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webextensions/webextension2.xml" ContentType="application/vnd.ms-office.webextension+xml"/>
  <Override PartName="/ppt/notesSlides/notesSlide19.xml" ContentType="application/vnd.openxmlformats-officedocument.presentationml.notesSlide+xml"/>
  <Override PartName="/ppt/webextensions/webextension3.xml" ContentType="application/vnd.ms-office.webextension+xml"/>
  <Override PartName="/ppt/notesSlides/notesSlide20.xml" ContentType="application/vnd.openxmlformats-officedocument.presentationml.notesSlide+xml"/>
  <Override PartName="/ppt/webextensions/webextension4.xml" ContentType="application/vnd.ms-office.webextension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9" r:id="rId5"/>
    <p:sldId id="289" r:id="rId6"/>
    <p:sldId id="263" r:id="rId7"/>
    <p:sldId id="288" r:id="rId8"/>
    <p:sldId id="283" r:id="rId9"/>
    <p:sldId id="264" r:id="rId10"/>
    <p:sldId id="266" r:id="rId11"/>
    <p:sldId id="265" r:id="rId12"/>
    <p:sldId id="282" r:id="rId13"/>
    <p:sldId id="278" r:id="rId14"/>
    <p:sldId id="295" r:id="rId15"/>
    <p:sldId id="280" r:id="rId16"/>
    <p:sldId id="268" r:id="rId17"/>
    <p:sldId id="284" r:id="rId18"/>
    <p:sldId id="294" r:id="rId19"/>
    <p:sldId id="293" r:id="rId20"/>
    <p:sldId id="279" r:id="rId21"/>
    <p:sldId id="290" r:id="rId22"/>
    <p:sldId id="270" r:id="rId23"/>
    <p:sldId id="274" r:id="rId24"/>
    <p:sldId id="285" r:id="rId25"/>
    <p:sldId id="296" r:id="rId26"/>
    <p:sldId id="297" r:id="rId27"/>
    <p:sldId id="281" r:id="rId28"/>
    <p:sldId id="271" r:id="rId29"/>
    <p:sldId id="275" r:id="rId30"/>
    <p:sldId id="286" r:id="rId31"/>
    <p:sldId id="287" r:id="rId32"/>
    <p:sldId id="272" r:id="rId33"/>
    <p:sldId id="298" r:id="rId34"/>
    <p:sldId id="273" r:id="rId35"/>
    <p:sldId id="276" r:id="rId36"/>
    <p:sldId id="261" r:id="rId37"/>
  </p:sldIdLst>
  <p:sldSz cx="12192000" cy="6858000"/>
  <p:notesSz cx="6858000" cy="9144000"/>
  <p:custDataLst>
    <p:tags r:id="rId4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Presentation" id="{B972C155-D5BF-46A7-B591-A42909CFC1FA}">
          <p14:sldIdLst>
            <p14:sldId id="259"/>
            <p14:sldId id="289"/>
            <p14:sldId id="263"/>
            <p14:sldId id="288"/>
            <p14:sldId id="283"/>
            <p14:sldId id="264"/>
            <p14:sldId id="266"/>
            <p14:sldId id="265"/>
            <p14:sldId id="282"/>
            <p14:sldId id="278"/>
            <p14:sldId id="295"/>
            <p14:sldId id="280"/>
            <p14:sldId id="268"/>
            <p14:sldId id="284"/>
            <p14:sldId id="294"/>
            <p14:sldId id="293"/>
            <p14:sldId id="279"/>
            <p14:sldId id="290"/>
            <p14:sldId id="270"/>
            <p14:sldId id="274"/>
            <p14:sldId id="285"/>
            <p14:sldId id="296"/>
            <p14:sldId id="297"/>
            <p14:sldId id="281"/>
            <p14:sldId id="271"/>
            <p14:sldId id="275"/>
            <p14:sldId id="286"/>
            <p14:sldId id="287"/>
            <p14:sldId id="272"/>
            <p14:sldId id="298"/>
            <p14:sldId id="273"/>
            <p14:sldId id="276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970C3-969D-4E4E-AE39-218A33215376}" v="1799" dt="2024-02-22T11:43:05.211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rnstedt Annika" userId="S::annika.ahrnstedt@inera.se::91c8a1f3-bada-4420-aab9-6d3adb221bfd" providerId="AD" clId="Web-{708AD4F0-BCB8-4AFA-BEB5-7933EEC0ABB6}"/>
    <pc:docChg chg="addSld delSld modSld modSection">
      <pc:chgData name="Ahrnstedt Annika" userId="S::annika.ahrnstedt@inera.se::91c8a1f3-bada-4420-aab9-6d3adb221bfd" providerId="AD" clId="Web-{708AD4F0-BCB8-4AFA-BEB5-7933EEC0ABB6}" dt="2024-01-10T07:46:32.881" v="60" actId="20577"/>
      <pc:docMkLst>
        <pc:docMk/>
      </pc:docMkLst>
      <pc:sldChg chg="del">
        <pc:chgData name="Ahrnstedt Annika" userId="S::annika.ahrnstedt@inera.se::91c8a1f3-bada-4420-aab9-6d3adb221bfd" providerId="AD" clId="Web-{708AD4F0-BCB8-4AFA-BEB5-7933EEC0ABB6}" dt="2024-01-10T07:43:01.724" v="0"/>
        <pc:sldMkLst>
          <pc:docMk/>
          <pc:sldMk cId="1820295699" sldId="262"/>
        </pc:sldMkLst>
      </pc:sldChg>
      <pc:sldChg chg="modSp">
        <pc:chgData name="Ahrnstedt Annika" userId="S::annika.ahrnstedt@inera.se::91c8a1f3-bada-4420-aab9-6d3adb221bfd" providerId="AD" clId="Web-{708AD4F0-BCB8-4AFA-BEB5-7933EEC0ABB6}" dt="2024-01-10T07:44:51.474" v="22"/>
        <pc:sldMkLst>
          <pc:docMk/>
          <pc:sldMk cId="1089300602" sldId="267"/>
        </pc:sldMkLst>
        <pc:spChg chg="mod">
          <ac:chgData name="Ahrnstedt Annika" userId="S::annika.ahrnstedt@inera.se::91c8a1f3-bada-4420-aab9-6d3adb221bfd" providerId="AD" clId="Web-{708AD4F0-BCB8-4AFA-BEB5-7933EEC0ABB6}" dt="2024-01-10T07:44:51.474" v="22"/>
          <ac:spMkLst>
            <pc:docMk/>
            <pc:sldMk cId="1089300602" sldId="267"/>
            <ac:spMk id="3" creationId="{87836328-0648-4064-6FDC-A329F718D0CC}"/>
          </ac:spMkLst>
        </pc:spChg>
      </pc:sldChg>
      <pc:sldChg chg="modSp">
        <pc:chgData name="Ahrnstedt Annika" userId="S::annika.ahrnstedt@inera.se::91c8a1f3-bada-4420-aab9-6d3adb221bfd" providerId="AD" clId="Web-{708AD4F0-BCB8-4AFA-BEB5-7933EEC0ABB6}" dt="2024-01-10T07:44:14.584" v="21" actId="20577"/>
        <pc:sldMkLst>
          <pc:docMk/>
          <pc:sldMk cId="1607211160" sldId="268"/>
        </pc:sldMkLst>
        <pc:spChg chg="mod">
          <ac:chgData name="Ahrnstedt Annika" userId="S::annika.ahrnstedt@inera.se::91c8a1f3-bada-4420-aab9-6d3adb221bfd" providerId="AD" clId="Web-{708AD4F0-BCB8-4AFA-BEB5-7933EEC0ABB6}" dt="2024-01-10T07:44:14.584" v="21" actId="20577"/>
          <ac:spMkLst>
            <pc:docMk/>
            <pc:sldMk cId="1607211160" sldId="268"/>
            <ac:spMk id="4" creationId="{1D1BA75E-6A0F-2B7A-B9CE-F13DF159D71E}"/>
          </ac:spMkLst>
        </pc:spChg>
      </pc:sldChg>
      <pc:sldChg chg="modSp add replId">
        <pc:chgData name="Ahrnstedt Annika" userId="S::annika.ahrnstedt@inera.se::91c8a1f3-bada-4420-aab9-6d3adb221bfd" providerId="AD" clId="Web-{708AD4F0-BCB8-4AFA-BEB5-7933EEC0ABB6}" dt="2024-01-10T07:46:32.881" v="60" actId="20577"/>
        <pc:sldMkLst>
          <pc:docMk/>
          <pc:sldMk cId="3606784575" sldId="279"/>
        </pc:sldMkLst>
        <pc:spChg chg="mod">
          <ac:chgData name="Ahrnstedt Annika" userId="S::annika.ahrnstedt@inera.se::91c8a1f3-bada-4420-aab9-6d3adb221bfd" providerId="AD" clId="Web-{708AD4F0-BCB8-4AFA-BEB5-7933EEC0ABB6}" dt="2024-01-10T07:46:29.053" v="59"/>
          <ac:spMkLst>
            <pc:docMk/>
            <pc:sldMk cId="3606784575" sldId="279"/>
            <ac:spMk id="3" creationId="{EFEA93FE-89DD-9854-7B41-271C5AB04A34}"/>
          </ac:spMkLst>
        </pc:spChg>
        <pc:spChg chg="mod">
          <ac:chgData name="Ahrnstedt Annika" userId="S::annika.ahrnstedt@inera.se::91c8a1f3-bada-4420-aab9-6d3adb221bfd" providerId="AD" clId="Web-{708AD4F0-BCB8-4AFA-BEB5-7933EEC0ABB6}" dt="2024-01-10T07:46:32.881" v="60" actId="20577"/>
          <ac:spMkLst>
            <pc:docMk/>
            <pc:sldMk cId="3606784575" sldId="279"/>
            <ac:spMk id="4" creationId="{0EECF7E5-29B1-1670-F831-1ABC2423193F}"/>
          </ac:spMkLst>
        </pc:spChg>
      </pc:sldChg>
    </pc:docChg>
  </pc:docChgLst>
  <pc:docChgLst>
    <pc:chgData name="Ahrnstedt Annika" userId="S::annika.ahrnstedt@inera.se::91c8a1f3-bada-4420-aab9-6d3adb221bfd" providerId="AD" clId="Web-{FA1CAF92-CD7C-4E85-4633-5F323930CB39}"/>
    <pc:docChg chg="modSld">
      <pc:chgData name="Ahrnstedt Annika" userId="S::annika.ahrnstedt@inera.se::91c8a1f3-bada-4420-aab9-6d3adb221bfd" providerId="AD" clId="Web-{FA1CAF92-CD7C-4E85-4633-5F323930CB39}" dt="2024-02-13T08:52:04.546" v="2" actId="14100"/>
      <pc:docMkLst>
        <pc:docMk/>
      </pc:docMkLst>
      <pc:sldChg chg="modSp">
        <pc:chgData name="Ahrnstedt Annika" userId="S::annika.ahrnstedt@inera.se::91c8a1f3-bada-4420-aab9-6d3adb221bfd" providerId="AD" clId="Web-{FA1CAF92-CD7C-4E85-4633-5F323930CB39}" dt="2024-02-13T08:52:04.546" v="2" actId="14100"/>
        <pc:sldMkLst>
          <pc:docMk/>
          <pc:sldMk cId="2497059809" sldId="260"/>
        </pc:sldMkLst>
        <pc:spChg chg="mod">
          <ac:chgData name="Ahrnstedt Annika" userId="S::annika.ahrnstedt@inera.se::91c8a1f3-bada-4420-aab9-6d3adb221bfd" providerId="AD" clId="Web-{FA1CAF92-CD7C-4E85-4633-5F323930CB39}" dt="2024-02-13T08:52:04.546" v="2" actId="14100"/>
          <ac:spMkLst>
            <pc:docMk/>
            <pc:sldMk cId="2497059809" sldId="260"/>
            <ac:spMk id="2" creationId="{6BE0E620-F826-7E2A-1A54-9366DCAE3EC8}"/>
          </ac:spMkLst>
        </pc:spChg>
        <pc:spChg chg="mod">
          <ac:chgData name="Ahrnstedt Annika" userId="S::annika.ahrnstedt@inera.se::91c8a1f3-bada-4420-aab9-6d3adb221bfd" providerId="AD" clId="Web-{FA1CAF92-CD7C-4E85-4633-5F323930CB39}" dt="2024-02-13T08:51:53.765" v="1" actId="20577"/>
          <ac:spMkLst>
            <pc:docMk/>
            <pc:sldMk cId="2497059809" sldId="260"/>
            <ac:spMk id="5" creationId="{C5D07FE3-59A1-4073-7959-AA3D1CEA8C8D}"/>
          </ac:spMkLst>
        </pc:spChg>
      </pc:sldChg>
    </pc:docChg>
  </pc:docChgLst>
  <pc:docChgLst>
    <pc:chgData name="Ahrnstedt Annika" userId="S::annika.ahrnstedt@inera.se::91c8a1f3-bada-4420-aab9-6d3adb221bfd" providerId="AD" clId="Web-{3043450D-C27E-4DE4-A3D3-9A9DD4416861}"/>
    <pc:docChg chg="addSld modSld modSection">
      <pc:chgData name="Ahrnstedt Annika" userId="S::annika.ahrnstedt@inera.se::91c8a1f3-bada-4420-aab9-6d3adb221bfd" providerId="AD" clId="Web-{3043450D-C27E-4DE4-A3D3-9A9DD4416861}" dt="2024-02-06T08:20:09.572" v="17" actId="20577"/>
      <pc:docMkLst>
        <pc:docMk/>
      </pc:docMkLst>
      <pc:sldChg chg="modSp">
        <pc:chgData name="Ahrnstedt Annika" userId="S::annika.ahrnstedt@inera.se::91c8a1f3-bada-4420-aab9-6d3adb221bfd" providerId="AD" clId="Web-{3043450D-C27E-4DE4-A3D3-9A9DD4416861}" dt="2024-02-06T08:20:09.572" v="17" actId="20577"/>
        <pc:sldMkLst>
          <pc:docMk/>
          <pc:sldMk cId="2497059809" sldId="260"/>
        </pc:sldMkLst>
        <pc:spChg chg="mod">
          <ac:chgData name="Ahrnstedt Annika" userId="S::annika.ahrnstedt@inera.se::91c8a1f3-bada-4420-aab9-6d3adb221bfd" providerId="AD" clId="Web-{3043450D-C27E-4DE4-A3D3-9A9DD4416861}" dt="2024-02-06T08:20:09.572" v="17" actId="20577"/>
          <ac:spMkLst>
            <pc:docMk/>
            <pc:sldMk cId="2497059809" sldId="260"/>
            <ac:spMk id="5" creationId="{C5D07FE3-59A1-4073-7959-AA3D1CEA8C8D}"/>
          </ac:spMkLst>
        </pc:spChg>
      </pc:sldChg>
      <pc:sldChg chg="modSp add replId">
        <pc:chgData name="Ahrnstedt Annika" userId="S::annika.ahrnstedt@inera.se::91c8a1f3-bada-4420-aab9-6d3adb221bfd" providerId="AD" clId="Web-{3043450D-C27E-4DE4-A3D3-9A9DD4416861}" dt="2024-02-06T08:16:59.149" v="9" actId="20577"/>
        <pc:sldMkLst>
          <pc:docMk/>
          <pc:sldMk cId="2496354819" sldId="280"/>
        </pc:sldMkLst>
        <pc:spChg chg="mod">
          <ac:chgData name="Ahrnstedt Annika" userId="S::annika.ahrnstedt@inera.se::91c8a1f3-bada-4420-aab9-6d3adb221bfd" providerId="AD" clId="Web-{3043450D-C27E-4DE4-A3D3-9A9DD4416861}" dt="2024-02-06T08:16:59.149" v="9" actId="20577"/>
          <ac:spMkLst>
            <pc:docMk/>
            <pc:sldMk cId="2496354819" sldId="280"/>
            <ac:spMk id="2" creationId="{61658FEB-15E1-F30B-0A30-8F0A2DCDC25E}"/>
          </ac:spMkLst>
        </pc:spChg>
        <pc:spChg chg="mod">
          <ac:chgData name="Ahrnstedt Annika" userId="S::annika.ahrnstedt@inera.se::91c8a1f3-bada-4420-aab9-6d3adb221bfd" providerId="AD" clId="Web-{3043450D-C27E-4DE4-A3D3-9A9DD4416861}" dt="2024-02-06T08:16:55.024" v="8" actId="20577"/>
          <ac:spMkLst>
            <pc:docMk/>
            <pc:sldMk cId="2496354819" sldId="280"/>
            <ac:spMk id="3" creationId="{F577AC47-0094-F78C-D555-2990D4870AE9}"/>
          </ac:spMkLst>
        </pc:spChg>
      </pc:sldChg>
    </pc:docChg>
  </pc:docChgLst>
  <pc:docChgLst>
    <pc:chgData name="Ahrnstedt Annika" userId="S::annika.ahrnstedt@inera.se::91c8a1f3-bada-4420-aab9-6d3adb221bfd" providerId="AD" clId="Web-{F0E2AC26-A768-4D15-A2C2-0E4A2F55163F}"/>
    <pc:docChg chg="modSld">
      <pc:chgData name="Ahrnstedt Annika" userId="S::annika.ahrnstedt@inera.se::91c8a1f3-bada-4420-aab9-6d3adb221bfd" providerId="AD" clId="Web-{F0E2AC26-A768-4D15-A2C2-0E4A2F55163F}" dt="2024-01-16T14:30:17.523" v="6" actId="20577"/>
      <pc:docMkLst>
        <pc:docMk/>
      </pc:docMkLst>
      <pc:sldChg chg="modSp">
        <pc:chgData name="Ahrnstedt Annika" userId="S::annika.ahrnstedt@inera.se::91c8a1f3-bada-4420-aab9-6d3adb221bfd" providerId="AD" clId="Web-{F0E2AC26-A768-4D15-A2C2-0E4A2F55163F}" dt="2024-01-16T14:30:17.523" v="6" actId="20577"/>
        <pc:sldMkLst>
          <pc:docMk/>
          <pc:sldMk cId="3606784575" sldId="279"/>
        </pc:sldMkLst>
        <pc:spChg chg="mod">
          <ac:chgData name="Ahrnstedt Annika" userId="S::annika.ahrnstedt@inera.se::91c8a1f3-bada-4420-aab9-6d3adb221bfd" providerId="AD" clId="Web-{F0E2AC26-A768-4D15-A2C2-0E4A2F55163F}" dt="2024-01-16T14:30:17.523" v="6" actId="20577"/>
          <ac:spMkLst>
            <pc:docMk/>
            <pc:sldMk cId="3606784575" sldId="279"/>
            <ac:spMk id="4" creationId="{0EECF7E5-29B1-1670-F831-1ABC2423193F}"/>
          </ac:spMkLst>
        </pc:spChg>
      </pc:sldChg>
    </pc:docChg>
  </pc:docChgLst>
  <pc:docChgLst>
    <pc:chgData name="Ahrnstedt Annika" userId="S::annika.ahrnstedt@inera.se::91c8a1f3-bada-4420-aab9-6d3adb221bfd" providerId="AD" clId="Web-{9BFD434D-BCB2-4776-A195-665890E1143F}"/>
    <pc:docChg chg="modSld">
      <pc:chgData name="Ahrnstedt Annika" userId="S::annika.ahrnstedt@inera.se::91c8a1f3-bada-4420-aab9-6d3adb221bfd" providerId="AD" clId="Web-{9BFD434D-BCB2-4776-A195-665890E1143F}" dt="2023-12-28T09:06:05.603" v="10" actId="20577"/>
      <pc:docMkLst>
        <pc:docMk/>
      </pc:docMkLst>
      <pc:sldChg chg="modSp">
        <pc:chgData name="Ahrnstedt Annika" userId="S::annika.ahrnstedt@inera.se::91c8a1f3-bada-4420-aab9-6d3adb221bfd" providerId="AD" clId="Web-{9BFD434D-BCB2-4776-A195-665890E1143F}" dt="2023-12-28T09:06:05.603" v="10" actId="20577"/>
        <pc:sldMkLst>
          <pc:docMk/>
          <pc:sldMk cId="971262954" sldId="276"/>
        </pc:sldMkLst>
        <pc:spChg chg="mod">
          <ac:chgData name="Ahrnstedt Annika" userId="S::annika.ahrnstedt@inera.se::91c8a1f3-bada-4420-aab9-6d3adb221bfd" providerId="AD" clId="Web-{9BFD434D-BCB2-4776-A195-665890E1143F}" dt="2023-12-28T09:06:05.603" v="10" actId="20577"/>
          <ac:spMkLst>
            <pc:docMk/>
            <pc:sldMk cId="971262954" sldId="276"/>
            <ac:spMk id="5" creationId="{E68DB285-3E98-08E2-82B5-0D4FE0A1893E}"/>
          </ac:spMkLst>
        </pc:spChg>
      </pc:sldChg>
    </pc:docChg>
  </pc:docChgLst>
  <pc:docChgLst>
    <pc:chgData name="Olars Björn" userId="1c81218a-21ec-413f-8dc1-a8bd0b85f8ba" providerId="ADAL" clId="{D0B10B0A-6B05-4F78-BC78-D5D9E3FE43EF}"/>
    <pc:docChg chg="undo custSel addSld modSld modSection">
      <pc:chgData name="Olars Björn" userId="1c81218a-21ec-413f-8dc1-a8bd0b85f8ba" providerId="ADAL" clId="{D0B10B0A-6B05-4F78-BC78-D5D9E3FE43EF}" dt="2024-02-23T14:24:54.039" v="3499" actId="1076"/>
      <pc:docMkLst>
        <pc:docMk/>
      </pc:docMkLst>
      <pc:sldChg chg="modSp mod">
        <pc:chgData name="Olars Björn" userId="1c81218a-21ec-413f-8dc1-a8bd0b85f8ba" providerId="ADAL" clId="{D0B10B0A-6B05-4F78-BC78-D5D9E3FE43EF}" dt="2024-02-22T08:55:59.641" v="1424" actId="20577"/>
        <pc:sldMkLst>
          <pc:docMk/>
          <pc:sldMk cId="1607211160" sldId="268"/>
        </pc:sldMkLst>
        <pc:spChg chg="mod">
          <ac:chgData name="Olars Björn" userId="1c81218a-21ec-413f-8dc1-a8bd0b85f8ba" providerId="ADAL" clId="{D0B10B0A-6B05-4F78-BC78-D5D9E3FE43EF}" dt="2024-02-22T08:55:59.641" v="1424" actId="20577"/>
          <ac:spMkLst>
            <pc:docMk/>
            <pc:sldMk cId="1607211160" sldId="268"/>
            <ac:spMk id="4" creationId="{1D1BA75E-6A0F-2B7A-B9CE-F13DF159D71E}"/>
          </ac:spMkLst>
        </pc:spChg>
      </pc:sldChg>
      <pc:sldChg chg="modSp mod">
        <pc:chgData name="Olars Björn" userId="1c81218a-21ec-413f-8dc1-a8bd0b85f8ba" providerId="ADAL" clId="{D0B10B0A-6B05-4F78-BC78-D5D9E3FE43EF}" dt="2024-02-23T12:47:29.655" v="3207" actId="1076"/>
        <pc:sldMkLst>
          <pc:docMk/>
          <pc:sldMk cId="868191370" sldId="274"/>
        </pc:sldMkLst>
        <pc:spChg chg="mod">
          <ac:chgData name="Olars Björn" userId="1c81218a-21ec-413f-8dc1-a8bd0b85f8ba" providerId="ADAL" clId="{D0B10B0A-6B05-4F78-BC78-D5D9E3FE43EF}" dt="2024-02-23T12:47:22.134" v="3205" actId="2711"/>
          <ac:spMkLst>
            <pc:docMk/>
            <pc:sldMk cId="868191370" sldId="274"/>
            <ac:spMk id="3" creationId="{DAEEEB69-AEA3-1C5A-438C-7BC18DB752FA}"/>
          </ac:spMkLst>
        </pc:spChg>
        <pc:picChg chg="mod">
          <ac:chgData name="Olars Björn" userId="1c81218a-21ec-413f-8dc1-a8bd0b85f8ba" providerId="ADAL" clId="{D0B10B0A-6B05-4F78-BC78-D5D9E3FE43EF}" dt="2024-02-23T12:47:29.655" v="3207" actId="1076"/>
          <ac:picMkLst>
            <pc:docMk/>
            <pc:sldMk cId="868191370" sldId="274"/>
            <ac:picMk id="6" creationId="{CE60B393-F170-A60D-DF7B-BCFDC3E9CB28}"/>
          </ac:picMkLst>
        </pc:picChg>
      </pc:sldChg>
      <pc:sldChg chg="modSp mod">
        <pc:chgData name="Olars Björn" userId="1c81218a-21ec-413f-8dc1-a8bd0b85f8ba" providerId="ADAL" clId="{D0B10B0A-6B05-4F78-BC78-D5D9E3FE43EF}" dt="2024-02-23T12:46:25.753" v="3204" actId="20577"/>
        <pc:sldMkLst>
          <pc:docMk/>
          <pc:sldMk cId="1598675469" sldId="278"/>
        </pc:sldMkLst>
        <pc:spChg chg="mod">
          <ac:chgData name="Olars Björn" userId="1c81218a-21ec-413f-8dc1-a8bd0b85f8ba" providerId="ADAL" clId="{D0B10B0A-6B05-4F78-BC78-D5D9E3FE43EF}" dt="2024-02-23T12:46:25.753" v="3204" actId="20577"/>
          <ac:spMkLst>
            <pc:docMk/>
            <pc:sldMk cId="1598675469" sldId="278"/>
            <ac:spMk id="2" creationId="{61658FEB-15E1-F30B-0A30-8F0A2DCDC25E}"/>
          </ac:spMkLst>
        </pc:spChg>
        <pc:spChg chg="mod">
          <ac:chgData name="Olars Björn" userId="1c81218a-21ec-413f-8dc1-a8bd0b85f8ba" providerId="ADAL" clId="{D0B10B0A-6B05-4F78-BC78-D5D9E3FE43EF}" dt="2024-02-23T12:45:44.987" v="3167" actId="20577"/>
          <ac:spMkLst>
            <pc:docMk/>
            <pc:sldMk cId="1598675469" sldId="278"/>
            <ac:spMk id="3" creationId="{F577AC47-0094-F78C-D555-2990D4870AE9}"/>
          </ac:spMkLst>
        </pc:spChg>
      </pc:sldChg>
      <pc:sldChg chg="modSp mod">
        <pc:chgData name="Olars Björn" userId="1c81218a-21ec-413f-8dc1-a8bd0b85f8ba" providerId="ADAL" clId="{D0B10B0A-6B05-4F78-BC78-D5D9E3FE43EF}" dt="2024-02-23T13:58:53.065" v="3498" actId="313"/>
        <pc:sldMkLst>
          <pc:docMk/>
          <pc:sldMk cId="3606784575" sldId="279"/>
        </pc:sldMkLst>
        <pc:spChg chg="mod">
          <ac:chgData name="Olars Björn" userId="1c81218a-21ec-413f-8dc1-a8bd0b85f8ba" providerId="ADAL" clId="{D0B10B0A-6B05-4F78-BC78-D5D9E3FE43EF}" dt="2024-02-23T12:59:23.366" v="3467" actId="255"/>
          <ac:spMkLst>
            <pc:docMk/>
            <pc:sldMk cId="3606784575" sldId="279"/>
            <ac:spMk id="3" creationId="{EFEA93FE-89DD-9854-7B41-271C5AB04A34}"/>
          </ac:spMkLst>
        </pc:spChg>
        <pc:spChg chg="mod">
          <ac:chgData name="Olars Björn" userId="1c81218a-21ec-413f-8dc1-a8bd0b85f8ba" providerId="ADAL" clId="{D0B10B0A-6B05-4F78-BC78-D5D9E3FE43EF}" dt="2024-02-23T13:58:53.065" v="3498" actId="313"/>
          <ac:spMkLst>
            <pc:docMk/>
            <pc:sldMk cId="3606784575" sldId="279"/>
            <ac:spMk id="4" creationId="{0EECF7E5-29B1-1670-F831-1ABC2423193F}"/>
          </ac:spMkLst>
        </pc:spChg>
        <pc:picChg chg="mod">
          <ac:chgData name="Olars Björn" userId="1c81218a-21ec-413f-8dc1-a8bd0b85f8ba" providerId="ADAL" clId="{D0B10B0A-6B05-4F78-BC78-D5D9E3FE43EF}" dt="2024-02-23T12:59:26.532" v="3468" actId="1076"/>
          <ac:picMkLst>
            <pc:docMk/>
            <pc:sldMk cId="3606784575" sldId="279"/>
            <ac:picMk id="5" creationId="{389DEB90-5BF7-5183-EBB6-FBEA188C6127}"/>
          </ac:picMkLst>
        </pc:picChg>
      </pc:sldChg>
      <pc:sldChg chg="modSp mod">
        <pc:chgData name="Olars Björn" userId="1c81218a-21ec-413f-8dc1-a8bd0b85f8ba" providerId="ADAL" clId="{D0B10B0A-6B05-4F78-BC78-D5D9E3FE43EF}" dt="2024-02-23T12:44:16.851" v="3159" actId="20577"/>
        <pc:sldMkLst>
          <pc:docMk/>
          <pc:sldMk cId="1090280583" sldId="281"/>
        </pc:sldMkLst>
        <pc:spChg chg="mod">
          <ac:chgData name="Olars Björn" userId="1c81218a-21ec-413f-8dc1-a8bd0b85f8ba" providerId="ADAL" clId="{D0B10B0A-6B05-4F78-BC78-D5D9E3FE43EF}" dt="2024-02-22T08:47:22.224" v="825" actId="20577"/>
          <ac:spMkLst>
            <pc:docMk/>
            <pc:sldMk cId="1090280583" sldId="281"/>
            <ac:spMk id="3" creationId="{EFEA93FE-89DD-9854-7B41-271C5AB04A34}"/>
          </ac:spMkLst>
        </pc:spChg>
        <pc:spChg chg="mod">
          <ac:chgData name="Olars Björn" userId="1c81218a-21ec-413f-8dc1-a8bd0b85f8ba" providerId="ADAL" clId="{D0B10B0A-6B05-4F78-BC78-D5D9E3FE43EF}" dt="2024-02-23T12:44:16.851" v="3159" actId="20577"/>
          <ac:spMkLst>
            <pc:docMk/>
            <pc:sldMk cId="1090280583" sldId="281"/>
            <ac:spMk id="4" creationId="{0EECF7E5-29B1-1670-F831-1ABC2423193F}"/>
          </ac:spMkLst>
        </pc:spChg>
      </pc:sldChg>
      <pc:sldChg chg="modSp mod">
        <pc:chgData name="Olars Björn" userId="1c81218a-21ec-413f-8dc1-a8bd0b85f8ba" providerId="ADAL" clId="{D0B10B0A-6B05-4F78-BC78-D5D9E3FE43EF}" dt="2024-02-23T12:59:03.721" v="3465" actId="2711"/>
        <pc:sldMkLst>
          <pc:docMk/>
          <pc:sldMk cId="3882512253" sldId="284"/>
        </pc:sldMkLst>
        <pc:spChg chg="mod">
          <ac:chgData name="Olars Björn" userId="1c81218a-21ec-413f-8dc1-a8bd0b85f8ba" providerId="ADAL" clId="{D0B10B0A-6B05-4F78-BC78-D5D9E3FE43EF}" dt="2024-02-23T12:59:03.721" v="3465" actId="2711"/>
          <ac:spMkLst>
            <pc:docMk/>
            <pc:sldMk cId="3882512253" sldId="284"/>
            <ac:spMk id="3" creationId="{EFEA93FE-89DD-9854-7B41-271C5AB04A34}"/>
          </ac:spMkLst>
        </pc:spChg>
      </pc:sldChg>
      <pc:sldChg chg="modSp mod">
        <pc:chgData name="Olars Björn" userId="1c81218a-21ec-413f-8dc1-a8bd0b85f8ba" providerId="ADAL" clId="{D0B10B0A-6B05-4F78-BC78-D5D9E3FE43EF}" dt="2024-02-23T12:44:34.054" v="3163" actId="20577"/>
        <pc:sldMkLst>
          <pc:docMk/>
          <pc:sldMk cId="1729743292" sldId="285"/>
        </pc:sldMkLst>
        <pc:spChg chg="mod">
          <ac:chgData name="Olars Björn" userId="1c81218a-21ec-413f-8dc1-a8bd0b85f8ba" providerId="ADAL" clId="{D0B10B0A-6B05-4F78-BC78-D5D9E3FE43EF}" dt="2024-02-23T12:44:34.054" v="3163" actId="20577"/>
          <ac:spMkLst>
            <pc:docMk/>
            <pc:sldMk cId="1729743292" sldId="285"/>
            <ac:spMk id="2" creationId="{0E309A8B-7DE6-383B-D412-3701F87009DE}"/>
          </ac:spMkLst>
        </pc:spChg>
      </pc:sldChg>
      <pc:sldChg chg="modSp new mod">
        <pc:chgData name="Olars Björn" userId="1c81218a-21ec-413f-8dc1-a8bd0b85f8ba" providerId="ADAL" clId="{D0B10B0A-6B05-4F78-BC78-D5D9E3FE43EF}" dt="2024-02-23T14:24:54.039" v="3499" actId="1076"/>
        <pc:sldMkLst>
          <pc:docMk/>
          <pc:sldMk cId="1202924708" sldId="290"/>
        </pc:sldMkLst>
        <pc:spChg chg="mod">
          <ac:chgData name="Olars Björn" userId="1c81218a-21ec-413f-8dc1-a8bd0b85f8ba" providerId="ADAL" clId="{D0B10B0A-6B05-4F78-BC78-D5D9E3FE43EF}" dt="2024-02-23T12:55:37.772" v="3442" actId="20577"/>
          <ac:spMkLst>
            <pc:docMk/>
            <pc:sldMk cId="1202924708" sldId="290"/>
            <ac:spMk id="2" creationId="{D9669EED-CEC1-8BED-95EC-0E4AA4598F13}"/>
          </ac:spMkLst>
        </pc:spChg>
        <pc:spChg chg="mod">
          <ac:chgData name="Olars Björn" userId="1c81218a-21ec-413f-8dc1-a8bd0b85f8ba" providerId="ADAL" clId="{D0B10B0A-6B05-4F78-BC78-D5D9E3FE43EF}" dt="2024-02-23T14:24:54.039" v="3499" actId="1076"/>
          <ac:spMkLst>
            <pc:docMk/>
            <pc:sldMk cId="1202924708" sldId="290"/>
            <ac:spMk id="3" creationId="{E31CAB96-E58D-6022-E7D5-4C64B9735CDD}"/>
          </ac:spMkLst>
        </pc:spChg>
      </pc:sldChg>
      <pc:sldChg chg="modSp mod">
        <pc:chgData name="Olars Björn" userId="1c81218a-21ec-413f-8dc1-a8bd0b85f8ba" providerId="ADAL" clId="{D0B10B0A-6B05-4F78-BC78-D5D9E3FE43EF}" dt="2024-02-23T12:59:14.850" v="3466" actId="2711"/>
        <pc:sldMkLst>
          <pc:docMk/>
          <pc:sldMk cId="2893980929" sldId="294"/>
        </pc:sldMkLst>
        <pc:spChg chg="mod">
          <ac:chgData name="Olars Björn" userId="1c81218a-21ec-413f-8dc1-a8bd0b85f8ba" providerId="ADAL" clId="{D0B10B0A-6B05-4F78-BC78-D5D9E3FE43EF}" dt="2024-02-23T12:59:14.850" v="3466" actId="2711"/>
          <ac:spMkLst>
            <pc:docMk/>
            <pc:sldMk cId="2893980929" sldId="294"/>
            <ac:spMk id="3" creationId="{3B97B3AD-CE24-2E0D-0C71-E0DA194D5E15}"/>
          </ac:spMkLst>
        </pc:spChg>
      </pc:sldChg>
      <pc:sldChg chg="addSp delSp modSp new mod">
        <pc:chgData name="Olars Björn" userId="1c81218a-21ec-413f-8dc1-a8bd0b85f8ba" providerId="ADAL" clId="{D0B10B0A-6B05-4F78-BC78-D5D9E3FE43EF}" dt="2024-02-23T12:54:22.546" v="3337" actId="1076"/>
        <pc:sldMkLst>
          <pc:docMk/>
          <pc:sldMk cId="4226385293" sldId="296"/>
        </pc:sldMkLst>
        <pc:spChg chg="mod">
          <ac:chgData name="Olars Björn" userId="1c81218a-21ec-413f-8dc1-a8bd0b85f8ba" providerId="ADAL" clId="{D0B10B0A-6B05-4F78-BC78-D5D9E3FE43EF}" dt="2024-02-23T12:53:40.334" v="3330" actId="20577"/>
          <ac:spMkLst>
            <pc:docMk/>
            <pc:sldMk cId="4226385293" sldId="296"/>
            <ac:spMk id="3" creationId="{1C6D2EAF-52F1-69EE-80DB-A63E0D71A2AF}"/>
          </ac:spMkLst>
        </pc:spChg>
        <pc:picChg chg="add mod ord">
          <ac:chgData name="Olars Björn" userId="1c81218a-21ec-413f-8dc1-a8bd0b85f8ba" providerId="ADAL" clId="{D0B10B0A-6B05-4F78-BC78-D5D9E3FE43EF}" dt="2024-02-23T12:54:22.546" v="3337" actId="1076"/>
          <ac:picMkLst>
            <pc:docMk/>
            <pc:sldMk cId="4226385293" sldId="296"/>
            <ac:picMk id="5" creationId="{36598E67-383B-A4B0-FDE4-4AA718FE6898}"/>
          </ac:picMkLst>
        </pc:picChg>
        <pc:picChg chg="add mod">
          <ac:chgData name="Olars Björn" userId="1c81218a-21ec-413f-8dc1-a8bd0b85f8ba" providerId="ADAL" clId="{D0B10B0A-6B05-4F78-BC78-D5D9E3FE43EF}" dt="2024-02-23T12:54:10.023" v="3335" actId="1076"/>
          <ac:picMkLst>
            <pc:docMk/>
            <pc:sldMk cId="4226385293" sldId="296"/>
            <ac:picMk id="7" creationId="{76605D18-0686-6C0D-B52C-EBBF48760716}"/>
          </ac:picMkLst>
        </pc:picChg>
        <pc:picChg chg="add del mod">
          <ac:chgData name="Olars Björn" userId="1c81218a-21ec-413f-8dc1-a8bd0b85f8ba" providerId="ADAL" clId="{D0B10B0A-6B05-4F78-BC78-D5D9E3FE43EF}" dt="2024-02-23T12:53:16.104" v="3270" actId="21"/>
          <ac:picMkLst>
            <pc:docMk/>
            <pc:sldMk cId="4226385293" sldId="296"/>
            <ac:picMk id="9" creationId="{37584BA5-B671-50D4-CAF3-763E374B4DC4}"/>
          </ac:picMkLst>
        </pc:picChg>
      </pc:sldChg>
      <pc:sldChg chg="addSp modSp new mod">
        <pc:chgData name="Olars Björn" userId="1c81218a-21ec-413f-8dc1-a8bd0b85f8ba" providerId="ADAL" clId="{D0B10B0A-6B05-4F78-BC78-D5D9E3FE43EF}" dt="2024-02-23T12:53:24.639" v="3286" actId="20577"/>
        <pc:sldMkLst>
          <pc:docMk/>
          <pc:sldMk cId="2078197963" sldId="297"/>
        </pc:sldMkLst>
        <pc:spChg chg="mod">
          <ac:chgData name="Olars Björn" userId="1c81218a-21ec-413f-8dc1-a8bd0b85f8ba" providerId="ADAL" clId="{D0B10B0A-6B05-4F78-BC78-D5D9E3FE43EF}" dt="2024-02-23T12:53:24.639" v="3286" actId="20577"/>
          <ac:spMkLst>
            <pc:docMk/>
            <pc:sldMk cId="2078197963" sldId="297"/>
            <ac:spMk id="3" creationId="{3BEF12B0-5082-96BC-DF3C-A89CB5387214}"/>
          </ac:spMkLst>
        </pc:spChg>
        <pc:picChg chg="add mod">
          <ac:chgData name="Olars Björn" userId="1c81218a-21ec-413f-8dc1-a8bd0b85f8ba" providerId="ADAL" clId="{D0B10B0A-6B05-4F78-BC78-D5D9E3FE43EF}" dt="2024-02-23T12:53:20.957" v="3273" actId="1076"/>
          <ac:picMkLst>
            <pc:docMk/>
            <pc:sldMk cId="2078197963" sldId="297"/>
            <ac:picMk id="9" creationId="{37584BA5-B671-50D4-CAF3-763E374B4DC4}"/>
          </ac:picMkLst>
        </pc:picChg>
      </pc:sldChg>
      <pc:sldChg chg="modSp add mod">
        <pc:chgData name="Olars Björn" userId="1c81218a-21ec-413f-8dc1-a8bd0b85f8ba" providerId="ADAL" clId="{D0B10B0A-6B05-4F78-BC78-D5D9E3FE43EF}" dt="2024-02-23T12:57:44.733" v="3464" actId="20577"/>
        <pc:sldMkLst>
          <pc:docMk/>
          <pc:sldMk cId="1357893988" sldId="298"/>
        </pc:sldMkLst>
        <pc:spChg chg="mod">
          <ac:chgData name="Olars Björn" userId="1c81218a-21ec-413f-8dc1-a8bd0b85f8ba" providerId="ADAL" clId="{D0B10B0A-6B05-4F78-BC78-D5D9E3FE43EF}" dt="2024-02-23T12:57:44.733" v="3464" actId="20577"/>
          <ac:spMkLst>
            <pc:docMk/>
            <pc:sldMk cId="1357893988" sldId="298"/>
            <ac:spMk id="3" creationId="{184FDC1A-1A37-A277-CB18-8FA378C965C6}"/>
          </ac:spMkLst>
        </pc:spChg>
      </pc:sldChg>
    </pc:docChg>
  </pc:docChgLst>
  <pc:docChgLst>
    <pc:chgData name="Ahrnstedt Annika" userId="S::annika.ahrnstedt@inera.se::91c8a1f3-bada-4420-aab9-6d3adb221bfd" providerId="AD" clId="Web-{47F8561D-06E8-447C-ADA8-41696B48A5E7}"/>
    <pc:docChg chg="sldOrd">
      <pc:chgData name="Ahrnstedt Annika" userId="S::annika.ahrnstedt@inera.se::91c8a1f3-bada-4420-aab9-6d3adb221bfd" providerId="AD" clId="Web-{47F8561D-06E8-447C-ADA8-41696B48A5E7}" dt="2024-02-22T08:45:16.140" v="0"/>
      <pc:docMkLst>
        <pc:docMk/>
      </pc:docMkLst>
      <pc:sldChg chg="ord">
        <pc:chgData name="Ahrnstedt Annika" userId="S::annika.ahrnstedt@inera.se::91c8a1f3-bada-4420-aab9-6d3adb221bfd" providerId="AD" clId="Web-{47F8561D-06E8-447C-ADA8-41696B48A5E7}" dt="2024-02-22T08:45:16.140" v="0"/>
        <pc:sldMkLst>
          <pc:docMk/>
          <pc:sldMk cId="1202924708" sldId="290"/>
        </pc:sldMkLst>
      </pc:sldChg>
    </pc:docChg>
  </pc:docChgLst>
  <pc:docChgLst>
    <pc:chgData name="Nordqvist Anne-Louise" userId="298fd2ba-5879-4078-9dd0-cb16eef6a860" providerId="ADAL" clId="{66F62FA7-4229-4921-8904-E7A8438E5FA7}"/>
    <pc:docChg chg="custSel modSld">
      <pc:chgData name="Nordqvist Anne-Louise" userId="298fd2ba-5879-4078-9dd0-cb16eef6a860" providerId="ADAL" clId="{66F62FA7-4229-4921-8904-E7A8438E5FA7}" dt="2024-02-19T14:06:17.942" v="466" actId="6549"/>
      <pc:docMkLst>
        <pc:docMk/>
      </pc:docMkLst>
      <pc:sldChg chg="modSp mod">
        <pc:chgData name="Nordqvist Anne-Louise" userId="298fd2ba-5879-4078-9dd0-cb16eef6a860" providerId="ADAL" clId="{66F62FA7-4229-4921-8904-E7A8438E5FA7}" dt="2024-02-19T14:06:17.942" v="466" actId="6549"/>
        <pc:sldMkLst>
          <pc:docMk/>
          <pc:sldMk cId="2533677379" sldId="266"/>
        </pc:sldMkLst>
        <pc:spChg chg="mod">
          <ac:chgData name="Nordqvist Anne-Louise" userId="298fd2ba-5879-4078-9dd0-cb16eef6a860" providerId="ADAL" clId="{66F62FA7-4229-4921-8904-E7A8438E5FA7}" dt="2024-02-19T14:06:17.942" v="466" actId="6549"/>
          <ac:spMkLst>
            <pc:docMk/>
            <pc:sldMk cId="2533677379" sldId="266"/>
            <ac:spMk id="4" creationId="{A6E4CEFC-2412-8A80-20F8-5C352FC00A32}"/>
          </ac:spMkLst>
        </pc:spChg>
      </pc:sldChg>
    </pc:docChg>
  </pc:docChgLst>
  <pc:docChgLst>
    <pc:chgData name="Ahrnstedt Annika" userId="S::annika.ahrnstedt@inera.se::91c8a1f3-bada-4420-aab9-6d3adb221bfd" providerId="AD" clId="Web-{005F7F2E-4E74-473F-A2DE-130D13D31DF3}"/>
    <pc:docChg chg="modSld">
      <pc:chgData name="Ahrnstedt Annika" userId="S::annika.ahrnstedt@inera.se::91c8a1f3-bada-4420-aab9-6d3adb221bfd" providerId="AD" clId="Web-{005F7F2E-4E74-473F-A2DE-130D13D31DF3}" dt="2024-01-16T14:21:37.831" v="306" actId="20577"/>
      <pc:docMkLst>
        <pc:docMk/>
      </pc:docMkLst>
      <pc:sldChg chg="modSp">
        <pc:chgData name="Ahrnstedt Annika" userId="S::annika.ahrnstedt@inera.se::91c8a1f3-bada-4420-aab9-6d3adb221bfd" providerId="AD" clId="Web-{005F7F2E-4E74-473F-A2DE-130D13D31DF3}" dt="2024-01-16T14:20:37.612" v="295" actId="20577"/>
        <pc:sldMkLst>
          <pc:docMk/>
          <pc:sldMk cId="2497059809" sldId="260"/>
        </pc:sldMkLst>
        <pc:spChg chg="mod">
          <ac:chgData name="Ahrnstedt Annika" userId="S::annika.ahrnstedt@inera.se::91c8a1f3-bada-4420-aab9-6d3adb221bfd" providerId="AD" clId="Web-{005F7F2E-4E74-473F-A2DE-130D13D31DF3}" dt="2024-01-16T14:20:37.612" v="295" actId="20577"/>
          <ac:spMkLst>
            <pc:docMk/>
            <pc:sldMk cId="2497059809" sldId="260"/>
            <ac:spMk id="5" creationId="{C5D07FE3-59A1-4073-7959-AA3D1CEA8C8D}"/>
          </ac:spMkLst>
        </pc:spChg>
      </pc:sldChg>
      <pc:sldChg chg="modNotes">
        <pc:chgData name="Ahrnstedt Annika" userId="S::annika.ahrnstedt@inera.se::91c8a1f3-bada-4420-aab9-6d3adb221bfd" providerId="AD" clId="Web-{005F7F2E-4E74-473F-A2DE-130D13D31DF3}" dt="2024-01-16T14:07:43.610" v="5"/>
        <pc:sldMkLst>
          <pc:docMk/>
          <pc:sldMk cId="1827272931" sldId="264"/>
        </pc:sldMkLst>
      </pc:sldChg>
      <pc:sldChg chg="modSp">
        <pc:chgData name="Ahrnstedt Annika" userId="S::annika.ahrnstedt@inera.se::91c8a1f3-bada-4420-aab9-6d3adb221bfd" providerId="AD" clId="Web-{005F7F2E-4E74-473F-A2DE-130D13D31DF3}" dt="2024-01-16T14:17:48.596" v="202" actId="20577"/>
        <pc:sldMkLst>
          <pc:docMk/>
          <pc:sldMk cId="1607211160" sldId="268"/>
        </pc:sldMkLst>
        <pc:spChg chg="mod">
          <ac:chgData name="Ahrnstedt Annika" userId="S::annika.ahrnstedt@inera.se::91c8a1f3-bada-4420-aab9-6d3adb221bfd" providerId="AD" clId="Web-{005F7F2E-4E74-473F-A2DE-130D13D31DF3}" dt="2024-01-16T14:17:48.596" v="202" actId="20577"/>
          <ac:spMkLst>
            <pc:docMk/>
            <pc:sldMk cId="1607211160" sldId="268"/>
            <ac:spMk id="4" creationId="{1D1BA75E-6A0F-2B7A-B9CE-F13DF159D71E}"/>
          </ac:spMkLst>
        </pc:spChg>
      </pc:sldChg>
      <pc:sldChg chg="modSp">
        <pc:chgData name="Ahrnstedt Annika" userId="S::annika.ahrnstedt@inera.se::91c8a1f3-bada-4420-aab9-6d3adb221bfd" providerId="AD" clId="Web-{005F7F2E-4E74-473F-A2DE-130D13D31DF3}" dt="2024-01-16T14:12:01.423" v="125" actId="20577"/>
        <pc:sldMkLst>
          <pc:docMk/>
          <pc:sldMk cId="868191370" sldId="274"/>
        </pc:sldMkLst>
        <pc:spChg chg="mod">
          <ac:chgData name="Ahrnstedt Annika" userId="S::annika.ahrnstedt@inera.se::91c8a1f3-bada-4420-aab9-6d3adb221bfd" providerId="AD" clId="Web-{005F7F2E-4E74-473F-A2DE-130D13D31DF3}" dt="2024-01-16T14:12:01.423" v="125" actId="20577"/>
          <ac:spMkLst>
            <pc:docMk/>
            <pc:sldMk cId="868191370" sldId="274"/>
            <ac:spMk id="2" creationId="{2C69D476-BDE4-814C-D618-6387090C8655}"/>
          </ac:spMkLst>
        </pc:spChg>
        <pc:spChg chg="mod">
          <ac:chgData name="Ahrnstedt Annika" userId="S::annika.ahrnstedt@inera.se::91c8a1f3-bada-4420-aab9-6d3adb221bfd" providerId="AD" clId="Web-{005F7F2E-4E74-473F-A2DE-130D13D31DF3}" dt="2024-01-16T14:11:47.095" v="121" actId="20577"/>
          <ac:spMkLst>
            <pc:docMk/>
            <pc:sldMk cId="868191370" sldId="274"/>
            <ac:spMk id="3" creationId="{DAEEEB69-AEA3-1C5A-438C-7BC18DB752FA}"/>
          </ac:spMkLst>
        </pc:spChg>
      </pc:sldChg>
      <pc:sldChg chg="modSp modNotes">
        <pc:chgData name="Ahrnstedt Annika" userId="S::annika.ahrnstedt@inera.se::91c8a1f3-bada-4420-aab9-6d3adb221bfd" providerId="AD" clId="Web-{005F7F2E-4E74-473F-A2DE-130D13D31DF3}" dt="2024-01-16T14:21:13.581" v="298" actId="20577"/>
        <pc:sldMkLst>
          <pc:docMk/>
          <pc:sldMk cId="106675387" sldId="275"/>
        </pc:sldMkLst>
        <pc:spChg chg="mod">
          <ac:chgData name="Ahrnstedt Annika" userId="S::annika.ahrnstedt@inera.se::91c8a1f3-bada-4420-aab9-6d3adb221bfd" providerId="AD" clId="Web-{005F7F2E-4E74-473F-A2DE-130D13D31DF3}" dt="2024-01-16T14:13:13.502" v="168" actId="20577"/>
          <ac:spMkLst>
            <pc:docMk/>
            <pc:sldMk cId="106675387" sldId="275"/>
            <ac:spMk id="2" creationId="{2C69D476-BDE4-814C-D618-6387090C8655}"/>
          </ac:spMkLst>
        </pc:spChg>
        <pc:spChg chg="mod">
          <ac:chgData name="Ahrnstedt Annika" userId="S::annika.ahrnstedt@inera.se::91c8a1f3-bada-4420-aab9-6d3adb221bfd" providerId="AD" clId="Web-{005F7F2E-4E74-473F-A2DE-130D13D31DF3}" dt="2024-01-16T14:21:13.581" v="298" actId="20577"/>
          <ac:spMkLst>
            <pc:docMk/>
            <pc:sldMk cId="106675387" sldId="275"/>
            <ac:spMk id="3" creationId="{DAEEEB69-AEA3-1C5A-438C-7BC18DB752FA}"/>
          </ac:spMkLst>
        </pc:spChg>
      </pc:sldChg>
      <pc:sldChg chg="modSp">
        <pc:chgData name="Ahrnstedt Annika" userId="S::annika.ahrnstedt@inera.se::91c8a1f3-bada-4420-aab9-6d3adb221bfd" providerId="AD" clId="Web-{005F7F2E-4E74-473F-A2DE-130D13D31DF3}" dt="2024-01-16T14:21:37.831" v="306" actId="20577"/>
        <pc:sldMkLst>
          <pc:docMk/>
          <pc:sldMk cId="971262954" sldId="276"/>
        </pc:sldMkLst>
        <pc:spChg chg="mod">
          <ac:chgData name="Ahrnstedt Annika" userId="S::annika.ahrnstedt@inera.se::91c8a1f3-bada-4420-aab9-6d3adb221bfd" providerId="AD" clId="Web-{005F7F2E-4E74-473F-A2DE-130D13D31DF3}" dt="2024-01-16T14:21:37.831" v="306" actId="20577"/>
          <ac:spMkLst>
            <pc:docMk/>
            <pc:sldMk cId="971262954" sldId="276"/>
            <ac:spMk id="2" creationId="{2C69D476-BDE4-814C-D618-6387090C8655}"/>
          </ac:spMkLst>
        </pc:spChg>
      </pc:sldChg>
      <pc:sldChg chg="modSp modNotes">
        <pc:chgData name="Ahrnstedt Annika" userId="S::annika.ahrnstedt@inera.se::91c8a1f3-bada-4420-aab9-6d3adb221bfd" providerId="AD" clId="Web-{005F7F2E-4E74-473F-A2DE-130D13D31DF3}" dt="2024-01-16T14:19:02.612" v="252" actId="20577"/>
        <pc:sldMkLst>
          <pc:docMk/>
          <pc:sldMk cId="1598675469" sldId="278"/>
        </pc:sldMkLst>
        <pc:spChg chg="mod">
          <ac:chgData name="Ahrnstedt Annika" userId="S::annika.ahrnstedt@inera.se::91c8a1f3-bada-4420-aab9-6d3adb221bfd" providerId="AD" clId="Web-{005F7F2E-4E74-473F-A2DE-130D13D31DF3}" dt="2024-01-16T14:19:02.612" v="252" actId="20577"/>
          <ac:spMkLst>
            <pc:docMk/>
            <pc:sldMk cId="1598675469" sldId="278"/>
            <ac:spMk id="2" creationId="{61658FEB-15E1-F30B-0A30-8F0A2DCDC25E}"/>
          </ac:spMkLst>
        </pc:spChg>
        <pc:spChg chg="mod">
          <ac:chgData name="Ahrnstedt Annika" userId="S::annika.ahrnstedt@inera.se::91c8a1f3-bada-4420-aab9-6d3adb221bfd" providerId="AD" clId="Web-{005F7F2E-4E74-473F-A2DE-130D13D31DF3}" dt="2024-01-16T14:18:08.909" v="208" actId="20577"/>
          <ac:spMkLst>
            <pc:docMk/>
            <pc:sldMk cId="1598675469" sldId="278"/>
            <ac:spMk id="3" creationId="{F577AC47-0094-F78C-D555-2990D4870AE9}"/>
          </ac:spMkLst>
        </pc:spChg>
      </pc:sldChg>
    </pc:docChg>
  </pc:docChgLst>
  <pc:docChgLst>
    <pc:chgData name="Ahrnstedt Annika" userId="S::annika.ahrnstedt@inera.se::91c8a1f3-bada-4420-aab9-6d3adb221bfd" providerId="AD" clId="Web-{830063B6-619A-4AC3-8CB4-9CDF00847039}"/>
    <pc:docChg chg="modSld">
      <pc:chgData name="Ahrnstedt Annika" userId="S::annika.ahrnstedt@inera.se::91c8a1f3-bada-4420-aab9-6d3adb221bfd" providerId="AD" clId="Web-{830063B6-619A-4AC3-8CB4-9CDF00847039}" dt="2024-02-22T08:24:32.917" v="15" actId="20577"/>
      <pc:docMkLst>
        <pc:docMk/>
      </pc:docMkLst>
      <pc:sldChg chg="modSp">
        <pc:chgData name="Ahrnstedt Annika" userId="S::annika.ahrnstedt@inera.se::91c8a1f3-bada-4420-aab9-6d3adb221bfd" providerId="AD" clId="Web-{830063B6-619A-4AC3-8CB4-9CDF00847039}" dt="2024-02-22T08:24:32.917" v="15" actId="20577"/>
        <pc:sldMkLst>
          <pc:docMk/>
          <pc:sldMk cId="868191370" sldId="274"/>
        </pc:sldMkLst>
        <pc:spChg chg="mod">
          <ac:chgData name="Ahrnstedt Annika" userId="S::annika.ahrnstedt@inera.se::91c8a1f3-bada-4420-aab9-6d3adb221bfd" providerId="AD" clId="Web-{830063B6-619A-4AC3-8CB4-9CDF00847039}" dt="2024-02-22T08:24:32.917" v="15" actId="20577"/>
          <ac:spMkLst>
            <pc:docMk/>
            <pc:sldMk cId="868191370" sldId="274"/>
            <ac:spMk id="2" creationId="{2C69D476-BDE4-814C-D618-6387090C8655}"/>
          </ac:spMkLst>
        </pc:spChg>
      </pc:sldChg>
      <pc:sldChg chg="modSp">
        <pc:chgData name="Ahrnstedt Annika" userId="S::annika.ahrnstedt@inera.se::91c8a1f3-bada-4420-aab9-6d3adb221bfd" providerId="AD" clId="Web-{830063B6-619A-4AC3-8CB4-9CDF00847039}" dt="2024-02-22T08:23:15.855" v="5" actId="20577"/>
        <pc:sldMkLst>
          <pc:docMk/>
          <pc:sldMk cId="3882512253" sldId="284"/>
        </pc:sldMkLst>
        <pc:spChg chg="mod">
          <ac:chgData name="Ahrnstedt Annika" userId="S::annika.ahrnstedt@inera.se::91c8a1f3-bada-4420-aab9-6d3adb221bfd" providerId="AD" clId="Web-{830063B6-619A-4AC3-8CB4-9CDF00847039}" dt="2024-02-22T08:23:15.855" v="5" actId="20577"/>
          <ac:spMkLst>
            <pc:docMk/>
            <pc:sldMk cId="3882512253" sldId="284"/>
            <ac:spMk id="4" creationId="{0EECF7E5-29B1-1670-F831-1ABC2423193F}"/>
          </ac:spMkLst>
        </pc:spChg>
      </pc:sldChg>
    </pc:docChg>
  </pc:docChgLst>
  <pc:docChgLst>
    <pc:chgData name="Ahrnstedt Annika" userId="S::annika.ahrnstedt@inera.se::91c8a1f3-bada-4420-aab9-6d3adb221bfd" providerId="AD" clId="Web-{98462092-D5AC-4209-AC2E-F80ED03399EC}"/>
    <pc:docChg chg="modSld">
      <pc:chgData name="Ahrnstedt Annika" userId="S::annika.ahrnstedt@inera.se::91c8a1f3-bada-4420-aab9-6d3adb221bfd" providerId="AD" clId="Web-{98462092-D5AC-4209-AC2E-F80ED03399EC}" dt="2024-02-15T08:19:52.702" v="0" actId="20577"/>
      <pc:docMkLst>
        <pc:docMk/>
      </pc:docMkLst>
      <pc:sldChg chg="modSp">
        <pc:chgData name="Ahrnstedt Annika" userId="S::annika.ahrnstedt@inera.se::91c8a1f3-bada-4420-aab9-6d3adb221bfd" providerId="AD" clId="Web-{98462092-D5AC-4209-AC2E-F80ED03399EC}" dt="2024-02-15T08:19:52.702" v="0" actId="20577"/>
        <pc:sldMkLst>
          <pc:docMk/>
          <pc:sldMk cId="106675387" sldId="275"/>
        </pc:sldMkLst>
        <pc:spChg chg="mod">
          <ac:chgData name="Ahrnstedt Annika" userId="S::annika.ahrnstedt@inera.se::91c8a1f3-bada-4420-aab9-6d3adb221bfd" providerId="AD" clId="Web-{98462092-D5AC-4209-AC2E-F80ED03399EC}" dt="2024-02-15T08:19:52.702" v="0" actId="20577"/>
          <ac:spMkLst>
            <pc:docMk/>
            <pc:sldMk cId="106675387" sldId="275"/>
            <ac:spMk id="3" creationId="{DAEEEB69-AEA3-1C5A-438C-7BC18DB752FA}"/>
          </ac:spMkLst>
        </pc:spChg>
      </pc:sldChg>
    </pc:docChg>
  </pc:docChgLst>
  <pc:docChgLst>
    <pc:chgData name="Ahrnstedt Annika" userId="S::annika.ahrnstedt@inera.se::91c8a1f3-bada-4420-aab9-6d3adb221bfd" providerId="AD" clId="Web-{3B21956A-5E18-4F4A-9E78-D7849CB2C719}"/>
    <pc:docChg chg="modSld">
      <pc:chgData name="Ahrnstedt Annika" userId="S::annika.ahrnstedt@inera.se::91c8a1f3-bada-4420-aab9-6d3adb221bfd" providerId="AD" clId="Web-{3B21956A-5E18-4F4A-9E78-D7849CB2C719}" dt="2024-01-22T13:19:07.778" v="37" actId="20577"/>
      <pc:docMkLst>
        <pc:docMk/>
      </pc:docMkLst>
      <pc:sldChg chg="modSp">
        <pc:chgData name="Ahrnstedt Annika" userId="S::annika.ahrnstedt@inera.se::91c8a1f3-bada-4420-aab9-6d3adb221bfd" providerId="AD" clId="Web-{3B21956A-5E18-4F4A-9E78-D7849CB2C719}" dt="2024-01-22T13:19:07.778" v="37" actId="20577"/>
        <pc:sldMkLst>
          <pc:docMk/>
          <pc:sldMk cId="1607211160" sldId="268"/>
        </pc:sldMkLst>
        <pc:spChg chg="mod">
          <ac:chgData name="Ahrnstedt Annika" userId="S::annika.ahrnstedt@inera.se::91c8a1f3-bada-4420-aab9-6d3adb221bfd" providerId="AD" clId="Web-{3B21956A-5E18-4F4A-9E78-D7849CB2C719}" dt="2024-01-22T13:19:07.778" v="37" actId="20577"/>
          <ac:spMkLst>
            <pc:docMk/>
            <pc:sldMk cId="1607211160" sldId="268"/>
            <ac:spMk id="4" creationId="{1D1BA75E-6A0F-2B7A-B9CE-F13DF159D71E}"/>
          </ac:spMkLst>
        </pc:spChg>
      </pc:sldChg>
    </pc:docChg>
  </pc:docChgLst>
  <pc:docChgLst>
    <pc:chgData name="Ahrnstedt Annika" userId="S::annika.ahrnstedt@inera.se::91c8a1f3-bada-4420-aab9-6d3adb221bfd" providerId="AD" clId="Web-{DAA68610-EDAC-46A0-9838-E525A9A07FA1}"/>
    <pc:docChg chg="addSld modSld modSection">
      <pc:chgData name="Ahrnstedt Annika" userId="S::annika.ahrnstedt@inera.se::91c8a1f3-bada-4420-aab9-6d3adb221bfd" providerId="AD" clId="Web-{DAA68610-EDAC-46A0-9838-E525A9A07FA1}" dt="2024-02-07T14:47:19.953" v="197" actId="20577"/>
      <pc:docMkLst>
        <pc:docMk/>
      </pc:docMkLst>
      <pc:sldChg chg="modSp">
        <pc:chgData name="Ahrnstedt Annika" userId="S::annika.ahrnstedt@inera.se::91c8a1f3-bada-4420-aab9-6d3adb221bfd" providerId="AD" clId="Web-{DAA68610-EDAC-46A0-9838-E525A9A07FA1}" dt="2024-02-07T14:46:06.501" v="154" actId="20577"/>
        <pc:sldMkLst>
          <pc:docMk/>
          <pc:sldMk cId="2497059809" sldId="260"/>
        </pc:sldMkLst>
        <pc:spChg chg="mod">
          <ac:chgData name="Ahrnstedt Annika" userId="S::annika.ahrnstedt@inera.se::91c8a1f3-bada-4420-aab9-6d3adb221bfd" providerId="AD" clId="Web-{DAA68610-EDAC-46A0-9838-E525A9A07FA1}" dt="2024-02-07T14:46:06.501" v="154" actId="20577"/>
          <ac:spMkLst>
            <pc:docMk/>
            <pc:sldMk cId="2497059809" sldId="260"/>
            <ac:spMk id="5" creationId="{C5D07FE3-59A1-4073-7959-AA3D1CEA8C8D}"/>
          </ac:spMkLst>
        </pc:spChg>
      </pc:sldChg>
      <pc:sldChg chg="modSp">
        <pc:chgData name="Ahrnstedt Annika" userId="S::annika.ahrnstedt@inera.se::91c8a1f3-bada-4420-aab9-6d3adb221bfd" providerId="AD" clId="Web-{DAA68610-EDAC-46A0-9838-E525A9A07FA1}" dt="2024-02-07T14:46:38.282" v="182" actId="20577"/>
        <pc:sldMkLst>
          <pc:docMk/>
          <pc:sldMk cId="868191370" sldId="274"/>
        </pc:sldMkLst>
        <pc:spChg chg="mod">
          <ac:chgData name="Ahrnstedt Annika" userId="S::annika.ahrnstedt@inera.se::91c8a1f3-bada-4420-aab9-6d3adb221bfd" providerId="AD" clId="Web-{DAA68610-EDAC-46A0-9838-E525A9A07FA1}" dt="2024-02-07T14:46:38.282" v="182" actId="20577"/>
          <ac:spMkLst>
            <pc:docMk/>
            <pc:sldMk cId="868191370" sldId="274"/>
            <ac:spMk id="2" creationId="{2C69D476-BDE4-814C-D618-6387090C8655}"/>
          </ac:spMkLst>
        </pc:spChg>
      </pc:sldChg>
      <pc:sldChg chg="modSp add replId">
        <pc:chgData name="Ahrnstedt Annika" userId="S::annika.ahrnstedt@inera.se::91c8a1f3-bada-4420-aab9-6d3adb221bfd" providerId="AD" clId="Web-{DAA68610-EDAC-46A0-9838-E525A9A07FA1}" dt="2024-02-07T14:47:19.953" v="197" actId="20577"/>
        <pc:sldMkLst>
          <pc:docMk/>
          <pc:sldMk cId="1090280583" sldId="281"/>
        </pc:sldMkLst>
        <pc:spChg chg="mod">
          <ac:chgData name="Ahrnstedt Annika" userId="S::annika.ahrnstedt@inera.se::91c8a1f3-bada-4420-aab9-6d3adb221bfd" providerId="AD" clId="Web-{DAA68610-EDAC-46A0-9838-E525A9A07FA1}" dt="2024-02-07T14:47:12.547" v="196" actId="20577"/>
          <ac:spMkLst>
            <pc:docMk/>
            <pc:sldMk cId="1090280583" sldId="281"/>
            <ac:spMk id="3" creationId="{EFEA93FE-89DD-9854-7B41-271C5AB04A34}"/>
          </ac:spMkLst>
        </pc:spChg>
        <pc:spChg chg="mod">
          <ac:chgData name="Ahrnstedt Annika" userId="S::annika.ahrnstedt@inera.se::91c8a1f3-bada-4420-aab9-6d3adb221bfd" providerId="AD" clId="Web-{DAA68610-EDAC-46A0-9838-E525A9A07FA1}" dt="2024-02-07T14:47:19.953" v="197" actId="20577"/>
          <ac:spMkLst>
            <pc:docMk/>
            <pc:sldMk cId="1090280583" sldId="281"/>
            <ac:spMk id="4" creationId="{0EECF7E5-29B1-1670-F831-1ABC2423193F}"/>
          </ac:spMkLst>
        </pc:spChg>
      </pc:sldChg>
    </pc:docChg>
  </pc:docChgLst>
  <pc:docChgLst>
    <pc:chgData name="Ahrnstedt Annika" userId="91c8a1f3-bada-4420-aab9-6d3adb221bfd" providerId="ADAL" clId="{061F820D-457F-4A92-BFC0-EA27E71430DC}"/>
    <pc:docChg chg="undo custSel addSld delSld modSld sldOrd modSection">
      <pc:chgData name="Ahrnstedt Annika" userId="91c8a1f3-bada-4420-aab9-6d3adb221bfd" providerId="ADAL" clId="{061F820D-457F-4A92-BFC0-EA27E71430DC}" dt="2023-11-23T15:25:49.034" v="297" actId="47"/>
      <pc:docMkLst>
        <pc:docMk/>
      </pc:docMkLst>
      <pc:sldChg chg="modSp mod">
        <pc:chgData name="Ahrnstedt Annika" userId="91c8a1f3-bada-4420-aab9-6d3adb221bfd" providerId="ADAL" clId="{061F820D-457F-4A92-BFC0-EA27E71430DC}" dt="2023-11-23T15:15:32.041" v="78" actId="403"/>
        <pc:sldMkLst>
          <pc:docMk/>
          <pc:sldMk cId="2497059809" sldId="260"/>
        </pc:sldMkLst>
        <pc:spChg chg="mod">
          <ac:chgData name="Ahrnstedt Annika" userId="91c8a1f3-bada-4420-aab9-6d3adb221bfd" providerId="ADAL" clId="{061F820D-457F-4A92-BFC0-EA27E71430DC}" dt="2023-11-23T15:15:21.321" v="76" actId="20577"/>
          <ac:spMkLst>
            <pc:docMk/>
            <pc:sldMk cId="2497059809" sldId="260"/>
            <ac:spMk id="4" creationId="{0A68E1B2-C364-27BF-5DAF-FA03E0480396}"/>
          </ac:spMkLst>
        </pc:spChg>
        <pc:spChg chg="mod">
          <ac:chgData name="Ahrnstedt Annika" userId="91c8a1f3-bada-4420-aab9-6d3adb221bfd" providerId="ADAL" clId="{061F820D-457F-4A92-BFC0-EA27E71430DC}" dt="2023-11-23T15:15:32.041" v="78" actId="403"/>
          <ac:spMkLst>
            <pc:docMk/>
            <pc:sldMk cId="2497059809" sldId="260"/>
            <ac:spMk id="5" creationId="{C5D07FE3-59A1-4073-7959-AA3D1CEA8C8D}"/>
          </ac:spMkLst>
        </pc:spChg>
      </pc:sldChg>
      <pc:sldChg chg="addSp delSp modSp new mod chgLayout">
        <pc:chgData name="Ahrnstedt Annika" userId="91c8a1f3-bada-4420-aab9-6d3adb221bfd" providerId="ADAL" clId="{061F820D-457F-4A92-BFC0-EA27E71430DC}" dt="2023-11-23T15:14:26.599" v="65" actId="113"/>
        <pc:sldMkLst>
          <pc:docMk/>
          <pc:sldMk cId="2658493442" sldId="263"/>
        </pc:sldMkLst>
        <pc:spChg chg="del">
          <ac:chgData name="Ahrnstedt Annika" userId="91c8a1f3-bada-4420-aab9-6d3adb221bfd" providerId="ADAL" clId="{061F820D-457F-4A92-BFC0-EA27E71430DC}" dt="2023-11-23T15:09:19.504" v="1" actId="700"/>
          <ac:spMkLst>
            <pc:docMk/>
            <pc:sldMk cId="2658493442" sldId="263"/>
            <ac:spMk id="2" creationId="{D01F0F99-B0D2-5190-B416-EAC0C56DF9B2}"/>
          </ac:spMkLst>
        </pc:spChg>
        <pc:spChg chg="del mod ord">
          <ac:chgData name="Ahrnstedt Annika" userId="91c8a1f3-bada-4420-aab9-6d3adb221bfd" providerId="ADAL" clId="{061F820D-457F-4A92-BFC0-EA27E71430DC}" dt="2023-11-23T15:09:19.504" v="1" actId="700"/>
          <ac:spMkLst>
            <pc:docMk/>
            <pc:sldMk cId="2658493442" sldId="263"/>
            <ac:spMk id="3" creationId="{D35C1702-A9BE-F0EC-91A0-139A8CB7B359}"/>
          </ac:spMkLst>
        </pc:spChg>
        <pc:spChg chg="add del mod ord">
          <ac:chgData name="Ahrnstedt Annika" userId="91c8a1f3-bada-4420-aab9-6d3adb221bfd" providerId="ADAL" clId="{061F820D-457F-4A92-BFC0-EA27E71430DC}" dt="2023-11-23T15:09:52.588" v="10" actId="478"/>
          <ac:spMkLst>
            <pc:docMk/>
            <pc:sldMk cId="2658493442" sldId="263"/>
            <ac:spMk id="4" creationId="{96B905CD-B707-25F4-9D97-AA1269FFC1AB}"/>
          </ac:spMkLst>
        </pc:spChg>
        <pc:spChg chg="add del mod">
          <ac:chgData name="Ahrnstedt Annika" userId="91c8a1f3-bada-4420-aab9-6d3adb221bfd" providerId="ADAL" clId="{061F820D-457F-4A92-BFC0-EA27E71430DC}" dt="2023-11-23T15:09:28.743" v="5"/>
          <ac:spMkLst>
            <pc:docMk/>
            <pc:sldMk cId="2658493442" sldId="263"/>
            <ac:spMk id="5" creationId="{94B92A74-E041-F138-FC88-328138B5CF2C}"/>
          </ac:spMkLst>
        </pc:spChg>
        <pc:spChg chg="add mod">
          <ac:chgData name="Ahrnstedt Annika" userId="91c8a1f3-bada-4420-aab9-6d3adb221bfd" providerId="ADAL" clId="{061F820D-457F-4A92-BFC0-EA27E71430DC}" dt="2023-11-23T15:14:03.083" v="60" actId="1076"/>
          <ac:spMkLst>
            <pc:docMk/>
            <pc:sldMk cId="2658493442" sldId="263"/>
            <ac:spMk id="6" creationId="{E6C5F219-E977-E626-1A93-3A9699C101A9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15" creationId="{55528301-F3AA-09D0-503B-6A6B6331FFB6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16" creationId="{8486CA61-AE83-9DFD-DF3B-2F002E4D5266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17" creationId="{9E664113-15FE-5679-BF2E-2B68F78103D2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18" creationId="{86A6C2C2-2E5A-A2B2-097C-E220DDB45514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19" creationId="{A56F633B-4D87-BF83-0783-52707B06BD83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20" creationId="{7A6458D2-E30D-89A4-D275-A79932EA5ED4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21" creationId="{0BDB3B5B-8955-EF62-834D-2E71D826AC69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22" creationId="{A5575FA5-F19A-E28F-FAFD-17DBD9A6D827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23" creationId="{8BE0EBE9-3A0D-653A-B9D1-B758D6D40E65}"/>
          </ac:spMkLst>
        </pc:spChg>
        <pc:spChg chg="mod">
          <ac:chgData name="Ahrnstedt Annika" userId="91c8a1f3-bada-4420-aab9-6d3adb221bfd" providerId="ADAL" clId="{061F820D-457F-4A92-BFC0-EA27E71430DC}" dt="2023-11-23T15:12:17.871" v="46" actId="27803"/>
          <ac:spMkLst>
            <pc:docMk/>
            <pc:sldMk cId="2658493442" sldId="263"/>
            <ac:spMk id="24" creationId="{4F80B0CF-A56F-D934-2D88-0C0B8E6FC470}"/>
          </ac:spMkLst>
        </pc:spChg>
        <pc:spChg chg="add mod">
          <ac:chgData name="Ahrnstedt Annika" userId="91c8a1f3-bada-4420-aab9-6d3adb221bfd" providerId="ADAL" clId="{061F820D-457F-4A92-BFC0-EA27E71430DC}" dt="2023-11-23T15:14:26.599" v="65" actId="113"/>
          <ac:spMkLst>
            <pc:docMk/>
            <pc:sldMk cId="2658493442" sldId="263"/>
            <ac:spMk id="27" creationId="{76EA5AA1-3A83-99C3-A008-A46827D746F4}"/>
          </ac:spMkLst>
        </pc:spChg>
        <pc:grpChg chg="add del mod">
          <ac:chgData name="Ahrnstedt Annika" userId="91c8a1f3-bada-4420-aab9-6d3adb221bfd" providerId="ADAL" clId="{061F820D-457F-4A92-BFC0-EA27E71430DC}" dt="2023-11-23T15:12:17.871" v="46" actId="27803"/>
          <ac:grpSpMkLst>
            <pc:docMk/>
            <pc:sldMk cId="2658493442" sldId="263"/>
            <ac:grpSpMk id="14" creationId="{72BE112C-F2ED-8D51-83C7-8A19A0AB67C5}"/>
          </ac:grpSpMkLst>
        </pc:grpChg>
        <pc:grpChg chg="add mod">
          <ac:chgData name="Ahrnstedt Annika" userId="91c8a1f3-bada-4420-aab9-6d3adb221bfd" providerId="ADAL" clId="{061F820D-457F-4A92-BFC0-EA27E71430DC}" dt="2023-11-23T15:14:06.890" v="61" actId="1076"/>
          <ac:grpSpMkLst>
            <pc:docMk/>
            <pc:sldMk cId="2658493442" sldId="263"/>
            <ac:grpSpMk id="25" creationId="{A348B29F-C620-7A69-98BD-41D26F53B386}"/>
          </ac:grpSpMkLst>
        </pc:grpChg>
        <pc:picChg chg="add del mod">
          <ac:chgData name="Ahrnstedt Annika" userId="91c8a1f3-bada-4420-aab9-6d3adb221bfd" providerId="ADAL" clId="{061F820D-457F-4A92-BFC0-EA27E71430DC}" dt="2023-11-23T15:10:11.445" v="12" actId="478"/>
          <ac:picMkLst>
            <pc:docMk/>
            <pc:sldMk cId="2658493442" sldId="263"/>
            <ac:picMk id="7" creationId="{6970AAA3-EC66-C297-EFA5-32288209FFCC}"/>
          </ac:picMkLst>
        </pc:picChg>
        <pc:picChg chg="add mod">
          <ac:chgData name="Ahrnstedt Annika" userId="91c8a1f3-bada-4420-aab9-6d3adb221bfd" providerId="ADAL" clId="{061F820D-457F-4A92-BFC0-EA27E71430DC}" dt="2023-11-23T15:13:24.951" v="59" actId="164"/>
          <ac:picMkLst>
            <pc:docMk/>
            <pc:sldMk cId="2658493442" sldId="263"/>
            <ac:picMk id="8" creationId="{50BD8CA0-AFBC-C726-7443-4BD631F00983}"/>
          </ac:picMkLst>
        </pc:picChg>
        <pc:picChg chg="add del mod">
          <ac:chgData name="Ahrnstedt Annika" userId="91c8a1f3-bada-4420-aab9-6d3adb221bfd" providerId="ADAL" clId="{061F820D-457F-4A92-BFC0-EA27E71430DC}" dt="2023-11-23T15:13:24.951" v="59" actId="164"/>
          <ac:picMkLst>
            <pc:docMk/>
            <pc:sldMk cId="2658493442" sldId="263"/>
            <ac:picMk id="9" creationId="{B92BC3EC-1B6F-081B-A50D-31846685BD02}"/>
          </ac:picMkLst>
        </pc:picChg>
        <pc:picChg chg="add mod">
          <ac:chgData name="Ahrnstedt Annika" userId="91c8a1f3-bada-4420-aab9-6d3adb221bfd" providerId="ADAL" clId="{061F820D-457F-4A92-BFC0-EA27E71430DC}" dt="2023-11-23T15:13:24.951" v="59" actId="164"/>
          <ac:picMkLst>
            <pc:docMk/>
            <pc:sldMk cId="2658493442" sldId="263"/>
            <ac:picMk id="10" creationId="{BC12AF9C-F1BB-63EB-9B31-1A62C31AC649}"/>
          </ac:picMkLst>
        </pc:picChg>
        <pc:picChg chg="add mod">
          <ac:chgData name="Ahrnstedt Annika" userId="91c8a1f3-bada-4420-aab9-6d3adb221bfd" providerId="ADAL" clId="{061F820D-457F-4A92-BFC0-EA27E71430DC}" dt="2023-11-23T15:13:24.951" v="59" actId="164"/>
          <ac:picMkLst>
            <pc:docMk/>
            <pc:sldMk cId="2658493442" sldId="263"/>
            <ac:picMk id="11" creationId="{AC04D7E2-93B1-4DEE-2E23-51A4B253B630}"/>
          </ac:picMkLst>
        </pc:picChg>
        <pc:picChg chg="add mod">
          <ac:chgData name="Ahrnstedt Annika" userId="91c8a1f3-bada-4420-aab9-6d3adb221bfd" providerId="ADAL" clId="{061F820D-457F-4A92-BFC0-EA27E71430DC}" dt="2023-11-23T15:13:24.951" v="59" actId="164"/>
          <ac:picMkLst>
            <pc:docMk/>
            <pc:sldMk cId="2658493442" sldId="263"/>
            <ac:picMk id="12" creationId="{2D9CF247-A98F-7981-1C5B-1FE13FC4A2F7}"/>
          </ac:picMkLst>
        </pc:picChg>
        <pc:picChg chg="add mod">
          <ac:chgData name="Ahrnstedt Annika" userId="91c8a1f3-bada-4420-aab9-6d3adb221bfd" providerId="ADAL" clId="{061F820D-457F-4A92-BFC0-EA27E71430DC}" dt="2023-11-23T15:13:24.951" v="59" actId="164"/>
          <ac:picMkLst>
            <pc:docMk/>
            <pc:sldMk cId="2658493442" sldId="263"/>
            <ac:picMk id="13" creationId="{204611C0-7B18-78E7-0213-28698B3C526B}"/>
          </ac:picMkLst>
        </pc:picChg>
      </pc:sldChg>
      <pc:sldChg chg="addSp delSp modSp new mod chgLayout">
        <pc:chgData name="Ahrnstedt Annika" userId="91c8a1f3-bada-4420-aab9-6d3adb221bfd" providerId="ADAL" clId="{061F820D-457F-4A92-BFC0-EA27E71430DC}" dt="2023-11-23T15:25:10.171" v="291" actId="1076"/>
        <pc:sldMkLst>
          <pc:docMk/>
          <pc:sldMk cId="1827272931" sldId="264"/>
        </pc:sldMkLst>
        <pc:spChg chg="del">
          <ac:chgData name="Ahrnstedt Annika" userId="91c8a1f3-bada-4420-aab9-6d3adb221bfd" providerId="ADAL" clId="{061F820D-457F-4A92-BFC0-EA27E71430DC}" dt="2023-11-23T15:15:55.719" v="80" actId="700"/>
          <ac:spMkLst>
            <pc:docMk/>
            <pc:sldMk cId="1827272931" sldId="264"/>
            <ac:spMk id="2" creationId="{5AE27FB4-4A5E-B9BF-1689-E4DCD090661C}"/>
          </ac:spMkLst>
        </pc:spChg>
        <pc:spChg chg="del mod ord">
          <ac:chgData name="Ahrnstedt Annika" userId="91c8a1f3-bada-4420-aab9-6d3adb221bfd" providerId="ADAL" clId="{061F820D-457F-4A92-BFC0-EA27E71430DC}" dt="2023-11-23T15:15:55.719" v="80" actId="700"/>
          <ac:spMkLst>
            <pc:docMk/>
            <pc:sldMk cId="1827272931" sldId="264"/>
            <ac:spMk id="3" creationId="{082C0447-F67E-48C1-33DF-0F3772FA144F}"/>
          </ac:spMkLst>
        </pc:spChg>
        <pc:spChg chg="add mod ord">
          <ac:chgData name="Ahrnstedt Annika" userId="91c8a1f3-bada-4420-aab9-6d3adb221bfd" providerId="ADAL" clId="{061F820D-457F-4A92-BFC0-EA27E71430DC}" dt="2023-11-23T15:16:48.085" v="156" actId="14100"/>
          <ac:spMkLst>
            <pc:docMk/>
            <pc:sldMk cId="1827272931" sldId="264"/>
            <ac:spMk id="4" creationId="{3C6C2BD6-C110-F3A4-DA3D-5503B5B75CFC}"/>
          </ac:spMkLst>
        </pc:spChg>
        <pc:spChg chg="add mod">
          <ac:chgData name="Ahrnstedt Annika" userId="91c8a1f3-bada-4420-aab9-6d3adb221bfd" providerId="ADAL" clId="{061F820D-457F-4A92-BFC0-EA27E71430DC}" dt="2023-11-23T15:17:27.698" v="165" actId="404"/>
          <ac:spMkLst>
            <pc:docMk/>
            <pc:sldMk cId="1827272931" sldId="264"/>
            <ac:spMk id="5" creationId="{EE9611B4-7986-045C-0C3A-DB74FFAD54D9}"/>
          </ac:spMkLst>
        </pc:spChg>
        <pc:picChg chg="add mod">
          <ac:chgData name="Ahrnstedt Annika" userId="91c8a1f3-bada-4420-aab9-6d3adb221bfd" providerId="ADAL" clId="{061F820D-457F-4A92-BFC0-EA27E71430DC}" dt="2023-11-23T15:25:10.171" v="291" actId="1076"/>
          <ac:picMkLst>
            <pc:docMk/>
            <pc:sldMk cId="1827272931" sldId="264"/>
            <ac:picMk id="6" creationId="{DB70F2C9-1C1E-B98D-A7CE-524F08BE5C37}"/>
          </ac:picMkLst>
        </pc:picChg>
      </pc:sldChg>
      <pc:sldChg chg="addSp modSp add mod">
        <pc:chgData name="Ahrnstedt Annika" userId="91c8a1f3-bada-4420-aab9-6d3adb221bfd" providerId="ADAL" clId="{061F820D-457F-4A92-BFC0-EA27E71430DC}" dt="2023-11-23T15:25:26.310" v="292"/>
        <pc:sldMkLst>
          <pc:docMk/>
          <pc:sldMk cId="3392774037" sldId="265"/>
        </pc:sldMkLst>
        <pc:spChg chg="mod">
          <ac:chgData name="Ahrnstedt Annika" userId="91c8a1f3-bada-4420-aab9-6d3adb221bfd" providerId="ADAL" clId="{061F820D-457F-4A92-BFC0-EA27E71430DC}" dt="2023-11-23T15:17:54.641" v="181" actId="20577"/>
          <ac:spMkLst>
            <pc:docMk/>
            <pc:sldMk cId="3392774037" sldId="265"/>
            <ac:spMk id="5" creationId="{EE9611B4-7986-045C-0C3A-DB74FFAD54D9}"/>
          </ac:spMkLst>
        </pc:spChg>
        <pc:picChg chg="add mod">
          <ac:chgData name="Ahrnstedt Annika" userId="91c8a1f3-bada-4420-aab9-6d3adb221bfd" providerId="ADAL" clId="{061F820D-457F-4A92-BFC0-EA27E71430DC}" dt="2023-11-23T15:25:26.310" v="292"/>
          <ac:picMkLst>
            <pc:docMk/>
            <pc:sldMk cId="3392774037" sldId="265"/>
            <ac:picMk id="2" creationId="{7F493ECE-D517-D74B-D26C-04353AE497F0}"/>
          </ac:picMkLst>
        </pc:picChg>
      </pc:sldChg>
      <pc:sldChg chg="add del">
        <pc:chgData name="Ahrnstedt Annika" userId="91c8a1f3-bada-4420-aab9-6d3adb221bfd" providerId="ADAL" clId="{061F820D-457F-4A92-BFC0-EA27E71430DC}" dt="2023-11-23T15:17:57.838" v="182" actId="47"/>
        <pc:sldMkLst>
          <pc:docMk/>
          <pc:sldMk cId="1334305467" sldId="266"/>
        </pc:sldMkLst>
      </pc:sldChg>
      <pc:sldChg chg="addSp delSp modSp new mod modClrScheme chgLayout">
        <pc:chgData name="Ahrnstedt Annika" userId="91c8a1f3-bada-4420-aab9-6d3adb221bfd" providerId="ADAL" clId="{061F820D-457F-4A92-BFC0-EA27E71430DC}" dt="2023-11-23T15:18:14.433" v="184" actId="700"/>
        <pc:sldMkLst>
          <pc:docMk/>
          <pc:sldMk cId="2533677379" sldId="266"/>
        </pc:sldMkLst>
        <pc:spChg chg="del mod ord">
          <ac:chgData name="Ahrnstedt Annika" userId="91c8a1f3-bada-4420-aab9-6d3adb221bfd" providerId="ADAL" clId="{061F820D-457F-4A92-BFC0-EA27E71430DC}" dt="2023-11-23T15:18:14.433" v="184" actId="700"/>
          <ac:spMkLst>
            <pc:docMk/>
            <pc:sldMk cId="2533677379" sldId="266"/>
            <ac:spMk id="2" creationId="{23E1A291-8CBE-1075-3657-7A5322E4F3B9}"/>
          </ac:spMkLst>
        </pc:spChg>
        <pc:spChg chg="add mod ord">
          <ac:chgData name="Ahrnstedt Annika" userId="91c8a1f3-bada-4420-aab9-6d3adb221bfd" providerId="ADAL" clId="{061F820D-457F-4A92-BFC0-EA27E71430DC}" dt="2023-11-23T15:18:14.433" v="184" actId="700"/>
          <ac:spMkLst>
            <pc:docMk/>
            <pc:sldMk cId="2533677379" sldId="266"/>
            <ac:spMk id="3" creationId="{FFF233BA-B07A-2E33-E3A6-0781FDD93CC6}"/>
          </ac:spMkLst>
        </pc:spChg>
        <pc:spChg chg="add mod ord">
          <ac:chgData name="Ahrnstedt Annika" userId="91c8a1f3-bada-4420-aab9-6d3adb221bfd" providerId="ADAL" clId="{061F820D-457F-4A92-BFC0-EA27E71430DC}" dt="2023-11-23T15:18:14.433" v="184" actId="700"/>
          <ac:spMkLst>
            <pc:docMk/>
            <pc:sldMk cId="2533677379" sldId="266"/>
            <ac:spMk id="4" creationId="{A6E4CEFC-2412-8A80-20F8-5C352FC00A32}"/>
          </ac:spMkLst>
        </pc:spChg>
      </pc:sldChg>
      <pc:sldChg chg="new">
        <pc:chgData name="Ahrnstedt Annika" userId="91c8a1f3-bada-4420-aab9-6d3adb221bfd" providerId="ADAL" clId="{061F820D-457F-4A92-BFC0-EA27E71430DC}" dt="2023-11-23T15:18:20.314" v="185" actId="680"/>
        <pc:sldMkLst>
          <pc:docMk/>
          <pc:sldMk cId="1089300602" sldId="267"/>
        </pc:sldMkLst>
      </pc:sldChg>
      <pc:sldChg chg="addSp delSp modSp new mod modClrScheme chgLayout">
        <pc:chgData name="Ahrnstedt Annika" userId="91c8a1f3-bada-4420-aab9-6d3adb221bfd" providerId="ADAL" clId="{061F820D-457F-4A92-BFC0-EA27E71430DC}" dt="2023-11-23T15:25:40.699" v="296" actId="1076"/>
        <pc:sldMkLst>
          <pc:docMk/>
          <pc:sldMk cId="1607211160" sldId="268"/>
        </pc:sldMkLst>
        <pc:spChg chg="del mod ord">
          <ac:chgData name="Ahrnstedt Annika" userId="91c8a1f3-bada-4420-aab9-6d3adb221bfd" providerId="ADAL" clId="{061F820D-457F-4A92-BFC0-EA27E71430DC}" dt="2023-11-23T15:18:30.474" v="187" actId="700"/>
          <ac:spMkLst>
            <pc:docMk/>
            <pc:sldMk cId="1607211160" sldId="268"/>
            <ac:spMk id="2" creationId="{5D90E424-104A-6467-C4A2-A81ECD2D8614}"/>
          </ac:spMkLst>
        </pc:spChg>
        <pc:spChg chg="add mod ord">
          <ac:chgData name="Ahrnstedt Annika" userId="91c8a1f3-bada-4420-aab9-6d3adb221bfd" providerId="ADAL" clId="{061F820D-457F-4A92-BFC0-EA27E71430DC}" dt="2023-11-23T15:24:05.609" v="285" actId="20577"/>
          <ac:spMkLst>
            <pc:docMk/>
            <pc:sldMk cId="1607211160" sldId="268"/>
            <ac:spMk id="3" creationId="{4FCAF988-7D83-0EF7-A6F8-830CDA26CAF2}"/>
          </ac:spMkLst>
        </pc:spChg>
        <pc:spChg chg="add mod ord">
          <ac:chgData name="Ahrnstedt Annika" userId="91c8a1f3-bada-4420-aab9-6d3adb221bfd" providerId="ADAL" clId="{061F820D-457F-4A92-BFC0-EA27E71430DC}" dt="2023-11-23T15:18:30.474" v="187" actId="700"/>
          <ac:spMkLst>
            <pc:docMk/>
            <pc:sldMk cId="1607211160" sldId="268"/>
            <ac:spMk id="4" creationId="{1D1BA75E-6A0F-2B7A-B9CE-F13DF159D71E}"/>
          </ac:spMkLst>
        </pc:spChg>
        <pc:picChg chg="add mod">
          <ac:chgData name="Ahrnstedt Annika" userId="91c8a1f3-bada-4420-aab9-6d3adb221bfd" providerId="ADAL" clId="{061F820D-457F-4A92-BFC0-EA27E71430DC}" dt="2023-11-23T15:25:40.699" v="296" actId="1076"/>
          <ac:picMkLst>
            <pc:docMk/>
            <pc:sldMk cId="1607211160" sldId="268"/>
            <ac:picMk id="5" creationId="{86F3F1A9-6FAF-5FD1-4F26-1BA0AD8B4A8A}"/>
          </ac:picMkLst>
        </pc:picChg>
      </pc:sldChg>
      <pc:sldChg chg="new del">
        <pc:chgData name="Ahrnstedt Annika" userId="91c8a1f3-bada-4420-aab9-6d3adb221bfd" providerId="ADAL" clId="{061F820D-457F-4A92-BFC0-EA27E71430DC}" dt="2023-11-23T15:25:49.034" v="297" actId="47"/>
        <pc:sldMkLst>
          <pc:docMk/>
          <pc:sldMk cId="2817666894" sldId="269"/>
        </pc:sldMkLst>
      </pc:sldChg>
      <pc:sldChg chg="delSp modSp add mod ord">
        <pc:chgData name="Ahrnstedt Annika" userId="91c8a1f3-bada-4420-aab9-6d3adb221bfd" providerId="ADAL" clId="{061F820D-457F-4A92-BFC0-EA27E71430DC}" dt="2023-11-23T15:19:20.857" v="197"/>
        <pc:sldMkLst>
          <pc:docMk/>
          <pc:sldMk cId="3481967729" sldId="270"/>
        </pc:sldMkLst>
        <pc:spChg chg="mod">
          <ac:chgData name="Ahrnstedt Annika" userId="91c8a1f3-bada-4420-aab9-6d3adb221bfd" providerId="ADAL" clId="{061F820D-457F-4A92-BFC0-EA27E71430DC}" dt="2023-11-23T15:19:13.325" v="194" actId="21"/>
          <ac:spMkLst>
            <pc:docMk/>
            <pc:sldMk cId="3481967729" sldId="270"/>
            <ac:spMk id="4" creationId="{3C6C2BD6-C110-F3A4-DA3D-5503B5B75CFC}"/>
          </ac:spMkLst>
        </pc:spChg>
        <pc:spChg chg="del mod">
          <ac:chgData name="Ahrnstedt Annika" userId="91c8a1f3-bada-4420-aab9-6d3adb221bfd" providerId="ADAL" clId="{061F820D-457F-4A92-BFC0-EA27E71430DC}" dt="2023-11-23T15:19:20.857" v="197"/>
          <ac:spMkLst>
            <pc:docMk/>
            <pc:sldMk cId="3481967729" sldId="270"/>
            <ac:spMk id="5" creationId="{EE9611B4-7986-045C-0C3A-DB74FFAD54D9}"/>
          </ac:spMkLst>
        </pc:spChg>
      </pc:sldChg>
      <pc:sldChg chg="modSp add mod">
        <pc:chgData name="Ahrnstedt Annika" userId="91c8a1f3-bada-4420-aab9-6d3adb221bfd" providerId="ADAL" clId="{061F820D-457F-4A92-BFC0-EA27E71430DC}" dt="2023-11-23T15:19:35.247" v="200" actId="21"/>
        <pc:sldMkLst>
          <pc:docMk/>
          <pc:sldMk cId="1925949091" sldId="271"/>
        </pc:sldMkLst>
        <pc:spChg chg="mod">
          <ac:chgData name="Ahrnstedt Annika" userId="91c8a1f3-bada-4420-aab9-6d3adb221bfd" providerId="ADAL" clId="{061F820D-457F-4A92-BFC0-EA27E71430DC}" dt="2023-11-23T15:19:35.247" v="200" actId="21"/>
          <ac:spMkLst>
            <pc:docMk/>
            <pc:sldMk cId="1925949091" sldId="271"/>
            <ac:spMk id="4" creationId="{3C6C2BD6-C110-F3A4-DA3D-5503B5B75CFC}"/>
          </ac:spMkLst>
        </pc:spChg>
      </pc:sldChg>
      <pc:sldChg chg="modSp new mod">
        <pc:chgData name="Ahrnstedt Annika" userId="91c8a1f3-bada-4420-aab9-6d3adb221bfd" providerId="ADAL" clId="{061F820D-457F-4A92-BFC0-EA27E71430DC}" dt="2023-11-23T15:20:02.525" v="207" actId="14100"/>
        <pc:sldMkLst>
          <pc:docMk/>
          <pc:sldMk cId="196873712" sldId="272"/>
        </pc:sldMkLst>
        <pc:spChg chg="mod">
          <ac:chgData name="Ahrnstedt Annika" userId="91c8a1f3-bada-4420-aab9-6d3adb221bfd" providerId="ADAL" clId="{061F820D-457F-4A92-BFC0-EA27E71430DC}" dt="2023-11-23T15:20:02.525" v="207" actId="14100"/>
          <ac:spMkLst>
            <pc:docMk/>
            <pc:sldMk cId="196873712" sldId="272"/>
            <ac:spMk id="2" creationId="{0E69AA20-4C7D-0B1E-958E-38F1A9C459AA}"/>
          </ac:spMkLst>
        </pc:spChg>
      </pc:sldChg>
      <pc:sldChg chg="modSp new mod">
        <pc:chgData name="Ahrnstedt Annika" userId="91c8a1f3-bada-4420-aab9-6d3adb221bfd" providerId="ADAL" clId="{061F820D-457F-4A92-BFC0-EA27E71430DC}" dt="2023-11-23T15:21:29.617" v="213"/>
        <pc:sldMkLst>
          <pc:docMk/>
          <pc:sldMk cId="738511803" sldId="273"/>
        </pc:sldMkLst>
        <pc:spChg chg="mod">
          <ac:chgData name="Ahrnstedt Annika" userId="91c8a1f3-bada-4420-aab9-6d3adb221bfd" providerId="ADAL" clId="{061F820D-457F-4A92-BFC0-EA27E71430DC}" dt="2023-11-23T15:21:29.617" v="213"/>
          <ac:spMkLst>
            <pc:docMk/>
            <pc:sldMk cId="738511803" sldId="273"/>
            <ac:spMk id="2" creationId="{9B77F123-211F-893C-62C9-D0D73FFCEFBB}"/>
          </ac:spMkLst>
        </pc:spChg>
      </pc:sldChg>
      <pc:sldChg chg="add">
        <pc:chgData name="Ahrnstedt Annika" userId="91c8a1f3-bada-4420-aab9-6d3adb221bfd" providerId="ADAL" clId="{061F820D-457F-4A92-BFC0-EA27E71430DC}" dt="2023-11-23T15:20:10.124" v="208"/>
        <pc:sldMkLst>
          <pc:docMk/>
          <pc:sldMk cId="868191370" sldId="274"/>
        </pc:sldMkLst>
      </pc:sldChg>
      <pc:sldChg chg="add">
        <pc:chgData name="Ahrnstedt Annika" userId="91c8a1f3-bada-4420-aab9-6d3adb221bfd" providerId="ADAL" clId="{061F820D-457F-4A92-BFC0-EA27E71430DC}" dt="2023-11-23T15:20:12.772" v="209"/>
        <pc:sldMkLst>
          <pc:docMk/>
          <pc:sldMk cId="106675387" sldId="275"/>
        </pc:sldMkLst>
      </pc:sldChg>
      <pc:sldChg chg="addSp modSp add mod">
        <pc:chgData name="Ahrnstedt Annika" userId="91c8a1f3-bada-4420-aab9-6d3adb221bfd" providerId="ADAL" clId="{061F820D-457F-4A92-BFC0-EA27E71430DC}" dt="2023-11-23T15:22:53.565" v="251" actId="404"/>
        <pc:sldMkLst>
          <pc:docMk/>
          <pc:sldMk cId="971262954" sldId="276"/>
        </pc:sldMkLst>
        <pc:spChg chg="mod">
          <ac:chgData name="Ahrnstedt Annika" userId="91c8a1f3-bada-4420-aab9-6d3adb221bfd" providerId="ADAL" clId="{061F820D-457F-4A92-BFC0-EA27E71430DC}" dt="2023-11-23T15:22:43.983" v="249" actId="1076"/>
          <ac:spMkLst>
            <pc:docMk/>
            <pc:sldMk cId="971262954" sldId="276"/>
            <ac:spMk id="2" creationId="{2C69D476-BDE4-814C-D618-6387090C8655}"/>
          </ac:spMkLst>
        </pc:spChg>
        <pc:spChg chg="mod">
          <ac:chgData name="Ahrnstedt Annika" userId="91c8a1f3-bada-4420-aab9-6d3adb221bfd" providerId="ADAL" clId="{061F820D-457F-4A92-BFC0-EA27E71430DC}" dt="2023-11-23T15:21:43.562" v="237" actId="20577"/>
          <ac:spMkLst>
            <pc:docMk/>
            <pc:sldMk cId="971262954" sldId="276"/>
            <ac:spMk id="3" creationId="{DAEEEB69-AEA3-1C5A-438C-7BC18DB752FA}"/>
          </ac:spMkLst>
        </pc:spChg>
        <pc:spChg chg="add mod">
          <ac:chgData name="Ahrnstedt Annika" userId="91c8a1f3-bada-4420-aab9-6d3adb221bfd" providerId="ADAL" clId="{061F820D-457F-4A92-BFC0-EA27E71430DC}" dt="2023-11-23T15:22:17.224" v="246" actId="14100"/>
          <ac:spMkLst>
            <pc:docMk/>
            <pc:sldMk cId="971262954" sldId="276"/>
            <ac:spMk id="4" creationId="{83BB7D59-9FE7-D13C-39E2-E6BE8BFE239E}"/>
          </ac:spMkLst>
        </pc:spChg>
        <pc:spChg chg="add mod">
          <ac:chgData name="Ahrnstedt Annika" userId="91c8a1f3-bada-4420-aab9-6d3adb221bfd" providerId="ADAL" clId="{061F820D-457F-4A92-BFC0-EA27E71430DC}" dt="2023-11-23T15:22:53.565" v="251" actId="404"/>
          <ac:spMkLst>
            <pc:docMk/>
            <pc:sldMk cId="971262954" sldId="276"/>
            <ac:spMk id="5" creationId="{E68DB285-3E98-08E2-82B5-0D4FE0A1893E}"/>
          </ac:spMkLst>
        </pc:spChg>
      </pc:sldChg>
    </pc:docChg>
  </pc:docChgLst>
  <pc:docChgLst>
    <pc:chgData name="Ahrnstedt Annika" userId="91c8a1f3-bada-4420-aab9-6d3adb221bfd" providerId="ADAL" clId="{DA6523A6-5646-43BE-898C-6F7D4E32BF29}"/>
    <pc:docChg chg="undo redo custSel addSld delSld modSld sldOrd modSection replTag">
      <pc:chgData name="Ahrnstedt Annika" userId="91c8a1f3-bada-4420-aab9-6d3adb221bfd" providerId="ADAL" clId="{DA6523A6-5646-43BE-898C-6F7D4E32BF29}" dt="2024-02-23T08:15:06.354" v="2137" actId="113"/>
      <pc:docMkLst>
        <pc:docMk/>
      </pc:docMkLst>
      <pc:sldChg chg="del">
        <pc:chgData name="Ahrnstedt Annika" userId="91c8a1f3-bada-4420-aab9-6d3adb221bfd" providerId="ADAL" clId="{DA6523A6-5646-43BE-898C-6F7D4E32BF29}" dt="2024-02-07T14:48:12.703" v="32" actId="47"/>
        <pc:sldMkLst>
          <pc:docMk/>
          <pc:sldMk cId="3341996942" sldId="257"/>
        </pc:sldMkLst>
      </pc:sldChg>
      <pc:sldChg chg="del">
        <pc:chgData name="Ahrnstedt Annika" userId="91c8a1f3-bada-4420-aab9-6d3adb221bfd" providerId="ADAL" clId="{DA6523A6-5646-43BE-898C-6F7D4E32BF29}" dt="2024-02-07T14:48:27.222" v="33" actId="47"/>
        <pc:sldMkLst>
          <pc:docMk/>
          <pc:sldMk cId="959693546" sldId="258"/>
        </pc:sldMkLst>
      </pc:sldChg>
      <pc:sldChg chg="addSp modSp mod">
        <pc:chgData name="Ahrnstedt Annika" userId="91c8a1f3-bada-4420-aab9-6d3adb221bfd" providerId="ADAL" clId="{DA6523A6-5646-43BE-898C-6F7D4E32BF29}" dt="2024-02-19T12:21:08.693" v="1163" actId="1076"/>
        <pc:sldMkLst>
          <pc:docMk/>
          <pc:sldMk cId="2864433006" sldId="259"/>
        </pc:sldMkLst>
        <pc:spChg chg="add mod">
          <ac:chgData name="Ahrnstedt Annika" userId="91c8a1f3-bada-4420-aab9-6d3adb221bfd" providerId="ADAL" clId="{DA6523A6-5646-43BE-898C-6F7D4E32BF29}" dt="2024-02-19T12:21:08.693" v="1163" actId="1076"/>
          <ac:spMkLst>
            <pc:docMk/>
            <pc:sldMk cId="2864433006" sldId="259"/>
            <ac:spMk id="2" creationId="{599325B7-8301-04E8-B3F3-A2FBFA27DE26}"/>
          </ac:spMkLst>
        </pc:spChg>
      </pc:sldChg>
      <pc:sldChg chg="addSp modSp del mod">
        <pc:chgData name="Ahrnstedt Annika" userId="91c8a1f3-bada-4420-aab9-6d3adb221bfd" providerId="ADAL" clId="{DA6523A6-5646-43BE-898C-6F7D4E32BF29}" dt="2024-02-13T13:18:59.477" v="724" actId="2696"/>
        <pc:sldMkLst>
          <pc:docMk/>
          <pc:sldMk cId="2497059809" sldId="260"/>
        </pc:sldMkLst>
        <pc:spChg chg="add mod">
          <ac:chgData name="Ahrnstedt Annika" userId="91c8a1f3-bada-4420-aab9-6d3adb221bfd" providerId="ADAL" clId="{DA6523A6-5646-43BE-898C-6F7D4E32BF29}" dt="2024-02-07T15:02:42.427" v="599" actId="20577"/>
          <ac:spMkLst>
            <pc:docMk/>
            <pc:sldMk cId="2497059809" sldId="260"/>
            <ac:spMk id="2" creationId="{6BE0E620-F826-7E2A-1A54-9366DCAE3EC8}"/>
          </ac:spMkLst>
        </pc:spChg>
        <pc:spChg chg="mod">
          <ac:chgData name="Ahrnstedt Annika" userId="91c8a1f3-bada-4420-aab9-6d3adb221bfd" providerId="ADAL" clId="{DA6523A6-5646-43BE-898C-6F7D4E32BF29}" dt="2024-02-13T13:13:59.968" v="656" actId="20577"/>
          <ac:spMkLst>
            <pc:docMk/>
            <pc:sldMk cId="2497059809" sldId="260"/>
            <ac:spMk id="5" creationId="{C5D07FE3-59A1-4073-7959-AA3D1CEA8C8D}"/>
          </ac:spMkLst>
        </pc:spChg>
      </pc:sldChg>
      <pc:sldChg chg="modSp mod">
        <pc:chgData name="Ahrnstedt Annika" userId="91c8a1f3-bada-4420-aab9-6d3adb221bfd" providerId="ADAL" clId="{DA6523A6-5646-43BE-898C-6F7D4E32BF29}" dt="2024-02-16T13:36:04.297" v="1116" actId="12"/>
        <pc:sldMkLst>
          <pc:docMk/>
          <pc:sldMk cId="2658493442" sldId="263"/>
        </pc:sldMkLst>
        <pc:spChg chg="mod">
          <ac:chgData name="Ahrnstedt Annika" userId="91c8a1f3-bada-4420-aab9-6d3adb221bfd" providerId="ADAL" clId="{DA6523A6-5646-43BE-898C-6F7D4E32BF29}" dt="2024-02-16T13:36:04.297" v="1116" actId="12"/>
          <ac:spMkLst>
            <pc:docMk/>
            <pc:sldMk cId="2658493442" sldId="263"/>
            <ac:spMk id="6" creationId="{E6C5F219-E977-E626-1A93-3A9699C101A9}"/>
          </ac:spMkLst>
        </pc:spChg>
      </pc:sldChg>
      <pc:sldChg chg="addSp delSp modSp mod modClrScheme chgLayout">
        <pc:chgData name="Ahrnstedt Annika" userId="91c8a1f3-bada-4420-aab9-6d3adb221bfd" providerId="ADAL" clId="{DA6523A6-5646-43BE-898C-6F7D4E32BF29}" dt="2024-02-13T13:14:44.028" v="677" actId="700"/>
        <pc:sldMkLst>
          <pc:docMk/>
          <pc:sldMk cId="3392774037" sldId="265"/>
        </pc:sldMkLst>
        <pc:spChg chg="add del mod ord">
          <ac:chgData name="Ahrnstedt Annika" userId="91c8a1f3-bada-4420-aab9-6d3adb221bfd" providerId="ADAL" clId="{DA6523A6-5646-43BE-898C-6F7D4E32BF29}" dt="2024-02-13T13:14:44.028" v="677" actId="700"/>
          <ac:spMkLst>
            <pc:docMk/>
            <pc:sldMk cId="3392774037" sldId="265"/>
            <ac:spMk id="3" creationId="{4F04E45A-82B8-FFBE-5828-CCC77531BF05}"/>
          </ac:spMkLst>
        </pc:spChg>
        <pc:spChg chg="mod ord">
          <ac:chgData name="Ahrnstedt Annika" userId="91c8a1f3-bada-4420-aab9-6d3adb221bfd" providerId="ADAL" clId="{DA6523A6-5646-43BE-898C-6F7D4E32BF29}" dt="2024-02-13T13:14:44.028" v="677" actId="700"/>
          <ac:spMkLst>
            <pc:docMk/>
            <pc:sldMk cId="3392774037" sldId="265"/>
            <ac:spMk id="4" creationId="{3C6C2BD6-C110-F3A4-DA3D-5503B5B75CFC}"/>
          </ac:spMkLst>
        </pc:spChg>
      </pc:sldChg>
      <pc:sldChg chg="addSp modSp mod modNotesTx">
        <pc:chgData name="Ahrnstedt Annika" userId="91c8a1f3-bada-4420-aab9-6d3adb221bfd" providerId="ADAL" clId="{DA6523A6-5646-43BE-898C-6F7D4E32BF29}" dt="2024-02-23T07:38:29.310" v="2134" actId="1076"/>
        <pc:sldMkLst>
          <pc:docMk/>
          <pc:sldMk cId="2533677379" sldId="266"/>
        </pc:sldMkLst>
        <pc:spChg chg="mod">
          <ac:chgData name="Ahrnstedt Annika" userId="91c8a1f3-bada-4420-aab9-6d3adb221bfd" providerId="ADAL" clId="{DA6523A6-5646-43BE-898C-6F7D4E32BF29}" dt="2024-02-23T07:35:10.955" v="2129" actId="2710"/>
          <ac:spMkLst>
            <pc:docMk/>
            <pc:sldMk cId="2533677379" sldId="266"/>
            <ac:spMk id="4" creationId="{A6E4CEFC-2412-8A80-20F8-5C352FC00A32}"/>
          </ac:spMkLst>
        </pc:spChg>
        <pc:picChg chg="add mod">
          <ac:chgData name="Ahrnstedt Annika" userId="91c8a1f3-bada-4420-aab9-6d3adb221bfd" providerId="ADAL" clId="{DA6523A6-5646-43BE-898C-6F7D4E32BF29}" dt="2024-02-23T07:38:29.310" v="2134" actId="1076"/>
          <ac:picMkLst>
            <pc:docMk/>
            <pc:sldMk cId="2533677379" sldId="266"/>
            <ac:picMk id="2" creationId="{A7E8C8A3-F5AB-16D7-F5B9-6F41BD089BF7}"/>
          </ac:picMkLst>
        </pc:picChg>
      </pc:sldChg>
      <pc:sldChg chg="modSp del mod">
        <pc:chgData name="Ahrnstedt Annika" userId="91c8a1f3-bada-4420-aab9-6d3adb221bfd" providerId="ADAL" clId="{DA6523A6-5646-43BE-898C-6F7D4E32BF29}" dt="2024-02-14T07:36:12.779" v="802" actId="47"/>
        <pc:sldMkLst>
          <pc:docMk/>
          <pc:sldMk cId="1089300602" sldId="267"/>
        </pc:sldMkLst>
        <pc:spChg chg="mod">
          <ac:chgData name="Ahrnstedt Annika" userId="91c8a1f3-bada-4420-aab9-6d3adb221bfd" providerId="ADAL" clId="{DA6523A6-5646-43BE-898C-6F7D4E32BF29}" dt="2024-02-13T13:14:14.848" v="675" actId="20577"/>
          <ac:spMkLst>
            <pc:docMk/>
            <pc:sldMk cId="1089300602" sldId="267"/>
            <ac:spMk id="3" creationId="{87836328-0648-4064-6FDC-A329F718D0CC}"/>
          </ac:spMkLst>
        </pc:spChg>
      </pc:sldChg>
      <pc:sldChg chg="modSp mod modNotesTx">
        <pc:chgData name="Ahrnstedt Annika" userId="91c8a1f3-bada-4420-aab9-6d3adb221bfd" providerId="ADAL" clId="{DA6523A6-5646-43BE-898C-6F7D4E32BF29}" dt="2024-02-22T11:52:36.393" v="1751" actId="20577"/>
        <pc:sldMkLst>
          <pc:docMk/>
          <pc:sldMk cId="1607211160" sldId="268"/>
        </pc:sldMkLst>
        <pc:spChg chg="mod">
          <ac:chgData name="Ahrnstedt Annika" userId="91c8a1f3-bada-4420-aab9-6d3adb221bfd" providerId="ADAL" clId="{DA6523A6-5646-43BE-898C-6F7D4E32BF29}" dt="2024-02-22T11:52:26.708" v="1736" actId="6549"/>
          <ac:spMkLst>
            <pc:docMk/>
            <pc:sldMk cId="1607211160" sldId="268"/>
            <ac:spMk id="4" creationId="{1D1BA75E-6A0F-2B7A-B9CE-F13DF159D71E}"/>
          </ac:spMkLst>
        </pc:spChg>
      </pc:sldChg>
      <pc:sldChg chg="addSp modSp mod">
        <pc:chgData name="Ahrnstedt Annika" userId="91c8a1f3-bada-4420-aab9-6d3adb221bfd" providerId="ADAL" clId="{DA6523A6-5646-43BE-898C-6F7D4E32BF29}" dt="2024-02-16T13:38:12.707" v="1129" actId="1076"/>
        <pc:sldMkLst>
          <pc:docMk/>
          <pc:sldMk cId="1925949091" sldId="271"/>
        </pc:sldMkLst>
        <pc:spChg chg="mod">
          <ac:chgData name="Ahrnstedt Annika" userId="91c8a1f3-bada-4420-aab9-6d3adb221bfd" providerId="ADAL" clId="{DA6523A6-5646-43BE-898C-6F7D4E32BF29}" dt="2024-02-13T13:23:26.220" v="791" actId="20577"/>
          <ac:spMkLst>
            <pc:docMk/>
            <pc:sldMk cId="1925949091" sldId="271"/>
            <ac:spMk id="4" creationId="{3C6C2BD6-C110-F3A4-DA3D-5503B5B75CFC}"/>
          </ac:spMkLst>
        </pc:spChg>
        <pc:picChg chg="add mod">
          <ac:chgData name="Ahrnstedt Annika" userId="91c8a1f3-bada-4420-aab9-6d3adb221bfd" providerId="ADAL" clId="{DA6523A6-5646-43BE-898C-6F7D4E32BF29}" dt="2024-02-16T13:38:12.707" v="1129" actId="1076"/>
          <ac:picMkLst>
            <pc:docMk/>
            <pc:sldMk cId="1925949091" sldId="271"/>
            <ac:picMk id="3" creationId="{5DF3C652-5A8F-F1DD-6C1C-D7C25951AAB8}"/>
          </ac:picMkLst>
        </pc:picChg>
      </pc:sldChg>
      <pc:sldChg chg="addSp delSp modSp mod">
        <pc:chgData name="Ahrnstedt Annika" userId="91c8a1f3-bada-4420-aab9-6d3adb221bfd" providerId="ADAL" clId="{DA6523A6-5646-43BE-898C-6F7D4E32BF29}" dt="2024-02-23T07:30:06.672" v="2111" actId="1076"/>
        <pc:sldMkLst>
          <pc:docMk/>
          <pc:sldMk cId="868191370" sldId="274"/>
        </pc:sldMkLst>
        <pc:spChg chg="mod">
          <ac:chgData name="Ahrnstedt Annika" userId="91c8a1f3-bada-4420-aab9-6d3adb221bfd" providerId="ADAL" clId="{DA6523A6-5646-43BE-898C-6F7D4E32BF29}" dt="2024-02-14T07:47:38.221" v="964" actId="113"/>
          <ac:spMkLst>
            <pc:docMk/>
            <pc:sldMk cId="868191370" sldId="274"/>
            <ac:spMk id="2" creationId="{2C69D476-BDE4-814C-D618-6387090C8655}"/>
          </ac:spMkLst>
        </pc:spChg>
        <pc:spChg chg="mod">
          <ac:chgData name="Ahrnstedt Annika" userId="91c8a1f3-bada-4420-aab9-6d3adb221bfd" providerId="ADAL" clId="{DA6523A6-5646-43BE-898C-6F7D4E32BF29}" dt="2024-02-23T07:30:03.704" v="2110" actId="20577"/>
          <ac:spMkLst>
            <pc:docMk/>
            <pc:sldMk cId="868191370" sldId="274"/>
            <ac:spMk id="3" creationId="{DAEEEB69-AEA3-1C5A-438C-7BC18DB752FA}"/>
          </ac:spMkLst>
        </pc:spChg>
        <pc:picChg chg="add del mod">
          <ac:chgData name="Ahrnstedt Annika" userId="91c8a1f3-bada-4420-aab9-6d3adb221bfd" providerId="ADAL" clId="{DA6523A6-5646-43BE-898C-6F7D4E32BF29}" dt="2024-02-23T07:28:49.653" v="2098" actId="478"/>
          <ac:picMkLst>
            <pc:docMk/>
            <pc:sldMk cId="868191370" sldId="274"/>
            <ac:picMk id="4" creationId="{3E94947F-AD7B-A493-1B29-37343B5E498D}"/>
          </ac:picMkLst>
        </pc:picChg>
        <pc:picChg chg="add del mod">
          <ac:chgData name="Ahrnstedt Annika" userId="91c8a1f3-bada-4420-aab9-6d3adb221bfd" providerId="ADAL" clId="{DA6523A6-5646-43BE-898C-6F7D4E32BF29}" dt="2024-02-23T07:29:16.120" v="2104" actId="478"/>
          <ac:picMkLst>
            <pc:docMk/>
            <pc:sldMk cId="868191370" sldId="274"/>
            <ac:picMk id="5" creationId="{385D58B0-2294-D3E2-C1E8-3A5C50D1AEC4}"/>
          </ac:picMkLst>
        </pc:picChg>
        <pc:picChg chg="add mod">
          <ac:chgData name="Ahrnstedt Annika" userId="91c8a1f3-bada-4420-aab9-6d3adb221bfd" providerId="ADAL" clId="{DA6523A6-5646-43BE-898C-6F7D4E32BF29}" dt="2024-02-23T07:30:06.672" v="2111" actId="1076"/>
          <ac:picMkLst>
            <pc:docMk/>
            <pc:sldMk cId="868191370" sldId="274"/>
            <ac:picMk id="6" creationId="{CE60B393-F170-A60D-DF7B-BCFDC3E9CB28}"/>
          </ac:picMkLst>
        </pc:picChg>
      </pc:sldChg>
      <pc:sldChg chg="addSp delSp modSp mod">
        <pc:chgData name="Ahrnstedt Annika" userId="91c8a1f3-bada-4420-aab9-6d3adb221bfd" providerId="ADAL" clId="{DA6523A6-5646-43BE-898C-6F7D4E32BF29}" dt="2024-02-15T19:41:03.533" v="1046" actId="14100"/>
        <pc:sldMkLst>
          <pc:docMk/>
          <pc:sldMk cId="106675387" sldId="275"/>
        </pc:sldMkLst>
        <pc:spChg chg="del mod">
          <ac:chgData name="Ahrnstedt Annika" userId="91c8a1f3-bada-4420-aab9-6d3adb221bfd" providerId="ADAL" clId="{DA6523A6-5646-43BE-898C-6F7D4E32BF29}" dt="2024-02-15T08:23:48.974" v="986" actId="478"/>
          <ac:spMkLst>
            <pc:docMk/>
            <pc:sldMk cId="106675387" sldId="275"/>
            <ac:spMk id="2" creationId="{2C69D476-BDE4-814C-D618-6387090C8655}"/>
          </ac:spMkLst>
        </pc:spChg>
        <pc:spChg chg="del mod">
          <ac:chgData name="Ahrnstedt Annika" userId="91c8a1f3-bada-4420-aab9-6d3adb221bfd" providerId="ADAL" clId="{DA6523A6-5646-43BE-898C-6F7D4E32BF29}" dt="2024-02-15T08:25:01.952" v="991" actId="478"/>
          <ac:spMkLst>
            <pc:docMk/>
            <pc:sldMk cId="106675387" sldId="275"/>
            <ac:spMk id="3" creationId="{DAEEEB69-AEA3-1C5A-438C-7BC18DB752FA}"/>
          </ac:spMkLst>
        </pc:spChg>
        <pc:spChg chg="add del mod">
          <ac:chgData name="Ahrnstedt Annika" userId="91c8a1f3-bada-4420-aab9-6d3adb221bfd" providerId="ADAL" clId="{DA6523A6-5646-43BE-898C-6F7D4E32BF29}" dt="2024-02-15T08:23:56.110" v="987" actId="478"/>
          <ac:spMkLst>
            <pc:docMk/>
            <pc:sldMk cId="106675387" sldId="275"/>
            <ac:spMk id="7" creationId="{1622EBDC-D804-830A-0425-455C590572B1}"/>
          </ac:spMkLst>
        </pc:spChg>
        <pc:spChg chg="add del mod">
          <ac:chgData name="Ahrnstedt Annika" userId="91c8a1f3-bada-4420-aab9-6d3adb221bfd" providerId="ADAL" clId="{DA6523A6-5646-43BE-898C-6F7D4E32BF29}" dt="2024-02-15T08:25:05.582" v="992" actId="478"/>
          <ac:spMkLst>
            <pc:docMk/>
            <pc:sldMk cId="106675387" sldId="275"/>
            <ac:spMk id="9" creationId="{0D17DAA5-D0CA-F57B-CEEB-B05D9D8F9F0C}"/>
          </ac:spMkLst>
        </pc:spChg>
        <pc:spChg chg="add mod">
          <ac:chgData name="Ahrnstedt Annika" userId="91c8a1f3-bada-4420-aab9-6d3adb221bfd" providerId="ADAL" clId="{DA6523A6-5646-43BE-898C-6F7D4E32BF29}" dt="2024-02-15T09:38:45.348" v="1025" actId="20577"/>
          <ac:spMkLst>
            <pc:docMk/>
            <pc:sldMk cId="106675387" sldId="275"/>
            <ac:spMk id="10" creationId="{22DA1F9E-3691-536D-BFEC-4C525AC72C74}"/>
          </ac:spMkLst>
        </pc:spChg>
        <pc:graphicFrameChg chg="add del">
          <ac:chgData name="Ahrnstedt Annika" userId="91c8a1f3-bada-4420-aab9-6d3adb221bfd" providerId="ADAL" clId="{DA6523A6-5646-43BE-898C-6F7D4E32BF29}" dt="2024-02-15T08:21:21.741" v="983" actId="478"/>
          <ac:graphicFrameMkLst>
            <pc:docMk/>
            <pc:sldMk cId="106675387" sldId="275"/>
            <ac:graphicFrameMk id="4" creationId="{C210EAEC-CB56-4FB4-2CBE-FBEEBBC32D9C}"/>
          </ac:graphicFrameMkLst>
        </pc:graphicFrameChg>
        <pc:graphicFrameChg chg="add del mod">
          <ac:chgData name="Ahrnstedt Annika" userId="91c8a1f3-bada-4420-aab9-6d3adb221bfd" providerId="ADAL" clId="{DA6523A6-5646-43BE-898C-6F7D4E32BF29}" dt="2024-02-15T08:26:00.862" v="995" actId="478"/>
          <ac:graphicFrameMkLst>
            <pc:docMk/>
            <pc:sldMk cId="106675387" sldId="275"/>
            <ac:graphicFrameMk id="5" creationId="{DAFA0E23-85CF-4F7B-3FE2-3785DC943F51}"/>
          </ac:graphicFrameMkLst>
        </pc:graphicFrameChg>
        <pc:graphicFrameChg chg="add mod">
          <ac:chgData name="Ahrnstedt Annika" userId="91c8a1f3-bada-4420-aab9-6d3adb221bfd" providerId="ADAL" clId="{DA6523A6-5646-43BE-898C-6F7D4E32BF29}" dt="2024-02-15T19:41:03.533" v="1046" actId="14100"/>
          <ac:graphicFrameMkLst>
            <pc:docMk/>
            <pc:sldMk cId="106675387" sldId="275"/>
            <ac:graphicFrameMk id="11" creationId="{23E7DA43-C33D-230A-1015-DA9D2F4802A7}"/>
          </ac:graphicFrameMkLst>
        </pc:graphicFrameChg>
      </pc:sldChg>
      <pc:sldChg chg="modSp mod">
        <pc:chgData name="Ahrnstedt Annika" userId="91c8a1f3-bada-4420-aab9-6d3adb221bfd" providerId="ADAL" clId="{DA6523A6-5646-43BE-898C-6F7D4E32BF29}" dt="2024-02-23T08:15:06.354" v="2137" actId="113"/>
        <pc:sldMkLst>
          <pc:docMk/>
          <pc:sldMk cId="971262954" sldId="276"/>
        </pc:sldMkLst>
        <pc:spChg chg="mod">
          <ac:chgData name="Ahrnstedt Annika" userId="91c8a1f3-bada-4420-aab9-6d3adb221bfd" providerId="ADAL" clId="{DA6523A6-5646-43BE-898C-6F7D4E32BF29}" dt="2024-02-23T08:15:06.354" v="2137" actId="113"/>
          <ac:spMkLst>
            <pc:docMk/>
            <pc:sldMk cId="971262954" sldId="276"/>
            <ac:spMk id="2" creationId="{2C69D476-BDE4-814C-D618-6387090C8655}"/>
          </ac:spMkLst>
        </pc:spChg>
      </pc:sldChg>
      <pc:sldChg chg="addSp modSp mod modNotesTx">
        <pc:chgData name="Ahrnstedt Annika" userId="91c8a1f3-bada-4420-aab9-6d3adb221bfd" providerId="ADAL" clId="{DA6523A6-5646-43BE-898C-6F7D4E32BF29}" dt="2024-02-23T07:44:22.671" v="2135" actId="164"/>
        <pc:sldMkLst>
          <pc:docMk/>
          <pc:sldMk cId="1598675469" sldId="278"/>
        </pc:sldMkLst>
        <pc:spChg chg="mod">
          <ac:chgData name="Ahrnstedt Annika" userId="91c8a1f3-bada-4420-aab9-6d3adb221bfd" providerId="ADAL" clId="{DA6523A6-5646-43BE-898C-6F7D4E32BF29}" dt="2024-02-14T07:36:50.427" v="811" actId="20577"/>
          <ac:spMkLst>
            <pc:docMk/>
            <pc:sldMk cId="1598675469" sldId="278"/>
            <ac:spMk id="2" creationId="{61658FEB-15E1-F30B-0A30-8F0A2DCDC25E}"/>
          </ac:spMkLst>
        </pc:spChg>
        <pc:grpChg chg="add mod">
          <ac:chgData name="Ahrnstedt Annika" userId="91c8a1f3-bada-4420-aab9-6d3adb221bfd" providerId="ADAL" clId="{DA6523A6-5646-43BE-898C-6F7D4E32BF29}" dt="2024-02-23T07:44:22.671" v="2135" actId="164"/>
          <ac:grpSpMkLst>
            <pc:docMk/>
            <pc:sldMk cId="1598675469" sldId="278"/>
            <ac:grpSpMk id="6" creationId="{E5D7571D-F9E5-3A37-B337-4E33A4B8214B}"/>
          </ac:grpSpMkLst>
        </pc:grpChg>
        <pc:picChg chg="add mod">
          <ac:chgData name="Ahrnstedt Annika" userId="91c8a1f3-bada-4420-aab9-6d3adb221bfd" providerId="ADAL" clId="{DA6523A6-5646-43BE-898C-6F7D4E32BF29}" dt="2024-02-23T07:44:22.671" v="2135" actId="164"/>
          <ac:picMkLst>
            <pc:docMk/>
            <pc:sldMk cId="1598675469" sldId="278"/>
            <ac:picMk id="4" creationId="{E1A41699-97A1-24C9-AC4F-2AC2559AD247}"/>
          </ac:picMkLst>
        </pc:picChg>
        <pc:picChg chg="add mod">
          <ac:chgData name="Ahrnstedt Annika" userId="91c8a1f3-bada-4420-aab9-6d3adb221bfd" providerId="ADAL" clId="{DA6523A6-5646-43BE-898C-6F7D4E32BF29}" dt="2024-02-23T07:44:22.671" v="2135" actId="164"/>
          <ac:picMkLst>
            <pc:docMk/>
            <pc:sldMk cId="1598675469" sldId="278"/>
            <ac:picMk id="5" creationId="{4D0ECACE-6F0B-8A52-3CCB-78EB04F9E854}"/>
          </ac:picMkLst>
        </pc:picChg>
      </pc:sldChg>
      <pc:sldChg chg="modSp mod modNotesTx">
        <pc:chgData name="Ahrnstedt Annika" userId="91c8a1f3-bada-4420-aab9-6d3adb221bfd" providerId="ADAL" clId="{DA6523A6-5646-43BE-898C-6F7D4E32BF29}" dt="2024-02-23T07:12:51.945" v="1991" actId="1076"/>
        <pc:sldMkLst>
          <pc:docMk/>
          <pc:sldMk cId="3606784575" sldId="279"/>
        </pc:sldMkLst>
        <pc:spChg chg="mod">
          <ac:chgData name="Ahrnstedt Annika" userId="91c8a1f3-bada-4420-aab9-6d3adb221bfd" providerId="ADAL" clId="{DA6523A6-5646-43BE-898C-6F7D4E32BF29}" dt="2024-02-23T06:53:03.824" v="1907" actId="2711"/>
          <ac:spMkLst>
            <pc:docMk/>
            <pc:sldMk cId="3606784575" sldId="279"/>
            <ac:spMk id="3" creationId="{EFEA93FE-89DD-9854-7B41-271C5AB04A34}"/>
          </ac:spMkLst>
        </pc:spChg>
        <pc:spChg chg="mod">
          <ac:chgData name="Ahrnstedt Annika" userId="91c8a1f3-bada-4420-aab9-6d3adb221bfd" providerId="ADAL" clId="{DA6523A6-5646-43BE-898C-6F7D4E32BF29}" dt="2024-02-23T07:12:51.945" v="1991" actId="1076"/>
          <ac:spMkLst>
            <pc:docMk/>
            <pc:sldMk cId="3606784575" sldId="279"/>
            <ac:spMk id="4" creationId="{0EECF7E5-29B1-1670-F831-1ABC2423193F}"/>
          </ac:spMkLst>
        </pc:spChg>
      </pc:sldChg>
      <pc:sldChg chg="modSp mod modNotesTx">
        <pc:chgData name="Ahrnstedt Annika" userId="91c8a1f3-bada-4420-aab9-6d3adb221bfd" providerId="ADAL" clId="{DA6523A6-5646-43BE-898C-6F7D4E32BF29}" dt="2024-02-22T11:51:45.462" v="1708" actId="20577"/>
        <pc:sldMkLst>
          <pc:docMk/>
          <pc:sldMk cId="2496354819" sldId="280"/>
        </pc:sldMkLst>
        <pc:spChg chg="mod">
          <ac:chgData name="Ahrnstedt Annika" userId="91c8a1f3-bada-4420-aab9-6d3adb221bfd" providerId="ADAL" clId="{DA6523A6-5646-43BE-898C-6F7D4E32BF29}" dt="2024-02-22T11:51:41.448" v="1703" actId="6549"/>
          <ac:spMkLst>
            <pc:docMk/>
            <pc:sldMk cId="2496354819" sldId="280"/>
            <ac:spMk id="2" creationId="{61658FEB-15E1-F30B-0A30-8F0A2DCDC25E}"/>
          </ac:spMkLst>
        </pc:spChg>
      </pc:sldChg>
      <pc:sldChg chg="addSp delSp modSp mod modNotesTx">
        <pc:chgData name="Ahrnstedt Annika" userId="91c8a1f3-bada-4420-aab9-6d3adb221bfd" providerId="ADAL" clId="{DA6523A6-5646-43BE-898C-6F7D4E32BF29}" dt="2024-02-23T07:28:19.161" v="2096" actId="1076"/>
        <pc:sldMkLst>
          <pc:docMk/>
          <pc:sldMk cId="1090280583" sldId="281"/>
        </pc:sldMkLst>
        <pc:spChg chg="mod">
          <ac:chgData name="Ahrnstedt Annika" userId="91c8a1f3-bada-4420-aab9-6d3adb221bfd" providerId="ADAL" clId="{DA6523A6-5646-43BE-898C-6F7D4E32BF29}" dt="2024-02-23T07:27:21.843" v="2089" actId="403"/>
          <ac:spMkLst>
            <pc:docMk/>
            <pc:sldMk cId="1090280583" sldId="281"/>
            <ac:spMk id="3" creationId="{EFEA93FE-89DD-9854-7B41-271C5AB04A34}"/>
          </ac:spMkLst>
        </pc:spChg>
        <pc:spChg chg="mod">
          <ac:chgData name="Ahrnstedt Annika" userId="91c8a1f3-bada-4420-aab9-6d3adb221bfd" providerId="ADAL" clId="{DA6523A6-5646-43BE-898C-6F7D4E32BF29}" dt="2024-02-23T07:24:42.830" v="2082" actId="20577"/>
          <ac:spMkLst>
            <pc:docMk/>
            <pc:sldMk cId="1090280583" sldId="281"/>
            <ac:spMk id="4" creationId="{0EECF7E5-29B1-1670-F831-1ABC2423193F}"/>
          </ac:spMkLst>
        </pc:spChg>
        <pc:picChg chg="add mod">
          <ac:chgData name="Ahrnstedt Annika" userId="91c8a1f3-bada-4420-aab9-6d3adb221bfd" providerId="ADAL" clId="{DA6523A6-5646-43BE-898C-6F7D4E32BF29}" dt="2024-02-23T07:28:19.161" v="2096" actId="1076"/>
          <ac:picMkLst>
            <pc:docMk/>
            <pc:sldMk cId="1090280583" sldId="281"/>
            <ac:picMk id="2" creationId="{E12A8684-FC66-2151-9679-D7EA0A2B0890}"/>
          </ac:picMkLst>
        </pc:picChg>
        <pc:picChg chg="del">
          <ac:chgData name="Ahrnstedt Annika" userId="91c8a1f3-bada-4420-aab9-6d3adb221bfd" providerId="ADAL" clId="{DA6523A6-5646-43BE-898C-6F7D4E32BF29}" dt="2024-02-23T07:28:12.033" v="2093" actId="478"/>
          <ac:picMkLst>
            <pc:docMk/>
            <pc:sldMk cId="1090280583" sldId="281"/>
            <ac:picMk id="5" creationId="{389DEB90-5BF7-5183-EBB6-FBEA188C6127}"/>
          </ac:picMkLst>
        </pc:picChg>
      </pc:sldChg>
      <pc:sldChg chg="modSp new mod ord">
        <pc:chgData name="Ahrnstedt Annika" userId="91c8a1f3-bada-4420-aab9-6d3adb221bfd" providerId="ADAL" clId="{DA6523A6-5646-43BE-898C-6F7D4E32BF29}" dt="2024-02-22T11:43:18.776" v="1207" actId="20577"/>
        <pc:sldMkLst>
          <pc:docMk/>
          <pc:sldMk cId="660323770" sldId="282"/>
        </pc:sldMkLst>
        <pc:spChg chg="mod">
          <ac:chgData name="Ahrnstedt Annika" userId="91c8a1f3-bada-4420-aab9-6d3adb221bfd" providerId="ADAL" clId="{DA6523A6-5646-43BE-898C-6F7D4E32BF29}" dt="2024-02-22T11:43:18.776" v="1207" actId="20577"/>
          <ac:spMkLst>
            <pc:docMk/>
            <pc:sldMk cId="660323770" sldId="282"/>
            <ac:spMk id="2" creationId="{7234EF7F-E0E5-66F4-8226-DFC390E58138}"/>
          </ac:spMkLst>
        </pc:spChg>
        <pc:spChg chg="mod">
          <ac:chgData name="Ahrnstedt Annika" userId="91c8a1f3-bada-4420-aab9-6d3adb221bfd" providerId="ADAL" clId="{DA6523A6-5646-43BE-898C-6F7D4E32BF29}" dt="2024-02-13T13:19:30.037" v="729" actId="2711"/>
          <ac:spMkLst>
            <pc:docMk/>
            <pc:sldMk cId="660323770" sldId="282"/>
            <ac:spMk id="3" creationId="{184FDC1A-1A37-A277-CB18-8FA378C965C6}"/>
          </ac:spMkLst>
        </pc:spChg>
      </pc:sldChg>
      <pc:sldChg chg="delSp modSp add mod">
        <pc:chgData name="Ahrnstedt Annika" userId="91c8a1f3-bada-4420-aab9-6d3adb221bfd" providerId="ADAL" clId="{DA6523A6-5646-43BE-898C-6F7D4E32BF29}" dt="2024-02-13T13:18:34.074" v="723" actId="478"/>
        <pc:sldMkLst>
          <pc:docMk/>
          <pc:sldMk cId="2689082149" sldId="283"/>
        </pc:sldMkLst>
        <pc:spChg chg="del mod">
          <ac:chgData name="Ahrnstedt Annika" userId="91c8a1f3-bada-4420-aab9-6d3adb221bfd" providerId="ADAL" clId="{DA6523A6-5646-43BE-898C-6F7D4E32BF29}" dt="2024-02-13T13:18:34.074" v="723" actId="478"/>
          <ac:spMkLst>
            <pc:docMk/>
            <pc:sldMk cId="2689082149" sldId="283"/>
            <ac:spMk id="2" creationId="{6BE0E620-F826-7E2A-1A54-9366DCAE3EC8}"/>
          </ac:spMkLst>
        </pc:spChg>
        <pc:spChg chg="mod">
          <ac:chgData name="Ahrnstedt Annika" userId="91c8a1f3-bada-4420-aab9-6d3adb221bfd" providerId="ADAL" clId="{DA6523A6-5646-43BE-898C-6F7D4E32BF29}" dt="2024-02-13T13:18:25.965" v="721" actId="403"/>
          <ac:spMkLst>
            <pc:docMk/>
            <pc:sldMk cId="2689082149" sldId="283"/>
            <ac:spMk id="5" creationId="{C5D07FE3-59A1-4073-7959-AA3D1CEA8C8D}"/>
          </ac:spMkLst>
        </pc:spChg>
      </pc:sldChg>
      <pc:sldChg chg="modSp add mod ord modNotesTx">
        <pc:chgData name="Ahrnstedt Annika" userId="91c8a1f3-bada-4420-aab9-6d3adb221bfd" providerId="ADAL" clId="{DA6523A6-5646-43BE-898C-6F7D4E32BF29}" dt="2024-02-23T07:08:27.126" v="1971" actId="2710"/>
        <pc:sldMkLst>
          <pc:docMk/>
          <pc:sldMk cId="3882512253" sldId="284"/>
        </pc:sldMkLst>
        <pc:spChg chg="mod">
          <ac:chgData name="Ahrnstedt Annika" userId="91c8a1f3-bada-4420-aab9-6d3adb221bfd" providerId="ADAL" clId="{DA6523A6-5646-43BE-898C-6F7D4E32BF29}" dt="2024-02-23T06:52:32.940" v="1904" actId="2711"/>
          <ac:spMkLst>
            <pc:docMk/>
            <pc:sldMk cId="3882512253" sldId="284"/>
            <ac:spMk id="3" creationId="{EFEA93FE-89DD-9854-7B41-271C5AB04A34}"/>
          </ac:spMkLst>
        </pc:spChg>
        <pc:spChg chg="mod">
          <ac:chgData name="Ahrnstedt Annika" userId="91c8a1f3-bada-4420-aab9-6d3adb221bfd" providerId="ADAL" clId="{DA6523A6-5646-43BE-898C-6F7D4E32BF29}" dt="2024-02-23T07:08:27.126" v="1971" actId="2710"/>
          <ac:spMkLst>
            <pc:docMk/>
            <pc:sldMk cId="3882512253" sldId="284"/>
            <ac:spMk id="4" creationId="{0EECF7E5-29B1-1670-F831-1ABC2423193F}"/>
          </ac:spMkLst>
        </pc:spChg>
      </pc:sldChg>
      <pc:sldChg chg="addSp modSp new mod ord modNotesTx">
        <pc:chgData name="Ahrnstedt Annika" userId="91c8a1f3-bada-4420-aab9-6d3adb221bfd" providerId="ADAL" clId="{DA6523A6-5646-43BE-898C-6F7D4E32BF29}" dt="2024-02-23T07:26:37.091" v="2086" actId="1076"/>
        <pc:sldMkLst>
          <pc:docMk/>
          <pc:sldMk cId="1729743292" sldId="285"/>
        </pc:sldMkLst>
        <pc:spChg chg="mod">
          <ac:chgData name="Ahrnstedt Annika" userId="91c8a1f3-bada-4420-aab9-6d3adb221bfd" providerId="ADAL" clId="{DA6523A6-5646-43BE-898C-6F7D4E32BF29}" dt="2024-02-23T06:59:39.821" v="1948" actId="5793"/>
          <ac:spMkLst>
            <pc:docMk/>
            <pc:sldMk cId="1729743292" sldId="285"/>
            <ac:spMk id="2" creationId="{0E309A8B-7DE6-383B-D412-3701F87009DE}"/>
          </ac:spMkLst>
        </pc:spChg>
        <pc:spChg chg="mod">
          <ac:chgData name="Ahrnstedt Annika" userId="91c8a1f3-bada-4420-aab9-6d3adb221bfd" providerId="ADAL" clId="{DA6523A6-5646-43BE-898C-6F7D4E32BF29}" dt="2024-02-13T13:23:17.285" v="790" actId="20577"/>
          <ac:spMkLst>
            <pc:docMk/>
            <pc:sldMk cId="1729743292" sldId="285"/>
            <ac:spMk id="3" creationId="{F18F5368-BB0E-4BCB-4833-04E1CBB11F7C}"/>
          </ac:spMkLst>
        </pc:spChg>
        <pc:picChg chg="add mod">
          <ac:chgData name="Ahrnstedt Annika" userId="91c8a1f3-bada-4420-aab9-6d3adb221bfd" providerId="ADAL" clId="{DA6523A6-5646-43BE-898C-6F7D4E32BF29}" dt="2024-02-23T07:26:37.091" v="2086" actId="1076"/>
          <ac:picMkLst>
            <pc:docMk/>
            <pc:sldMk cId="1729743292" sldId="285"/>
            <ac:picMk id="4" creationId="{84CEA79A-FA92-8E0D-F976-83881BA8A9AF}"/>
          </ac:picMkLst>
        </pc:picChg>
      </pc:sldChg>
      <pc:sldChg chg="addSp delSp modSp add mod">
        <pc:chgData name="Ahrnstedt Annika" userId="91c8a1f3-bada-4420-aab9-6d3adb221bfd" providerId="ADAL" clId="{DA6523A6-5646-43BE-898C-6F7D4E32BF29}" dt="2024-02-15T19:40:50.692" v="1045" actId="14100"/>
        <pc:sldMkLst>
          <pc:docMk/>
          <pc:sldMk cId="2538826333" sldId="286"/>
        </pc:sldMkLst>
        <pc:spChg chg="del mod">
          <ac:chgData name="Ahrnstedt Annika" userId="91c8a1f3-bada-4420-aab9-6d3adb221bfd" providerId="ADAL" clId="{DA6523A6-5646-43BE-898C-6F7D4E32BF29}" dt="2024-02-15T09:41:02.160" v="1029"/>
          <ac:spMkLst>
            <pc:docMk/>
            <pc:sldMk cId="2538826333" sldId="286"/>
            <ac:spMk id="10" creationId="{22DA1F9E-3691-536D-BFEC-4C525AC72C74}"/>
          </ac:spMkLst>
        </pc:spChg>
        <pc:graphicFrameChg chg="add mod">
          <ac:chgData name="Ahrnstedt Annika" userId="91c8a1f3-bada-4420-aab9-6d3adb221bfd" providerId="ADAL" clId="{DA6523A6-5646-43BE-898C-6F7D4E32BF29}" dt="2024-02-15T19:40:50.692" v="1045" actId="14100"/>
          <ac:graphicFrameMkLst>
            <pc:docMk/>
            <pc:sldMk cId="2538826333" sldId="286"/>
            <ac:graphicFrameMk id="2" creationId="{0E161793-F150-720E-9C70-626F159ADFA8}"/>
          </ac:graphicFrameMkLst>
        </pc:graphicFrameChg>
      </pc:sldChg>
      <pc:sldChg chg="addSp delSp modSp add mod">
        <pc:chgData name="Ahrnstedt Annika" userId="91c8a1f3-bada-4420-aab9-6d3adb221bfd" providerId="ADAL" clId="{DA6523A6-5646-43BE-898C-6F7D4E32BF29}" dt="2024-02-15T19:40:31.193" v="1043" actId="14100"/>
        <pc:sldMkLst>
          <pc:docMk/>
          <pc:sldMk cId="846041637" sldId="287"/>
        </pc:sldMkLst>
        <pc:spChg chg="del mod">
          <ac:chgData name="Ahrnstedt Annika" userId="91c8a1f3-bada-4420-aab9-6d3adb221bfd" providerId="ADAL" clId="{DA6523A6-5646-43BE-898C-6F7D4E32BF29}" dt="2024-02-15T19:38:40.075" v="1034"/>
          <ac:spMkLst>
            <pc:docMk/>
            <pc:sldMk cId="846041637" sldId="287"/>
            <ac:spMk id="10" creationId="{22DA1F9E-3691-536D-BFEC-4C525AC72C74}"/>
          </ac:spMkLst>
        </pc:spChg>
        <pc:graphicFrameChg chg="add mod">
          <ac:chgData name="Ahrnstedt Annika" userId="91c8a1f3-bada-4420-aab9-6d3adb221bfd" providerId="ADAL" clId="{DA6523A6-5646-43BE-898C-6F7D4E32BF29}" dt="2024-02-15T19:40:31.193" v="1043" actId="14100"/>
          <ac:graphicFrameMkLst>
            <pc:docMk/>
            <pc:sldMk cId="846041637" sldId="287"/>
            <ac:graphicFrameMk id="2" creationId="{0A9F2E3D-2788-925E-9A73-964EB39E7DB7}"/>
          </ac:graphicFrameMkLst>
        </pc:graphicFrameChg>
      </pc:sldChg>
      <pc:sldChg chg="addSp delSp modSp new mod setBg modClrScheme chgLayout">
        <pc:chgData name="Ahrnstedt Annika" userId="91c8a1f3-bada-4420-aab9-6d3adb221bfd" providerId="ADAL" clId="{DA6523A6-5646-43BE-898C-6F7D4E32BF29}" dt="2024-02-16T13:36:57.300" v="1126" actId="26606"/>
        <pc:sldMkLst>
          <pc:docMk/>
          <pc:sldMk cId="2775352472" sldId="288"/>
        </pc:sldMkLst>
        <pc:spChg chg="del">
          <ac:chgData name="Ahrnstedt Annika" userId="91c8a1f3-bada-4420-aab9-6d3adb221bfd" providerId="ADAL" clId="{DA6523A6-5646-43BE-898C-6F7D4E32BF29}" dt="2024-02-16T13:36:45.960" v="1122" actId="700"/>
          <ac:spMkLst>
            <pc:docMk/>
            <pc:sldMk cId="2775352472" sldId="288"/>
            <ac:spMk id="2" creationId="{D317A00F-120C-AAE3-33EC-906D9A1783B3}"/>
          </ac:spMkLst>
        </pc:spChg>
        <pc:spChg chg="add del mod">
          <ac:chgData name="Ahrnstedt Annika" userId="91c8a1f3-bada-4420-aab9-6d3adb221bfd" providerId="ADAL" clId="{DA6523A6-5646-43BE-898C-6F7D4E32BF29}" dt="2024-02-16T13:36:55.416" v="1124" actId="26606"/>
          <ac:spMkLst>
            <pc:docMk/>
            <pc:sldMk cId="2775352472" sldId="288"/>
            <ac:spMk id="9" creationId="{2B5C1992-79B0-6D66-0923-D8C6E8148877}"/>
          </ac:spMkLst>
        </pc:spChg>
        <pc:spChg chg="add del mod">
          <ac:chgData name="Ahrnstedt Annika" userId="91c8a1f3-bada-4420-aab9-6d3adb221bfd" providerId="ADAL" clId="{DA6523A6-5646-43BE-898C-6F7D4E32BF29}" dt="2024-02-16T13:36:57.300" v="1126" actId="26606"/>
          <ac:spMkLst>
            <pc:docMk/>
            <pc:sldMk cId="2775352472" sldId="288"/>
            <ac:spMk id="11" creationId="{6866AA90-BBB4-C696-3976-E39D20F9CCCE}"/>
          </ac:spMkLst>
        </pc:spChg>
        <pc:picChg chg="add mod">
          <ac:chgData name="Ahrnstedt Annika" userId="91c8a1f3-bada-4420-aab9-6d3adb221bfd" providerId="ADAL" clId="{DA6523A6-5646-43BE-898C-6F7D4E32BF29}" dt="2024-02-16T13:36:57.300" v="1126" actId="26606"/>
          <ac:picMkLst>
            <pc:docMk/>
            <pc:sldMk cId="2775352472" sldId="288"/>
            <ac:picMk id="4" creationId="{C100667A-4129-FA59-F54D-AEA5E6CB2F04}"/>
          </ac:picMkLst>
        </pc:picChg>
      </pc:sldChg>
      <pc:sldChg chg="new del">
        <pc:chgData name="Ahrnstedt Annika" userId="91c8a1f3-bada-4420-aab9-6d3adb221bfd" providerId="ADAL" clId="{DA6523A6-5646-43BE-898C-6F7D4E32BF29}" dt="2024-02-19T12:20:48.479" v="1160" actId="680"/>
        <pc:sldMkLst>
          <pc:docMk/>
          <pc:sldMk cId="1911062358" sldId="289"/>
        </pc:sldMkLst>
      </pc:sldChg>
      <pc:sldChg chg="delSp add mod">
        <pc:chgData name="Ahrnstedt Annika" userId="91c8a1f3-bada-4420-aab9-6d3adb221bfd" providerId="ADAL" clId="{DA6523A6-5646-43BE-898C-6F7D4E32BF29}" dt="2024-02-19T12:20:56.054" v="1162" actId="478"/>
        <pc:sldMkLst>
          <pc:docMk/>
          <pc:sldMk cId="3145788888" sldId="289"/>
        </pc:sldMkLst>
        <pc:spChg chg="del">
          <ac:chgData name="Ahrnstedt Annika" userId="91c8a1f3-bada-4420-aab9-6d3adb221bfd" providerId="ADAL" clId="{DA6523A6-5646-43BE-898C-6F7D4E32BF29}" dt="2024-02-19T12:20:56.054" v="1162" actId="478"/>
          <ac:spMkLst>
            <pc:docMk/>
            <pc:sldMk cId="3145788888" sldId="289"/>
            <ac:spMk id="2" creationId="{599325B7-8301-04E8-B3F3-A2FBFA27DE26}"/>
          </ac:spMkLst>
        </pc:spChg>
      </pc:sldChg>
      <pc:sldChg chg="addSp delSp modSp mod modNotesTx">
        <pc:chgData name="Ahrnstedt Annika" userId="91c8a1f3-bada-4420-aab9-6d3adb221bfd" providerId="ADAL" clId="{DA6523A6-5646-43BE-898C-6F7D4E32BF29}" dt="2024-02-23T07:23:10.454" v="2078" actId="14100"/>
        <pc:sldMkLst>
          <pc:docMk/>
          <pc:sldMk cId="1202924708" sldId="290"/>
        </pc:sldMkLst>
        <pc:spChg chg="mod">
          <ac:chgData name="Ahrnstedt Annika" userId="91c8a1f3-bada-4420-aab9-6d3adb221bfd" providerId="ADAL" clId="{DA6523A6-5646-43BE-898C-6F7D4E32BF29}" dt="2024-02-23T07:10:03.859" v="1976" actId="2710"/>
          <ac:spMkLst>
            <pc:docMk/>
            <pc:sldMk cId="1202924708" sldId="290"/>
            <ac:spMk id="2" creationId="{D9669EED-CEC1-8BED-95EC-0E4AA4598F13}"/>
          </ac:spMkLst>
        </pc:spChg>
        <pc:picChg chg="add del mod">
          <ac:chgData name="Ahrnstedt Annika" userId="91c8a1f3-bada-4420-aab9-6d3adb221bfd" providerId="ADAL" clId="{DA6523A6-5646-43BE-898C-6F7D4E32BF29}" dt="2024-02-23T07:22:16.934" v="2070" actId="478"/>
          <ac:picMkLst>
            <pc:docMk/>
            <pc:sldMk cId="1202924708" sldId="290"/>
            <ac:picMk id="4" creationId="{8F9586A3-AA4F-D55F-862C-EF354ECCF3A0}"/>
          </ac:picMkLst>
        </pc:picChg>
        <pc:picChg chg="add del mod">
          <ac:chgData name="Ahrnstedt Annika" userId="91c8a1f3-bada-4420-aab9-6d3adb221bfd" providerId="ADAL" clId="{DA6523A6-5646-43BE-898C-6F7D4E32BF29}" dt="2024-02-23T07:22:44.244" v="2072" actId="478"/>
          <ac:picMkLst>
            <pc:docMk/>
            <pc:sldMk cId="1202924708" sldId="290"/>
            <ac:picMk id="5" creationId="{42CD0E7C-0993-27D4-8342-34C7A916FEE9}"/>
          </ac:picMkLst>
        </pc:picChg>
        <pc:picChg chg="add mod">
          <ac:chgData name="Ahrnstedt Annika" userId="91c8a1f3-bada-4420-aab9-6d3adb221bfd" providerId="ADAL" clId="{DA6523A6-5646-43BE-898C-6F7D4E32BF29}" dt="2024-02-23T07:23:10.454" v="2078" actId="14100"/>
          <ac:picMkLst>
            <pc:docMk/>
            <pc:sldMk cId="1202924708" sldId="290"/>
            <ac:picMk id="6" creationId="{C91D126E-2513-FDDA-F053-1B227CB8735F}"/>
          </ac:picMkLst>
        </pc:picChg>
      </pc:sldChg>
      <pc:sldChg chg="del modNotesTx">
        <pc:chgData name="Ahrnstedt Annika" userId="91c8a1f3-bada-4420-aab9-6d3adb221bfd" providerId="ADAL" clId="{DA6523A6-5646-43BE-898C-6F7D4E32BF29}" dt="2024-02-23T06:45:38.306" v="1801" actId="47"/>
        <pc:sldMkLst>
          <pc:docMk/>
          <pc:sldMk cId="4149079074" sldId="292"/>
        </pc:sldMkLst>
      </pc:sldChg>
      <pc:sldChg chg="modNotesTx">
        <pc:chgData name="Ahrnstedt Annika" userId="91c8a1f3-bada-4420-aab9-6d3adb221bfd" providerId="ADAL" clId="{DA6523A6-5646-43BE-898C-6F7D4E32BF29}" dt="2024-02-22T11:53:04.119" v="1771" actId="20577"/>
        <pc:sldMkLst>
          <pc:docMk/>
          <pc:sldMk cId="3720242793" sldId="293"/>
        </pc:sldMkLst>
      </pc:sldChg>
      <pc:sldChg chg="addSp modSp mod modNotesTx">
        <pc:chgData name="Ahrnstedt Annika" userId="91c8a1f3-bada-4420-aab9-6d3adb221bfd" providerId="ADAL" clId="{DA6523A6-5646-43BE-898C-6F7D4E32BF29}" dt="2024-02-23T07:20:13.028" v="2063" actId="1036"/>
        <pc:sldMkLst>
          <pc:docMk/>
          <pc:sldMk cId="2893980929" sldId="294"/>
        </pc:sldMkLst>
        <pc:spChg chg="mod">
          <ac:chgData name="Ahrnstedt Annika" userId="91c8a1f3-bada-4420-aab9-6d3adb221bfd" providerId="ADAL" clId="{DA6523A6-5646-43BE-898C-6F7D4E32BF29}" dt="2024-02-23T07:08:46.266" v="1972" actId="2710"/>
          <ac:spMkLst>
            <pc:docMk/>
            <pc:sldMk cId="2893980929" sldId="294"/>
            <ac:spMk id="2" creationId="{3E9C25FD-C68D-B2BB-D77E-76FC2CDCF8AC}"/>
          </ac:spMkLst>
        </pc:spChg>
        <pc:spChg chg="mod">
          <ac:chgData name="Ahrnstedt Annika" userId="91c8a1f3-bada-4420-aab9-6d3adb221bfd" providerId="ADAL" clId="{DA6523A6-5646-43BE-898C-6F7D4E32BF29}" dt="2024-02-23T06:52:49.324" v="1906" actId="2711"/>
          <ac:spMkLst>
            <pc:docMk/>
            <pc:sldMk cId="2893980929" sldId="294"/>
            <ac:spMk id="3" creationId="{3B97B3AD-CE24-2E0D-0C71-E0DA194D5E15}"/>
          </ac:spMkLst>
        </pc:spChg>
        <pc:picChg chg="add mod">
          <ac:chgData name="Ahrnstedt Annika" userId="91c8a1f3-bada-4420-aab9-6d3adb221bfd" providerId="ADAL" clId="{DA6523A6-5646-43BE-898C-6F7D4E32BF29}" dt="2024-02-23T07:16:22.465" v="1995"/>
          <ac:picMkLst>
            <pc:docMk/>
            <pc:sldMk cId="2893980929" sldId="294"/>
            <ac:picMk id="4" creationId="{DF6F9099-2426-CF04-BC22-B888D65081A9}"/>
          </ac:picMkLst>
        </pc:picChg>
        <pc:picChg chg="add mod">
          <ac:chgData name="Ahrnstedt Annika" userId="91c8a1f3-bada-4420-aab9-6d3adb221bfd" providerId="ADAL" clId="{DA6523A6-5646-43BE-898C-6F7D4E32BF29}" dt="2024-02-23T07:16:22.011" v="1994"/>
          <ac:picMkLst>
            <pc:docMk/>
            <pc:sldMk cId="2893980929" sldId="294"/>
            <ac:picMk id="5" creationId="{A977F6E3-829F-CF44-426C-C9A84E3D89A9}"/>
          </ac:picMkLst>
        </pc:picChg>
        <pc:picChg chg="add mod">
          <ac:chgData name="Ahrnstedt Annika" userId="91c8a1f3-bada-4420-aab9-6d3adb221bfd" providerId="ADAL" clId="{DA6523A6-5646-43BE-898C-6F7D4E32BF29}" dt="2024-02-23T07:20:13.028" v="2063" actId="1036"/>
          <ac:picMkLst>
            <pc:docMk/>
            <pc:sldMk cId="2893980929" sldId="294"/>
            <ac:picMk id="6" creationId="{78BDA42E-BB52-CA93-B731-F2A82AC1259D}"/>
          </ac:picMkLst>
        </pc:picChg>
      </pc:sldChg>
      <pc:sldChg chg="addSp delSp modSp add mod modNotesTx">
        <pc:chgData name="Ahrnstedt Annika" userId="91c8a1f3-bada-4420-aab9-6d3adb221bfd" providerId="ADAL" clId="{DA6523A6-5646-43BE-898C-6F7D4E32BF29}" dt="2024-02-23T07:34:34.733" v="2125" actId="14100"/>
        <pc:sldMkLst>
          <pc:docMk/>
          <pc:sldMk cId="4119482001" sldId="295"/>
        </pc:sldMkLst>
        <pc:spChg chg="mod">
          <ac:chgData name="Ahrnstedt Annika" userId="91c8a1f3-bada-4420-aab9-6d3adb221bfd" providerId="ADAL" clId="{DA6523A6-5646-43BE-898C-6F7D4E32BF29}" dt="2024-02-23T07:34:29.749" v="2123" actId="1076"/>
          <ac:spMkLst>
            <pc:docMk/>
            <pc:sldMk cId="4119482001" sldId="295"/>
            <ac:spMk id="2" creationId="{61658FEB-15E1-F30B-0A30-8F0A2DCDC25E}"/>
          </ac:spMkLst>
        </pc:spChg>
        <pc:spChg chg="mod">
          <ac:chgData name="Ahrnstedt Annika" userId="91c8a1f3-bada-4420-aab9-6d3adb221bfd" providerId="ADAL" clId="{DA6523A6-5646-43BE-898C-6F7D4E32BF29}" dt="2024-02-23T07:34:26.002" v="2122" actId="20577"/>
          <ac:spMkLst>
            <pc:docMk/>
            <pc:sldMk cId="4119482001" sldId="295"/>
            <ac:spMk id="3" creationId="{F577AC47-0094-F78C-D555-2990D4870AE9}"/>
          </ac:spMkLst>
        </pc:spChg>
        <pc:picChg chg="add del mod">
          <ac:chgData name="Ahrnstedt Annika" userId="91c8a1f3-bada-4420-aab9-6d3adb221bfd" providerId="ADAL" clId="{DA6523A6-5646-43BE-898C-6F7D4E32BF29}" dt="2024-02-23T07:33:18.003" v="2118" actId="478"/>
          <ac:picMkLst>
            <pc:docMk/>
            <pc:sldMk cId="4119482001" sldId="295"/>
            <ac:picMk id="4" creationId="{BBE0764D-7583-3EE2-1FED-9EC7AD8D9A27}"/>
          </ac:picMkLst>
        </pc:picChg>
        <pc:picChg chg="add mod">
          <ac:chgData name="Ahrnstedt Annika" userId="91c8a1f3-bada-4420-aab9-6d3adb221bfd" providerId="ADAL" clId="{DA6523A6-5646-43BE-898C-6F7D4E32BF29}" dt="2024-02-23T07:34:34.733" v="2125" actId="14100"/>
          <ac:picMkLst>
            <pc:docMk/>
            <pc:sldMk cId="4119482001" sldId="295"/>
            <ac:picMk id="5" creationId="{4D1CEE36-762C-530E-D321-70D33A9E0A67}"/>
          </ac:picMkLst>
        </pc:picChg>
      </pc:sldChg>
    </pc:docChg>
  </pc:docChgLst>
  <pc:docChgLst>
    <pc:chgData name="Ahrnstedt Annika" userId="S::annika.ahrnstedt@inera.se::91c8a1f3-bada-4420-aab9-6d3adb221bfd" providerId="AD" clId="Web-{180FF827-2B38-46C7-BC2A-A2EDF863B307}"/>
    <pc:docChg chg="addSld delSld modSld sldOrd modSection">
      <pc:chgData name="Ahrnstedt Annika" userId="S::annika.ahrnstedt@inera.se::91c8a1f3-bada-4420-aab9-6d3adb221bfd" providerId="AD" clId="Web-{180FF827-2B38-46C7-BC2A-A2EDF863B307}" dt="2023-11-23T15:44:31.852" v="51" actId="20577"/>
      <pc:docMkLst>
        <pc:docMk/>
      </pc:docMkLst>
      <pc:sldChg chg="modSp">
        <pc:chgData name="Ahrnstedt Annika" userId="S::annika.ahrnstedt@inera.se::91c8a1f3-bada-4420-aab9-6d3adb221bfd" providerId="AD" clId="Web-{180FF827-2B38-46C7-BC2A-A2EDF863B307}" dt="2023-11-23T15:40:38.322" v="5" actId="20577"/>
        <pc:sldMkLst>
          <pc:docMk/>
          <pc:sldMk cId="2533677379" sldId="266"/>
        </pc:sldMkLst>
        <pc:spChg chg="mod">
          <ac:chgData name="Ahrnstedt Annika" userId="S::annika.ahrnstedt@inera.se::91c8a1f3-bada-4420-aab9-6d3adb221bfd" providerId="AD" clId="Web-{180FF827-2B38-46C7-BC2A-A2EDF863B307}" dt="2023-11-23T15:40:38.322" v="5" actId="20577"/>
          <ac:spMkLst>
            <pc:docMk/>
            <pc:sldMk cId="2533677379" sldId="266"/>
            <ac:spMk id="3" creationId="{FFF233BA-B07A-2E33-E3A6-0781FDD93CC6}"/>
          </ac:spMkLst>
        </pc:spChg>
      </pc:sldChg>
      <pc:sldChg chg="modSp">
        <pc:chgData name="Ahrnstedt Annika" userId="S::annika.ahrnstedt@inera.se::91c8a1f3-bada-4420-aab9-6d3adb221bfd" providerId="AD" clId="Web-{180FF827-2B38-46C7-BC2A-A2EDF863B307}" dt="2023-11-23T15:40:51.509" v="9" actId="20577"/>
        <pc:sldMkLst>
          <pc:docMk/>
          <pc:sldMk cId="1089300602" sldId="267"/>
        </pc:sldMkLst>
        <pc:spChg chg="mod">
          <ac:chgData name="Ahrnstedt Annika" userId="S::annika.ahrnstedt@inera.se::91c8a1f3-bada-4420-aab9-6d3adb221bfd" providerId="AD" clId="Web-{180FF827-2B38-46C7-BC2A-A2EDF863B307}" dt="2023-11-23T15:40:51.509" v="9" actId="20577"/>
          <ac:spMkLst>
            <pc:docMk/>
            <pc:sldMk cId="1089300602" sldId="267"/>
            <ac:spMk id="3" creationId="{87836328-0648-4064-6FDC-A329F718D0CC}"/>
          </ac:spMkLst>
        </pc:spChg>
      </pc:sldChg>
      <pc:sldChg chg="modSp">
        <pc:chgData name="Ahrnstedt Annika" userId="S::annika.ahrnstedt@inera.se::91c8a1f3-bada-4420-aab9-6d3adb221bfd" providerId="AD" clId="Web-{180FF827-2B38-46C7-BC2A-A2EDF863B307}" dt="2023-11-23T15:44:31.852" v="51" actId="20577"/>
        <pc:sldMkLst>
          <pc:docMk/>
          <pc:sldMk cId="971262954" sldId="276"/>
        </pc:sldMkLst>
        <pc:spChg chg="mod">
          <ac:chgData name="Ahrnstedt Annika" userId="S::annika.ahrnstedt@inera.se::91c8a1f3-bada-4420-aab9-6d3adb221bfd" providerId="AD" clId="Web-{180FF827-2B38-46C7-BC2A-A2EDF863B307}" dt="2023-11-23T15:41:56.587" v="16" actId="20577"/>
          <ac:spMkLst>
            <pc:docMk/>
            <pc:sldMk cId="971262954" sldId="276"/>
            <ac:spMk id="4" creationId="{83BB7D59-9FE7-D13C-39E2-E6BE8BFE239E}"/>
          </ac:spMkLst>
        </pc:spChg>
        <pc:spChg chg="mod">
          <ac:chgData name="Ahrnstedt Annika" userId="S::annika.ahrnstedt@inera.se::91c8a1f3-bada-4420-aab9-6d3adb221bfd" providerId="AD" clId="Web-{180FF827-2B38-46C7-BC2A-A2EDF863B307}" dt="2023-11-23T15:44:31.852" v="51" actId="20577"/>
          <ac:spMkLst>
            <pc:docMk/>
            <pc:sldMk cId="971262954" sldId="276"/>
            <ac:spMk id="5" creationId="{E68DB285-3E98-08E2-82B5-0D4FE0A1893E}"/>
          </ac:spMkLst>
        </pc:spChg>
      </pc:sldChg>
      <pc:sldChg chg="new del">
        <pc:chgData name="Ahrnstedt Annika" userId="S::annika.ahrnstedt@inera.se::91c8a1f3-bada-4420-aab9-6d3adb221bfd" providerId="AD" clId="Web-{180FF827-2B38-46C7-BC2A-A2EDF863B307}" dt="2023-11-23T15:41:13.993" v="12"/>
        <pc:sldMkLst>
          <pc:docMk/>
          <pc:sldMk cId="1064123054" sldId="277"/>
        </pc:sldMkLst>
      </pc:sldChg>
      <pc:sldChg chg="modSp add del replId">
        <pc:chgData name="Ahrnstedt Annika" userId="S::annika.ahrnstedt@inera.se::91c8a1f3-bada-4420-aab9-6d3adb221bfd" providerId="AD" clId="Web-{180FF827-2B38-46C7-BC2A-A2EDF863B307}" dt="2023-11-23T15:40:09.525" v="4"/>
        <pc:sldMkLst>
          <pc:docMk/>
          <pc:sldMk cId="1128525252" sldId="277"/>
        </pc:sldMkLst>
        <pc:spChg chg="mod">
          <ac:chgData name="Ahrnstedt Annika" userId="S::annika.ahrnstedt@inera.se::91c8a1f3-bada-4420-aab9-6d3adb221bfd" providerId="AD" clId="Web-{180FF827-2B38-46C7-BC2A-A2EDF863B307}" dt="2023-11-23T15:39:10.447" v="3" actId="20577"/>
          <ac:spMkLst>
            <pc:docMk/>
            <pc:sldMk cId="1128525252" sldId="277"/>
            <ac:spMk id="4" creationId="{3C6C2BD6-C110-F3A4-DA3D-5503B5B75CFC}"/>
          </ac:spMkLst>
        </pc:spChg>
      </pc:sldChg>
      <pc:sldChg chg="new ord">
        <pc:chgData name="Ahrnstedt Annika" userId="S::annika.ahrnstedt@inera.se::91c8a1f3-bada-4420-aab9-6d3adb221bfd" providerId="AD" clId="Web-{180FF827-2B38-46C7-BC2A-A2EDF863B307}" dt="2023-11-23T15:41:16.759" v="13"/>
        <pc:sldMkLst>
          <pc:docMk/>
          <pc:sldMk cId="1598675469" sldId="278"/>
        </pc:sldMkLst>
      </pc:sldChg>
    </pc:docChg>
  </pc:docChgLst>
  <pc:docChgLst>
    <pc:chgData name="Anderzon Frida" userId="6e4615d3-b2c2-4443-b967-9a552c4b0434" providerId="ADAL" clId="{676970C3-969D-4E4E-AE39-218A33215376}"/>
    <pc:docChg chg="undo redo custSel addSld delSld modSld modSection">
      <pc:chgData name="Anderzon Frida" userId="6e4615d3-b2c2-4443-b967-9a552c4b0434" providerId="ADAL" clId="{676970C3-969D-4E4E-AE39-218A33215376}" dt="2024-02-22T10:25:22.094" v="2828" actId="20577"/>
      <pc:docMkLst>
        <pc:docMk/>
      </pc:docMkLst>
      <pc:sldChg chg="addSp delSp modSp mod">
        <pc:chgData name="Anderzon Frida" userId="6e4615d3-b2c2-4443-b967-9a552c4b0434" providerId="ADAL" clId="{676970C3-969D-4E4E-AE39-218A33215376}" dt="2024-02-22T10:16:13.787" v="2418" actId="14100"/>
        <pc:sldMkLst>
          <pc:docMk/>
          <pc:sldMk cId="3882512253" sldId="284"/>
        </pc:sldMkLst>
        <pc:spChg chg="mod">
          <ac:chgData name="Anderzon Frida" userId="6e4615d3-b2c2-4443-b967-9a552c4b0434" providerId="ADAL" clId="{676970C3-969D-4E4E-AE39-218A33215376}" dt="2024-02-22T10:16:13.787" v="2418" actId="14100"/>
          <ac:spMkLst>
            <pc:docMk/>
            <pc:sldMk cId="3882512253" sldId="284"/>
            <ac:spMk id="4" creationId="{0EECF7E5-29B1-1670-F831-1ABC2423193F}"/>
          </ac:spMkLst>
        </pc:spChg>
        <pc:picChg chg="add del mod">
          <ac:chgData name="Anderzon Frida" userId="6e4615d3-b2c2-4443-b967-9a552c4b0434" providerId="ADAL" clId="{676970C3-969D-4E4E-AE39-218A33215376}" dt="2024-02-22T09:51:51.274" v="1267" actId="21"/>
          <ac:picMkLst>
            <pc:docMk/>
            <pc:sldMk cId="3882512253" sldId="284"/>
            <ac:picMk id="6" creationId="{DBDF1913-D121-55C9-759A-BDD6C31A670A}"/>
          </ac:picMkLst>
        </pc:picChg>
        <pc:picChg chg="add del mod">
          <ac:chgData name="Anderzon Frida" userId="6e4615d3-b2c2-4443-b967-9a552c4b0434" providerId="ADAL" clId="{676970C3-969D-4E4E-AE39-218A33215376}" dt="2024-02-22T10:03:31.398" v="1983" actId="21"/>
          <ac:picMkLst>
            <pc:docMk/>
            <pc:sldMk cId="3882512253" sldId="284"/>
            <ac:picMk id="8" creationId="{2E9A8471-30A9-BA40-461B-F1232C5A41C2}"/>
          </ac:picMkLst>
        </pc:picChg>
        <pc:picChg chg="add del mod">
          <ac:chgData name="Anderzon Frida" userId="6e4615d3-b2c2-4443-b967-9a552c4b0434" providerId="ADAL" clId="{676970C3-969D-4E4E-AE39-218A33215376}" dt="2024-02-22T10:04:49.875" v="1998" actId="21"/>
          <ac:picMkLst>
            <pc:docMk/>
            <pc:sldMk cId="3882512253" sldId="284"/>
            <ac:picMk id="9" creationId="{96A3465B-729E-3587-E9F4-A172CAB7A0AE}"/>
          </ac:picMkLst>
        </pc:picChg>
      </pc:sldChg>
      <pc:sldChg chg="modSp new del mod">
        <pc:chgData name="Anderzon Frida" userId="6e4615d3-b2c2-4443-b967-9a552c4b0434" providerId="ADAL" clId="{676970C3-969D-4E4E-AE39-218A33215376}" dt="2024-02-22T10:06:13.753" v="2060" actId="2696"/>
        <pc:sldMkLst>
          <pc:docMk/>
          <pc:sldMk cId="3034529548" sldId="291"/>
        </pc:sldMkLst>
        <pc:spChg chg="mod">
          <ac:chgData name="Anderzon Frida" userId="6e4615d3-b2c2-4443-b967-9a552c4b0434" providerId="ADAL" clId="{676970C3-969D-4E4E-AE39-218A33215376}" dt="2024-02-22T10:06:11.234" v="2059" actId="21"/>
          <ac:spMkLst>
            <pc:docMk/>
            <pc:sldMk cId="3034529548" sldId="291"/>
            <ac:spMk id="2" creationId="{46E0F302-5120-71F8-9B67-8EA9169E712D}"/>
          </ac:spMkLst>
        </pc:spChg>
      </pc:sldChg>
      <pc:sldChg chg="addSp delSp modSp new mod">
        <pc:chgData name="Anderzon Frida" userId="6e4615d3-b2c2-4443-b967-9a552c4b0434" providerId="ADAL" clId="{676970C3-969D-4E4E-AE39-218A33215376}" dt="2024-02-22T10:08:27.738" v="2126" actId="1076"/>
        <pc:sldMkLst>
          <pc:docMk/>
          <pc:sldMk cId="4149079074" sldId="292"/>
        </pc:sldMkLst>
        <pc:spChg chg="del">
          <ac:chgData name="Anderzon Frida" userId="6e4615d3-b2c2-4443-b967-9a552c4b0434" providerId="ADAL" clId="{676970C3-969D-4E4E-AE39-218A33215376}" dt="2024-02-22T09:51:54.554" v="1268"/>
          <ac:spMkLst>
            <pc:docMk/>
            <pc:sldMk cId="4149079074" sldId="292"/>
            <ac:spMk id="2" creationId="{388061AA-3A30-E74E-6CF9-05A96A13A43A}"/>
          </ac:spMkLst>
        </pc:spChg>
        <pc:spChg chg="mod">
          <ac:chgData name="Anderzon Frida" userId="6e4615d3-b2c2-4443-b967-9a552c4b0434" providerId="ADAL" clId="{676970C3-969D-4E4E-AE39-218A33215376}" dt="2024-02-22T10:05:07.940" v="2041" actId="20577"/>
          <ac:spMkLst>
            <pc:docMk/>
            <pc:sldMk cId="4149079074" sldId="292"/>
            <ac:spMk id="3" creationId="{66A65E2A-E54D-720B-CA27-9FA0D600F108}"/>
          </ac:spMkLst>
        </pc:spChg>
        <pc:picChg chg="add mod">
          <ac:chgData name="Anderzon Frida" userId="6e4615d3-b2c2-4443-b967-9a552c4b0434" providerId="ADAL" clId="{676970C3-969D-4E4E-AE39-218A33215376}" dt="2024-02-22T10:08:21.767" v="2124" actId="1076"/>
          <ac:picMkLst>
            <pc:docMk/>
            <pc:sldMk cId="4149079074" sldId="292"/>
            <ac:picMk id="4" creationId="{457EAE21-A2D2-6728-54C5-C799763C5A94}"/>
          </ac:picMkLst>
        </pc:picChg>
        <pc:picChg chg="add mod">
          <ac:chgData name="Anderzon Frida" userId="6e4615d3-b2c2-4443-b967-9a552c4b0434" providerId="ADAL" clId="{676970C3-969D-4E4E-AE39-218A33215376}" dt="2024-02-22T10:08:27.738" v="2126" actId="1076"/>
          <ac:picMkLst>
            <pc:docMk/>
            <pc:sldMk cId="4149079074" sldId="292"/>
            <ac:picMk id="6" creationId="{245D4FE3-2E2C-2736-E489-365FD0789617}"/>
          </ac:picMkLst>
        </pc:picChg>
        <pc:picChg chg="add del">
          <ac:chgData name="Anderzon Frida" userId="6e4615d3-b2c2-4443-b967-9a552c4b0434" providerId="ADAL" clId="{676970C3-969D-4E4E-AE39-218A33215376}" dt="2024-02-22T10:03:48.500" v="1985" actId="21"/>
          <ac:picMkLst>
            <pc:docMk/>
            <pc:sldMk cId="4149079074" sldId="292"/>
            <ac:picMk id="7" creationId="{8065AB25-BA27-20C0-072C-0F5DFE57A245}"/>
          </ac:picMkLst>
        </pc:picChg>
        <pc:picChg chg="add del mod">
          <ac:chgData name="Anderzon Frida" userId="6e4615d3-b2c2-4443-b967-9a552c4b0434" providerId="ADAL" clId="{676970C3-969D-4E4E-AE39-218A33215376}" dt="2024-02-22T10:05:31.237" v="2044" actId="21"/>
          <ac:picMkLst>
            <pc:docMk/>
            <pc:sldMk cId="4149079074" sldId="292"/>
            <ac:picMk id="8" creationId="{19123F7B-6C0A-2C91-7B66-94FD916AC8FE}"/>
          </ac:picMkLst>
        </pc:picChg>
      </pc:sldChg>
      <pc:sldChg chg="addSp delSp modSp new mod">
        <pc:chgData name="Anderzon Frida" userId="6e4615d3-b2c2-4443-b967-9a552c4b0434" providerId="ADAL" clId="{676970C3-969D-4E4E-AE39-218A33215376}" dt="2024-02-22T10:07:30.148" v="2110" actId="1076"/>
        <pc:sldMkLst>
          <pc:docMk/>
          <pc:sldMk cId="3720242793" sldId="293"/>
        </pc:sldMkLst>
        <pc:spChg chg="del">
          <ac:chgData name="Anderzon Frida" userId="6e4615d3-b2c2-4443-b967-9a552c4b0434" providerId="ADAL" clId="{676970C3-969D-4E4E-AE39-218A33215376}" dt="2024-02-22T10:05:34.079" v="2045"/>
          <ac:spMkLst>
            <pc:docMk/>
            <pc:sldMk cId="3720242793" sldId="293"/>
            <ac:spMk id="2" creationId="{5CAE4959-4EC0-C96A-8B3C-07237969152B}"/>
          </ac:spMkLst>
        </pc:spChg>
        <pc:spChg chg="mod">
          <ac:chgData name="Anderzon Frida" userId="6e4615d3-b2c2-4443-b967-9a552c4b0434" providerId="ADAL" clId="{676970C3-969D-4E4E-AE39-218A33215376}" dt="2024-02-22T10:05:27.191" v="2043"/>
          <ac:spMkLst>
            <pc:docMk/>
            <pc:sldMk cId="3720242793" sldId="293"/>
            <ac:spMk id="3" creationId="{497C3C40-A386-99E9-854F-AB4C3E86D172}"/>
          </ac:spMkLst>
        </pc:spChg>
        <pc:picChg chg="add mod">
          <ac:chgData name="Anderzon Frida" userId="6e4615d3-b2c2-4443-b967-9a552c4b0434" providerId="ADAL" clId="{676970C3-969D-4E4E-AE39-218A33215376}" dt="2024-02-22T10:05:51.052" v="2054" actId="1076"/>
          <ac:picMkLst>
            <pc:docMk/>
            <pc:sldMk cId="3720242793" sldId="293"/>
            <ac:picMk id="4" creationId="{15B01215-E2F3-243F-672C-CFF393C37503}"/>
          </ac:picMkLst>
        </pc:picChg>
        <pc:picChg chg="add mod">
          <ac:chgData name="Anderzon Frida" userId="6e4615d3-b2c2-4443-b967-9a552c4b0434" providerId="ADAL" clId="{676970C3-969D-4E4E-AE39-218A33215376}" dt="2024-02-22T10:07:30.148" v="2110" actId="1076"/>
          <ac:picMkLst>
            <pc:docMk/>
            <pc:sldMk cId="3720242793" sldId="293"/>
            <ac:picMk id="6" creationId="{8E17A0A8-9F43-9F1E-5A05-0F79C50CE112}"/>
          </ac:picMkLst>
        </pc:picChg>
      </pc:sldChg>
      <pc:sldChg chg="modSp new mod">
        <pc:chgData name="Anderzon Frida" userId="6e4615d3-b2c2-4443-b967-9a552c4b0434" providerId="ADAL" clId="{676970C3-969D-4E4E-AE39-218A33215376}" dt="2024-02-22T10:25:22.094" v="2828" actId="20577"/>
        <pc:sldMkLst>
          <pc:docMk/>
          <pc:sldMk cId="2893980929" sldId="294"/>
        </pc:sldMkLst>
        <pc:spChg chg="mod">
          <ac:chgData name="Anderzon Frida" userId="6e4615d3-b2c2-4443-b967-9a552c4b0434" providerId="ADAL" clId="{676970C3-969D-4E4E-AE39-218A33215376}" dt="2024-02-22T10:25:22.094" v="2828" actId="20577"/>
          <ac:spMkLst>
            <pc:docMk/>
            <pc:sldMk cId="2893980929" sldId="294"/>
            <ac:spMk id="2" creationId="{3E9C25FD-C68D-B2BB-D77E-76FC2CDCF8AC}"/>
          </ac:spMkLst>
        </pc:spChg>
        <pc:spChg chg="mod">
          <ac:chgData name="Anderzon Frida" userId="6e4615d3-b2c2-4443-b967-9a552c4b0434" providerId="ADAL" clId="{676970C3-969D-4E4E-AE39-218A33215376}" dt="2024-02-22T10:16:27.736" v="2419"/>
          <ac:spMkLst>
            <pc:docMk/>
            <pc:sldMk cId="2893980929" sldId="294"/>
            <ac:spMk id="3" creationId="{3B97B3AD-CE24-2E0D-0C71-E0DA194D5E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806C2ED-7FEF-CA9D-165B-4D962EE4A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0074C-4C24-1F95-F815-7E2C1A3D2F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1016-CE19-4967-9B51-2E673CC7D7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F900D2-2D53-00A5-8EC0-B412AA9DD8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858D45-9C90-B3D8-3730-BA62937DF1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5FE7-C170-4290-A6B2-54383522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16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C717-3409-4EE5-82A3-D86E820AAD8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6AC0-C95D-482C-BDAD-2366AE87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33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Jenny Å/Frida,  Björn/Annika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Frida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8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Frida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73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Frida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Björn/Annika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5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Björn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09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Björn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9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Björn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7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Förslag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punkt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kommande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produktion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där</a:t>
            </a:r>
            <a:r>
              <a:rPr lang="en-US">
                <a:cs typeface="Calibri"/>
              </a:rPr>
              <a:t> vi </a:t>
            </a:r>
            <a:r>
              <a:rPr lang="en-US" err="1">
                <a:cs typeface="Calibri"/>
              </a:rPr>
              <a:t>även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fråga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uppstart</a:t>
            </a:r>
            <a:r>
              <a:rPr lang="en-US">
                <a:cs typeface="Calibri"/>
              </a:rPr>
              <a:t> program </a:t>
            </a:r>
            <a:r>
              <a:rPr lang="en-US" err="1">
                <a:cs typeface="Calibri"/>
              </a:rPr>
              <a:t>apropå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belastning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plattformen</a:t>
            </a:r>
            <a:r>
              <a:rPr lang="en-US">
                <a:cs typeface="Calibri"/>
              </a:rPr>
              <a:t> mm./Annika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5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Förslag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punkt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kommande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produktion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där</a:t>
            </a:r>
            <a:r>
              <a:rPr lang="en-US">
                <a:cs typeface="Calibri"/>
              </a:rPr>
              <a:t> vi </a:t>
            </a:r>
            <a:r>
              <a:rPr lang="en-US" err="1">
                <a:cs typeface="Calibri"/>
              </a:rPr>
              <a:t>även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fråga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uppstart</a:t>
            </a:r>
            <a:r>
              <a:rPr lang="en-US">
                <a:cs typeface="Calibri"/>
              </a:rPr>
              <a:t> program </a:t>
            </a:r>
            <a:r>
              <a:rPr lang="en-US" err="1">
                <a:cs typeface="Calibri"/>
              </a:rPr>
              <a:t>apropå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belastning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plattformen</a:t>
            </a:r>
            <a:r>
              <a:rPr lang="en-US">
                <a:cs typeface="Calibri"/>
              </a:rPr>
              <a:t> mm./Annika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9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0780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Förslag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punkt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kommande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produktion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där</a:t>
            </a:r>
            <a:r>
              <a:rPr lang="en-US">
                <a:cs typeface="Calibri"/>
              </a:rPr>
              <a:t> vi </a:t>
            </a:r>
            <a:r>
              <a:rPr lang="en-US" err="1">
                <a:cs typeface="Calibri"/>
              </a:rPr>
              <a:t>även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fråga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uppstart</a:t>
            </a:r>
            <a:r>
              <a:rPr lang="en-US">
                <a:cs typeface="Calibri"/>
              </a:rPr>
              <a:t> program </a:t>
            </a:r>
            <a:r>
              <a:rPr lang="en-US" err="1">
                <a:cs typeface="Calibri"/>
              </a:rPr>
              <a:t>apropå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belastning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plattformen</a:t>
            </a:r>
            <a:r>
              <a:rPr lang="en-US">
                <a:cs typeface="Calibri"/>
              </a:rPr>
              <a:t> mm./Annika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6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71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50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Anne-Louise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9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Annika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Annika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1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Jenny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4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inera.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>
            <a:off x="4545728" y="4782787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40" y="2206170"/>
            <a:ext cx="7343775" cy="1184601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468914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/>
              <a:t>www.inera.se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 rot="10800000">
            <a:off x="2033744" y="1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0695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100" y="1824038"/>
            <a:ext cx="5654675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B8969CB-28C9-12B1-F85E-8E8F3580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00" y="669288"/>
            <a:ext cx="5643034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045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A5C4D0-E1F6-5FCF-BB94-E022C0DCA4D2}"/>
              </a:ext>
            </a:extLst>
          </p:cNvPr>
          <p:cNvSpPr/>
          <p:nvPr userDrawn="1"/>
        </p:nvSpPr>
        <p:spPr>
          <a:xfrm>
            <a:off x="6096000" y="0"/>
            <a:ext cx="6096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err="1"/>
          </a:p>
        </p:txBody>
      </p:sp>
      <p:sp>
        <p:nvSpPr>
          <p:cNvPr id="9" name="Platshållare för bild 16">
            <a:extLst>
              <a:ext uri="{FF2B5EF4-FFF2-40B4-BE49-F238E27FC236}">
                <a16:creationId xmlns:a16="http://schemas.microsoft.com/office/drawing/2014/main" id="{8D2C9BA4-6921-818E-A2F4-C2D663A902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5633172 w 6096000"/>
              <a:gd name="connsiteY0" fmla="*/ 6343741 h 6857999"/>
              <a:gd name="connsiteX1" fmla="*/ 5670497 w 6096000"/>
              <a:gd name="connsiteY1" fmla="*/ 6364242 h 6857999"/>
              <a:gd name="connsiteX2" fmla="*/ 5670497 w 6096000"/>
              <a:gd name="connsiteY2" fmla="*/ 6364701 h 6857999"/>
              <a:gd name="connsiteX3" fmla="*/ 5670497 w 6096000"/>
              <a:gd name="connsiteY3" fmla="*/ 6403582 h 6857999"/>
              <a:gd name="connsiteX4" fmla="*/ 5670497 w 6096000"/>
              <a:gd name="connsiteY4" fmla="*/ 6404077 h 6857999"/>
              <a:gd name="connsiteX5" fmla="*/ 5633172 w 6096000"/>
              <a:gd name="connsiteY5" fmla="*/ 6423907 h 6857999"/>
              <a:gd name="connsiteX6" fmla="*/ 5593089 w 6096000"/>
              <a:gd name="connsiteY6" fmla="*/ 6383824 h 6857999"/>
              <a:gd name="connsiteX7" fmla="*/ 5633172 w 6096000"/>
              <a:gd name="connsiteY7" fmla="*/ 6343741 h 6857999"/>
              <a:gd name="connsiteX8" fmla="*/ 5336404 w 6096000"/>
              <a:gd name="connsiteY8" fmla="*/ 6337521 h 6857999"/>
              <a:gd name="connsiteX9" fmla="*/ 5370195 w 6096000"/>
              <a:gd name="connsiteY9" fmla="*/ 6365197 h 6857999"/>
              <a:gd name="connsiteX10" fmla="*/ 5369984 w 6096000"/>
              <a:gd name="connsiteY10" fmla="*/ 6365409 h 6857999"/>
              <a:gd name="connsiteX11" fmla="*/ 5369842 w 6096000"/>
              <a:gd name="connsiteY11" fmla="*/ 6365445 h 6857999"/>
              <a:gd name="connsiteX12" fmla="*/ 5299998 w 6096000"/>
              <a:gd name="connsiteY12" fmla="*/ 6365445 h 6857999"/>
              <a:gd name="connsiteX13" fmla="*/ 5299998 w 6096000"/>
              <a:gd name="connsiteY13" fmla="*/ 6365162 h 6857999"/>
              <a:gd name="connsiteX14" fmla="*/ 5336404 w 6096000"/>
              <a:gd name="connsiteY14" fmla="*/ 6337521 h 6857999"/>
              <a:gd name="connsiteX15" fmla="*/ 4997362 w 6096000"/>
              <a:gd name="connsiteY15" fmla="*/ 6303305 h 6857999"/>
              <a:gd name="connsiteX16" fmla="*/ 4997362 w 6096000"/>
              <a:gd name="connsiteY16" fmla="*/ 6464590 h 6857999"/>
              <a:gd name="connsiteX17" fmla="*/ 4998988 w 6096000"/>
              <a:gd name="connsiteY17" fmla="*/ 6464590 h 6857999"/>
              <a:gd name="connsiteX18" fmla="*/ 5042040 w 6096000"/>
              <a:gd name="connsiteY18" fmla="*/ 6464590 h 6857999"/>
              <a:gd name="connsiteX19" fmla="*/ 5043666 w 6096000"/>
              <a:gd name="connsiteY19" fmla="*/ 6464590 h 6857999"/>
              <a:gd name="connsiteX20" fmla="*/ 5043666 w 6096000"/>
              <a:gd name="connsiteY20" fmla="*/ 6303305 h 6857999"/>
              <a:gd name="connsiteX21" fmla="*/ 5042040 w 6096000"/>
              <a:gd name="connsiteY21" fmla="*/ 6303305 h 6857999"/>
              <a:gd name="connsiteX22" fmla="*/ 4998988 w 6096000"/>
              <a:gd name="connsiteY22" fmla="*/ 6303305 h 6857999"/>
              <a:gd name="connsiteX23" fmla="*/ 4997362 w 6096000"/>
              <a:gd name="connsiteY23" fmla="*/ 6303305 h 6857999"/>
              <a:gd name="connsiteX24" fmla="*/ 5622956 w 6096000"/>
              <a:gd name="connsiteY24" fmla="*/ 6300159 h 6857999"/>
              <a:gd name="connsiteX25" fmla="*/ 5547740 w 6096000"/>
              <a:gd name="connsiteY25" fmla="*/ 6383930 h 6857999"/>
              <a:gd name="connsiteX26" fmla="*/ 5622956 w 6096000"/>
              <a:gd name="connsiteY26" fmla="*/ 6468019 h 6857999"/>
              <a:gd name="connsiteX27" fmla="*/ 5670215 w 6096000"/>
              <a:gd name="connsiteY27" fmla="*/ 6446280 h 6857999"/>
              <a:gd name="connsiteX28" fmla="*/ 5670497 w 6096000"/>
              <a:gd name="connsiteY28" fmla="*/ 6446280 h 6857999"/>
              <a:gd name="connsiteX29" fmla="*/ 5670497 w 6096000"/>
              <a:gd name="connsiteY29" fmla="*/ 6462964 h 6857999"/>
              <a:gd name="connsiteX30" fmla="*/ 5672123 w 6096000"/>
              <a:gd name="connsiteY30" fmla="*/ 6464590 h 6857999"/>
              <a:gd name="connsiteX31" fmla="*/ 5715246 w 6096000"/>
              <a:gd name="connsiteY31" fmla="*/ 6464590 h 6857999"/>
              <a:gd name="connsiteX32" fmla="*/ 5716801 w 6096000"/>
              <a:gd name="connsiteY32" fmla="*/ 6462964 h 6857999"/>
              <a:gd name="connsiteX33" fmla="*/ 5716801 w 6096000"/>
              <a:gd name="connsiteY33" fmla="*/ 6304931 h 6857999"/>
              <a:gd name="connsiteX34" fmla="*/ 5715175 w 6096000"/>
              <a:gd name="connsiteY34" fmla="*/ 6303305 h 6857999"/>
              <a:gd name="connsiteX35" fmla="*/ 5672123 w 6096000"/>
              <a:gd name="connsiteY35" fmla="*/ 6303305 h 6857999"/>
              <a:gd name="connsiteX36" fmla="*/ 5670497 w 6096000"/>
              <a:gd name="connsiteY36" fmla="*/ 6304931 h 6857999"/>
              <a:gd name="connsiteX37" fmla="*/ 5670497 w 6096000"/>
              <a:gd name="connsiteY37" fmla="*/ 6321897 h 6857999"/>
              <a:gd name="connsiteX38" fmla="*/ 5670215 w 6096000"/>
              <a:gd name="connsiteY38" fmla="*/ 6321897 h 6857999"/>
              <a:gd name="connsiteX39" fmla="*/ 5622956 w 6096000"/>
              <a:gd name="connsiteY39" fmla="*/ 6300159 h 6857999"/>
              <a:gd name="connsiteX40" fmla="*/ 5336369 w 6096000"/>
              <a:gd name="connsiteY40" fmla="*/ 6300018 h 6857999"/>
              <a:gd name="connsiteX41" fmla="*/ 5255864 w 6096000"/>
              <a:gd name="connsiteY41" fmla="*/ 6383775 h 6857999"/>
              <a:gd name="connsiteX42" fmla="*/ 5339692 w 6096000"/>
              <a:gd name="connsiteY42" fmla="*/ 6467843 h 6857999"/>
              <a:gd name="connsiteX43" fmla="*/ 5411162 w 6096000"/>
              <a:gd name="connsiteY43" fmla="*/ 6435395 h 6857999"/>
              <a:gd name="connsiteX44" fmla="*/ 5410596 w 6096000"/>
              <a:gd name="connsiteY44" fmla="*/ 6433204 h 6857999"/>
              <a:gd name="connsiteX45" fmla="*/ 5377194 w 6096000"/>
              <a:gd name="connsiteY45" fmla="*/ 6412844 h 6857999"/>
              <a:gd name="connsiteX46" fmla="*/ 5374967 w 6096000"/>
              <a:gd name="connsiteY46" fmla="*/ 6413374 h 6857999"/>
              <a:gd name="connsiteX47" fmla="*/ 5340646 w 6096000"/>
              <a:gd name="connsiteY47" fmla="*/ 6428432 h 6857999"/>
              <a:gd name="connsiteX48" fmla="*/ 5299326 w 6096000"/>
              <a:gd name="connsiteY48" fmla="*/ 6395171 h 6857999"/>
              <a:gd name="connsiteX49" fmla="*/ 5299538 w 6096000"/>
              <a:gd name="connsiteY49" fmla="*/ 6394959 h 6857999"/>
              <a:gd name="connsiteX50" fmla="*/ 5414519 w 6096000"/>
              <a:gd name="connsiteY50" fmla="*/ 6394959 h 6857999"/>
              <a:gd name="connsiteX51" fmla="*/ 5415262 w 6096000"/>
              <a:gd name="connsiteY51" fmla="*/ 6394216 h 6857999"/>
              <a:gd name="connsiteX52" fmla="*/ 5416463 w 6096000"/>
              <a:gd name="connsiteY52" fmla="*/ 6376861 h 6857999"/>
              <a:gd name="connsiteX53" fmla="*/ 5416463 w 6096000"/>
              <a:gd name="connsiteY53" fmla="*/ 6373044 h 6857999"/>
              <a:gd name="connsiteX54" fmla="*/ 5336369 w 6096000"/>
              <a:gd name="connsiteY54" fmla="*/ 6300018 h 6857999"/>
              <a:gd name="connsiteX55" fmla="*/ 5525825 w 6096000"/>
              <a:gd name="connsiteY55" fmla="*/ 6300017 h 6857999"/>
              <a:gd name="connsiteX56" fmla="*/ 5487440 w 6096000"/>
              <a:gd name="connsiteY56" fmla="*/ 6321649 h 6857999"/>
              <a:gd name="connsiteX57" fmla="*/ 5487086 w 6096000"/>
              <a:gd name="connsiteY57" fmla="*/ 6321649 h 6857999"/>
              <a:gd name="connsiteX58" fmla="*/ 5487086 w 6096000"/>
              <a:gd name="connsiteY58" fmla="*/ 6304966 h 6857999"/>
              <a:gd name="connsiteX59" fmla="*/ 5485425 w 6096000"/>
              <a:gd name="connsiteY59" fmla="*/ 6303305 h 6857999"/>
              <a:gd name="connsiteX60" fmla="*/ 5442514 w 6096000"/>
              <a:gd name="connsiteY60" fmla="*/ 6303305 h 6857999"/>
              <a:gd name="connsiteX61" fmla="*/ 5440853 w 6096000"/>
              <a:gd name="connsiteY61" fmla="*/ 6304966 h 6857999"/>
              <a:gd name="connsiteX62" fmla="*/ 5440853 w 6096000"/>
              <a:gd name="connsiteY62" fmla="*/ 6463176 h 6857999"/>
              <a:gd name="connsiteX63" fmla="*/ 5442514 w 6096000"/>
              <a:gd name="connsiteY63" fmla="*/ 6464802 h 6857999"/>
              <a:gd name="connsiteX64" fmla="*/ 5485602 w 6096000"/>
              <a:gd name="connsiteY64" fmla="*/ 6464802 h 6857999"/>
              <a:gd name="connsiteX65" fmla="*/ 5487263 w 6096000"/>
              <a:gd name="connsiteY65" fmla="*/ 6463176 h 6857999"/>
              <a:gd name="connsiteX66" fmla="*/ 5487263 w 6096000"/>
              <a:gd name="connsiteY66" fmla="*/ 6381879 h 6857999"/>
              <a:gd name="connsiteX67" fmla="*/ 5513419 w 6096000"/>
              <a:gd name="connsiteY67" fmla="*/ 6344412 h 6857999"/>
              <a:gd name="connsiteX68" fmla="*/ 5522397 w 6096000"/>
              <a:gd name="connsiteY68" fmla="*/ 6342751 h 6857999"/>
              <a:gd name="connsiteX69" fmla="*/ 5542120 w 6096000"/>
              <a:gd name="connsiteY69" fmla="*/ 6346038 h 6857999"/>
              <a:gd name="connsiteX70" fmla="*/ 5542127 w 6096000"/>
              <a:gd name="connsiteY70" fmla="*/ 6346039 h 6857999"/>
              <a:gd name="connsiteX71" fmla="*/ 5543003 w 6096000"/>
              <a:gd name="connsiteY71" fmla="*/ 6345296 h 6857999"/>
              <a:gd name="connsiteX72" fmla="*/ 5545514 w 6096000"/>
              <a:gd name="connsiteY72" fmla="*/ 6303588 h 6857999"/>
              <a:gd name="connsiteX73" fmla="*/ 5544983 w 6096000"/>
              <a:gd name="connsiteY73" fmla="*/ 6302774 h 6857999"/>
              <a:gd name="connsiteX74" fmla="*/ 5525825 w 6096000"/>
              <a:gd name="connsiteY74" fmla="*/ 6300017 h 6857999"/>
              <a:gd name="connsiteX75" fmla="*/ 5165221 w 6096000"/>
              <a:gd name="connsiteY75" fmla="*/ 6299911 h 6857999"/>
              <a:gd name="connsiteX76" fmla="*/ 5121568 w 6096000"/>
              <a:gd name="connsiteY76" fmla="*/ 6321685 h 6857999"/>
              <a:gd name="connsiteX77" fmla="*/ 5121215 w 6096000"/>
              <a:gd name="connsiteY77" fmla="*/ 6321685 h 6857999"/>
              <a:gd name="connsiteX78" fmla="*/ 5121215 w 6096000"/>
              <a:gd name="connsiteY78" fmla="*/ 6304931 h 6857999"/>
              <a:gd name="connsiteX79" fmla="*/ 5119554 w 6096000"/>
              <a:gd name="connsiteY79" fmla="*/ 6303305 h 6857999"/>
              <a:gd name="connsiteX80" fmla="*/ 5076537 w 6096000"/>
              <a:gd name="connsiteY80" fmla="*/ 6303305 h 6857999"/>
              <a:gd name="connsiteX81" fmla="*/ 5074876 w 6096000"/>
              <a:gd name="connsiteY81" fmla="*/ 6304931 h 6857999"/>
              <a:gd name="connsiteX82" fmla="*/ 5074876 w 6096000"/>
              <a:gd name="connsiteY82" fmla="*/ 6463000 h 6857999"/>
              <a:gd name="connsiteX83" fmla="*/ 5076537 w 6096000"/>
              <a:gd name="connsiteY83" fmla="*/ 6464590 h 6857999"/>
              <a:gd name="connsiteX84" fmla="*/ 5119519 w 6096000"/>
              <a:gd name="connsiteY84" fmla="*/ 6464590 h 6857999"/>
              <a:gd name="connsiteX85" fmla="*/ 5121145 w 6096000"/>
              <a:gd name="connsiteY85" fmla="*/ 6462964 h 6857999"/>
              <a:gd name="connsiteX86" fmla="*/ 5121145 w 6096000"/>
              <a:gd name="connsiteY86" fmla="*/ 6378663 h 6857999"/>
              <a:gd name="connsiteX87" fmla="*/ 5151966 w 6096000"/>
              <a:gd name="connsiteY87" fmla="*/ 6345826 h 6857999"/>
              <a:gd name="connsiteX88" fmla="*/ 5153415 w 6096000"/>
              <a:gd name="connsiteY88" fmla="*/ 6345826 h 6857999"/>
              <a:gd name="connsiteX89" fmla="*/ 5184627 w 6096000"/>
              <a:gd name="connsiteY89" fmla="*/ 6381172 h 6857999"/>
              <a:gd name="connsiteX90" fmla="*/ 5184627 w 6096000"/>
              <a:gd name="connsiteY90" fmla="*/ 6462964 h 6857999"/>
              <a:gd name="connsiteX91" fmla="*/ 5186253 w 6096000"/>
              <a:gd name="connsiteY91" fmla="*/ 6464590 h 6857999"/>
              <a:gd name="connsiteX92" fmla="*/ 5229304 w 6096000"/>
              <a:gd name="connsiteY92" fmla="*/ 6464590 h 6857999"/>
              <a:gd name="connsiteX93" fmla="*/ 5230930 w 6096000"/>
              <a:gd name="connsiteY93" fmla="*/ 6462964 h 6857999"/>
              <a:gd name="connsiteX94" fmla="*/ 5230930 w 6096000"/>
              <a:gd name="connsiteY94" fmla="*/ 6373290 h 6857999"/>
              <a:gd name="connsiteX95" fmla="*/ 5165221 w 6096000"/>
              <a:gd name="connsiteY95" fmla="*/ 6299911 h 6857999"/>
              <a:gd name="connsiteX96" fmla="*/ 4809585 w 6096000"/>
              <a:gd name="connsiteY96" fmla="*/ 6298480 h 6857999"/>
              <a:gd name="connsiteX97" fmla="*/ 4714874 w 6096000"/>
              <a:gd name="connsiteY97" fmla="*/ 6393191 h 6857999"/>
              <a:gd name="connsiteX98" fmla="*/ 4714874 w 6096000"/>
              <a:gd name="connsiteY98" fmla="*/ 6462964 h 6857999"/>
              <a:gd name="connsiteX99" fmla="*/ 4716465 w 6096000"/>
              <a:gd name="connsiteY99" fmla="*/ 6464625 h 6857999"/>
              <a:gd name="connsiteX100" fmla="*/ 4717489 w 6096000"/>
              <a:gd name="connsiteY100" fmla="*/ 6464272 h 6857999"/>
              <a:gd name="connsiteX101" fmla="*/ 4760824 w 6096000"/>
              <a:gd name="connsiteY101" fmla="*/ 6432072 h 6857999"/>
              <a:gd name="connsiteX102" fmla="*/ 4761496 w 6096000"/>
              <a:gd name="connsiteY102" fmla="*/ 6430764 h 6857999"/>
              <a:gd name="connsiteX103" fmla="*/ 4761496 w 6096000"/>
              <a:gd name="connsiteY103" fmla="*/ 6393191 h 6857999"/>
              <a:gd name="connsiteX104" fmla="*/ 4810925 w 6096000"/>
              <a:gd name="connsiteY104" fmla="*/ 6346371 h 6857999"/>
              <a:gd name="connsiteX105" fmla="*/ 4857744 w 6096000"/>
              <a:gd name="connsiteY105" fmla="*/ 6393191 h 6857999"/>
              <a:gd name="connsiteX106" fmla="*/ 4857744 w 6096000"/>
              <a:gd name="connsiteY106" fmla="*/ 6462964 h 6857999"/>
              <a:gd name="connsiteX107" fmla="*/ 4859406 w 6096000"/>
              <a:gd name="connsiteY107" fmla="*/ 6464625 h 6857999"/>
              <a:gd name="connsiteX108" fmla="*/ 4902669 w 6096000"/>
              <a:gd name="connsiteY108" fmla="*/ 6464625 h 6857999"/>
              <a:gd name="connsiteX109" fmla="*/ 4904295 w 6096000"/>
              <a:gd name="connsiteY109" fmla="*/ 6462999 h 6857999"/>
              <a:gd name="connsiteX110" fmla="*/ 4904295 w 6096000"/>
              <a:gd name="connsiteY110" fmla="*/ 6393191 h 6857999"/>
              <a:gd name="connsiteX111" fmla="*/ 4809585 w 6096000"/>
              <a:gd name="connsiteY111" fmla="*/ 6298480 h 6857999"/>
              <a:gd name="connsiteX112" fmla="*/ 5019984 w 6096000"/>
              <a:gd name="connsiteY112" fmla="*/ 6225119 h 6857999"/>
              <a:gd name="connsiteX113" fmla="*/ 4992065 w 6096000"/>
              <a:gd name="connsiteY113" fmla="*/ 6253745 h 6857999"/>
              <a:gd name="connsiteX114" fmla="*/ 5020691 w 6096000"/>
              <a:gd name="connsiteY114" fmla="*/ 6281669 h 6857999"/>
              <a:gd name="connsiteX115" fmla="*/ 5048614 w 6096000"/>
              <a:gd name="connsiteY115" fmla="*/ 6253042 h 6857999"/>
              <a:gd name="connsiteX116" fmla="*/ 5020337 w 6096000"/>
              <a:gd name="connsiteY116" fmla="*/ 6225119 h 6857999"/>
              <a:gd name="connsiteX117" fmla="*/ 4809602 w 6096000"/>
              <a:gd name="connsiteY117" fmla="*/ 6174256 h 6857999"/>
              <a:gd name="connsiteX118" fmla="*/ 4838091 w 6096000"/>
              <a:gd name="connsiteY118" fmla="*/ 6202816 h 6857999"/>
              <a:gd name="connsiteX119" fmla="*/ 4809532 w 6096000"/>
              <a:gd name="connsiteY119" fmla="*/ 6231305 h 6857999"/>
              <a:gd name="connsiteX120" fmla="*/ 4781042 w 6096000"/>
              <a:gd name="connsiteY120" fmla="*/ 6202745 h 6857999"/>
              <a:gd name="connsiteX121" fmla="*/ 4809602 w 6096000"/>
              <a:gd name="connsiteY121" fmla="*/ 6174256 h 6857999"/>
              <a:gd name="connsiteX122" fmla="*/ 4809319 w 6096000"/>
              <a:gd name="connsiteY122" fmla="*/ 6127705 h 6857999"/>
              <a:gd name="connsiteX123" fmla="*/ 4734385 w 6096000"/>
              <a:gd name="connsiteY123" fmla="*/ 6202922 h 6857999"/>
              <a:gd name="connsiteX124" fmla="*/ 4809602 w 6096000"/>
              <a:gd name="connsiteY124" fmla="*/ 6277856 h 6857999"/>
              <a:gd name="connsiteX125" fmla="*/ 4884536 w 6096000"/>
              <a:gd name="connsiteY125" fmla="*/ 6202780 h 6857999"/>
              <a:gd name="connsiteX126" fmla="*/ 4884536 w 6096000"/>
              <a:gd name="connsiteY126" fmla="*/ 6202639 h 6857999"/>
              <a:gd name="connsiteX127" fmla="*/ 4809319 w 6096000"/>
              <a:gd name="connsiteY127" fmla="*/ 6127705 h 6857999"/>
              <a:gd name="connsiteX128" fmla="*/ 0 w 6096000"/>
              <a:gd name="connsiteY128" fmla="*/ 0 h 6857999"/>
              <a:gd name="connsiteX129" fmla="*/ 6096000 w 6096000"/>
              <a:gd name="connsiteY129" fmla="*/ 0 h 6857999"/>
              <a:gd name="connsiteX130" fmla="*/ 6096000 w 6096000"/>
              <a:gd name="connsiteY130" fmla="*/ 6857999 h 6857999"/>
              <a:gd name="connsiteX131" fmla="*/ 0 w 6096000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6000" h="6857999">
                <a:moveTo>
                  <a:pt x="5633172" y="6343741"/>
                </a:moveTo>
                <a:cubicBezTo>
                  <a:pt x="5648314" y="6343692"/>
                  <a:pt x="5662414" y="6351438"/>
                  <a:pt x="5670497" y="6364242"/>
                </a:cubicBezTo>
                <a:cubicBezTo>
                  <a:pt x="5670533" y="6364394"/>
                  <a:pt x="5670533" y="6364551"/>
                  <a:pt x="5670497" y="6364701"/>
                </a:cubicBezTo>
                <a:lnTo>
                  <a:pt x="5670497" y="6403582"/>
                </a:lnTo>
                <a:cubicBezTo>
                  <a:pt x="5670568" y="6403740"/>
                  <a:pt x="5670568" y="6403920"/>
                  <a:pt x="5670497" y="6404077"/>
                </a:cubicBezTo>
                <a:cubicBezTo>
                  <a:pt x="5662219" y="6416585"/>
                  <a:pt x="5648169" y="6424049"/>
                  <a:pt x="5633172" y="6423907"/>
                </a:cubicBezTo>
                <a:cubicBezTo>
                  <a:pt x="5611035" y="6423907"/>
                  <a:pt x="5593089" y="6405961"/>
                  <a:pt x="5593089" y="6383824"/>
                </a:cubicBezTo>
                <a:cubicBezTo>
                  <a:pt x="5593089" y="6361687"/>
                  <a:pt x="5611035" y="6343741"/>
                  <a:pt x="5633172" y="6343741"/>
                </a:cubicBezTo>
                <a:close/>
                <a:moveTo>
                  <a:pt x="5336404" y="6337521"/>
                </a:moveTo>
                <a:cubicBezTo>
                  <a:pt x="5353406" y="6337521"/>
                  <a:pt x="5368110" y="6349221"/>
                  <a:pt x="5370195" y="6365197"/>
                </a:cubicBezTo>
                <a:cubicBezTo>
                  <a:pt x="5370195" y="6365314"/>
                  <a:pt x="5370100" y="6365409"/>
                  <a:pt x="5369984" y="6365409"/>
                </a:cubicBezTo>
                <a:lnTo>
                  <a:pt x="5369842" y="6365445"/>
                </a:lnTo>
                <a:lnTo>
                  <a:pt x="5299998" y="6365445"/>
                </a:lnTo>
                <a:cubicBezTo>
                  <a:pt x="5299937" y="6365359"/>
                  <a:pt x="5299937" y="6365246"/>
                  <a:pt x="5299998" y="6365162"/>
                </a:cubicBezTo>
                <a:cubicBezTo>
                  <a:pt x="5304310" y="6347913"/>
                  <a:pt x="5317105" y="6337521"/>
                  <a:pt x="5336404" y="6337521"/>
                </a:cubicBezTo>
                <a:close/>
                <a:moveTo>
                  <a:pt x="4997362" y="6303305"/>
                </a:moveTo>
                <a:lnTo>
                  <a:pt x="4997362" y="6464590"/>
                </a:lnTo>
                <a:cubicBezTo>
                  <a:pt x="4997362" y="6464590"/>
                  <a:pt x="4998090" y="6464590"/>
                  <a:pt x="4998988" y="6464590"/>
                </a:cubicBezTo>
                <a:lnTo>
                  <a:pt x="5042040" y="6464590"/>
                </a:lnTo>
                <a:cubicBezTo>
                  <a:pt x="5042938" y="6464590"/>
                  <a:pt x="5043666" y="6464590"/>
                  <a:pt x="5043666" y="6464590"/>
                </a:cubicBezTo>
                <a:lnTo>
                  <a:pt x="5043666" y="6303305"/>
                </a:lnTo>
                <a:cubicBezTo>
                  <a:pt x="5043666" y="6303305"/>
                  <a:pt x="5042938" y="6303305"/>
                  <a:pt x="5042040" y="6303305"/>
                </a:cubicBezTo>
                <a:lnTo>
                  <a:pt x="4998988" y="6303305"/>
                </a:lnTo>
                <a:cubicBezTo>
                  <a:pt x="4998090" y="6303305"/>
                  <a:pt x="4997362" y="6303305"/>
                  <a:pt x="4997362" y="6303305"/>
                </a:cubicBezTo>
                <a:close/>
                <a:moveTo>
                  <a:pt x="5622956" y="6300159"/>
                </a:moveTo>
                <a:cubicBezTo>
                  <a:pt x="5580930" y="6300159"/>
                  <a:pt x="5547740" y="6337272"/>
                  <a:pt x="5547740" y="6383930"/>
                </a:cubicBezTo>
                <a:cubicBezTo>
                  <a:pt x="5547740" y="6430587"/>
                  <a:pt x="5580930" y="6468019"/>
                  <a:pt x="5622956" y="6468019"/>
                </a:cubicBezTo>
                <a:cubicBezTo>
                  <a:pt x="5643034" y="6468019"/>
                  <a:pt x="5662121" y="6459111"/>
                  <a:pt x="5670215" y="6446280"/>
                </a:cubicBezTo>
                <a:cubicBezTo>
                  <a:pt x="5670296" y="6446209"/>
                  <a:pt x="5670416" y="6446209"/>
                  <a:pt x="5670497" y="6446280"/>
                </a:cubicBezTo>
                <a:lnTo>
                  <a:pt x="5670497" y="6462964"/>
                </a:lnTo>
                <a:cubicBezTo>
                  <a:pt x="5670515" y="6463855"/>
                  <a:pt x="5671233" y="6464571"/>
                  <a:pt x="5672123" y="6464590"/>
                </a:cubicBezTo>
                <a:lnTo>
                  <a:pt x="5715246" y="6464590"/>
                </a:lnTo>
                <a:cubicBezTo>
                  <a:pt x="5716126" y="6464571"/>
                  <a:pt x="5716823" y="6463843"/>
                  <a:pt x="5716801" y="6462964"/>
                </a:cubicBezTo>
                <a:lnTo>
                  <a:pt x="5716801" y="6304931"/>
                </a:lnTo>
                <a:cubicBezTo>
                  <a:pt x="5716784" y="6304041"/>
                  <a:pt x="5716066" y="6303324"/>
                  <a:pt x="5715175" y="6303305"/>
                </a:cubicBezTo>
                <a:lnTo>
                  <a:pt x="5672123" y="6303305"/>
                </a:lnTo>
                <a:cubicBezTo>
                  <a:pt x="5671240" y="6303341"/>
                  <a:pt x="5670533" y="6304049"/>
                  <a:pt x="5670497" y="6304931"/>
                </a:cubicBezTo>
                <a:lnTo>
                  <a:pt x="5670497" y="6321897"/>
                </a:lnTo>
                <a:cubicBezTo>
                  <a:pt x="5670416" y="6321969"/>
                  <a:pt x="5670296" y="6321969"/>
                  <a:pt x="5670215" y="6321897"/>
                </a:cubicBezTo>
                <a:cubicBezTo>
                  <a:pt x="5662121" y="6309066"/>
                  <a:pt x="5642680" y="6300159"/>
                  <a:pt x="5622956" y="6300159"/>
                </a:cubicBezTo>
                <a:close/>
                <a:moveTo>
                  <a:pt x="5336369" y="6300018"/>
                </a:moveTo>
                <a:cubicBezTo>
                  <a:pt x="5291430" y="6301862"/>
                  <a:pt x="5255928" y="6338798"/>
                  <a:pt x="5255864" y="6383775"/>
                </a:cubicBezTo>
                <a:cubicBezTo>
                  <a:pt x="5255797" y="6430138"/>
                  <a:pt x="5293327" y="6467777"/>
                  <a:pt x="5339692" y="6467843"/>
                </a:cubicBezTo>
                <a:cubicBezTo>
                  <a:pt x="5372281" y="6467843"/>
                  <a:pt x="5398932" y="6455931"/>
                  <a:pt x="5411162" y="6435395"/>
                </a:cubicBezTo>
                <a:cubicBezTo>
                  <a:pt x="5411597" y="6434631"/>
                  <a:pt x="5411346" y="6433661"/>
                  <a:pt x="5410596" y="6433204"/>
                </a:cubicBezTo>
                <a:lnTo>
                  <a:pt x="5377194" y="6412844"/>
                </a:lnTo>
                <a:cubicBezTo>
                  <a:pt x="5376430" y="6412399"/>
                  <a:pt x="5375451" y="6412632"/>
                  <a:pt x="5374967" y="6413374"/>
                </a:cubicBezTo>
                <a:cubicBezTo>
                  <a:pt x="5368923" y="6422458"/>
                  <a:pt x="5354430" y="6428432"/>
                  <a:pt x="5340646" y="6428432"/>
                </a:cubicBezTo>
                <a:cubicBezTo>
                  <a:pt x="5318731" y="6428432"/>
                  <a:pt x="5303639" y="6417015"/>
                  <a:pt x="5299326" y="6395171"/>
                </a:cubicBezTo>
                <a:cubicBezTo>
                  <a:pt x="5299326" y="6395054"/>
                  <a:pt x="5299421" y="6394959"/>
                  <a:pt x="5299538" y="6394959"/>
                </a:cubicBezTo>
                <a:lnTo>
                  <a:pt x="5414519" y="6394959"/>
                </a:lnTo>
                <a:cubicBezTo>
                  <a:pt x="5414930" y="6394959"/>
                  <a:pt x="5415262" y="6394627"/>
                  <a:pt x="5415262" y="6394216"/>
                </a:cubicBezTo>
                <a:cubicBezTo>
                  <a:pt x="5416103" y="6388470"/>
                  <a:pt x="5416506" y="6382669"/>
                  <a:pt x="5416463" y="6376861"/>
                </a:cubicBezTo>
                <a:cubicBezTo>
                  <a:pt x="5416463" y="6375589"/>
                  <a:pt x="5416463" y="6374316"/>
                  <a:pt x="5416463" y="6373044"/>
                </a:cubicBezTo>
                <a:cubicBezTo>
                  <a:pt x="5414498" y="6330767"/>
                  <a:pt x="5378646" y="6298080"/>
                  <a:pt x="5336369" y="6300018"/>
                </a:cubicBezTo>
                <a:close/>
                <a:moveTo>
                  <a:pt x="5525825" y="6300017"/>
                </a:moveTo>
                <a:cubicBezTo>
                  <a:pt x="5510280" y="6300582"/>
                  <a:pt x="5495976" y="6308645"/>
                  <a:pt x="5487440" y="6321649"/>
                </a:cubicBezTo>
                <a:lnTo>
                  <a:pt x="5487086" y="6321649"/>
                </a:lnTo>
                <a:lnTo>
                  <a:pt x="5487086" y="6304966"/>
                </a:lnTo>
                <a:cubicBezTo>
                  <a:pt x="5487086" y="6304048"/>
                  <a:pt x="5486343" y="6303305"/>
                  <a:pt x="5485425" y="6303305"/>
                </a:cubicBezTo>
                <a:lnTo>
                  <a:pt x="5442514" y="6303305"/>
                </a:lnTo>
                <a:cubicBezTo>
                  <a:pt x="5441596" y="6303305"/>
                  <a:pt x="5440853" y="6304048"/>
                  <a:pt x="5440853" y="6304966"/>
                </a:cubicBezTo>
                <a:lnTo>
                  <a:pt x="5440853" y="6463176"/>
                </a:lnTo>
                <a:cubicBezTo>
                  <a:pt x="5440870" y="6464079"/>
                  <a:pt x="5441609" y="6464802"/>
                  <a:pt x="5442514" y="6464802"/>
                </a:cubicBezTo>
                <a:lnTo>
                  <a:pt x="5485602" y="6464802"/>
                </a:lnTo>
                <a:cubicBezTo>
                  <a:pt x="5486507" y="6464802"/>
                  <a:pt x="5487245" y="6464079"/>
                  <a:pt x="5487263" y="6463176"/>
                </a:cubicBezTo>
                <a:lnTo>
                  <a:pt x="5487263" y="6381879"/>
                </a:lnTo>
                <a:cubicBezTo>
                  <a:pt x="5487058" y="6365078"/>
                  <a:pt x="5497577" y="6350012"/>
                  <a:pt x="5513419" y="6344412"/>
                </a:cubicBezTo>
                <a:cubicBezTo>
                  <a:pt x="5516303" y="6343385"/>
                  <a:pt x="5519336" y="6342824"/>
                  <a:pt x="5522397" y="6342751"/>
                </a:cubicBezTo>
                <a:cubicBezTo>
                  <a:pt x="5529102" y="6342814"/>
                  <a:pt x="5535758" y="6343922"/>
                  <a:pt x="5542120" y="6346038"/>
                </a:cubicBezTo>
                <a:cubicBezTo>
                  <a:pt x="5542124" y="6346038"/>
                  <a:pt x="5542124" y="6346038"/>
                  <a:pt x="5542127" y="6346039"/>
                </a:cubicBezTo>
                <a:cubicBezTo>
                  <a:pt x="5542573" y="6346076"/>
                  <a:pt x="5542965" y="6345743"/>
                  <a:pt x="5543003" y="6345296"/>
                </a:cubicBezTo>
                <a:lnTo>
                  <a:pt x="5545514" y="6303588"/>
                </a:lnTo>
                <a:cubicBezTo>
                  <a:pt x="5545549" y="6303226"/>
                  <a:pt x="5545330" y="6302888"/>
                  <a:pt x="5544983" y="6302774"/>
                </a:cubicBezTo>
                <a:cubicBezTo>
                  <a:pt x="5538812" y="6300732"/>
                  <a:pt x="5532326" y="6299799"/>
                  <a:pt x="5525825" y="6300017"/>
                </a:cubicBezTo>
                <a:close/>
                <a:moveTo>
                  <a:pt x="5165221" y="6299911"/>
                </a:moveTo>
                <a:cubicBezTo>
                  <a:pt x="5147976" y="6299556"/>
                  <a:pt x="5131660" y="6307695"/>
                  <a:pt x="5121568" y="6321685"/>
                </a:cubicBezTo>
                <a:lnTo>
                  <a:pt x="5121215" y="6321685"/>
                </a:lnTo>
                <a:lnTo>
                  <a:pt x="5121215" y="6304931"/>
                </a:lnTo>
                <a:cubicBezTo>
                  <a:pt x="5121197" y="6304027"/>
                  <a:pt x="5120459" y="6303304"/>
                  <a:pt x="5119554" y="6303305"/>
                </a:cubicBezTo>
                <a:lnTo>
                  <a:pt x="5076537" y="6303305"/>
                </a:lnTo>
                <a:cubicBezTo>
                  <a:pt x="5075632" y="6303304"/>
                  <a:pt x="5074893" y="6304027"/>
                  <a:pt x="5074876" y="6304931"/>
                </a:cubicBezTo>
                <a:lnTo>
                  <a:pt x="5074876" y="6463000"/>
                </a:lnTo>
                <a:cubicBezTo>
                  <a:pt x="5074915" y="6463889"/>
                  <a:pt x="5075646" y="6464590"/>
                  <a:pt x="5076537" y="6464590"/>
                </a:cubicBezTo>
                <a:lnTo>
                  <a:pt x="5119519" y="6464590"/>
                </a:lnTo>
                <a:cubicBezTo>
                  <a:pt x="5120409" y="6464571"/>
                  <a:pt x="5121127" y="6463853"/>
                  <a:pt x="5121145" y="6462964"/>
                </a:cubicBezTo>
                <a:lnTo>
                  <a:pt x="5121145" y="6378663"/>
                </a:lnTo>
                <a:cubicBezTo>
                  <a:pt x="5120968" y="6361230"/>
                  <a:pt x="5134559" y="6346753"/>
                  <a:pt x="5151966" y="6345826"/>
                </a:cubicBezTo>
                <a:lnTo>
                  <a:pt x="5153415" y="6345826"/>
                </a:lnTo>
                <a:cubicBezTo>
                  <a:pt x="5172467" y="6345826"/>
                  <a:pt x="5184627" y="6358834"/>
                  <a:pt x="5184627" y="6381172"/>
                </a:cubicBezTo>
                <a:lnTo>
                  <a:pt x="5184627" y="6462964"/>
                </a:lnTo>
                <a:cubicBezTo>
                  <a:pt x="5184644" y="6463853"/>
                  <a:pt x="5185362" y="6464571"/>
                  <a:pt x="5186253" y="6464590"/>
                </a:cubicBezTo>
                <a:lnTo>
                  <a:pt x="5229304" y="6464590"/>
                </a:lnTo>
                <a:cubicBezTo>
                  <a:pt x="5230195" y="6464571"/>
                  <a:pt x="5230913" y="6463853"/>
                  <a:pt x="5230930" y="6462964"/>
                </a:cubicBezTo>
                <a:lnTo>
                  <a:pt x="5230930" y="6373290"/>
                </a:lnTo>
                <a:cubicBezTo>
                  <a:pt x="5230930" y="6327941"/>
                  <a:pt x="5205976" y="6300018"/>
                  <a:pt x="5165221" y="6299911"/>
                </a:cubicBezTo>
                <a:close/>
                <a:moveTo>
                  <a:pt x="4809585" y="6298480"/>
                </a:moveTo>
                <a:cubicBezTo>
                  <a:pt x="4757277" y="6298480"/>
                  <a:pt x="4714874" y="6340884"/>
                  <a:pt x="4714874" y="6393191"/>
                </a:cubicBezTo>
                <a:lnTo>
                  <a:pt x="4714874" y="6462964"/>
                </a:lnTo>
                <a:cubicBezTo>
                  <a:pt x="4714873" y="6463855"/>
                  <a:pt x="4715574" y="6464587"/>
                  <a:pt x="4716465" y="6464625"/>
                </a:cubicBezTo>
                <a:cubicBezTo>
                  <a:pt x="4716835" y="6464623"/>
                  <a:pt x="4717196" y="6464499"/>
                  <a:pt x="4717489" y="6464272"/>
                </a:cubicBezTo>
                <a:lnTo>
                  <a:pt x="4760824" y="6432072"/>
                </a:lnTo>
                <a:cubicBezTo>
                  <a:pt x="4761249" y="6431771"/>
                  <a:pt x="4761499" y="6431283"/>
                  <a:pt x="4761496" y="6430764"/>
                </a:cubicBezTo>
                <a:lnTo>
                  <a:pt x="4761496" y="6393191"/>
                </a:lnTo>
                <a:cubicBezTo>
                  <a:pt x="4762217" y="6366613"/>
                  <a:pt x="4784346" y="6345650"/>
                  <a:pt x="4810925" y="6346371"/>
                </a:cubicBezTo>
                <a:cubicBezTo>
                  <a:pt x="4836490" y="6347064"/>
                  <a:pt x="4857052" y="6367625"/>
                  <a:pt x="4857744" y="6393191"/>
                </a:cubicBezTo>
                <a:lnTo>
                  <a:pt x="4857744" y="6462964"/>
                </a:lnTo>
                <a:cubicBezTo>
                  <a:pt x="4857744" y="6463882"/>
                  <a:pt x="4858488" y="6464625"/>
                  <a:pt x="4859406" y="6464625"/>
                </a:cubicBezTo>
                <a:lnTo>
                  <a:pt x="4902669" y="6464625"/>
                </a:lnTo>
                <a:cubicBezTo>
                  <a:pt x="4903559" y="6464607"/>
                  <a:pt x="4904277" y="6463889"/>
                  <a:pt x="4904295" y="6462999"/>
                </a:cubicBezTo>
                <a:lnTo>
                  <a:pt x="4904295" y="6393191"/>
                </a:lnTo>
                <a:cubicBezTo>
                  <a:pt x="4904295" y="6340884"/>
                  <a:pt x="4861892" y="6298480"/>
                  <a:pt x="4809585" y="6298480"/>
                </a:cubicBezTo>
                <a:close/>
                <a:moveTo>
                  <a:pt x="5019984" y="6225119"/>
                </a:moveTo>
                <a:cubicBezTo>
                  <a:pt x="5004370" y="6225316"/>
                  <a:pt x="4991871" y="6238131"/>
                  <a:pt x="4992065" y="6253745"/>
                </a:cubicBezTo>
                <a:cubicBezTo>
                  <a:pt x="4992258" y="6269361"/>
                  <a:pt x="5005075" y="6281863"/>
                  <a:pt x="5020691" y="6281669"/>
                </a:cubicBezTo>
                <a:cubicBezTo>
                  <a:pt x="5036306" y="6281474"/>
                  <a:pt x="5048808" y="6268658"/>
                  <a:pt x="5048614" y="6253042"/>
                </a:cubicBezTo>
                <a:cubicBezTo>
                  <a:pt x="5048421" y="6237564"/>
                  <a:pt x="5035817" y="6225118"/>
                  <a:pt x="5020337" y="6225119"/>
                </a:cubicBezTo>
                <a:close/>
                <a:moveTo>
                  <a:pt x="4809602" y="6174256"/>
                </a:moveTo>
                <a:cubicBezTo>
                  <a:pt x="4825347" y="6174295"/>
                  <a:pt x="4838091" y="6187070"/>
                  <a:pt x="4838091" y="6202816"/>
                </a:cubicBezTo>
                <a:cubicBezTo>
                  <a:pt x="4838072" y="6218570"/>
                  <a:pt x="4825285" y="6231325"/>
                  <a:pt x="4809532" y="6231305"/>
                </a:cubicBezTo>
                <a:cubicBezTo>
                  <a:pt x="4793778" y="6231286"/>
                  <a:pt x="4781023" y="6218499"/>
                  <a:pt x="4781042" y="6202745"/>
                </a:cubicBezTo>
                <a:cubicBezTo>
                  <a:pt x="4781062" y="6186992"/>
                  <a:pt x="4793848" y="6174237"/>
                  <a:pt x="4809602" y="6174256"/>
                </a:cubicBezTo>
                <a:close/>
                <a:moveTo>
                  <a:pt x="4809319" y="6127705"/>
                </a:moveTo>
                <a:cubicBezTo>
                  <a:pt x="4767856" y="6127784"/>
                  <a:pt x="4734307" y="6161459"/>
                  <a:pt x="4734385" y="6202922"/>
                </a:cubicBezTo>
                <a:cubicBezTo>
                  <a:pt x="4734463" y="6244385"/>
                  <a:pt x="4768139" y="6277934"/>
                  <a:pt x="4809602" y="6277856"/>
                </a:cubicBezTo>
                <a:cubicBezTo>
                  <a:pt x="4851002" y="6277759"/>
                  <a:pt x="4884517" y="6244180"/>
                  <a:pt x="4884536" y="6202780"/>
                </a:cubicBezTo>
                <a:cubicBezTo>
                  <a:pt x="4884536" y="6202734"/>
                  <a:pt x="4884536" y="6202686"/>
                  <a:pt x="4884536" y="6202639"/>
                </a:cubicBezTo>
                <a:cubicBezTo>
                  <a:pt x="4884458" y="6161177"/>
                  <a:pt x="4850782" y="6127628"/>
                  <a:pt x="4809319" y="612770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3A46AD-E9B6-F2D7-8DD8-A66C69C6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96720"/>
            <a:ext cx="4947581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842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E1CD48-208C-4EF8-2339-3EBFECE3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1" y="696720"/>
            <a:ext cx="4334933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B5CF33-7215-933E-28C6-EDD7AE65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C7A90B-4507-0B66-BC36-7AA7E6DC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EFBA01-32A4-BF81-AD17-53245BDA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16D9DB-BD3C-62DC-CF61-9FE155C5C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24038"/>
            <a:ext cx="7835900" cy="36512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64C826C-1492-3122-D83E-2061700789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78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03C7446D-025A-295A-DA5D-F4C7A8EC1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2" name="Platshållare för text 20">
            <a:extLst>
              <a:ext uri="{FF2B5EF4-FFF2-40B4-BE49-F238E27FC236}">
                <a16:creationId xmlns:a16="http://schemas.microsoft.com/office/drawing/2014/main" id="{08E77F81-9859-77EA-DFA3-16987CE24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BD774599-56BE-4B80-6029-499E749254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64255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4" name="Platshållare för text 20">
            <a:extLst>
              <a:ext uri="{FF2B5EF4-FFF2-40B4-BE49-F238E27FC236}">
                <a16:creationId xmlns:a16="http://schemas.microsoft.com/office/drawing/2014/main" id="{30241731-F5B8-1695-4913-8B42D423B9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1875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5" name="Platshållare för text 20">
            <a:extLst>
              <a:ext uri="{FF2B5EF4-FFF2-40B4-BE49-F238E27FC236}">
                <a16:creationId xmlns:a16="http://schemas.microsoft.com/office/drawing/2014/main" id="{A0DFB222-9F5E-886C-561B-915888CCE3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75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BD077C96-3891-F138-EFC2-824CABFD04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598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1" name="Platshållare för text 20">
            <a:extLst>
              <a:ext uri="{FF2B5EF4-FFF2-40B4-BE49-F238E27FC236}">
                <a16:creationId xmlns:a16="http://schemas.microsoft.com/office/drawing/2014/main" id="{81E1D503-7C0E-2A00-CB71-1E074D37FF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74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2" name="Platshållare för text 20">
            <a:extLst>
              <a:ext uri="{FF2B5EF4-FFF2-40B4-BE49-F238E27FC236}">
                <a16:creationId xmlns:a16="http://schemas.microsoft.com/office/drawing/2014/main" id="{980FB875-5716-A43F-3401-2B1306DB9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4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DA29BD36-494B-3AEB-42B8-DAFD1BA008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395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latshållare för text 20">
            <a:extLst>
              <a:ext uri="{FF2B5EF4-FFF2-40B4-BE49-F238E27FC236}">
                <a16:creationId xmlns:a16="http://schemas.microsoft.com/office/drawing/2014/main" id="{288D22EA-0E20-C913-163A-DC3069D0CB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71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5" name="Platshållare för text 20">
            <a:extLst>
              <a:ext uri="{FF2B5EF4-FFF2-40B4-BE49-F238E27FC236}">
                <a16:creationId xmlns:a16="http://schemas.microsoft.com/office/drawing/2014/main" id="{E004FE53-2515-9DFC-829C-8511A0848C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71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923B10-4408-0A91-E0BA-33E8F590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7774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DDFB6F3-EB80-63EF-1AB5-BE477AEE07DA}"/>
              </a:ext>
            </a:extLst>
          </p:cNvPr>
          <p:cNvSpPr/>
          <p:nvPr userDrawn="1"/>
        </p:nvSpPr>
        <p:spPr>
          <a:xfrm>
            <a:off x="914400" y="1046163"/>
            <a:ext cx="10364029" cy="478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118A7892-7A63-C037-6804-335CC7506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6300" y="1854200"/>
            <a:ext cx="8064500" cy="29718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907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2662616-8E36-ED5F-0DB1-19F584763B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1729171 w 12191999"/>
              <a:gd name="connsiteY0" fmla="*/ 6343741 h 6857999"/>
              <a:gd name="connsiteX1" fmla="*/ 11766496 w 12191999"/>
              <a:gd name="connsiteY1" fmla="*/ 6364242 h 6857999"/>
              <a:gd name="connsiteX2" fmla="*/ 11766496 w 12191999"/>
              <a:gd name="connsiteY2" fmla="*/ 6364701 h 6857999"/>
              <a:gd name="connsiteX3" fmla="*/ 11766496 w 12191999"/>
              <a:gd name="connsiteY3" fmla="*/ 6403582 h 6857999"/>
              <a:gd name="connsiteX4" fmla="*/ 11766496 w 12191999"/>
              <a:gd name="connsiteY4" fmla="*/ 6404077 h 6857999"/>
              <a:gd name="connsiteX5" fmla="*/ 11729171 w 12191999"/>
              <a:gd name="connsiteY5" fmla="*/ 6423907 h 6857999"/>
              <a:gd name="connsiteX6" fmla="*/ 11689088 w 12191999"/>
              <a:gd name="connsiteY6" fmla="*/ 6383824 h 6857999"/>
              <a:gd name="connsiteX7" fmla="*/ 11729171 w 12191999"/>
              <a:gd name="connsiteY7" fmla="*/ 6343741 h 6857999"/>
              <a:gd name="connsiteX8" fmla="*/ 11432403 w 12191999"/>
              <a:gd name="connsiteY8" fmla="*/ 6337521 h 6857999"/>
              <a:gd name="connsiteX9" fmla="*/ 11466194 w 12191999"/>
              <a:gd name="connsiteY9" fmla="*/ 6365197 h 6857999"/>
              <a:gd name="connsiteX10" fmla="*/ 11465983 w 12191999"/>
              <a:gd name="connsiteY10" fmla="*/ 6365409 h 6857999"/>
              <a:gd name="connsiteX11" fmla="*/ 11465841 w 12191999"/>
              <a:gd name="connsiteY11" fmla="*/ 6365445 h 6857999"/>
              <a:gd name="connsiteX12" fmla="*/ 11395997 w 12191999"/>
              <a:gd name="connsiteY12" fmla="*/ 6365445 h 6857999"/>
              <a:gd name="connsiteX13" fmla="*/ 11395997 w 12191999"/>
              <a:gd name="connsiteY13" fmla="*/ 6365162 h 6857999"/>
              <a:gd name="connsiteX14" fmla="*/ 11432403 w 12191999"/>
              <a:gd name="connsiteY14" fmla="*/ 6337521 h 6857999"/>
              <a:gd name="connsiteX15" fmla="*/ 11093361 w 12191999"/>
              <a:gd name="connsiteY15" fmla="*/ 6303305 h 6857999"/>
              <a:gd name="connsiteX16" fmla="*/ 11093361 w 12191999"/>
              <a:gd name="connsiteY16" fmla="*/ 6464590 h 6857999"/>
              <a:gd name="connsiteX17" fmla="*/ 11094987 w 12191999"/>
              <a:gd name="connsiteY17" fmla="*/ 6464590 h 6857999"/>
              <a:gd name="connsiteX18" fmla="*/ 11138039 w 12191999"/>
              <a:gd name="connsiteY18" fmla="*/ 6464590 h 6857999"/>
              <a:gd name="connsiteX19" fmla="*/ 11139665 w 12191999"/>
              <a:gd name="connsiteY19" fmla="*/ 6464590 h 6857999"/>
              <a:gd name="connsiteX20" fmla="*/ 11139665 w 12191999"/>
              <a:gd name="connsiteY20" fmla="*/ 6303305 h 6857999"/>
              <a:gd name="connsiteX21" fmla="*/ 11138039 w 12191999"/>
              <a:gd name="connsiteY21" fmla="*/ 6303305 h 6857999"/>
              <a:gd name="connsiteX22" fmla="*/ 11094987 w 12191999"/>
              <a:gd name="connsiteY22" fmla="*/ 6303305 h 6857999"/>
              <a:gd name="connsiteX23" fmla="*/ 11093361 w 12191999"/>
              <a:gd name="connsiteY23" fmla="*/ 6303305 h 6857999"/>
              <a:gd name="connsiteX24" fmla="*/ 11718955 w 12191999"/>
              <a:gd name="connsiteY24" fmla="*/ 6300159 h 6857999"/>
              <a:gd name="connsiteX25" fmla="*/ 11643739 w 12191999"/>
              <a:gd name="connsiteY25" fmla="*/ 6383930 h 6857999"/>
              <a:gd name="connsiteX26" fmla="*/ 11718955 w 12191999"/>
              <a:gd name="connsiteY26" fmla="*/ 6468019 h 6857999"/>
              <a:gd name="connsiteX27" fmla="*/ 11766214 w 12191999"/>
              <a:gd name="connsiteY27" fmla="*/ 6446280 h 6857999"/>
              <a:gd name="connsiteX28" fmla="*/ 11766496 w 12191999"/>
              <a:gd name="connsiteY28" fmla="*/ 6446280 h 6857999"/>
              <a:gd name="connsiteX29" fmla="*/ 11766496 w 12191999"/>
              <a:gd name="connsiteY29" fmla="*/ 6462964 h 6857999"/>
              <a:gd name="connsiteX30" fmla="*/ 11768122 w 12191999"/>
              <a:gd name="connsiteY30" fmla="*/ 6464590 h 6857999"/>
              <a:gd name="connsiteX31" fmla="*/ 11811245 w 12191999"/>
              <a:gd name="connsiteY31" fmla="*/ 6464590 h 6857999"/>
              <a:gd name="connsiteX32" fmla="*/ 11812800 w 12191999"/>
              <a:gd name="connsiteY32" fmla="*/ 6462964 h 6857999"/>
              <a:gd name="connsiteX33" fmla="*/ 11812800 w 12191999"/>
              <a:gd name="connsiteY33" fmla="*/ 6304931 h 6857999"/>
              <a:gd name="connsiteX34" fmla="*/ 11811174 w 12191999"/>
              <a:gd name="connsiteY34" fmla="*/ 6303305 h 6857999"/>
              <a:gd name="connsiteX35" fmla="*/ 11768122 w 12191999"/>
              <a:gd name="connsiteY35" fmla="*/ 6303305 h 6857999"/>
              <a:gd name="connsiteX36" fmla="*/ 11766496 w 12191999"/>
              <a:gd name="connsiteY36" fmla="*/ 6304931 h 6857999"/>
              <a:gd name="connsiteX37" fmla="*/ 11766496 w 12191999"/>
              <a:gd name="connsiteY37" fmla="*/ 6321897 h 6857999"/>
              <a:gd name="connsiteX38" fmla="*/ 11766214 w 12191999"/>
              <a:gd name="connsiteY38" fmla="*/ 6321897 h 6857999"/>
              <a:gd name="connsiteX39" fmla="*/ 11718955 w 12191999"/>
              <a:gd name="connsiteY39" fmla="*/ 6300159 h 6857999"/>
              <a:gd name="connsiteX40" fmla="*/ 11432368 w 12191999"/>
              <a:gd name="connsiteY40" fmla="*/ 6300018 h 6857999"/>
              <a:gd name="connsiteX41" fmla="*/ 11351863 w 12191999"/>
              <a:gd name="connsiteY41" fmla="*/ 6383775 h 6857999"/>
              <a:gd name="connsiteX42" fmla="*/ 11435691 w 12191999"/>
              <a:gd name="connsiteY42" fmla="*/ 6467843 h 6857999"/>
              <a:gd name="connsiteX43" fmla="*/ 11507161 w 12191999"/>
              <a:gd name="connsiteY43" fmla="*/ 6435395 h 6857999"/>
              <a:gd name="connsiteX44" fmla="*/ 11506595 w 12191999"/>
              <a:gd name="connsiteY44" fmla="*/ 6433204 h 6857999"/>
              <a:gd name="connsiteX45" fmla="*/ 11473193 w 12191999"/>
              <a:gd name="connsiteY45" fmla="*/ 6412844 h 6857999"/>
              <a:gd name="connsiteX46" fmla="*/ 11470966 w 12191999"/>
              <a:gd name="connsiteY46" fmla="*/ 6413374 h 6857999"/>
              <a:gd name="connsiteX47" fmla="*/ 11436645 w 12191999"/>
              <a:gd name="connsiteY47" fmla="*/ 6428432 h 6857999"/>
              <a:gd name="connsiteX48" fmla="*/ 11395325 w 12191999"/>
              <a:gd name="connsiteY48" fmla="*/ 6395171 h 6857999"/>
              <a:gd name="connsiteX49" fmla="*/ 11395537 w 12191999"/>
              <a:gd name="connsiteY49" fmla="*/ 6394959 h 6857999"/>
              <a:gd name="connsiteX50" fmla="*/ 11510518 w 12191999"/>
              <a:gd name="connsiteY50" fmla="*/ 6394959 h 6857999"/>
              <a:gd name="connsiteX51" fmla="*/ 11511261 w 12191999"/>
              <a:gd name="connsiteY51" fmla="*/ 6394216 h 6857999"/>
              <a:gd name="connsiteX52" fmla="*/ 11512462 w 12191999"/>
              <a:gd name="connsiteY52" fmla="*/ 6376861 h 6857999"/>
              <a:gd name="connsiteX53" fmla="*/ 11512462 w 12191999"/>
              <a:gd name="connsiteY53" fmla="*/ 6373044 h 6857999"/>
              <a:gd name="connsiteX54" fmla="*/ 11432368 w 12191999"/>
              <a:gd name="connsiteY54" fmla="*/ 6300018 h 6857999"/>
              <a:gd name="connsiteX55" fmla="*/ 11621824 w 12191999"/>
              <a:gd name="connsiteY55" fmla="*/ 6300017 h 6857999"/>
              <a:gd name="connsiteX56" fmla="*/ 11583439 w 12191999"/>
              <a:gd name="connsiteY56" fmla="*/ 6321649 h 6857999"/>
              <a:gd name="connsiteX57" fmla="*/ 11583085 w 12191999"/>
              <a:gd name="connsiteY57" fmla="*/ 6321649 h 6857999"/>
              <a:gd name="connsiteX58" fmla="*/ 11583085 w 12191999"/>
              <a:gd name="connsiteY58" fmla="*/ 6304966 h 6857999"/>
              <a:gd name="connsiteX59" fmla="*/ 11581424 w 12191999"/>
              <a:gd name="connsiteY59" fmla="*/ 6303305 h 6857999"/>
              <a:gd name="connsiteX60" fmla="*/ 11538513 w 12191999"/>
              <a:gd name="connsiteY60" fmla="*/ 6303305 h 6857999"/>
              <a:gd name="connsiteX61" fmla="*/ 11536852 w 12191999"/>
              <a:gd name="connsiteY61" fmla="*/ 6304966 h 6857999"/>
              <a:gd name="connsiteX62" fmla="*/ 11536852 w 12191999"/>
              <a:gd name="connsiteY62" fmla="*/ 6463176 h 6857999"/>
              <a:gd name="connsiteX63" fmla="*/ 11538513 w 12191999"/>
              <a:gd name="connsiteY63" fmla="*/ 6464802 h 6857999"/>
              <a:gd name="connsiteX64" fmla="*/ 11581601 w 12191999"/>
              <a:gd name="connsiteY64" fmla="*/ 6464802 h 6857999"/>
              <a:gd name="connsiteX65" fmla="*/ 11583262 w 12191999"/>
              <a:gd name="connsiteY65" fmla="*/ 6463176 h 6857999"/>
              <a:gd name="connsiteX66" fmla="*/ 11583262 w 12191999"/>
              <a:gd name="connsiteY66" fmla="*/ 6381879 h 6857999"/>
              <a:gd name="connsiteX67" fmla="*/ 11609418 w 12191999"/>
              <a:gd name="connsiteY67" fmla="*/ 6344412 h 6857999"/>
              <a:gd name="connsiteX68" fmla="*/ 11618396 w 12191999"/>
              <a:gd name="connsiteY68" fmla="*/ 6342751 h 6857999"/>
              <a:gd name="connsiteX69" fmla="*/ 11638119 w 12191999"/>
              <a:gd name="connsiteY69" fmla="*/ 6346038 h 6857999"/>
              <a:gd name="connsiteX70" fmla="*/ 11638126 w 12191999"/>
              <a:gd name="connsiteY70" fmla="*/ 6346039 h 6857999"/>
              <a:gd name="connsiteX71" fmla="*/ 11639002 w 12191999"/>
              <a:gd name="connsiteY71" fmla="*/ 6345296 h 6857999"/>
              <a:gd name="connsiteX72" fmla="*/ 11641513 w 12191999"/>
              <a:gd name="connsiteY72" fmla="*/ 6303588 h 6857999"/>
              <a:gd name="connsiteX73" fmla="*/ 11640982 w 12191999"/>
              <a:gd name="connsiteY73" fmla="*/ 6302774 h 6857999"/>
              <a:gd name="connsiteX74" fmla="*/ 11621824 w 12191999"/>
              <a:gd name="connsiteY74" fmla="*/ 6300017 h 6857999"/>
              <a:gd name="connsiteX75" fmla="*/ 11261220 w 12191999"/>
              <a:gd name="connsiteY75" fmla="*/ 6299911 h 6857999"/>
              <a:gd name="connsiteX76" fmla="*/ 11217567 w 12191999"/>
              <a:gd name="connsiteY76" fmla="*/ 6321685 h 6857999"/>
              <a:gd name="connsiteX77" fmla="*/ 11217214 w 12191999"/>
              <a:gd name="connsiteY77" fmla="*/ 6321685 h 6857999"/>
              <a:gd name="connsiteX78" fmla="*/ 11217214 w 12191999"/>
              <a:gd name="connsiteY78" fmla="*/ 6304931 h 6857999"/>
              <a:gd name="connsiteX79" fmla="*/ 11215553 w 12191999"/>
              <a:gd name="connsiteY79" fmla="*/ 6303305 h 6857999"/>
              <a:gd name="connsiteX80" fmla="*/ 11172536 w 12191999"/>
              <a:gd name="connsiteY80" fmla="*/ 6303305 h 6857999"/>
              <a:gd name="connsiteX81" fmla="*/ 11170875 w 12191999"/>
              <a:gd name="connsiteY81" fmla="*/ 6304931 h 6857999"/>
              <a:gd name="connsiteX82" fmla="*/ 11170875 w 12191999"/>
              <a:gd name="connsiteY82" fmla="*/ 6463000 h 6857999"/>
              <a:gd name="connsiteX83" fmla="*/ 11172536 w 12191999"/>
              <a:gd name="connsiteY83" fmla="*/ 6464590 h 6857999"/>
              <a:gd name="connsiteX84" fmla="*/ 11215518 w 12191999"/>
              <a:gd name="connsiteY84" fmla="*/ 6464590 h 6857999"/>
              <a:gd name="connsiteX85" fmla="*/ 11217144 w 12191999"/>
              <a:gd name="connsiteY85" fmla="*/ 6462964 h 6857999"/>
              <a:gd name="connsiteX86" fmla="*/ 11217144 w 12191999"/>
              <a:gd name="connsiteY86" fmla="*/ 6378663 h 6857999"/>
              <a:gd name="connsiteX87" fmla="*/ 11247965 w 12191999"/>
              <a:gd name="connsiteY87" fmla="*/ 6345826 h 6857999"/>
              <a:gd name="connsiteX88" fmla="*/ 11249414 w 12191999"/>
              <a:gd name="connsiteY88" fmla="*/ 6345826 h 6857999"/>
              <a:gd name="connsiteX89" fmla="*/ 11280626 w 12191999"/>
              <a:gd name="connsiteY89" fmla="*/ 6381172 h 6857999"/>
              <a:gd name="connsiteX90" fmla="*/ 11280626 w 12191999"/>
              <a:gd name="connsiteY90" fmla="*/ 6462964 h 6857999"/>
              <a:gd name="connsiteX91" fmla="*/ 11282252 w 12191999"/>
              <a:gd name="connsiteY91" fmla="*/ 6464590 h 6857999"/>
              <a:gd name="connsiteX92" fmla="*/ 11325303 w 12191999"/>
              <a:gd name="connsiteY92" fmla="*/ 6464590 h 6857999"/>
              <a:gd name="connsiteX93" fmla="*/ 11326929 w 12191999"/>
              <a:gd name="connsiteY93" fmla="*/ 6462964 h 6857999"/>
              <a:gd name="connsiteX94" fmla="*/ 11326929 w 12191999"/>
              <a:gd name="connsiteY94" fmla="*/ 6373290 h 6857999"/>
              <a:gd name="connsiteX95" fmla="*/ 11261220 w 12191999"/>
              <a:gd name="connsiteY95" fmla="*/ 6299911 h 6857999"/>
              <a:gd name="connsiteX96" fmla="*/ 10905584 w 12191999"/>
              <a:gd name="connsiteY96" fmla="*/ 6298480 h 6857999"/>
              <a:gd name="connsiteX97" fmla="*/ 10810873 w 12191999"/>
              <a:gd name="connsiteY97" fmla="*/ 6393191 h 6857999"/>
              <a:gd name="connsiteX98" fmla="*/ 10810873 w 12191999"/>
              <a:gd name="connsiteY98" fmla="*/ 6462964 h 6857999"/>
              <a:gd name="connsiteX99" fmla="*/ 10812464 w 12191999"/>
              <a:gd name="connsiteY99" fmla="*/ 6464625 h 6857999"/>
              <a:gd name="connsiteX100" fmla="*/ 10813488 w 12191999"/>
              <a:gd name="connsiteY100" fmla="*/ 6464272 h 6857999"/>
              <a:gd name="connsiteX101" fmla="*/ 10856823 w 12191999"/>
              <a:gd name="connsiteY101" fmla="*/ 6432072 h 6857999"/>
              <a:gd name="connsiteX102" fmla="*/ 10857495 w 12191999"/>
              <a:gd name="connsiteY102" fmla="*/ 6430764 h 6857999"/>
              <a:gd name="connsiteX103" fmla="*/ 10857495 w 12191999"/>
              <a:gd name="connsiteY103" fmla="*/ 6393191 h 6857999"/>
              <a:gd name="connsiteX104" fmla="*/ 10906924 w 12191999"/>
              <a:gd name="connsiteY104" fmla="*/ 6346371 h 6857999"/>
              <a:gd name="connsiteX105" fmla="*/ 10953743 w 12191999"/>
              <a:gd name="connsiteY105" fmla="*/ 6393191 h 6857999"/>
              <a:gd name="connsiteX106" fmla="*/ 10953743 w 12191999"/>
              <a:gd name="connsiteY106" fmla="*/ 6462964 h 6857999"/>
              <a:gd name="connsiteX107" fmla="*/ 10955405 w 12191999"/>
              <a:gd name="connsiteY107" fmla="*/ 6464625 h 6857999"/>
              <a:gd name="connsiteX108" fmla="*/ 10998668 w 12191999"/>
              <a:gd name="connsiteY108" fmla="*/ 6464625 h 6857999"/>
              <a:gd name="connsiteX109" fmla="*/ 11000294 w 12191999"/>
              <a:gd name="connsiteY109" fmla="*/ 6462999 h 6857999"/>
              <a:gd name="connsiteX110" fmla="*/ 11000294 w 12191999"/>
              <a:gd name="connsiteY110" fmla="*/ 6393191 h 6857999"/>
              <a:gd name="connsiteX111" fmla="*/ 10905584 w 12191999"/>
              <a:gd name="connsiteY111" fmla="*/ 6298480 h 6857999"/>
              <a:gd name="connsiteX112" fmla="*/ 11115983 w 12191999"/>
              <a:gd name="connsiteY112" fmla="*/ 6225119 h 6857999"/>
              <a:gd name="connsiteX113" fmla="*/ 11088064 w 12191999"/>
              <a:gd name="connsiteY113" fmla="*/ 6253745 h 6857999"/>
              <a:gd name="connsiteX114" fmla="*/ 11116690 w 12191999"/>
              <a:gd name="connsiteY114" fmla="*/ 6281669 h 6857999"/>
              <a:gd name="connsiteX115" fmla="*/ 11144613 w 12191999"/>
              <a:gd name="connsiteY115" fmla="*/ 6253042 h 6857999"/>
              <a:gd name="connsiteX116" fmla="*/ 11116336 w 12191999"/>
              <a:gd name="connsiteY116" fmla="*/ 6225119 h 6857999"/>
              <a:gd name="connsiteX117" fmla="*/ 10905601 w 12191999"/>
              <a:gd name="connsiteY117" fmla="*/ 6174256 h 6857999"/>
              <a:gd name="connsiteX118" fmla="*/ 10934090 w 12191999"/>
              <a:gd name="connsiteY118" fmla="*/ 6202816 h 6857999"/>
              <a:gd name="connsiteX119" fmla="*/ 10905531 w 12191999"/>
              <a:gd name="connsiteY119" fmla="*/ 6231305 h 6857999"/>
              <a:gd name="connsiteX120" fmla="*/ 10877041 w 12191999"/>
              <a:gd name="connsiteY120" fmla="*/ 6202745 h 6857999"/>
              <a:gd name="connsiteX121" fmla="*/ 10905601 w 12191999"/>
              <a:gd name="connsiteY121" fmla="*/ 6174256 h 6857999"/>
              <a:gd name="connsiteX122" fmla="*/ 10905318 w 12191999"/>
              <a:gd name="connsiteY122" fmla="*/ 6127705 h 6857999"/>
              <a:gd name="connsiteX123" fmla="*/ 10830384 w 12191999"/>
              <a:gd name="connsiteY123" fmla="*/ 6202922 h 6857999"/>
              <a:gd name="connsiteX124" fmla="*/ 10905601 w 12191999"/>
              <a:gd name="connsiteY124" fmla="*/ 6277856 h 6857999"/>
              <a:gd name="connsiteX125" fmla="*/ 10980535 w 12191999"/>
              <a:gd name="connsiteY125" fmla="*/ 6202780 h 6857999"/>
              <a:gd name="connsiteX126" fmla="*/ 10980535 w 12191999"/>
              <a:gd name="connsiteY126" fmla="*/ 6202639 h 6857999"/>
              <a:gd name="connsiteX127" fmla="*/ 10905318 w 12191999"/>
              <a:gd name="connsiteY127" fmla="*/ 6127705 h 6857999"/>
              <a:gd name="connsiteX128" fmla="*/ 0 w 12191999"/>
              <a:gd name="connsiteY128" fmla="*/ 0 h 6857999"/>
              <a:gd name="connsiteX129" fmla="*/ 12191999 w 12191999"/>
              <a:gd name="connsiteY129" fmla="*/ 0 h 6857999"/>
              <a:gd name="connsiteX130" fmla="*/ 12191999 w 12191999"/>
              <a:gd name="connsiteY130" fmla="*/ 6857999 h 6857999"/>
              <a:gd name="connsiteX131" fmla="*/ 0 w 12191999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2191999" h="6857999">
                <a:moveTo>
                  <a:pt x="11729171" y="6343741"/>
                </a:moveTo>
                <a:cubicBezTo>
                  <a:pt x="11744313" y="6343692"/>
                  <a:pt x="11758413" y="6351438"/>
                  <a:pt x="11766496" y="6364242"/>
                </a:cubicBezTo>
                <a:cubicBezTo>
                  <a:pt x="11766532" y="6364394"/>
                  <a:pt x="11766532" y="6364551"/>
                  <a:pt x="11766496" y="6364701"/>
                </a:cubicBezTo>
                <a:lnTo>
                  <a:pt x="11766496" y="6403582"/>
                </a:lnTo>
                <a:cubicBezTo>
                  <a:pt x="11766567" y="6403740"/>
                  <a:pt x="11766567" y="6403920"/>
                  <a:pt x="11766496" y="6404077"/>
                </a:cubicBezTo>
                <a:cubicBezTo>
                  <a:pt x="11758218" y="6416585"/>
                  <a:pt x="11744168" y="6424049"/>
                  <a:pt x="11729171" y="6423907"/>
                </a:cubicBezTo>
                <a:cubicBezTo>
                  <a:pt x="11707034" y="6423907"/>
                  <a:pt x="11689088" y="6405961"/>
                  <a:pt x="11689088" y="6383824"/>
                </a:cubicBezTo>
                <a:cubicBezTo>
                  <a:pt x="11689088" y="6361687"/>
                  <a:pt x="11707034" y="6343741"/>
                  <a:pt x="11729171" y="6343741"/>
                </a:cubicBezTo>
                <a:close/>
                <a:moveTo>
                  <a:pt x="11432403" y="6337521"/>
                </a:moveTo>
                <a:cubicBezTo>
                  <a:pt x="11449405" y="6337521"/>
                  <a:pt x="11464109" y="6349221"/>
                  <a:pt x="11466194" y="6365197"/>
                </a:cubicBezTo>
                <a:cubicBezTo>
                  <a:pt x="11466194" y="6365314"/>
                  <a:pt x="11466099" y="6365409"/>
                  <a:pt x="11465983" y="6365409"/>
                </a:cubicBezTo>
                <a:lnTo>
                  <a:pt x="11465841" y="6365445"/>
                </a:lnTo>
                <a:lnTo>
                  <a:pt x="11395997" y="6365445"/>
                </a:lnTo>
                <a:cubicBezTo>
                  <a:pt x="11395936" y="6365359"/>
                  <a:pt x="11395936" y="6365246"/>
                  <a:pt x="11395997" y="6365162"/>
                </a:cubicBezTo>
                <a:cubicBezTo>
                  <a:pt x="11400309" y="6347913"/>
                  <a:pt x="11413104" y="6337521"/>
                  <a:pt x="11432403" y="6337521"/>
                </a:cubicBezTo>
                <a:close/>
                <a:moveTo>
                  <a:pt x="11093361" y="6303305"/>
                </a:moveTo>
                <a:lnTo>
                  <a:pt x="11093361" y="6464590"/>
                </a:lnTo>
                <a:cubicBezTo>
                  <a:pt x="11093361" y="6464590"/>
                  <a:pt x="11094089" y="6464590"/>
                  <a:pt x="11094987" y="6464590"/>
                </a:cubicBezTo>
                <a:lnTo>
                  <a:pt x="11138039" y="6464590"/>
                </a:lnTo>
                <a:cubicBezTo>
                  <a:pt x="11138937" y="6464590"/>
                  <a:pt x="11139665" y="6464590"/>
                  <a:pt x="11139665" y="6464590"/>
                </a:cubicBezTo>
                <a:lnTo>
                  <a:pt x="11139665" y="6303305"/>
                </a:lnTo>
                <a:cubicBezTo>
                  <a:pt x="11139665" y="6303305"/>
                  <a:pt x="11138937" y="6303305"/>
                  <a:pt x="11138039" y="6303305"/>
                </a:cubicBezTo>
                <a:lnTo>
                  <a:pt x="11094987" y="6303305"/>
                </a:lnTo>
                <a:cubicBezTo>
                  <a:pt x="11094089" y="6303305"/>
                  <a:pt x="11093361" y="6303305"/>
                  <a:pt x="11093361" y="6303305"/>
                </a:cubicBezTo>
                <a:close/>
                <a:moveTo>
                  <a:pt x="11718955" y="6300159"/>
                </a:moveTo>
                <a:cubicBezTo>
                  <a:pt x="11676929" y="6300159"/>
                  <a:pt x="11643739" y="6337272"/>
                  <a:pt x="11643739" y="6383930"/>
                </a:cubicBezTo>
                <a:cubicBezTo>
                  <a:pt x="11643739" y="6430587"/>
                  <a:pt x="11676929" y="6468019"/>
                  <a:pt x="11718955" y="6468019"/>
                </a:cubicBezTo>
                <a:cubicBezTo>
                  <a:pt x="11739033" y="6468019"/>
                  <a:pt x="11758120" y="6459111"/>
                  <a:pt x="11766214" y="6446280"/>
                </a:cubicBezTo>
                <a:cubicBezTo>
                  <a:pt x="11766295" y="6446209"/>
                  <a:pt x="11766415" y="6446209"/>
                  <a:pt x="11766496" y="6446280"/>
                </a:cubicBezTo>
                <a:lnTo>
                  <a:pt x="11766496" y="6462964"/>
                </a:lnTo>
                <a:cubicBezTo>
                  <a:pt x="11766514" y="6463855"/>
                  <a:pt x="11767232" y="6464571"/>
                  <a:pt x="11768122" y="6464590"/>
                </a:cubicBezTo>
                <a:lnTo>
                  <a:pt x="11811245" y="6464590"/>
                </a:lnTo>
                <a:cubicBezTo>
                  <a:pt x="11812125" y="6464571"/>
                  <a:pt x="11812822" y="6463843"/>
                  <a:pt x="11812800" y="6462964"/>
                </a:cubicBezTo>
                <a:lnTo>
                  <a:pt x="11812800" y="6304931"/>
                </a:lnTo>
                <a:cubicBezTo>
                  <a:pt x="11812783" y="6304041"/>
                  <a:pt x="11812065" y="6303324"/>
                  <a:pt x="11811174" y="6303305"/>
                </a:cubicBezTo>
                <a:lnTo>
                  <a:pt x="11768122" y="6303305"/>
                </a:lnTo>
                <a:cubicBezTo>
                  <a:pt x="11767239" y="6303341"/>
                  <a:pt x="11766532" y="6304049"/>
                  <a:pt x="11766496" y="6304931"/>
                </a:cubicBezTo>
                <a:lnTo>
                  <a:pt x="11766496" y="6321897"/>
                </a:lnTo>
                <a:cubicBezTo>
                  <a:pt x="11766415" y="6321969"/>
                  <a:pt x="11766295" y="6321969"/>
                  <a:pt x="11766214" y="6321897"/>
                </a:cubicBezTo>
                <a:cubicBezTo>
                  <a:pt x="11758120" y="6309066"/>
                  <a:pt x="11738679" y="6300159"/>
                  <a:pt x="11718955" y="6300159"/>
                </a:cubicBezTo>
                <a:close/>
                <a:moveTo>
                  <a:pt x="11432368" y="6300018"/>
                </a:moveTo>
                <a:cubicBezTo>
                  <a:pt x="11387429" y="6301862"/>
                  <a:pt x="11351927" y="6338798"/>
                  <a:pt x="11351863" y="6383775"/>
                </a:cubicBezTo>
                <a:cubicBezTo>
                  <a:pt x="11351796" y="6430138"/>
                  <a:pt x="11389326" y="6467777"/>
                  <a:pt x="11435691" y="6467843"/>
                </a:cubicBezTo>
                <a:cubicBezTo>
                  <a:pt x="11468280" y="6467843"/>
                  <a:pt x="11494931" y="6455931"/>
                  <a:pt x="11507161" y="6435395"/>
                </a:cubicBezTo>
                <a:cubicBezTo>
                  <a:pt x="11507596" y="6434631"/>
                  <a:pt x="11507345" y="6433661"/>
                  <a:pt x="11506595" y="6433204"/>
                </a:cubicBezTo>
                <a:lnTo>
                  <a:pt x="11473193" y="6412844"/>
                </a:lnTo>
                <a:cubicBezTo>
                  <a:pt x="11472429" y="6412399"/>
                  <a:pt x="11471450" y="6412632"/>
                  <a:pt x="11470966" y="6413374"/>
                </a:cubicBezTo>
                <a:cubicBezTo>
                  <a:pt x="11464922" y="6422458"/>
                  <a:pt x="11450429" y="6428432"/>
                  <a:pt x="11436645" y="6428432"/>
                </a:cubicBezTo>
                <a:cubicBezTo>
                  <a:pt x="11414730" y="6428432"/>
                  <a:pt x="11399638" y="6417015"/>
                  <a:pt x="11395325" y="6395171"/>
                </a:cubicBezTo>
                <a:cubicBezTo>
                  <a:pt x="11395325" y="6395054"/>
                  <a:pt x="11395420" y="6394959"/>
                  <a:pt x="11395537" y="6394959"/>
                </a:cubicBezTo>
                <a:lnTo>
                  <a:pt x="11510518" y="6394959"/>
                </a:lnTo>
                <a:cubicBezTo>
                  <a:pt x="11510929" y="6394959"/>
                  <a:pt x="11511261" y="6394627"/>
                  <a:pt x="11511261" y="6394216"/>
                </a:cubicBezTo>
                <a:cubicBezTo>
                  <a:pt x="11512102" y="6388470"/>
                  <a:pt x="11512505" y="6382669"/>
                  <a:pt x="11512462" y="6376861"/>
                </a:cubicBezTo>
                <a:cubicBezTo>
                  <a:pt x="11512462" y="6375589"/>
                  <a:pt x="11512462" y="6374316"/>
                  <a:pt x="11512462" y="6373044"/>
                </a:cubicBezTo>
                <a:cubicBezTo>
                  <a:pt x="11510497" y="6330767"/>
                  <a:pt x="11474645" y="6298080"/>
                  <a:pt x="11432368" y="6300018"/>
                </a:cubicBezTo>
                <a:close/>
                <a:moveTo>
                  <a:pt x="11621824" y="6300017"/>
                </a:moveTo>
                <a:cubicBezTo>
                  <a:pt x="11606279" y="6300582"/>
                  <a:pt x="11591975" y="6308645"/>
                  <a:pt x="11583439" y="6321649"/>
                </a:cubicBezTo>
                <a:lnTo>
                  <a:pt x="11583085" y="6321649"/>
                </a:lnTo>
                <a:lnTo>
                  <a:pt x="11583085" y="6304966"/>
                </a:lnTo>
                <a:cubicBezTo>
                  <a:pt x="11583085" y="6304048"/>
                  <a:pt x="11582342" y="6303305"/>
                  <a:pt x="11581424" y="6303305"/>
                </a:cubicBezTo>
                <a:lnTo>
                  <a:pt x="11538513" y="6303305"/>
                </a:lnTo>
                <a:cubicBezTo>
                  <a:pt x="11537595" y="6303305"/>
                  <a:pt x="11536852" y="6304048"/>
                  <a:pt x="11536852" y="6304966"/>
                </a:cubicBezTo>
                <a:lnTo>
                  <a:pt x="11536852" y="6463176"/>
                </a:lnTo>
                <a:cubicBezTo>
                  <a:pt x="11536869" y="6464079"/>
                  <a:pt x="11537608" y="6464802"/>
                  <a:pt x="11538513" y="6464802"/>
                </a:cubicBezTo>
                <a:lnTo>
                  <a:pt x="11581601" y="6464802"/>
                </a:lnTo>
                <a:cubicBezTo>
                  <a:pt x="11582506" y="6464802"/>
                  <a:pt x="11583244" y="6464079"/>
                  <a:pt x="11583262" y="6463176"/>
                </a:cubicBezTo>
                <a:lnTo>
                  <a:pt x="11583262" y="6381879"/>
                </a:lnTo>
                <a:cubicBezTo>
                  <a:pt x="11583057" y="6365078"/>
                  <a:pt x="11593576" y="6350012"/>
                  <a:pt x="11609418" y="6344412"/>
                </a:cubicBezTo>
                <a:cubicBezTo>
                  <a:pt x="11612302" y="6343385"/>
                  <a:pt x="11615335" y="6342824"/>
                  <a:pt x="11618396" y="6342751"/>
                </a:cubicBezTo>
                <a:cubicBezTo>
                  <a:pt x="11625101" y="6342814"/>
                  <a:pt x="11631757" y="6343922"/>
                  <a:pt x="11638119" y="6346038"/>
                </a:cubicBezTo>
                <a:cubicBezTo>
                  <a:pt x="11638123" y="6346038"/>
                  <a:pt x="11638123" y="6346038"/>
                  <a:pt x="11638126" y="6346039"/>
                </a:cubicBezTo>
                <a:cubicBezTo>
                  <a:pt x="11638572" y="6346076"/>
                  <a:pt x="11638964" y="6345743"/>
                  <a:pt x="11639002" y="6345296"/>
                </a:cubicBezTo>
                <a:lnTo>
                  <a:pt x="11641513" y="6303588"/>
                </a:lnTo>
                <a:cubicBezTo>
                  <a:pt x="11641548" y="6303226"/>
                  <a:pt x="11641329" y="6302888"/>
                  <a:pt x="11640982" y="6302774"/>
                </a:cubicBezTo>
                <a:cubicBezTo>
                  <a:pt x="11634811" y="6300732"/>
                  <a:pt x="11628325" y="6299799"/>
                  <a:pt x="11621824" y="6300017"/>
                </a:cubicBezTo>
                <a:close/>
                <a:moveTo>
                  <a:pt x="11261220" y="6299911"/>
                </a:moveTo>
                <a:cubicBezTo>
                  <a:pt x="11243975" y="6299556"/>
                  <a:pt x="11227659" y="6307695"/>
                  <a:pt x="11217567" y="6321685"/>
                </a:cubicBezTo>
                <a:lnTo>
                  <a:pt x="11217214" y="6321685"/>
                </a:lnTo>
                <a:lnTo>
                  <a:pt x="11217214" y="6304931"/>
                </a:lnTo>
                <a:cubicBezTo>
                  <a:pt x="11217196" y="6304027"/>
                  <a:pt x="11216458" y="6303304"/>
                  <a:pt x="11215553" y="6303305"/>
                </a:cubicBezTo>
                <a:lnTo>
                  <a:pt x="11172536" y="6303305"/>
                </a:lnTo>
                <a:cubicBezTo>
                  <a:pt x="11171631" y="6303304"/>
                  <a:pt x="11170892" y="6304027"/>
                  <a:pt x="11170875" y="6304931"/>
                </a:cubicBezTo>
                <a:lnTo>
                  <a:pt x="11170875" y="6463000"/>
                </a:lnTo>
                <a:cubicBezTo>
                  <a:pt x="11170914" y="6463889"/>
                  <a:pt x="11171645" y="6464590"/>
                  <a:pt x="11172536" y="6464590"/>
                </a:cubicBezTo>
                <a:lnTo>
                  <a:pt x="11215518" y="6464590"/>
                </a:lnTo>
                <a:cubicBezTo>
                  <a:pt x="11216408" y="6464571"/>
                  <a:pt x="11217126" y="6463853"/>
                  <a:pt x="11217144" y="6462964"/>
                </a:cubicBezTo>
                <a:lnTo>
                  <a:pt x="11217144" y="6378663"/>
                </a:lnTo>
                <a:cubicBezTo>
                  <a:pt x="11216967" y="6361230"/>
                  <a:pt x="11230558" y="6346753"/>
                  <a:pt x="11247965" y="6345826"/>
                </a:cubicBezTo>
                <a:lnTo>
                  <a:pt x="11249414" y="6345826"/>
                </a:lnTo>
                <a:cubicBezTo>
                  <a:pt x="11268466" y="6345826"/>
                  <a:pt x="11280626" y="6358834"/>
                  <a:pt x="11280626" y="6381172"/>
                </a:cubicBezTo>
                <a:lnTo>
                  <a:pt x="11280626" y="6462964"/>
                </a:lnTo>
                <a:cubicBezTo>
                  <a:pt x="11280643" y="6463853"/>
                  <a:pt x="11281361" y="6464571"/>
                  <a:pt x="11282252" y="6464590"/>
                </a:cubicBezTo>
                <a:lnTo>
                  <a:pt x="11325303" y="6464590"/>
                </a:lnTo>
                <a:cubicBezTo>
                  <a:pt x="11326194" y="6464571"/>
                  <a:pt x="11326912" y="6463853"/>
                  <a:pt x="11326929" y="6462964"/>
                </a:cubicBezTo>
                <a:lnTo>
                  <a:pt x="11326929" y="6373290"/>
                </a:lnTo>
                <a:cubicBezTo>
                  <a:pt x="11326929" y="6327941"/>
                  <a:pt x="11301975" y="6300018"/>
                  <a:pt x="11261220" y="6299911"/>
                </a:cubicBezTo>
                <a:close/>
                <a:moveTo>
                  <a:pt x="10905584" y="6298480"/>
                </a:moveTo>
                <a:cubicBezTo>
                  <a:pt x="10853276" y="6298480"/>
                  <a:pt x="10810873" y="6340884"/>
                  <a:pt x="10810873" y="6393191"/>
                </a:cubicBezTo>
                <a:lnTo>
                  <a:pt x="10810873" y="6462964"/>
                </a:lnTo>
                <a:cubicBezTo>
                  <a:pt x="10810872" y="6463855"/>
                  <a:pt x="10811573" y="6464587"/>
                  <a:pt x="10812464" y="6464625"/>
                </a:cubicBezTo>
                <a:cubicBezTo>
                  <a:pt x="10812834" y="6464623"/>
                  <a:pt x="10813195" y="6464499"/>
                  <a:pt x="10813488" y="6464272"/>
                </a:cubicBezTo>
                <a:lnTo>
                  <a:pt x="10856823" y="6432072"/>
                </a:lnTo>
                <a:cubicBezTo>
                  <a:pt x="10857248" y="6431771"/>
                  <a:pt x="10857498" y="6431283"/>
                  <a:pt x="10857495" y="6430764"/>
                </a:cubicBezTo>
                <a:lnTo>
                  <a:pt x="10857495" y="6393191"/>
                </a:lnTo>
                <a:cubicBezTo>
                  <a:pt x="10858216" y="6366613"/>
                  <a:pt x="10880345" y="6345650"/>
                  <a:pt x="10906924" y="6346371"/>
                </a:cubicBezTo>
                <a:cubicBezTo>
                  <a:pt x="10932489" y="6347064"/>
                  <a:pt x="10953051" y="6367625"/>
                  <a:pt x="10953743" y="6393191"/>
                </a:cubicBezTo>
                <a:lnTo>
                  <a:pt x="10953743" y="6462964"/>
                </a:lnTo>
                <a:cubicBezTo>
                  <a:pt x="10953743" y="6463882"/>
                  <a:pt x="10954487" y="6464625"/>
                  <a:pt x="10955405" y="6464625"/>
                </a:cubicBezTo>
                <a:lnTo>
                  <a:pt x="10998668" y="6464625"/>
                </a:lnTo>
                <a:cubicBezTo>
                  <a:pt x="10999558" y="6464607"/>
                  <a:pt x="11000276" y="6463889"/>
                  <a:pt x="11000294" y="6462999"/>
                </a:cubicBezTo>
                <a:lnTo>
                  <a:pt x="11000294" y="6393191"/>
                </a:lnTo>
                <a:cubicBezTo>
                  <a:pt x="11000294" y="6340884"/>
                  <a:pt x="10957891" y="6298480"/>
                  <a:pt x="10905584" y="6298480"/>
                </a:cubicBezTo>
                <a:close/>
                <a:moveTo>
                  <a:pt x="11115983" y="6225119"/>
                </a:moveTo>
                <a:cubicBezTo>
                  <a:pt x="11100369" y="6225316"/>
                  <a:pt x="11087870" y="6238131"/>
                  <a:pt x="11088064" y="6253745"/>
                </a:cubicBezTo>
                <a:cubicBezTo>
                  <a:pt x="11088257" y="6269361"/>
                  <a:pt x="11101074" y="6281863"/>
                  <a:pt x="11116690" y="6281669"/>
                </a:cubicBezTo>
                <a:cubicBezTo>
                  <a:pt x="11132305" y="6281474"/>
                  <a:pt x="11144807" y="6268658"/>
                  <a:pt x="11144613" y="6253042"/>
                </a:cubicBezTo>
                <a:cubicBezTo>
                  <a:pt x="11144420" y="6237564"/>
                  <a:pt x="11131816" y="6225118"/>
                  <a:pt x="11116336" y="6225119"/>
                </a:cubicBezTo>
                <a:close/>
                <a:moveTo>
                  <a:pt x="10905601" y="6174256"/>
                </a:moveTo>
                <a:cubicBezTo>
                  <a:pt x="10921346" y="6174295"/>
                  <a:pt x="10934090" y="6187070"/>
                  <a:pt x="10934090" y="6202816"/>
                </a:cubicBezTo>
                <a:cubicBezTo>
                  <a:pt x="10934071" y="6218570"/>
                  <a:pt x="10921284" y="6231325"/>
                  <a:pt x="10905531" y="6231305"/>
                </a:cubicBezTo>
                <a:cubicBezTo>
                  <a:pt x="10889777" y="6231286"/>
                  <a:pt x="10877022" y="6218499"/>
                  <a:pt x="10877041" y="6202745"/>
                </a:cubicBezTo>
                <a:cubicBezTo>
                  <a:pt x="10877061" y="6186992"/>
                  <a:pt x="10889847" y="6174237"/>
                  <a:pt x="10905601" y="6174256"/>
                </a:cubicBezTo>
                <a:close/>
                <a:moveTo>
                  <a:pt x="10905318" y="6127705"/>
                </a:moveTo>
                <a:cubicBezTo>
                  <a:pt x="10863855" y="6127784"/>
                  <a:pt x="10830306" y="6161459"/>
                  <a:pt x="10830384" y="6202922"/>
                </a:cubicBezTo>
                <a:cubicBezTo>
                  <a:pt x="10830462" y="6244385"/>
                  <a:pt x="10864138" y="6277934"/>
                  <a:pt x="10905601" y="6277856"/>
                </a:cubicBezTo>
                <a:cubicBezTo>
                  <a:pt x="10947001" y="6277759"/>
                  <a:pt x="10980516" y="6244180"/>
                  <a:pt x="10980535" y="6202780"/>
                </a:cubicBezTo>
                <a:cubicBezTo>
                  <a:pt x="10980535" y="6202734"/>
                  <a:pt x="10980535" y="6202686"/>
                  <a:pt x="10980535" y="6202639"/>
                </a:cubicBezTo>
                <a:cubicBezTo>
                  <a:pt x="10980457" y="6161177"/>
                  <a:pt x="10946781" y="6127628"/>
                  <a:pt x="10905318" y="612770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sv-SE" sz="1800">
                <a:solidFill>
                  <a:srgbClr val="242424"/>
                </a:solidFill>
                <a:effectLst/>
                <a:latin typeface="-apple-system"/>
              </a:rPr>
              <a:t>För att infoga bild, markera rutan och högerklicka. Välj ”Infoga” i huvudmenyn och välj sedan ”Bilder” 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D04490-426B-D6D4-4F66-2FB486DB6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33463"/>
            <a:ext cx="10364029" cy="4782594"/>
          </a:xfrm>
          <a:custGeom>
            <a:avLst/>
            <a:gdLst>
              <a:gd name="connsiteX0" fmla="*/ 0 w 10364029"/>
              <a:gd name="connsiteY0" fmla="*/ 0 h 4782594"/>
              <a:gd name="connsiteX1" fmla="*/ 10364029 w 10364029"/>
              <a:gd name="connsiteY1" fmla="*/ 0 h 4782594"/>
              <a:gd name="connsiteX2" fmla="*/ 10364029 w 10364029"/>
              <a:gd name="connsiteY2" fmla="*/ 4782594 h 4782594"/>
              <a:gd name="connsiteX3" fmla="*/ 0 w 10364029"/>
              <a:gd name="connsiteY3" fmla="*/ 4782594 h 47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4029" h="4782594">
                <a:moveTo>
                  <a:pt x="0" y="0"/>
                </a:moveTo>
                <a:lnTo>
                  <a:pt x="10364029" y="0"/>
                </a:lnTo>
                <a:lnTo>
                  <a:pt x="10364029" y="4782594"/>
                </a:lnTo>
                <a:lnTo>
                  <a:pt x="0" y="4782594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</p:spPr>
        <p:txBody>
          <a:bodyPr wrap="square" lIns="1224000" tIns="828000" rIns="1224000" bIns="828000">
            <a:noAutofit/>
          </a:bodyPr>
          <a:lstStyle>
            <a:lvl1pPr marL="0" indent="0"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0251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4797B0A-EF5A-5DBC-3249-9D74B135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-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AA546CE-B96D-F2C4-C511-8CD452CC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8629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E1AC1665-A9B2-594E-C1DE-388E574C9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922776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 rot="10800000">
            <a:off x="7174993" y="-3414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hlinkClick r:id="rId4"/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/>
              <a:t>www.inera.se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>
            <a:off x="3179999" y="5462117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C51B7CB-1E55-B82F-5FFF-31486E388113}"/>
              </a:ext>
            </a:extLst>
          </p:cNvPr>
          <p:cNvSpPr txBox="1"/>
          <p:nvPr userDrawn="1"/>
        </p:nvSpPr>
        <p:spPr>
          <a:xfrm>
            <a:off x="891540" y="2898329"/>
            <a:ext cx="7343775" cy="49244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sv-SE" sz="3200">
                <a:solidFill>
                  <a:schemeClr val="accent2"/>
                </a:solidFill>
                <a:latin typeface="+mj-lt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59943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8A50BCE-CD60-5946-2F48-04B2851A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ei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2AD12A3-817D-A493-C3F0-6B99BF36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8991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3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867" y="1861457"/>
            <a:ext cx="7811558" cy="3603172"/>
          </a:xfrm>
        </p:spPr>
        <p:txBody>
          <a:bodyPr/>
          <a:lstStyle>
            <a:lvl1pPr marL="450850" indent="-450850">
              <a:buClr>
                <a:schemeClr val="accent1"/>
              </a:buClr>
              <a:buFont typeface="+mj-lt"/>
              <a:buAutoNum type="arabicPeriod"/>
              <a:defRPr sz="1600"/>
            </a:lvl1pPr>
            <a:lvl2pPr marL="717550" indent="-266700">
              <a:buClr>
                <a:schemeClr val="accent1"/>
              </a:buClr>
              <a:buFont typeface="+mj-lt"/>
              <a:buAutoNum type="arabicPeriod"/>
              <a:tabLst/>
              <a:defRPr sz="1400"/>
            </a:lvl2pPr>
            <a:lvl3pPr marL="984250" indent="-266700">
              <a:buClr>
                <a:schemeClr val="accent1"/>
              </a:buClr>
              <a:buFont typeface="+mj-lt"/>
              <a:buAutoNum type="arabicPeriod"/>
              <a:defRPr sz="1200"/>
            </a:lvl3pPr>
            <a:lvl4pPr marL="771525" indent="-228600">
              <a:buClr>
                <a:schemeClr val="accent1"/>
              </a:buClr>
              <a:buFont typeface="+mj-lt"/>
              <a:buAutoNum type="arabicPeriod"/>
              <a:defRPr sz="1100"/>
            </a:lvl4pPr>
            <a:lvl5pPr marL="942975" indent="-228600">
              <a:buClr>
                <a:schemeClr val="accent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sv-SE"/>
              <a:t>Skriv in din agenda punkt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7CADC3A-102D-F42B-DE50-CBEE97F0128C}"/>
              </a:ext>
            </a:extLst>
          </p:cNvPr>
          <p:cNvGrpSpPr/>
          <p:nvPr userDrawn="1"/>
        </p:nvGrpSpPr>
        <p:grpSpPr>
          <a:xfrm>
            <a:off x="906288" y="568734"/>
            <a:ext cx="638901" cy="672742"/>
            <a:chOff x="906288" y="568734"/>
            <a:chExt cx="638901" cy="672742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99F230C7-1C2F-D648-3239-60CC8293D502}"/>
                </a:ext>
              </a:extLst>
            </p:cNvPr>
            <p:cNvSpPr/>
            <p:nvPr/>
          </p:nvSpPr>
          <p:spPr>
            <a:xfrm>
              <a:off x="906288" y="568734"/>
              <a:ext cx="485452" cy="672742"/>
            </a:xfrm>
            <a:custGeom>
              <a:avLst/>
              <a:gdLst>
                <a:gd name="connsiteX0" fmla="*/ 358500 w 485452"/>
                <a:gd name="connsiteY0" fmla="*/ 672632 h 672742"/>
                <a:gd name="connsiteX1" fmla="*/ 27686 w 485452"/>
                <a:gd name="connsiteY1" fmla="*/ 672632 h 672742"/>
                <a:gd name="connsiteX2" fmla="*/ -71 w 485452"/>
                <a:gd name="connsiteY2" fmla="*/ 644891 h 672742"/>
                <a:gd name="connsiteX3" fmla="*/ -71 w 485452"/>
                <a:gd name="connsiteY3" fmla="*/ 27647 h 672742"/>
                <a:gd name="connsiteX4" fmla="*/ 27686 w 485452"/>
                <a:gd name="connsiteY4" fmla="*/ -111 h 672742"/>
                <a:gd name="connsiteX5" fmla="*/ 457693 w 485452"/>
                <a:gd name="connsiteY5" fmla="*/ -111 h 672742"/>
                <a:gd name="connsiteX6" fmla="*/ 485381 w 485452"/>
                <a:gd name="connsiteY6" fmla="*/ 27647 h 672742"/>
                <a:gd name="connsiteX7" fmla="*/ 485381 w 485452"/>
                <a:gd name="connsiteY7" fmla="*/ 545750 h 6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52" h="672742">
                  <a:moveTo>
                    <a:pt x="358500" y="672632"/>
                  </a:moveTo>
                  <a:lnTo>
                    <a:pt x="27686" y="672632"/>
                  </a:lnTo>
                  <a:cubicBezTo>
                    <a:pt x="12363" y="672632"/>
                    <a:pt x="-62" y="660214"/>
                    <a:pt x="-71" y="644891"/>
                  </a:cubicBezTo>
                  <a:lnTo>
                    <a:pt x="-71" y="27647"/>
                  </a:lnTo>
                  <a:cubicBezTo>
                    <a:pt x="-71" y="12317"/>
                    <a:pt x="12356" y="-111"/>
                    <a:pt x="27686" y="-111"/>
                  </a:cubicBezTo>
                  <a:lnTo>
                    <a:pt x="457693" y="-111"/>
                  </a:lnTo>
                  <a:cubicBezTo>
                    <a:pt x="472996" y="-73"/>
                    <a:pt x="485381" y="12343"/>
                    <a:pt x="485381" y="27647"/>
                  </a:cubicBezTo>
                  <a:lnTo>
                    <a:pt x="485381" y="545750"/>
                  </a:ln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9325DE81-03D6-2AC7-2CB0-EF5C9E4C4B72}"/>
                </a:ext>
              </a:extLst>
            </p:cNvPr>
            <p:cNvSpPr/>
            <p:nvPr/>
          </p:nvSpPr>
          <p:spPr>
            <a:xfrm>
              <a:off x="1264859" y="1114595"/>
              <a:ext cx="126880" cy="126881"/>
            </a:xfrm>
            <a:custGeom>
              <a:avLst/>
              <a:gdLst>
                <a:gd name="connsiteX0" fmla="*/ -71 w 126880"/>
                <a:gd name="connsiteY0" fmla="*/ 126770 h 126881"/>
                <a:gd name="connsiteX1" fmla="*/ -71 w 126880"/>
                <a:gd name="connsiteY1" fmla="*/ 22943 h 126881"/>
                <a:gd name="connsiteX2" fmla="*/ 22965 w 126880"/>
                <a:gd name="connsiteY2" fmla="*/ -111 h 126881"/>
                <a:gd name="connsiteX3" fmla="*/ 126810 w 126880"/>
                <a:gd name="connsiteY3" fmla="*/ -111 h 12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80" h="126881">
                  <a:moveTo>
                    <a:pt x="-71" y="126770"/>
                  </a:moveTo>
                  <a:lnTo>
                    <a:pt x="-71" y="22943"/>
                  </a:lnTo>
                  <a:cubicBezTo>
                    <a:pt x="-71" y="10217"/>
                    <a:pt x="10239" y="-101"/>
                    <a:pt x="22965" y="-111"/>
                  </a:cubicBezTo>
                  <a:lnTo>
                    <a:pt x="126810" y="-111"/>
                  </a:ln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02BCE56-703F-15E3-8C44-52179ECCF2B4}"/>
                </a:ext>
              </a:extLst>
            </p:cNvPr>
            <p:cNvSpPr/>
            <p:nvPr/>
          </p:nvSpPr>
          <p:spPr>
            <a:xfrm>
              <a:off x="1466845" y="682934"/>
              <a:ext cx="68437" cy="56324"/>
            </a:xfrm>
            <a:custGeom>
              <a:avLst/>
              <a:gdLst>
                <a:gd name="connsiteX0" fmla="*/ 22295 w 68437"/>
                <a:gd name="connsiteY0" fmla="*/ 0 h 56324"/>
                <a:gd name="connsiteX1" fmla="*/ 46142 w 68437"/>
                <a:gd name="connsiteY1" fmla="*/ 0 h 56324"/>
                <a:gd name="connsiteX2" fmla="*/ 68437 w 68437"/>
                <a:gd name="connsiteY2" fmla="*/ 22296 h 56324"/>
                <a:gd name="connsiteX3" fmla="*/ 68437 w 68437"/>
                <a:gd name="connsiteY3" fmla="*/ 56325 h 56324"/>
                <a:gd name="connsiteX4" fmla="*/ 68437 w 68437"/>
                <a:gd name="connsiteY4" fmla="*/ 56325 h 56324"/>
                <a:gd name="connsiteX5" fmla="*/ 0 w 68437"/>
                <a:gd name="connsiteY5" fmla="*/ 56325 h 56324"/>
                <a:gd name="connsiteX6" fmla="*/ 0 w 68437"/>
                <a:gd name="connsiteY6" fmla="*/ 56325 h 56324"/>
                <a:gd name="connsiteX7" fmla="*/ 0 w 68437"/>
                <a:gd name="connsiteY7" fmla="*/ 22296 h 56324"/>
                <a:gd name="connsiteX8" fmla="*/ 22295 w 68437"/>
                <a:gd name="connsiteY8" fmla="*/ 0 h 5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37" h="56324">
                  <a:moveTo>
                    <a:pt x="22295" y="0"/>
                  </a:moveTo>
                  <a:lnTo>
                    <a:pt x="46142" y="0"/>
                  </a:lnTo>
                  <a:cubicBezTo>
                    <a:pt x="58456" y="0"/>
                    <a:pt x="68437" y="9982"/>
                    <a:pt x="68437" y="22296"/>
                  </a:cubicBezTo>
                  <a:lnTo>
                    <a:pt x="68437" y="56325"/>
                  </a:lnTo>
                  <a:lnTo>
                    <a:pt x="68437" y="56325"/>
                  </a:lnTo>
                  <a:lnTo>
                    <a:pt x="0" y="56325"/>
                  </a:lnTo>
                  <a:lnTo>
                    <a:pt x="0" y="56325"/>
                  </a:lnTo>
                  <a:lnTo>
                    <a:pt x="0" y="22296"/>
                  </a:lnTo>
                  <a:cubicBezTo>
                    <a:pt x="0" y="9982"/>
                    <a:pt x="9981" y="0"/>
                    <a:pt x="22295" y="0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E894DEA-C5F6-3BB2-8874-07B4844F670C}"/>
                </a:ext>
              </a:extLst>
            </p:cNvPr>
            <p:cNvSpPr/>
            <p:nvPr/>
          </p:nvSpPr>
          <p:spPr>
            <a:xfrm>
              <a:off x="1457007" y="720306"/>
              <a:ext cx="88113" cy="317202"/>
            </a:xfrm>
            <a:custGeom>
              <a:avLst/>
              <a:gdLst>
                <a:gd name="connsiteX0" fmla="*/ 15404 w 88113"/>
                <a:gd name="connsiteY0" fmla="*/ 0 h 317202"/>
                <a:gd name="connsiteX1" fmla="*/ 72727 w 88113"/>
                <a:gd name="connsiteY1" fmla="*/ 0 h 317202"/>
                <a:gd name="connsiteX2" fmla="*/ 88114 w 88113"/>
                <a:gd name="connsiteY2" fmla="*/ 15386 h 317202"/>
                <a:gd name="connsiteX3" fmla="*/ 88114 w 88113"/>
                <a:gd name="connsiteY3" fmla="*/ 317203 h 317202"/>
                <a:gd name="connsiteX4" fmla="*/ 88114 w 88113"/>
                <a:gd name="connsiteY4" fmla="*/ 317203 h 317202"/>
                <a:gd name="connsiteX5" fmla="*/ 0 w 88113"/>
                <a:gd name="connsiteY5" fmla="*/ 317203 h 317202"/>
                <a:gd name="connsiteX6" fmla="*/ 0 w 88113"/>
                <a:gd name="connsiteY6" fmla="*/ 317203 h 317202"/>
                <a:gd name="connsiteX7" fmla="*/ 0 w 88113"/>
                <a:gd name="connsiteY7" fmla="*/ 15352 h 317202"/>
                <a:gd name="connsiteX8" fmla="*/ 15404 w 88113"/>
                <a:gd name="connsiteY8" fmla="*/ 0 h 31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13" h="317202">
                  <a:moveTo>
                    <a:pt x="15404" y="0"/>
                  </a:moveTo>
                  <a:lnTo>
                    <a:pt x="72727" y="0"/>
                  </a:lnTo>
                  <a:cubicBezTo>
                    <a:pt x="81225" y="0"/>
                    <a:pt x="88114" y="6889"/>
                    <a:pt x="88114" y="15386"/>
                  </a:cubicBezTo>
                  <a:lnTo>
                    <a:pt x="88114" y="317203"/>
                  </a:lnTo>
                  <a:lnTo>
                    <a:pt x="88114" y="317203"/>
                  </a:lnTo>
                  <a:lnTo>
                    <a:pt x="0" y="317203"/>
                  </a:lnTo>
                  <a:lnTo>
                    <a:pt x="0" y="317203"/>
                  </a:lnTo>
                  <a:lnTo>
                    <a:pt x="0" y="15352"/>
                  </a:lnTo>
                  <a:cubicBezTo>
                    <a:pt x="19" y="6861"/>
                    <a:pt x="6913" y="-9"/>
                    <a:pt x="15404" y="0"/>
                  </a:cubicBez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F77AAB56-5055-FDBF-7060-918DED0F7485}"/>
                </a:ext>
              </a:extLst>
            </p:cNvPr>
            <p:cNvSpPr/>
            <p:nvPr/>
          </p:nvSpPr>
          <p:spPr>
            <a:xfrm>
              <a:off x="1457093" y="1037578"/>
              <a:ext cx="88096" cy="80232"/>
            </a:xfrm>
            <a:custGeom>
              <a:avLst/>
              <a:gdLst>
                <a:gd name="connsiteX0" fmla="*/ 38196 w 88096"/>
                <a:gd name="connsiteY0" fmla="*/ 76493 h 80232"/>
                <a:gd name="connsiteX1" fmla="*/ -71 w 88096"/>
                <a:gd name="connsiteY1" fmla="*/ -111 h 80232"/>
                <a:gd name="connsiteX2" fmla="*/ 88025 w 88096"/>
                <a:gd name="connsiteY2" fmla="*/ -111 h 80232"/>
                <a:gd name="connsiteX3" fmla="*/ 49689 w 88096"/>
                <a:gd name="connsiteY3" fmla="*/ 76562 h 80232"/>
                <a:gd name="connsiteX4" fmla="*/ 41125 w 88096"/>
                <a:gd name="connsiteY4" fmla="*/ 79457 h 80232"/>
                <a:gd name="connsiteX5" fmla="*/ 38196 w 88096"/>
                <a:gd name="connsiteY5" fmla="*/ 76493 h 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6" h="80232">
                  <a:moveTo>
                    <a:pt x="38196" y="76493"/>
                  </a:moveTo>
                  <a:lnTo>
                    <a:pt x="-71" y="-111"/>
                  </a:lnTo>
                  <a:lnTo>
                    <a:pt x="88025" y="-111"/>
                  </a:lnTo>
                  <a:lnTo>
                    <a:pt x="49689" y="76562"/>
                  </a:lnTo>
                  <a:cubicBezTo>
                    <a:pt x="48122" y="79726"/>
                    <a:pt x="44289" y="81023"/>
                    <a:pt x="41125" y="79457"/>
                  </a:cubicBezTo>
                  <a:cubicBezTo>
                    <a:pt x="39845" y="78825"/>
                    <a:pt x="38815" y="77780"/>
                    <a:pt x="38196" y="76493"/>
                  </a:cubicBez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ECB5ED8B-19E6-DB50-7123-78BCFFA8E702}"/>
                </a:ext>
              </a:extLst>
            </p:cNvPr>
            <p:cNvSpPr/>
            <p:nvPr/>
          </p:nvSpPr>
          <p:spPr>
            <a:xfrm>
              <a:off x="967006" y="666652"/>
              <a:ext cx="111236" cy="111236"/>
            </a:xfrm>
            <a:custGeom>
              <a:avLst/>
              <a:gdLst>
                <a:gd name="connsiteX0" fmla="*/ 111236 w 111236"/>
                <a:gd name="connsiteY0" fmla="*/ 55618 h 111236"/>
                <a:gd name="connsiteX1" fmla="*/ 55618 w 111236"/>
                <a:gd name="connsiteY1" fmla="*/ 111236 h 111236"/>
                <a:gd name="connsiteX2" fmla="*/ 0 w 111236"/>
                <a:gd name="connsiteY2" fmla="*/ 55618 h 111236"/>
                <a:gd name="connsiteX3" fmla="*/ 55618 w 111236"/>
                <a:gd name="connsiteY3" fmla="*/ 0 h 111236"/>
                <a:gd name="connsiteX4" fmla="*/ 111236 w 111236"/>
                <a:gd name="connsiteY4" fmla="*/ 55618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6" h="111236">
                  <a:moveTo>
                    <a:pt x="111236" y="55618"/>
                  </a:moveTo>
                  <a:cubicBezTo>
                    <a:pt x="111236" y="86335"/>
                    <a:pt x="86335" y="111236"/>
                    <a:pt x="55618" y="111236"/>
                  </a:cubicBezTo>
                  <a:cubicBezTo>
                    <a:pt x="24901" y="111236"/>
                    <a:pt x="0" y="86335"/>
                    <a:pt x="0" y="55618"/>
                  </a:cubicBezTo>
                  <a:cubicBezTo>
                    <a:pt x="0" y="24901"/>
                    <a:pt x="24901" y="0"/>
                    <a:pt x="55618" y="0"/>
                  </a:cubicBezTo>
                  <a:cubicBezTo>
                    <a:pt x="86335" y="0"/>
                    <a:pt x="111236" y="24901"/>
                    <a:pt x="111236" y="55618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E58A472-EB59-8C56-68E7-8184D800E3F4}"/>
                </a:ext>
              </a:extLst>
            </p:cNvPr>
            <p:cNvSpPr/>
            <p:nvPr/>
          </p:nvSpPr>
          <p:spPr>
            <a:xfrm>
              <a:off x="990676" y="693582"/>
              <a:ext cx="65537" cy="56686"/>
            </a:xfrm>
            <a:custGeom>
              <a:avLst/>
              <a:gdLst>
                <a:gd name="connsiteX0" fmla="*/ 26759 w 65537"/>
                <a:gd name="connsiteY0" fmla="*/ 56576 h 56686"/>
                <a:gd name="connsiteX1" fmla="*/ 20763 w 65537"/>
                <a:gd name="connsiteY1" fmla="*/ 53888 h 56686"/>
                <a:gd name="connsiteX2" fmla="*/ 1983 w 65537"/>
                <a:gd name="connsiteY2" fmla="*/ 32971 h 56686"/>
                <a:gd name="connsiteX3" fmla="*/ 2629 w 65537"/>
                <a:gd name="connsiteY3" fmla="*/ 21556 h 56686"/>
                <a:gd name="connsiteX4" fmla="*/ 14044 w 65537"/>
                <a:gd name="connsiteY4" fmla="*/ 22202 h 56686"/>
                <a:gd name="connsiteX5" fmla="*/ 26277 w 65537"/>
                <a:gd name="connsiteY5" fmla="*/ 35831 h 56686"/>
                <a:gd name="connsiteX6" fmla="*/ 50967 w 65537"/>
                <a:gd name="connsiteY6" fmla="*/ 3094 h 56686"/>
                <a:gd name="connsiteX7" fmla="*/ 62262 w 65537"/>
                <a:gd name="connsiteY7" fmla="*/ 1518 h 56686"/>
                <a:gd name="connsiteX8" fmla="*/ 63838 w 65537"/>
                <a:gd name="connsiteY8" fmla="*/ 12812 h 56686"/>
                <a:gd name="connsiteX9" fmla="*/ 33255 w 65537"/>
                <a:gd name="connsiteY9" fmla="*/ 53354 h 56686"/>
                <a:gd name="connsiteX10" fmla="*/ 27156 w 65537"/>
                <a:gd name="connsiteY10" fmla="*/ 56541 h 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37" h="56686">
                  <a:moveTo>
                    <a:pt x="26759" y="56576"/>
                  </a:moveTo>
                  <a:cubicBezTo>
                    <a:pt x="24470" y="56569"/>
                    <a:pt x="22292" y="55592"/>
                    <a:pt x="20763" y="53888"/>
                  </a:cubicBezTo>
                  <a:lnTo>
                    <a:pt x="1983" y="32971"/>
                  </a:lnTo>
                  <a:cubicBezTo>
                    <a:pt x="-991" y="29640"/>
                    <a:pt x="-702" y="24530"/>
                    <a:pt x="2629" y="21556"/>
                  </a:cubicBezTo>
                  <a:cubicBezTo>
                    <a:pt x="5959" y="18582"/>
                    <a:pt x="11070" y="18872"/>
                    <a:pt x="14044" y="22202"/>
                  </a:cubicBezTo>
                  <a:lnTo>
                    <a:pt x="26277" y="35831"/>
                  </a:lnTo>
                  <a:lnTo>
                    <a:pt x="50967" y="3094"/>
                  </a:lnTo>
                  <a:cubicBezTo>
                    <a:pt x="53650" y="-460"/>
                    <a:pt x="58707" y="-1165"/>
                    <a:pt x="62262" y="1518"/>
                  </a:cubicBezTo>
                  <a:cubicBezTo>
                    <a:pt x="65816" y="4200"/>
                    <a:pt x="66521" y="9257"/>
                    <a:pt x="63838" y="12812"/>
                  </a:cubicBezTo>
                  <a:lnTo>
                    <a:pt x="33255" y="53354"/>
                  </a:lnTo>
                  <a:cubicBezTo>
                    <a:pt x="31799" y="55272"/>
                    <a:pt x="29563" y="56441"/>
                    <a:pt x="27156" y="56541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8284E8E4-F707-6D61-EECD-8793D20DF1FC}"/>
                </a:ext>
              </a:extLst>
            </p:cNvPr>
            <p:cNvSpPr/>
            <p:nvPr/>
          </p:nvSpPr>
          <p:spPr>
            <a:xfrm>
              <a:off x="1113546" y="703937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EEC82E18-7025-FE69-9ADC-D8B532CB5CBE}"/>
                </a:ext>
              </a:extLst>
            </p:cNvPr>
            <p:cNvSpPr/>
            <p:nvPr/>
          </p:nvSpPr>
          <p:spPr>
            <a:xfrm>
              <a:off x="966989" y="817035"/>
              <a:ext cx="111270" cy="111322"/>
            </a:xfrm>
            <a:custGeom>
              <a:avLst/>
              <a:gdLst>
                <a:gd name="connsiteX0" fmla="*/ 55564 w 111270"/>
                <a:gd name="connsiteY0" fmla="*/ 15827 h 111322"/>
                <a:gd name="connsiteX1" fmla="*/ 95331 w 111270"/>
                <a:gd name="connsiteY1" fmla="*/ 55559 h 111322"/>
                <a:gd name="connsiteX2" fmla="*/ 55599 w 111270"/>
                <a:gd name="connsiteY2" fmla="*/ 95326 h 111322"/>
                <a:gd name="connsiteX3" fmla="*/ 15832 w 111270"/>
                <a:gd name="connsiteY3" fmla="*/ 55593 h 111322"/>
                <a:gd name="connsiteX4" fmla="*/ 15832 w 111270"/>
                <a:gd name="connsiteY4" fmla="*/ 55559 h 111322"/>
                <a:gd name="connsiteX5" fmla="*/ 55564 w 111270"/>
                <a:gd name="connsiteY5" fmla="*/ 15827 h 111322"/>
                <a:gd name="connsiteX6" fmla="*/ 55564 w 111270"/>
                <a:gd name="connsiteY6" fmla="*/ -59 h 111322"/>
                <a:gd name="connsiteX7" fmla="*/ -71 w 111270"/>
                <a:gd name="connsiteY7" fmla="*/ 55576 h 111322"/>
                <a:gd name="connsiteX8" fmla="*/ 55564 w 111270"/>
                <a:gd name="connsiteY8" fmla="*/ 111212 h 111322"/>
                <a:gd name="connsiteX9" fmla="*/ 111199 w 111270"/>
                <a:gd name="connsiteY9" fmla="*/ 55576 h 111322"/>
                <a:gd name="connsiteX10" fmla="*/ 111199 w 111270"/>
                <a:gd name="connsiteY10" fmla="*/ 55559 h 111322"/>
                <a:gd name="connsiteX11" fmla="*/ 55633 w 111270"/>
                <a:gd name="connsiteY11" fmla="*/ -111 h 111322"/>
                <a:gd name="connsiteX12" fmla="*/ 55564 w 111270"/>
                <a:gd name="connsiteY12" fmla="*/ -111 h 11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70" h="111322">
                  <a:moveTo>
                    <a:pt x="55564" y="15827"/>
                  </a:moveTo>
                  <a:cubicBezTo>
                    <a:pt x="77517" y="15816"/>
                    <a:pt x="95320" y="33606"/>
                    <a:pt x="95331" y="55559"/>
                  </a:cubicBezTo>
                  <a:cubicBezTo>
                    <a:pt x="95341" y="77512"/>
                    <a:pt x="77551" y="95315"/>
                    <a:pt x="55599" y="95326"/>
                  </a:cubicBezTo>
                  <a:cubicBezTo>
                    <a:pt x="33646" y="95336"/>
                    <a:pt x="15842" y="77546"/>
                    <a:pt x="15832" y="55593"/>
                  </a:cubicBezTo>
                  <a:cubicBezTo>
                    <a:pt x="15832" y="55581"/>
                    <a:pt x="15832" y="55571"/>
                    <a:pt x="15832" y="55559"/>
                  </a:cubicBezTo>
                  <a:cubicBezTo>
                    <a:pt x="15870" y="33631"/>
                    <a:pt x="33636" y="15865"/>
                    <a:pt x="55564" y="15827"/>
                  </a:cubicBezTo>
                  <a:moveTo>
                    <a:pt x="55564" y="-59"/>
                  </a:moveTo>
                  <a:cubicBezTo>
                    <a:pt x="24838" y="-59"/>
                    <a:pt x="-71" y="24850"/>
                    <a:pt x="-71" y="55576"/>
                  </a:cubicBezTo>
                  <a:cubicBezTo>
                    <a:pt x="-71" y="86302"/>
                    <a:pt x="24838" y="111212"/>
                    <a:pt x="55564" y="111212"/>
                  </a:cubicBezTo>
                  <a:cubicBezTo>
                    <a:pt x="86290" y="111212"/>
                    <a:pt x="111199" y="86302"/>
                    <a:pt x="111199" y="55576"/>
                  </a:cubicBezTo>
                  <a:cubicBezTo>
                    <a:pt x="111199" y="55571"/>
                    <a:pt x="111199" y="55564"/>
                    <a:pt x="111199" y="55559"/>
                  </a:cubicBezTo>
                  <a:cubicBezTo>
                    <a:pt x="111229" y="24842"/>
                    <a:pt x="86350" y="-82"/>
                    <a:pt x="55633" y="-111"/>
                  </a:cubicBezTo>
                  <a:cubicBezTo>
                    <a:pt x="55611" y="-111"/>
                    <a:pt x="55586" y="-111"/>
                    <a:pt x="55564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B449820-864D-1BCD-95E7-65BFC5219B09}"/>
                </a:ext>
              </a:extLst>
            </p:cNvPr>
            <p:cNvSpPr/>
            <p:nvPr/>
          </p:nvSpPr>
          <p:spPr>
            <a:xfrm>
              <a:off x="1113546" y="854389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E66544BC-3F83-2483-3213-543BA7958793}"/>
                </a:ext>
              </a:extLst>
            </p:cNvPr>
            <p:cNvSpPr/>
            <p:nvPr/>
          </p:nvSpPr>
          <p:spPr>
            <a:xfrm>
              <a:off x="967023" y="967538"/>
              <a:ext cx="111236" cy="111236"/>
            </a:xfrm>
            <a:custGeom>
              <a:avLst/>
              <a:gdLst>
                <a:gd name="connsiteX0" fmla="*/ 55530 w 111236"/>
                <a:gd name="connsiteY0" fmla="*/ 15758 h 111236"/>
                <a:gd name="connsiteX1" fmla="*/ 95296 w 111236"/>
                <a:gd name="connsiteY1" fmla="*/ 55490 h 111236"/>
                <a:gd name="connsiteX2" fmla="*/ 55564 w 111236"/>
                <a:gd name="connsiteY2" fmla="*/ 95257 h 111236"/>
                <a:gd name="connsiteX3" fmla="*/ 15797 w 111236"/>
                <a:gd name="connsiteY3" fmla="*/ 55525 h 111236"/>
                <a:gd name="connsiteX4" fmla="*/ 15797 w 111236"/>
                <a:gd name="connsiteY4" fmla="*/ 55507 h 111236"/>
                <a:gd name="connsiteX5" fmla="*/ 55530 w 111236"/>
                <a:gd name="connsiteY5" fmla="*/ 15758 h 111236"/>
                <a:gd name="connsiteX6" fmla="*/ 55530 w 111236"/>
                <a:gd name="connsiteY6" fmla="*/ -111 h 111236"/>
                <a:gd name="connsiteX7" fmla="*/ -71 w 111236"/>
                <a:gd name="connsiteY7" fmla="*/ 55525 h 111236"/>
                <a:gd name="connsiteX8" fmla="*/ 55564 w 111236"/>
                <a:gd name="connsiteY8" fmla="*/ 111126 h 111236"/>
                <a:gd name="connsiteX9" fmla="*/ 111165 w 111236"/>
                <a:gd name="connsiteY9" fmla="*/ 55507 h 111236"/>
                <a:gd name="connsiteX10" fmla="*/ 55547 w 111236"/>
                <a:gd name="connsiteY10" fmla="*/ -111 h 111236"/>
                <a:gd name="connsiteX11" fmla="*/ 55530 w 111236"/>
                <a:gd name="connsiteY11" fmla="*/ -111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36" h="111236">
                  <a:moveTo>
                    <a:pt x="55530" y="15758"/>
                  </a:moveTo>
                  <a:cubicBezTo>
                    <a:pt x="77482" y="15748"/>
                    <a:pt x="95286" y="33537"/>
                    <a:pt x="95296" y="55490"/>
                  </a:cubicBezTo>
                  <a:cubicBezTo>
                    <a:pt x="95307" y="77443"/>
                    <a:pt x="77517" y="95246"/>
                    <a:pt x="55564" y="95257"/>
                  </a:cubicBezTo>
                  <a:cubicBezTo>
                    <a:pt x="33611" y="95267"/>
                    <a:pt x="15808" y="77477"/>
                    <a:pt x="15797" y="55525"/>
                  </a:cubicBezTo>
                  <a:cubicBezTo>
                    <a:pt x="15797" y="55519"/>
                    <a:pt x="15797" y="55512"/>
                    <a:pt x="15797" y="55507"/>
                  </a:cubicBezTo>
                  <a:cubicBezTo>
                    <a:pt x="15827" y="33574"/>
                    <a:pt x="33596" y="15796"/>
                    <a:pt x="55530" y="15758"/>
                  </a:cubicBezTo>
                  <a:moveTo>
                    <a:pt x="55530" y="-111"/>
                  </a:moveTo>
                  <a:cubicBezTo>
                    <a:pt x="24812" y="-101"/>
                    <a:pt x="-82" y="24807"/>
                    <a:pt x="-71" y="55525"/>
                  </a:cubicBezTo>
                  <a:cubicBezTo>
                    <a:pt x="-61" y="86242"/>
                    <a:pt x="24847" y="111136"/>
                    <a:pt x="55564" y="111126"/>
                  </a:cubicBezTo>
                  <a:cubicBezTo>
                    <a:pt x="86275" y="111115"/>
                    <a:pt x="111165" y="86218"/>
                    <a:pt x="111165" y="55507"/>
                  </a:cubicBezTo>
                  <a:cubicBezTo>
                    <a:pt x="111165" y="24790"/>
                    <a:pt x="86264" y="-111"/>
                    <a:pt x="55547" y="-111"/>
                  </a:cubicBezTo>
                  <a:cubicBezTo>
                    <a:pt x="55542" y="-111"/>
                    <a:pt x="55535" y="-111"/>
                    <a:pt x="55530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DAB58ABC-DFE6-6C3C-7CB6-78BBD19B1C36}"/>
                </a:ext>
              </a:extLst>
            </p:cNvPr>
            <p:cNvSpPr/>
            <p:nvPr/>
          </p:nvSpPr>
          <p:spPr>
            <a:xfrm>
              <a:off x="1113546" y="1004824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4551B91C-AFD7-ED4A-5DB8-685855E2A039}"/>
              </a:ext>
            </a:extLst>
          </p:cNvPr>
          <p:cNvCxnSpPr/>
          <p:nvPr userDrawn="1"/>
        </p:nvCxnSpPr>
        <p:spPr>
          <a:xfrm>
            <a:off x="914400" y="1492250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FEB0B2C1-6D31-C556-C79C-F31B1FE4EA74}"/>
              </a:ext>
            </a:extLst>
          </p:cNvPr>
          <p:cNvCxnSpPr/>
          <p:nvPr userDrawn="1"/>
        </p:nvCxnSpPr>
        <p:spPr>
          <a:xfrm>
            <a:off x="914400" y="5775925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ubrik 24">
            <a:extLst>
              <a:ext uri="{FF2B5EF4-FFF2-40B4-BE49-F238E27FC236}">
                <a16:creationId xmlns:a16="http://schemas.microsoft.com/office/drawing/2014/main" id="{A7596D78-7CB0-97ED-E6C0-A018C7602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3082" y="669288"/>
            <a:ext cx="9546052" cy="8122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Ange </a:t>
            </a:r>
            <a:r>
              <a:rPr lang="en-US" err="1"/>
              <a:t>agendarubrik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57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ängre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5325"/>
            <a:ext cx="6830484" cy="20256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2895600"/>
            <a:ext cx="7230534" cy="28813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8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örre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669925"/>
            <a:ext cx="7548034" cy="23622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3187700"/>
            <a:ext cx="7548033" cy="25892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03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548890"/>
            <a:ext cx="5181600" cy="1874520"/>
          </a:xfrm>
        </p:spPr>
        <p:txBody>
          <a:bodyPr anchor="t"/>
          <a:lstStyle>
            <a:lvl1pPr>
              <a:defRPr sz="4000" b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3D118E29-DBB4-C07D-6D91-E9F8DA51E76C}"/>
              </a:ext>
            </a:extLst>
          </p:cNvPr>
          <p:cNvSpPr/>
          <p:nvPr userDrawn="1"/>
        </p:nvSpPr>
        <p:spPr>
          <a:xfrm rot="10800000">
            <a:off x="2023427" y="0"/>
            <a:ext cx="2840673" cy="1393354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4CD4350E-15CC-E8CC-C64C-B9E1B1C0C1DE}"/>
              </a:ext>
            </a:extLst>
          </p:cNvPr>
          <p:cNvSpPr/>
          <p:nvPr userDrawn="1"/>
        </p:nvSpPr>
        <p:spPr>
          <a:xfrm>
            <a:off x="4570942" y="4838226"/>
            <a:ext cx="4114800" cy="2018315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32211A-2ABD-40B2-543E-7790EE55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8" y="1824038"/>
            <a:ext cx="4440766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31822E3-DC1B-5321-85F7-42B8BFF6C3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698500"/>
            <a:ext cx="5173133" cy="5078413"/>
          </a:xfrm>
          <a:custGeom>
            <a:avLst/>
            <a:gdLst>
              <a:gd name="connsiteX0" fmla="*/ 0 w 4982633"/>
              <a:gd name="connsiteY0" fmla="*/ 0 h 4281488"/>
              <a:gd name="connsiteX1" fmla="*/ 4982633 w 4982633"/>
              <a:gd name="connsiteY1" fmla="*/ 0 h 4281488"/>
              <a:gd name="connsiteX2" fmla="*/ 4982633 w 4982633"/>
              <a:gd name="connsiteY2" fmla="*/ 4281488 h 4281488"/>
              <a:gd name="connsiteX3" fmla="*/ 0 w 4982633"/>
              <a:gd name="connsiteY3" fmla="*/ 4281488 h 428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633" h="4281488">
                <a:moveTo>
                  <a:pt x="0" y="0"/>
                </a:moveTo>
                <a:lnTo>
                  <a:pt x="4982633" y="0"/>
                </a:lnTo>
                <a:lnTo>
                  <a:pt x="4982633" y="4281488"/>
                </a:lnTo>
                <a:lnTo>
                  <a:pt x="0" y="4281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ECA5563-A413-3B56-3F72-64C3B356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4787269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6544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  <a:br>
              <a:rPr lang="sv-SE"/>
            </a:b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6" y="1824037"/>
            <a:ext cx="10355563" cy="395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3CD0-842C-4BCD-83D3-BB78B185EE38}" type="datetimeFigureOut">
              <a:rPr lang="sv-SE" smtClean="0"/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EA2E787-9118-698D-533B-21D4DD3A1EBE}"/>
              </a:ext>
            </a:extLst>
          </p:cNvPr>
          <p:cNvGrpSpPr/>
          <p:nvPr userDrawn="1"/>
        </p:nvGrpSpPr>
        <p:grpSpPr>
          <a:xfrm>
            <a:off x="10810874" y="6127706"/>
            <a:ext cx="1001927" cy="340313"/>
            <a:chOff x="10651250" y="6073488"/>
            <a:chExt cx="1161552" cy="394531"/>
          </a:xfrm>
          <a:solidFill>
            <a:schemeClr val="accent1"/>
          </a:solidFill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68F97807-7BE3-2002-A4EC-FCA04DD81A3E}"/>
                </a:ext>
              </a:extLst>
            </p:cNvPr>
            <p:cNvSpPr/>
            <p:nvPr/>
          </p:nvSpPr>
          <p:spPr>
            <a:xfrm>
              <a:off x="10972599" y="6186422"/>
              <a:ext cx="65564" cy="65561"/>
            </a:xfrm>
            <a:custGeom>
              <a:avLst/>
              <a:gdLst>
                <a:gd name="connsiteX0" fmla="*/ 65562 w 65564"/>
                <a:gd name="connsiteY0" fmla="*/ 32372 h 65561"/>
                <a:gd name="connsiteX1" fmla="*/ 33190 w 65564"/>
                <a:gd name="connsiteY1" fmla="*/ 65559 h 65561"/>
                <a:gd name="connsiteX2" fmla="*/ 3 w 65564"/>
                <a:gd name="connsiteY2" fmla="*/ 33187 h 65561"/>
                <a:gd name="connsiteX3" fmla="*/ 32370 w 65564"/>
                <a:gd name="connsiteY3" fmla="*/ 0 h 65561"/>
                <a:gd name="connsiteX4" fmla="*/ 32780 w 65564"/>
                <a:gd name="connsiteY4" fmla="*/ 0 h 65561"/>
                <a:gd name="connsiteX5" fmla="*/ 65562 w 65564"/>
                <a:gd name="connsiteY5" fmla="*/ 32372 h 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64" h="65561">
                  <a:moveTo>
                    <a:pt x="65562" y="32372"/>
                  </a:moveTo>
                  <a:cubicBezTo>
                    <a:pt x="65787" y="50476"/>
                    <a:pt x="51293" y="65334"/>
                    <a:pt x="33190" y="65559"/>
                  </a:cubicBezTo>
                  <a:cubicBezTo>
                    <a:pt x="15086" y="65784"/>
                    <a:pt x="227" y="51290"/>
                    <a:pt x="3" y="33187"/>
                  </a:cubicBezTo>
                  <a:cubicBezTo>
                    <a:pt x="-222" y="15085"/>
                    <a:pt x="14269" y="228"/>
                    <a:pt x="32370" y="0"/>
                  </a:cubicBezTo>
                  <a:lnTo>
                    <a:pt x="32780" y="0"/>
                  </a:lnTo>
                  <a:cubicBezTo>
                    <a:pt x="50726" y="-1"/>
                    <a:pt x="65338" y="14427"/>
                    <a:pt x="65562" y="3237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2302D15-105B-2B9E-13CA-63DC45EB94E2}"/>
                </a:ext>
              </a:extLst>
            </p:cNvPr>
            <p:cNvSpPr/>
            <p:nvPr/>
          </p:nvSpPr>
          <p:spPr>
            <a:xfrm>
              <a:off x="10978743" y="6277064"/>
              <a:ext cx="53680" cy="186980"/>
            </a:xfrm>
            <a:custGeom>
              <a:avLst/>
              <a:gdLst>
                <a:gd name="connsiteX0" fmla="*/ 51796 w 53680"/>
                <a:gd name="connsiteY0" fmla="*/ 0 h 186980"/>
                <a:gd name="connsiteX1" fmla="*/ 53681 w 53680"/>
                <a:gd name="connsiteY1" fmla="*/ 0 h 186980"/>
                <a:gd name="connsiteX2" fmla="*/ 53681 w 53680"/>
                <a:gd name="connsiteY2" fmla="*/ 186981 h 186980"/>
                <a:gd name="connsiteX3" fmla="*/ 51796 w 53680"/>
                <a:gd name="connsiteY3" fmla="*/ 186981 h 186980"/>
                <a:gd name="connsiteX4" fmla="*/ 1885 w 53680"/>
                <a:gd name="connsiteY4" fmla="*/ 186981 h 186980"/>
                <a:gd name="connsiteX5" fmla="*/ 0 w 53680"/>
                <a:gd name="connsiteY5" fmla="*/ 186981 h 186980"/>
                <a:gd name="connsiteX6" fmla="*/ 0 w 53680"/>
                <a:gd name="connsiteY6" fmla="*/ 0 h 186980"/>
                <a:gd name="connsiteX7" fmla="*/ 1885 w 53680"/>
                <a:gd name="connsiteY7" fmla="*/ 0 h 1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80" h="186980">
                  <a:moveTo>
                    <a:pt x="51796" y="0"/>
                  </a:moveTo>
                  <a:cubicBezTo>
                    <a:pt x="52837" y="0"/>
                    <a:pt x="53681" y="0"/>
                    <a:pt x="53681" y="0"/>
                  </a:cubicBezTo>
                  <a:lnTo>
                    <a:pt x="53681" y="186981"/>
                  </a:lnTo>
                  <a:cubicBezTo>
                    <a:pt x="53681" y="186981"/>
                    <a:pt x="52837" y="186981"/>
                    <a:pt x="51796" y="186981"/>
                  </a:cubicBezTo>
                  <a:lnTo>
                    <a:pt x="1885" y="186981"/>
                  </a:lnTo>
                  <a:cubicBezTo>
                    <a:pt x="844" y="186981"/>
                    <a:pt x="0" y="186981"/>
                    <a:pt x="0" y="186981"/>
                  </a:cubicBezTo>
                  <a:lnTo>
                    <a:pt x="0" y="0"/>
                  </a:lnTo>
                  <a:cubicBezTo>
                    <a:pt x="0" y="0"/>
                    <a:pt x="844" y="0"/>
                    <a:pt x="1885" y="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88BFEF5-0AD8-A6E0-D84D-4847149A4776}"/>
                </a:ext>
              </a:extLst>
            </p:cNvPr>
            <p:cNvSpPr/>
            <p:nvPr/>
          </p:nvSpPr>
          <p:spPr>
            <a:xfrm>
              <a:off x="11068607" y="6273117"/>
              <a:ext cx="180916" cy="190927"/>
            </a:xfrm>
            <a:custGeom>
              <a:avLst/>
              <a:gdLst>
                <a:gd name="connsiteX0" fmla="*/ 180916 w 180916"/>
                <a:gd name="connsiteY0" fmla="*/ 85082 h 190927"/>
                <a:gd name="connsiteX1" fmla="*/ 180916 w 180916"/>
                <a:gd name="connsiteY1" fmla="*/ 189043 h 190927"/>
                <a:gd name="connsiteX2" fmla="*/ 179031 w 180916"/>
                <a:gd name="connsiteY2" fmla="*/ 190928 h 190927"/>
                <a:gd name="connsiteX3" fmla="*/ 129121 w 180916"/>
                <a:gd name="connsiteY3" fmla="*/ 190928 h 190927"/>
                <a:gd name="connsiteX4" fmla="*/ 127236 w 180916"/>
                <a:gd name="connsiteY4" fmla="*/ 189043 h 190927"/>
                <a:gd name="connsiteX5" fmla="*/ 127236 w 180916"/>
                <a:gd name="connsiteY5" fmla="*/ 189043 h 190927"/>
                <a:gd name="connsiteX6" fmla="*/ 127236 w 180916"/>
                <a:gd name="connsiteY6" fmla="*/ 94220 h 190927"/>
                <a:gd name="connsiteX7" fmla="*/ 91052 w 180916"/>
                <a:gd name="connsiteY7" fmla="*/ 53243 h 190927"/>
                <a:gd name="connsiteX8" fmla="*/ 89372 w 180916"/>
                <a:gd name="connsiteY8" fmla="*/ 53243 h 190927"/>
                <a:gd name="connsiteX9" fmla="*/ 53640 w 180916"/>
                <a:gd name="connsiteY9" fmla="*/ 91311 h 190927"/>
                <a:gd name="connsiteX10" fmla="*/ 53640 w 180916"/>
                <a:gd name="connsiteY10" fmla="*/ 189043 h 190927"/>
                <a:gd name="connsiteX11" fmla="*/ 51755 w 180916"/>
                <a:gd name="connsiteY11" fmla="*/ 190928 h 190927"/>
                <a:gd name="connsiteX12" fmla="*/ 1926 w 180916"/>
                <a:gd name="connsiteY12" fmla="*/ 190928 h 190927"/>
                <a:gd name="connsiteX13" fmla="*/ 0 w 180916"/>
                <a:gd name="connsiteY13" fmla="*/ 189084 h 190927"/>
                <a:gd name="connsiteX14" fmla="*/ 0 w 180916"/>
                <a:gd name="connsiteY14" fmla="*/ 189084 h 190927"/>
                <a:gd name="connsiteX15" fmla="*/ 0 w 180916"/>
                <a:gd name="connsiteY15" fmla="*/ 5832 h 190927"/>
                <a:gd name="connsiteX16" fmla="*/ 1926 w 180916"/>
                <a:gd name="connsiteY16" fmla="*/ 3947 h 190927"/>
                <a:gd name="connsiteX17" fmla="*/ 51796 w 180916"/>
                <a:gd name="connsiteY17" fmla="*/ 3947 h 190927"/>
                <a:gd name="connsiteX18" fmla="*/ 53722 w 180916"/>
                <a:gd name="connsiteY18" fmla="*/ 5832 h 190927"/>
                <a:gd name="connsiteX19" fmla="*/ 53722 w 180916"/>
                <a:gd name="connsiteY19" fmla="*/ 25255 h 190927"/>
                <a:gd name="connsiteX20" fmla="*/ 54131 w 180916"/>
                <a:gd name="connsiteY20" fmla="*/ 25255 h 190927"/>
                <a:gd name="connsiteX21" fmla="*/ 104739 w 180916"/>
                <a:gd name="connsiteY21" fmla="*/ 13 h 190927"/>
                <a:gd name="connsiteX22" fmla="*/ 180916 w 180916"/>
                <a:gd name="connsiteY22" fmla="*/ 85082 h 19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916" h="190927">
                  <a:moveTo>
                    <a:pt x="180916" y="85082"/>
                  </a:moveTo>
                  <a:lnTo>
                    <a:pt x="180916" y="189043"/>
                  </a:lnTo>
                  <a:cubicBezTo>
                    <a:pt x="180896" y="190074"/>
                    <a:pt x="180064" y="190906"/>
                    <a:pt x="179031" y="190928"/>
                  </a:cubicBezTo>
                  <a:lnTo>
                    <a:pt x="129121" y="190928"/>
                  </a:lnTo>
                  <a:cubicBezTo>
                    <a:pt x="128088" y="190906"/>
                    <a:pt x="127256" y="190074"/>
                    <a:pt x="127236" y="189043"/>
                  </a:cubicBezTo>
                  <a:lnTo>
                    <a:pt x="127236" y="189043"/>
                  </a:lnTo>
                  <a:lnTo>
                    <a:pt x="127236" y="94220"/>
                  </a:lnTo>
                  <a:cubicBezTo>
                    <a:pt x="127236" y="68323"/>
                    <a:pt x="113139" y="53243"/>
                    <a:pt x="91052" y="53243"/>
                  </a:cubicBezTo>
                  <a:lnTo>
                    <a:pt x="89372" y="53243"/>
                  </a:lnTo>
                  <a:cubicBezTo>
                    <a:pt x="69191" y="54317"/>
                    <a:pt x="53435" y="71101"/>
                    <a:pt x="53640" y="91311"/>
                  </a:cubicBezTo>
                  <a:lnTo>
                    <a:pt x="53640" y="189043"/>
                  </a:lnTo>
                  <a:cubicBezTo>
                    <a:pt x="53619" y="190074"/>
                    <a:pt x="52787" y="190906"/>
                    <a:pt x="51755" y="190928"/>
                  </a:cubicBezTo>
                  <a:lnTo>
                    <a:pt x="1926" y="190928"/>
                  </a:lnTo>
                  <a:cubicBezTo>
                    <a:pt x="893" y="190928"/>
                    <a:pt x="45" y="190115"/>
                    <a:pt x="0" y="189084"/>
                  </a:cubicBezTo>
                  <a:lnTo>
                    <a:pt x="0" y="189084"/>
                  </a:lnTo>
                  <a:lnTo>
                    <a:pt x="0" y="5832"/>
                  </a:lnTo>
                  <a:cubicBezTo>
                    <a:pt x="20" y="4784"/>
                    <a:pt x="877" y="3946"/>
                    <a:pt x="1926" y="3947"/>
                  </a:cubicBezTo>
                  <a:lnTo>
                    <a:pt x="51796" y="3947"/>
                  </a:lnTo>
                  <a:cubicBezTo>
                    <a:pt x="52845" y="3946"/>
                    <a:pt x="53701" y="4784"/>
                    <a:pt x="53722" y="5832"/>
                  </a:cubicBezTo>
                  <a:lnTo>
                    <a:pt x="53722" y="25255"/>
                  </a:lnTo>
                  <a:lnTo>
                    <a:pt x="54131" y="25255"/>
                  </a:lnTo>
                  <a:cubicBezTo>
                    <a:pt x="65831" y="9037"/>
                    <a:pt x="84746" y="-399"/>
                    <a:pt x="104739" y="13"/>
                  </a:cubicBezTo>
                  <a:cubicBezTo>
                    <a:pt x="151986" y="136"/>
                    <a:pt x="180916" y="32508"/>
                    <a:pt x="180916" y="8508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9F8F531-8792-B0F9-D34D-BF84504B11BF}"/>
                </a:ext>
              </a:extLst>
            </p:cNvPr>
            <p:cNvSpPr/>
            <p:nvPr/>
          </p:nvSpPr>
          <p:spPr>
            <a:xfrm>
              <a:off x="11278429" y="6273158"/>
              <a:ext cx="186189" cy="194656"/>
            </a:xfrm>
            <a:custGeom>
              <a:avLst/>
              <a:gdLst>
                <a:gd name="connsiteX0" fmla="*/ 183932 w 186189"/>
                <a:gd name="connsiteY0" fmla="*/ 110161 h 194656"/>
                <a:gd name="connsiteX1" fmla="*/ 50632 w 186189"/>
                <a:gd name="connsiteY1" fmla="*/ 110161 h 194656"/>
                <a:gd name="connsiteX2" fmla="*/ 50386 w 186189"/>
                <a:gd name="connsiteY2" fmla="*/ 110407 h 194656"/>
                <a:gd name="connsiteX3" fmla="*/ 50386 w 186189"/>
                <a:gd name="connsiteY3" fmla="*/ 110407 h 194656"/>
                <a:gd name="connsiteX4" fmla="*/ 98289 w 186189"/>
                <a:gd name="connsiteY4" fmla="*/ 148967 h 194656"/>
                <a:gd name="connsiteX5" fmla="*/ 138078 w 186189"/>
                <a:gd name="connsiteY5" fmla="*/ 131510 h 194656"/>
                <a:gd name="connsiteX6" fmla="*/ 140660 w 186189"/>
                <a:gd name="connsiteY6" fmla="*/ 130896 h 194656"/>
                <a:gd name="connsiteX7" fmla="*/ 179384 w 186189"/>
                <a:gd name="connsiteY7" fmla="*/ 154499 h 194656"/>
                <a:gd name="connsiteX8" fmla="*/ 180040 w 186189"/>
                <a:gd name="connsiteY8" fmla="*/ 157039 h 194656"/>
                <a:gd name="connsiteX9" fmla="*/ 97183 w 186189"/>
                <a:gd name="connsiteY9" fmla="*/ 194657 h 194656"/>
                <a:gd name="connsiteX10" fmla="*/ 0 w 186189"/>
                <a:gd name="connsiteY10" fmla="*/ 97196 h 194656"/>
                <a:gd name="connsiteX11" fmla="*/ 93331 w 186189"/>
                <a:gd name="connsiteY11" fmla="*/ 95 h 194656"/>
                <a:gd name="connsiteX12" fmla="*/ 186186 w 186189"/>
                <a:gd name="connsiteY12" fmla="*/ 84755 h 194656"/>
                <a:gd name="connsiteX13" fmla="*/ 186186 w 186189"/>
                <a:gd name="connsiteY13" fmla="*/ 89180 h 194656"/>
                <a:gd name="connsiteX14" fmla="*/ 184793 w 186189"/>
                <a:gd name="connsiteY14" fmla="*/ 109300 h 194656"/>
                <a:gd name="connsiteX15" fmla="*/ 183932 w 186189"/>
                <a:gd name="connsiteY15" fmla="*/ 110161 h 194656"/>
                <a:gd name="connsiteX16" fmla="*/ 132301 w 186189"/>
                <a:gd name="connsiteY16" fmla="*/ 75904 h 194656"/>
                <a:gd name="connsiteX17" fmla="*/ 132546 w 186189"/>
                <a:gd name="connsiteY17" fmla="*/ 75658 h 194656"/>
                <a:gd name="connsiteX18" fmla="*/ 132546 w 186189"/>
                <a:gd name="connsiteY18" fmla="*/ 75658 h 194656"/>
                <a:gd name="connsiteX19" fmla="*/ 93372 w 186189"/>
                <a:gd name="connsiteY19" fmla="*/ 43572 h 194656"/>
                <a:gd name="connsiteX20" fmla="*/ 51165 w 186189"/>
                <a:gd name="connsiteY20" fmla="*/ 75617 h 194656"/>
                <a:gd name="connsiteX21" fmla="*/ 51165 w 186189"/>
                <a:gd name="connsiteY21" fmla="*/ 75945 h 194656"/>
                <a:gd name="connsiteX22" fmla="*/ 132137 w 186189"/>
                <a:gd name="connsiteY22" fmla="*/ 75945 h 19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6189" h="194656">
                  <a:moveTo>
                    <a:pt x="183932" y="110161"/>
                  </a:moveTo>
                  <a:lnTo>
                    <a:pt x="50632" y="110161"/>
                  </a:lnTo>
                  <a:cubicBezTo>
                    <a:pt x="50497" y="110161"/>
                    <a:pt x="50386" y="110271"/>
                    <a:pt x="50386" y="110407"/>
                  </a:cubicBezTo>
                  <a:lnTo>
                    <a:pt x="50386" y="110407"/>
                  </a:lnTo>
                  <a:cubicBezTo>
                    <a:pt x="55386" y="135731"/>
                    <a:pt x="72883" y="148967"/>
                    <a:pt x="98289" y="148967"/>
                  </a:cubicBezTo>
                  <a:cubicBezTo>
                    <a:pt x="114270" y="148967"/>
                    <a:pt x="131071" y="142041"/>
                    <a:pt x="138078" y="131510"/>
                  </a:cubicBezTo>
                  <a:cubicBezTo>
                    <a:pt x="138640" y="130650"/>
                    <a:pt x="139775" y="130380"/>
                    <a:pt x="140660" y="130896"/>
                  </a:cubicBezTo>
                  <a:lnTo>
                    <a:pt x="179384" y="154499"/>
                  </a:lnTo>
                  <a:cubicBezTo>
                    <a:pt x="180253" y="155029"/>
                    <a:pt x="180544" y="156154"/>
                    <a:pt x="180040" y="157039"/>
                  </a:cubicBezTo>
                  <a:cubicBezTo>
                    <a:pt x="165861" y="180847"/>
                    <a:pt x="134964" y="194657"/>
                    <a:pt x="97183" y="194657"/>
                  </a:cubicBezTo>
                  <a:cubicBezTo>
                    <a:pt x="43432" y="194580"/>
                    <a:pt x="-78" y="150945"/>
                    <a:pt x="0" y="97196"/>
                  </a:cubicBezTo>
                  <a:cubicBezTo>
                    <a:pt x="74" y="45053"/>
                    <a:pt x="41232" y="2233"/>
                    <a:pt x="93331" y="95"/>
                  </a:cubicBezTo>
                  <a:cubicBezTo>
                    <a:pt x="142344" y="-2152"/>
                    <a:pt x="183908" y="35743"/>
                    <a:pt x="186186" y="84755"/>
                  </a:cubicBezTo>
                  <a:cubicBezTo>
                    <a:pt x="186186" y="86230"/>
                    <a:pt x="186186" y="87705"/>
                    <a:pt x="186186" y="89180"/>
                  </a:cubicBezTo>
                  <a:cubicBezTo>
                    <a:pt x="186235" y="95913"/>
                    <a:pt x="185768" y="102639"/>
                    <a:pt x="184793" y="109300"/>
                  </a:cubicBezTo>
                  <a:cubicBezTo>
                    <a:pt x="184793" y="109776"/>
                    <a:pt x="184408" y="110161"/>
                    <a:pt x="183932" y="110161"/>
                  </a:cubicBezTo>
                  <a:close/>
                  <a:moveTo>
                    <a:pt x="132301" y="75904"/>
                  </a:moveTo>
                  <a:cubicBezTo>
                    <a:pt x="132436" y="75904"/>
                    <a:pt x="132546" y="75793"/>
                    <a:pt x="132546" y="75658"/>
                  </a:cubicBezTo>
                  <a:lnTo>
                    <a:pt x="132546" y="75658"/>
                  </a:lnTo>
                  <a:cubicBezTo>
                    <a:pt x="130129" y="57136"/>
                    <a:pt x="113082" y="43572"/>
                    <a:pt x="93372" y="43572"/>
                  </a:cubicBezTo>
                  <a:cubicBezTo>
                    <a:pt x="70998" y="43572"/>
                    <a:pt x="56164" y="55620"/>
                    <a:pt x="51165" y="75617"/>
                  </a:cubicBezTo>
                  <a:cubicBezTo>
                    <a:pt x="51095" y="75715"/>
                    <a:pt x="51095" y="75846"/>
                    <a:pt x="51165" y="75945"/>
                  </a:cubicBezTo>
                  <a:lnTo>
                    <a:pt x="132137" y="75945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56B7FCD-79C1-28D9-458B-5E2C2FBEA7B8}"/>
                </a:ext>
              </a:extLst>
            </p:cNvPr>
            <p:cNvSpPr/>
            <p:nvPr/>
          </p:nvSpPr>
          <p:spPr>
            <a:xfrm>
              <a:off x="11492890" y="6273217"/>
              <a:ext cx="121339" cy="191073"/>
            </a:xfrm>
            <a:custGeom>
              <a:avLst/>
              <a:gdLst>
                <a:gd name="connsiteX0" fmla="*/ 121335 w 121339"/>
                <a:gd name="connsiteY0" fmla="*/ 4175 h 191073"/>
                <a:gd name="connsiteX1" fmla="*/ 118425 w 121339"/>
                <a:gd name="connsiteY1" fmla="*/ 52528 h 191073"/>
                <a:gd name="connsiteX2" fmla="*/ 117409 w 121339"/>
                <a:gd name="connsiteY2" fmla="*/ 53390 h 191073"/>
                <a:gd name="connsiteX3" fmla="*/ 117401 w 121339"/>
                <a:gd name="connsiteY3" fmla="*/ 53389 h 191073"/>
                <a:gd name="connsiteX4" fmla="*/ 117401 w 121339"/>
                <a:gd name="connsiteY4" fmla="*/ 53389 h 191073"/>
                <a:gd name="connsiteX5" fmla="*/ 94535 w 121339"/>
                <a:gd name="connsiteY5" fmla="*/ 49578 h 191073"/>
                <a:gd name="connsiteX6" fmla="*/ 84127 w 121339"/>
                <a:gd name="connsiteY6" fmla="*/ 51504 h 191073"/>
                <a:gd name="connsiteX7" fmla="*/ 53804 w 121339"/>
                <a:gd name="connsiteY7" fmla="*/ 94940 h 191073"/>
                <a:gd name="connsiteX8" fmla="*/ 53804 w 121339"/>
                <a:gd name="connsiteY8" fmla="*/ 189189 h 191073"/>
                <a:gd name="connsiteX9" fmla="*/ 51878 w 121339"/>
                <a:gd name="connsiteY9" fmla="*/ 191074 h 191073"/>
                <a:gd name="connsiteX10" fmla="*/ 1926 w 121339"/>
                <a:gd name="connsiteY10" fmla="*/ 191074 h 191073"/>
                <a:gd name="connsiteX11" fmla="*/ 0 w 121339"/>
                <a:gd name="connsiteY11" fmla="*/ 189189 h 191073"/>
                <a:gd name="connsiteX12" fmla="*/ 0 w 121339"/>
                <a:gd name="connsiteY12" fmla="*/ 5773 h 191073"/>
                <a:gd name="connsiteX13" fmla="*/ 1926 w 121339"/>
                <a:gd name="connsiteY13" fmla="*/ 3847 h 191073"/>
                <a:gd name="connsiteX14" fmla="*/ 51673 w 121339"/>
                <a:gd name="connsiteY14" fmla="*/ 3847 h 191073"/>
                <a:gd name="connsiteX15" fmla="*/ 53599 w 121339"/>
                <a:gd name="connsiteY15" fmla="*/ 5773 h 191073"/>
                <a:gd name="connsiteX16" fmla="*/ 53599 w 121339"/>
                <a:gd name="connsiteY16" fmla="*/ 5773 h 191073"/>
                <a:gd name="connsiteX17" fmla="*/ 53599 w 121339"/>
                <a:gd name="connsiteY17" fmla="*/ 25114 h 191073"/>
                <a:gd name="connsiteX18" fmla="*/ 54009 w 121339"/>
                <a:gd name="connsiteY18" fmla="*/ 25114 h 191073"/>
                <a:gd name="connsiteX19" fmla="*/ 98510 w 121339"/>
                <a:gd name="connsiteY19" fmla="*/ 36 h 191073"/>
                <a:gd name="connsiteX20" fmla="*/ 120720 w 121339"/>
                <a:gd name="connsiteY20" fmla="*/ 3232 h 191073"/>
                <a:gd name="connsiteX21" fmla="*/ 121335 w 121339"/>
                <a:gd name="connsiteY21" fmla="*/ 4175 h 1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339" h="191073">
                  <a:moveTo>
                    <a:pt x="121335" y="4175"/>
                  </a:moveTo>
                  <a:lnTo>
                    <a:pt x="118425" y="52528"/>
                  </a:lnTo>
                  <a:cubicBezTo>
                    <a:pt x="118380" y="53047"/>
                    <a:pt x="117926" y="53433"/>
                    <a:pt x="117409" y="53390"/>
                  </a:cubicBezTo>
                  <a:cubicBezTo>
                    <a:pt x="117405" y="53389"/>
                    <a:pt x="117405" y="53389"/>
                    <a:pt x="117401" y="53389"/>
                  </a:cubicBezTo>
                  <a:lnTo>
                    <a:pt x="117401" y="53389"/>
                  </a:lnTo>
                  <a:cubicBezTo>
                    <a:pt x="110025" y="50936"/>
                    <a:pt x="102309" y="49651"/>
                    <a:pt x="94535" y="49578"/>
                  </a:cubicBezTo>
                  <a:cubicBezTo>
                    <a:pt x="90987" y="49662"/>
                    <a:pt x="87471" y="50313"/>
                    <a:pt x="84127" y="51504"/>
                  </a:cubicBezTo>
                  <a:cubicBezTo>
                    <a:pt x="65761" y="57996"/>
                    <a:pt x="53566" y="75462"/>
                    <a:pt x="53804" y="94940"/>
                  </a:cubicBezTo>
                  <a:lnTo>
                    <a:pt x="53804" y="189189"/>
                  </a:lnTo>
                  <a:cubicBezTo>
                    <a:pt x="53783" y="190236"/>
                    <a:pt x="52927" y="191074"/>
                    <a:pt x="51878" y="191074"/>
                  </a:cubicBezTo>
                  <a:lnTo>
                    <a:pt x="1926" y="191074"/>
                  </a:lnTo>
                  <a:cubicBezTo>
                    <a:pt x="877" y="191074"/>
                    <a:pt x="20" y="190236"/>
                    <a:pt x="0" y="189189"/>
                  </a:cubicBezTo>
                  <a:lnTo>
                    <a:pt x="0" y="5773"/>
                  </a:lnTo>
                  <a:cubicBezTo>
                    <a:pt x="0" y="4709"/>
                    <a:pt x="861" y="3847"/>
                    <a:pt x="1926" y="3847"/>
                  </a:cubicBezTo>
                  <a:lnTo>
                    <a:pt x="51673" y="3847"/>
                  </a:lnTo>
                  <a:cubicBezTo>
                    <a:pt x="52738" y="3847"/>
                    <a:pt x="53599" y="4709"/>
                    <a:pt x="53599" y="5773"/>
                  </a:cubicBezTo>
                  <a:lnTo>
                    <a:pt x="53599" y="5773"/>
                  </a:lnTo>
                  <a:lnTo>
                    <a:pt x="53599" y="25114"/>
                  </a:lnTo>
                  <a:lnTo>
                    <a:pt x="54009" y="25114"/>
                  </a:lnTo>
                  <a:cubicBezTo>
                    <a:pt x="63905" y="10038"/>
                    <a:pt x="80488" y="691"/>
                    <a:pt x="98510" y="36"/>
                  </a:cubicBezTo>
                  <a:cubicBezTo>
                    <a:pt x="106046" y="-217"/>
                    <a:pt x="113566" y="865"/>
                    <a:pt x="120720" y="3232"/>
                  </a:cubicBezTo>
                  <a:cubicBezTo>
                    <a:pt x="121122" y="3364"/>
                    <a:pt x="121376" y="3756"/>
                    <a:pt x="121335" y="4175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B9998BDF-984A-6838-8B68-AE5EA2CD660F}"/>
                </a:ext>
              </a:extLst>
            </p:cNvPr>
            <p:cNvSpPr/>
            <p:nvPr/>
          </p:nvSpPr>
          <p:spPr>
            <a:xfrm>
              <a:off x="11616806" y="6273417"/>
              <a:ext cx="195996" cy="194602"/>
            </a:xfrm>
            <a:custGeom>
              <a:avLst/>
              <a:gdLst>
                <a:gd name="connsiteX0" fmla="*/ 195996 w 195996"/>
                <a:gd name="connsiteY0" fmla="*/ 5532 h 194602"/>
                <a:gd name="connsiteX1" fmla="*/ 195996 w 195996"/>
                <a:gd name="connsiteY1" fmla="*/ 188743 h 194602"/>
                <a:gd name="connsiteX2" fmla="*/ 194193 w 195996"/>
                <a:gd name="connsiteY2" fmla="*/ 190628 h 194602"/>
                <a:gd name="connsiteX3" fmla="*/ 194193 w 195996"/>
                <a:gd name="connsiteY3" fmla="*/ 190628 h 194602"/>
                <a:gd name="connsiteX4" fmla="*/ 144200 w 195996"/>
                <a:gd name="connsiteY4" fmla="*/ 190628 h 194602"/>
                <a:gd name="connsiteX5" fmla="*/ 142315 w 195996"/>
                <a:gd name="connsiteY5" fmla="*/ 188743 h 194602"/>
                <a:gd name="connsiteX6" fmla="*/ 142315 w 195996"/>
                <a:gd name="connsiteY6" fmla="*/ 169401 h 194602"/>
                <a:gd name="connsiteX7" fmla="*/ 141988 w 195996"/>
                <a:gd name="connsiteY7" fmla="*/ 169401 h 194602"/>
                <a:gd name="connsiteX8" fmla="*/ 141988 w 195996"/>
                <a:gd name="connsiteY8" fmla="*/ 169401 h 194602"/>
                <a:gd name="connsiteX9" fmla="*/ 87200 w 195996"/>
                <a:gd name="connsiteY9" fmla="*/ 194603 h 194602"/>
                <a:gd name="connsiteX10" fmla="*/ 0 w 195996"/>
                <a:gd name="connsiteY10" fmla="*/ 97117 h 194602"/>
                <a:gd name="connsiteX11" fmla="*/ 87200 w 195996"/>
                <a:gd name="connsiteY11" fmla="*/ 0 h 194602"/>
                <a:gd name="connsiteX12" fmla="*/ 141988 w 195996"/>
                <a:gd name="connsiteY12" fmla="*/ 25201 h 194602"/>
                <a:gd name="connsiteX13" fmla="*/ 142315 w 195996"/>
                <a:gd name="connsiteY13" fmla="*/ 25201 h 194602"/>
                <a:gd name="connsiteX14" fmla="*/ 142315 w 195996"/>
                <a:gd name="connsiteY14" fmla="*/ 25201 h 194602"/>
                <a:gd name="connsiteX15" fmla="*/ 142315 w 195996"/>
                <a:gd name="connsiteY15" fmla="*/ 5532 h 194602"/>
                <a:gd name="connsiteX16" fmla="*/ 144200 w 195996"/>
                <a:gd name="connsiteY16" fmla="*/ 3647 h 194602"/>
                <a:gd name="connsiteX17" fmla="*/ 194111 w 195996"/>
                <a:gd name="connsiteY17" fmla="*/ 3647 h 194602"/>
                <a:gd name="connsiteX18" fmla="*/ 195996 w 195996"/>
                <a:gd name="connsiteY18" fmla="*/ 5532 h 194602"/>
                <a:gd name="connsiteX19" fmla="*/ 142315 w 195996"/>
                <a:gd name="connsiteY19" fmla="*/ 119900 h 194602"/>
                <a:gd name="connsiteX20" fmla="*/ 142315 w 195996"/>
                <a:gd name="connsiteY20" fmla="*/ 74825 h 194602"/>
                <a:gd name="connsiteX21" fmla="*/ 142315 w 195996"/>
                <a:gd name="connsiteY21" fmla="*/ 74292 h 194602"/>
                <a:gd name="connsiteX22" fmla="*/ 99043 w 195996"/>
                <a:gd name="connsiteY22" fmla="*/ 50525 h 194602"/>
                <a:gd name="connsiteX23" fmla="*/ 52574 w 195996"/>
                <a:gd name="connsiteY23" fmla="*/ 96994 h 194602"/>
                <a:gd name="connsiteX24" fmla="*/ 99043 w 195996"/>
                <a:gd name="connsiteY24" fmla="*/ 143463 h 194602"/>
                <a:gd name="connsiteX25" fmla="*/ 142315 w 195996"/>
                <a:gd name="connsiteY25" fmla="*/ 120474 h 194602"/>
                <a:gd name="connsiteX26" fmla="*/ 142315 w 195996"/>
                <a:gd name="connsiteY26" fmla="*/ 119900 h 19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996" h="194602">
                  <a:moveTo>
                    <a:pt x="195996" y="5532"/>
                  </a:moveTo>
                  <a:lnTo>
                    <a:pt x="195996" y="188743"/>
                  </a:lnTo>
                  <a:cubicBezTo>
                    <a:pt x="196021" y="189761"/>
                    <a:pt x="195214" y="190605"/>
                    <a:pt x="194193" y="190628"/>
                  </a:cubicBezTo>
                  <a:cubicBezTo>
                    <a:pt x="194193" y="190628"/>
                    <a:pt x="194193" y="190628"/>
                    <a:pt x="194193" y="190628"/>
                  </a:cubicBezTo>
                  <a:lnTo>
                    <a:pt x="144200" y="190628"/>
                  </a:lnTo>
                  <a:cubicBezTo>
                    <a:pt x="143168" y="190606"/>
                    <a:pt x="142336" y="189775"/>
                    <a:pt x="142315" y="188743"/>
                  </a:cubicBezTo>
                  <a:lnTo>
                    <a:pt x="142315" y="169401"/>
                  </a:lnTo>
                  <a:cubicBezTo>
                    <a:pt x="142221" y="169318"/>
                    <a:pt x="142082" y="169318"/>
                    <a:pt x="141988" y="169401"/>
                  </a:cubicBezTo>
                  <a:lnTo>
                    <a:pt x="141988" y="169401"/>
                  </a:lnTo>
                  <a:cubicBezTo>
                    <a:pt x="132604" y="184276"/>
                    <a:pt x="110476" y="194603"/>
                    <a:pt x="87200" y="194603"/>
                  </a:cubicBezTo>
                  <a:cubicBezTo>
                    <a:pt x="38478" y="194603"/>
                    <a:pt x="0" y="151207"/>
                    <a:pt x="0" y="97117"/>
                  </a:cubicBezTo>
                  <a:cubicBezTo>
                    <a:pt x="0" y="43026"/>
                    <a:pt x="38478" y="0"/>
                    <a:pt x="87200" y="0"/>
                  </a:cubicBezTo>
                  <a:cubicBezTo>
                    <a:pt x="110066" y="0"/>
                    <a:pt x="132604" y="10326"/>
                    <a:pt x="141988" y="25201"/>
                  </a:cubicBezTo>
                  <a:cubicBezTo>
                    <a:pt x="142082" y="25285"/>
                    <a:pt x="142221" y="25285"/>
                    <a:pt x="142315" y="25201"/>
                  </a:cubicBezTo>
                  <a:lnTo>
                    <a:pt x="142315" y="25201"/>
                  </a:lnTo>
                  <a:lnTo>
                    <a:pt x="142315" y="5532"/>
                  </a:lnTo>
                  <a:cubicBezTo>
                    <a:pt x="142356" y="4509"/>
                    <a:pt x="143176" y="3689"/>
                    <a:pt x="144200" y="3647"/>
                  </a:cubicBezTo>
                  <a:lnTo>
                    <a:pt x="194111" y="3647"/>
                  </a:lnTo>
                  <a:cubicBezTo>
                    <a:pt x="195144" y="3669"/>
                    <a:pt x="195976" y="4500"/>
                    <a:pt x="195996" y="5532"/>
                  </a:cubicBezTo>
                  <a:close/>
                  <a:moveTo>
                    <a:pt x="142315" y="119900"/>
                  </a:moveTo>
                  <a:lnTo>
                    <a:pt x="142315" y="74825"/>
                  </a:lnTo>
                  <a:cubicBezTo>
                    <a:pt x="142356" y="74650"/>
                    <a:pt x="142356" y="74468"/>
                    <a:pt x="142315" y="74292"/>
                  </a:cubicBezTo>
                  <a:cubicBezTo>
                    <a:pt x="132944" y="59448"/>
                    <a:pt x="116598" y="50468"/>
                    <a:pt x="99043" y="50525"/>
                  </a:cubicBezTo>
                  <a:cubicBezTo>
                    <a:pt x="73379" y="50525"/>
                    <a:pt x="52574" y="71330"/>
                    <a:pt x="52574" y="96994"/>
                  </a:cubicBezTo>
                  <a:cubicBezTo>
                    <a:pt x="52574" y="122658"/>
                    <a:pt x="73379" y="143463"/>
                    <a:pt x="99043" y="143463"/>
                  </a:cubicBezTo>
                  <a:cubicBezTo>
                    <a:pt x="116430" y="143628"/>
                    <a:pt x="132718" y="134975"/>
                    <a:pt x="142315" y="120474"/>
                  </a:cubicBezTo>
                  <a:cubicBezTo>
                    <a:pt x="142397" y="120292"/>
                    <a:pt x="142397" y="120083"/>
                    <a:pt x="142315" y="11990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8EC389A-5206-0617-AEC0-C82D95A08EB8}"/>
                </a:ext>
              </a:extLst>
            </p:cNvPr>
            <p:cNvSpPr/>
            <p:nvPr/>
          </p:nvSpPr>
          <p:spPr>
            <a:xfrm>
              <a:off x="10673869" y="6073488"/>
              <a:ext cx="174073" cy="174072"/>
            </a:xfrm>
            <a:custGeom>
              <a:avLst/>
              <a:gdLst>
                <a:gd name="connsiteX0" fmla="*/ 87200 w 174073"/>
                <a:gd name="connsiteY0" fmla="*/ 174073 h 174072"/>
                <a:gd name="connsiteX1" fmla="*/ 0 w 174073"/>
                <a:gd name="connsiteY1" fmla="*/ 87200 h 174072"/>
                <a:gd name="connsiteX2" fmla="*/ 86873 w 174073"/>
                <a:gd name="connsiteY2" fmla="*/ 0 h 174072"/>
                <a:gd name="connsiteX3" fmla="*/ 174073 w 174073"/>
                <a:gd name="connsiteY3" fmla="*/ 86872 h 174072"/>
                <a:gd name="connsiteX4" fmla="*/ 174073 w 174073"/>
                <a:gd name="connsiteY4" fmla="*/ 87036 h 174072"/>
                <a:gd name="connsiteX5" fmla="*/ 174073 w 174073"/>
                <a:gd name="connsiteY5" fmla="*/ 87036 h 174072"/>
                <a:gd name="connsiteX6" fmla="*/ 87200 w 174073"/>
                <a:gd name="connsiteY6" fmla="*/ 174073 h 174072"/>
                <a:gd name="connsiteX7" fmla="*/ 87200 w 174073"/>
                <a:gd name="connsiteY7" fmla="*/ 53967 h 174072"/>
                <a:gd name="connsiteX8" fmla="*/ 54090 w 174073"/>
                <a:gd name="connsiteY8" fmla="*/ 86995 h 174072"/>
                <a:gd name="connsiteX9" fmla="*/ 87119 w 174073"/>
                <a:gd name="connsiteY9" fmla="*/ 120105 h 174072"/>
                <a:gd name="connsiteX10" fmla="*/ 120228 w 174073"/>
                <a:gd name="connsiteY10" fmla="*/ 87077 h 174072"/>
                <a:gd name="connsiteX11" fmla="*/ 120228 w 174073"/>
                <a:gd name="connsiteY11" fmla="*/ 87077 h 174072"/>
                <a:gd name="connsiteX12" fmla="*/ 87200 w 174073"/>
                <a:gd name="connsiteY12" fmla="*/ 53967 h 1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073" h="174072">
                  <a:moveTo>
                    <a:pt x="87200" y="174073"/>
                  </a:moveTo>
                  <a:cubicBezTo>
                    <a:pt x="39132" y="174163"/>
                    <a:pt x="91" y="135269"/>
                    <a:pt x="0" y="87200"/>
                  </a:cubicBezTo>
                  <a:cubicBezTo>
                    <a:pt x="-90" y="39132"/>
                    <a:pt x="38804" y="91"/>
                    <a:pt x="86873" y="0"/>
                  </a:cubicBezTo>
                  <a:cubicBezTo>
                    <a:pt x="134941" y="-90"/>
                    <a:pt x="173983" y="38804"/>
                    <a:pt x="174073" y="86872"/>
                  </a:cubicBezTo>
                  <a:cubicBezTo>
                    <a:pt x="174073" y="86927"/>
                    <a:pt x="174073" y="86982"/>
                    <a:pt x="174073" y="87036"/>
                  </a:cubicBezTo>
                  <a:lnTo>
                    <a:pt x="174073" y="87036"/>
                  </a:lnTo>
                  <a:cubicBezTo>
                    <a:pt x="174051" y="135032"/>
                    <a:pt x="135196" y="173960"/>
                    <a:pt x="87200" y="174073"/>
                  </a:cubicBezTo>
                  <a:close/>
                  <a:moveTo>
                    <a:pt x="87200" y="53967"/>
                  </a:moveTo>
                  <a:cubicBezTo>
                    <a:pt x="68937" y="53945"/>
                    <a:pt x="54113" y="68732"/>
                    <a:pt x="54090" y="86995"/>
                  </a:cubicBezTo>
                  <a:cubicBezTo>
                    <a:pt x="54068" y="105259"/>
                    <a:pt x="68855" y="120083"/>
                    <a:pt x="87119" y="120105"/>
                  </a:cubicBezTo>
                  <a:cubicBezTo>
                    <a:pt x="105382" y="120128"/>
                    <a:pt x="120206" y="105341"/>
                    <a:pt x="120228" y="87077"/>
                  </a:cubicBezTo>
                  <a:lnTo>
                    <a:pt x="120228" y="87077"/>
                  </a:lnTo>
                  <a:cubicBezTo>
                    <a:pt x="120228" y="68823"/>
                    <a:pt x="105454" y="54012"/>
                    <a:pt x="87200" y="53967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67F3A3D3-EA66-1E58-2AED-9802CF686CA1}"/>
                </a:ext>
              </a:extLst>
            </p:cNvPr>
            <p:cNvSpPr/>
            <p:nvPr/>
          </p:nvSpPr>
          <p:spPr>
            <a:xfrm>
              <a:off x="10651250" y="6271471"/>
              <a:ext cx="219599" cy="192615"/>
            </a:xfrm>
            <a:custGeom>
              <a:avLst/>
              <a:gdLst>
                <a:gd name="connsiteX0" fmla="*/ 219599 w 219599"/>
                <a:gd name="connsiteY0" fmla="*/ 109800 h 192615"/>
                <a:gd name="connsiteX1" fmla="*/ 109800 w 219599"/>
                <a:gd name="connsiteY1" fmla="*/ 0 h 192615"/>
                <a:gd name="connsiteX2" fmla="*/ 0 w 219599"/>
                <a:gd name="connsiteY2" fmla="*/ 109800 h 192615"/>
                <a:gd name="connsiteX3" fmla="*/ 0 w 219599"/>
                <a:gd name="connsiteY3" fmla="*/ 109800 h 192615"/>
                <a:gd name="connsiteX4" fmla="*/ 0 w 219599"/>
                <a:gd name="connsiteY4" fmla="*/ 190689 h 192615"/>
                <a:gd name="connsiteX5" fmla="*/ 1844 w 219599"/>
                <a:gd name="connsiteY5" fmla="*/ 192615 h 192615"/>
                <a:gd name="connsiteX6" fmla="*/ 3032 w 219599"/>
                <a:gd name="connsiteY6" fmla="*/ 192205 h 192615"/>
                <a:gd name="connsiteX7" fmla="*/ 53271 w 219599"/>
                <a:gd name="connsiteY7" fmla="*/ 154875 h 192615"/>
                <a:gd name="connsiteX8" fmla="*/ 54050 w 219599"/>
                <a:gd name="connsiteY8" fmla="*/ 153359 h 192615"/>
                <a:gd name="connsiteX9" fmla="*/ 54050 w 219599"/>
                <a:gd name="connsiteY9" fmla="*/ 109800 h 192615"/>
                <a:gd name="connsiteX10" fmla="*/ 54050 w 219599"/>
                <a:gd name="connsiteY10" fmla="*/ 109800 h 192615"/>
                <a:gd name="connsiteX11" fmla="*/ 111353 w 219599"/>
                <a:gd name="connsiteY11" fmla="*/ 55521 h 192615"/>
                <a:gd name="connsiteX12" fmla="*/ 165632 w 219599"/>
                <a:gd name="connsiteY12" fmla="*/ 109800 h 192615"/>
                <a:gd name="connsiteX13" fmla="*/ 165632 w 219599"/>
                <a:gd name="connsiteY13" fmla="*/ 109800 h 192615"/>
                <a:gd name="connsiteX14" fmla="*/ 165632 w 219599"/>
                <a:gd name="connsiteY14" fmla="*/ 190689 h 192615"/>
                <a:gd name="connsiteX15" fmla="*/ 167558 w 219599"/>
                <a:gd name="connsiteY15" fmla="*/ 192615 h 192615"/>
                <a:gd name="connsiteX16" fmla="*/ 217714 w 219599"/>
                <a:gd name="connsiteY16" fmla="*/ 192615 h 192615"/>
                <a:gd name="connsiteX17" fmla="*/ 219599 w 219599"/>
                <a:gd name="connsiteY17" fmla="*/ 190730 h 192615"/>
                <a:gd name="connsiteX18" fmla="*/ 219599 w 219599"/>
                <a:gd name="connsiteY18" fmla="*/ 190730 h 1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599" h="192615">
                  <a:moveTo>
                    <a:pt x="219599" y="109800"/>
                  </a:moveTo>
                  <a:cubicBezTo>
                    <a:pt x="219599" y="49159"/>
                    <a:pt x="170440" y="0"/>
                    <a:pt x="109800" y="0"/>
                  </a:cubicBezTo>
                  <a:cubicBezTo>
                    <a:pt x="49159" y="0"/>
                    <a:pt x="0" y="49159"/>
                    <a:pt x="0" y="109800"/>
                  </a:cubicBezTo>
                  <a:lnTo>
                    <a:pt x="0" y="109800"/>
                  </a:lnTo>
                  <a:lnTo>
                    <a:pt x="0" y="190689"/>
                  </a:lnTo>
                  <a:cubicBezTo>
                    <a:pt x="-1" y="191722"/>
                    <a:pt x="812" y="192571"/>
                    <a:pt x="1844" y="192615"/>
                  </a:cubicBezTo>
                  <a:cubicBezTo>
                    <a:pt x="2274" y="192612"/>
                    <a:pt x="2692" y="192469"/>
                    <a:pt x="3032" y="192205"/>
                  </a:cubicBezTo>
                  <a:lnTo>
                    <a:pt x="53271" y="154875"/>
                  </a:lnTo>
                  <a:cubicBezTo>
                    <a:pt x="53763" y="154527"/>
                    <a:pt x="54053" y="153961"/>
                    <a:pt x="54050" y="153359"/>
                  </a:cubicBezTo>
                  <a:lnTo>
                    <a:pt x="54050" y="109800"/>
                  </a:lnTo>
                  <a:lnTo>
                    <a:pt x="54050" y="109800"/>
                  </a:lnTo>
                  <a:cubicBezTo>
                    <a:pt x="54885" y="78987"/>
                    <a:pt x="80540" y="54685"/>
                    <a:pt x="111353" y="55521"/>
                  </a:cubicBezTo>
                  <a:cubicBezTo>
                    <a:pt x="140991" y="56324"/>
                    <a:pt x="164829" y="80161"/>
                    <a:pt x="165632" y="109800"/>
                  </a:cubicBezTo>
                  <a:lnTo>
                    <a:pt x="165632" y="109800"/>
                  </a:lnTo>
                  <a:lnTo>
                    <a:pt x="165632" y="190689"/>
                  </a:lnTo>
                  <a:cubicBezTo>
                    <a:pt x="165632" y="191753"/>
                    <a:pt x="166494" y="192615"/>
                    <a:pt x="167558" y="192615"/>
                  </a:cubicBezTo>
                  <a:lnTo>
                    <a:pt x="217714" y="192615"/>
                  </a:lnTo>
                  <a:cubicBezTo>
                    <a:pt x="218746" y="192594"/>
                    <a:pt x="219578" y="191762"/>
                    <a:pt x="219599" y="190730"/>
                  </a:cubicBezTo>
                  <a:lnTo>
                    <a:pt x="219599" y="190730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60" r:id="rId5"/>
    <p:sldLayoutId id="2147483661" r:id="rId6"/>
    <p:sldLayoutId id="2147483651" r:id="rId7"/>
    <p:sldLayoutId id="2147483652" r:id="rId8"/>
    <p:sldLayoutId id="2147483667" r:id="rId9"/>
    <p:sldLayoutId id="2147483666" r:id="rId10"/>
    <p:sldLayoutId id="2147483659" r:id="rId11"/>
    <p:sldLayoutId id="2147483665" r:id="rId12"/>
    <p:sldLayoutId id="2147483662" r:id="rId13"/>
    <p:sldLayoutId id="2147483663" r:id="rId14"/>
    <p:sldLayoutId id="2147483664" r:id="rId15"/>
    <p:sldLayoutId id="2147483654" r:id="rId16"/>
    <p:sldLayoutId id="2147483669" r:id="rId17"/>
    <p:sldLayoutId id="2147483655" r:id="rId18"/>
    <p:sldLayoutId id="2147483668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6" userDrawn="1">
          <p15:clr>
            <a:srgbClr val="F26B43"/>
          </p15:clr>
        </p15:guide>
        <p15:guide id="3" pos="576" userDrawn="1">
          <p15:clr>
            <a:srgbClr val="9FCC3B"/>
          </p15:clr>
        </p15:guide>
        <p15:guide id="4" pos="7106" userDrawn="1">
          <p15:clr>
            <a:srgbClr val="9FCC3B"/>
          </p15:clr>
        </p15:guide>
        <p15:guide id="5" orient="horz" pos="1149" userDrawn="1">
          <p15:clr>
            <a:srgbClr val="F26B43"/>
          </p15:clr>
        </p15:guide>
        <p15:guide id="7" orient="horz" pos="1034" userDrawn="1">
          <p15:clr>
            <a:srgbClr val="F26B43"/>
          </p15:clr>
        </p15:guide>
        <p15:guide id="9" pos="240" userDrawn="1">
          <p15:clr>
            <a:srgbClr val="C35EA4"/>
          </p15:clr>
        </p15:guide>
        <p15:guide id="10" orient="horz" pos="240" userDrawn="1">
          <p15:clr>
            <a:srgbClr val="C35EA4"/>
          </p15:clr>
        </p15:guide>
        <p15:guide id="11" pos="7432" userDrawn="1">
          <p15:clr>
            <a:srgbClr val="C35EA4"/>
          </p15:clr>
        </p15:guide>
        <p15:guide id="12" orient="horz" pos="364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ra.se/aktuellt/nyheter/1177.se-har-mycket-nojda-anvandare/" TargetMode="External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OSOB/pages/3589833052/Filmer+om+1177+st+d+och+behandling+som+kommer+att+tas+bor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OSOB/pages/2957705629/Anv+ndarforum+202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OINK/pages/2889253014/1177+st+d+och+behandling+nyttoanaly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0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OSOB/pages/2957705629/Anv+ndarforum+2024" TargetMode="External"/><Relationship Id="rId2" Type="http://schemas.openxmlformats.org/officeDocument/2006/relationships/hyperlink" Target="https://www.inera.se/om-inera/anvandarforum-och-branschforum/anvandarforum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s.anpdm.com/inera/1610_form/nyhetsbrev/subscrib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linkedin.com/company/inera-ab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9C50D2-8F49-E978-A7F5-D1247B136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Användarforum</a:t>
            </a:r>
            <a:br>
              <a:rPr lang="sv-SE"/>
            </a:br>
            <a:r>
              <a:rPr lang="sv-SE"/>
              <a:t>1177 stöd och behandling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A5CA18-AECC-510D-7393-C673EED3B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2024-02-23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99325B7-8301-04E8-B3F3-A2FBFA27DE26}"/>
              </a:ext>
            </a:extLst>
          </p:cNvPr>
          <p:cNvSpPr txBox="1"/>
          <p:nvPr/>
        </p:nvSpPr>
        <p:spPr>
          <a:xfrm>
            <a:off x="914400" y="4491036"/>
            <a:ext cx="4336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2400" b="1"/>
              <a:t>Vi börjar strax…</a:t>
            </a:r>
          </a:p>
        </p:txBody>
      </p:sp>
    </p:spTree>
    <p:extLst>
      <p:ext uri="{BB962C8B-B14F-4D97-AF65-F5344CB8AC3E}">
        <p14:creationId xmlns:p14="http://schemas.microsoft.com/office/powerpoint/2010/main" val="286443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1658FEB-15E1-F30B-0A30-8F0A2DCD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000">
                <a:ea typeface="Open Sans"/>
                <a:cs typeface="Open Sans"/>
              </a:rPr>
              <a:t>Mäts via webbenkät</a:t>
            </a:r>
          </a:p>
          <a:p>
            <a:pPr>
              <a:lnSpc>
                <a:spcPct val="150000"/>
              </a:lnSpc>
            </a:pPr>
            <a:r>
              <a:rPr lang="sv-SE" sz="2000">
                <a:ea typeface="Open Sans"/>
                <a:cs typeface="Open Sans"/>
              </a:rPr>
              <a:t>Målgrupp är behandlare och invånare </a:t>
            </a:r>
          </a:p>
          <a:p>
            <a:pPr>
              <a:lnSpc>
                <a:spcPct val="150000"/>
              </a:lnSpc>
            </a:pPr>
            <a:r>
              <a:rPr lang="sv-SE" sz="2000">
                <a:ea typeface="Open Sans"/>
                <a:cs typeface="Open Sans"/>
              </a:rPr>
              <a:t>Länk vid inloggning behandlare respektive invånare.</a:t>
            </a:r>
          </a:p>
          <a:p>
            <a:pPr>
              <a:lnSpc>
                <a:spcPct val="150000"/>
              </a:lnSpc>
            </a:pPr>
            <a:r>
              <a:rPr lang="sv-SE" sz="2000">
                <a:ea typeface="Open Sans"/>
                <a:cs typeface="Open Sans"/>
              </a:rPr>
              <a:t>Visas som servicemeddelande.</a:t>
            </a:r>
          </a:p>
          <a:p>
            <a:pPr>
              <a:lnSpc>
                <a:spcPct val="150000"/>
              </a:lnSpc>
            </a:pPr>
            <a:r>
              <a:rPr lang="sv-SE" sz="2000">
                <a:ea typeface="Open Sans"/>
                <a:cs typeface="Open Sans"/>
              </a:rPr>
              <a:t>Följer svarsfrekvens.</a:t>
            </a:r>
          </a:p>
          <a:p>
            <a:pPr>
              <a:lnSpc>
                <a:spcPct val="150000"/>
              </a:lnSpc>
            </a:pPr>
            <a:r>
              <a:rPr lang="sv-SE" sz="2000">
                <a:ea typeface="Open Sans"/>
                <a:cs typeface="Open Sans"/>
              </a:rPr>
              <a:t>Analys och uppföljning jmf tidigare undersökning.</a:t>
            </a:r>
          </a:p>
          <a:p>
            <a:pPr>
              <a:lnSpc>
                <a:spcPct val="150000"/>
              </a:lnSpc>
            </a:pPr>
            <a:r>
              <a:rPr lang="sv-SE" sz="2000">
                <a:ea typeface="Open Sans"/>
                <a:cs typeface="Open Sans"/>
              </a:rPr>
              <a:t>Exempel på </a:t>
            </a:r>
            <a:r>
              <a:rPr lang="sv-SE" sz="2000">
                <a:ea typeface="Open Sans"/>
                <a:cs typeface="Open Sans"/>
                <a:hlinkClick r:id="rId3"/>
              </a:rPr>
              <a:t>NKI/Inera-undersökning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577AC47-0094-F78C-D555-2990D487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Open Sans Bold"/>
                <a:cs typeface="Open Sans Bold"/>
              </a:rPr>
              <a:t>NKI mätning</a:t>
            </a:r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E5D7571D-F9E5-3A37-B337-4E33A4B8214B}"/>
              </a:ext>
            </a:extLst>
          </p:cNvPr>
          <p:cNvGrpSpPr/>
          <p:nvPr/>
        </p:nvGrpSpPr>
        <p:grpSpPr>
          <a:xfrm>
            <a:off x="9683531" y="1037076"/>
            <a:ext cx="1380249" cy="838200"/>
            <a:chOff x="9683531" y="1037076"/>
            <a:chExt cx="1380249" cy="838200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E1A41699-97A1-24C9-AC4F-2AC2559AD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83531" y="1037076"/>
              <a:ext cx="809625" cy="809625"/>
            </a:xfrm>
            <a:prstGeom prst="rect">
              <a:avLst/>
            </a:prstGeom>
          </p:spPr>
        </p:pic>
        <p:pic>
          <p:nvPicPr>
            <p:cNvPr id="5" name="Bild 4">
              <a:extLst>
                <a:ext uri="{FF2B5EF4-FFF2-40B4-BE49-F238E27FC236}">
                  <a16:creationId xmlns:a16="http://schemas.microsoft.com/office/drawing/2014/main" id="{4D0ECACE-6F0B-8A52-3CCB-78EB04F9E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16055" y="1037076"/>
              <a:ext cx="847725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67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1658FEB-15E1-F30B-0A30-8F0A2DCDC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996758"/>
            <a:ext cx="8328710" cy="4364674"/>
          </a:xfrm>
        </p:spPr>
        <p:txBody>
          <a:bodyPr vert="horz" lIns="0" tIns="0" rIns="0" bIns="0" rtlCol="0" anchor="t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latin typeface="Calibri" panose="020F0502020204030204" pitchFamily="34" charset="0"/>
              </a:rPr>
              <a:t>F</a:t>
            </a:r>
            <a:r>
              <a:rPr lang="sv-SE" sz="2000" b="1">
                <a:effectLst/>
                <a:latin typeface="Calibri" panose="020F0502020204030204" pitchFamily="34" charset="0"/>
              </a:rPr>
              <a:t>ilmer om 1177 stöd och behandling kommer att tas bort från webben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2000" b="1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2000">
                <a:latin typeface="Calibri" panose="020F0502020204030204" pitchFamily="34" charset="0"/>
              </a:rPr>
              <a:t>På grund av tidigare </a:t>
            </a:r>
            <a:r>
              <a:rPr lang="sv-SE" sz="2000">
                <a:effectLst/>
                <a:latin typeface="Calibri" panose="020F0502020204030204" pitchFamily="34" charset="0"/>
              </a:rPr>
              <a:t>namnbyte för 1177 och även det grafiska som ändrats då.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200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2000">
                <a:latin typeface="Calibri" panose="020F0502020204030204" pitchFamily="34" charset="0"/>
              </a:rPr>
              <a:t>Nya filmer behöver tas fram framöver</a:t>
            </a:r>
            <a:r>
              <a:rPr lang="sv-SE" sz="2000">
                <a:effectLst/>
                <a:latin typeface="Calibri" panose="020F0502020204030204" pitchFamily="34" charset="0"/>
              </a:rPr>
              <a:t>.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2000">
              <a:effectLst/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sv-SE" sz="2000">
                <a:effectLst/>
                <a:latin typeface="Calibri" panose="020F0502020204030204" pitchFamily="34" charset="0"/>
              </a:rPr>
              <a:t>Information under denna sida:</a:t>
            </a:r>
            <a:r>
              <a:rPr lang="sv-SE" sz="2000">
                <a:latin typeface="Calibri" panose="020F0502020204030204" pitchFamily="34" charset="0"/>
              </a:rPr>
              <a:t> </a:t>
            </a:r>
            <a:r>
              <a:rPr lang="sv-SE" sz="2000">
                <a:latin typeface="Calibri" panose="020F0502020204030204" pitchFamily="34" charset="0"/>
                <a:hlinkClick r:id="rId3"/>
              </a:rPr>
              <a:t>länk till confluence</a:t>
            </a:r>
            <a:endParaRPr lang="sv-SE" sz="200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1800">
              <a:effectLst/>
              <a:latin typeface="Calibri" panose="020F0502020204030204" pitchFamily="34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577AC47-0094-F78C-D555-2990D487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Open Sans Bold"/>
                <a:cs typeface="Open Sans Bold"/>
              </a:rPr>
              <a:t>Informationsfilmer om </a:t>
            </a:r>
            <a:br>
              <a:rPr lang="sv-SE">
                <a:ea typeface="Open Sans Bold"/>
                <a:cs typeface="Open Sans Bold"/>
              </a:rPr>
            </a:br>
            <a:r>
              <a:rPr lang="sv-SE">
                <a:ea typeface="Open Sans Bold"/>
                <a:cs typeface="Open Sans Bold"/>
              </a:rPr>
              <a:t>1177 stöd och behandling</a:t>
            </a:r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D1CEE36-762C-530E-D321-70D33A9E0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3760" y="669288"/>
            <a:ext cx="1132206" cy="11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8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1658FEB-15E1-F30B-0A30-8F0A2DCD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 sz="1800">
                <a:ea typeface="+mn-lt"/>
                <a:cs typeface="+mn-lt"/>
              </a:rPr>
              <a:t>Förbättringsförslag - arbete med prioritering, backlogg mm</a:t>
            </a:r>
            <a:endParaRPr lang="sv-SE" sz="1800">
              <a:ea typeface="Open Sans"/>
              <a:cs typeface="Open San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577AC47-0094-F78C-D555-2990D487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Open Sans Bold"/>
                <a:cs typeface="Open Sans Bold"/>
              </a:rPr>
              <a:t>Förbättringsförslag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35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1BA75E-6A0F-2B7A-B9CE-F13DF159D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 sz="2000">
                <a:ea typeface="Open Sans"/>
                <a:cs typeface="Open Sans"/>
              </a:rPr>
              <a:t>Information</a:t>
            </a:r>
          </a:p>
          <a:p>
            <a:endParaRPr lang="sv-SE" sz="2000">
              <a:ea typeface="Open Sans"/>
              <a:cs typeface="Open Sans"/>
            </a:endParaRPr>
          </a:p>
          <a:p>
            <a:r>
              <a:rPr lang="sv-SE" sz="2000">
                <a:ea typeface="Open Sans"/>
                <a:cs typeface="Open Sans"/>
              </a:rPr>
              <a:t>Demo</a:t>
            </a:r>
          </a:p>
          <a:p>
            <a:endParaRPr lang="sv-SE" sz="2000">
              <a:ea typeface="Open Sans"/>
              <a:cs typeface="Open Sans"/>
            </a:endParaRPr>
          </a:p>
          <a:p>
            <a:r>
              <a:rPr lang="sv-SE" sz="2000">
                <a:ea typeface="Open Sans"/>
                <a:cs typeface="Open Sans"/>
              </a:rPr>
              <a:t>Planering för introduktion och genomgång</a:t>
            </a:r>
            <a:endParaRPr lang="sv-SE">
              <a:ea typeface="Open Sans"/>
              <a:cs typeface="Open San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FCAF988-7D83-0EF7-A6F8-830CDA26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Status uppgradering personalvyer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86F3F1A9-6FAF-5FD1-4F26-1BA0AD8B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1613" y="447040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5B86D-E50C-4512-CB70-1F3ACAE1A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ECF7E5-29B1-1670-F831-1ABC24231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164120" cy="381336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sv-SE" sz="1800">
                <a:ea typeface="Open Sans"/>
                <a:cs typeface="Open Sans"/>
              </a:rPr>
              <a:t>Utvecklingen av de nya personalvyerna har sedan vårt senaste användarforum gått snabbt framåt och vi är nu i slutfasen av utvecklingen. </a:t>
            </a:r>
          </a:p>
          <a:p>
            <a:r>
              <a:rPr lang="sv-SE" sz="1800">
                <a:ea typeface="Open Sans"/>
                <a:cs typeface="Open Sans"/>
              </a:rPr>
              <a:t>Vyer som utvecklats/vidareutvecklats sedan december: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>
                <a:ea typeface="Open Sans"/>
                <a:cs typeface="Open Sans"/>
              </a:rPr>
              <a:t>Behandlare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>
                <a:ea typeface="Open Sans"/>
                <a:cs typeface="Open Sans"/>
              </a:rPr>
              <a:t>Nationella </a:t>
            </a:r>
            <a:r>
              <a:rPr lang="sv-SE" sz="1600" err="1">
                <a:ea typeface="Open Sans"/>
                <a:cs typeface="Open Sans"/>
              </a:rPr>
              <a:t>admin</a:t>
            </a:r>
            <a:endParaRPr lang="sv-SE" sz="1600">
              <a:ea typeface="Open Sans"/>
              <a:cs typeface="Open Sans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>
                <a:ea typeface="Open Sans"/>
                <a:cs typeface="Open Sans"/>
              </a:rPr>
              <a:t>System </a:t>
            </a:r>
            <a:r>
              <a:rPr lang="sv-SE" sz="1600" err="1">
                <a:ea typeface="Open Sans"/>
                <a:cs typeface="Open Sans"/>
              </a:rPr>
              <a:t>admin</a:t>
            </a:r>
            <a:endParaRPr lang="sv-SE" sz="1600">
              <a:ea typeface="Open Sans"/>
              <a:cs typeface="Open Sans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err="1">
                <a:ea typeface="Open Sans"/>
                <a:cs typeface="Open Sans"/>
              </a:rPr>
              <a:t>Behörighetsadmin</a:t>
            </a:r>
            <a:endParaRPr lang="sv-SE" sz="1600">
              <a:ea typeface="Open Sans"/>
              <a:cs typeface="Open Sans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err="1">
                <a:ea typeface="Open Sans"/>
                <a:cs typeface="Open Sans"/>
              </a:rPr>
              <a:t>Invånaradmin</a:t>
            </a:r>
            <a:r>
              <a:rPr lang="sv-SE" sz="1600">
                <a:ea typeface="Open Sans"/>
                <a:cs typeface="Open Sans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>
                <a:ea typeface="Open Sans"/>
                <a:cs typeface="Open Sans"/>
              </a:rPr>
              <a:t>Vårdgivaradmin </a:t>
            </a:r>
          </a:p>
          <a:p>
            <a:pPr marL="180975" lvl="1" indent="0">
              <a:buNone/>
            </a:pPr>
            <a:endParaRPr lang="sv-SE" sz="1600">
              <a:ea typeface="Open Sans"/>
              <a:cs typeface="Open San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FEA93FE-89DD-9854-7B41-271C5AB0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Open Sans"/>
                <a:cs typeface="Open Sans"/>
              </a:rPr>
              <a:t>Information personalvyer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389DEB90-5BF7-5183-EBB6-FBEA188C6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1613" y="447040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E9C25FD-C68D-B2BB-D77E-76FC2CDC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1800"/>
              <a:t>Huvudfokus de kommande veckorna är testning av utvecklingen.</a:t>
            </a:r>
          </a:p>
          <a:p>
            <a:pPr>
              <a:lnSpc>
                <a:spcPct val="150000"/>
              </a:lnSpc>
            </a:pPr>
            <a:r>
              <a:rPr lang="sv-SE" sz="1800"/>
              <a:t>Ny demofilm (22 min) läggs upp på stöd och behandlings öppna </a:t>
            </a:r>
            <a:r>
              <a:rPr lang="sv-SE" sz="1800">
                <a:hlinkClick r:id="rId3"/>
              </a:rPr>
              <a:t>Confluence sida.</a:t>
            </a:r>
            <a:endParaRPr lang="sv-SE" sz="1800"/>
          </a:p>
          <a:p>
            <a:pPr lvl="1"/>
            <a:r>
              <a:rPr lang="sv-SE" sz="1600"/>
              <a:t>Här hittar du även demos, bilder och status uppdateringar från tidigare möten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sz="1600" b="1"/>
              <a:t>2023-11-23</a:t>
            </a:r>
            <a:r>
              <a:rPr lang="sv-SE" sz="1600"/>
              <a:t> visar demofilm i inspelat möte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sz="1600" b="1"/>
              <a:t>2023-10-27 </a:t>
            </a:r>
            <a:r>
              <a:rPr lang="sv-SE" sz="1600"/>
              <a:t>Visar skärmklipp från demo med beskrivning</a:t>
            </a:r>
          </a:p>
          <a:p>
            <a:endParaRPr lang="sv-SE" sz="1800"/>
          </a:p>
          <a:p>
            <a:r>
              <a:rPr lang="sv-SE" sz="1800"/>
              <a:t>Skärmklipp från ny demofilm på följande bilder.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97B3AD-CE24-2E0D-0C71-E0DA194D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Demo personalvyer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78BDA42E-BB52-CA93-B731-F2A82AC12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1894" y="750568"/>
            <a:ext cx="1021639" cy="10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8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5B01215-E2F3-243F-672C-CFF393C37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453" y="1650738"/>
            <a:ext cx="4618078" cy="4193675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97C3C40-A386-99E9-854F-AB4C3E86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Bilder från de nya personalvyerna</a:t>
            </a:r>
          </a:p>
        </p:txBody>
      </p:sp>
      <p:pic>
        <p:nvPicPr>
          <p:cNvPr id="6" name="Bildobjekt 5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8E17A0A8-9F43-9F1E-5A05-0F79C50CE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85" y="1650738"/>
            <a:ext cx="6692462" cy="41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4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5B86D-E50C-4512-CB70-1F3ACAE1A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ECF7E5-29B1-1670-F831-1ABC24231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7" y="1908705"/>
            <a:ext cx="8253031" cy="4119562"/>
          </a:xfrm>
        </p:spPr>
        <p:txBody>
          <a:bodyPr vert="horz" lIns="0" tIns="0" rIns="0" bIns="0" rtlCol="0" anchor="t">
            <a:noAutofit/>
          </a:bodyPr>
          <a:lstStyle/>
          <a:p>
            <a:pPr marL="180975" lvl="1" indent="0">
              <a:buNone/>
            </a:pPr>
            <a:r>
              <a:rPr lang="sv-SE" sz="1800">
                <a:ea typeface="Open Sans"/>
                <a:cs typeface="Open Sans"/>
              </a:rPr>
              <a:t>Vi bjuder in till genomgångstillfällen.</a:t>
            </a:r>
          </a:p>
          <a:p>
            <a:pPr marL="180975" lvl="1" indent="0">
              <a:buNone/>
            </a:pPr>
            <a:r>
              <a:rPr lang="sv-SE" sz="1800">
                <a:ea typeface="Open Sans"/>
                <a:cs typeface="Open Sans"/>
              </a:rPr>
              <a:t>	Mitten på april – slutet på april</a:t>
            </a:r>
          </a:p>
          <a:p>
            <a:pPr marL="180975" lvl="1" indent="0">
              <a:buNone/>
            </a:pPr>
            <a:endParaRPr lang="sv-SE" sz="1800">
              <a:ea typeface="Open Sans"/>
              <a:cs typeface="Open Sans"/>
            </a:endParaRPr>
          </a:p>
          <a:p>
            <a:pPr marL="180975" lvl="1" indent="0">
              <a:buNone/>
            </a:pPr>
            <a:r>
              <a:rPr lang="sv-SE" sz="1800">
                <a:ea typeface="Open Sans"/>
                <a:cs typeface="Open Sans"/>
              </a:rPr>
              <a:t>Vi rekommenderar att ni redan nu skickar en blänkare till er regions behandlare om kommande förändring och att datum för erbjuden genomgång kommer att komma</a:t>
            </a:r>
            <a:r>
              <a:rPr lang="sv-SE" sz="2000">
                <a:ea typeface="Open Sans"/>
                <a:cs typeface="Open Sans"/>
              </a:rPr>
              <a:t>.</a:t>
            </a:r>
          </a:p>
          <a:p>
            <a:pPr lvl="2"/>
            <a:r>
              <a:rPr lang="sv-SE" sz="1600" b="1">
                <a:ea typeface="Open Sans"/>
                <a:cs typeface="Open Sans"/>
              </a:rPr>
              <a:t>De behöver vara medvetna om att förändringen kommer.</a:t>
            </a:r>
          </a:p>
          <a:p>
            <a:pPr lvl="2"/>
            <a:r>
              <a:rPr lang="sv-SE" sz="1600" b="1">
                <a:ea typeface="Open Sans"/>
                <a:cs typeface="Open Sans"/>
              </a:rPr>
              <a:t>Främst påverka utseende och känsla.</a:t>
            </a:r>
          </a:p>
          <a:p>
            <a:pPr lvl="2"/>
            <a:r>
              <a:rPr lang="sv-SE" sz="1600" b="1">
                <a:ea typeface="Open Sans"/>
                <a:cs typeface="Open Sans"/>
              </a:rPr>
              <a:t>De behöver ta del av information och gärna testa i er ”utbildningsenhet” för att få en känsla för eventuell skillnad.</a:t>
            </a:r>
          </a:p>
          <a:p>
            <a:pPr lvl="2"/>
            <a:r>
              <a:rPr lang="sv-SE" sz="1600" b="1">
                <a:ea typeface="Open Sans"/>
                <a:cs typeface="Open Sans"/>
              </a:rPr>
              <a:t>De kommer erbjudas att delta vid genomgångstillfällen</a:t>
            </a:r>
          </a:p>
          <a:p>
            <a:pPr lvl="2"/>
            <a:r>
              <a:rPr lang="sv-SE" sz="1600" b="1">
                <a:ea typeface="Open Sans"/>
                <a:cs typeface="Open Sans"/>
              </a:rPr>
              <a:t>Genomgång kommer att spelas in för att ta del av i efterhand</a:t>
            </a:r>
          </a:p>
          <a:p>
            <a:pPr lvl="1"/>
            <a:endParaRPr lang="sv-SE" sz="1800"/>
          </a:p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FEA93FE-89DD-9854-7B41-271C5AB0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1"/>
                </a:solidFill>
                <a:ea typeface="Open Sans"/>
                <a:cs typeface="Open Sans"/>
              </a:rPr>
              <a:t>Planering för introduktion och genomgång</a:t>
            </a:r>
            <a:br>
              <a:rPr lang="sv-SE">
                <a:solidFill>
                  <a:schemeClr val="accent1"/>
                </a:solidFill>
                <a:ea typeface="Open Sans"/>
                <a:cs typeface="Open Sans"/>
              </a:rPr>
            </a:br>
            <a:r>
              <a:rPr lang="sv-SE">
                <a:solidFill>
                  <a:schemeClr val="accent1"/>
                </a:solidFill>
                <a:ea typeface="Open Sans"/>
                <a:cs typeface="Open Sans"/>
              </a:rPr>
              <a:t>nya personalvyer</a:t>
            </a:r>
            <a:br>
              <a:rPr lang="sv-SE" sz="2800">
                <a:solidFill>
                  <a:schemeClr val="accent1"/>
                </a:solidFill>
                <a:ea typeface="Open Sans"/>
                <a:cs typeface="Open Sans"/>
              </a:rPr>
            </a:br>
            <a:endParaRPr lang="sv-SE" sz="2800">
              <a:solidFill>
                <a:schemeClr val="tx2"/>
              </a:solidFill>
              <a:ea typeface="Open Sans"/>
              <a:cs typeface="Open Sans"/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389DEB90-5BF7-5183-EBB6-FBEA188C6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5799" y="775995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9669EED-CEC1-8BED-95EC-0E4AA459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1800"/>
              <a:t>Under våren kommer det erbjudas ett utbildningstillfälle för designers.</a:t>
            </a:r>
          </a:p>
          <a:p>
            <a:pPr lvl="1">
              <a:lnSpc>
                <a:spcPct val="150000"/>
              </a:lnSpc>
            </a:pPr>
            <a:r>
              <a:rPr lang="sv-SE" sz="1600" b="1"/>
              <a:t>Preliminärt 11 April</a:t>
            </a:r>
          </a:p>
          <a:p>
            <a:pPr>
              <a:lnSpc>
                <a:spcPct val="150000"/>
              </a:lnSpc>
            </a:pPr>
            <a:r>
              <a:rPr lang="sv-SE" sz="1800"/>
              <a:t>Vi kommer testa lite annat grepp under detta tillfälle.</a:t>
            </a:r>
          </a:p>
          <a:p>
            <a:pPr lvl="1">
              <a:lnSpc>
                <a:spcPct val="150000"/>
              </a:lnSpc>
            </a:pPr>
            <a:r>
              <a:rPr lang="sv-SE" sz="1600"/>
              <a:t>Extra fokus på rollen som Designer</a:t>
            </a:r>
          </a:p>
          <a:p>
            <a:pPr>
              <a:lnSpc>
                <a:spcPct val="150000"/>
              </a:lnSpc>
            </a:pPr>
            <a:r>
              <a:rPr lang="sv-SE" sz="1800"/>
              <a:t>Utan kostnad – anmälan kommer krävas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31CAB96-E58D-6022-E7D5-4C64B973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01" y="0"/>
            <a:ext cx="10346267" cy="812286"/>
          </a:xfrm>
        </p:spPr>
        <p:txBody>
          <a:bodyPr/>
          <a:lstStyle/>
          <a:p>
            <a:r>
              <a:rPr lang="sv-SE"/>
              <a:t>Utbildningstillfälle för designers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91D126E-2513-FDDA-F053-1B227CB8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0240" y="712153"/>
            <a:ext cx="1376045" cy="13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C6C2BD6-C110-F3A4-DA3D-5503B5B7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2548890"/>
            <a:ext cx="9382125" cy="7658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3200">
                <a:ea typeface="+mn-lt"/>
                <a:cs typeface="+mn-lt"/>
              </a:rPr>
              <a:t>Anmälda frågor </a:t>
            </a:r>
            <a:br>
              <a:rPr lang="sv-SE" sz="3200">
                <a:ea typeface="+mn-lt"/>
                <a:cs typeface="+mn-lt"/>
              </a:rPr>
            </a:br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348196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9C50D2-8F49-E978-A7F5-D1247B136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Användarforum</a:t>
            </a:r>
            <a:br>
              <a:rPr lang="sv-SE"/>
            </a:br>
            <a:r>
              <a:rPr lang="sv-SE"/>
              <a:t>1177 stöd och behandling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A5CA18-AECC-510D-7393-C673EED3B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2024-02-23</a:t>
            </a:r>
          </a:p>
        </p:txBody>
      </p:sp>
    </p:spTree>
    <p:extLst>
      <p:ext uri="{BB962C8B-B14F-4D97-AF65-F5344CB8AC3E}">
        <p14:creationId xmlns:p14="http://schemas.microsoft.com/office/powerpoint/2010/main" val="3145788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C69D476-BDE4-814C-D618-6387090C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>
              <a:lnSpc>
                <a:spcPct val="150000"/>
              </a:lnSpc>
            </a:pPr>
            <a:r>
              <a:rPr lang="sv-SE" sz="1800">
                <a:ea typeface="+mn-lt"/>
                <a:cs typeface="+mn-lt"/>
              </a:rPr>
              <a:t>Förbättringsförslag, hantering och prioritering, tidplan mm. (tidigare punkt).</a:t>
            </a:r>
          </a:p>
          <a:p>
            <a:pPr lvl="1">
              <a:lnSpc>
                <a:spcPct val="150000"/>
              </a:lnSpc>
            </a:pPr>
            <a:r>
              <a:rPr lang="sv-SE" sz="1800">
                <a:ea typeface="+mn-lt"/>
                <a:cs typeface="+mn-lt"/>
              </a:rPr>
              <a:t>Nyttoanalys.</a:t>
            </a:r>
          </a:p>
          <a:p>
            <a:pPr lvl="1">
              <a:lnSpc>
                <a:spcPct val="150000"/>
              </a:lnSpc>
            </a:pPr>
            <a:r>
              <a:rPr lang="sv-SE" sz="1800">
                <a:ea typeface="+mn-lt"/>
                <a:cs typeface="+mn-lt"/>
              </a:rPr>
              <a:t>Nationell utgivning.</a:t>
            </a:r>
          </a:p>
          <a:p>
            <a:pPr>
              <a:lnSpc>
                <a:spcPct val="150000"/>
              </a:lnSpc>
            </a:pPr>
            <a:endParaRPr lang="sv-SE" sz="180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sv-SE" sz="180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sv-SE" sz="180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sv-SE" sz="1800">
              <a:ea typeface="+mn-lt"/>
              <a:cs typeface="+mn-lt"/>
            </a:endParaRPr>
          </a:p>
          <a:p>
            <a:endParaRPr lang="sv-SE">
              <a:ea typeface="Open Sans"/>
              <a:cs typeface="Open San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AEEEB69-AEA3-1C5A-438C-7BC18DB7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Open Sans Bold"/>
                <a:cs typeface="Open Sans Bold"/>
              </a:rPr>
              <a:t>Tidigare prioriterade frågor för användarforum</a:t>
            </a:r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E60B393-F170-A60D-DF7B-BCFDC3E9C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856" y="2956862"/>
            <a:ext cx="1243343" cy="12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9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E309A8B-7DE6-383B-D412-3701F870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1481574"/>
            <a:ext cx="7230534" cy="3952875"/>
          </a:xfrm>
        </p:spPr>
        <p:txBody>
          <a:bodyPr/>
          <a:lstStyle/>
          <a:p>
            <a:pPr marL="87313" lvl="2" indent="0">
              <a:lnSpc>
                <a:spcPct val="150000"/>
              </a:lnSpc>
              <a:buNone/>
            </a:pPr>
            <a:r>
              <a:rPr lang="sv-SE" sz="1800">
                <a:ea typeface="+mn-lt"/>
                <a:cs typeface="+mn-lt"/>
              </a:rPr>
              <a:t>Information om </a:t>
            </a:r>
            <a:r>
              <a:rPr lang="sv-SE" sz="1800">
                <a:ea typeface="+mn-lt"/>
                <a:cs typeface="+mn-lt"/>
                <a:hlinkClick r:id="rId3"/>
              </a:rPr>
              <a:t>Nyttoanalys</a:t>
            </a:r>
            <a:endParaRPr lang="sv-SE" sz="1700">
              <a:ea typeface="+mn-lt"/>
              <a:cs typeface="+mn-lt"/>
            </a:endParaRPr>
          </a:p>
          <a:p>
            <a:pPr marL="373063" lvl="2" indent="-285750">
              <a:lnSpc>
                <a:spcPct val="150000"/>
              </a:lnSpc>
            </a:pPr>
            <a:r>
              <a:rPr lang="sv-SE" sz="1800"/>
              <a:t>Förändringar:</a:t>
            </a:r>
          </a:p>
          <a:p>
            <a:pPr marL="544513" lvl="3" indent="-285750">
              <a:lnSpc>
                <a:spcPct val="150000"/>
              </a:lnSpc>
            </a:pPr>
            <a:r>
              <a:rPr lang="sv-SE" sz="1700"/>
              <a:t>Tillagd information om nationella mål som nyttorna går att koppla till.</a:t>
            </a:r>
          </a:p>
          <a:p>
            <a:pPr marL="544513" lvl="3" indent="-285750">
              <a:lnSpc>
                <a:spcPct val="150000"/>
              </a:lnSpc>
            </a:pPr>
            <a:r>
              <a:rPr lang="sv-SE" sz="1700"/>
              <a:t>Ytterligare spetsad information om risk/möjlighet</a:t>
            </a:r>
          </a:p>
          <a:p>
            <a:pPr marL="544513" lvl="3" indent="-285750">
              <a:lnSpc>
                <a:spcPct val="150000"/>
              </a:lnSpc>
            </a:pPr>
            <a:r>
              <a:rPr lang="sv-SE" sz="1700"/>
              <a:t>Korrigerad effektkedja</a:t>
            </a:r>
          </a:p>
          <a:p>
            <a:pPr marL="373063" lvl="2" indent="-285750">
              <a:lnSpc>
                <a:spcPct val="150000"/>
              </a:lnSpc>
            </a:pPr>
            <a:r>
              <a:rPr lang="sv-SE" sz="1800" b="1"/>
              <a:t>Vi behöver er hjälp!</a:t>
            </a:r>
            <a:r>
              <a:rPr lang="sv-SE" sz="1800"/>
              <a:t> Kom med återkoppling, både om ni har konstruktiva förbättringsförslag eller om den är till hjälp. </a:t>
            </a:r>
          </a:p>
          <a:p>
            <a:pPr marL="544513" lvl="3" indent="-285750">
              <a:lnSpc>
                <a:spcPct val="150000"/>
              </a:lnSpc>
            </a:pPr>
            <a:r>
              <a:rPr lang="sv-SE" sz="1700"/>
              <a:t>För att kunna ta den vidare till att kunna kalkyleras så behövs även förslag på moment där det kan passa bra som exempel.--</a:t>
            </a:r>
            <a:endParaRPr lang="sv-SE" sz="1800"/>
          </a:p>
          <a:p>
            <a:pPr marL="373063" lvl="2" indent="-285750">
              <a:lnSpc>
                <a:spcPct val="150000"/>
              </a:lnSpc>
            </a:pPr>
            <a:endParaRPr lang="sv-SE" sz="1800"/>
          </a:p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18F5368-BB0E-4BCB-4833-04E1CBB1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Nyttoanalys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4CEA79A-FA92-8E0D-F976-83881BA8A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1574" y="669288"/>
            <a:ext cx="1361546" cy="13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3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36F553B-FC19-65C7-4CF3-A46F610A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C6D2EAF-52F1-69EE-80DB-A63E0D71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 även presentationen för att presentera!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6605D18-0686-6C0D-B52C-EBBF48760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7" y="1612984"/>
            <a:ext cx="8614299" cy="2075479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6598E67-383B-A4B0-FDE4-4AA718FE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67" y="3841298"/>
            <a:ext cx="7731392" cy="2807435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38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CDDBBDE-9A67-AF26-DC59-41D15BA8B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EF12B0-5082-96BC-DF3C-A89CB538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Men även…!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7584BA5-B671-50D4-CAF3-763E374B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7" y="1824037"/>
            <a:ext cx="5918270" cy="3952875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19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5B86D-E50C-4512-CB70-1F3ACAE1A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ECF7E5-29B1-1670-F831-1ABC24231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703822"/>
            <a:ext cx="7230534" cy="39528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sz="1800">
                <a:ea typeface="Open Sans"/>
                <a:cs typeface="Open Sans"/>
              </a:rPr>
              <a:t>På grund av oförutsedda händelser och prioriteringar så tar arbetet längre tid än planerat.</a:t>
            </a:r>
          </a:p>
          <a:p>
            <a:endParaRPr lang="sv-SE" sz="180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 sz="2000">
                <a:ea typeface="Open Sans"/>
                <a:cs typeface="Open Sans"/>
              </a:rPr>
              <a:t>Just nu:</a:t>
            </a:r>
            <a:endParaRPr lang="sv-SE" sz="1800">
              <a:ea typeface="Open Sans"/>
              <a:cs typeface="Open Sans"/>
            </a:endParaRPr>
          </a:p>
          <a:p>
            <a:pPr lvl="1"/>
            <a:r>
              <a:rPr lang="sv-SE" sz="1800">
                <a:ea typeface="Open Sans"/>
                <a:cs typeface="Open Sans"/>
              </a:rPr>
              <a:t>Arbete med en sammanställning för fynd, vägval, testfall (</a:t>
            </a:r>
            <a:r>
              <a:rPr lang="sv-SE" sz="1800" err="1">
                <a:ea typeface="Open Sans"/>
                <a:cs typeface="Open Sans"/>
              </a:rPr>
              <a:t>proof-of-concept</a:t>
            </a:r>
            <a:r>
              <a:rPr lang="sv-SE" sz="1800">
                <a:ea typeface="Open Sans"/>
                <a:cs typeface="Open Sans"/>
              </a:rPr>
              <a:t>), processer.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Testfall 1: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sz="1600">
                <a:ea typeface="Open Sans"/>
                <a:cs typeface="Open Sans"/>
              </a:rPr>
              <a:t>Processer för framtagning av innehåll och kvalitetssäkring,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sz="1600">
                <a:ea typeface="Open Sans"/>
                <a:cs typeface="Open Sans"/>
              </a:rPr>
              <a:t>Testprocess,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sz="1600">
                <a:ea typeface="Open Sans"/>
                <a:cs typeface="Open Sans"/>
              </a:rPr>
              <a:t>Framtagna mallar för formulären EDEQ och CIA (Mallarna kan tillgängliggöras för fortsatt eget arbete vid efterfrågan)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Efter sammanställningen tas en avsiktsförklaring fram för möjliga vägar.</a:t>
            </a:r>
          </a:p>
          <a:p>
            <a:pPr lvl="1"/>
            <a:endParaRPr lang="sv-SE" sz="1600">
              <a:ea typeface="Open Sans"/>
              <a:cs typeface="Open Sans"/>
            </a:endParaRPr>
          </a:p>
          <a:p>
            <a:pPr lvl="1"/>
            <a:endParaRPr lang="sv-SE" sz="1600"/>
          </a:p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FEA93FE-89DD-9854-7B41-271C5AB0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Open Sans"/>
                <a:cs typeface="Open Sans"/>
              </a:rPr>
              <a:t>Nationell utgivning - status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E12A8684-FC66-2151-9679-D7EA0A2B0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1048" y="669288"/>
            <a:ext cx="1082566" cy="10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80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C6C2BD6-C110-F3A4-DA3D-5503B5B7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2548890"/>
            <a:ext cx="9382125" cy="7658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3200">
                <a:ea typeface="+mn-lt"/>
                <a:cs typeface="+mn-lt"/>
              </a:rPr>
              <a:t>På gång i regionerna</a:t>
            </a:r>
            <a:br>
              <a:rPr lang="sv-SE" sz="3200">
                <a:ea typeface="+mn-lt"/>
                <a:cs typeface="+mn-lt"/>
              </a:rPr>
            </a:br>
            <a:br>
              <a:rPr lang="sv-SE" sz="3200">
                <a:ea typeface="+mn-lt"/>
                <a:cs typeface="+mn-lt"/>
              </a:rPr>
            </a:br>
            <a:br>
              <a:rPr lang="sv-SE" sz="3200"/>
            </a:br>
            <a:br>
              <a:rPr lang="sv-SE" sz="3200">
                <a:ea typeface="+mn-lt"/>
                <a:cs typeface="+mn-lt"/>
              </a:rPr>
            </a:br>
            <a:endParaRPr lang="sv-SE" sz="32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F3C652-5A8F-F1DD-6C1C-D7C25951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072" y="0"/>
            <a:ext cx="4718312" cy="25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49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22DA1F9E-3691-536D-BFEC-4C525AC72C74}"/>
              </a:ext>
            </a:extLst>
          </p:cNvPr>
          <p:cNvSpPr txBox="1"/>
          <p:nvPr/>
        </p:nvSpPr>
        <p:spPr>
          <a:xfrm>
            <a:off x="4282751" y="2211355"/>
            <a:ext cx="372291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600" err="1"/>
              <a:t>Mentikoppling</a:t>
            </a:r>
            <a:endParaRPr lang="sv-SE" sz="1600"/>
          </a:p>
          <a:p>
            <a:pPr algn="l"/>
            <a:endParaRPr lang="sv-SE" sz="1600"/>
          </a:p>
          <a:p>
            <a:pPr algn="l"/>
            <a:endParaRPr lang="sv-SE" sz="1600"/>
          </a:p>
          <a:p>
            <a:pPr algn="l"/>
            <a:r>
              <a:rPr lang="sv-SE" sz="1600"/>
              <a:t>https://www.mentimeter.com/app/presentation/alx7u9sjgjer89fpr9c3ccdhiwqham61/wum3zcb6f6yu/edit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1" name="Tillägg 10">
                <a:extLst>
                  <a:ext uri="{FF2B5EF4-FFF2-40B4-BE49-F238E27FC236}">
                    <a16:creationId xmlns:a16="http://schemas.microsoft.com/office/drawing/2014/main" id="{23E7DA43-C33D-230A-1015-DA9D2F4802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644498"/>
                  </p:ext>
                </p:extLst>
              </p:nvPr>
            </p:nvGraphicFramePr>
            <p:xfrm>
              <a:off x="0" y="0"/>
              <a:ext cx="12191999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Tillägg 10">
                <a:extLst>
                  <a:ext uri="{FF2B5EF4-FFF2-40B4-BE49-F238E27FC236}">
                    <a16:creationId xmlns:a16="http://schemas.microsoft.com/office/drawing/2014/main" id="{23E7DA43-C33D-230A-1015-DA9D2F4802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1999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7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Tillägg 1">
                <a:extLst>
                  <a:ext uri="{FF2B5EF4-FFF2-40B4-BE49-F238E27FC236}">
                    <a16:creationId xmlns:a16="http://schemas.microsoft.com/office/drawing/2014/main" id="{0E161793-F150-720E-9C70-626F159ADF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838518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Tillägg 1">
                <a:extLst>
                  <a:ext uri="{FF2B5EF4-FFF2-40B4-BE49-F238E27FC236}">
                    <a16:creationId xmlns:a16="http://schemas.microsoft.com/office/drawing/2014/main" id="{0E161793-F150-720E-9C70-626F159ADF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826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Tillägg 1">
                <a:extLst>
                  <a:ext uri="{FF2B5EF4-FFF2-40B4-BE49-F238E27FC236}">
                    <a16:creationId xmlns:a16="http://schemas.microsoft.com/office/drawing/2014/main" id="{0A9F2E3D-2788-925E-9A73-964EB39E7D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0810129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Tillägg 1">
                <a:extLst>
                  <a:ext uri="{FF2B5EF4-FFF2-40B4-BE49-F238E27FC236}">
                    <a16:creationId xmlns:a16="http://schemas.microsoft.com/office/drawing/2014/main" id="{0A9F2E3D-2788-925E-9A73-964EB39E7D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041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69AA20-4C7D-0B1E-958E-38F1A9C4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548890"/>
            <a:ext cx="7035476" cy="1874520"/>
          </a:xfrm>
        </p:spPr>
        <p:txBody>
          <a:bodyPr/>
          <a:lstStyle/>
          <a:p>
            <a:r>
              <a:rPr lang="sv-SE" sz="4000">
                <a:ea typeface="+mn-lt"/>
                <a:cs typeface="+mn-lt"/>
              </a:rPr>
              <a:t>Sammanfattning av dagens användarforum</a:t>
            </a:r>
            <a:br>
              <a:rPr lang="sv-SE" sz="4000">
                <a:ea typeface="+mn-lt"/>
                <a:cs typeface="+mn-lt"/>
              </a:rPr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7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C5F219-E977-E626-1A93-3A9699C101A9}"/>
              </a:ext>
            </a:extLst>
          </p:cNvPr>
          <p:cNvSpPr txBox="1">
            <a:spLocks/>
          </p:cNvSpPr>
          <p:nvPr/>
        </p:nvSpPr>
        <p:spPr>
          <a:xfrm>
            <a:off x="1683496" y="3390731"/>
            <a:ext cx="7350760" cy="2641053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6A003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Mikrofonen avstängd, förutom när du vill säga något.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6A003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Vill du säga något? Skriv i chatten eller använd funktionen ”Räck upp handen”.</a:t>
            </a:r>
          </a:p>
          <a:p>
            <a:pPr marL="685800" marR="0" lvl="1" indent="-228600" algn="l" defTabSz="914400" rtl="0" eaLnBrk="1" fontAlgn="auto" latinLnBrk="0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6A003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Om du vill prata, inled gärna med att presentera dig med namn och region.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6A003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Stäng av er kamera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6A003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Användarforumet spelas in och publiceras på Öppna confluence.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6A003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A348B29F-C620-7A69-98BD-41D26F53B386}"/>
              </a:ext>
            </a:extLst>
          </p:cNvPr>
          <p:cNvGrpSpPr/>
          <p:nvPr/>
        </p:nvGrpSpPr>
        <p:grpSpPr>
          <a:xfrm>
            <a:off x="9206471" y="3390731"/>
            <a:ext cx="457200" cy="2562003"/>
            <a:chOff x="10037744" y="2256868"/>
            <a:chExt cx="457200" cy="2562003"/>
          </a:xfrm>
        </p:grpSpPr>
        <p:pic>
          <p:nvPicPr>
            <p:cNvPr id="8" name="Bild 7" descr="Poddsändning">
              <a:extLst>
                <a:ext uri="{FF2B5EF4-FFF2-40B4-BE49-F238E27FC236}">
                  <a16:creationId xmlns:a16="http://schemas.microsoft.com/office/drawing/2014/main" id="{50BD8CA0-AFBC-C726-7443-4BD631F00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7744" y="2256868"/>
              <a:ext cx="457200" cy="457200"/>
            </a:xfrm>
            <a:prstGeom prst="rect">
              <a:avLst/>
            </a:prstGeom>
          </p:spPr>
        </p:pic>
        <p:pic>
          <p:nvPicPr>
            <p:cNvPr id="9" name="Bild 8" descr="Videokamera">
              <a:extLst>
                <a:ext uri="{FF2B5EF4-FFF2-40B4-BE49-F238E27FC236}">
                  <a16:creationId xmlns:a16="http://schemas.microsoft.com/office/drawing/2014/main" id="{B92BC3EC-1B6F-081B-A50D-31846685B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69558" y="3762535"/>
              <a:ext cx="393572" cy="393572"/>
            </a:xfrm>
            <a:prstGeom prst="rect">
              <a:avLst/>
            </a:prstGeom>
          </p:spPr>
        </p:pic>
        <p:pic>
          <p:nvPicPr>
            <p:cNvPr id="10" name="Bild 9" descr="Filmklappa med hel fyllning">
              <a:extLst>
                <a:ext uri="{FF2B5EF4-FFF2-40B4-BE49-F238E27FC236}">
                  <a16:creationId xmlns:a16="http://schemas.microsoft.com/office/drawing/2014/main" id="{BC12AF9C-F1BB-63EB-9B31-1A62C31AC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8115" y="4362412"/>
              <a:ext cx="456459" cy="456459"/>
            </a:xfrm>
            <a:prstGeom prst="rect">
              <a:avLst/>
            </a:prstGeom>
          </p:spPr>
        </p:pic>
        <p:pic>
          <p:nvPicPr>
            <p:cNvPr id="11" name="Bild 10" descr="Stäng med hel fyllning">
              <a:extLst>
                <a:ext uri="{FF2B5EF4-FFF2-40B4-BE49-F238E27FC236}">
                  <a16:creationId xmlns:a16="http://schemas.microsoft.com/office/drawing/2014/main" id="{AC04D7E2-93B1-4DEE-2E23-51A4B253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38115" y="3762535"/>
              <a:ext cx="456459" cy="456459"/>
            </a:xfrm>
            <a:prstGeom prst="rect">
              <a:avLst/>
            </a:prstGeom>
          </p:spPr>
        </p:pic>
        <p:pic>
          <p:nvPicPr>
            <p:cNvPr id="12" name="Bild 11" descr="Chattbubbla med hel fyllning">
              <a:extLst>
                <a:ext uri="{FF2B5EF4-FFF2-40B4-BE49-F238E27FC236}">
                  <a16:creationId xmlns:a16="http://schemas.microsoft.com/office/drawing/2014/main" id="{2D9CF247-A98F-7981-1C5B-1FE13FC4A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0583569">
              <a:off x="10072304" y="2954531"/>
              <a:ext cx="388080" cy="388080"/>
            </a:xfrm>
            <a:prstGeom prst="rect">
              <a:avLst/>
            </a:prstGeom>
          </p:spPr>
        </p:pic>
        <p:pic>
          <p:nvPicPr>
            <p:cNvPr id="13" name="Bild 12" descr="Höjd hand kontur">
              <a:extLst>
                <a:ext uri="{FF2B5EF4-FFF2-40B4-BE49-F238E27FC236}">
                  <a16:creationId xmlns:a16="http://schemas.microsoft.com/office/drawing/2014/main" id="{204611C0-7B18-78E7-0213-28698B3C5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372961">
              <a:off x="10089593" y="2982409"/>
              <a:ext cx="353502" cy="353502"/>
            </a:xfrm>
            <a:prstGeom prst="rect">
              <a:avLst/>
            </a:prstGeom>
          </p:spPr>
        </p:pic>
      </p:grpSp>
      <p:sp>
        <p:nvSpPr>
          <p:cNvPr id="27" name="textruta 26">
            <a:extLst>
              <a:ext uri="{FF2B5EF4-FFF2-40B4-BE49-F238E27FC236}">
                <a16:creationId xmlns:a16="http://schemas.microsoft.com/office/drawing/2014/main" id="{76EA5AA1-3A83-99C3-A008-A46827D746F4}"/>
              </a:ext>
            </a:extLst>
          </p:cNvPr>
          <p:cNvSpPr txBox="1"/>
          <p:nvPr/>
        </p:nvSpPr>
        <p:spPr>
          <a:xfrm>
            <a:off x="4501862" y="826216"/>
            <a:ext cx="6094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v-SE" sz="1800" b="1" i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Syftet med användarforum är att främja användningen av Ineras tjänster, vara en kanal för informations- och erfarenhetsutbyte samt att kommunicera kring tjänsten.</a:t>
            </a:r>
            <a:endParaRPr lang="sv-SE" b="1">
              <a:solidFill>
                <a:schemeClr val="tx2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5849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234EF7F-E0E5-66F4-8226-DFC390E58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NKI 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Informationsfilmer om Stöd och behandling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Förbättringsförslag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Uppgradering personalvyer</a:t>
            </a:r>
          </a:p>
          <a:p>
            <a:pPr marL="1003300" lvl="2" indent="-285750">
              <a:lnSpc>
                <a:spcPct val="150000"/>
              </a:lnSpc>
            </a:pPr>
            <a:r>
              <a:rPr lang="sv-SE" sz="1800">
                <a:ea typeface="+mn-lt"/>
                <a:cs typeface="+mn-lt"/>
              </a:rPr>
              <a:t>Nyttoanalys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NMI 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Nationell utgivning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Utbildning designer</a:t>
            </a:r>
            <a:endParaRPr lang="sv-SE" sz="1800"/>
          </a:p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84FDC1A-1A37-A277-CB18-8FA378C9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>
                <a:solidFill>
                  <a:schemeClr val="tx2"/>
                </a:solidFill>
                <a:latin typeface="+mn-lt"/>
              </a:rPr>
              <a:t>Vad har vi pratat om?</a:t>
            </a:r>
            <a:br>
              <a:rPr lang="sv-SE" sz="3200">
                <a:solidFill>
                  <a:schemeClr val="tx2"/>
                </a:solidFill>
              </a:rPr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893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77F123-211F-893C-62C9-D0D73FFC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548890"/>
            <a:ext cx="7529998" cy="1874520"/>
          </a:xfrm>
        </p:spPr>
        <p:txBody>
          <a:bodyPr/>
          <a:lstStyle/>
          <a:p>
            <a:r>
              <a:rPr lang="sv-SE" sz="4000">
                <a:ea typeface="+mn-lt"/>
                <a:cs typeface="+mn-lt"/>
              </a:rPr>
              <a:t>Kommande användarforum</a:t>
            </a:r>
            <a:br>
              <a:rPr lang="sv-SE" sz="4000">
                <a:ea typeface="+mn-lt"/>
                <a:cs typeface="+mn-lt"/>
              </a:rPr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511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C69D476-BDE4-814C-D618-6387090C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sz="1800" i="0" u="none" strike="noStrike">
                <a:solidFill>
                  <a:schemeClr val="accent1"/>
                </a:solidFill>
                <a:effectLst/>
                <a:latin typeface="Open Sans"/>
                <a:ea typeface="Open Sans"/>
                <a:cs typeface="Open Sans"/>
              </a:rPr>
              <a:t>Användarforum</a:t>
            </a:r>
            <a:r>
              <a:rPr lang="sv-SE" sz="180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nästa gång: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22/3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AEEEB69-AEA3-1C5A-438C-7BC18DB7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Kommande användarforum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3BB7D59-9FE7-D13C-39E2-E6BE8BFE239E}"/>
              </a:ext>
            </a:extLst>
          </p:cNvPr>
          <p:cNvSpPr txBox="1"/>
          <p:nvPr/>
        </p:nvSpPr>
        <p:spPr>
          <a:xfrm>
            <a:off x="8406881" y="2328699"/>
            <a:ext cx="3205961" cy="2200602"/>
          </a:xfrm>
          <a:prstGeom prst="rect">
            <a:avLst/>
          </a:prstGeom>
          <a:solidFill>
            <a:srgbClr val="E7DAC5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r>
              <a:rPr lang="sv-SE" sz="2000" b="1" i="0">
                <a:solidFill>
                  <a:schemeClr val="accent3"/>
                </a:solidFill>
                <a:effectLst/>
                <a:latin typeface="Open Sans"/>
                <a:ea typeface="Open Sans"/>
                <a:cs typeface="Open Sans"/>
              </a:rPr>
              <a:t>Användarforum 2024</a:t>
            </a:r>
            <a:r>
              <a:rPr lang="sv-SE" sz="2000" b="0" i="0">
                <a:solidFill>
                  <a:schemeClr val="accent3"/>
                </a:solidFill>
                <a:effectLst/>
                <a:latin typeface="Open Sans"/>
                <a:ea typeface="Open Sans"/>
                <a:cs typeface="Open Sans"/>
              </a:rPr>
              <a:t>​</a:t>
            </a:r>
            <a:br>
              <a:rPr lang="sv-SE" sz="2000" b="0" i="0">
                <a:solidFill>
                  <a:schemeClr val="accent3"/>
                </a:solidFill>
                <a:effectLst/>
                <a:latin typeface="Open Sans" panose="020B0606030504020204" pitchFamily="34" charset="0"/>
              </a:rPr>
            </a:br>
            <a:r>
              <a:rPr lang="sv-SE" sz="1800" b="0" i="0">
                <a:solidFill>
                  <a:schemeClr val="accent3"/>
                </a:solidFill>
                <a:effectLst/>
                <a:latin typeface="Open Sans"/>
                <a:ea typeface="Open Sans"/>
                <a:cs typeface="Open Sans"/>
              </a:rPr>
              <a:t>​​</a:t>
            </a:r>
            <a:endParaRPr lang="sv-SE" b="0" i="0">
              <a:solidFill>
                <a:schemeClr val="accent3"/>
              </a:solidFill>
              <a:effectLst/>
              <a:latin typeface="Open Sans"/>
              <a:ea typeface="Open Sans"/>
              <a:cs typeface="Open Sans"/>
            </a:endParaRPr>
          </a:p>
          <a:p>
            <a:pPr algn="ctr" rtl="0" fontAlgn="base"/>
            <a:r>
              <a:rPr lang="sv-SE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D</a:t>
            </a:r>
            <a:r>
              <a:rPr lang="sv-SE" sz="1800" i="0" u="none">
                <a:solidFill>
                  <a:schemeClr val="accent3"/>
                </a:solidFill>
                <a:effectLst/>
                <a:latin typeface="Open Sans"/>
                <a:ea typeface="Open Sans"/>
                <a:cs typeface="Open Sans"/>
              </a:rPr>
              <a:t>atum </a:t>
            </a:r>
            <a:r>
              <a:rPr lang="sv-SE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finns presenterade här</a:t>
            </a:r>
            <a:endParaRPr lang="sv-SE" sz="1800" i="0" u="none">
              <a:solidFill>
                <a:schemeClr val="accent3"/>
              </a:solidFill>
              <a:effectLst/>
              <a:latin typeface="Open Sans"/>
              <a:ea typeface="Open Sans"/>
              <a:cs typeface="Open Sans"/>
            </a:endParaRPr>
          </a:p>
          <a:p>
            <a:pPr algn="ctr" rtl="0" fontAlgn="base"/>
            <a:r>
              <a:rPr lang="sv-SE" sz="1500" b="0" i="0">
                <a:solidFill>
                  <a:schemeClr val="accent3"/>
                </a:solidFill>
                <a:effectLst/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https://www.inera.se/om-inera/anvandarforum-och-branschforum/anvandarforum/</a:t>
            </a:r>
            <a:r>
              <a:rPr lang="sv-SE" sz="1500" b="1">
                <a:latin typeface="Open Sans"/>
                <a:ea typeface="Open Sans"/>
                <a:cs typeface="Open Sans"/>
              </a:rPr>
              <a:t> </a:t>
            </a:r>
            <a:br>
              <a:rPr lang="sv-SE" sz="1800" b="0" i="0">
                <a:effectLst/>
                <a:latin typeface="Open Sans" panose="020B0606030504020204" pitchFamily="34" charset="0"/>
              </a:rPr>
            </a:br>
            <a:endParaRPr lang="sv-SE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68DB285-3E98-08E2-82B5-0D4FE0A1893E}"/>
              </a:ext>
            </a:extLst>
          </p:cNvPr>
          <p:cNvSpPr txBox="1">
            <a:spLocks/>
          </p:cNvSpPr>
          <p:nvPr/>
        </p:nvSpPr>
        <p:spPr>
          <a:xfrm>
            <a:off x="838200" y="5376426"/>
            <a:ext cx="10515600" cy="14253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>
                <a:solidFill>
                  <a:srgbClr val="353636"/>
                </a:solidFill>
                <a:latin typeface="Open Sans"/>
                <a:ea typeface="Open Sans"/>
                <a:cs typeface="Open Sans"/>
              </a:rPr>
              <a:t>Inspelning samt dagens presentation återfinns på Confluence: </a:t>
            </a:r>
            <a:endParaRPr lang="sv-SE">
              <a:solidFill>
                <a:srgbClr val="353636"/>
              </a:solidFill>
              <a:latin typeface="Open Sans" panose="020B0606030504020204" pitchFamily="34" charset="0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>
                <a:hlinkClick r:id="rId3"/>
              </a:rPr>
              <a:t>Stöd och behandlings Användarforum</a:t>
            </a:r>
            <a:endParaRPr lang="sv-SE">
              <a:ea typeface="Open Sans"/>
              <a:cs typeface="Open Sans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71262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>
            <a:extLst>
              <a:ext uri="{FF2B5EF4-FFF2-40B4-BE49-F238E27FC236}">
                <a16:creationId xmlns:a16="http://schemas.microsoft.com/office/drawing/2014/main" id="{C3BFF663-9CF9-C894-FFDB-278F5111D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Vill du veta mera om </a:t>
            </a:r>
            <a:r>
              <a:rPr lang="sv-SE" err="1"/>
              <a:t>Inera</a:t>
            </a:r>
            <a:r>
              <a:rPr lang="sv-SE"/>
              <a:t>? </a:t>
            </a:r>
            <a:br>
              <a:rPr lang="sv-SE"/>
            </a:br>
            <a:r>
              <a:rPr lang="sv-SE"/>
              <a:t>Prenumerera på vårt nyhetsbrev </a:t>
            </a:r>
            <a:br>
              <a:rPr lang="sv-SE"/>
            </a:br>
            <a:r>
              <a:rPr lang="sv-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Aktuellt från </a:t>
            </a:r>
            <a:r>
              <a:rPr lang="sv-SE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Inera</a:t>
            </a:r>
            <a:r>
              <a:rPr lang="sv-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/>
              <a:t>och följ oss </a:t>
            </a:r>
            <a:br>
              <a:rPr lang="sv-SE"/>
            </a:br>
            <a:r>
              <a:rPr lang="sv-SE"/>
              <a:t>på </a:t>
            </a:r>
            <a:r>
              <a:rPr lang="sv-SE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 </a:t>
            </a: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46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100667A-4129-FA59-F54D-AEA5E6CB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" y="104503"/>
            <a:ext cx="11959330" cy="65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5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D07FE3-59A1-4073-7959-AA3D1CEA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1481573"/>
            <a:ext cx="7811558" cy="3603172"/>
          </a:xfrm>
        </p:spPr>
        <p:txBody>
          <a:bodyPr vert="horz" lIns="0" tIns="0" rIns="0" bIns="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>
                <a:solidFill>
                  <a:srgbClr val="6A0032"/>
                </a:solidFill>
                <a:effectLst/>
                <a:latin typeface="Open Sans" panose="020B0606030504020204" pitchFamily="34" charset="0"/>
              </a:rPr>
              <a:t>Nationella förvaltningen informerar</a:t>
            </a:r>
            <a:r>
              <a:rPr lang="en-US" sz="24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6A0032"/>
                </a:solidFill>
                <a:effectLst/>
                <a:latin typeface="Open Sans" panose="020B0606030504020204" pitchFamily="34" charset="0"/>
              </a:rPr>
              <a:t>Teknikinformation</a:t>
            </a:r>
            <a:r>
              <a:rPr lang="en-US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6A0032"/>
                </a:solidFill>
                <a:effectLst/>
                <a:latin typeface="Open Sans" panose="020B0606030504020204" pitchFamily="34" charset="0"/>
              </a:rPr>
              <a:t>Aktuella ämnen</a:t>
            </a:r>
            <a:r>
              <a:rPr lang="en-US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A0032"/>
                </a:solidFill>
                <a:latin typeface="Open Sans" panose="020B0606030504020204" pitchFamily="34" charset="0"/>
              </a:rPr>
              <a:t>Support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>
                <a:solidFill>
                  <a:srgbClr val="6A0032"/>
                </a:solidFill>
                <a:effectLst/>
                <a:latin typeface="Open Sans" panose="020B0606030504020204" pitchFamily="34" charset="0"/>
              </a:rPr>
              <a:t>Anmälda frågor </a:t>
            </a:r>
            <a:r>
              <a:rPr lang="en-US" sz="24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>
                <a:solidFill>
                  <a:srgbClr val="6A0032"/>
                </a:solidFill>
                <a:effectLst/>
                <a:latin typeface="Open Sans" panose="020B0606030504020204" pitchFamily="34" charset="0"/>
              </a:rPr>
              <a:t>På gång i regionerna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>
                <a:solidFill>
                  <a:srgbClr val="6A0032"/>
                </a:solidFill>
                <a:effectLst/>
                <a:latin typeface="Open Sans" panose="020B0606030504020204" pitchFamily="34" charset="0"/>
              </a:rPr>
              <a:t>Sammanfattning av dagens användarforum</a:t>
            </a:r>
            <a:r>
              <a:rPr lang="en-US" sz="24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>
                <a:solidFill>
                  <a:srgbClr val="6A0032"/>
                </a:solidFill>
                <a:effectLst/>
                <a:latin typeface="Open Sans" panose="020B0606030504020204" pitchFamily="34" charset="0"/>
              </a:rPr>
              <a:t>Kommande användarforum</a:t>
            </a:r>
            <a:endParaRPr lang="sv-SE" sz="2000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endParaRPr lang="sv-SE">
              <a:ea typeface="+mn-lt"/>
              <a:cs typeface="+mn-lt"/>
            </a:endParaRPr>
          </a:p>
          <a:p>
            <a:pPr marL="0" indent="0">
              <a:buNone/>
            </a:pPr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A68E1B2-C364-27BF-5DAF-FA03E048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8908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C6C2BD6-C110-F3A4-DA3D-5503B5B7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2548890"/>
            <a:ext cx="9382125" cy="765810"/>
          </a:xfrm>
        </p:spPr>
        <p:txBody>
          <a:bodyPr/>
          <a:lstStyle/>
          <a:p>
            <a:r>
              <a:rPr lang="sv-SE" sz="3200"/>
              <a:t>Nationella förvaltningen informerar</a:t>
            </a:r>
            <a:br>
              <a:rPr lang="sv-SE" sz="3200"/>
            </a:br>
            <a:br>
              <a:rPr lang="sv-SE" sz="3200"/>
            </a:br>
            <a:endParaRPr lang="sv-SE" sz="32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E9611B4-7986-045C-0C3A-DB74FFAD54D9}"/>
              </a:ext>
            </a:extLst>
          </p:cNvPr>
          <p:cNvSpPr txBox="1"/>
          <p:nvPr/>
        </p:nvSpPr>
        <p:spPr>
          <a:xfrm>
            <a:off x="970384" y="3314700"/>
            <a:ext cx="70726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2800">
                <a:solidFill>
                  <a:schemeClr val="tx2"/>
                </a:solidFill>
              </a:rPr>
              <a:t>Teknikinformation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DB70F2C9-1C1E-B98D-A7CE-524F08BE5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1680" y="393702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E4CEFC-2412-8A80-20F8-5C352FC00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1800">
                <a:solidFill>
                  <a:schemeClr val="accent1"/>
                </a:solidFill>
              </a:rPr>
              <a:t>Ökad användning i SOB</a:t>
            </a:r>
          </a:p>
          <a:p>
            <a:pPr>
              <a:lnSpc>
                <a:spcPct val="150000"/>
              </a:lnSpc>
            </a:pPr>
            <a:r>
              <a:rPr lang="sv-SE" sz="1800">
                <a:solidFill>
                  <a:schemeClr val="accent1"/>
                </a:solidFill>
              </a:rPr>
              <a:t>Tacksam för information i god tid när ni planerar att starta moment som innehåller mycket media och/eller kommer användas av många</a:t>
            </a:r>
          </a:p>
          <a:p>
            <a:pPr>
              <a:lnSpc>
                <a:spcPct val="150000"/>
              </a:lnSpc>
            </a:pPr>
            <a:r>
              <a:rPr lang="sv-SE" sz="1800">
                <a:solidFill>
                  <a:schemeClr val="accent1"/>
                </a:solidFill>
              </a:rPr>
              <a:t>Windows 11 – ska gå att använda SOB då det är en webapplikation</a:t>
            </a:r>
          </a:p>
          <a:p>
            <a:pPr>
              <a:lnSpc>
                <a:spcPct val="150000"/>
              </a:lnSpc>
            </a:pPr>
            <a:r>
              <a:rPr lang="sv-SE" sz="1800">
                <a:solidFill>
                  <a:schemeClr val="accent1"/>
                </a:solidFill>
              </a:rPr>
              <a:t>Beror på inställningar</a:t>
            </a:r>
          </a:p>
          <a:p>
            <a:pPr>
              <a:lnSpc>
                <a:spcPct val="150000"/>
              </a:lnSpc>
            </a:pPr>
            <a:r>
              <a:rPr lang="sv-SE" sz="1800">
                <a:solidFill>
                  <a:schemeClr val="accent1"/>
                </a:solidFill>
              </a:rPr>
              <a:t>Uppgradering av databasservrar har genomförts</a:t>
            </a:r>
          </a:p>
          <a:p>
            <a:pPr>
              <a:lnSpc>
                <a:spcPct val="150000"/>
              </a:lnSpc>
            </a:pPr>
            <a:r>
              <a:rPr lang="sv-SE" sz="1800">
                <a:solidFill>
                  <a:schemeClr val="accent1"/>
                </a:solidFill>
              </a:rPr>
              <a:t>Uppgradering av driftinfrastrukturen sker den 28 februari</a:t>
            </a:r>
          </a:p>
          <a:p>
            <a:endParaRPr lang="sv-SE">
              <a:solidFill>
                <a:schemeClr val="accent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FF233BA-B07A-2E33-E3A6-0781FDD9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Teknikinformation</a:t>
            </a:r>
            <a:endParaRPr lang="sv-SE"/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A7E8C8A3-F5AB-16D7-F5B9-6F41BD089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2468" y="959921"/>
            <a:ext cx="1043305" cy="10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7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C6C2BD6-C110-F3A4-DA3D-5503B5B7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2548890"/>
            <a:ext cx="9382125" cy="765810"/>
          </a:xfrm>
        </p:spPr>
        <p:txBody>
          <a:bodyPr/>
          <a:lstStyle/>
          <a:p>
            <a:r>
              <a:rPr lang="sv-SE" sz="3200"/>
              <a:t>Nationella förvaltningen informerar</a:t>
            </a:r>
            <a:br>
              <a:rPr lang="sv-SE" sz="3200"/>
            </a:br>
            <a:br>
              <a:rPr lang="sv-SE" sz="3200"/>
            </a:br>
            <a:endParaRPr lang="sv-SE" sz="32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E9611B4-7986-045C-0C3A-DB74FFAD54D9}"/>
              </a:ext>
            </a:extLst>
          </p:cNvPr>
          <p:cNvSpPr txBox="1"/>
          <p:nvPr/>
        </p:nvSpPr>
        <p:spPr>
          <a:xfrm>
            <a:off x="970384" y="3314700"/>
            <a:ext cx="70726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2800">
                <a:solidFill>
                  <a:schemeClr val="tx2"/>
                </a:solidFill>
              </a:rPr>
              <a:t>Aktuella ämnen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7F493ECE-D517-D74B-D26C-04353AE4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1680" y="393702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7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234EF7F-E0E5-66F4-8226-DFC390E58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NKI 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Informationsfilmer om Stöd och behandling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Förbättringsförslag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Uppgradering personalvyer</a:t>
            </a:r>
          </a:p>
          <a:p>
            <a:pPr marL="1003300" lvl="2" indent="-285750">
              <a:lnSpc>
                <a:spcPct val="150000"/>
              </a:lnSpc>
            </a:pPr>
            <a:r>
              <a:rPr lang="sv-SE" sz="1800">
                <a:ea typeface="+mn-lt"/>
                <a:cs typeface="+mn-lt"/>
              </a:rPr>
              <a:t>Nyttoanalys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NMI 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Nationell utgivning</a:t>
            </a:r>
          </a:p>
          <a:p>
            <a:pPr marL="1003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>
                <a:ea typeface="+mn-lt"/>
                <a:cs typeface="+mn-lt"/>
              </a:rPr>
              <a:t>Utbildning designer</a:t>
            </a:r>
            <a:endParaRPr lang="sv-SE" sz="1800"/>
          </a:p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84FDC1A-1A37-A277-CB18-8FA378C9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>
                <a:solidFill>
                  <a:schemeClr val="tx2"/>
                </a:solidFill>
                <a:latin typeface="+mn-lt"/>
              </a:rPr>
              <a:t>Aktuella ämnen</a:t>
            </a:r>
            <a:br>
              <a:rPr lang="sv-SE" sz="3200">
                <a:solidFill>
                  <a:schemeClr val="tx2"/>
                </a:solidFill>
              </a:rPr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323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x7u9sjgjer89fpr9c3ccdhiwqham61"/>
</p:tagLst>
</file>

<file path=ppt/theme/theme1.xml><?xml version="1.0" encoding="utf-8"?>
<a:theme xmlns:a="http://schemas.openxmlformats.org/drawingml/2006/main" name="Inera">
  <a:themeElements>
    <a:clrScheme name="Inera Färg">
      <a:dk1>
        <a:srgbClr val="353636"/>
      </a:dk1>
      <a:lt1>
        <a:sysClr val="window" lastClr="FFFFFF"/>
      </a:lt1>
      <a:dk2>
        <a:srgbClr val="7E2A4C"/>
      </a:dk2>
      <a:lt2>
        <a:srgbClr val="F9F6F1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305A47"/>
      </a:hlink>
      <a:folHlink>
        <a:srgbClr val="AFD4C4"/>
      </a:folHlink>
    </a:clrScheme>
    <a:fontScheme name="Inera Teckensnitt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>
      <a:srgbClr val="7E2A4C"/>
    </a:custClr>
    <a:custClr>
      <a:srgbClr val="E7DAC5"/>
    </a:custClr>
    <a:custClr>
      <a:srgbClr val="305A47"/>
    </a:custClr>
    <a:custClr>
      <a:srgbClr val="353636"/>
    </a:custClr>
    <a:custClr>
      <a:srgbClr val="098394"/>
    </a:custClr>
    <a:custClr>
      <a:srgbClr val="D172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rimär Röd">
      <a:srgbClr val="A33662"/>
    </a:custClr>
    <a:custClr>
      <a:srgbClr val="F3EDE2"/>
    </a:custClr>
    <a:custClr>
      <a:srgbClr val="40775E"/>
    </a:custClr>
    <a:custClr>
      <a:srgbClr val="727373"/>
    </a:custClr>
    <a:custClr>
      <a:srgbClr val="0CB0C6"/>
    </a:custClr>
    <a:custClr>
      <a:srgbClr val="FF951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03F73"/>
    </a:custClr>
    <a:custClr>
      <a:srgbClr val="F9F6F1"/>
    </a:custClr>
    <a:custClr>
      <a:srgbClr val="AFD4C4"/>
    </a:custClr>
    <a:custClr>
      <a:srgbClr val="CCCCCC"/>
    </a:custClr>
    <a:custClr>
      <a:srgbClr val="4AE0F4"/>
    </a:custClr>
    <a:custClr>
      <a:srgbClr val="FFC07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0F0F0"/>
    </a:custClr>
  </a:custClrLst>
  <a:extLst>
    <a:ext uri="{05A4C25C-085E-4340-85A3-A5531E510DB2}">
      <thm15:themeFamily xmlns:thm15="http://schemas.microsoft.com/office/thememl/2012/main" name="Presentation2" id="{627AD713-FB3C-4EE0-B9C6-5B33224C9362}" vid="{70753657-C70A-426D-B56C-CAA68FA7BC99}"/>
    </a:ext>
  </a:extLst>
</a:theme>
</file>

<file path=ppt/theme/theme2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webextensions/taskpanes.xml><?xml version="1.0" encoding="utf-8"?>
<wetp:taskpanes xmlns:wetp="http://schemas.microsoft.com/office/webextensions/taskpanes/2010/11">
  <wetp:taskpane dockstate="right" visibility="1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491e4f-5d38-4c24-85cb-c5144f8a0d2f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4A548B4-0DCE-4D99-BE0A-7AAB807E97AB}">
  <we:reference id="4f6160f0-3339-47d0-9fd2-7d10a3e86c34" version="4.3.0.0" store="EXCatalog" storeType="EXCatalog"/>
  <we:alternateReferences>
    <we:reference id="WA104379261" version="4.3.0.0" store="sv-SE" storeType="OMEX"/>
  </we:alternateReferences>
  <we:properties>
    <we:property name="MENTIMETER_QUESTION_ID_KEY" value="&quot;iv8cw7h1szyy&quot;"/>
    <we:property name="MENTIMETER_SHOW_JOIN_INSTRUCTIONS" value="&quot;false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01296798-07B6-4D84-A1AE-A99ECE2475A1}">
  <we:reference id="4f6160f0-3339-47d0-9fd2-7d10a3e86c34" version="4.3.0.0" store="EXCatalog" storeType="EXCatalog"/>
  <we:alternateReferences>
    <we:reference id="WA104379261" version="4.3.0.0" store="sv-SE" storeType="OMEX"/>
  </we:alternateReferences>
  <we:properties>
    <we:property name="MENTIMETER_QUESTION_ID_KEY" value="&quot;aummzwnj3z8g&quot;"/>
    <we:property name="MENTIMETER_SHOW_JOIN_INSTRUCTIONS" value="&quot;false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AF1330D2-76A7-4634-8FF5-C561FE47A40D}">
  <we:reference id="4f6160f0-3339-47d0-9fd2-7d10a3e86c34" version="4.3.0.0" store="EXCatalog" storeType="EXCatalog"/>
  <we:alternateReferences>
    <we:reference id="WA104379261" version="4.3.0.0" store="sv-SE" storeType="OMEX"/>
  </we:alternateReferences>
  <we:properties>
    <we:property name="MENTIMETER_QUESTION_ID_KEY" value="&quot;wum3zcb6f6yu&quot;"/>
    <we:property name="MENTIMETER_SHOW_JOIN_INSTRUCTIONS" value="&quot;false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4AF1B5AFADE1438984E4ED97CAED62" ma:contentTypeVersion="19" ma:contentTypeDescription="Skapa ett nytt dokument." ma:contentTypeScope="" ma:versionID="13731e4788e186835c0de4b120e4877a">
  <xsd:schema xmlns:xsd="http://www.w3.org/2001/XMLSchema" xmlns:xs="http://www.w3.org/2001/XMLSchema" xmlns:p="http://schemas.microsoft.com/office/2006/metadata/properties" xmlns:ns2="69252be8-17ef-4408-949c-5e7cc87314a9" xmlns:ns3="820a17fa-c612-436a-ad40-1f0b54d174c8" targetNamespace="http://schemas.microsoft.com/office/2006/metadata/properties" ma:root="true" ma:fieldsID="90ff488d3af2d0dd99270d7d1a6f5c0c" ns2:_="" ns3:_="">
    <xsd:import namespace="69252be8-17ef-4408-949c-5e7cc87314a9"/>
    <xsd:import namespace="820a17fa-c612-436a-ad40-1f0b54d174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Notering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2be8-17ef-4408-949c-5e7cc8731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tering" ma:index="21" nillable="true" ma:displayName="Notering" ma:format="Dropdown" ma:internalName="Notering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a17fa-c612-436a-ad40-1f0b54d174c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5771c1-dc24-4a76-bc59-e65bba6642bc}" ma:internalName="TaxCatchAll" ma:showField="CatchAllData" ma:web="820a17fa-c612-436a-ad40-1f0b54d174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a17fa-c612-436a-ad40-1f0b54d174c8" xsi:nil="true"/>
    <lcf76f155ced4ddcb4097134ff3c332f xmlns="69252be8-17ef-4408-949c-5e7cc87314a9">
      <Terms xmlns="http://schemas.microsoft.com/office/infopath/2007/PartnerControls"/>
    </lcf76f155ced4ddcb4097134ff3c332f>
    <Notering xmlns="69252be8-17ef-4408-949c-5e7cc87314a9" xsi:nil="true"/>
  </documentManagement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DE1D4B-E436-45A8-A776-5A252512FB21}">
  <ds:schemaRefs>
    <ds:schemaRef ds:uri="69252be8-17ef-4408-949c-5e7cc87314a9"/>
    <ds:schemaRef ds:uri="820a17fa-c612-436a-ad40-1f0b54d174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schemas.microsoft.com/office/2006/documentManagement/types"/>
    <ds:schemaRef ds:uri="69252be8-17ef-4408-949c-5e7cc87314a9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820a17fa-c612-436a-ad40-1f0b54d174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7B9556DF</Template>
  <TotalTime>0</TotalTime>
  <Words>968</Words>
  <Application>Microsoft Office PowerPoint</Application>
  <PresentationFormat>Bredbild</PresentationFormat>
  <Paragraphs>189</Paragraphs>
  <Slides>33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43" baseType="lpstr">
      <vt:lpstr>-apple-system</vt:lpstr>
      <vt:lpstr>Arial</vt:lpstr>
      <vt:lpstr>Calibri</vt:lpstr>
      <vt:lpstr>Courier New</vt:lpstr>
      <vt:lpstr>Open Sans</vt:lpstr>
      <vt:lpstr>Open Sans Bold</vt:lpstr>
      <vt:lpstr>Open Sans Semibold</vt:lpstr>
      <vt:lpstr>Segoe UI</vt:lpstr>
      <vt:lpstr>Wingdings</vt:lpstr>
      <vt:lpstr>Inera</vt:lpstr>
      <vt:lpstr>Användarforum 1177 stöd och behandling</vt:lpstr>
      <vt:lpstr>Användarforum 1177 stöd och behandling</vt:lpstr>
      <vt:lpstr>PowerPoint-presentation</vt:lpstr>
      <vt:lpstr>PowerPoint-presentation</vt:lpstr>
      <vt:lpstr>Agenda</vt:lpstr>
      <vt:lpstr>Nationella förvaltningen informerar  </vt:lpstr>
      <vt:lpstr>Teknikinformation</vt:lpstr>
      <vt:lpstr>Nationella förvaltningen informerar  </vt:lpstr>
      <vt:lpstr>Aktuella ämnen </vt:lpstr>
      <vt:lpstr>NKI mätning</vt:lpstr>
      <vt:lpstr>Informationsfilmer om  1177 stöd och behandling</vt:lpstr>
      <vt:lpstr>Förbättringsförslag</vt:lpstr>
      <vt:lpstr>Status uppgradering personalvyer</vt:lpstr>
      <vt:lpstr>Information personalvyer</vt:lpstr>
      <vt:lpstr>Demo personalvyer</vt:lpstr>
      <vt:lpstr>Bilder från de nya personalvyerna</vt:lpstr>
      <vt:lpstr>Planering för introduktion och genomgång nya personalvyer </vt:lpstr>
      <vt:lpstr>Utbildningstillfälle för designers</vt:lpstr>
      <vt:lpstr>Anmälda frågor  </vt:lpstr>
      <vt:lpstr>Tidigare prioriterade frågor för användarforum</vt:lpstr>
      <vt:lpstr>Nyttoanalys</vt:lpstr>
      <vt:lpstr>Se även presentationen för att presentera!</vt:lpstr>
      <vt:lpstr>Men även…!</vt:lpstr>
      <vt:lpstr>Nationell utgivning - status</vt:lpstr>
      <vt:lpstr>På gång i regionerna    </vt:lpstr>
      <vt:lpstr>PowerPoint-presentation</vt:lpstr>
      <vt:lpstr>PowerPoint-presentation</vt:lpstr>
      <vt:lpstr>PowerPoint-presentation</vt:lpstr>
      <vt:lpstr>Sammanfattning av dagens användarforum </vt:lpstr>
      <vt:lpstr>Vad har vi pratat om? </vt:lpstr>
      <vt:lpstr>Kommande användarforum </vt:lpstr>
      <vt:lpstr>Kommande användarforum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 punkter att tänka på </dc:title>
  <dc:creator>Ahrnstedt Annika</dc:creator>
  <cp:lastModifiedBy>Anderzon Frida</cp:lastModifiedBy>
  <cp:revision>1</cp:revision>
  <dcterms:created xsi:type="dcterms:W3CDTF">2023-11-23T15:06:07Z</dcterms:created>
  <dcterms:modified xsi:type="dcterms:W3CDTF">2024-02-26T06:49:05Z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0x010100E04AF1B5AFADE1438984E4ED97CAED62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