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 id="2147483726" r:id="rId6"/>
    <p:sldMasterId id="2147483770" r:id="rId7"/>
  </p:sldMasterIdLst>
  <p:notesMasterIdLst>
    <p:notesMasterId r:id="rId9"/>
  </p:notesMasterIdLst>
  <p:sldIdLst>
    <p:sldId id="10352"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BA8A87B-4FEC-4FAA-8F15-6B2A05E1D535}">
          <p14:sldIdLst>
            <p14:sldId id="103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hage Emilia" initials="VE" lastIdx="6" clrIdx="0">
    <p:extLst>
      <p:ext uri="{19B8F6BF-5375-455C-9EA6-DF929625EA0E}">
        <p15:presenceInfo xmlns:p15="http://schemas.microsoft.com/office/powerpoint/2012/main" userId="S::Emilia.Virhage@inera.se::0f7d83a1-ff3e-4ddb-a2f8-ea9f315d0e22" providerId="AD"/>
      </p:ext>
    </p:extLst>
  </p:cmAuthor>
  <p:cmAuthor id="2" name="Malin Thalén Domeij" initials="MTD" lastIdx="4" clrIdx="1">
    <p:extLst>
      <p:ext uri="{19B8F6BF-5375-455C-9EA6-DF929625EA0E}">
        <p15:presenceInfo xmlns:p15="http://schemas.microsoft.com/office/powerpoint/2012/main" userId="S::malin@domeijconsultingab.onmicrosoft.com::42ad4f0d-2d76-4eb1-a920-12996bdbb8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B6B"/>
    <a:srgbClr val="A09488"/>
    <a:srgbClr val="9FDEE1"/>
    <a:srgbClr val="40BEC4"/>
    <a:srgbClr val="F1BA5E"/>
    <a:srgbClr val="E67415"/>
    <a:srgbClr val="CBD5D4"/>
    <a:srgbClr val="FF6963"/>
    <a:srgbClr val="00DC57"/>
    <a:srgbClr val="75E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577"/>
  </p:normalViewPr>
  <p:slideViewPr>
    <p:cSldViewPr snapToGrid="0" snapToObjects="1">
      <p:cViewPr varScale="1">
        <p:scale>
          <a:sx n="112" d="100"/>
          <a:sy n="112"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678-292F-E445-A6AF-F6777C83089C}" type="datetimeFigureOut">
              <a:rPr lang="sv-SE" smtClean="0"/>
              <a:t>2022-10-27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3E7B-AD77-6947-8F2C-F71B76B3BA7E}" type="slidenum">
              <a:rPr lang="sv-SE" smtClean="0"/>
              <a:t>‹#›</a:t>
            </a:fld>
            <a:endParaRPr lang="sv-SE"/>
          </a:p>
        </p:txBody>
      </p:sp>
    </p:spTree>
    <p:extLst>
      <p:ext uri="{BB962C8B-B14F-4D97-AF65-F5344CB8AC3E}">
        <p14:creationId xmlns:p14="http://schemas.microsoft.com/office/powerpoint/2010/main" val="171544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0CA3E7B-AD77-6947-8F2C-F71B76B3BA7E}" type="slidenum">
              <a:rPr lang="sv-SE" smtClean="0"/>
              <a:t>1</a:t>
            </a:fld>
            <a:endParaRPr lang="sv-SE"/>
          </a:p>
        </p:txBody>
      </p:sp>
    </p:spTree>
    <p:extLst>
      <p:ext uri="{BB962C8B-B14F-4D97-AF65-F5344CB8AC3E}">
        <p14:creationId xmlns:p14="http://schemas.microsoft.com/office/powerpoint/2010/main" val="1815018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601" y="2404532"/>
            <a:ext cx="1778000" cy="1126067"/>
          </a:xfrm>
          <a:prstGeom prst="rect">
            <a:avLst/>
          </a:prstGeom>
        </p:spPr>
      </p:pic>
      <p:sp>
        <p:nvSpPr>
          <p:cNvPr id="3" name="Underrubrik"/>
          <p:cNvSpPr>
            <a:spLocks noGrp="1"/>
          </p:cNvSpPr>
          <p:nvPr>
            <p:ph type="subTitle" idx="1" hasCustomPrompt="1"/>
          </p:nvPr>
        </p:nvSpPr>
        <p:spPr>
          <a:xfrm>
            <a:off x="5141408" y="4734790"/>
            <a:ext cx="6253422" cy="90477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2" name="Rubrik"/>
          <p:cNvSpPr>
            <a:spLocks noGrp="1"/>
          </p:cNvSpPr>
          <p:nvPr>
            <p:ph type="ctrTitle"/>
          </p:nvPr>
        </p:nvSpPr>
        <p:spPr>
          <a:xfrm>
            <a:off x="5141408" y="1842655"/>
            <a:ext cx="6253423" cy="2812144"/>
          </a:xfrm>
        </p:spPr>
        <p:txBody>
          <a:bodyPr anchor="ctr">
            <a:normAutofit/>
          </a:bodyPr>
          <a:lstStyle>
            <a:lvl1pPr algn="l">
              <a:lnSpc>
                <a:spcPct val="100000"/>
              </a:lnSpc>
              <a:defRPr sz="4200" b="0" i="0">
                <a:latin typeface="Open Sans Light" charset="0"/>
                <a:ea typeface="Open Sans Light" charset="0"/>
                <a:cs typeface="Open Sans Light" charset="0"/>
              </a:defRPr>
            </a:lvl1pPr>
          </a:lstStyle>
          <a:p>
            <a:r>
              <a:rPr lang="sv-SE"/>
              <a:t>Klicka här för att ändra mall för rubrikformat</a:t>
            </a:r>
          </a:p>
        </p:txBody>
      </p:sp>
    </p:spTree>
    <p:extLst>
      <p:ext uri="{BB962C8B-B14F-4D97-AF65-F5344CB8AC3E}">
        <p14:creationId xmlns:p14="http://schemas.microsoft.com/office/powerpoint/2010/main" val="7235145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bild (höger)">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Platshållare för bild"/>
          <p:cNvSpPr>
            <a:spLocks noGrp="1"/>
          </p:cNvSpPr>
          <p:nvPr>
            <p:ph type="pic" sz="quarter" idx="10"/>
          </p:nvPr>
        </p:nvSpPr>
        <p:spPr>
          <a:xfrm>
            <a:off x="6096000" y="0"/>
            <a:ext cx="609974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799" y="612952"/>
            <a:ext cx="7212205"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85800" y="2249763"/>
            <a:ext cx="4725030"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or diagram med rubrik">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8047922-2B3E-5E49-9450-D7C2FFB8FA0B}"/>
              </a:ext>
            </a:extLst>
          </p:cNvPr>
          <p:cNvSpPr>
            <a:spLocks noGrp="1"/>
          </p:cNvSpPr>
          <p:nvPr>
            <p:ph type="chart" sz="quarter" idx="14" hasCustomPrompt="1"/>
          </p:nvPr>
        </p:nvSpPr>
        <p:spPr>
          <a:xfrm>
            <a:off x="838200" y="1562101"/>
            <a:ext cx="9779000" cy="4571999"/>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a:p>
            <a:endParaRPr lang="sv-SE"/>
          </a:p>
        </p:txBody>
      </p:sp>
      <p:sp>
        <p:nvSpPr>
          <p:cNvPr id="7" name="Title 1">
            <a:extLst>
              <a:ext uri="{FF2B5EF4-FFF2-40B4-BE49-F238E27FC236}">
                <a16:creationId xmlns:a16="http://schemas.microsoft.com/office/drawing/2014/main" id="{8C30087A-4EEA-B244-88CD-4AFA8E20D8B2}"/>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1420945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ite tabell med rubrik">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21C14E3-E8F2-CC47-9F54-44DDF116B358}"/>
              </a:ext>
            </a:extLst>
          </p:cNvPr>
          <p:cNvSpPr>
            <a:spLocks noGrp="1"/>
          </p:cNvSpPr>
          <p:nvPr>
            <p:ph type="tbl" sz="quarter" idx="10" hasCustomPrompt="1"/>
          </p:nvPr>
        </p:nvSpPr>
        <p:spPr>
          <a:xfrm>
            <a:off x="5203337" y="1825625"/>
            <a:ext cx="5299563" cy="4351338"/>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tx1">
                    <a:lumMod val="65000"/>
                    <a:lumOff val="3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tabell</a:t>
            </a:r>
          </a:p>
        </p:txBody>
      </p:sp>
      <p:sp>
        <p:nvSpPr>
          <p:cNvPr id="11" name="Platshållare för innehåll 2">
            <a:extLst>
              <a:ext uri="{FF2B5EF4-FFF2-40B4-BE49-F238E27FC236}">
                <a16:creationId xmlns:a16="http://schemas.microsoft.com/office/drawing/2014/main" id="{1905E539-31CC-3D41-8554-CD511DDC16BC}"/>
              </a:ext>
            </a:extLst>
          </p:cNvPr>
          <p:cNvSpPr>
            <a:spLocks noGrp="1"/>
          </p:cNvSpPr>
          <p:nvPr>
            <p:ph sz="half" idx="1" hasCustomPrompt="1"/>
          </p:nvPr>
        </p:nvSpPr>
        <p:spPr>
          <a:xfrm>
            <a:off x="838200" y="1825625"/>
            <a:ext cx="4000500" cy="4351338"/>
          </a:xfrm>
          <a:prstGeom prst="rect">
            <a:avLst/>
          </a:prstGeom>
        </p:spPr>
        <p:txBody>
          <a:bodyPr/>
          <a:lstStyle>
            <a:lvl1pPr marL="0" indent="0">
              <a:lnSpc>
                <a:spcPct val="100000"/>
              </a:lnSpc>
              <a:buFontTx/>
              <a:buNone/>
              <a:defRPr sz="2000">
                <a:solidFill>
                  <a:schemeClr val="tx1"/>
                </a:solidFill>
              </a:defRPr>
            </a:lvl1pPr>
            <a:lvl2pPr>
              <a:defRPr sz="2000"/>
            </a:lvl2pPr>
            <a:lvl3pPr marL="914377" indent="0">
              <a:buNone/>
              <a:defRPr sz="2000"/>
            </a:lvl3pPr>
            <a:lvl4pPr>
              <a:defRPr sz="1600"/>
            </a:lvl4pPr>
            <a:lvl5pPr>
              <a:defRPr sz="1600"/>
            </a:lvl5pPr>
          </a:lstStyle>
          <a:p>
            <a:pPr lvl="0"/>
            <a:r>
              <a:rPr lang="sv-SE"/>
              <a:t>Klicka här för att ändra format på bakgrundstexten</a:t>
            </a:r>
          </a:p>
        </p:txBody>
      </p:sp>
      <p:sp>
        <p:nvSpPr>
          <p:cNvPr id="8" name="Title 1">
            <a:extLst>
              <a:ext uri="{FF2B5EF4-FFF2-40B4-BE49-F238E27FC236}">
                <a16:creationId xmlns:a16="http://schemas.microsoft.com/office/drawing/2014/main" id="{9D6AEB08-F096-4D46-BB75-0E71D1DECD99}"/>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3387848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edelstor tabell med rubrik">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DF8D75-3F92-554A-83C8-46E9DA82E037}"/>
              </a:ext>
            </a:extLst>
          </p:cNvPr>
          <p:cNvSpPr>
            <a:spLocks noGrp="1"/>
          </p:cNvSpPr>
          <p:nvPr>
            <p:ph type="tbl" sz="quarter" idx="10" hasCustomPrompt="1"/>
          </p:nvPr>
        </p:nvSpPr>
        <p:spPr>
          <a:xfrm>
            <a:off x="838199" y="1818720"/>
            <a:ext cx="9740901" cy="4160457"/>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800">
                <a:solidFill>
                  <a:schemeClr val="tx1">
                    <a:lumMod val="65000"/>
                    <a:lumOff val="35000"/>
                  </a:schemeClr>
                </a:solidFill>
              </a:defRPr>
            </a:lvl1pPr>
          </a:lstStyle>
          <a:p>
            <a:r>
              <a:rPr lang="sv-SE"/>
              <a:t>Klicka på ikonen för att lägga till en tabell</a:t>
            </a:r>
          </a:p>
        </p:txBody>
      </p:sp>
      <p:sp>
        <p:nvSpPr>
          <p:cNvPr id="4" name="Title 1">
            <a:extLst>
              <a:ext uri="{FF2B5EF4-FFF2-40B4-BE49-F238E27FC236}">
                <a16:creationId xmlns:a16="http://schemas.microsoft.com/office/drawing/2014/main" id="{7A95298D-DB0F-4E47-8C0E-F532E3649FBA}"/>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29110033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or tabell">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DF8D75-3F92-554A-83C8-46E9DA82E037}"/>
              </a:ext>
            </a:extLst>
          </p:cNvPr>
          <p:cNvSpPr>
            <a:spLocks noGrp="1"/>
          </p:cNvSpPr>
          <p:nvPr>
            <p:ph type="tbl" sz="quarter" idx="10" hasCustomPrompt="1"/>
          </p:nvPr>
        </p:nvSpPr>
        <p:spPr>
          <a:xfrm>
            <a:off x="152400" y="230630"/>
            <a:ext cx="11887200" cy="639674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tx1">
                    <a:lumMod val="65000"/>
                    <a:lumOff val="3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tabell</a:t>
            </a:r>
          </a:p>
        </p:txBody>
      </p:sp>
    </p:spTree>
    <p:extLst>
      <p:ext uri="{BB962C8B-B14F-4D97-AF65-F5344CB8AC3E}">
        <p14:creationId xmlns:p14="http://schemas.microsoft.com/office/powerpoint/2010/main" val="28561028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ck">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A5F775BD-DB96-D64A-970B-C45EB572B725}"/>
              </a:ext>
            </a:extLst>
          </p:cNvPr>
          <p:cNvSpPr>
            <a:spLocks noGrp="1"/>
          </p:cNvSpPr>
          <p:nvPr>
            <p:ph type="title" hasCustomPrompt="1"/>
          </p:nvPr>
        </p:nvSpPr>
        <p:spPr>
          <a:xfrm>
            <a:off x="2882985" y="2993266"/>
            <a:ext cx="6426029" cy="8714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a:solidFill>
                  <a:srgbClr val="5E96A8"/>
                </a:solidFill>
                <a:latin typeface="+mj-lt"/>
                <a:ea typeface="+mj-ea"/>
                <a:cs typeface="+mj-cs"/>
              </a:defRPr>
            </a:lvl1pPr>
          </a:lstStyle>
          <a:p>
            <a:r>
              <a:rPr lang="sv-SE"/>
              <a:t>Tack!</a:t>
            </a:r>
          </a:p>
        </p:txBody>
      </p:sp>
    </p:spTree>
    <p:extLst>
      <p:ext uri="{BB962C8B-B14F-4D97-AF65-F5344CB8AC3E}">
        <p14:creationId xmlns:p14="http://schemas.microsoft.com/office/powerpoint/2010/main" val="132276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35%, höger)">
    <p:spTree>
      <p:nvGrpSpPr>
        <p:cNvPr id="1" name=""/>
        <p:cNvGrpSpPr/>
        <p:nvPr/>
      </p:nvGrpSpPr>
      <p:grpSpPr>
        <a:xfrm>
          <a:off x="0" y="0"/>
          <a:ext cx="0" cy="0"/>
          <a:chOff x="0" y="0"/>
          <a:chExt cx="0" cy="0"/>
        </a:xfrm>
      </p:grpSpPr>
      <p:pic>
        <p:nvPicPr>
          <p:cNvPr id="8"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7892784"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800" y="612952"/>
            <a:ext cx="6335973"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latshållare för innehåll"/>
          <p:cNvSpPr>
            <a:spLocks noGrp="1"/>
          </p:cNvSpPr>
          <p:nvPr>
            <p:ph idx="12"/>
          </p:nvPr>
        </p:nvSpPr>
        <p:spPr>
          <a:xfrm>
            <a:off x="685800" y="2249763"/>
            <a:ext cx="6335974"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50%, vänster)">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6" name="Platshållare för bild"/>
          <p:cNvSpPr>
            <a:spLocks noGrp="1"/>
          </p:cNvSpPr>
          <p:nvPr>
            <p:ph type="pic" sz="quarter" idx="10"/>
          </p:nvPr>
        </p:nvSpPr>
        <p:spPr>
          <a:xfrm>
            <a:off x="0" y="0"/>
            <a:ext cx="609787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955969" y="612952"/>
            <a:ext cx="4549394"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955969" y="2249764"/>
            <a:ext cx="4549394"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35%, vänster)">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0"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5157313" y="612952"/>
            <a:ext cx="6348049"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5157314" y="2249764"/>
            <a:ext cx="6348049"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p:cNvSpPr>
            <a:spLocks noGrp="1"/>
          </p:cNvSpPr>
          <p:nvPr>
            <p:ph type="title"/>
          </p:nvPr>
        </p:nvSpPr>
        <p:spPr>
          <a:xfrm>
            <a:off x="1544321" y="1625600"/>
            <a:ext cx="9117576" cy="3606800"/>
          </a:xfrm>
        </p:spPr>
        <p:txBody>
          <a:bodyPr anchor="ctr">
            <a:normAutofit/>
          </a:bodyPr>
          <a:lstStyle>
            <a:lvl1pPr algn="ctr">
              <a:defRPr sz="4400">
                <a:solidFill>
                  <a:srgbClr val="00706E"/>
                </a:solidFill>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49064780"/>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28342304"/>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ubrik"/>
          <p:cNvSpPr>
            <a:spLocks noGrp="1"/>
          </p:cNvSpPr>
          <p:nvPr>
            <p:ph type="title"/>
          </p:nvPr>
        </p:nvSpPr>
        <p:spPr>
          <a:xfrm>
            <a:off x="685799" y="614974"/>
            <a:ext cx="10730176" cy="850727"/>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k (Graf, diagram, m.m.)">
    <p:spTree>
      <p:nvGrpSpPr>
        <p:cNvPr id="1" name=""/>
        <p:cNvGrpSpPr/>
        <p:nvPr/>
      </p:nvGrpSpPr>
      <p:grpSpPr>
        <a:xfrm>
          <a:off x="0" y="0"/>
          <a:ext cx="0" cy="0"/>
          <a:chOff x="0" y="0"/>
          <a:chExt cx="0" cy="0"/>
        </a:xfrm>
      </p:grpSpPr>
      <p:sp>
        <p:nvSpPr>
          <p:cNvPr id="5" name="Rubrik"/>
          <p:cNvSpPr>
            <a:spLocks noGrp="1"/>
          </p:cNvSpPr>
          <p:nvPr>
            <p:ph type="title" hasCustomPrompt="1"/>
          </p:nvPr>
        </p:nvSpPr>
        <p:spPr>
          <a:xfrm>
            <a:off x="706819" y="672571"/>
            <a:ext cx="10696905" cy="367953"/>
          </a:xfrm>
        </p:spPr>
        <p:txBody>
          <a:bodyPr anchor="t">
            <a:normAutofit/>
          </a:bodyPr>
          <a:lstStyle>
            <a:lvl1pPr>
              <a:defRPr sz="2000" b="1" i="0">
                <a:latin typeface="Open Sans" charset="0"/>
                <a:ea typeface="Open Sans" charset="0"/>
                <a:cs typeface="Open Sans" charset="0"/>
              </a:defRPr>
            </a:lvl1pPr>
          </a:lstStyle>
          <a:p>
            <a:r>
              <a:rPr lang="sv-SE"/>
              <a:t>Statistik</a:t>
            </a:r>
          </a:p>
        </p:txBody>
      </p:sp>
      <p:sp>
        <p:nvSpPr>
          <p:cNvPr id="4" name="Platshållare för innehåll"/>
          <p:cNvSpPr>
            <a:spLocks noGrp="1"/>
          </p:cNvSpPr>
          <p:nvPr>
            <p:ph idx="11"/>
          </p:nvPr>
        </p:nvSpPr>
        <p:spPr>
          <a:xfrm>
            <a:off x="1785977" y="1328928"/>
            <a:ext cx="8620046" cy="4791382"/>
          </a:xfrm>
          <a:prstGeom prst="rect">
            <a:avLst/>
          </a:prstGeom>
        </p:spPr>
        <p:txBody>
          <a:bodyPr/>
          <a:lstStyle>
            <a:lvl1pPr marL="0" indent="0" algn="ctr">
              <a:buSzPct val="100000"/>
              <a:buFont typeface="Arial" charset="0"/>
              <a:buNone/>
              <a:defRPr sz="1800"/>
            </a:lvl1pPr>
            <a:lvl2pPr marL="244800" indent="0" algn="ctr">
              <a:buSzPct val="100000"/>
              <a:buFont typeface="Arial" charset="0"/>
              <a:buNone/>
              <a:defRPr sz="1600"/>
            </a:lvl2pPr>
            <a:lvl3pPr marL="496800" indent="0" algn="ctr">
              <a:buSzPct val="100000"/>
              <a:buFont typeface="Arial" charset="0"/>
              <a:buNone/>
              <a:defRPr sz="1400"/>
            </a:lvl3pPr>
            <a:lvl4pPr marL="735750" indent="0" algn="ctr">
              <a:buSzPct val="100000"/>
              <a:buFont typeface="Arial" charset="0"/>
              <a:buNone/>
              <a:defRPr sz="1200"/>
            </a:lvl4pPr>
            <a:lvl5pPr marL="926550" indent="0" algn="ctr">
              <a:buSzPct val="100000"/>
              <a:buFont typeface="Arial" charset="0"/>
              <a:buNone/>
              <a:defRPr sz="1000"/>
            </a:lvl5pPr>
          </a:lstStyle>
          <a:p>
            <a:pPr lvl="0"/>
            <a:r>
              <a:rPr lang="sv-SE"/>
              <a:t>Klicka här för att ändra format på bakgrundstexten</a:t>
            </a:r>
          </a:p>
          <a:p>
            <a:pPr lvl="1"/>
            <a:r>
              <a:rPr lang="sv-SE"/>
              <a:t>Nivå två</a:t>
            </a:r>
          </a:p>
          <a:p>
            <a:pPr lvl="2"/>
            <a:r>
              <a:rPr lang="sv-SE"/>
              <a:t>Nivå tre</a:t>
            </a:r>
          </a:p>
        </p:txBody>
      </p:sp>
      <p:pic>
        <p:nvPicPr>
          <p:cNvPr id="9"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Ljus)">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98405"/>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derrubrik"/>
          <p:cNvSpPr>
            <a:spLocks noGrp="1"/>
          </p:cNvSpPr>
          <p:nvPr>
            <p:ph type="subTitle" idx="1" hasCustomPrompt="1"/>
          </p:nvPr>
        </p:nvSpPr>
        <p:spPr>
          <a:xfrm>
            <a:off x="1671145" y="3602860"/>
            <a:ext cx="8986345" cy="660400"/>
          </a:xfrm>
          <a:prstGeom prst="rect">
            <a:avLst/>
          </a:prstGeom>
        </p:spPr>
        <p:txBody>
          <a:bodyPr>
            <a:noAutofit/>
          </a:bodyPr>
          <a:lstStyle>
            <a:lvl1pPr marL="0" indent="0" algn="ctr">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www.inera.se</a:t>
            </a:r>
            <a:endParaRPr lang="sv-SE"/>
          </a:p>
        </p:txBody>
      </p:sp>
      <p:sp>
        <p:nvSpPr>
          <p:cNvPr id="2" name="Rubrik"/>
          <p:cNvSpPr>
            <a:spLocks noGrp="1"/>
          </p:cNvSpPr>
          <p:nvPr>
            <p:ph type="title" hasCustomPrompt="1"/>
          </p:nvPr>
        </p:nvSpPr>
        <p:spPr>
          <a:xfrm>
            <a:off x="1671145" y="2627150"/>
            <a:ext cx="8986345" cy="673100"/>
          </a:xfrm>
        </p:spPr>
        <p:txBody>
          <a:bodyPr anchor="t"/>
          <a:lstStyle>
            <a:lvl1pPr algn="ctr">
              <a:defRPr/>
            </a:lvl1pPr>
          </a:lstStyle>
          <a:p>
            <a:r>
              <a:rPr lang="sv-SE"/>
              <a:t>Tack!</a:t>
            </a:r>
          </a:p>
        </p:txBody>
      </p:sp>
      <p:pic>
        <p:nvPicPr>
          <p:cNvPr id="6"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pic>
        <p:nvPicPr>
          <p:cNvPr id="4" name="Picture 5"/>
          <p:cNvPicPr>
            <a:picLocks noChangeAspect="1"/>
          </p:cNvPicPr>
          <p:nvPr userDrawn="1"/>
        </p:nvPicPr>
        <p:blipFill>
          <a:blip r:embed="rId2"/>
          <a:stretch>
            <a:fillRect/>
          </a:stretch>
        </p:blipFill>
        <p:spPr>
          <a:xfrm>
            <a:off x="4233484" y="1951639"/>
            <a:ext cx="3725035" cy="2459420"/>
          </a:xfrm>
          <a:prstGeom prst="rect">
            <a:avLst/>
          </a:prstGeom>
        </p:spPr>
      </p:pic>
    </p:spTree>
    <p:extLst>
      <p:ext uri="{BB962C8B-B14F-4D97-AF65-F5344CB8AC3E}">
        <p14:creationId xmlns:p14="http://schemas.microsoft.com/office/powerpoint/2010/main" val="546047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2"/>
            <a:ext cx="12192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pic>
        <p:nvPicPr>
          <p:cNvPr id="6" name="Picture 4"/>
          <p:cNvPicPr>
            <a:picLocks noChangeAspect="1"/>
          </p:cNvPicPr>
          <p:nvPr userDrawn="1"/>
        </p:nvPicPr>
        <p:blipFill>
          <a:blip r:embed="rId3"/>
          <a:stretch>
            <a:fillRect/>
          </a:stretch>
        </p:blipFill>
        <p:spPr>
          <a:xfrm>
            <a:off x="4233483" y="1938166"/>
            <a:ext cx="3725035" cy="2486369"/>
          </a:xfrm>
          <a:prstGeom prst="rect">
            <a:avLst/>
          </a:prstGeom>
        </p:spPr>
      </p:pic>
    </p:spTree>
    <p:extLst>
      <p:ext uri="{BB962C8B-B14F-4D97-AF65-F5344CB8AC3E}">
        <p14:creationId xmlns:p14="http://schemas.microsoft.com/office/powerpoint/2010/main" val="184043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344086" y="2286400"/>
            <a:ext cx="9503833" cy="1470025"/>
          </a:xfrm>
        </p:spPr>
        <p:txBody>
          <a:bodyPr/>
          <a:lstStyle>
            <a:lvl1pPr algn="l">
              <a:defRPr/>
            </a:lvl1pPr>
          </a:lstStyle>
          <a:p>
            <a:r>
              <a:rPr lang="sv-SE"/>
              <a:t>Klicka här för att skriva rubrik</a:t>
            </a:r>
          </a:p>
        </p:txBody>
      </p:sp>
      <p:sp>
        <p:nvSpPr>
          <p:cNvPr id="3" name="Underrubrik 2"/>
          <p:cNvSpPr>
            <a:spLocks noGrp="1" noChangeAspect="1"/>
          </p:cNvSpPr>
          <p:nvPr>
            <p:ph type="subTitle" idx="1" hasCustomPrompt="1"/>
          </p:nvPr>
        </p:nvSpPr>
        <p:spPr>
          <a:xfrm>
            <a:off x="1344085" y="3829200"/>
            <a:ext cx="9503832" cy="1154245"/>
          </a:xfrm>
        </p:spPr>
        <p:txBody>
          <a:bodyPr/>
          <a:lstStyle>
            <a:lvl1pPr marL="0" indent="0" algn="l">
              <a:spcBef>
                <a:spcPts val="0"/>
              </a:spcBef>
              <a:spcAft>
                <a:spcPts val="0"/>
              </a:spcAft>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sv-SE"/>
              <a:t>Klicka här för att skriva underrubrik</a:t>
            </a:r>
          </a:p>
        </p:txBody>
      </p:sp>
      <p:pic>
        <p:nvPicPr>
          <p:cNvPr id="5"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1616160754"/>
      </p:ext>
    </p:extLst>
  </p:cSld>
  <p:clrMapOvr>
    <a:masterClrMapping/>
  </p:clrMapOvr>
  <p:extLst>
    <p:ext uri="{DCECCB84-F9BA-43D5-87BE-67443E8EF086}">
      <p15:sldGuideLst xmlns:p15="http://schemas.microsoft.com/office/powerpoint/2012/main">
        <p15:guide id="1" orient="horz" pos="4065">
          <p15:clr>
            <a:srgbClr val="FBAE40"/>
          </p15:clr>
        </p15:guide>
        <p15:guide id="2" orient="horz" pos="389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nehåll-1 kolumn">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pPr lvl="0"/>
            <a:r>
              <a:rPr lang="sv-SE"/>
              <a:t>Klicka här för att skriva rubrik</a:t>
            </a:r>
          </a:p>
        </p:txBody>
      </p:sp>
      <p:sp>
        <p:nvSpPr>
          <p:cNvPr id="3" name="Platshållare för innehåll 2"/>
          <p:cNvSpPr>
            <a:spLocks noGrp="1"/>
          </p:cNvSpPr>
          <p:nvPr>
            <p:ph idx="13" hasCustomPrompt="1"/>
          </p:nvPr>
        </p:nvSpPr>
        <p:spPr>
          <a:xfrm>
            <a:off x="1206501" y="1410049"/>
            <a:ext cx="9626601" cy="4725707"/>
          </a:xfrm>
        </p:spPr>
        <p:txBody>
          <a:bodyPr>
            <a:normAutofit/>
          </a:bodyPr>
          <a:lstStyle>
            <a:lvl1pPr marL="266693" marR="0" indent="-266693" algn="l" defTabSz="957239" rtl="0" eaLnBrk="1" fontAlgn="base" latinLnBrk="0" hangingPunct="1">
              <a:lnSpc>
                <a:spcPct val="120000"/>
              </a:lnSpc>
              <a:spcBef>
                <a:spcPct val="20000"/>
              </a:spcBef>
              <a:spcAft>
                <a:spcPct val="20000"/>
              </a:spcAft>
              <a:buClr>
                <a:srgbClr val="00A9A7"/>
              </a:buClr>
              <a:buSzPct val="110000"/>
              <a:buFont typeface="Symbol" pitchFamily="18" charset="2"/>
              <a:buChar char="·"/>
              <a:tabLst/>
              <a:defRPr/>
            </a:lvl1pPr>
            <a:lvl2pPr marL="568311" marR="0" indent="-192083" algn="l" defTabSz="957239" rtl="0" eaLnBrk="1" fontAlgn="base" latinLnBrk="0" hangingPunct="1">
              <a:lnSpc>
                <a:spcPct val="120000"/>
              </a:lnSpc>
              <a:spcBef>
                <a:spcPct val="20000"/>
              </a:spcBef>
              <a:spcAft>
                <a:spcPct val="20000"/>
              </a:spcAft>
              <a:buClrTx/>
              <a:buSzPct val="90000"/>
              <a:buFontTx/>
              <a:buBlip>
                <a:blip r:embed="rId2"/>
              </a:buBlip>
              <a:tabLst/>
              <a:defRPr kumimoji="0" lang="sv-SE" sz="1800" b="0" i="0" u="none" strike="noStrike" kern="0" cap="none" spc="0" normalizeH="0" baseline="0" noProof="0">
                <a:ln>
                  <a:noFill/>
                </a:ln>
                <a:solidFill>
                  <a:srgbClr val="000000"/>
                </a:solidFill>
                <a:effectLst/>
                <a:uLnTx/>
                <a:uFillTx/>
                <a:latin typeface="+mn-lt"/>
              </a:defRPr>
            </a:lvl2pPr>
            <a:lvl3pPr marL="947715" marR="0" indent="-198434" algn="l" defTabSz="957239" rtl="0" eaLnBrk="1" fontAlgn="base" latinLnBrk="0" hangingPunct="1">
              <a:lnSpc>
                <a:spcPct val="120000"/>
              </a:lnSpc>
              <a:spcBef>
                <a:spcPct val="20000"/>
              </a:spcBef>
              <a:spcAft>
                <a:spcPct val="20000"/>
              </a:spcAft>
              <a:buClrTx/>
              <a:buSzPct val="90000"/>
              <a:buFontTx/>
              <a:buBlip>
                <a:blip r:embed="rId2"/>
              </a:buBlip>
              <a:tabLst/>
              <a:defRPr kumimoji="0" lang="sv-SE" sz="1800" b="0" i="0" u="none" strike="noStrike" kern="0" cap="none" spc="0" normalizeH="0" baseline="0" noProof="0">
                <a:ln>
                  <a:noFill/>
                </a:ln>
                <a:solidFill>
                  <a:srgbClr val="000000"/>
                </a:solidFill>
                <a:effectLst/>
                <a:uLnTx/>
                <a:uFillTx/>
                <a:latin typeface="+mn-lt"/>
              </a:defRPr>
            </a:lvl3pPr>
            <a:lvl4pPr marL="1319180" marR="0" indent="-198434" algn="l" defTabSz="957239" rtl="0" eaLnBrk="1" fontAlgn="base" latinLnBrk="0" hangingPunct="1">
              <a:lnSpc>
                <a:spcPct val="120000"/>
              </a:lnSpc>
              <a:spcBef>
                <a:spcPct val="20000"/>
              </a:spcBef>
              <a:spcAft>
                <a:spcPct val="20000"/>
              </a:spcAft>
              <a:buClrTx/>
              <a:buSzPct val="90000"/>
              <a:buFontTx/>
              <a:buBlip>
                <a:blip r:embed="rId2"/>
              </a:buBlip>
              <a:tabLst/>
              <a:defRPr kumimoji="0" lang="sv-SE" sz="1800" b="0" i="0" u="none" strike="noStrike" kern="0" cap="none" spc="0" normalizeH="0" baseline="0" noProof="0">
                <a:ln>
                  <a:noFill/>
                </a:ln>
                <a:solidFill>
                  <a:srgbClr val="000000"/>
                </a:solidFill>
                <a:effectLst/>
                <a:uLnTx/>
                <a:uFillTx/>
                <a:latin typeface="+mn-lt"/>
              </a:defRPr>
            </a:lvl4pPr>
          </a:lstStyle>
          <a:p>
            <a:pPr marL="266693" marR="0" lvl="0" indent="-266693" algn="l" defTabSz="957239" rtl="0" eaLnBrk="1" fontAlgn="base" latinLnBrk="0" hangingPunct="1">
              <a:lnSpc>
                <a:spcPct val="120000"/>
              </a:lnSpc>
              <a:spcBef>
                <a:spcPct val="20000"/>
              </a:spcBef>
              <a:spcAft>
                <a:spcPct val="20000"/>
              </a:spcAft>
              <a:buClr>
                <a:srgbClr val="00A9A7"/>
              </a:buClr>
              <a:buSzPct val="110000"/>
              <a:buFont typeface="Symbol" pitchFamily="18" charset="2"/>
              <a:buChar char="·"/>
              <a:tabLst/>
              <a:defRPr/>
            </a:pPr>
            <a:r>
              <a:rPr kumimoji="0" lang="sv-SE" sz="2100" b="0" i="0" u="none" strike="noStrike" kern="0" cap="none" spc="0" normalizeH="0" baseline="0" noProof="0">
                <a:ln>
                  <a:noFill/>
                </a:ln>
                <a:solidFill>
                  <a:srgbClr val="000000"/>
                </a:solidFill>
                <a:effectLst/>
                <a:uLnTx/>
                <a:uFillTx/>
                <a:latin typeface="+mn-lt"/>
                <a:ea typeface="+mn-ea"/>
                <a:cs typeface="+mn-cs"/>
              </a:rPr>
              <a:t>Klicka för att skriva text/lägga in bild/skapa tabell/diagram.</a:t>
            </a:r>
          </a:p>
          <a:p>
            <a:pPr marL="568311" marR="0" lvl="1" indent="-192083" algn="l" defTabSz="957239" rtl="0" eaLnBrk="1" fontAlgn="base" latinLnBrk="0" hangingPunct="1">
              <a:lnSpc>
                <a:spcPct val="120000"/>
              </a:lnSpc>
              <a:spcBef>
                <a:spcPct val="20000"/>
              </a:spcBef>
              <a:spcAft>
                <a:spcPct val="20000"/>
              </a:spcAft>
              <a:buClrTx/>
              <a:buSzPct val="90000"/>
              <a:buFontTx/>
              <a:buBlip>
                <a:blip r:embed="rId2"/>
              </a:buBlip>
              <a:tabLst/>
              <a:defRPr/>
            </a:pPr>
            <a:r>
              <a:rPr kumimoji="0" lang="sv-SE" sz="1800" b="0" i="0" u="none" strike="noStrike" kern="0" cap="none" spc="0" normalizeH="0" baseline="0" noProof="0">
                <a:ln>
                  <a:noFill/>
                </a:ln>
                <a:solidFill>
                  <a:srgbClr val="000000"/>
                </a:solidFill>
                <a:effectLst/>
                <a:uLnTx/>
                <a:uFillTx/>
                <a:latin typeface="+mn-lt"/>
              </a:rPr>
              <a:t>Nivå två</a:t>
            </a:r>
          </a:p>
          <a:p>
            <a:pPr marL="947715" marR="0" lvl="2" indent="-198434" algn="l" defTabSz="957239" rtl="0" eaLnBrk="1" fontAlgn="base" latinLnBrk="0" hangingPunct="1">
              <a:lnSpc>
                <a:spcPct val="120000"/>
              </a:lnSpc>
              <a:spcBef>
                <a:spcPct val="20000"/>
              </a:spcBef>
              <a:spcAft>
                <a:spcPct val="20000"/>
              </a:spcAft>
              <a:buClrTx/>
              <a:buSzPct val="90000"/>
              <a:buFontTx/>
              <a:buBlip>
                <a:blip r:embed="rId2"/>
              </a:buBlip>
              <a:tabLst/>
              <a:defRPr/>
            </a:pPr>
            <a:r>
              <a:rPr kumimoji="0" lang="sv-SE" sz="1800" b="0" i="0" u="none" strike="noStrike" kern="0" cap="none" spc="0" normalizeH="0" baseline="0" noProof="0">
                <a:ln>
                  <a:noFill/>
                </a:ln>
                <a:solidFill>
                  <a:srgbClr val="000000"/>
                </a:solidFill>
                <a:effectLst/>
                <a:uLnTx/>
                <a:uFillTx/>
                <a:latin typeface="+mn-lt"/>
              </a:rPr>
              <a:t>Nivå tre</a:t>
            </a:r>
          </a:p>
          <a:p>
            <a:pPr marL="1319180" marR="0" lvl="3" indent="-198434" algn="l" defTabSz="957239" rtl="0" eaLnBrk="1" fontAlgn="base" latinLnBrk="0" hangingPunct="1">
              <a:lnSpc>
                <a:spcPct val="120000"/>
              </a:lnSpc>
              <a:spcBef>
                <a:spcPct val="20000"/>
              </a:spcBef>
              <a:spcAft>
                <a:spcPct val="20000"/>
              </a:spcAft>
              <a:buClrTx/>
              <a:buSzPct val="90000"/>
              <a:buFontTx/>
              <a:buBlip>
                <a:blip r:embed="rId2"/>
              </a:buBlip>
              <a:tabLst/>
              <a:defRPr/>
            </a:pPr>
            <a:r>
              <a:rPr kumimoji="0" lang="sv-SE" sz="1800" b="0" i="0" u="none" strike="noStrike" kern="0" cap="none" spc="0" normalizeH="0" baseline="0" noProof="0">
                <a:ln>
                  <a:noFill/>
                </a:ln>
                <a:solidFill>
                  <a:srgbClr val="000000"/>
                </a:solidFill>
                <a:effectLst/>
                <a:uLnTx/>
                <a:uFillTx/>
                <a:latin typeface="+mn-lt"/>
              </a:rPr>
              <a:t>Nivå fyra</a:t>
            </a:r>
          </a:p>
        </p:txBody>
      </p:sp>
      <p:pic>
        <p:nvPicPr>
          <p:cNvPr id="4" name="InsertedLogotype"/>
          <p:cNvPicPr>
            <a:picLocks noChangeAspect="1"/>
          </p:cNvPicPr>
          <p:nvPr userDrawn="1"/>
        </p:nvPicPr>
        <p:blipFill>
          <a:blip r:embed="rId3"/>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63606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7" name="Platshållare för innehåll 6"/>
          <p:cNvSpPr>
            <a:spLocks noGrp="1"/>
          </p:cNvSpPr>
          <p:nvPr>
            <p:ph sz="quarter" idx="14"/>
          </p:nvPr>
        </p:nvSpPr>
        <p:spPr>
          <a:xfrm>
            <a:off x="1344086" y="1401765"/>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2199563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0" name="Platshållare för innehåll 6"/>
          <p:cNvSpPr>
            <a:spLocks noGrp="1"/>
          </p:cNvSpPr>
          <p:nvPr>
            <p:ph sz="quarter" idx="15"/>
          </p:nvPr>
        </p:nvSpPr>
        <p:spPr>
          <a:xfrm>
            <a:off x="1344084" y="1401765"/>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6"/>
          </p:nvPr>
        </p:nvSpPr>
        <p:spPr>
          <a:xfrm>
            <a:off x="6191917" y="1401765"/>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624781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3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0" name="Platshållare för innehåll 6"/>
          <p:cNvSpPr>
            <a:spLocks noGrp="1"/>
          </p:cNvSpPr>
          <p:nvPr>
            <p:ph sz="quarter" idx="16"/>
          </p:nvPr>
        </p:nvSpPr>
        <p:spPr>
          <a:xfrm>
            <a:off x="1344084" y="1401765"/>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7"/>
          </p:nvPr>
        </p:nvSpPr>
        <p:spPr>
          <a:xfrm>
            <a:off x="6191917" y="1401763"/>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8"/>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3697632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4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2" name="Platshållare för innehåll 6"/>
          <p:cNvSpPr>
            <a:spLocks noGrp="1"/>
          </p:cNvSpPr>
          <p:nvPr>
            <p:ph sz="quarter" idx="18"/>
          </p:nvPr>
        </p:nvSpPr>
        <p:spPr>
          <a:xfrm>
            <a:off x="1344084" y="1401763"/>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9"/>
          </p:nvPr>
        </p:nvSpPr>
        <p:spPr>
          <a:xfrm>
            <a:off x="1344084"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6"/>
          <p:cNvSpPr>
            <a:spLocks noGrp="1"/>
          </p:cNvSpPr>
          <p:nvPr>
            <p:ph sz="quarter" idx="20"/>
          </p:nvPr>
        </p:nvSpPr>
        <p:spPr>
          <a:xfrm>
            <a:off x="6191917" y="1401763"/>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6"/>
          <p:cNvSpPr>
            <a:spLocks noGrp="1"/>
          </p:cNvSpPr>
          <p:nvPr>
            <p:ph sz="quarter" idx="21"/>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143901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pic>
        <p:nvPicPr>
          <p:cNvPr id="3"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306047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443640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443495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995901723"/>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2"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839694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6191917" y="1403351"/>
            <a:ext cx="4656000" cy="4941888"/>
          </a:xfrm>
          <a:solidFill>
            <a:schemeClr val="bg1">
              <a:lumMod val="95000"/>
            </a:schemeClr>
          </a:solidFill>
        </p:spPr>
        <p:txBody>
          <a:bodyPr anchor="ctr"/>
          <a:lstStyle>
            <a:lvl1pPr marL="0" indent="0" algn="ctr">
              <a:buNone/>
              <a:defRPr/>
            </a:lvl1pPr>
          </a:lstStyle>
          <a:p>
            <a:endParaRPr lang="sv-SE"/>
          </a:p>
        </p:txBody>
      </p:sp>
      <p:sp>
        <p:nvSpPr>
          <p:cNvPr id="10" name="Platshållare för innehåll 6"/>
          <p:cNvSpPr>
            <a:spLocks noGrp="1"/>
          </p:cNvSpPr>
          <p:nvPr>
            <p:ph sz="quarter" idx="16"/>
          </p:nvPr>
        </p:nvSpPr>
        <p:spPr>
          <a:xfrm>
            <a:off x="1344084" y="1401765"/>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325601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ch bild (botte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4" y="3825895"/>
            <a:ext cx="9503835" cy="2519344"/>
          </a:xfrm>
          <a:solidFill>
            <a:schemeClr val="bg1">
              <a:lumMod val="95000"/>
            </a:schemeClr>
          </a:solidFill>
        </p:spPr>
        <p:txBody>
          <a:bodyPr anchor="ctr"/>
          <a:lstStyle>
            <a:lvl1pPr marL="0" indent="0" algn="ctr">
              <a:buNone/>
              <a:defRPr/>
            </a:lvl1pPr>
          </a:lstStyle>
          <a:p>
            <a:endParaRPr lang="sv-SE"/>
          </a:p>
        </p:txBody>
      </p:sp>
      <p:sp>
        <p:nvSpPr>
          <p:cNvPr id="10" name="Platshållare för innehåll 6"/>
          <p:cNvSpPr>
            <a:spLocks noGrp="1"/>
          </p:cNvSpPr>
          <p:nvPr>
            <p:ph sz="quarter" idx="15"/>
          </p:nvPr>
        </p:nvSpPr>
        <p:spPr>
          <a:xfrm>
            <a:off x="1344086" y="1401766"/>
            <a:ext cx="9503833" cy="22662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2865278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och bildtext">
    <p:spTree>
      <p:nvGrpSpPr>
        <p:cNvPr id="1" name=""/>
        <p:cNvGrpSpPr/>
        <p:nvPr/>
      </p:nvGrpSpPr>
      <p:grpSpPr>
        <a:xfrm>
          <a:off x="0" y="0"/>
          <a:ext cx="0" cy="0"/>
          <a:chOff x="0" y="0"/>
          <a:chExt cx="0" cy="0"/>
        </a:xfrm>
      </p:grpSpPr>
      <p:sp>
        <p:nvSpPr>
          <p:cNvPr id="4" name="Rektangel 3"/>
          <p:cNvSpPr/>
          <p:nvPr userDrawn="1"/>
        </p:nvSpPr>
        <p:spPr bwMode="auto">
          <a:xfrm>
            <a:off x="10090124" y="5515365"/>
            <a:ext cx="2101877" cy="1220579"/>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4" y="1401763"/>
            <a:ext cx="9503835" cy="4264152"/>
          </a:xfrm>
          <a:solidFill>
            <a:schemeClr val="bg1">
              <a:lumMod val="95000"/>
            </a:schemeClr>
          </a:solidFill>
        </p:spPr>
        <p:txBody>
          <a:bodyPr anchor="ctr"/>
          <a:lstStyle>
            <a:lvl1pPr marL="0" indent="0" algn="ctr">
              <a:buNone/>
              <a:defRPr/>
            </a:lvl1pPr>
          </a:lstStyle>
          <a:p>
            <a:endParaRPr lang="sv-SE"/>
          </a:p>
        </p:txBody>
      </p:sp>
      <p:sp>
        <p:nvSpPr>
          <p:cNvPr id="6" name="Platshållare för text 6"/>
          <p:cNvSpPr>
            <a:spLocks noGrp="1" noChangeAspect="1"/>
          </p:cNvSpPr>
          <p:nvPr>
            <p:ph type="body" sz="quarter" idx="14" hasCustomPrompt="1"/>
          </p:nvPr>
        </p:nvSpPr>
        <p:spPr>
          <a:xfrm>
            <a:off x="1344085" y="5799266"/>
            <a:ext cx="9503832" cy="540540"/>
          </a:xfrm>
        </p:spPr>
        <p:txBody>
          <a:bodyPr lIns="0" rIns="0">
            <a:noAutofit/>
          </a:bodyPr>
          <a:lstStyle>
            <a:lvl1pPr marL="0" indent="0">
              <a:lnSpc>
                <a:spcPct val="100000"/>
              </a:lnSpc>
              <a:spcBef>
                <a:spcPts val="0"/>
              </a:spcBef>
              <a:spcAft>
                <a:spcPts val="0"/>
              </a:spcAft>
              <a:buNone/>
              <a:defRPr sz="1500" baseline="0">
                <a:solidFill>
                  <a:srgbClr val="000000"/>
                </a:solidFill>
              </a:defRPr>
            </a:lvl1pPr>
          </a:lstStyle>
          <a:p>
            <a:pPr lvl="0"/>
            <a:r>
              <a:rPr lang="sv-SE"/>
              <a:t>Skriv bildtext här (aldrig mer än två rader)</a:t>
            </a:r>
          </a:p>
        </p:txBody>
      </p:sp>
      <p:pic>
        <p:nvPicPr>
          <p:cNvPr id="7"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2033436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Helskärm">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0" y="0"/>
            <a:ext cx="12192000" cy="6750000"/>
          </a:xfrm>
          <a:solidFill>
            <a:schemeClr val="bg1">
              <a:lumMod val="95000"/>
            </a:schemeClr>
          </a:solidFill>
        </p:spPr>
        <p:txBody>
          <a:bodyPr anchor="ctr"/>
          <a:lstStyle>
            <a:lvl1pPr marL="0" indent="0" algn="ctr">
              <a:buNone/>
              <a:defRPr/>
            </a:lvl1pPr>
          </a:lstStyle>
          <a:p>
            <a:endParaRPr lang="sv-SE"/>
          </a:p>
        </p:txBody>
      </p:sp>
      <p:pic>
        <p:nvPicPr>
          <p:cNvPr id="4"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193817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8" name="Platshållare för media 4"/>
          <p:cNvSpPr>
            <a:spLocks noGrp="1"/>
          </p:cNvSpPr>
          <p:nvPr>
            <p:ph type="media" sz="quarter" idx="15"/>
          </p:nvPr>
        </p:nvSpPr>
        <p:spPr>
          <a:xfrm>
            <a:off x="2" y="2"/>
            <a:ext cx="12192001" cy="6735941"/>
          </a:xfrm>
          <a:solidFill>
            <a:schemeClr val="bg1">
              <a:lumMod val="95000"/>
            </a:schemeClr>
          </a:solidFill>
        </p:spPr>
        <p:txBody>
          <a:bodyPr anchor="ctr"/>
          <a:lstStyle>
            <a:lvl1pPr marL="0" indent="0" algn="ctr">
              <a:buNone/>
              <a:defRPr/>
            </a:lvl1pPr>
          </a:lstStyle>
          <a:p>
            <a:endParaRPr lang="sv-SE"/>
          </a:p>
        </p:txBody>
      </p:sp>
      <p:pic>
        <p:nvPicPr>
          <p:cNvPr id="3"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4179691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13" name="Rubrik 1"/>
          <p:cNvSpPr>
            <a:spLocks noGrp="1" noChangeAspect="1"/>
          </p:cNvSpPr>
          <p:nvPr>
            <p:ph type="ctrTitle" hasCustomPrompt="1"/>
          </p:nvPr>
        </p:nvSpPr>
        <p:spPr>
          <a:xfrm>
            <a:off x="1344086" y="1401765"/>
            <a:ext cx="9503833" cy="2354659"/>
          </a:xfrm>
        </p:spPr>
        <p:txBody>
          <a:bodyPr/>
          <a:lstStyle>
            <a:lvl1pPr algn="l">
              <a:defRPr sz="4800"/>
            </a:lvl1pPr>
          </a:lstStyle>
          <a:p>
            <a:r>
              <a:rPr lang="sv-SE"/>
              <a:t>Klicka här för att skriva avslutningsfras</a:t>
            </a:r>
          </a:p>
        </p:txBody>
      </p:sp>
      <p:sp>
        <p:nvSpPr>
          <p:cNvPr id="14" name="Underrubrik 2"/>
          <p:cNvSpPr>
            <a:spLocks noGrp="1" noChangeAspect="1"/>
          </p:cNvSpPr>
          <p:nvPr>
            <p:ph type="subTitle" idx="1" hasCustomPrompt="1"/>
          </p:nvPr>
        </p:nvSpPr>
        <p:spPr>
          <a:xfrm>
            <a:off x="1344085" y="3829199"/>
            <a:ext cx="9503832" cy="1576768"/>
          </a:xfrm>
        </p:spPr>
        <p:txBody>
          <a:bodyPr/>
          <a:lstStyle>
            <a:lvl1pPr marL="0" indent="0" algn="l">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sv-SE"/>
              <a:t>Klicka här för att skriva in dina kontaktuppgifter</a:t>
            </a:r>
          </a:p>
        </p:txBody>
      </p:sp>
      <p:pic>
        <p:nvPicPr>
          <p:cNvPr id="6" name="InsertedLogotype"/>
          <p:cNvPicPr>
            <a:picLocks noChangeAspect="1"/>
          </p:cNvPicPr>
          <p:nvPr userDrawn="1"/>
        </p:nvPicPr>
        <p:blipFill>
          <a:blip r:embed="rId2"/>
          <a:stretch>
            <a:fillRect/>
          </a:stretch>
        </p:blipFill>
        <p:spPr>
          <a:xfrm>
            <a:off x="10454963" y="5625735"/>
            <a:ext cx="1654981" cy="1104659"/>
          </a:xfrm>
          <a:prstGeom prst="rect">
            <a:avLst/>
          </a:prstGeom>
        </p:spPr>
      </p:pic>
    </p:spTree>
    <p:extLst>
      <p:ext uri="{BB962C8B-B14F-4D97-AF65-F5344CB8AC3E}">
        <p14:creationId xmlns:p14="http://schemas.microsoft.com/office/powerpoint/2010/main" val="2960064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vdelare-Brun 1">
    <p:spTree>
      <p:nvGrpSpPr>
        <p:cNvPr id="1" name=""/>
        <p:cNvGrpSpPr/>
        <p:nvPr/>
      </p:nvGrpSpPr>
      <p:grpSpPr>
        <a:xfrm>
          <a:off x="0" y="0"/>
          <a:ext cx="0" cy="0"/>
          <a:chOff x="0" y="0"/>
          <a:chExt cx="0" cy="0"/>
        </a:xfrm>
      </p:grpSpPr>
      <p:sp>
        <p:nvSpPr>
          <p:cNvPr id="3" name="Ellips 2"/>
          <p:cNvSpPr/>
          <p:nvPr userDrawn="1"/>
        </p:nvSpPr>
        <p:spPr bwMode="auto">
          <a:xfrm>
            <a:off x="-10065" y="439956"/>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14" name="Platshållare för text 13"/>
          <p:cNvSpPr>
            <a:spLocks noGrp="1" noChangeAspect="1"/>
          </p:cNvSpPr>
          <p:nvPr>
            <p:ph type="body" sz="quarter" idx="11" hasCustomPrompt="1"/>
          </p:nvPr>
        </p:nvSpPr>
        <p:spPr>
          <a:xfrm>
            <a:off x="1344085" y="2142951"/>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426858846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vdelare-Grön 1">
    <p:spTree>
      <p:nvGrpSpPr>
        <p:cNvPr id="1" name=""/>
        <p:cNvGrpSpPr/>
        <p:nvPr/>
      </p:nvGrpSpPr>
      <p:grpSpPr>
        <a:xfrm>
          <a:off x="0" y="0"/>
          <a:ext cx="0" cy="0"/>
          <a:chOff x="0" y="0"/>
          <a:chExt cx="0" cy="0"/>
        </a:xfrm>
      </p:grpSpPr>
      <p:sp>
        <p:nvSpPr>
          <p:cNvPr id="3" name="Ellips 2"/>
          <p:cNvSpPr/>
          <p:nvPr userDrawn="1"/>
        </p:nvSpPr>
        <p:spPr bwMode="auto">
          <a:xfrm>
            <a:off x="-10065" y="439956"/>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14" name="Platshållare för text 13"/>
          <p:cNvSpPr>
            <a:spLocks noGrp="1" noChangeAspect="1"/>
          </p:cNvSpPr>
          <p:nvPr>
            <p:ph type="body" sz="quarter" idx="11" hasCustomPrompt="1"/>
          </p:nvPr>
        </p:nvSpPr>
        <p:spPr>
          <a:xfrm>
            <a:off x="1344085" y="2142951"/>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253516443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vdelare-Gul 1">
    <p:spTree>
      <p:nvGrpSpPr>
        <p:cNvPr id="1" name=""/>
        <p:cNvGrpSpPr/>
        <p:nvPr/>
      </p:nvGrpSpPr>
      <p:grpSpPr>
        <a:xfrm>
          <a:off x="0" y="0"/>
          <a:ext cx="0" cy="0"/>
          <a:chOff x="0" y="0"/>
          <a:chExt cx="0" cy="0"/>
        </a:xfrm>
      </p:grpSpPr>
      <p:sp>
        <p:nvSpPr>
          <p:cNvPr id="3" name="Ellips 2"/>
          <p:cNvSpPr/>
          <p:nvPr userDrawn="1"/>
        </p:nvSpPr>
        <p:spPr bwMode="auto">
          <a:xfrm>
            <a:off x="-10065" y="439956"/>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14" name="Platshållare för text 13"/>
          <p:cNvSpPr>
            <a:spLocks noGrp="1" noChangeAspect="1"/>
          </p:cNvSpPr>
          <p:nvPr>
            <p:ph type="body" sz="quarter" idx="11" hasCustomPrompt="1"/>
          </p:nvPr>
        </p:nvSpPr>
        <p:spPr>
          <a:xfrm>
            <a:off x="1344085" y="2142951"/>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15688635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p:cNvSpPr>
            <a:spLocks noGrp="1"/>
          </p:cNvSpPr>
          <p:nvPr>
            <p:ph idx="15"/>
          </p:nvPr>
        </p:nvSpPr>
        <p:spPr>
          <a:xfrm>
            <a:off x="685800" y="3917050"/>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p:cNvSpPr>
            <a:spLocks noGrp="1"/>
          </p:cNvSpPr>
          <p:nvPr>
            <p:ph idx="16"/>
          </p:nvPr>
        </p:nvSpPr>
        <p:spPr>
          <a:xfrm>
            <a:off x="6132133" y="3918514"/>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vdelare-Brun 2">
    <p:spTree>
      <p:nvGrpSpPr>
        <p:cNvPr id="1" name=""/>
        <p:cNvGrpSpPr/>
        <p:nvPr/>
      </p:nvGrpSpPr>
      <p:grpSpPr>
        <a:xfrm>
          <a:off x="0" y="0"/>
          <a:ext cx="0" cy="0"/>
          <a:chOff x="0" y="0"/>
          <a:chExt cx="0" cy="0"/>
        </a:xfrm>
      </p:grpSpPr>
      <p:sp>
        <p:nvSpPr>
          <p:cNvPr id="3" name="Ellips 2"/>
          <p:cNvSpPr/>
          <p:nvPr userDrawn="1"/>
        </p:nvSpPr>
        <p:spPr bwMode="auto">
          <a:xfrm>
            <a:off x="1851120"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4" name="Platshållare för text 3"/>
          <p:cNvSpPr>
            <a:spLocks noGrp="1" noChangeAspect="1"/>
          </p:cNvSpPr>
          <p:nvPr>
            <p:ph type="body" sz="quarter" idx="14" hasCustomPrompt="1"/>
          </p:nvPr>
        </p:nvSpPr>
        <p:spPr>
          <a:xfrm>
            <a:off x="2351584" y="2482599"/>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85356690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vdelare-Grön 2">
    <p:spTree>
      <p:nvGrpSpPr>
        <p:cNvPr id="1" name=""/>
        <p:cNvGrpSpPr/>
        <p:nvPr/>
      </p:nvGrpSpPr>
      <p:grpSpPr>
        <a:xfrm>
          <a:off x="0" y="0"/>
          <a:ext cx="0" cy="0"/>
          <a:chOff x="0" y="0"/>
          <a:chExt cx="0" cy="0"/>
        </a:xfrm>
      </p:grpSpPr>
      <p:sp>
        <p:nvSpPr>
          <p:cNvPr id="3" name="Ellips 2"/>
          <p:cNvSpPr/>
          <p:nvPr userDrawn="1"/>
        </p:nvSpPr>
        <p:spPr bwMode="auto">
          <a:xfrm>
            <a:off x="1851120"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4" name="Platshållare för text 3"/>
          <p:cNvSpPr>
            <a:spLocks noGrp="1" noChangeAspect="1"/>
          </p:cNvSpPr>
          <p:nvPr>
            <p:ph type="body" sz="quarter" idx="14" hasCustomPrompt="1"/>
          </p:nvPr>
        </p:nvSpPr>
        <p:spPr>
          <a:xfrm>
            <a:off x="2351584" y="2482599"/>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7858822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vdelare-Gul 2">
    <p:spTree>
      <p:nvGrpSpPr>
        <p:cNvPr id="1" name=""/>
        <p:cNvGrpSpPr/>
        <p:nvPr/>
      </p:nvGrpSpPr>
      <p:grpSpPr>
        <a:xfrm>
          <a:off x="0" y="0"/>
          <a:ext cx="0" cy="0"/>
          <a:chOff x="0" y="0"/>
          <a:chExt cx="0" cy="0"/>
        </a:xfrm>
      </p:grpSpPr>
      <p:sp>
        <p:nvSpPr>
          <p:cNvPr id="3" name="Ellips 2"/>
          <p:cNvSpPr/>
          <p:nvPr userDrawn="1"/>
        </p:nvSpPr>
        <p:spPr bwMode="auto">
          <a:xfrm>
            <a:off x="1851120"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57239" fontAlgn="base">
              <a:spcBef>
                <a:spcPct val="0"/>
              </a:spcBef>
              <a:spcAft>
                <a:spcPct val="0"/>
              </a:spcAft>
            </a:pPr>
            <a:endParaRPr lang="sv-SE" sz="1900">
              <a:solidFill>
                <a:srgbClr val="382819"/>
              </a:solidFill>
              <a:cs typeface="Arial" charset="0"/>
            </a:endParaRPr>
          </a:p>
        </p:txBody>
      </p:sp>
      <p:sp>
        <p:nvSpPr>
          <p:cNvPr id="4" name="Platshållare för text 3"/>
          <p:cNvSpPr>
            <a:spLocks noGrp="1" noChangeAspect="1"/>
          </p:cNvSpPr>
          <p:nvPr>
            <p:ph type="body" sz="quarter" idx="14" hasCustomPrompt="1"/>
          </p:nvPr>
        </p:nvSpPr>
        <p:spPr>
          <a:xfrm>
            <a:off x="2351584" y="2482599"/>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38264772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7"/>
            <a:ext cx="5181600" cy="4270375"/>
          </a:xfrm>
        </p:spPr>
        <p:txBody>
          <a:bodyPr/>
          <a:lstStyle>
            <a:lvl1pPr marL="0" indent="0" algn="ctr">
              <a:buNone/>
              <a:defRPr baseline="0"/>
            </a:lvl1pPr>
          </a:lstStyle>
          <a:p>
            <a:pPr lvl="0"/>
            <a:r>
              <a:rPr lang="en-US" err="1"/>
              <a:t>Lägg</a:t>
            </a:r>
            <a:r>
              <a:rPr lang="en-US"/>
              <a:t> in </a:t>
            </a:r>
            <a:r>
              <a:rPr lang="en-US" err="1"/>
              <a:t>bild</a:t>
            </a:r>
            <a:endParaRPr lang="en-US"/>
          </a:p>
        </p:txBody>
      </p:sp>
      <p:sp>
        <p:nvSpPr>
          <p:cNvPr id="12" name="Rubrik 11"/>
          <p:cNvSpPr>
            <a:spLocks noGrp="1"/>
          </p:cNvSpPr>
          <p:nvPr>
            <p:ph type="title"/>
          </p:nvPr>
        </p:nvSpPr>
        <p:spPr/>
        <p:txBody>
          <a:bodyPr/>
          <a:lstStyle/>
          <a:p>
            <a:r>
              <a:rPr lang="sv-SE"/>
              <a:t>Klicka här för att ändra format</a:t>
            </a:r>
          </a:p>
        </p:txBody>
      </p:sp>
      <p:sp>
        <p:nvSpPr>
          <p:cNvPr id="5" name="Platshållare för text 4"/>
          <p:cNvSpPr>
            <a:spLocks noGrp="1"/>
          </p:cNvSpPr>
          <p:nvPr>
            <p:ph type="body" sz="quarter" idx="10" hasCustomPrompt="1"/>
          </p:nvPr>
        </p:nvSpPr>
        <p:spPr>
          <a:xfrm>
            <a:off x="6192251" y="1826686"/>
            <a:ext cx="5161548" cy="4269316"/>
          </a:xfrm>
        </p:spPr>
        <p:txBody>
          <a:bodyPr/>
          <a:lstStyle>
            <a:lvl1pPr>
              <a:defRPr/>
            </a:lvl1pPr>
          </a:lstStyle>
          <a:p>
            <a:pPr lvl="0"/>
            <a:r>
              <a:rPr lang="sv-SE"/>
              <a:t>Lägg in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8418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295467" y="2286398"/>
            <a:ext cx="9793088" cy="1470025"/>
          </a:xfrm>
        </p:spPr>
        <p:txBody>
          <a:bodyPr/>
          <a:lstStyle>
            <a:lvl1pPr algn="l">
              <a:defRPr/>
            </a:lvl1pPr>
          </a:lstStyle>
          <a:p>
            <a:r>
              <a:rPr lang="sv-SE"/>
              <a:t>Klicka här för att skriva rubrik</a:t>
            </a:r>
            <a:endParaRPr lang="en-US"/>
          </a:p>
        </p:txBody>
      </p:sp>
      <p:sp>
        <p:nvSpPr>
          <p:cNvPr id="3" name="Underrubrik 2"/>
          <p:cNvSpPr>
            <a:spLocks noGrp="1" noChangeAspect="1"/>
          </p:cNvSpPr>
          <p:nvPr>
            <p:ph type="subTitle" idx="1" hasCustomPrompt="1"/>
          </p:nvPr>
        </p:nvSpPr>
        <p:spPr>
          <a:xfrm>
            <a:off x="1295467" y="3861048"/>
            <a:ext cx="8534400" cy="1752600"/>
          </a:xfrm>
        </p:spPr>
        <p:txBody>
          <a:bodyPr/>
          <a:lstStyle>
            <a:lvl1pPr marL="0" indent="0" algn="l">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sv-SE"/>
              <a:t>Klicka här för att skriva underrubrik</a:t>
            </a:r>
            <a:endParaRPr lang="en-US"/>
          </a:p>
        </p:txBody>
      </p:sp>
      <p:sp>
        <p:nvSpPr>
          <p:cNvPr id="12" name="Line 67"/>
          <p:cNvSpPr>
            <a:spLocks noChangeShapeType="1"/>
          </p:cNvSpPr>
          <p:nvPr/>
        </p:nvSpPr>
        <p:spPr bwMode="auto">
          <a:xfrm>
            <a:off x="1686984" y="6038849"/>
            <a:ext cx="0" cy="719139"/>
          </a:xfrm>
          <a:prstGeom prst="line">
            <a:avLst/>
          </a:prstGeom>
          <a:noFill/>
          <a:ln w="12700">
            <a:solidFill>
              <a:srgbClr val="00A9A7"/>
            </a:solidFill>
            <a:round/>
            <a:headEnd/>
            <a:tailEnd/>
          </a:ln>
          <a:extLst>
            <a:ext uri="{909E8E84-426E-40DD-AFC4-6F175D3DCCD1}">
              <a14:hiddenFill xmlns:a14="http://schemas.microsoft.com/office/drawing/2010/main">
                <a:noFill/>
              </a14:hiddenFill>
            </a:ext>
          </a:extLst>
        </p:spPr>
        <p:txBody>
          <a:bodyPr lIns="0" tIns="0" rIns="0" bIns="0"/>
          <a:lstStyle/>
          <a:p>
            <a:endParaRPr lang="sv-SE" sz="1351"/>
          </a:p>
        </p:txBody>
      </p:sp>
      <p:sp>
        <p:nvSpPr>
          <p:cNvPr id="13" name="Line 68"/>
          <p:cNvSpPr>
            <a:spLocks noChangeShapeType="1"/>
          </p:cNvSpPr>
          <p:nvPr/>
        </p:nvSpPr>
        <p:spPr bwMode="auto">
          <a:xfrm>
            <a:off x="5039883" y="6043614"/>
            <a:ext cx="0" cy="717551"/>
          </a:xfrm>
          <a:prstGeom prst="line">
            <a:avLst/>
          </a:prstGeom>
          <a:noFill/>
          <a:ln w="12700">
            <a:solidFill>
              <a:srgbClr val="00A9A7"/>
            </a:solidFill>
            <a:round/>
            <a:headEnd/>
            <a:tailEnd/>
          </a:ln>
          <a:extLst>
            <a:ext uri="{909E8E84-426E-40DD-AFC4-6F175D3DCCD1}">
              <a14:hiddenFill xmlns:a14="http://schemas.microsoft.com/office/drawing/2010/main">
                <a:noFill/>
              </a14:hiddenFill>
            </a:ext>
          </a:extLst>
        </p:spPr>
        <p:txBody>
          <a:bodyPr lIns="0" tIns="0" rIns="0" bIns="0"/>
          <a:lstStyle/>
          <a:p>
            <a:endParaRPr lang="sv-SE" sz="1351"/>
          </a:p>
        </p:txBody>
      </p:sp>
      <p:sp>
        <p:nvSpPr>
          <p:cNvPr id="22" name="Platshållare för text 21"/>
          <p:cNvSpPr>
            <a:spLocks noGrp="1" noChangeAspect="1"/>
          </p:cNvSpPr>
          <p:nvPr>
            <p:ph type="body" sz="quarter" idx="14" hasCustomPrompt="1"/>
          </p:nvPr>
        </p:nvSpPr>
        <p:spPr>
          <a:xfrm>
            <a:off x="5206504" y="6187381"/>
            <a:ext cx="4623363" cy="481979"/>
          </a:xfrm>
        </p:spPr>
        <p:txBody>
          <a:bodyPr lIns="0" tIns="0"/>
          <a:lstStyle>
            <a:lvl1pPr marL="0" indent="0">
              <a:buNone/>
              <a:defRPr sz="1500">
                <a:solidFill>
                  <a:srgbClr val="00A9A7"/>
                </a:solidFill>
              </a:defRPr>
            </a:lvl1pPr>
          </a:lstStyle>
          <a:p>
            <a:pPr lvl="0"/>
            <a:r>
              <a:rPr lang="sv-SE"/>
              <a:t>fornamn.efternamn@inera.se</a:t>
            </a:r>
          </a:p>
        </p:txBody>
      </p:sp>
      <p:sp>
        <p:nvSpPr>
          <p:cNvPr id="24" name="Platshållare för text 23"/>
          <p:cNvSpPr>
            <a:spLocks noGrp="1" noChangeAspect="1"/>
          </p:cNvSpPr>
          <p:nvPr>
            <p:ph type="body" sz="quarter" idx="15" hasCustomPrompt="1"/>
          </p:nvPr>
        </p:nvSpPr>
        <p:spPr>
          <a:xfrm>
            <a:off x="5208555" y="5959152"/>
            <a:ext cx="4633932" cy="287685"/>
          </a:xfrm>
        </p:spPr>
        <p:txBody>
          <a:bodyPr lIns="0" tIns="0"/>
          <a:lstStyle>
            <a:lvl1pPr marL="0" indent="0">
              <a:buNone/>
              <a:defRPr sz="1500">
                <a:solidFill>
                  <a:srgbClr val="00A9A7"/>
                </a:solidFill>
              </a:defRPr>
            </a:lvl1pPr>
          </a:lstStyle>
          <a:p>
            <a:pPr lvl="0"/>
            <a:r>
              <a:rPr lang="sv-SE"/>
              <a:t>Förnamn Efternamn</a:t>
            </a:r>
          </a:p>
        </p:txBody>
      </p:sp>
      <p:sp>
        <p:nvSpPr>
          <p:cNvPr id="26" name="Platshållare för text 25"/>
          <p:cNvSpPr>
            <a:spLocks noGrp="1" noChangeAspect="1"/>
          </p:cNvSpPr>
          <p:nvPr>
            <p:ph type="body" sz="quarter" idx="16" hasCustomPrompt="1"/>
          </p:nvPr>
        </p:nvSpPr>
        <p:spPr>
          <a:xfrm>
            <a:off x="1823411" y="5968331"/>
            <a:ext cx="3120463" cy="359941"/>
          </a:xfrm>
        </p:spPr>
        <p:txBody>
          <a:bodyPr lIns="0" tIns="0"/>
          <a:lstStyle>
            <a:lvl1pPr marL="0" indent="0">
              <a:buNone/>
              <a:defRPr sz="1500" baseline="0">
                <a:solidFill>
                  <a:srgbClr val="00A9A7"/>
                </a:solidFill>
              </a:defRPr>
            </a:lvl1pPr>
          </a:lstStyle>
          <a:p>
            <a:pPr lvl="0"/>
            <a:r>
              <a:rPr lang="sv-SE"/>
              <a:t>DD månad ÅÅÅÅ</a:t>
            </a:r>
          </a:p>
        </p:txBody>
      </p:sp>
      <p:sp>
        <p:nvSpPr>
          <p:cNvPr id="10" name="Line 67"/>
          <p:cNvSpPr>
            <a:spLocks noChangeShapeType="1"/>
          </p:cNvSpPr>
          <p:nvPr userDrawn="1"/>
        </p:nvSpPr>
        <p:spPr bwMode="auto">
          <a:xfrm>
            <a:off x="1686984" y="6038849"/>
            <a:ext cx="0" cy="719139"/>
          </a:xfrm>
          <a:prstGeom prst="line">
            <a:avLst/>
          </a:prstGeom>
          <a:noFill/>
          <a:ln w="12700">
            <a:solidFill>
              <a:srgbClr val="00A9A7"/>
            </a:solidFill>
            <a:round/>
            <a:headEnd/>
            <a:tailEnd/>
          </a:ln>
          <a:extLst>
            <a:ext uri="{909E8E84-426E-40DD-AFC4-6F175D3DCCD1}">
              <a14:hiddenFill xmlns:a14="http://schemas.microsoft.com/office/drawing/2010/main">
                <a:noFill/>
              </a14:hiddenFill>
            </a:ext>
          </a:extLst>
        </p:spPr>
        <p:txBody>
          <a:bodyPr lIns="0" tIns="0" rIns="0" bIns="0"/>
          <a:lstStyle/>
          <a:p>
            <a:endParaRPr lang="sv-SE" sz="1351"/>
          </a:p>
        </p:txBody>
      </p:sp>
      <p:sp>
        <p:nvSpPr>
          <p:cNvPr id="11" name="Line 68"/>
          <p:cNvSpPr>
            <a:spLocks noChangeShapeType="1"/>
          </p:cNvSpPr>
          <p:nvPr userDrawn="1"/>
        </p:nvSpPr>
        <p:spPr bwMode="auto">
          <a:xfrm>
            <a:off x="5039883" y="6043614"/>
            <a:ext cx="0" cy="717551"/>
          </a:xfrm>
          <a:prstGeom prst="line">
            <a:avLst/>
          </a:prstGeom>
          <a:noFill/>
          <a:ln w="12700">
            <a:solidFill>
              <a:srgbClr val="00A9A7"/>
            </a:solidFill>
            <a:round/>
            <a:headEnd/>
            <a:tailEnd/>
          </a:ln>
          <a:extLst>
            <a:ext uri="{909E8E84-426E-40DD-AFC4-6F175D3DCCD1}">
              <a14:hiddenFill xmlns:a14="http://schemas.microsoft.com/office/drawing/2010/main">
                <a:noFill/>
              </a14:hiddenFill>
            </a:ext>
          </a:extLst>
        </p:spPr>
        <p:txBody>
          <a:bodyPr lIns="0" tIns="0" rIns="0" bIns="0"/>
          <a:lstStyle/>
          <a:p>
            <a:endParaRPr lang="sv-SE" sz="1351"/>
          </a:p>
        </p:txBody>
      </p:sp>
    </p:spTree>
    <p:extLst>
      <p:ext uri="{BB962C8B-B14F-4D97-AF65-F5344CB8AC3E}">
        <p14:creationId xmlns:p14="http://schemas.microsoft.com/office/powerpoint/2010/main" val="2219838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793533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544776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solidFill>
                  <a:schemeClr val="tx1"/>
                </a:solidFill>
              </a:defRPr>
            </a:lvl1pPr>
          </a:lstStyle>
          <a:p>
            <a:fld id="{914AD4C1-491A-8948-AB6A-875497F8532F}" type="datetime1">
              <a:rPr lang="sv-SE" smtClean="0"/>
              <a:t>2022-10-27</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339257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pic>
        <p:nvPicPr>
          <p:cNvPr id="4"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3568"/>
          <a:stretch/>
        </p:blipFill>
        <p:spPr>
          <a:xfrm>
            <a:off x="4233483" y="2288127"/>
            <a:ext cx="3725035" cy="2281746"/>
          </a:xfrm>
          <a:prstGeom prst="rect">
            <a:avLst/>
          </a:prstGeom>
        </p:spPr>
      </p:pic>
    </p:spTree>
    <p:extLst>
      <p:ext uri="{BB962C8B-B14F-4D97-AF65-F5344CB8AC3E}">
        <p14:creationId xmlns:p14="http://schemas.microsoft.com/office/powerpoint/2010/main" val="924670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1"/>
            <a:ext cx="12192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pic>
        <p:nvPicPr>
          <p:cNvPr id="6" name="Picture 4"/>
          <p:cNvPicPr>
            <a:picLocks noChangeAspect="1"/>
          </p:cNvPicPr>
          <p:nvPr userDrawn="1"/>
        </p:nvPicPr>
        <p:blipFill rotWithShape="1">
          <a:blip r:embed="rId3">
            <a:extLst>
              <a:ext uri="{28A0092B-C50C-407E-A947-70E740481C1C}">
                <a14:useLocalDpi xmlns:a14="http://schemas.microsoft.com/office/drawing/2010/main" val="0"/>
              </a:ext>
            </a:extLst>
          </a:blip>
          <a:srcRect b="23837"/>
          <a:stretch/>
        </p:blipFill>
        <p:spPr>
          <a:xfrm>
            <a:off x="4233483" y="2292138"/>
            <a:ext cx="3725034" cy="2273725"/>
          </a:xfrm>
          <a:prstGeom prst="rect">
            <a:avLst/>
          </a:prstGeom>
        </p:spPr>
      </p:pic>
    </p:spTree>
    <p:extLst>
      <p:ext uri="{BB962C8B-B14F-4D97-AF65-F5344CB8AC3E}">
        <p14:creationId xmlns:p14="http://schemas.microsoft.com/office/powerpoint/2010/main" val="329316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bild"/>
          <p:cNvSpPr>
            <a:spLocks noGrp="1"/>
          </p:cNvSpPr>
          <p:nvPr>
            <p:ph type="pic" sz="quarter" idx="10"/>
          </p:nvPr>
        </p:nvSpPr>
        <p:spPr>
          <a:xfrm>
            <a:off x="7073978" y="746106"/>
            <a:ext cx="4336388" cy="5374203"/>
          </a:xfrm>
        </p:spPr>
        <p:txBody>
          <a:bodyPr anchor="ctr"/>
          <a:lstStyle>
            <a:lvl1pPr marL="35100" indent="0" algn="ctr">
              <a:buNone/>
              <a:defRPr/>
            </a:lvl1pPr>
          </a:lstStyle>
          <a:p>
            <a:r>
              <a:rPr lang="sv-SE"/>
              <a:t>Klicka på ikonen för att lägga till en bild</a:t>
            </a:r>
          </a:p>
        </p:txBody>
      </p:sp>
      <p:sp>
        <p:nvSpPr>
          <p:cNvPr id="5"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7" name="Platshållare för innehåll"/>
          <p:cNvSpPr>
            <a:spLocks noGrp="1"/>
          </p:cNvSpPr>
          <p:nvPr>
            <p:ph idx="11"/>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344085" y="2286398"/>
            <a:ext cx="9503833" cy="1470025"/>
          </a:xfrm>
        </p:spPr>
        <p:txBody>
          <a:bodyPr/>
          <a:lstStyle>
            <a:lvl1pPr algn="l">
              <a:defRPr/>
            </a:lvl1pPr>
          </a:lstStyle>
          <a:p>
            <a:r>
              <a:rPr lang="sv-SE"/>
              <a:t>Klicka här för att skriva rubrik</a:t>
            </a:r>
          </a:p>
        </p:txBody>
      </p:sp>
      <p:sp>
        <p:nvSpPr>
          <p:cNvPr id="3" name="Underrubrik 2"/>
          <p:cNvSpPr>
            <a:spLocks noGrp="1" noChangeAspect="1"/>
          </p:cNvSpPr>
          <p:nvPr>
            <p:ph type="subTitle" idx="1" hasCustomPrompt="1"/>
          </p:nvPr>
        </p:nvSpPr>
        <p:spPr>
          <a:xfrm>
            <a:off x="1344085" y="3829200"/>
            <a:ext cx="9503832" cy="1154245"/>
          </a:xfrm>
        </p:spPr>
        <p:txBody>
          <a:bodyPr/>
          <a:lstStyle>
            <a:lvl1pPr marL="0" indent="0" algn="l">
              <a:spcBef>
                <a:spcPts val="0"/>
              </a:spcBef>
              <a:spcAft>
                <a:spcPts val="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skriva underrubrik</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1193540349"/>
      </p:ext>
    </p:extLst>
  </p:cSld>
  <p:clrMapOvr>
    <a:masterClrMapping/>
  </p:clrMapOvr>
  <p:extLst>
    <p:ext uri="{DCECCB84-F9BA-43D5-87BE-67443E8EF086}">
      <p15:sldGuideLst xmlns:p15="http://schemas.microsoft.com/office/powerpoint/2012/main">
        <p15:guide id="1" orient="horz" pos="4065">
          <p15:clr>
            <a:srgbClr val="FBAE40"/>
          </p15:clr>
        </p15:guide>
        <p15:guide id="2" orient="horz" pos="389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nehåll-1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7" name="Platshållare för innehåll 6"/>
          <p:cNvSpPr>
            <a:spLocks noGrp="1"/>
          </p:cNvSpPr>
          <p:nvPr>
            <p:ph sz="quarter" idx="14" hasCustomPrompt="1"/>
          </p:nvPr>
        </p:nvSpPr>
        <p:spPr>
          <a:xfrm>
            <a:off x="1344085" y="1401764"/>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47656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10" name="Platshållare för innehåll 6"/>
          <p:cNvSpPr>
            <a:spLocks noGrp="1"/>
          </p:cNvSpPr>
          <p:nvPr>
            <p:ph sz="quarter" idx="15" hasCustomPrompt="1"/>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6" hasCustomPrompt="1"/>
          </p:nvPr>
        </p:nvSpPr>
        <p:spPr>
          <a:xfrm>
            <a:off x="6191917"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96145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nehåll-3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10" name="Platshållare för innehåll 6"/>
          <p:cNvSpPr>
            <a:spLocks noGrp="1"/>
          </p:cNvSpPr>
          <p:nvPr>
            <p:ph sz="quarter" idx="16" hasCustomPrompt="1"/>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7" hasCustomPrompt="1"/>
          </p:nvPr>
        </p:nvSpPr>
        <p:spPr>
          <a:xfrm>
            <a:off x="6191917"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8" hasCustomPrompt="1"/>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31867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nehåll-4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12" name="Platshållare för innehåll 6"/>
          <p:cNvSpPr>
            <a:spLocks noGrp="1"/>
          </p:cNvSpPr>
          <p:nvPr>
            <p:ph sz="quarter" idx="18" hasCustomPrompt="1"/>
          </p:nvPr>
        </p:nvSpPr>
        <p:spPr>
          <a:xfrm>
            <a:off x="1344084"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9" hasCustomPrompt="1"/>
          </p:nvPr>
        </p:nvSpPr>
        <p:spPr>
          <a:xfrm>
            <a:off x="1344084"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6"/>
          <p:cNvSpPr>
            <a:spLocks noGrp="1"/>
          </p:cNvSpPr>
          <p:nvPr>
            <p:ph sz="quarter" idx="20" hasCustomPrompt="1"/>
          </p:nvPr>
        </p:nvSpPr>
        <p:spPr>
          <a:xfrm>
            <a:off x="6191917"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6"/>
          <p:cNvSpPr>
            <a:spLocks noGrp="1"/>
          </p:cNvSpPr>
          <p:nvPr>
            <p:ph sz="quarter" idx="21" hasCustomPrompt="1"/>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0705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277849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73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3" name="Platshållare för bild 2"/>
          <p:cNvSpPr>
            <a:spLocks noGrp="1"/>
          </p:cNvSpPr>
          <p:nvPr>
            <p:ph type="pic" sz="quarter" idx="11"/>
          </p:nvPr>
        </p:nvSpPr>
        <p:spPr>
          <a:xfrm>
            <a:off x="6191917" y="1403350"/>
            <a:ext cx="4656000" cy="4941888"/>
          </a:xfrm>
          <a:solidFill>
            <a:schemeClr val="bg1">
              <a:lumMod val="95000"/>
            </a:schemeClr>
          </a:solidFill>
        </p:spPr>
        <p:txBody>
          <a:bodyPr anchor="ctr"/>
          <a:lstStyle>
            <a:lvl1pPr marL="0" indent="0" algn="ctr">
              <a:buNone/>
              <a:defRPr/>
            </a:lvl1pPr>
          </a:lstStyle>
          <a:p>
            <a:r>
              <a:rPr lang="sv-SE"/>
              <a:t>Klicka på ikonen för att lägga till en bild</a:t>
            </a:r>
          </a:p>
        </p:txBody>
      </p:sp>
      <p:sp>
        <p:nvSpPr>
          <p:cNvPr id="10" name="Platshållare för innehåll 6"/>
          <p:cNvSpPr>
            <a:spLocks noGrp="1"/>
          </p:cNvSpPr>
          <p:nvPr>
            <p:ph sz="quarter" idx="16" hasCustomPrompt="1"/>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25837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ch bild (botte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3" y="3825894"/>
            <a:ext cx="9503835" cy="2519344"/>
          </a:xfrm>
          <a:solidFill>
            <a:schemeClr val="bg1">
              <a:lumMod val="95000"/>
            </a:schemeClr>
          </a:solidFill>
        </p:spPr>
        <p:txBody>
          <a:bodyPr anchor="ctr"/>
          <a:lstStyle>
            <a:lvl1pPr marL="0" indent="0" algn="ctr">
              <a:buNone/>
              <a:defRPr/>
            </a:lvl1pPr>
          </a:lstStyle>
          <a:p>
            <a:r>
              <a:rPr lang="sv-SE"/>
              <a:t>Klicka på ikonen för att lägga till en bild</a:t>
            </a:r>
          </a:p>
        </p:txBody>
      </p:sp>
      <p:sp>
        <p:nvSpPr>
          <p:cNvPr id="10" name="Platshållare för innehåll 6"/>
          <p:cNvSpPr>
            <a:spLocks noGrp="1"/>
          </p:cNvSpPr>
          <p:nvPr>
            <p:ph sz="quarter" idx="15" hasCustomPrompt="1"/>
          </p:nvPr>
        </p:nvSpPr>
        <p:spPr>
          <a:xfrm>
            <a:off x="1344085" y="1401764"/>
            <a:ext cx="9503833" cy="22662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66623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ld och bildtext">
    <p:spTree>
      <p:nvGrpSpPr>
        <p:cNvPr id="1" name=""/>
        <p:cNvGrpSpPr/>
        <p:nvPr/>
      </p:nvGrpSpPr>
      <p:grpSpPr>
        <a:xfrm>
          <a:off x="0" y="0"/>
          <a:ext cx="0" cy="0"/>
          <a:chOff x="0" y="0"/>
          <a:chExt cx="0" cy="0"/>
        </a:xfrm>
      </p:grpSpPr>
      <p:sp>
        <p:nvSpPr>
          <p:cNvPr id="4" name="Rektangel 3"/>
          <p:cNvSpPr/>
          <p:nvPr userDrawn="1"/>
        </p:nvSpPr>
        <p:spPr bwMode="auto">
          <a:xfrm>
            <a:off x="10090123" y="5515364"/>
            <a:ext cx="2101877" cy="1220579"/>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9" name="Rubrik 8"/>
          <p:cNvSpPr>
            <a:spLocks noGrp="1"/>
          </p:cNvSpPr>
          <p:nvPr>
            <p:ph type="title" hasCustomPrompt="1"/>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3" y="1401763"/>
            <a:ext cx="9503835" cy="4264152"/>
          </a:xfrm>
          <a:solidFill>
            <a:schemeClr val="bg1">
              <a:lumMod val="95000"/>
            </a:schemeClr>
          </a:solidFill>
        </p:spPr>
        <p:txBody>
          <a:bodyPr anchor="ctr"/>
          <a:lstStyle>
            <a:lvl1pPr marL="0" indent="0" algn="ctr">
              <a:buNone/>
              <a:defRPr/>
            </a:lvl1pPr>
          </a:lstStyle>
          <a:p>
            <a:r>
              <a:rPr lang="sv-SE"/>
              <a:t>Klicka på ikonen för att lägga till en bild</a:t>
            </a:r>
          </a:p>
        </p:txBody>
      </p:sp>
      <p:sp>
        <p:nvSpPr>
          <p:cNvPr id="6" name="Platshållare för text 6"/>
          <p:cNvSpPr>
            <a:spLocks noGrp="1" noChangeAspect="1"/>
          </p:cNvSpPr>
          <p:nvPr>
            <p:ph type="body" sz="quarter" idx="14" hasCustomPrompt="1"/>
          </p:nvPr>
        </p:nvSpPr>
        <p:spPr>
          <a:xfrm>
            <a:off x="1344085" y="5799265"/>
            <a:ext cx="9503832" cy="540540"/>
          </a:xfrm>
        </p:spPr>
        <p:txBody>
          <a:bodyPr lIns="0" rIns="0">
            <a:noAutofit/>
          </a:bodyPr>
          <a:lstStyle>
            <a:lvl1pPr marL="0" indent="0">
              <a:lnSpc>
                <a:spcPct val="100000"/>
              </a:lnSpc>
              <a:spcBef>
                <a:spcPts val="0"/>
              </a:spcBef>
              <a:spcAft>
                <a:spcPts val="0"/>
              </a:spcAft>
              <a:buNone/>
              <a:defRPr sz="1500" baseline="0">
                <a:solidFill>
                  <a:srgbClr val="000000"/>
                </a:solidFill>
              </a:defRPr>
            </a:lvl1pPr>
          </a:lstStyle>
          <a:p>
            <a:pPr lvl="0"/>
            <a:r>
              <a:rPr lang="sv-SE"/>
              <a:t>Skriv bildtext här (aldrig mer än två rader)</a:t>
            </a:r>
          </a:p>
        </p:txBody>
      </p:sp>
    </p:spTree>
    <p:extLst>
      <p:ext uri="{BB962C8B-B14F-4D97-AF65-F5344CB8AC3E}">
        <p14:creationId xmlns:p14="http://schemas.microsoft.com/office/powerpoint/2010/main" val="325522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och bild (vänster)">
    <p:spTree>
      <p:nvGrpSpPr>
        <p:cNvPr id="1" name=""/>
        <p:cNvGrpSpPr/>
        <p:nvPr/>
      </p:nvGrpSpPr>
      <p:grpSpPr>
        <a:xfrm>
          <a:off x="0" y="0"/>
          <a:ext cx="0" cy="0"/>
          <a:chOff x="0" y="0"/>
          <a:chExt cx="0" cy="0"/>
        </a:xfrm>
      </p:grpSpPr>
      <p:pic>
        <p:nvPicPr>
          <p:cNvPr id="7"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p:cNvSpPr>
            <a:spLocks noGrp="1"/>
          </p:cNvSpPr>
          <p:nvPr>
            <p:ph type="title"/>
          </p:nvPr>
        </p:nvSpPr>
        <p:spPr>
          <a:xfrm>
            <a:off x="6094134" y="612952"/>
            <a:ext cx="5346700"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latshållare för bild"/>
          <p:cNvSpPr>
            <a:spLocks noGrp="1"/>
          </p:cNvSpPr>
          <p:nvPr>
            <p:ph type="pic" sz="quarter" idx="12"/>
          </p:nvPr>
        </p:nvSpPr>
        <p:spPr>
          <a:xfrm>
            <a:off x="781175" y="746107"/>
            <a:ext cx="4365085" cy="5329326"/>
          </a:xfrm>
        </p:spPr>
        <p:txBody>
          <a:bodyPr anchor="ctr"/>
          <a:lstStyle>
            <a:lvl1pPr marL="35100" indent="0" algn="ctr">
              <a:buNone/>
              <a:defRPr/>
            </a:lvl1pPr>
          </a:lstStyle>
          <a:p>
            <a:r>
              <a:rPr lang="sv-SE"/>
              <a:t>Klicka på ikonen för att lägga till en bild</a:t>
            </a:r>
          </a:p>
        </p:txBody>
      </p:sp>
      <p:sp>
        <p:nvSpPr>
          <p:cNvPr id="8" name="Platshållare för innehåll"/>
          <p:cNvSpPr>
            <a:spLocks noGrp="1"/>
          </p:cNvSpPr>
          <p:nvPr>
            <p:ph idx="10"/>
          </p:nvPr>
        </p:nvSpPr>
        <p:spPr>
          <a:xfrm>
            <a:off x="6094135" y="2249764"/>
            <a:ext cx="5346700"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ld-Helskärm">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0" y="0"/>
            <a:ext cx="12192000" cy="6750000"/>
          </a:xfrm>
          <a:solidFill>
            <a:schemeClr val="bg1">
              <a:lumMod val="95000"/>
            </a:schemeClr>
          </a:solidFill>
        </p:spPr>
        <p:txBody>
          <a:bodyPr anchor="ctr"/>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2911979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8" name="Platshållare för media 4"/>
          <p:cNvSpPr>
            <a:spLocks noGrp="1"/>
          </p:cNvSpPr>
          <p:nvPr>
            <p:ph type="media" sz="quarter" idx="15"/>
          </p:nvPr>
        </p:nvSpPr>
        <p:spPr>
          <a:xfrm>
            <a:off x="1" y="1"/>
            <a:ext cx="12192001" cy="6735941"/>
          </a:xfrm>
          <a:solidFill>
            <a:schemeClr val="bg1">
              <a:lumMod val="95000"/>
            </a:schemeClr>
          </a:solidFill>
        </p:spPr>
        <p:txBody>
          <a:bodyPr anchor="ctr"/>
          <a:lstStyle>
            <a:lvl1pPr marL="0" indent="0" algn="ctr">
              <a:buNone/>
              <a:defRPr/>
            </a:lvl1pPr>
          </a:lstStyle>
          <a:p>
            <a:r>
              <a:rPr lang="sv-SE"/>
              <a:t>Klicka på ikonen för att lägga till ett medieklipp</a:t>
            </a:r>
          </a:p>
        </p:txBody>
      </p:sp>
    </p:spTree>
    <p:extLst>
      <p:ext uri="{BB962C8B-B14F-4D97-AF65-F5344CB8AC3E}">
        <p14:creationId xmlns:p14="http://schemas.microsoft.com/office/powerpoint/2010/main" val="26569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13" name="Rubrik 1"/>
          <p:cNvSpPr>
            <a:spLocks noGrp="1" noChangeAspect="1"/>
          </p:cNvSpPr>
          <p:nvPr>
            <p:ph type="ctrTitle" hasCustomPrompt="1"/>
          </p:nvPr>
        </p:nvSpPr>
        <p:spPr>
          <a:xfrm>
            <a:off x="1344085" y="1401764"/>
            <a:ext cx="9503833" cy="2354659"/>
          </a:xfrm>
        </p:spPr>
        <p:txBody>
          <a:bodyPr/>
          <a:lstStyle>
            <a:lvl1pPr algn="l">
              <a:defRPr sz="4800"/>
            </a:lvl1pPr>
          </a:lstStyle>
          <a:p>
            <a:r>
              <a:rPr lang="sv-SE"/>
              <a:t>Klicka här för att skriva avslutningsfras</a:t>
            </a:r>
          </a:p>
        </p:txBody>
      </p:sp>
      <p:sp>
        <p:nvSpPr>
          <p:cNvPr id="14" name="Underrubrik 2"/>
          <p:cNvSpPr>
            <a:spLocks noGrp="1" noChangeAspect="1"/>
          </p:cNvSpPr>
          <p:nvPr>
            <p:ph type="subTitle" idx="1" hasCustomPrompt="1"/>
          </p:nvPr>
        </p:nvSpPr>
        <p:spPr>
          <a:xfrm>
            <a:off x="1344085" y="3829199"/>
            <a:ext cx="9503832" cy="1576768"/>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skriva in dina kontaktuppgifter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48652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vdelare-Brun 1">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326547635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vdelare-Grön 1">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311290315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vdelare-Gul 1">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246357971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vdelare-Brun 2">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331780584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vdelare-Grön 2">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223753354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vdelare-Gul 2">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283569678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139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Rund bild)">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icture Placeholder 2"/>
          <p:cNvSpPr>
            <a:spLocks noGrp="1" noChangeAspect="1"/>
          </p:cNvSpPr>
          <p:nvPr>
            <p:ph type="pic" idx="11"/>
          </p:nvPr>
        </p:nvSpPr>
        <p:spPr>
          <a:xfrm>
            <a:off x="6980724" y="1228033"/>
            <a:ext cx="4397673" cy="4398710"/>
          </a:xfrm>
          <a:prstGeom prst="ellipse">
            <a:avLst/>
          </a:prstGeom>
          <a:noFill/>
          <a:ln>
            <a:noFill/>
          </a:ln>
        </p:spPr>
        <p:style>
          <a:lnRef idx="2">
            <a:schemeClr val="dk1"/>
          </a:lnRef>
          <a:fillRef idx="1">
            <a:schemeClr val="lt1"/>
          </a:fillRef>
          <a:effectRef idx="0">
            <a:schemeClr val="dk1"/>
          </a:effectRef>
          <a:fontRef idx="none"/>
        </p:style>
        <p:txBody>
          <a:bodyPr anchor="t">
            <a:normAutofit/>
          </a:bodyPr>
          <a:lstStyle>
            <a:lvl1pPr marL="0" indent="0" algn="ctr">
              <a:buNone/>
              <a:defRPr sz="16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pic>
        <p:nvPicPr>
          <p:cNvPr id="12"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Avdelare-Grön 1">
    <p:spTree>
      <p:nvGrpSpPr>
        <p:cNvPr id="1" name=""/>
        <p:cNvGrpSpPr/>
        <p:nvPr/>
      </p:nvGrpSpPr>
      <p:grpSpPr>
        <a:xfrm>
          <a:off x="0" y="0"/>
          <a:ext cx="0" cy="0"/>
          <a:chOff x="0" y="0"/>
          <a:chExt cx="0" cy="0"/>
        </a:xfrm>
      </p:grpSpPr>
      <p:sp>
        <p:nvSpPr>
          <p:cNvPr id="14" name="Platshållare för text 13"/>
          <p:cNvSpPr>
            <a:spLocks noGrp="1" noChangeAspect="1"/>
          </p:cNvSpPr>
          <p:nvPr>
            <p:ph type="body" sz="quarter" idx="11" hasCustomPrompt="1"/>
          </p:nvPr>
        </p:nvSpPr>
        <p:spPr>
          <a:xfrm>
            <a:off x="1103448" y="2708920"/>
            <a:ext cx="8544949" cy="1440160"/>
          </a:xfrm>
        </p:spPr>
        <p:txBody>
          <a:bodyPr anchor="ctr" anchorCtr="0">
            <a:normAutofit/>
          </a:bodyPr>
          <a:lstStyle>
            <a:lvl1pPr marL="0" indent="0">
              <a:buNone/>
              <a:defRPr sz="3000" b="1" baseline="0">
                <a:solidFill>
                  <a:schemeClr val="bg1"/>
                </a:solidFill>
              </a:defRPr>
            </a:lvl1pPr>
          </a:lstStyle>
          <a:p>
            <a:pPr lvl="0"/>
            <a:r>
              <a:rPr lang="sv-SE"/>
              <a:t>Skriv rubrik här</a:t>
            </a:r>
          </a:p>
        </p:txBody>
      </p:sp>
      <p:pic>
        <p:nvPicPr>
          <p:cNvPr id="3" name="Bildobjekt 2" descr="Inera_ppt_bakgrund_Ocea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66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solidFill>
                  <a:schemeClr val="tx1"/>
                </a:solidFill>
              </a:defRPr>
            </a:lvl1pPr>
          </a:lstStyle>
          <a:p>
            <a:fld id="{914AD4C1-491A-8948-AB6A-875497F8532F}" type="datetime1">
              <a:rPr lang="sv-SE" smtClean="0"/>
              <a:t>2022-10-27</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8236768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väng 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chemeClr val="accent1"/>
                </a:solidFill>
              </a:defRPr>
            </a:lvl1pPr>
          </a:lstStyle>
          <a:p>
            <a:fld id="{26AF895D-3DE9-464B-9E18-840CD26911F3}" type="datetimeFigureOut">
              <a:rPr lang="sv-SE" smtClean="0"/>
              <a:pPr/>
              <a:t>2022-10-27</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chemeClr val="accent1"/>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chemeClr val="accent1"/>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3508461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Öresundsblå 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61B9BD"/>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61B9B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61B9BD"/>
                </a:solidFill>
              </a:defRPr>
            </a:lvl1pPr>
          </a:lstStyle>
          <a:p>
            <a:fld id="{26AF895D-3DE9-464B-9E18-840CD26911F3}" type="datetimeFigureOut">
              <a:rPr lang="sv-SE" smtClean="0"/>
              <a:pPr/>
              <a:t>2022-10-27</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61B9BD"/>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61B9BD"/>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12755794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järegrön 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2022-10-27</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34482924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andhammaren 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2586244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med rubrik">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2BB9BBCD-EA97-0C44-84A5-7A0F12FA139D}"/>
              </a:ext>
            </a:extLst>
          </p:cNvPr>
          <p:cNvSpPr>
            <a:spLocks noGrp="1"/>
          </p:cNvSpPr>
          <p:nvPr>
            <p:ph sz="half" idx="10" hasCustomPrompt="1"/>
          </p:nvPr>
        </p:nvSpPr>
        <p:spPr>
          <a:xfrm>
            <a:off x="839787" y="1937083"/>
            <a:ext cx="10512425"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2" name="Title 1">
            <a:extLst>
              <a:ext uri="{FF2B5EF4-FFF2-40B4-BE49-F238E27FC236}">
                <a16:creationId xmlns:a16="http://schemas.microsoft.com/office/drawing/2014/main" id="{4E9E6D91-828B-7947-A84B-EAE8546C2695}"/>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7" name="Platshållare för datum 2">
            <a:extLst>
              <a:ext uri="{FF2B5EF4-FFF2-40B4-BE49-F238E27FC236}">
                <a16:creationId xmlns:a16="http://schemas.microsoft.com/office/drawing/2014/main" id="{E40E08DF-35F0-3F4D-86DA-1ADF7ACE875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12" name="Platshållare för sidfot 3">
            <a:extLst>
              <a:ext uri="{FF2B5EF4-FFF2-40B4-BE49-F238E27FC236}">
                <a16:creationId xmlns:a16="http://schemas.microsoft.com/office/drawing/2014/main" id="{CF5E4DCD-0FAE-0C45-A484-769C2EBC063E}"/>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13" name="Platshållare för bildnummer 4">
            <a:extLst>
              <a:ext uri="{FF2B5EF4-FFF2-40B4-BE49-F238E27FC236}">
                <a16:creationId xmlns:a16="http://schemas.microsoft.com/office/drawing/2014/main" id="{21586082-1690-8844-AD36-CDCD85E52DB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347358676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med rubrik och undertitel">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3758936-72C1-494E-AFD6-15E19761C1D1}"/>
              </a:ext>
            </a:extLst>
          </p:cNvPr>
          <p:cNvSpPr>
            <a:spLocks noGrp="1"/>
          </p:cNvSpPr>
          <p:nvPr>
            <p:ph type="body" sz="quarter" idx="15" hasCustomPrompt="1"/>
          </p:nvPr>
        </p:nvSpPr>
        <p:spPr>
          <a:xfrm>
            <a:off x="839788" y="1380791"/>
            <a:ext cx="10514010" cy="376906"/>
          </a:xfrm>
          <a:prstGeom prst="rect">
            <a:avLst/>
          </a:prstGeom>
        </p:spPr>
        <p:txBody>
          <a:bodyPr/>
          <a:lstStyle>
            <a:lvl1pPr marL="0" indent="0">
              <a:buFontTx/>
              <a:buNone/>
              <a:defRPr sz="2000">
                <a:solidFill>
                  <a:srgbClr val="5E96A8"/>
                </a:solidFill>
              </a:defRPr>
            </a:lvl1pPr>
            <a:lvl2pPr>
              <a:buFontTx/>
              <a:buNone/>
              <a:defRPr>
                <a:solidFill>
                  <a:schemeClr val="accent1"/>
                </a:solidFill>
              </a:defRPr>
            </a:lvl2pPr>
            <a:lvl3pPr marL="914377" indent="0">
              <a:buFontTx/>
              <a:buNone/>
              <a:defRPr>
                <a:solidFill>
                  <a:schemeClr val="accent1"/>
                </a:solidFill>
              </a:defRPr>
            </a:lvl3pPr>
            <a:lvl4pPr marL="1371566" indent="0">
              <a:buFontTx/>
              <a:buNone/>
              <a:defRPr>
                <a:solidFill>
                  <a:schemeClr val="accent1"/>
                </a:solidFill>
              </a:defRPr>
            </a:lvl4pPr>
            <a:lvl5pPr marL="1828755" indent="0">
              <a:buFontTx/>
              <a:buNone/>
              <a:defRPr>
                <a:solidFill>
                  <a:schemeClr val="accent1"/>
                </a:solidFill>
              </a:defRPr>
            </a:lvl5pPr>
          </a:lstStyle>
          <a:p>
            <a:pPr lvl="0"/>
            <a:r>
              <a:rPr lang="sv-SE" noProof="0"/>
              <a:t>Klicka här för att ändra mall för rubrikformat</a:t>
            </a:r>
          </a:p>
        </p:txBody>
      </p:sp>
      <p:sp>
        <p:nvSpPr>
          <p:cNvPr id="12" name="Platshållare för innehåll 2">
            <a:extLst>
              <a:ext uri="{FF2B5EF4-FFF2-40B4-BE49-F238E27FC236}">
                <a16:creationId xmlns:a16="http://schemas.microsoft.com/office/drawing/2014/main" id="{10B702A7-AC31-4B4C-9A0B-D5CAFAD5C941}"/>
              </a:ext>
            </a:extLst>
          </p:cNvPr>
          <p:cNvSpPr>
            <a:spLocks noGrp="1"/>
          </p:cNvSpPr>
          <p:nvPr>
            <p:ph sz="half" idx="10" hasCustomPrompt="1"/>
          </p:nvPr>
        </p:nvSpPr>
        <p:spPr>
          <a:xfrm>
            <a:off x="839788" y="1937083"/>
            <a:ext cx="10514010"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16" name="Title 1">
            <a:extLst>
              <a:ext uri="{FF2B5EF4-FFF2-40B4-BE49-F238E27FC236}">
                <a16:creationId xmlns:a16="http://schemas.microsoft.com/office/drawing/2014/main" id="{2E8CD3EA-0F27-9F4D-887C-787FB31FC2D6}"/>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17" name="Platshållare för datum 2">
            <a:extLst>
              <a:ext uri="{FF2B5EF4-FFF2-40B4-BE49-F238E27FC236}">
                <a16:creationId xmlns:a16="http://schemas.microsoft.com/office/drawing/2014/main" id="{061517D0-EBFF-5A4B-96E5-C25EFEE77A1E}"/>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18" name="Platshållare för sidfot 3">
            <a:extLst>
              <a:ext uri="{FF2B5EF4-FFF2-40B4-BE49-F238E27FC236}">
                <a16:creationId xmlns:a16="http://schemas.microsoft.com/office/drawing/2014/main" id="{9D100C87-AF0F-D84B-A7D0-81BB050E2C56}"/>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19" name="Platshållare för bildnummer 4">
            <a:extLst>
              <a:ext uri="{FF2B5EF4-FFF2-40B4-BE49-F238E27FC236}">
                <a16:creationId xmlns:a16="http://schemas.microsoft.com/office/drawing/2014/main" id="{5CCBD3CC-3CBE-3E48-A6A3-399FFE148774}"/>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3167390731"/>
      </p:ext>
    </p:extLst>
  </p:cSld>
  <p:clrMapOvr>
    <a:masterClrMapping/>
  </p:clrMapOvr>
  <p:extLst>
    <p:ext uri="{DCECCB84-F9BA-43D5-87BE-67443E8EF086}">
      <p15:sldGuideLst xmlns:p15="http://schemas.microsoft.com/office/powerpoint/2012/main">
        <p15:guide id="1" pos="715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våspaltig text och rubrik">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808FB26E-EA81-434D-8C01-53BEE3C05EC9}"/>
              </a:ext>
            </a:extLst>
          </p:cNvPr>
          <p:cNvSpPr>
            <a:spLocks noGrp="1"/>
          </p:cNvSpPr>
          <p:nvPr>
            <p:ph sz="half" idx="1" hasCustomPrompt="1"/>
          </p:nvPr>
        </p:nvSpPr>
        <p:spPr>
          <a:xfrm>
            <a:off x="839788" y="1937084"/>
            <a:ext cx="5180012" cy="3328654"/>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376AB18E-6DAF-E442-A3DF-EC98474E6E21}"/>
              </a:ext>
            </a:extLst>
          </p:cNvPr>
          <p:cNvSpPr>
            <a:spLocks noGrp="1"/>
          </p:cNvSpPr>
          <p:nvPr>
            <p:ph sz="half" idx="2" hasCustomPrompt="1"/>
          </p:nvPr>
        </p:nvSpPr>
        <p:spPr>
          <a:xfrm>
            <a:off x="6172200" y="1937084"/>
            <a:ext cx="5180012" cy="3328654"/>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17" name="Title 1">
            <a:extLst>
              <a:ext uri="{FF2B5EF4-FFF2-40B4-BE49-F238E27FC236}">
                <a16:creationId xmlns:a16="http://schemas.microsoft.com/office/drawing/2014/main" id="{E97F6B22-70F4-2D49-BAE4-45703BFE6ED4}"/>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18" name="Platshållare för datum 2">
            <a:extLst>
              <a:ext uri="{FF2B5EF4-FFF2-40B4-BE49-F238E27FC236}">
                <a16:creationId xmlns:a16="http://schemas.microsoft.com/office/drawing/2014/main" id="{0A25CBDD-6DE4-6F49-A874-4F9B620C93AA}"/>
              </a:ext>
            </a:extLst>
          </p:cNvPr>
          <p:cNvSpPr>
            <a:spLocks noGrp="1"/>
          </p:cNvSpPr>
          <p:nvPr>
            <p:ph type="dt" sz="half" idx="10"/>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19" name="Platshållare för sidfot 3">
            <a:extLst>
              <a:ext uri="{FF2B5EF4-FFF2-40B4-BE49-F238E27FC236}">
                <a16:creationId xmlns:a16="http://schemas.microsoft.com/office/drawing/2014/main" id="{F0CD2947-BF54-7C40-A562-C73A30863906}"/>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20" name="Platshållare för bildnummer 4">
            <a:extLst>
              <a:ext uri="{FF2B5EF4-FFF2-40B4-BE49-F238E27FC236}">
                <a16:creationId xmlns:a16="http://schemas.microsoft.com/office/drawing/2014/main" id="{6CFDBACF-118A-2D4E-92CD-CBB370C994C3}"/>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1170731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809351-C914-3142-B432-1290E6187FA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5" name="Platshållare för datum 2">
            <a:extLst>
              <a:ext uri="{FF2B5EF4-FFF2-40B4-BE49-F238E27FC236}">
                <a16:creationId xmlns:a16="http://schemas.microsoft.com/office/drawing/2014/main" id="{E78BA70B-47F4-AE4C-A929-2040AC4A7131}"/>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6" name="Platshållare för sidfot 3">
            <a:extLst>
              <a:ext uri="{FF2B5EF4-FFF2-40B4-BE49-F238E27FC236}">
                <a16:creationId xmlns:a16="http://schemas.microsoft.com/office/drawing/2014/main" id="{6E18441E-9920-FE44-A5E7-229E3892D4B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7" name="Platshållare för bildnummer 4">
            <a:extLst>
              <a:ext uri="{FF2B5EF4-FFF2-40B4-BE49-F238E27FC236}">
                <a16:creationId xmlns:a16="http://schemas.microsoft.com/office/drawing/2014/main" id="{C2689793-9830-7A4A-9367-B5D44A6A996C}"/>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213451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Rund bild)">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icture Placeholder 2"/>
          <p:cNvSpPr>
            <a:spLocks noGrp="1" noChangeAspect="1"/>
          </p:cNvSpPr>
          <p:nvPr>
            <p:ph type="pic" idx="11" hasCustomPrompt="1"/>
          </p:nvPr>
        </p:nvSpPr>
        <p:spPr>
          <a:xfrm>
            <a:off x="6533761" y="1568731"/>
            <a:ext cx="2016313" cy="2016786"/>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baseline="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0" name="Picture Placeholder 2"/>
          <p:cNvSpPr>
            <a:spLocks noGrp="1" noChangeAspect="1"/>
          </p:cNvSpPr>
          <p:nvPr>
            <p:ph type="pic" idx="12" hasCustomPrompt="1"/>
          </p:nvPr>
        </p:nvSpPr>
        <p:spPr>
          <a:xfrm>
            <a:off x="7999603" y="3155516"/>
            <a:ext cx="2708846" cy="2709484"/>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2" name="Picture Placeholder 2"/>
          <p:cNvSpPr>
            <a:spLocks noGrp="1" noChangeAspect="1"/>
          </p:cNvSpPr>
          <p:nvPr>
            <p:ph type="pic" idx="13" hasCustomPrompt="1"/>
          </p:nvPr>
        </p:nvSpPr>
        <p:spPr>
          <a:xfrm>
            <a:off x="8713016" y="709654"/>
            <a:ext cx="2186864" cy="2187380"/>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a:t>
            </a:r>
            <a:br>
              <a:rPr lang="sv-SE"/>
            </a:br>
            <a:r>
              <a:rPr lang="sv-SE"/>
              <a:t>eller ikon</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tt me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4963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aväng rubrik och text">
    <p:spTree>
      <p:nvGrpSpPr>
        <p:cNvPr id="1" name=""/>
        <p:cNvGrpSpPr/>
        <p:nvPr/>
      </p:nvGrpSpPr>
      <p:grpSpPr>
        <a:xfrm>
          <a:off x="0" y="0"/>
          <a:ext cx="0" cy="0"/>
          <a:chOff x="0" y="0"/>
          <a:chExt cx="0" cy="0"/>
        </a:xfrm>
      </p:grpSpPr>
      <p:sp>
        <p:nvSpPr>
          <p:cNvPr id="12" name="Platshållare för text 2">
            <a:extLst>
              <a:ext uri="{FF2B5EF4-FFF2-40B4-BE49-F238E27FC236}">
                <a16:creationId xmlns:a16="http://schemas.microsoft.com/office/drawing/2014/main" id="{2A21D3A1-088F-BE45-9BAA-0F3E9CB26454}"/>
              </a:ext>
            </a:extLst>
          </p:cNvPr>
          <p:cNvSpPr>
            <a:spLocks noGrp="1"/>
          </p:cNvSpPr>
          <p:nvPr>
            <p:ph idx="1" hasCustomPrompt="1"/>
          </p:nvPr>
        </p:nvSpPr>
        <p:spPr>
          <a:xfrm>
            <a:off x="839788" y="1937084"/>
            <a:ext cx="10512424" cy="3328654"/>
          </a:xfrm>
          <a:prstGeom prst="rect">
            <a:avLst/>
          </a:prstGeom>
        </p:spPr>
        <p:txBody>
          <a:bodyPr vert="horz" lIns="91440" tIns="45720" rIns="91440" bIns="45720" rtlCol="0">
            <a:normAutofit/>
          </a:bodyPr>
          <a:lstStyle>
            <a:lvl1pPr>
              <a:lnSpc>
                <a:spcPct val="100000"/>
              </a:lnSpc>
              <a:buClr>
                <a:srgbClr val="5E96A8"/>
              </a:buClr>
              <a:defRPr sz="2400">
                <a:solidFill>
                  <a:srgbClr val="5E96A8"/>
                </a:solidFill>
              </a:defRPr>
            </a:lvl1pPr>
            <a:lvl2pPr>
              <a:lnSpc>
                <a:spcPct val="100000"/>
              </a:lnSpc>
              <a:buClr>
                <a:srgbClr val="5E96A8"/>
              </a:buClr>
              <a:defRPr sz="2000">
                <a:solidFill>
                  <a:srgbClr val="5E96A8"/>
                </a:solidFill>
              </a:defRPr>
            </a:lvl2pPr>
            <a:lvl3pPr>
              <a:lnSpc>
                <a:spcPct val="100000"/>
              </a:lnSpc>
              <a:buClr>
                <a:srgbClr val="5E96A8"/>
              </a:buClr>
              <a:defRPr sz="1800">
                <a:solidFill>
                  <a:srgbClr val="5E96A8"/>
                </a:solidFill>
              </a:defRPr>
            </a:lvl3pPr>
            <a:lvl4pPr>
              <a:lnSpc>
                <a:spcPct val="100000"/>
              </a:lnSpc>
              <a:buClr>
                <a:srgbClr val="5E96A8"/>
              </a:buClr>
              <a:defRPr sz="1800">
                <a:solidFill>
                  <a:srgbClr val="5E96A8"/>
                </a:solidFill>
              </a:defRPr>
            </a:lvl4pPr>
            <a:lvl5pPr>
              <a:lnSpc>
                <a:spcPct val="100000"/>
              </a:lnSpc>
              <a:buClr>
                <a:srgbClr val="5E96A8"/>
              </a:buClr>
              <a:defRPr sz="1800">
                <a:solidFill>
                  <a:srgbClr val="5E96A8"/>
                </a:solidFill>
              </a:defRPr>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9" name="Title 1">
            <a:extLst>
              <a:ext uri="{FF2B5EF4-FFF2-40B4-BE49-F238E27FC236}">
                <a16:creationId xmlns:a16="http://schemas.microsoft.com/office/drawing/2014/main" id="{E718C434-F64F-694F-B7B1-ED59EB96D0C6}"/>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Clr>
                <a:srgbClr val="5E96A8"/>
              </a:buClr>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138582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aväng rubri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BAA4D30-08B7-AA42-B747-5AD67E9332A4}"/>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72410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Öresundsblå rubrik och text">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61B9BD"/>
              </a:buClr>
              <a:defRPr sz="2400">
                <a:solidFill>
                  <a:srgbClr val="61B9BD"/>
                </a:solidFill>
              </a:defRPr>
            </a:lvl1pPr>
            <a:lvl2pPr>
              <a:lnSpc>
                <a:spcPct val="100000"/>
              </a:lnSpc>
              <a:buClr>
                <a:srgbClr val="61B9BD"/>
              </a:buClr>
              <a:defRPr sz="2000">
                <a:solidFill>
                  <a:srgbClr val="61B9BD"/>
                </a:solidFill>
              </a:defRPr>
            </a:lvl2pPr>
            <a:lvl3pPr>
              <a:lnSpc>
                <a:spcPct val="100000"/>
              </a:lnSpc>
              <a:buClr>
                <a:srgbClr val="61B9BD"/>
              </a:buClr>
              <a:defRPr sz="1800">
                <a:solidFill>
                  <a:srgbClr val="61B9BD"/>
                </a:solidFill>
              </a:defRPr>
            </a:lvl3pPr>
            <a:lvl4pPr>
              <a:lnSpc>
                <a:spcPct val="100000"/>
              </a:lnSpc>
              <a:buClr>
                <a:srgbClr val="61B9BD"/>
              </a:buClr>
              <a:defRPr sz="1800">
                <a:solidFill>
                  <a:srgbClr val="61B9BD"/>
                </a:solidFill>
              </a:defRPr>
            </a:lvl4pPr>
            <a:lvl5pPr>
              <a:lnSpc>
                <a:spcPct val="100000"/>
              </a:lnSpc>
              <a:buClr>
                <a:srgbClr val="61B9BD"/>
              </a:buClr>
              <a:defRPr sz="1800">
                <a:solidFill>
                  <a:srgbClr val="61B9BD"/>
                </a:solidFill>
              </a:defRPr>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61B9BD"/>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834195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Öresundsblå rubri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61B9BD"/>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941733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järegrön rubrik och text">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3D9378"/>
              </a:buClr>
              <a:defRPr sz="2400">
                <a:solidFill>
                  <a:srgbClr val="3D9378"/>
                </a:solidFill>
              </a:defRPr>
            </a:lvl1pPr>
            <a:lvl2pPr>
              <a:lnSpc>
                <a:spcPct val="100000"/>
              </a:lnSpc>
              <a:buClr>
                <a:srgbClr val="3D9378"/>
              </a:buClr>
              <a:defRPr sz="2000">
                <a:solidFill>
                  <a:srgbClr val="3D9378"/>
                </a:solidFill>
              </a:defRPr>
            </a:lvl2pPr>
            <a:lvl3pPr>
              <a:lnSpc>
                <a:spcPct val="100000"/>
              </a:lnSpc>
              <a:buClr>
                <a:srgbClr val="3D9378"/>
              </a:buClr>
              <a:defRPr sz="1800">
                <a:solidFill>
                  <a:srgbClr val="3D9378"/>
                </a:solidFill>
              </a:defRPr>
            </a:lvl3pPr>
            <a:lvl4pPr>
              <a:lnSpc>
                <a:spcPct val="100000"/>
              </a:lnSpc>
              <a:buClr>
                <a:srgbClr val="3D9378"/>
              </a:buClr>
              <a:defRPr sz="1800">
                <a:solidFill>
                  <a:srgbClr val="3D9378"/>
                </a:solidFill>
              </a:defRPr>
            </a:lvl4pPr>
            <a:lvl5pPr>
              <a:lnSpc>
                <a:spcPct val="100000"/>
              </a:lnSpc>
              <a:buClr>
                <a:srgbClr val="3D9378"/>
              </a:buClr>
              <a:defRPr sz="1800">
                <a:solidFill>
                  <a:srgbClr val="3D9378"/>
                </a:solidFill>
              </a:defRPr>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3D937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31043925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järegrön rubri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3D937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19320632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andhammaren rubrik och text">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C4B79F"/>
              </a:buClr>
              <a:defRPr sz="2400">
                <a:solidFill>
                  <a:srgbClr val="C4B79F"/>
                </a:solidFill>
              </a:defRPr>
            </a:lvl1pPr>
            <a:lvl2pPr>
              <a:lnSpc>
                <a:spcPct val="100000"/>
              </a:lnSpc>
              <a:buClr>
                <a:srgbClr val="C4B79F"/>
              </a:buClr>
              <a:defRPr sz="2000">
                <a:solidFill>
                  <a:srgbClr val="C4B79F"/>
                </a:solidFill>
              </a:defRPr>
            </a:lvl2pPr>
            <a:lvl3pPr>
              <a:lnSpc>
                <a:spcPct val="100000"/>
              </a:lnSpc>
              <a:buClr>
                <a:srgbClr val="C4B79F"/>
              </a:buClr>
              <a:defRPr sz="1800">
                <a:solidFill>
                  <a:srgbClr val="C4B79F"/>
                </a:solidFill>
              </a:defRPr>
            </a:lvl3pPr>
            <a:lvl4pPr>
              <a:lnSpc>
                <a:spcPct val="100000"/>
              </a:lnSpc>
              <a:buClr>
                <a:srgbClr val="C4B79F"/>
              </a:buClr>
              <a:defRPr sz="1800">
                <a:solidFill>
                  <a:srgbClr val="C4B79F"/>
                </a:solidFill>
              </a:defRPr>
            </a:lvl4pPr>
            <a:lvl5pPr>
              <a:lnSpc>
                <a:spcPct val="100000"/>
              </a:lnSpc>
              <a:buClr>
                <a:srgbClr val="C4B79F"/>
              </a:buClr>
              <a:defRPr sz="1800">
                <a:solidFill>
                  <a:srgbClr val="C4B79F"/>
                </a:solidFill>
              </a:defRPr>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C4B79F"/>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215818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andhammaren rubri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C4B79F"/>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33292953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våspaltig text med liten bild">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D1E8D260-8657-2B41-99A8-7F960C93F2A9}"/>
              </a:ext>
            </a:extLst>
          </p:cNvPr>
          <p:cNvSpPr>
            <a:spLocks noGrp="1"/>
          </p:cNvSpPr>
          <p:nvPr>
            <p:ph type="pic" sz="quarter" idx="13" hasCustomPrompt="1"/>
          </p:nvPr>
        </p:nvSpPr>
        <p:spPr>
          <a:xfrm>
            <a:off x="839787" y="1937083"/>
            <a:ext cx="4875212" cy="3328655"/>
          </a:xfrm>
          <a:prstGeom prst="rect">
            <a:avLst/>
          </a:prstGeom>
          <a:solidFill>
            <a:srgbClr val="EAEEF2"/>
          </a:solidFill>
        </p:spPr>
        <p:txBody>
          <a:bodyPr/>
          <a:lstStyle>
            <a:lvl1pPr marL="0" indent="0" algn="ctr">
              <a:buNone/>
              <a:defRPr sz="1800">
                <a:solidFill>
                  <a:schemeClr val="bg1">
                    <a:lumMod val="65000"/>
                  </a:schemeClr>
                </a:solidFill>
              </a:defRPr>
            </a:lvl1pPr>
          </a:lstStyle>
          <a:p>
            <a:r>
              <a:rPr lang="sv-SE"/>
              <a:t>Klicka på ikonen för att lägga till en bild</a:t>
            </a:r>
          </a:p>
        </p:txBody>
      </p:sp>
      <p:sp>
        <p:nvSpPr>
          <p:cNvPr id="12" name="Platshållare för innehåll 2">
            <a:extLst>
              <a:ext uri="{FF2B5EF4-FFF2-40B4-BE49-F238E27FC236}">
                <a16:creationId xmlns:a16="http://schemas.microsoft.com/office/drawing/2014/main" id="{498CCA2D-5749-644E-8EC9-0B757A3DD7F0}"/>
              </a:ext>
            </a:extLst>
          </p:cNvPr>
          <p:cNvSpPr>
            <a:spLocks noGrp="1"/>
          </p:cNvSpPr>
          <p:nvPr>
            <p:ph sz="half" idx="1" hasCustomPrompt="1"/>
          </p:nvPr>
        </p:nvSpPr>
        <p:spPr>
          <a:xfrm>
            <a:off x="6172201" y="1937084"/>
            <a:ext cx="5180012" cy="3328654"/>
          </a:xfrm>
          <a:prstGeom prst="rect">
            <a:avLst/>
          </a:prstGeom>
        </p:spPr>
        <p:txBody>
          <a:bodyPr/>
          <a:lstStyle>
            <a:lvl1pPr>
              <a:lnSpc>
                <a:spcPct val="100000"/>
              </a:lnSpc>
              <a:buClr>
                <a:srgbClr val="5E96A8"/>
              </a:buClr>
              <a:defRPr sz="2400"/>
            </a:lvl1pPr>
            <a:lvl2pPr>
              <a:lnSpc>
                <a:spcPct val="100000"/>
              </a:lnSpc>
              <a:buClr>
                <a:srgbClr val="5E96A8"/>
              </a:buClr>
              <a:defRPr sz="2400"/>
            </a:lvl2pPr>
            <a:lvl3pPr>
              <a:lnSpc>
                <a:spcPct val="100000"/>
              </a:lnSpc>
              <a:buClr>
                <a:srgbClr val="5E96A8"/>
              </a:buClr>
              <a:defRPr sz="2400"/>
            </a:lvl3pPr>
            <a:lvl4pPr>
              <a:lnSpc>
                <a:spcPct val="100000"/>
              </a:lnSpc>
              <a:buClr>
                <a:srgbClr val="5E96A8"/>
              </a:buClr>
              <a:defRPr sz="1800"/>
            </a:lvl4pPr>
            <a:lvl5pPr>
              <a:lnSpc>
                <a:spcPct val="100000"/>
              </a:lnSpc>
              <a:buClr>
                <a:srgbClr val="5E96A8"/>
              </a:buClr>
              <a:defRPr sz="18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13" name="Title 1">
            <a:extLst>
              <a:ext uri="{FF2B5EF4-FFF2-40B4-BE49-F238E27FC236}">
                <a16:creationId xmlns:a16="http://schemas.microsoft.com/office/drawing/2014/main" id="{3207A96D-32A8-5B45-ABFD-F2F9BB2FAB3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9B8570DD-9C63-B24E-B65D-03475A31F01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16" name="Platshållare för sidfot 3">
            <a:extLst>
              <a:ext uri="{FF2B5EF4-FFF2-40B4-BE49-F238E27FC236}">
                <a16:creationId xmlns:a16="http://schemas.microsoft.com/office/drawing/2014/main" id="{751FD679-76B0-074E-A9E4-9E7EDA690D40}"/>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17" name="Platshållare för bildnummer 4">
            <a:extLst>
              <a:ext uri="{FF2B5EF4-FFF2-40B4-BE49-F238E27FC236}">
                <a16:creationId xmlns:a16="http://schemas.microsoft.com/office/drawing/2014/main" id="{2ACEB82A-83F5-B140-83E1-E51038C78DD6}"/>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65955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akgrundsbild">
    <p:spTree>
      <p:nvGrpSpPr>
        <p:cNvPr id="1" name=""/>
        <p:cNvGrpSpPr/>
        <p:nvPr/>
      </p:nvGrpSpPr>
      <p:grpSpPr>
        <a:xfrm>
          <a:off x="0" y="0"/>
          <a:ext cx="0" cy="0"/>
          <a:chOff x="0" y="0"/>
          <a:chExt cx="0" cy="0"/>
        </a:xfrm>
      </p:grpSpPr>
      <p:sp>
        <p:nvSpPr>
          <p:cNvPr id="8" name="Platshållare för bild"/>
          <p:cNvSpPr>
            <a:spLocks noGrp="1"/>
          </p:cNvSpPr>
          <p:nvPr>
            <p:ph type="pic" sz="quarter" idx="10"/>
          </p:nvPr>
        </p:nvSpPr>
        <p:spPr>
          <a:xfrm>
            <a:off x="0" y="0"/>
            <a:ext cx="12192000" cy="6858000"/>
          </a:xfrm>
        </p:spPr>
        <p:txBody>
          <a:bodyPr anchor="ctr"/>
          <a:lstStyle>
            <a:lvl1pPr marL="35100" indent="0" algn="ctr">
              <a:buNone/>
              <a:defRPr/>
            </a:lvl1pPr>
          </a:lstStyle>
          <a:p>
            <a:r>
              <a:rPr lang="sv-SE"/>
              <a:t>Klicka på ikonen för att lägga till en bild</a:t>
            </a:r>
          </a:p>
        </p:txBody>
      </p:sp>
      <p:sp>
        <p:nvSpPr>
          <p:cNvPr id="9" name="Underrubrik"/>
          <p:cNvSpPr>
            <a:spLocks noGrp="1"/>
          </p:cNvSpPr>
          <p:nvPr>
            <p:ph type="subTitle" idx="11"/>
          </p:nvPr>
        </p:nvSpPr>
        <p:spPr>
          <a:xfrm>
            <a:off x="685798" y="3220701"/>
            <a:ext cx="5436706" cy="2227249"/>
          </a:xfrm>
          <a:prstGeom prst="rect">
            <a:avLst/>
          </a:prstGeom>
        </p:spPr>
        <p:txBody>
          <a:bodyPr>
            <a:noAutofit/>
          </a:bodyPr>
          <a:lstStyle>
            <a:lvl1pPr marL="0" indent="0" algn="l">
              <a:lnSpc>
                <a:spcPct val="12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Rubrik"/>
          <p:cNvSpPr>
            <a:spLocks noGrp="1"/>
          </p:cNvSpPr>
          <p:nvPr>
            <p:ph type="title"/>
          </p:nvPr>
        </p:nvSpPr>
        <p:spPr>
          <a:xfrm>
            <a:off x="685799" y="1498776"/>
            <a:ext cx="5436706" cy="1531013"/>
          </a:xfrm>
        </p:spPr>
        <p:txBody>
          <a:bodyPr anchor="t">
            <a:no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våspaltig text med stor bild">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AE2093C0-BC03-D443-86AD-B8EAF9F604C2}"/>
              </a:ext>
            </a:extLst>
          </p:cNvPr>
          <p:cNvSpPr>
            <a:spLocks noGrp="1"/>
          </p:cNvSpPr>
          <p:nvPr>
            <p:ph type="pic" sz="quarter" idx="13" hasCustomPrompt="1"/>
          </p:nvPr>
        </p:nvSpPr>
        <p:spPr>
          <a:xfrm>
            <a:off x="6710034" y="0"/>
            <a:ext cx="5481966" cy="6858000"/>
          </a:xfrm>
          <a:prstGeom prst="rect">
            <a:avLst/>
          </a:prstGeom>
          <a:solidFill>
            <a:srgbClr val="EAEEF2"/>
          </a:solidFill>
        </p:spPr>
        <p:txBody>
          <a:bodyPr/>
          <a:lstStyle>
            <a:lvl1pPr marL="0" indent="0" algn="ctr">
              <a:buNone/>
              <a:defRPr sz="1800">
                <a:solidFill>
                  <a:schemeClr val="bg1">
                    <a:lumMod val="65000"/>
                  </a:schemeClr>
                </a:solidFill>
              </a:defRPr>
            </a:lvl1pPr>
          </a:lstStyle>
          <a:p>
            <a:r>
              <a:rPr lang="sv-SE"/>
              <a:t>Klicka på ikonen för att lägga till en bild</a:t>
            </a:r>
          </a:p>
        </p:txBody>
      </p:sp>
      <p:sp>
        <p:nvSpPr>
          <p:cNvPr id="11" name="Platshållare för innehåll 2">
            <a:extLst>
              <a:ext uri="{FF2B5EF4-FFF2-40B4-BE49-F238E27FC236}">
                <a16:creationId xmlns:a16="http://schemas.microsoft.com/office/drawing/2014/main" id="{808FB26E-EA81-434D-8C01-53BEE3C05EC9}"/>
              </a:ext>
            </a:extLst>
          </p:cNvPr>
          <p:cNvSpPr>
            <a:spLocks noGrp="1"/>
          </p:cNvSpPr>
          <p:nvPr>
            <p:ph sz="half" idx="1" hasCustomPrompt="1"/>
          </p:nvPr>
        </p:nvSpPr>
        <p:spPr>
          <a:xfrm>
            <a:off x="839788" y="1863524"/>
            <a:ext cx="5480376" cy="4422975"/>
          </a:xfrm>
          <a:prstGeom prst="rect">
            <a:avLst/>
          </a:prstGeom>
        </p:spPr>
        <p:txBody>
          <a:bodyPr/>
          <a:lstStyle>
            <a:lvl1pPr>
              <a:lnSpc>
                <a:spcPct val="100000"/>
              </a:lnSpc>
              <a:buClr>
                <a:srgbClr val="5E96A8"/>
              </a:buClr>
              <a:defRPr sz="2400"/>
            </a:lvl1pPr>
            <a:lvl2pPr>
              <a:lnSpc>
                <a:spcPct val="100000"/>
              </a:lnSpc>
              <a:buClr>
                <a:srgbClr val="5E96A8"/>
              </a:buClr>
              <a:defRPr sz="2400"/>
            </a:lvl2pPr>
            <a:lvl3pPr>
              <a:lnSpc>
                <a:spcPct val="100000"/>
              </a:lnSpc>
              <a:buClr>
                <a:srgbClr val="5E96A8"/>
              </a:buClr>
              <a:defRPr sz="2400"/>
            </a:lvl3pPr>
            <a:lvl4pPr>
              <a:lnSpc>
                <a:spcPct val="100000"/>
              </a:lnSpc>
              <a:buClr>
                <a:srgbClr val="5E96A8"/>
              </a:buClr>
              <a:defRPr sz="2400"/>
            </a:lvl4pPr>
            <a:lvl5pPr>
              <a:lnSpc>
                <a:spcPct val="100000"/>
              </a:lnSpc>
              <a:buClr>
                <a:srgbClr val="5E96A8"/>
              </a:buClr>
              <a:defRPr sz="24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7" name="Rubrik 1">
            <a:extLst>
              <a:ext uri="{FF2B5EF4-FFF2-40B4-BE49-F238E27FC236}">
                <a16:creationId xmlns:a16="http://schemas.microsoft.com/office/drawing/2014/main" id="{606BA4BC-2FDD-7F4A-B2A2-6EB7911230C5}"/>
              </a:ext>
            </a:extLst>
          </p:cNvPr>
          <p:cNvSpPr>
            <a:spLocks noGrp="1"/>
          </p:cNvSpPr>
          <p:nvPr>
            <p:ph type="title"/>
          </p:nvPr>
        </p:nvSpPr>
        <p:spPr>
          <a:xfrm>
            <a:off x="839788" y="571500"/>
            <a:ext cx="5480376"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3030301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a:t>Klicka på ikonen för att lägga till en bild</a:t>
            </a:r>
          </a:p>
        </p:txBody>
      </p:sp>
    </p:spTree>
    <p:extLst>
      <p:ext uri="{BB962C8B-B14F-4D97-AF65-F5344CB8AC3E}">
        <p14:creationId xmlns:p14="http://schemas.microsoft.com/office/powerpoint/2010/main" val="148668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or bild med rubriken i vänster">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a:t>Klicka på ikonen för att lägga till en bild</a:t>
            </a:r>
          </a:p>
        </p:txBody>
      </p:sp>
      <p:sp>
        <p:nvSpPr>
          <p:cNvPr id="5" name="Rubrik 1">
            <a:extLst>
              <a:ext uri="{FF2B5EF4-FFF2-40B4-BE49-F238E27FC236}">
                <a16:creationId xmlns:a16="http://schemas.microsoft.com/office/drawing/2014/main" id="{B9A56C43-49BA-9045-AD89-0E68E967B39B}"/>
              </a:ext>
            </a:extLst>
          </p:cNvPr>
          <p:cNvSpPr>
            <a:spLocks noGrp="1"/>
          </p:cNvSpPr>
          <p:nvPr>
            <p:ph type="title" hasCustomPrompt="1"/>
          </p:nvPr>
        </p:nvSpPr>
        <p:spPr>
          <a:xfrm>
            <a:off x="0" y="3669632"/>
            <a:ext cx="7327557" cy="2395258"/>
          </a:xfrm>
          <a:prstGeom prst="rect">
            <a:avLst/>
          </a:prstGeom>
          <a:solidFill>
            <a:schemeClr val="bg2"/>
          </a:solidFill>
        </p:spPr>
        <p:txBody>
          <a:bodyPr lIns="720000" tIns="360000" rIns="720000" bIns="360000" anchor="ctr"/>
          <a:lstStyle>
            <a:lvl1pPr>
              <a:lnSpc>
                <a:spcPts val="5380"/>
              </a:lnSpc>
              <a:defRPr sz="4400">
                <a:solidFill>
                  <a:srgbClr val="5E96A8"/>
                </a:solidFill>
              </a:defRPr>
            </a:lvl1pPr>
          </a:lstStyle>
          <a:p>
            <a:r>
              <a:rPr lang="sv-SE"/>
              <a:t>Klicka här för </a:t>
            </a:r>
            <a:br>
              <a:rPr lang="sv-SE"/>
            </a:br>
            <a:r>
              <a:rPr lang="sv-SE"/>
              <a:t>att ändra mall för rubrikformat</a:t>
            </a:r>
          </a:p>
        </p:txBody>
      </p:sp>
    </p:spTree>
    <p:extLst>
      <p:ext uri="{BB962C8B-B14F-4D97-AF65-F5344CB8AC3E}">
        <p14:creationId xmlns:p14="http://schemas.microsoft.com/office/powerpoint/2010/main" val="1246346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or bild med rubriken i mitten">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1"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a:t>Klicka på ikonen i mitten för att lägga till en bild</a:t>
            </a:r>
          </a:p>
        </p:txBody>
      </p:sp>
      <p:sp>
        <p:nvSpPr>
          <p:cNvPr id="5" name="Rubrik 1">
            <a:extLst>
              <a:ext uri="{FF2B5EF4-FFF2-40B4-BE49-F238E27FC236}">
                <a16:creationId xmlns:a16="http://schemas.microsoft.com/office/drawing/2014/main" id="{028F1707-3FE9-8D42-A9F9-EE0460C8A277}"/>
              </a:ext>
            </a:extLst>
          </p:cNvPr>
          <p:cNvSpPr>
            <a:spLocks noGrp="1"/>
          </p:cNvSpPr>
          <p:nvPr>
            <p:ph type="title" hasCustomPrompt="1"/>
          </p:nvPr>
        </p:nvSpPr>
        <p:spPr>
          <a:xfrm>
            <a:off x="2432221" y="1989622"/>
            <a:ext cx="7327557" cy="2878756"/>
          </a:xfrm>
          <a:prstGeom prst="rect">
            <a:avLst/>
          </a:prstGeom>
          <a:solidFill>
            <a:schemeClr val="bg2"/>
          </a:solidFill>
        </p:spPr>
        <p:txBody>
          <a:bodyPr lIns="720000" tIns="360000" rIns="720000" bIns="360000" anchor="ctr"/>
          <a:lstStyle>
            <a:lvl1pPr algn="ctr">
              <a:lnSpc>
                <a:spcPts val="5380"/>
              </a:lnSpc>
              <a:defRPr sz="4400">
                <a:solidFill>
                  <a:srgbClr val="5E96A8"/>
                </a:solidFill>
              </a:defRPr>
            </a:lvl1pPr>
          </a:lstStyle>
          <a:p>
            <a:r>
              <a:rPr lang="sv-SE"/>
              <a:t>Klicka här för </a:t>
            </a:r>
            <a:br>
              <a:rPr lang="sv-SE"/>
            </a:br>
            <a:r>
              <a:rPr lang="sv-SE"/>
              <a:t>att ändra mall för rubrikformat</a:t>
            </a:r>
          </a:p>
        </p:txBody>
      </p:sp>
    </p:spTree>
    <p:extLst>
      <p:ext uri="{BB962C8B-B14F-4D97-AF65-F5344CB8AC3E}">
        <p14:creationId xmlns:p14="http://schemas.microsoft.com/office/powerpoint/2010/main" val="2507908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or bild med rubriken i vänster 2">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a:t>Klicka på ikonen för att lägga till en bild</a:t>
            </a:r>
          </a:p>
        </p:txBody>
      </p:sp>
      <p:sp>
        <p:nvSpPr>
          <p:cNvPr id="9" name="Rubrik 1">
            <a:extLst>
              <a:ext uri="{FF2B5EF4-FFF2-40B4-BE49-F238E27FC236}">
                <a16:creationId xmlns:a16="http://schemas.microsoft.com/office/drawing/2014/main" id="{F28F8E17-AD50-3C49-9A59-5BFC6BCAD2A6}"/>
              </a:ext>
            </a:extLst>
          </p:cNvPr>
          <p:cNvSpPr>
            <a:spLocks noGrp="1"/>
          </p:cNvSpPr>
          <p:nvPr>
            <p:ph type="title" hasCustomPrompt="1"/>
          </p:nvPr>
        </p:nvSpPr>
        <p:spPr>
          <a:xfrm>
            <a:off x="0" y="3669957"/>
            <a:ext cx="10342605" cy="2446636"/>
          </a:xfrm>
          <a:prstGeom prst="rect">
            <a:avLst/>
          </a:prstGeom>
          <a:solidFill>
            <a:schemeClr val="bg2"/>
          </a:solidFill>
        </p:spPr>
        <p:txBody>
          <a:bodyPr lIns="720000" tIns="360000" rIns="720000" bIns="360000" anchor="ctr"/>
          <a:lstStyle>
            <a:lvl1pPr>
              <a:lnSpc>
                <a:spcPts val="5380"/>
              </a:lnSpc>
              <a:defRPr sz="4400">
                <a:solidFill>
                  <a:srgbClr val="5E96A8"/>
                </a:solidFill>
              </a:defRPr>
            </a:lvl1pPr>
          </a:lstStyle>
          <a:p>
            <a:r>
              <a:rPr lang="sv-SE"/>
              <a:t>Klicka här för att ändra mall för rubrikformat</a:t>
            </a:r>
          </a:p>
        </p:txBody>
      </p:sp>
    </p:spTree>
    <p:extLst>
      <p:ext uri="{BB962C8B-B14F-4D97-AF65-F5344CB8AC3E}">
        <p14:creationId xmlns:p14="http://schemas.microsoft.com/office/powerpoint/2010/main" val="5786328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våspaltig bild rubrik och undertext">
    <p:spTree>
      <p:nvGrpSpPr>
        <p:cNvPr id="1" name=""/>
        <p:cNvGrpSpPr/>
        <p:nvPr/>
      </p:nvGrpSpPr>
      <p:grpSpPr>
        <a:xfrm>
          <a:off x="0" y="0"/>
          <a:ext cx="0" cy="0"/>
          <a:chOff x="0" y="0"/>
          <a:chExt cx="0" cy="0"/>
        </a:xfrm>
      </p:grpSpPr>
      <p:sp>
        <p:nvSpPr>
          <p:cNvPr id="17" name="Platshållare för bild 9">
            <a:extLst>
              <a:ext uri="{FF2B5EF4-FFF2-40B4-BE49-F238E27FC236}">
                <a16:creationId xmlns:a16="http://schemas.microsoft.com/office/drawing/2014/main" id="{A789AC96-EF45-1D42-BE75-731F7B8806B6}"/>
              </a:ext>
            </a:extLst>
          </p:cNvPr>
          <p:cNvSpPr>
            <a:spLocks noGrp="1"/>
          </p:cNvSpPr>
          <p:nvPr>
            <p:ph type="pic" sz="quarter" idx="39"/>
          </p:nvPr>
        </p:nvSpPr>
        <p:spPr>
          <a:xfrm>
            <a:off x="3522025"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p>
        </p:txBody>
      </p:sp>
      <p:sp>
        <p:nvSpPr>
          <p:cNvPr id="16" name="Platshållare för bild 9">
            <a:extLst>
              <a:ext uri="{FF2B5EF4-FFF2-40B4-BE49-F238E27FC236}">
                <a16:creationId xmlns:a16="http://schemas.microsoft.com/office/drawing/2014/main" id="{AC67D47C-7CFE-494C-8CBF-B5EAA992EB4A}"/>
              </a:ext>
            </a:extLst>
          </p:cNvPr>
          <p:cNvSpPr>
            <a:spLocks noGrp="1"/>
          </p:cNvSpPr>
          <p:nvPr>
            <p:ph type="pic" sz="quarter" idx="28"/>
          </p:nvPr>
        </p:nvSpPr>
        <p:spPr>
          <a:xfrm>
            <a:off x="838201"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p>
        </p:txBody>
      </p:sp>
      <p:sp>
        <p:nvSpPr>
          <p:cNvPr id="8" name="Platshållare för text 7">
            <a:extLst>
              <a:ext uri="{FF2B5EF4-FFF2-40B4-BE49-F238E27FC236}">
                <a16:creationId xmlns:a16="http://schemas.microsoft.com/office/drawing/2014/main" id="{F0E2631A-CC9D-A545-B44B-E234E630A5DF}"/>
              </a:ext>
            </a:extLst>
          </p:cNvPr>
          <p:cNvSpPr>
            <a:spLocks noGrp="1"/>
          </p:cNvSpPr>
          <p:nvPr>
            <p:ph type="body" sz="quarter" idx="13" hasCustomPrompt="1"/>
          </p:nvPr>
        </p:nvSpPr>
        <p:spPr>
          <a:xfrm>
            <a:off x="838200" y="4905987"/>
            <a:ext cx="3578222" cy="811458"/>
          </a:xfrm>
          <a:prstGeom prst="rect">
            <a:avLst/>
          </a:prstGeom>
        </p:spPr>
        <p:txBody>
          <a:bodyPr/>
          <a:lstStyle>
            <a:lvl1pPr marL="0" indent="0" algn="l">
              <a:lnSpc>
                <a:spcPct val="100000"/>
              </a:lnSpc>
              <a:spcBef>
                <a:spcPts val="0"/>
              </a:spcBef>
              <a:buFontTx/>
              <a:buNone/>
              <a:defRPr sz="1800">
                <a:solidFill>
                  <a:schemeClr val="tx1"/>
                </a:solidFill>
              </a:defRPr>
            </a:lvl1pPr>
          </a:lstStyle>
          <a:p>
            <a:r>
              <a:rPr lang="sv-SE"/>
              <a:t>Redigera format för bakgrundstext
</a:t>
            </a:r>
          </a:p>
        </p:txBody>
      </p:sp>
      <p:sp>
        <p:nvSpPr>
          <p:cNvPr id="28" name="Platshållare för text 7">
            <a:extLst>
              <a:ext uri="{FF2B5EF4-FFF2-40B4-BE49-F238E27FC236}">
                <a16:creationId xmlns:a16="http://schemas.microsoft.com/office/drawing/2014/main" id="{9BF782C3-8673-9E4F-9678-C2E6376EE1FA}"/>
              </a:ext>
            </a:extLst>
          </p:cNvPr>
          <p:cNvSpPr>
            <a:spLocks noGrp="1"/>
          </p:cNvSpPr>
          <p:nvPr>
            <p:ph type="body" sz="quarter" idx="38" hasCustomPrompt="1"/>
          </p:nvPr>
        </p:nvSpPr>
        <p:spPr>
          <a:xfrm>
            <a:off x="6264279" y="4905987"/>
            <a:ext cx="3578222" cy="811458"/>
          </a:xfrm>
          <a:prstGeom prst="rect">
            <a:avLst/>
          </a:prstGeom>
        </p:spPr>
        <p:txBody>
          <a:bodyPr/>
          <a:lstStyle>
            <a:lvl1pPr marL="0" indent="0" algn="l">
              <a:lnSpc>
                <a:spcPct val="100000"/>
              </a:lnSpc>
              <a:spcBef>
                <a:spcPts val="0"/>
              </a:spcBef>
              <a:buNone/>
              <a:defRPr sz="1800">
                <a:solidFill>
                  <a:schemeClr val="tx1"/>
                </a:solidFill>
              </a:defRPr>
            </a:lvl1pPr>
          </a:lstStyle>
          <a:p>
            <a:r>
              <a:rPr lang="sv-SE"/>
              <a:t>Redigera format för bakgrundstext
</a:t>
            </a:r>
          </a:p>
        </p:txBody>
      </p:sp>
      <p:sp>
        <p:nvSpPr>
          <p:cNvPr id="10" name="Title 1">
            <a:extLst>
              <a:ext uri="{FF2B5EF4-FFF2-40B4-BE49-F238E27FC236}">
                <a16:creationId xmlns:a16="http://schemas.microsoft.com/office/drawing/2014/main" id="{CCE53E2F-B966-6140-8D52-F01C64DBC187}"/>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11" name="Platshållare för datum 2">
            <a:extLst>
              <a:ext uri="{FF2B5EF4-FFF2-40B4-BE49-F238E27FC236}">
                <a16:creationId xmlns:a16="http://schemas.microsoft.com/office/drawing/2014/main" id="{6117C8B7-4A5B-1049-BC05-BB7E2B2C7A43}"/>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2022-10-27</a:t>
            </a:fld>
            <a:endParaRPr lang="sv-SE"/>
          </a:p>
        </p:txBody>
      </p:sp>
      <p:sp>
        <p:nvSpPr>
          <p:cNvPr id="12" name="Platshållare för sidfot 3">
            <a:extLst>
              <a:ext uri="{FF2B5EF4-FFF2-40B4-BE49-F238E27FC236}">
                <a16:creationId xmlns:a16="http://schemas.microsoft.com/office/drawing/2014/main" id="{0323C48B-652B-534A-8A79-5C493D576D29}"/>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13" name="Platshållare för bildnummer 4">
            <a:extLst>
              <a:ext uri="{FF2B5EF4-FFF2-40B4-BE49-F238E27FC236}">
                <a16:creationId xmlns:a16="http://schemas.microsoft.com/office/drawing/2014/main" id="{1268E680-4FA8-3A49-AB29-8148E65B62E8}"/>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
        <p:nvSpPr>
          <p:cNvPr id="18" name="Platshållare för bild 9">
            <a:extLst>
              <a:ext uri="{FF2B5EF4-FFF2-40B4-BE49-F238E27FC236}">
                <a16:creationId xmlns:a16="http://schemas.microsoft.com/office/drawing/2014/main" id="{90C090E7-EAFE-A545-9D38-754E561FD002}"/>
              </a:ext>
            </a:extLst>
          </p:cNvPr>
          <p:cNvSpPr>
            <a:spLocks noGrp="1"/>
          </p:cNvSpPr>
          <p:nvPr>
            <p:ph type="pic" sz="quarter" idx="40"/>
          </p:nvPr>
        </p:nvSpPr>
        <p:spPr>
          <a:xfrm>
            <a:off x="6253349"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p>
        </p:txBody>
      </p:sp>
      <p:sp>
        <p:nvSpPr>
          <p:cNvPr id="19" name="Platshållare för bild 9">
            <a:extLst>
              <a:ext uri="{FF2B5EF4-FFF2-40B4-BE49-F238E27FC236}">
                <a16:creationId xmlns:a16="http://schemas.microsoft.com/office/drawing/2014/main" id="{9A263DC6-3868-A545-811A-89FDADF4533C}"/>
              </a:ext>
            </a:extLst>
          </p:cNvPr>
          <p:cNvSpPr>
            <a:spLocks noGrp="1"/>
          </p:cNvSpPr>
          <p:nvPr>
            <p:ph type="pic" sz="quarter" idx="41"/>
          </p:nvPr>
        </p:nvSpPr>
        <p:spPr>
          <a:xfrm>
            <a:off x="8952586"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p>
        </p:txBody>
      </p:sp>
    </p:spTree>
    <p:extLst>
      <p:ext uri="{BB962C8B-B14F-4D97-AF65-F5344CB8AC3E}">
        <p14:creationId xmlns:p14="http://schemas.microsoft.com/office/powerpoint/2010/main" val="7159264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agram med rubrik och tex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2"/>
            <a:ext cx="5181601" cy="4351339"/>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endParaRPr lang="sv-SE"/>
          </a:p>
        </p:txBody>
      </p:sp>
      <p:sp>
        <p:nvSpPr>
          <p:cNvPr id="10" name="Title 1">
            <a:extLst>
              <a:ext uri="{FF2B5EF4-FFF2-40B4-BE49-F238E27FC236}">
                <a16:creationId xmlns:a16="http://schemas.microsoft.com/office/drawing/2014/main" id="{D2D1D719-F257-E94D-8E80-0DB4732E4AD6}"/>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C7EF3F6-CBBF-BA43-991A-9ACD721885E7}"/>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1066275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med rubrik och text 2">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4"/>
            <a:ext cx="5181601" cy="445551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a:p>
            <a:endParaRPr lang="sv-SE"/>
          </a:p>
        </p:txBody>
      </p:sp>
      <p:sp>
        <p:nvSpPr>
          <p:cNvPr id="12" name="Title 1">
            <a:extLst>
              <a:ext uri="{FF2B5EF4-FFF2-40B4-BE49-F238E27FC236}">
                <a16:creationId xmlns:a16="http://schemas.microsoft.com/office/drawing/2014/main" id="{430B0B65-E106-1643-B265-3DB5E92F91F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6" name="Platshållare för innehåll 2">
            <a:extLst>
              <a:ext uri="{FF2B5EF4-FFF2-40B4-BE49-F238E27FC236}">
                <a16:creationId xmlns:a16="http://schemas.microsoft.com/office/drawing/2014/main" id="{340BEC2D-299F-CD48-8E75-4FCE098F1A56}"/>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28453740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 med rubrik och text 3">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4"/>
            <a:ext cx="5181601" cy="445551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a:p>
            <a:endParaRPr lang="sv-SE"/>
          </a:p>
        </p:txBody>
      </p:sp>
      <p:sp>
        <p:nvSpPr>
          <p:cNvPr id="12" name="Title 1">
            <a:extLst>
              <a:ext uri="{FF2B5EF4-FFF2-40B4-BE49-F238E27FC236}">
                <a16:creationId xmlns:a16="http://schemas.microsoft.com/office/drawing/2014/main" id="{8EFA56C5-CFA2-A748-B8E8-34166D1C3088}"/>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36D26F7E-1CAC-A446-AA54-8C833A24C52D}"/>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3593458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e diagram med rubrik och undertext">
    <p:spTree>
      <p:nvGrpSpPr>
        <p:cNvPr id="1" name=""/>
        <p:cNvGrpSpPr/>
        <p:nvPr/>
      </p:nvGrpSpPr>
      <p:grpSpPr>
        <a:xfrm>
          <a:off x="0" y="0"/>
          <a:ext cx="0" cy="0"/>
          <a:chOff x="0" y="0"/>
          <a:chExt cx="0" cy="0"/>
        </a:xfrm>
      </p:grpSpPr>
      <p:sp>
        <p:nvSpPr>
          <p:cNvPr id="16" name="Chart Placeholder 2">
            <a:extLst>
              <a:ext uri="{FF2B5EF4-FFF2-40B4-BE49-F238E27FC236}">
                <a16:creationId xmlns:a16="http://schemas.microsoft.com/office/drawing/2014/main" id="{7C4D84E6-0631-1647-AF77-32B0FC194CAD}"/>
              </a:ext>
            </a:extLst>
          </p:cNvPr>
          <p:cNvSpPr>
            <a:spLocks noGrp="1"/>
          </p:cNvSpPr>
          <p:nvPr>
            <p:ph type="chart" sz="quarter" idx="15" hasCustomPrompt="1"/>
          </p:nvPr>
        </p:nvSpPr>
        <p:spPr>
          <a:xfrm>
            <a:off x="4600070" y="1696053"/>
            <a:ext cx="2991861" cy="2685447"/>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p:txBody>
      </p:sp>
      <p:sp>
        <p:nvSpPr>
          <p:cNvPr id="19" name="Chart Placeholder 2">
            <a:extLst>
              <a:ext uri="{FF2B5EF4-FFF2-40B4-BE49-F238E27FC236}">
                <a16:creationId xmlns:a16="http://schemas.microsoft.com/office/drawing/2014/main" id="{42EA0E86-EC34-6349-A106-BDE2B3A29E76}"/>
              </a:ext>
            </a:extLst>
          </p:cNvPr>
          <p:cNvSpPr>
            <a:spLocks noGrp="1"/>
          </p:cNvSpPr>
          <p:nvPr>
            <p:ph type="chart" sz="quarter" idx="17" hasCustomPrompt="1"/>
          </p:nvPr>
        </p:nvSpPr>
        <p:spPr>
          <a:xfrm>
            <a:off x="838199" y="1696053"/>
            <a:ext cx="2988000" cy="2702833"/>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p:txBody>
      </p:sp>
      <p:sp>
        <p:nvSpPr>
          <p:cNvPr id="20" name="Platshållare för innehåll 3">
            <a:extLst>
              <a:ext uri="{FF2B5EF4-FFF2-40B4-BE49-F238E27FC236}">
                <a16:creationId xmlns:a16="http://schemas.microsoft.com/office/drawing/2014/main" id="{268ACC17-B472-8444-86A0-40B6C725EE68}"/>
              </a:ext>
            </a:extLst>
          </p:cNvPr>
          <p:cNvSpPr>
            <a:spLocks noGrp="1"/>
          </p:cNvSpPr>
          <p:nvPr>
            <p:ph sz="half" idx="2" hasCustomPrompt="1"/>
          </p:nvPr>
        </p:nvSpPr>
        <p:spPr>
          <a:xfrm>
            <a:off x="4600070" y="4711981"/>
            <a:ext cx="2991861" cy="553757"/>
          </a:xfrm>
          <a:prstGeom prst="rect">
            <a:avLst/>
          </a:prstGeom>
        </p:spPr>
        <p:txBody>
          <a:bodyPr/>
          <a:lstStyle>
            <a:lvl1pPr marL="0" indent="0" algn="ctr">
              <a:lnSpc>
                <a:spcPct val="100000"/>
              </a:lnSpc>
              <a:buFontTx/>
              <a:buNone/>
              <a:defRPr sz="1800">
                <a:solidFill>
                  <a:schemeClr val="tx1"/>
                </a:solidFill>
              </a:defRPr>
            </a:lvl1pPr>
          </a:lstStyle>
          <a:p>
            <a:pPr lvl="0"/>
            <a:r>
              <a:rPr lang="sv-SE"/>
              <a:t>Klicka här för att ändra format på bakgrundstexten</a:t>
            </a:r>
          </a:p>
        </p:txBody>
      </p:sp>
      <p:sp>
        <p:nvSpPr>
          <p:cNvPr id="21" name="Platshållare för innehåll 3">
            <a:extLst>
              <a:ext uri="{FF2B5EF4-FFF2-40B4-BE49-F238E27FC236}">
                <a16:creationId xmlns:a16="http://schemas.microsoft.com/office/drawing/2014/main" id="{09997586-B66C-6841-850C-D040FF76442F}"/>
              </a:ext>
            </a:extLst>
          </p:cNvPr>
          <p:cNvSpPr>
            <a:spLocks noGrp="1"/>
          </p:cNvSpPr>
          <p:nvPr>
            <p:ph sz="half" idx="18" hasCustomPrompt="1"/>
          </p:nvPr>
        </p:nvSpPr>
        <p:spPr>
          <a:xfrm>
            <a:off x="8268623" y="4711981"/>
            <a:ext cx="2991861" cy="553757"/>
          </a:xfrm>
          <a:prstGeom prst="rect">
            <a:avLst/>
          </a:prstGeom>
        </p:spPr>
        <p:txBody>
          <a:bodyPr/>
          <a:lstStyle>
            <a:lvl1pPr marL="0" indent="0" algn="ctr">
              <a:lnSpc>
                <a:spcPct val="100000"/>
              </a:lnSpc>
              <a:buFontTx/>
              <a:buNone/>
              <a:defRPr sz="1800">
                <a:solidFill>
                  <a:schemeClr val="tx1"/>
                </a:solidFill>
              </a:defRPr>
            </a:lvl1pPr>
          </a:lstStyle>
          <a:p>
            <a:pPr lvl="0"/>
            <a:r>
              <a:rPr lang="sv-SE"/>
              <a:t>Klicka här för att ändra format på bakgrundstexten</a:t>
            </a:r>
          </a:p>
        </p:txBody>
      </p:sp>
      <p:sp>
        <p:nvSpPr>
          <p:cNvPr id="22" name="Platshållare för innehåll 3">
            <a:extLst>
              <a:ext uri="{FF2B5EF4-FFF2-40B4-BE49-F238E27FC236}">
                <a16:creationId xmlns:a16="http://schemas.microsoft.com/office/drawing/2014/main" id="{138952B2-0CB5-A24A-88AB-7970F3E12DEF}"/>
              </a:ext>
            </a:extLst>
          </p:cNvPr>
          <p:cNvSpPr>
            <a:spLocks noGrp="1"/>
          </p:cNvSpPr>
          <p:nvPr>
            <p:ph sz="half" idx="19" hasCustomPrompt="1"/>
          </p:nvPr>
        </p:nvSpPr>
        <p:spPr>
          <a:xfrm>
            <a:off x="838199" y="4711981"/>
            <a:ext cx="2991861" cy="553758"/>
          </a:xfrm>
          <a:prstGeom prst="rect">
            <a:avLst/>
          </a:prstGeom>
        </p:spPr>
        <p:txBody>
          <a:bodyPr/>
          <a:lstStyle>
            <a:lvl1pPr marL="0" indent="0" algn="ctr">
              <a:lnSpc>
                <a:spcPct val="100000"/>
              </a:lnSpc>
              <a:buFontTx/>
              <a:buNone/>
              <a:defRPr sz="1800">
                <a:solidFill>
                  <a:schemeClr val="tx1"/>
                </a:solidFill>
              </a:defRPr>
            </a:lvl1pPr>
          </a:lstStyle>
          <a:p>
            <a:pPr lvl="0"/>
            <a:r>
              <a:rPr lang="sv-SE"/>
              <a:t>Klicka här för att ändra format på bakgrundstexten</a:t>
            </a:r>
          </a:p>
        </p:txBody>
      </p:sp>
      <p:sp>
        <p:nvSpPr>
          <p:cNvPr id="23" name="Chart Placeholder 2">
            <a:extLst>
              <a:ext uri="{FF2B5EF4-FFF2-40B4-BE49-F238E27FC236}">
                <a16:creationId xmlns:a16="http://schemas.microsoft.com/office/drawing/2014/main" id="{0AEAC2EA-433D-214A-B0DB-56EAB0F5D0E0}"/>
              </a:ext>
            </a:extLst>
          </p:cNvPr>
          <p:cNvSpPr>
            <a:spLocks noGrp="1"/>
          </p:cNvSpPr>
          <p:nvPr>
            <p:ph type="chart" sz="quarter" idx="20" hasCustomPrompt="1"/>
          </p:nvPr>
        </p:nvSpPr>
        <p:spPr>
          <a:xfrm>
            <a:off x="8268623" y="1696053"/>
            <a:ext cx="2991861" cy="2685447"/>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a:t>Klicka på ikonen för att lägga till en diagram</a:t>
            </a:r>
          </a:p>
          <a:p>
            <a:endParaRPr lang="sv-SE"/>
          </a:p>
        </p:txBody>
      </p:sp>
      <p:sp>
        <p:nvSpPr>
          <p:cNvPr id="13" name="Title 1">
            <a:extLst>
              <a:ext uri="{FF2B5EF4-FFF2-40B4-BE49-F238E27FC236}">
                <a16:creationId xmlns:a16="http://schemas.microsoft.com/office/drawing/2014/main" id="{E9F451CC-4F71-014A-986B-4272C82B7B8E}"/>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Tree>
    <p:extLst>
      <p:ext uri="{BB962C8B-B14F-4D97-AF65-F5344CB8AC3E}">
        <p14:creationId xmlns:p14="http://schemas.microsoft.com/office/powerpoint/2010/main" val="180395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tags" Target="../tags/tag1.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ags" Target="../tags/tag2.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image" Target="../media/image10.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theme" Target="../theme/theme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image" Target="../media/image18.emf"/><Relationship Id="rId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4F1">
            <a:alpha val="0"/>
          </a:srgbClr>
        </a:solidFill>
        <a:effectLst/>
      </p:bgPr>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80" r:id="rId4"/>
    <p:sldLayoutId id="2147483666" r:id="rId5"/>
    <p:sldLayoutId id="2147483669" r:id="rId6"/>
    <p:sldLayoutId id="2147483677" r:id="rId7"/>
    <p:sldLayoutId id="2147483678" r:id="rId8"/>
    <p:sldLayoutId id="2147483667" r:id="rId9"/>
    <p:sldLayoutId id="2147483662" r:id="rId10"/>
    <p:sldLayoutId id="2147483665" r:id="rId11"/>
    <p:sldLayoutId id="2147483663" r:id="rId12"/>
    <p:sldLayoutId id="2147483664" r:id="rId13"/>
    <p:sldLayoutId id="2147483651" r:id="rId14"/>
    <p:sldLayoutId id="2147483654" r:id="rId15"/>
    <p:sldLayoutId id="2147483660" r:id="rId16"/>
    <p:sldLayoutId id="2147483674" r:id="rId17"/>
    <p:sldLayoutId id="2147483679" r:id="rId18"/>
    <p:sldLayoutId id="2147483655" r:id="rId19"/>
    <p:sldLayoutId id="2147483661" r:id="rId20"/>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4F1">
            <a:alpha val="0"/>
          </a:srgbClr>
        </a:solidFill>
        <a:effectLst/>
      </p:bgPr>
    </p:bg>
    <p:spTree>
      <p:nvGrpSpPr>
        <p:cNvPr id="1" name=""/>
        <p:cNvGrpSpPr/>
        <p:nvPr/>
      </p:nvGrpSpPr>
      <p:grpSpPr>
        <a:xfrm>
          <a:off x="0" y="0"/>
          <a:ext cx="0" cy="0"/>
          <a:chOff x="0" y="0"/>
          <a:chExt cx="0" cy="0"/>
        </a:xfrm>
      </p:grpSpPr>
      <p:sp>
        <p:nvSpPr>
          <p:cNvPr id="2051" name="Rectangle 3"/>
          <p:cNvSpPr>
            <a:spLocks noGrp="1" noChangeAspect="1" noChangeArrowheads="1"/>
          </p:cNvSpPr>
          <p:nvPr>
            <p:ph type="title"/>
          </p:nvPr>
        </p:nvSpPr>
        <p:spPr bwMode="auto">
          <a:xfrm>
            <a:off x="1344086" y="333375"/>
            <a:ext cx="9503833"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skriva rubrik</a:t>
            </a:r>
          </a:p>
        </p:txBody>
      </p:sp>
      <p:sp>
        <p:nvSpPr>
          <p:cNvPr id="2052" name="Rectangle 4"/>
          <p:cNvSpPr>
            <a:spLocks noGrp="1" noChangeAspect="1" noChangeArrowheads="1"/>
          </p:cNvSpPr>
          <p:nvPr>
            <p:ph type="body" idx="1"/>
          </p:nvPr>
        </p:nvSpPr>
        <p:spPr bwMode="auto">
          <a:xfrm>
            <a:off x="1344064" y="1404717"/>
            <a:ext cx="9502480" cy="49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sv-SE"/>
              <a:t>Klicka här för att skriva text</a:t>
            </a:r>
          </a:p>
          <a:p>
            <a:pPr lvl="1"/>
            <a:r>
              <a:rPr lang="sv-SE"/>
              <a:t>Text på nivå två</a:t>
            </a:r>
          </a:p>
          <a:p>
            <a:pPr lvl="2"/>
            <a:r>
              <a:rPr lang="sv-SE"/>
              <a:t>Text på nivå tre</a:t>
            </a:r>
          </a:p>
          <a:p>
            <a:pPr lvl="3"/>
            <a:r>
              <a:rPr lang="sv-SE"/>
              <a:t>Text på nivå fyra</a:t>
            </a:r>
          </a:p>
        </p:txBody>
      </p:sp>
      <p:sp>
        <p:nvSpPr>
          <p:cNvPr id="570376" name="Rectangle 8"/>
          <p:cNvSpPr>
            <a:spLocks noChangeArrowheads="1"/>
          </p:cNvSpPr>
          <p:nvPr/>
        </p:nvSpPr>
        <p:spPr bwMode="auto">
          <a:xfrm>
            <a:off x="0" y="6742115"/>
            <a:ext cx="12192000" cy="115887"/>
          </a:xfrm>
          <a:prstGeom prst="rect">
            <a:avLst/>
          </a:prstGeom>
          <a:solidFill>
            <a:srgbClr val="00A9A7"/>
          </a:solidFill>
          <a:ln w="9525">
            <a:noFill/>
            <a:miter lim="800000"/>
            <a:headEnd/>
            <a:tailEnd/>
          </a:ln>
          <a:effectLst/>
        </p:spPr>
        <p:txBody>
          <a:bodyPr wrap="none" anchor="ctr"/>
          <a:lstStyle/>
          <a:p>
            <a:pPr defTabSz="914377" fontAlgn="base">
              <a:spcBef>
                <a:spcPct val="0"/>
              </a:spcBef>
              <a:spcAft>
                <a:spcPct val="0"/>
              </a:spcAft>
              <a:defRPr/>
            </a:pPr>
            <a:r>
              <a:rPr lang="sv-SE" sz="1900">
                <a:solidFill>
                  <a:srgbClr val="382819"/>
                </a:solidFill>
              </a:rPr>
              <a:t> </a:t>
            </a:r>
          </a:p>
        </p:txBody>
      </p:sp>
      <p:sp>
        <p:nvSpPr>
          <p:cNvPr id="2" name="xxLanguageTextBox"/>
          <p:cNvSpPr/>
          <p:nvPr userDrawn="1">
            <p:custDataLst>
              <p:tags r:id="rId29"/>
            </p:custDataLst>
          </p:nvPr>
        </p:nvSpPr>
        <p:spPr bwMode="auto">
          <a:xfrm>
            <a:off x="0" y="1"/>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algn="ctr" defTabSz="957239" fontAlgn="base">
              <a:spcBef>
                <a:spcPct val="0"/>
              </a:spcBef>
              <a:spcAft>
                <a:spcPct val="0"/>
              </a:spcAft>
            </a:pPr>
            <a:endParaRPr lang="sv-SE" sz="2100" err="1">
              <a:solidFill>
                <a:srgbClr val="382819"/>
              </a:solidFill>
              <a:cs typeface="Arial" charset="0"/>
            </a:endParaRPr>
          </a:p>
        </p:txBody>
      </p:sp>
    </p:spTree>
    <p:extLst>
      <p:ext uri="{BB962C8B-B14F-4D97-AF65-F5344CB8AC3E}">
        <p14:creationId xmlns:p14="http://schemas.microsoft.com/office/powerpoint/2010/main" val="35682776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Lst>
  <p:hf hdr="0" ftr="0" dt="0"/>
  <p:txStyles>
    <p:titleStyle>
      <a:lvl1pPr algn="l" defTabSz="957239" rtl="0" eaLnBrk="1" fontAlgn="base" hangingPunct="1">
        <a:spcBef>
          <a:spcPct val="0"/>
        </a:spcBef>
        <a:spcAft>
          <a:spcPct val="0"/>
        </a:spcAft>
        <a:defRPr sz="3000" b="1">
          <a:solidFill>
            <a:srgbClr val="00A9A7"/>
          </a:solidFill>
          <a:latin typeface="+mj-lt"/>
          <a:ea typeface="+mj-ea"/>
          <a:cs typeface="+mj-cs"/>
        </a:defRPr>
      </a:lvl1pPr>
      <a:lvl2pPr algn="l" defTabSz="957239" rtl="0" eaLnBrk="1" fontAlgn="base" hangingPunct="1">
        <a:spcBef>
          <a:spcPct val="0"/>
        </a:spcBef>
        <a:spcAft>
          <a:spcPct val="0"/>
        </a:spcAft>
        <a:defRPr sz="3000" b="1">
          <a:solidFill>
            <a:srgbClr val="00A9A7"/>
          </a:solidFill>
          <a:latin typeface="Arial" charset="0"/>
        </a:defRPr>
      </a:lvl2pPr>
      <a:lvl3pPr algn="l" defTabSz="957239" rtl="0" eaLnBrk="1" fontAlgn="base" hangingPunct="1">
        <a:spcBef>
          <a:spcPct val="0"/>
        </a:spcBef>
        <a:spcAft>
          <a:spcPct val="0"/>
        </a:spcAft>
        <a:defRPr sz="3000" b="1">
          <a:solidFill>
            <a:srgbClr val="00A9A7"/>
          </a:solidFill>
          <a:latin typeface="Arial" charset="0"/>
        </a:defRPr>
      </a:lvl3pPr>
      <a:lvl4pPr algn="l" defTabSz="957239" rtl="0" eaLnBrk="1" fontAlgn="base" hangingPunct="1">
        <a:spcBef>
          <a:spcPct val="0"/>
        </a:spcBef>
        <a:spcAft>
          <a:spcPct val="0"/>
        </a:spcAft>
        <a:defRPr sz="3000" b="1">
          <a:solidFill>
            <a:srgbClr val="00A9A7"/>
          </a:solidFill>
          <a:latin typeface="Arial" charset="0"/>
        </a:defRPr>
      </a:lvl4pPr>
      <a:lvl5pPr algn="l" defTabSz="957239" rtl="0" eaLnBrk="1" fontAlgn="base" hangingPunct="1">
        <a:spcBef>
          <a:spcPct val="0"/>
        </a:spcBef>
        <a:spcAft>
          <a:spcPct val="0"/>
        </a:spcAft>
        <a:defRPr sz="3000" b="1">
          <a:solidFill>
            <a:srgbClr val="00A9A7"/>
          </a:solidFill>
          <a:latin typeface="Arial" charset="0"/>
        </a:defRPr>
      </a:lvl5pPr>
      <a:lvl6pPr marL="457189" algn="l" defTabSz="957239" rtl="0" eaLnBrk="1" fontAlgn="base" hangingPunct="1">
        <a:spcBef>
          <a:spcPct val="0"/>
        </a:spcBef>
        <a:spcAft>
          <a:spcPct val="0"/>
        </a:spcAft>
        <a:defRPr sz="2900" b="1">
          <a:solidFill>
            <a:srgbClr val="00A9A7"/>
          </a:solidFill>
          <a:latin typeface="Arial" charset="0"/>
        </a:defRPr>
      </a:lvl6pPr>
      <a:lvl7pPr marL="914377" algn="l" defTabSz="957239" rtl="0" eaLnBrk="1" fontAlgn="base" hangingPunct="1">
        <a:spcBef>
          <a:spcPct val="0"/>
        </a:spcBef>
        <a:spcAft>
          <a:spcPct val="0"/>
        </a:spcAft>
        <a:defRPr sz="2900" b="1">
          <a:solidFill>
            <a:srgbClr val="00A9A7"/>
          </a:solidFill>
          <a:latin typeface="Arial" charset="0"/>
        </a:defRPr>
      </a:lvl7pPr>
      <a:lvl8pPr marL="1371566" algn="l" defTabSz="957239" rtl="0" eaLnBrk="1" fontAlgn="base" hangingPunct="1">
        <a:spcBef>
          <a:spcPct val="0"/>
        </a:spcBef>
        <a:spcAft>
          <a:spcPct val="0"/>
        </a:spcAft>
        <a:defRPr sz="2900" b="1">
          <a:solidFill>
            <a:srgbClr val="00A9A7"/>
          </a:solidFill>
          <a:latin typeface="Arial" charset="0"/>
        </a:defRPr>
      </a:lvl8pPr>
      <a:lvl9pPr marL="1828754" algn="l" defTabSz="957239" rtl="0" eaLnBrk="1" fontAlgn="base" hangingPunct="1">
        <a:spcBef>
          <a:spcPct val="0"/>
        </a:spcBef>
        <a:spcAft>
          <a:spcPct val="0"/>
        </a:spcAft>
        <a:defRPr sz="2900" b="1">
          <a:solidFill>
            <a:srgbClr val="00A9A7"/>
          </a:solidFill>
          <a:latin typeface="Arial" charset="0"/>
        </a:defRPr>
      </a:lvl9pPr>
    </p:titleStyle>
    <p:bodyStyle>
      <a:lvl1pPr marL="266693" indent="-266693" algn="l" defTabSz="957239"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11" indent="-192083" algn="l" defTabSz="957239" rtl="0" eaLnBrk="1" fontAlgn="base" hangingPunct="1">
        <a:lnSpc>
          <a:spcPct val="120000"/>
        </a:lnSpc>
        <a:spcBef>
          <a:spcPct val="20000"/>
        </a:spcBef>
        <a:spcAft>
          <a:spcPct val="20000"/>
        </a:spcAft>
        <a:buSzPct val="90000"/>
        <a:buBlip>
          <a:blip r:embed="rId30"/>
        </a:buBlip>
        <a:defRPr>
          <a:solidFill>
            <a:srgbClr val="000000"/>
          </a:solidFill>
          <a:latin typeface="+mn-lt"/>
        </a:defRPr>
      </a:lvl2pPr>
      <a:lvl3pPr marL="947715" indent="-198434" algn="l" defTabSz="957239" rtl="0" eaLnBrk="1" fontAlgn="base" hangingPunct="1">
        <a:lnSpc>
          <a:spcPct val="120000"/>
        </a:lnSpc>
        <a:spcBef>
          <a:spcPct val="20000"/>
        </a:spcBef>
        <a:spcAft>
          <a:spcPct val="20000"/>
        </a:spcAft>
        <a:buSzPct val="90000"/>
        <a:buBlip>
          <a:blip r:embed="rId30"/>
        </a:buBlip>
        <a:defRPr>
          <a:solidFill>
            <a:srgbClr val="000000"/>
          </a:solidFill>
          <a:latin typeface="+mn-lt"/>
        </a:defRPr>
      </a:lvl3pPr>
      <a:lvl4pPr marL="1319180" indent="-200020" algn="l" defTabSz="957239" rtl="0" eaLnBrk="1" fontAlgn="base" hangingPunct="1">
        <a:lnSpc>
          <a:spcPct val="120000"/>
        </a:lnSpc>
        <a:spcBef>
          <a:spcPct val="20000"/>
        </a:spcBef>
        <a:spcAft>
          <a:spcPct val="20000"/>
        </a:spcAft>
        <a:buSzPct val="90000"/>
        <a:buBlip>
          <a:blip r:embed="rId30"/>
        </a:buBlip>
        <a:defRPr>
          <a:solidFill>
            <a:schemeClr val="tx1"/>
          </a:solidFill>
          <a:latin typeface="+mn-lt"/>
        </a:defRPr>
      </a:lvl4pPr>
      <a:lvl5pPr marL="1695408" indent="-188909" algn="l" defTabSz="957239" rtl="0" eaLnBrk="1" fontAlgn="base" hangingPunct="1">
        <a:lnSpc>
          <a:spcPct val="120000"/>
        </a:lnSpc>
        <a:spcBef>
          <a:spcPct val="20000"/>
        </a:spcBef>
        <a:spcAft>
          <a:spcPct val="20000"/>
        </a:spcAft>
        <a:buSzPct val="90000"/>
        <a:buBlip>
          <a:blip r:embed="rId30"/>
        </a:buBlip>
        <a:defRPr>
          <a:solidFill>
            <a:schemeClr val="tx1"/>
          </a:solidFill>
          <a:latin typeface="+mn-lt"/>
        </a:defRPr>
      </a:lvl5pPr>
      <a:lvl6pPr marL="2152597" indent="-188909" algn="l" defTabSz="957239" rtl="0" eaLnBrk="1" fontAlgn="base" hangingPunct="1">
        <a:lnSpc>
          <a:spcPct val="120000"/>
        </a:lnSpc>
        <a:spcBef>
          <a:spcPct val="20000"/>
        </a:spcBef>
        <a:spcAft>
          <a:spcPct val="20000"/>
        </a:spcAft>
        <a:buSzPct val="90000"/>
        <a:buBlip>
          <a:blip r:embed="rId30"/>
        </a:buBlip>
        <a:defRPr>
          <a:solidFill>
            <a:schemeClr val="tx1"/>
          </a:solidFill>
          <a:latin typeface="+mn-lt"/>
        </a:defRPr>
      </a:lvl6pPr>
      <a:lvl7pPr marL="2609785" indent="-188909" algn="l" defTabSz="957239" rtl="0" eaLnBrk="1" fontAlgn="base" hangingPunct="1">
        <a:lnSpc>
          <a:spcPct val="120000"/>
        </a:lnSpc>
        <a:spcBef>
          <a:spcPct val="20000"/>
        </a:spcBef>
        <a:spcAft>
          <a:spcPct val="20000"/>
        </a:spcAft>
        <a:buSzPct val="90000"/>
        <a:buBlip>
          <a:blip r:embed="rId30"/>
        </a:buBlip>
        <a:defRPr>
          <a:solidFill>
            <a:schemeClr val="tx1"/>
          </a:solidFill>
          <a:latin typeface="+mn-lt"/>
        </a:defRPr>
      </a:lvl7pPr>
      <a:lvl8pPr marL="3066974" indent="-188909" algn="l" defTabSz="957239" rtl="0" eaLnBrk="1" fontAlgn="base" hangingPunct="1">
        <a:lnSpc>
          <a:spcPct val="120000"/>
        </a:lnSpc>
        <a:spcBef>
          <a:spcPct val="20000"/>
        </a:spcBef>
        <a:spcAft>
          <a:spcPct val="20000"/>
        </a:spcAft>
        <a:buSzPct val="90000"/>
        <a:buBlip>
          <a:blip r:embed="rId30"/>
        </a:buBlip>
        <a:defRPr>
          <a:solidFill>
            <a:schemeClr val="tx1"/>
          </a:solidFill>
          <a:latin typeface="+mn-lt"/>
        </a:defRPr>
      </a:lvl8pPr>
      <a:lvl9pPr marL="3524163" indent="-188909" algn="l" defTabSz="957239" rtl="0" eaLnBrk="1" fontAlgn="base" hangingPunct="1">
        <a:lnSpc>
          <a:spcPct val="120000"/>
        </a:lnSpc>
        <a:spcBef>
          <a:spcPct val="20000"/>
        </a:spcBef>
        <a:spcAft>
          <a:spcPct val="20000"/>
        </a:spcAft>
        <a:buSzPct val="90000"/>
        <a:buBlip>
          <a:blip r:embed="rId30"/>
        </a:buBlip>
        <a:defRPr>
          <a:solidFill>
            <a:schemeClr val="tx1"/>
          </a:solidFill>
          <a:latin typeface="+mn-lt"/>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56">
          <p15:clr>
            <a:srgbClr val="F26B43"/>
          </p15:clr>
        </p15:guide>
        <p15:guide id="3" pos="6924">
          <p15:clr>
            <a:srgbClr val="F26B43"/>
          </p15:clr>
        </p15:guide>
        <p15:guide id="4" orient="horz" pos="210">
          <p15:clr>
            <a:srgbClr val="F26B43"/>
          </p15:clr>
        </p15:guide>
        <p15:guide id="5" orient="horz" pos="883">
          <p15:clr>
            <a:srgbClr val="F26B43"/>
          </p15:clr>
        </p15:guide>
        <p15:guide id="6" orient="horz" pos="799">
          <p15:clr>
            <a:srgbClr val="F26B43"/>
          </p15:clr>
        </p15:guide>
        <p15:guide id="7" orient="horz" pos="3997">
          <p15:clr>
            <a:srgbClr val="F26B43"/>
          </p15:clr>
        </p15:guide>
        <p15:guide id="8" pos="847">
          <p15:clr>
            <a:srgbClr val="F26B43"/>
          </p15:clr>
        </p15:guide>
        <p15:guide id="9" pos="6833">
          <p15:clr>
            <a:srgbClr val="F26B43"/>
          </p15:clr>
        </p15:guide>
        <p15:guide id="10" pos="211">
          <p15:clr>
            <a:srgbClr val="F26B43"/>
          </p15:clr>
        </p15:guide>
        <p15:guide id="11"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4F1">
            <a:alpha val="0"/>
          </a:srgbClr>
        </a:solidFill>
        <a:effectLst/>
      </p:bgPr>
    </p:bg>
    <p:spTree>
      <p:nvGrpSpPr>
        <p:cNvPr id="1" name=""/>
        <p:cNvGrpSpPr/>
        <p:nvPr/>
      </p:nvGrpSpPr>
      <p:grpSpPr>
        <a:xfrm>
          <a:off x="0" y="0"/>
          <a:ext cx="0" cy="0"/>
          <a:chOff x="0" y="0"/>
          <a:chExt cx="0" cy="0"/>
        </a:xfrm>
      </p:grpSpPr>
      <p:sp>
        <p:nvSpPr>
          <p:cNvPr id="2051" name="Rectangle 3"/>
          <p:cNvSpPr>
            <a:spLocks noGrp="1" noChangeAspect="1" noChangeArrowheads="1"/>
          </p:cNvSpPr>
          <p:nvPr>
            <p:ph type="title"/>
          </p:nvPr>
        </p:nvSpPr>
        <p:spPr bwMode="auto">
          <a:xfrm>
            <a:off x="1344085" y="333375"/>
            <a:ext cx="950383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skriva rubrik</a:t>
            </a:r>
          </a:p>
        </p:txBody>
      </p:sp>
      <p:sp>
        <p:nvSpPr>
          <p:cNvPr id="2052" name="Rectangle 4"/>
          <p:cNvSpPr>
            <a:spLocks noGrp="1" noChangeAspect="1" noChangeArrowheads="1"/>
          </p:cNvSpPr>
          <p:nvPr>
            <p:ph type="body" idx="1"/>
          </p:nvPr>
        </p:nvSpPr>
        <p:spPr bwMode="auto">
          <a:xfrm>
            <a:off x="1344064" y="1404716"/>
            <a:ext cx="9502480" cy="49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sv-SE"/>
              <a:t>Klicka här för att skriva text</a:t>
            </a:r>
          </a:p>
          <a:p>
            <a:pPr lvl="1"/>
            <a:r>
              <a:rPr lang="sv-SE"/>
              <a:t>Text på nivå två</a:t>
            </a:r>
          </a:p>
          <a:p>
            <a:pPr lvl="2"/>
            <a:r>
              <a:rPr lang="sv-SE"/>
              <a:t>Text på nivå tre</a:t>
            </a:r>
          </a:p>
          <a:p>
            <a:pPr lvl="3"/>
            <a:r>
              <a:rPr lang="sv-SE"/>
              <a:t>Text på nivå fyra</a:t>
            </a:r>
          </a:p>
        </p:txBody>
      </p:sp>
      <p:sp>
        <p:nvSpPr>
          <p:cNvPr id="570376" name="Rectangle 8"/>
          <p:cNvSpPr>
            <a:spLocks noChangeArrowheads="1"/>
          </p:cNvSpPr>
          <p:nvPr/>
        </p:nvSpPr>
        <p:spPr bwMode="auto">
          <a:xfrm>
            <a:off x="0" y="6742114"/>
            <a:ext cx="12192000" cy="115887"/>
          </a:xfrm>
          <a:prstGeom prst="rect">
            <a:avLst/>
          </a:prstGeom>
          <a:solidFill>
            <a:srgbClr val="00A9A7"/>
          </a:solidFill>
          <a:ln w="9525">
            <a:noFill/>
            <a:miter lim="800000"/>
            <a:headEnd/>
            <a:tailEnd/>
          </a:ln>
          <a:effectLst/>
        </p:spPr>
        <p:txBody>
          <a:bodyPr wrap="none" anchor="ctr"/>
          <a:lstStyle/>
          <a:p>
            <a:pPr>
              <a:defRPr/>
            </a:pPr>
            <a:r>
              <a:rPr lang="sv-SE" sz="1900">
                <a:cs typeface="+mn-cs"/>
              </a:rPr>
              <a:t> </a:t>
            </a:r>
          </a:p>
        </p:txBody>
      </p:sp>
      <p:sp>
        <p:nvSpPr>
          <p:cNvPr id="2" name="xxLanguageTextBox"/>
          <p:cNvSpPr/>
          <p:nvPr userDrawn="1">
            <p:custDataLst>
              <p:tags r:id="rId26"/>
            </p:custDataLst>
          </p:nvPr>
        </p:nvSpPr>
        <p:spPr bwMode="auto">
          <a:xfrm>
            <a:off x="0" y="0"/>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
        <p:nvSpPr>
          <p:cNvPr id="3" name="xxLanguageTextBox">
            <a:extLst>
              <a:ext uri="{FF2B5EF4-FFF2-40B4-BE49-F238E27FC236}">
                <a16:creationId xmlns:a16="http://schemas.microsoft.com/office/drawing/2014/main" id="{84DD47F9-7D67-4933-A4BB-001959762A39}"/>
              </a:ext>
            </a:extLst>
          </p:cNvPr>
          <p:cNvSpPr/>
          <p:nvPr userDrawn="1">
            <p:custDataLst>
              <p:tags r:id="rId27"/>
            </p:custDataLst>
          </p:nvPr>
        </p:nvSpPr>
        <p:spPr bwMode="auto">
          <a:xfrm>
            <a:off x="0" y="0"/>
            <a:ext cx="12700"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Tree>
    <p:extLst>
      <p:ext uri="{BB962C8B-B14F-4D97-AF65-F5344CB8AC3E}">
        <p14:creationId xmlns:p14="http://schemas.microsoft.com/office/powerpoint/2010/main" val="34506846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Lst>
  <p:hf sldNum="0" hdr="0" ftr="0" dt="0"/>
  <p:txStyles>
    <p:title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p:titleStyle>
    <p:body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28"/>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28"/>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28"/>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28"/>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28"/>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28"/>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28"/>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28"/>
        </a:buBlip>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56">
          <p15:clr>
            <a:srgbClr val="F26B43"/>
          </p15:clr>
        </p15:guide>
        <p15:guide id="3" pos="6924">
          <p15:clr>
            <a:srgbClr val="F26B43"/>
          </p15:clr>
        </p15:guide>
        <p15:guide id="4" orient="horz" pos="210">
          <p15:clr>
            <a:srgbClr val="F26B43"/>
          </p15:clr>
        </p15:guide>
        <p15:guide id="5" orient="horz" pos="883">
          <p15:clr>
            <a:srgbClr val="F26B43"/>
          </p15:clr>
        </p15:guide>
        <p15:guide id="6" orient="horz" pos="799">
          <p15:clr>
            <a:srgbClr val="F26B43"/>
          </p15:clr>
        </p15:guide>
        <p15:guide id="7" orient="horz" pos="3997">
          <p15:clr>
            <a:srgbClr val="F26B43"/>
          </p15:clr>
        </p15:guide>
        <p15:guide id="8" pos="847">
          <p15:clr>
            <a:srgbClr val="F26B43"/>
          </p15:clr>
        </p15:guide>
        <p15:guide id="9" pos="6833">
          <p15:clr>
            <a:srgbClr val="F26B43"/>
          </p15:clr>
        </p15:guide>
        <p15:guide id="10" pos="211">
          <p15:clr>
            <a:srgbClr val="F26B43"/>
          </p15:clr>
        </p15:guide>
        <p15:guide id="11" pos="74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F4F1">
            <a:alpha val="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3C03E2-4B4A-374A-A8A2-014263921BCD}"/>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6" name="Platshållare för datum 2">
            <a:extLst>
              <a:ext uri="{FF2B5EF4-FFF2-40B4-BE49-F238E27FC236}">
                <a16:creationId xmlns:a16="http://schemas.microsoft.com/office/drawing/2014/main" id="{EEAEAB1C-5E43-4F4B-B88C-10D6770E2239}"/>
              </a:ext>
            </a:extLst>
          </p:cNvPr>
          <p:cNvSpPr>
            <a:spLocks noGrp="1"/>
          </p:cNvSpPr>
          <p:nvPr>
            <p:ph type="dt" sz="half" idx="2"/>
          </p:nvPr>
        </p:nvSpPr>
        <p:spPr>
          <a:xfrm>
            <a:off x="842010" y="6030529"/>
            <a:ext cx="2743200" cy="365125"/>
          </a:xfrm>
          <a:prstGeom prst="rect">
            <a:avLst/>
          </a:prstGeom>
        </p:spPr>
        <p:txBody>
          <a:bodyPr/>
          <a:lstStyle>
            <a:lvl1pPr>
              <a:defRPr>
                <a:solidFill>
                  <a:schemeClr val="accent1"/>
                </a:solidFill>
              </a:defRPr>
            </a:lvl1pPr>
          </a:lstStyle>
          <a:p>
            <a:fld id="{26AF895D-3DE9-464B-9E18-840CD26911F3}" type="datetimeFigureOut">
              <a:rPr lang="sv-SE" smtClean="0"/>
              <a:pPr/>
              <a:t>2022-10-27</a:t>
            </a:fld>
            <a:endParaRPr lang="sv-SE"/>
          </a:p>
        </p:txBody>
      </p:sp>
      <p:sp>
        <p:nvSpPr>
          <p:cNvPr id="7" name="Platshållare för sidfot 3">
            <a:extLst>
              <a:ext uri="{FF2B5EF4-FFF2-40B4-BE49-F238E27FC236}">
                <a16:creationId xmlns:a16="http://schemas.microsoft.com/office/drawing/2014/main" id="{4CDD19E1-777D-DC44-B4C2-766FC1C3C582}"/>
              </a:ext>
            </a:extLst>
          </p:cNvPr>
          <p:cNvSpPr>
            <a:spLocks noGrp="1"/>
          </p:cNvSpPr>
          <p:nvPr>
            <p:ph type="ftr" sz="quarter" idx="3"/>
          </p:nvPr>
        </p:nvSpPr>
        <p:spPr>
          <a:xfrm>
            <a:off x="4038600" y="6030529"/>
            <a:ext cx="4114800" cy="365125"/>
          </a:xfrm>
          <a:prstGeom prst="rect">
            <a:avLst/>
          </a:prstGeom>
        </p:spPr>
        <p:txBody>
          <a:bodyPr/>
          <a:lstStyle>
            <a:lvl1pPr>
              <a:defRPr>
                <a:solidFill>
                  <a:schemeClr val="accent1"/>
                </a:solidFill>
              </a:defRPr>
            </a:lvl1pPr>
          </a:lstStyle>
          <a:p>
            <a:endParaRPr lang="sv-SE"/>
          </a:p>
        </p:txBody>
      </p:sp>
      <p:sp>
        <p:nvSpPr>
          <p:cNvPr id="8" name="Platshållare för bildnummer 4">
            <a:extLst>
              <a:ext uri="{FF2B5EF4-FFF2-40B4-BE49-F238E27FC236}">
                <a16:creationId xmlns:a16="http://schemas.microsoft.com/office/drawing/2014/main" id="{A1040463-05E0-CA42-AC73-8018BDEC40C1}"/>
              </a:ext>
            </a:extLst>
          </p:cNvPr>
          <p:cNvSpPr>
            <a:spLocks noGrp="1"/>
          </p:cNvSpPr>
          <p:nvPr>
            <p:ph type="sldNum" sz="quarter" idx="4"/>
          </p:nvPr>
        </p:nvSpPr>
        <p:spPr>
          <a:xfrm>
            <a:off x="8610600" y="6030529"/>
            <a:ext cx="1973317" cy="365125"/>
          </a:xfrm>
          <a:prstGeom prst="rect">
            <a:avLst/>
          </a:prstGeom>
        </p:spPr>
        <p:txBody>
          <a:bodyPr/>
          <a:lstStyle>
            <a:lvl1pPr>
              <a:defRPr>
                <a:solidFill>
                  <a:schemeClr val="accent1"/>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378540939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Lst>
  <p:txStyles>
    <p:titleStyle>
      <a:lvl1pPr algn="l" defTabSz="914377"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380990" indent="-380990"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7">
          <p15:clr>
            <a:srgbClr val="F26B43"/>
          </p15:clr>
        </p15:guide>
        <p15:guide id="2" pos="7151">
          <p15:clr>
            <a:srgbClr val="F26B43"/>
          </p15:clr>
        </p15:guide>
        <p15:guide id="3"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ak 10">
            <a:extLst>
              <a:ext uri="{FF2B5EF4-FFF2-40B4-BE49-F238E27FC236}">
                <a16:creationId xmlns:a16="http://schemas.microsoft.com/office/drawing/2014/main" id="{60A0787E-1AEF-B54D-89DA-09DE48EEF131}"/>
              </a:ext>
            </a:extLst>
          </p:cNvPr>
          <p:cNvCxnSpPr/>
          <p:nvPr/>
        </p:nvCxnSpPr>
        <p:spPr>
          <a:xfrm>
            <a:off x="7522983" y="5909129"/>
            <a:ext cx="210965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B6E676AA-2CFA-8D42-89BA-BF9EBA5DB77D}"/>
              </a:ext>
            </a:extLst>
          </p:cNvPr>
          <p:cNvCxnSpPr/>
          <p:nvPr/>
        </p:nvCxnSpPr>
        <p:spPr>
          <a:xfrm>
            <a:off x="7675383" y="3057071"/>
            <a:ext cx="2109652"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57F762F7-4BB7-E44F-BF1D-3EE0C113DEDF}"/>
              </a:ext>
            </a:extLst>
          </p:cNvPr>
          <p:cNvSpPr>
            <a:spLocks noGrp="1"/>
          </p:cNvSpPr>
          <p:nvPr>
            <p:ph type="title"/>
          </p:nvPr>
        </p:nvSpPr>
        <p:spPr>
          <a:xfrm>
            <a:off x="685799" y="614974"/>
            <a:ext cx="8773887" cy="596551"/>
          </a:xfrm>
        </p:spPr>
        <p:txBody>
          <a:bodyPr anchor="t">
            <a:noAutofit/>
          </a:bodyPr>
          <a:lstStyle/>
          <a:p>
            <a:pPr marL="0" indent="0">
              <a:buNone/>
            </a:pPr>
            <a:r>
              <a:rPr lang="sv-SE" sz="2400" b="1">
                <a:solidFill>
                  <a:srgbClr val="00706E"/>
                </a:solidFill>
                <a:effectLst/>
                <a:latin typeface="Open Sans" panose="020B0606030504020204" pitchFamily="34" charset="0"/>
              </a:rPr>
              <a:t>Så testade Region Gotland Säker digital kommunikation</a:t>
            </a:r>
          </a:p>
        </p:txBody>
      </p:sp>
      <p:sp>
        <p:nvSpPr>
          <p:cNvPr id="14" name="Content Placeholder 3">
            <a:extLst>
              <a:ext uri="{FF2B5EF4-FFF2-40B4-BE49-F238E27FC236}">
                <a16:creationId xmlns:a16="http://schemas.microsoft.com/office/drawing/2014/main" id="{52E6A6E5-B0E7-754B-C6B7-DC62FD80F6C7}"/>
              </a:ext>
            </a:extLst>
          </p:cNvPr>
          <p:cNvSpPr>
            <a:spLocks noGrp="1"/>
          </p:cNvSpPr>
          <p:nvPr>
            <p:ph idx="11"/>
          </p:nvPr>
        </p:nvSpPr>
        <p:spPr>
          <a:xfrm>
            <a:off x="726832" y="1211525"/>
            <a:ext cx="8732853" cy="1270418"/>
          </a:xfrm>
        </p:spPr>
        <p:txBody>
          <a:bodyPr>
            <a:normAutofit/>
          </a:bodyPr>
          <a:lstStyle/>
          <a:p>
            <a:pPr marL="0" indent="0">
              <a:buNone/>
            </a:pPr>
            <a:r>
              <a:rPr lang="sv-SE" sz="1600" b="0" i="1" dirty="0">
                <a:solidFill>
                  <a:srgbClr val="1B1B1B"/>
                </a:solidFill>
                <a:effectLst/>
              </a:rPr>
              <a:t>Region Gotland deltog i </a:t>
            </a:r>
            <a:r>
              <a:rPr lang="sv-SE" sz="1600" b="0" i="1" dirty="0" err="1">
                <a:solidFill>
                  <a:srgbClr val="1B1B1B"/>
                </a:solidFill>
                <a:effectLst/>
              </a:rPr>
              <a:t>Ineras</a:t>
            </a:r>
            <a:r>
              <a:rPr lang="sv-SE" sz="1600" b="0" i="1" dirty="0">
                <a:solidFill>
                  <a:srgbClr val="1B1B1B"/>
                </a:solidFill>
                <a:effectLst/>
              </a:rPr>
              <a:t> pilotprojekt för att testa tjänsten Säker digital kommunikation, SDK, tillsammans med Arbetsförmedlingen. Enhetschef Tom </a:t>
            </a:r>
            <a:r>
              <a:rPr lang="sv-SE" sz="1600" b="0" i="1" dirty="0" err="1">
                <a:solidFill>
                  <a:srgbClr val="1B1B1B"/>
                </a:solidFill>
                <a:effectLst/>
              </a:rPr>
              <a:t>Vigström</a:t>
            </a:r>
            <a:r>
              <a:rPr lang="sv-SE" sz="1600" b="0" i="1" dirty="0">
                <a:solidFill>
                  <a:srgbClr val="1B1B1B"/>
                </a:solidFill>
                <a:effectLst/>
              </a:rPr>
              <a:t> berättar hur det hjälpte dem att hantera känslig information effektivare.</a:t>
            </a:r>
          </a:p>
          <a:p>
            <a:pPr marL="0" indent="0" algn="l">
              <a:buNone/>
            </a:pPr>
            <a:endParaRPr lang="sv-SE" b="1" i="0" dirty="0">
              <a:solidFill>
                <a:srgbClr val="00706E"/>
              </a:solidFill>
              <a:effectLst/>
              <a:latin typeface="Open Sans" panose="020B0606030504020204" pitchFamily="34" charset="0"/>
            </a:endParaRPr>
          </a:p>
        </p:txBody>
      </p:sp>
      <p:pic>
        <p:nvPicPr>
          <p:cNvPr id="9" name="Platshållare för innehåll 8" descr="En bild som visar text, person, person&#10;&#10;Automatiskt genererad beskrivning">
            <a:extLst>
              <a:ext uri="{FF2B5EF4-FFF2-40B4-BE49-F238E27FC236}">
                <a16:creationId xmlns:a16="http://schemas.microsoft.com/office/drawing/2014/main" id="{83D9E5B5-7F04-B147-92E9-5AACA1CEB20B}"/>
              </a:ext>
            </a:extLst>
          </p:cNvPr>
          <p:cNvPicPr>
            <a:picLocks noGrp="1" noChangeAspect="1"/>
          </p:cNvPicPr>
          <p:nvPr>
            <p:ph idx="10"/>
          </p:nvPr>
        </p:nvPicPr>
        <p:blipFill rotWithShape="1">
          <a:blip r:embed="rId3"/>
          <a:srcRect b="4047"/>
          <a:stretch/>
        </p:blipFill>
        <p:spPr>
          <a:xfrm>
            <a:off x="10121192" y="452491"/>
            <a:ext cx="1524000" cy="2400657"/>
          </a:xfrm>
        </p:spPr>
      </p:pic>
      <p:sp>
        <p:nvSpPr>
          <p:cNvPr id="15" name="textruta 14">
            <a:extLst>
              <a:ext uri="{FF2B5EF4-FFF2-40B4-BE49-F238E27FC236}">
                <a16:creationId xmlns:a16="http://schemas.microsoft.com/office/drawing/2014/main" id="{D8EFB677-D0D4-8049-9AF7-10ECCD227879}"/>
              </a:ext>
            </a:extLst>
          </p:cNvPr>
          <p:cNvSpPr txBox="1"/>
          <p:nvPr/>
        </p:nvSpPr>
        <p:spPr>
          <a:xfrm>
            <a:off x="726830" y="2481942"/>
            <a:ext cx="6325479" cy="3893374"/>
          </a:xfrm>
          <a:prstGeom prst="rect">
            <a:avLst/>
          </a:prstGeom>
          <a:noFill/>
        </p:spPr>
        <p:txBody>
          <a:bodyPr wrap="square" rtlCol="0">
            <a:spAutoFit/>
          </a:bodyPr>
          <a:lstStyle/>
          <a:p>
            <a:pPr marL="0" indent="0" algn="l">
              <a:buNone/>
            </a:pPr>
            <a:r>
              <a:rPr lang="sv-SE" sz="1300" b="0" i="0" dirty="0">
                <a:solidFill>
                  <a:srgbClr val="5F5F5F"/>
                </a:solidFill>
                <a:effectLst/>
                <a:latin typeface="Open Sans" panose="020B0606030504020204" pitchFamily="34" charset="0"/>
              </a:rPr>
              <a:t>– Vi samarbetade med Arbetsförmedlingen för att genomföra vår pilot. Hos Avdelningen för arbetsliv och etablering inom Region Gotland finns bland annat en kommunal arbetsmarknadsåtgärd för att matcha individer från Arbetsförmedlingen till en arbetsplats inom regionen där de får en anställning med stöd. Arbetsförmedlingen tar beslut om anställningarna, men vi gör underlag och själva matchningsprocessen. </a:t>
            </a:r>
          </a:p>
          <a:p>
            <a:pPr marL="0" indent="0" algn="l">
              <a:buNone/>
            </a:pPr>
            <a:endParaRPr lang="sv-SE" sz="1300" b="1" i="0" dirty="0">
              <a:solidFill>
                <a:srgbClr val="00706E"/>
              </a:solidFill>
              <a:effectLst/>
              <a:latin typeface="Open Sans" panose="020B0606030504020204" pitchFamily="34" charset="0"/>
            </a:endParaRPr>
          </a:p>
          <a:p>
            <a:pPr marL="0" indent="0" algn="l">
              <a:buNone/>
            </a:pPr>
            <a:r>
              <a:rPr lang="sv-SE" sz="1300" b="1" i="0" dirty="0">
                <a:solidFill>
                  <a:srgbClr val="00706E"/>
                </a:solidFill>
                <a:effectLst/>
                <a:latin typeface="Open Sans" panose="020B0606030504020204" pitchFamily="34" charset="0"/>
              </a:rPr>
              <a:t>Hur gick informationsutbytet till utan tjänsten Säker digital kommunikation, SDK?</a:t>
            </a:r>
          </a:p>
          <a:p>
            <a:pPr marL="0" indent="0" algn="l">
              <a:buNone/>
            </a:pPr>
            <a:endParaRPr lang="sv-SE" sz="1300" b="1" i="0" dirty="0">
              <a:solidFill>
                <a:srgbClr val="00706E"/>
              </a:solidFill>
              <a:effectLst/>
              <a:latin typeface="Open Sans" panose="020B0606030504020204" pitchFamily="34" charset="0"/>
            </a:endParaRPr>
          </a:p>
          <a:p>
            <a:pPr marL="0" indent="0" algn="l">
              <a:buNone/>
            </a:pPr>
            <a:r>
              <a:rPr lang="sv-SE" sz="1300" b="0" i="0" dirty="0">
                <a:solidFill>
                  <a:srgbClr val="5F5F5F"/>
                </a:solidFill>
                <a:effectLst/>
                <a:latin typeface="Open Sans" panose="020B0606030504020204" pitchFamily="34" charset="0"/>
              </a:rPr>
              <a:t>– Ordinarie postgång eller telefonmöten. Viss information sändes via e-post där båda organisationerna i text fick skriva pseudonymer om framtida anställda, vilket kunde bidra till otydlighet.</a:t>
            </a:r>
          </a:p>
          <a:p>
            <a:pPr marL="0" indent="0" algn="l">
              <a:buNone/>
            </a:pPr>
            <a:endParaRPr lang="sv-SE" sz="1300" b="0" i="0" dirty="0">
              <a:solidFill>
                <a:srgbClr val="5F5F5F"/>
              </a:solidFill>
              <a:effectLst/>
              <a:latin typeface="Open Sans" panose="020B0606030504020204" pitchFamily="34" charset="0"/>
            </a:endParaRPr>
          </a:p>
          <a:p>
            <a:pPr marL="0" indent="0" algn="l">
              <a:buNone/>
            </a:pPr>
            <a:r>
              <a:rPr lang="sv-SE" sz="1300" b="1" i="0" dirty="0">
                <a:solidFill>
                  <a:srgbClr val="00706E"/>
                </a:solidFill>
                <a:effectLst/>
                <a:latin typeface="Open Sans" panose="020B0606030504020204" pitchFamily="34" charset="0"/>
              </a:rPr>
              <a:t>Hur förändrades arbetssättet med SDK?</a:t>
            </a:r>
          </a:p>
          <a:p>
            <a:pPr marL="0" indent="0" algn="l">
              <a:buNone/>
            </a:pPr>
            <a:endParaRPr lang="sv-SE" sz="1300" b="1" i="0" dirty="0">
              <a:solidFill>
                <a:srgbClr val="00706E"/>
              </a:solidFill>
              <a:effectLst/>
              <a:latin typeface="Open Sans" panose="020B0606030504020204" pitchFamily="34" charset="0"/>
            </a:endParaRPr>
          </a:p>
          <a:p>
            <a:pPr marL="0" indent="0" algn="l">
              <a:buNone/>
            </a:pPr>
            <a:r>
              <a:rPr lang="sv-SE" sz="1300" b="0" i="0" dirty="0">
                <a:solidFill>
                  <a:srgbClr val="5F5F5F"/>
                </a:solidFill>
                <a:effectLst/>
                <a:latin typeface="Open Sans" panose="020B0606030504020204" pitchFamily="34" charset="0"/>
              </a:rPr>
              <a:t>- Vi identifierade en delprocess inom anställningar med stöd, där vi kunde eliminera möten och postgång för att vi fick möjlighet att skicka samma underlag på ett säkert digitalt sätt.  </a:t>
            </a:r>
            <a:endParaRPr lang="sv-SE" sz="1300" dirty="0"/>
          </a:p>
        </p:txBody>
      </p:sp>
      <p:sp>
        <p:nvSpPr>
          <p:cNvPr id="3" name="textruta 2">
            <a:extLst>
              <a:ext uri="{FF2B5EF4-FFF2-40B4-BE49-F238E27FC236}">
                <a16:creationId xmlns:a16="http://schemas.microsoft.com/office/drawing/2014/main" id="{88E67DDD-4781-4947-A14A-9DD8C6FD4ADC}"/>
              </a:ext>
            </a:extLst>
          </p:cNvPr>
          <p:cNvSpPr txBox="1"/>
          <p:nvPr/>
        </p:nvSpPr>
        <p:spPr>
          <a:xfrm>
            <a:off x="8475816" y="2661587"/>
            <a:ext cx="495647" cy="1200329"/>
          </a:xfrm>
          <a:prstGeom prst="rect">
            <a:avLst/>
          </a:prstGeom>
          <a:solidFill>
            <a:schemeClr val="bg1"/>
          </a:solidFill>
        </p:spPr>
        <p:txBody>
          <a:bodyPr wrap="square" rtlCol="0">
            <a:spAutoFit/>
          </a:bodyPr>
          <a:lstStyle/>
          <a:p>
            <a:r>
              <a:rPr lang="sv-SE" sz="7200">
                <a:solidFill>
                  <a:schemeClr val="accent1"/>
                </a:solidFill>
              </a:rPr>
              <a:t>”</a:t>
            </a:r>
            <a:endParaRPr lang="sv-SE" sz="3200">
              <a:solidFill>
                <a:schemeClr val="accent1"/>
              </a:solidFill>
            </a:endParaRPr>
          </a:p>
        </p:txBody>
      </p:sp>
      <p:sp>
        <p:nvSpPr>
          <p:cNvPr id="8" name="textruta 7">
            <a:extLst>
              <a:ext uri="{FF2B5EF4-FFF2-40B4-BE49-F238E27FC236}">
                <a16:creationId xmlns:a16="http://schemas.microsoft.com/office/drawing/2014/main" id="{C8E60836-6A59-714D-A47D-2F79C29A4161}"/>
              </a:ext>
            </a:extLst>
          </p:cNvPr>
          <p:cNvSpPr txBox="1"/>
          <p:nvPr/>
        </p:nvSpPr>
        <p:spPr>
          <a:xfrm>
            <a:off x="8300011" y="5530220"/>
            <a:ext cx="495647" cy="1200329"/>
          </a:xfrm>
          <a:prstGeom prst="rect">
            <a:avLst/>
          </a:prstGeom>
          <a:solidFill>
            <a:schemeClr val="bg1"/>
          </a:solidFill>
        </p:spPr>
        <p:txBody>
          <a:bodyPr wrap="square" rtlCol="0">
            <a:spAutoFit/>
          </a:bodyPr>
          <a:lstStyle/>
          <a:p>
            <a:r>
              <a:rPr lang="sv-SE" sz="7200">
                <a:solidFill>
                  <a:schemeClr val="accent1"/>
                </a:solidFill>
              </a:rPr>
              <a:t>”</a:t>
            </a:r>
            <a:endParaRPr lang="sv-SE" sz="3200">
              <a:solidFill>
                <a:schemeClr val="accent1"/>
              </a:solidFill>
            </a:endParaRPr>
          </a:p>
        </p:txBody>
      </p:sp>
      <p:sp>
        <p:nvSpPr>
          <p:cNvPr id="18" name="textruta 17">
            <a:extLst>
              <a:ext uri="{FF2B5EF4-FFF2-40B4-BE49-F238E27FC236}">
                <a16:creationId xmlns:a16="http://schemas.microsoft.com/office/drawing/2014/main" id="{DBC1E27E-F0BC-E142-BCAA-BB85B9BF452F}"/>
              </a:ext>
            </a:extLst>
          </p:cNvPr>
          <p:cNvSpPr txBox="1"/>
          <p:nvPr/>
        </p:nvSpPr>
        <p:spPr>
          <a:xfrm>
            <a:off x="7166610" y="3323493"/>
            <a:ext cx="3116054" cy="2400657"/>
          </a:xfrm>
          <a:prstGeom prst="rect">
            <a:avLst/>
          </a:prstGeom>
          <a:noFill/>
        </p:spPr>
        <p:txBody>
          <a:bodyPr wrap="square">
            <a:spAutoFit/>
          </a:bodyPr>
          <a:lstStyle/>
          <a:p>
            <a:pPr marL="0" indent="0" algn="ctr">
              <a:buNone/>
            </a:pPr>
            <a:r>
              <a:rPr lang="sv-SE" sz="1500" b="0" i="1" dirty="0">
                <a:solidFill>
                  <a:srgbClr val="056B6B"/>
                </a:solidFill>
                <a:effectLst/>
                <a:latin typeface="Open Sans" panose="020B0606030504020204" pitchFamily="34" charset="0"/>
              </a:rPr>
              <a:t>SDK gör att flera processer blir snabbare, och på sikt kan vi förhoppningsvis även digitalisera andra delmoment, till exempel med digitala underskrifter. Jag ser SDK som ett väldigt viktigt verktyg för kommuner och regioner att knyta starkare band till varandra, samt till de statliga myndigheterna.</a:t>
            </a:r>
          </a:p>
        </p:txBody>
      </p:sp>
    </p:spTree>
    <p:extLst>
      <p:ext uri="{BB962C8B-B14F-4D97-AF65-F5344CB8AC3E}">
        <p14:creationId xmlns:p14="http://schemas.microsoft.com/office/powerpoint/2010/main" val="1712713171"/>
      </p:ext>
    </p:extLst>
  </p:cSld>
  <p:clrMapOvr>
    <a:masterClrMapping/>
  </p:clrMapOvr>
  <p:transition>
    <p:cover/>
  </p:transition>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Inera_PPT_v04-Mall.potx  -  Skrivskyddad" id="{DF427BC7-A412-48E8-AFD4-25EC7AAC5A10}" vid="{A8E99C60-70E8-4263-9EE5-CC1F5B5EA8FD}"/>
    </a:ext>
  </a:extLst>
</a:theme>
</file>

<file path=ppt/theme/theme2.xml><?xml version="1.0" encoding="utf-8"?>
<a:theme xmlns:a="http://schemas.openxmlformats.org/drawingml/2006/main" name="Inera">
  <a:themeElements>
    <a:clrScheme name="Inera">
      <a:dk1>
        <a:srgbClr val="382819"/>
      </a:dk1>
      <a:lt1>
        <a:srgbClr val="FFFFFF"/>
      </a:lt1>
      <a:dk2>
        <a:srgbClr val="00A9A7"/>
      </a:dk2>
      <a:lt2>
        <a:srgbClr val="6F5D4C"/>
      </a:lt2>
      <a:accent1>
        <a:srgbClr val="AADEE2"/>
      </a:accent1>
      <a:accent2>
        <a:srgbClr val="F18221"/>
      </a:accent2>
      <a:accent3>
        <a:srgbClr val="F2C65D"/>
      </a:accent3>
      <a:accent4>
        <a:srgbClr val="2E2114"/>
      </a:accent4>
      <a:accent5>
        <a:srgbClr val="D2ECEE"/>
      </a:accent5>
      <a:accent6>
        <a:srgbClr val="DA751D"/>
      </a:accent6>
      <a:hlink>
        <a:srgbClr val="CE5028"/>
      </a:hlink>
      <a:folHlink>
        <a:srgbClr val="52443A"/>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57263" rtl="0" eaLnBrk="1" fontAlgn="base" latinLnBrk="0" hangingPunct="1">
          <a:lnSpc>
            <a:spcPct val="100000"/>
          </a:lnSpc>
          <a:spcBef>
            <a:spcPct val="0"/>
          </a:spcBef>
          <a:spcAft>
            <a:spcPct val="0"/>
          </a:spcAft>
          <a:buClrTx/>
          <a:buSzTx/>
          <a:buFontTx/>
          <a:buNone/>
          <a:tabLst/>
          <a:defRPr kumimoji="0" sz="21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noFill/>
        <a:ln w="19050">
          <a:noFill/>
        </a:ln>
      </a:spPr>
      <a:bodyPr wrap="none" rtlCol="0">
        <a:noAutofit/>
      </a:bodyPr>
      <a:lstStyle>
        <a:defPPr>
          <a:defRPr sz="21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DK - Arkitekturråd 180221" id="{68FFEA79-5EDB-D04B-B071-CF91B9BDEFC1}" vid="{4FCC9BFA-F476-0F44-BAF9-87E8FD733CC4}"/>
    </a:ext>
  </a:extLst>
</a:theme>
</file>

<file path=ppt/theme/theme3.xml><?xml version="1.0" encoding="utf-8"?>
<a:theme xmlns:a="http://schemas.openxmlformats.org/drawingml/2006/main" name="1_Inera">
  <a:themeElements>
    <a:clrScheme name="Inera">
      <a:dk1>
        <a:srgbClr val="382819"/>
      </a:dk1>
      <a:lt1>
        <a:srgbClr val="FFFFFF"/>
      </a:lt1>
      <a:dk2>
        <a:srgbClr val="00A9A7"/>
      </a:dk2>
      <a:lt2>
        <a:srgbClr val="6F5D4C"/>
      </a:lt2>
      <a:accent1>
        <a:srgbClr val="AADEE2"/>
      </a:accent1>
      <a:accent2>
        <a:srgbClr val="F18221"/>
      </a:accent2>
      <a:accent3>
        <a:srgbClr val="F2C65D"/>
      </a:accent3>
      <a:accent4>
        <a:srgbClr val="2E2114"/>
      </a:accent4>
      <a:accent5>
        <a:srgbClr val="D2ECEE"/>
      </a:accent5>
      <a:accent6>
        <a:srgbClr val="DA751D"/>
      </a:accent6>
      <a:hlink>
        <a:srgbClr val="CE5028"/>
      </a:hlink>
      <a:folHlink>
        <a:srgbClr val="52443A"/>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57263" rtl="0" eaLnBrk="1" fontAlgn="base" latinLnBrk="0" hangingPunct="1">
          <a:lnSpc>
            <a:spcPct val="100000"/>
          </a:lnSpc>
          <a:spcBef>
            <a:spcPct val="0"/>
          </a:spcBef>
          <a:spcAft>
            <a:spcPct val="0"/>
          </a:spcAft>
          <a:buClrTx/>
          <a:buSzTx/>
          <a:buFontTx/>
          <a:buNone/>
          <a:tabLst/>
          <a:defRPr kumimoji="0" sz="21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noFill/>
        <a:ln w="19050">
          <a:noFill/>
        </a:ln>
      </a:spPr>
      <a:bodyPr wrap="none" rtlCol="0">
        <a:noAutofit/>
      </a:bodyPr>
      <a:lstStyle>
        <a:defPPr>
          <a:defRPr sz="21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Ã¤ker digital kommunikation - Pilotforum 4" id="{1BF4CCD9-27DF-4EF4-B56E-731412F9D28D}" vid="{4B04DCBD-84F7-4B46-960E-2D22915BBDA1}"/>
    </a:ext>
  </a:extLst>
</a:theme>
</file>

<file path=ppt/theme/theme4.xml><?xml version="1.0" encoding="utf-8"?>
<a:theme xmlns:a="http://schemas.openxmlformats.org/drawingml/2006/main" name="Master">
  <a:themeElements>
    <a:clrScheme name="Custom 2">
      <a:dk1>
        <a:srgbClr val="000000"/>
      </a:dk1>
      <a:lt1>
        <a:srgbClr val="5E95A7"/>
      </a:lt1>
      <a:dk2>
        <a:srgbClr val="EAEEF2"/>
      </a:dk2>
      <a:lt2>
        <a:srgbClr val="FFFFFF"/>
      </a:lt2>
      <a:accent1>
        <a:srgbClr val="5E95A7"/>
      </a:accent1>
      <a:accent2>
        <a:srgbClr val="61B9BD"/>
      </a:accent2>
      <a:accent3>
        <a:srgbClr val="3D9278"/>
      </a:accent3>
      <a:accent4>
        <a:srgbClr val="C4B69F"/>
      </a:accent4>
      <a:accent5>
        <a:srgbClr val="F4D300"/>
      </a:accent5>
      <a:accent6>
        <a:srgbClr val="EBDBBF"/>
      </a:accent6>
      <a:hlink>
        <a:srgbClr val="61B9BD"/>
      </a:hlink>
      <a:folHlink>
        <a:srgbClr val="5E95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 regional utveckling" id="{5AAF01E5-A851-4EFD-8012-6394936F6166}" vid="{7629CC98-1B5F-4495-8261-0CB6A010010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93A23BEEAD81B478C953D6CCDADE880" ma:contentTypeVersion="4" ma:contentTypeDescription="Skapa ett nytt dokument." ma:contentTypeScope="" ma:versionID="d52cb779bf4da3c64bf2c3363a13df75">
  <xsd:schema xmlns:xsd="http://www.w3.org/2001/XMLSchema" xmlns:xs="http://www.w3.org/2001/XMLSchema" xmlns:p="http://schemas.microsoft.com/office/2006/metadata/properties" xmlns:ns2="711e229b-764b-4f1d-be9e-102169155b1f" xmlns:ns3="0986d963-51f6-4330-af21-cbb3da1f758f" targetNamespace="http://schemas.microsoft.com/office/2006/metadata/properties" ma:root="true" ma:fieldsID="80fe1290200b081fdafec9708e35419e" ns2:_="" ns3:_="">
    <xsd:import namespace="711e229b-764b-4f1d-be9e-102169155b1f"/>
    <xsd:import namespace="0986d963-51f6-4330-af21-cbb3da1f75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e229b-764b-4f1d-be9e-102169155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86d963-51f6-4330-af21-cbb3da1f758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EDC40-024B-46D1-B900-F4FED0BBF1AF}">
  <ds:schemaRefs>
    <ds:schemaRef ds:uri="0986d963-51f6-4330-af21-cbb3da1f758f"/>
    <ds:schemaRef ds:uri="711e229b-764b-4f1d-be9e-102169155b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758724-D80E-4F6E-B76C-1CC86F827D70}">
  <ds:schemaRefs>
    <ds:schemaRef ds:uri="http://purl.org/dc/elements/1.1/"/>
    <ds:schemaRef ds:uri="711e229b-764b-4f1d-be9e-102169155b1f"/>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0986d963-51f6-4330-af21-cbb3da1f758f"/>
    <ds:schemaRef ds:uri="http://purl.org/dc/terms/"/>
  </ds:schemaRefs>
</ds:datastoreItem>
</file>

<file path=customXml/itemProps3.xml><?xml version="1.0" encoding="utf-8"?>
<ds:datastoreItem xmlns:ds="http://schemas.openxmlformats.org/officeDocument/2006/customXml" ds:itemID="{2FFF9947-A60A-4F0A-8F78-6D7F9C5533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6046</TotalTime>
  <Words>232</Words>
  <Application>Microsoft Macintosh PowerPoint</Application>
  <PresentationFormat>Bredbild</PresentationFormat>
  <Paragraphs>15</Paragraphs>
  <Slides>1</Slides>
  <Notes>1</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vt:i4>
      </vt:variant>
    </vt:vector>
  </HeadingPairs>
  <TitlesOfParts>
    <vt:vector size="11" baseType="lpstr">
      <vt:lpstr>.AppleSystemUIFont</vt:lpstr>
      <vt:lpstr>Arial</vt:lpstr>
      <vt:lpstr>Calibri</vt:lpstr>
      <vt:lpstr>Open Sans</vt:lpstr>
      <vt:lpstr>Open Sans Light</vt:lpstr>
      <vt:lpstr>Symbol</vt:lpstr>
      <vt:lpstr>Office-tema</vt:lpstr>
      <vt:lpstr>Inera</vt:lpstr>
      <vt:lpstr>1_Inera</vt:lpstr>
      <vt:lpstr>Master</vt:lpstr>
      <vt:lpstr>Så testade Region Gotland Säker digital kommunikation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Strategisk styrgrupp - Säker digital kommunikation</dc:title>
  <dc:creator>Oskar Spanne</dc:creator>
  <cp:lastModifiedBy>Linnea Bunse</cp:lastModifiedBy>
  <cp:revision>15</cp:revision>
  <dcterms:created xsi:type="dcterms:W3CDTF">2022-04-07T12:22:17Z</dcterms:created>
  <dcterms:modified xsi:type="dcterms:W3CDTF">2022-10-27T08:10:47Z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0x010100193A23BEEAD81B478C953D6CCDADE880</vt:lpwstr>
  </property>
</Properties>
</file>