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4" r:id="rId2"/>
    <p:sldId id="336" r:id="rId3"/>
    <p:sldId id="292" r:id="rId4"/>
  </p:sldIdLst>
  <p:sldSz cx="12192000" cy="6858000"/>
  <p:notesSz cx="6867525" cy="99949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C2"/>
    <a:srgbClr val="F2BC5D"/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9" autoAdjust="0"/>
  </p:normalViewPr>
  <p:slideViewPr>
    <p:cSldViewPr snapToGrid="0" snapToObjects="1">
      <p:cViewPr varScale="1">
        <p:scale>
          <a:sx n="80" d="100"/>
          <a:sy n="80" d="100"/>
        </p:scale>
        <p:origin x="68" y="6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609E2-BBFD-4B08-A157-2776CBEAB4A4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9B20D1C-8018-420E-8484-A1CB342D1CA8}">
      <dgm:prSet phldrT="[Text]"/>
      <dgm:spPr/>
      <dgm:t>
        <a:bodyPr/>
        <a:lstStyle/>
        <a:p>
          <a:pPr algn="l"/>
          <a:r>
            <a:rPr lang="sv-SE" b="1" dirty="0">
              <a:solidFill>
                <a:schemeClr val="tx1"/>
              </a:solidFill>
            </a:rPr>
            <a:t>Nationell förvaltning</a:t>
          </a:r>
        </a:p>
        <a:p>
          <a:pPr algn="l"/>
          <a:r>
            <a:rPr lang="sv-SE" dirty="0">
              <a:solidFill>
                <a:schemeClr val="tx1"/>
              </a:solidFill>
            </a:rPr>
            <a:t>Nationell support</a:t>
          </a:r>
        </a:p>
        <a:p>
          <a:pPr algn="l"/>
          <a:r>
            <a:rPr lang="sv-SE" dirty="0">
              <a:solidFill>
                <a:schemeClr val="tx1"/>
              </a:solidFill>
            </a:rPr>
            <a:t>Utveckling av applikation</a:t>
          </a:r>
        </a:p>
        <a:p>
          <a:pPr algn="l"/>
          <a:r>
            <a:rPr lang="sv-SE" dirty="0">
              <a:solidFill>
                <a:schemeClr val="tx1"/>
              </a:solidFill>
            </a:rPr>
            <a:t>Beställare av drift</a:t>
          </a:r>
        </a:p>
        <a:p>
          <a:pPr algn="l"/>
          <a:r>
            <a:rPr lang="sv-SE" dirty="0">
              <a:solidFill>
                <a:schemeClr val="tx1"/>
              </a:solidFill>
            </a:rPr>
            <a:t>Kommunikation</a:t>
          </a:r>
        </a:p>
        <a:p>
          <a:pPr algn="l"/>
          <a:r>
            <a:rPr lang="sv-SE" dirty="0">
              <a:solidFill>
                <a:schemeClr val="tx1"/>
              </a:solidFill>
            </a:rPr>
            <a:t>Införandestöd</a:t>
          </a:r>
        </a:p>
        <a:p>
          <a:pPr algn="l"/>
          <a:r>
            <a:rPr lang="sv-SE" dirty="0">
              <a:solidFill>
                <a:schemeClr val="tx1"/>
              </a:solidFill>
            </a:rPr>
            <a:t>Stöd till regionala förvaltningar</a:t>
          </a:r>
          <a:endParaRPr lang="sv-SE" dirty="0"/>
        </a:p>
      </dgm:t>
    </dgm:pt>
    <dgm:pt modelId="{79E2EB9E-DB36-4EBC-950A-CF54C42235F5}" type="parTrans" cxnId="{F9DD2E66-2C17-4E03-8070-87F5207F93A2}">
      <dgm:prSet/>
      <dgm:spPr/>
      <dgm:t>
        <a:bodyPr/>
        <a:lstStyle/>
        <a:p>
          <a:endParaRPr lang="sv-SE"/>
        </a:p>
      </dgm:t>
    </dgm:pt>
    <dgm:pt modelId="{9A6601EA-2EBB-4868-856E-F6DCEF124B32}" type="sibTrans" cxnId="{F9DD2E66-2C17-4E03-8070-87F5207F93A2}">
      <dgm:prSet/>
      <dgm:spPr/>
      <dgm:t>
        <a:bodyPr/>
        <a:lstStyle/>
        <a:p>
          <a:endParaRPr lang="sv-SE"/>
        </a:p>
      </dgm:t>
    </dgm:pt>
    <dgm:pt modelId="{8D549B3C-C13E-43F4-B06B-60D756204805}">
      <dgm:prSet phldrT="[Text]"/>
      <dgm:spPr/>
      <dgm:t>
        <a:bodyPr/>
        <a:lstStyle/>
        <a:p>
          <a:pPr algn="l"/>
          <a:r>
            <a:rPr lang="sv-SE" b="1" dirty="0">
              <a:solidFill>
                <a:schemeClr val="tx1"/>
              </a:solidFill>
            </a:rPr>
            <a:t>Nätverksgrupp</a:t>
          </a:r>
        </a:p>
        <a:p>
          <a:pPr algn="l"/>
          <a:r>
            <a:rPr lang="sv-SE" dirty="0">
              <a:solidFill>
                <a:schemeClr val="tx1"/>
              </a:solidFill>
            </a:rPr>
            <a:t>Deltagare är regionalt ansvariga i varje region</a:t>
          </a:r>
        </a:p>
        <a:p>
          <a:pPr algn="l"/>
          <a:r>
            <a:rPr lang="sv-SE" dirty="0">
              <a:solidFill>
                <a:schemeClr val="tx1"/>
              </a:solidFill>
            </a:rPr>
            <a:t>Samverkan kring gemensamma frågor, tex ersättningsmodeller, upphandling, uppföljning osv</a:t>
          </a:r>
          <a:endParaRPr lang="sv-SE" dirty="0"/>
        </a:p>
      </dgm:t>
    </dgm:pt>
    <dgm:pt modelId="{C5945499-1465-403D-85E3-C3D624EDF8E6}" type="parTrans" cxnId="{83BC7D5D-4D3D-4E3D-9F19-BAC0D9F44C82}">
      <dgm:prSet/>
      <dgm:spPr/>
      <dgm:t>
        <a:bodyPr/>
        <a:lstStyle/>
        <a:p>
          <a:endParaRPr lang="sv-SE"/>
        </a:p>
      </dgm:t>
    </dgm:pt>
    <dgm:pt modelId="{CFEB96C4-1396-4831-8F2D-CB270DA4A0D3}" type="sibTrans" cxnId="{83BC7D5D-4D3D-4E3D-9F19-BAC0D9F44C82}">
      <dgm:prSet/>
      <dgm:spPr/>
      <dgm:t>
        <a:bodyPr/>
        <a:lstStyle/>
        <a:p>
          <a:endParaRPr lang="sv-SE"/>
        </a:p>
      </dgm:t>
    </dgm:pt>
    <dgm:pt modelId="{9A7DA5F3-C6C8-4918-8672-5669121A4647}">
      <dgm:prSet phldrT="[Text]"/>
      <dgm:spPr/>
      <dgm:t>
        <a:bodyPr/>
        <a:lstStyle/>
        <a:p>
          <a:pPr algn="l"/>
          <a:r>
            <a:rPr lang="sv-SE" b="1" dirty="0">
              <a:solidFill>
                <a:schemeClr val="tx1"/>
              </a:solidFill>
            </a:rPr>
            <a:t>Designnätverk</a:t>
          </a:r>
        </a:p>
        <a:p>
          <a:pPr algn="l"/>
          <a:r>
            <a:rPr lang="sv-SE" dirty="0">
              <a:solidFill>
                <a:schemeClr val="tx1"/>
              </a:solidFill>
            </a:rPr>
            <a:t>Alla som vill får vara med.</a:t>
          </a:r>
        </a:p>
        <a:p>
          <a:pPr algn="l"/>
          <a:r>
            <a:rPr lang="sv-SE" dirty="0">
              <a:solidFill>
                <a:schemeClr val="tx1"/>
              </a:solidFill>
            </a:rPr>
            <a:t>Ger användarstöd till Designers</a:t>
          </a:r>
        </a:p>
        <a:p>
          <a:pPr algn="l"/>
          <a:r>
            <a:rPr lang="sv-SE" dirty="0">
              <a:solidFill>
                <a:schemeClr val="tx1"/>
              </a:solidFill>
            </a:rPr>
            <a:t>SOBCAST</a:t>
          </a:r>
        </a:p>
        <a:p>
          <a:pPr algn="l"/>
          <a:r>
            <a:rPr lang="sv-SE" dirty="0">
              <a:solidFill>
                <a:schemeClr val="tx1"/>
              </a:solidFill>
            </a:rPr>
            <a:t>Samverkan kring gemensamma frågor tex innehållsutveckling, tillgänglighet</a:t>
          </a:r>
          <a:endParaRPr lang="sv-SE" dirty="0"/>
        </a:p>
      </dgm:t>
    </dgm:pt>
    <dgm:pt modelId="{F808EE29-E442-42A0-9450-FEBA43138A74}" type="parTrans" cxnId="{F068EBB5-2A76-4971-B607-97BF1FB2E7D7}">
      <dgm:prSet/>
      <dgm:spPr/>
      <dgm:t>
        <a:bodyPr/>
        <a:lstStyle/>
        <a:p>
          <a:endParaRPr lang="sv-SE"/>
        </a:p>
      </dgm:t>
    </dgm:pt>
    <dgm:pt modelId="{913F3CEC-E413-4033-BF2D-3068D394A328}" type="sibTrans" cxnId="{F068EBB5-2A76-4971-B607-97BF1FB2E7D7}">
      <dgm:prSet/>
      <dgm:spPr/>
      <dgm:t>
        <a:bodyPr/>
        <a:lstStyle/>
        <a:p>
          <a:endParaRPr lang="sv-SE"/>
        </a:p>
      </dgm:t>
    </dgm:pt>
    <dgm:pt modelId="{926ABAEA-CEE5-460C-858F-F3804206252C}">
      <dgm:prSet phldrT="[Text]" phldr="1"/>
      <dgm:spPr/>
      <dgm:t>
        <a:bodyPr/>
        <a:lstStyle/>
        <a:p>
          <a:endParaRPr lang="sv-SE"/>
        </a:p>
      </dgm:t>
    </dgm:pt>
    <dgm:pt modelId="{32FE95D3-2A77-4555-8F38-1FCDAA71C9F0}" type="parTrans" cxnId="{6B31D8D7-C46B-479A-9D8C-9D74BF8E909E}">
      <dgm:prSet/>
      <dgm:spPr/>
      <dgm:t>
        <a:bodyPr/>
        <a:lstStyle/>
        <a:p>
          <a:endParaRPr lang="sv-SE"/>
        </a:p>
      </dgm:t>
    </dgm:pt>
    <dgm:pt modelId="{D1D0AE17-249F-4A3C-BA41-CD737D8E355C}" type="sibTrans" cxnId="{6B31D8D7-C46B-479A-9D8C-9D74BF8E909E}">
      <dgm:prSet/>
      <dgm:spPr/>
      <dgm:t>
        <a:bodyPr/>
        <a:lstStyle/>
        <a:p>
          <a:endParaRPr lang="sv-SE"/>
        </a:p>
      </dgm:t>
    </dgm:pt>
    <dgm:pt modelId="{C8B2871F-8B3B-4152-A859-5BFC5F1576B4}">
      <dgm:prSet/>
      <dgm:spPr/>
      <dgm:t>
        <a:bodyPr/>
        <a:lstStyle/>
        <a:p>
          <a:endParaRPr lang="sv-SE"/>
        </a:p>
      </dgm:t>
    </dgm:pt>
    <dgm:pt modelId="{9B311ACB-E226-4CD0-B5B7-A03A3FB668A5}" type="parTrans" cxnId="{C161101C-72B9-4255-AF75-15E16FC27AF7}">
      <dgm:prSet/>
      <dgm:spPr/>
      <dgm:t>
        <a:bodyPr/>
        <a:lstStyle/>
        <a:p>
          <a:endParaRPr lang="sv-SE"/>
        </a:p>
      </dgm:t>
    </dgm:pt>
    <dgm:pt modelId="{301C6309-D143-4982-879C-4C54BFE7B778}" type="sibTrans" cxnId="{C161101C-72B9-4255-AF75-15E16FC27AF7}">
      <dgm:prSet/>
      <dgm:spPr/>
      <dgm:t>
        <a:bodyPr/>
        <a:lstStyle/>
        <a:p>
          <a:endParaRPr lang="sv-SE"/>
        </a:p>
      </dgm:t>
    </dgm:pt>
    <dgm:pt modelId="{8878435D-DF67-40E7-A5B2-F86C7C3C3C10}">
      <dgm:prSet/>
      <dgm:spPr/>
      <dgm:t>
        <a:bodyPr/>
        <a:lstStyle/>
        <a:p>
          <a:endParaRPr lang="sv-SE"/>
        </a:p>
      </dgm:t>
    </dgm:pt>
    <dgm:pt modelId="{2312241F-9AA4-484A-83AD-C2A20DBBCB77}" type="parTrans" cxnId="{5D34C010-99CF-41E5-8604-B9B67DACEF19}">
      <dgm:prSet/>
      <dgm:spPr/>
      <dgm:t>
        <a:bodyPr/>
        <a:lstStyle/>
        <a:p>
          <a:endParaRPr lang="sv-SE"/>
        </a:p>
      </dgm:t>
    </dgm:pt>
    <dgm:pt modelId="{BC12BA64-CBF4-4601-8F16-92073677C4E9}" type="sibTrans" cxnId="{5D34C010-99CF-41E5-8604-B9B67DACEF19}">
      <dgm:prSet/>
      <dgm:spPr/>
      <dgm:t>
        <a:bodyPr/>
        <a:lstStyle/>
        <a:p>
          <a:endParaRPr lang="sv-SE"/>
        </a:p>
      </dgm:t>
    </dgm:pt>
    <dgm:pt modelId="{790248B3-D26D-458A-9F36-F7A540D9CAA6}">
      <dgm:prSet/>
      <dgm:spPr/>
      <dgm:t>
        <a:bodyPr/>
        <a:lstStyle/>
        <a:p>
          <a:endParaRPr lang="sv-SE"/>
        </a:p>
      </dgm:t>
    </dgm:pt>
    <dgm:pt modelId="{8B82B4A9-7AEC-459B-80D5-01C0890C7AAD}" type="parTrans" cxnId="{67C0920C-F13D-4646-B97F-5B1796AFF632}">
      <dgm:prSet/>
      <dgm:spPr/>
      <dgm:t>
        <a:bodyPr/>
        <a:lstStyle/>
        <a:p>
          <a:endParaRPr lang="sv-SE"/>
        </a:p>
      </dgm:t>
    </dgm:pt>
    <dgm:pt modelId="{3FB89414-E873-4D7B-9B23-FA5E71EA9E0C}" type="sibTrans" cxnId="{67C0920C-F13D-4646-B97F-5B1796AFF632}">
      <dgm:prSet/>
      <dgm:spPr/>
      <dgm:t>
        <a:bodyPr/>
        <a:lstStyle/>
        <a:p>
          <a:endParaRPr lang="sv-SE"/>
        </a:p>
      </dgm:t>
    </dgm:pt>
    <dgm:pt modelId="{B02AD8A4-9C62-4375-940B-00FE3F925377}">
      <dgm:prSet/>
      <dgm:spPr/>
      <dgm:t>
        <a:bodyPr/>
        <a:lstStyle/>
        <a:p>
          <a:endParaRPr lang="sv-SE"/>
        </a:p>
      </dgm:t>
    </dgm:pt>
    <dgm:pt modelId="{6880E16C-02A8-4AFE-AAC0-D229EA24BE27}" type="parTrans" cxnId="{70B17EAC-C746-4B29-80CA-9993C3EFAD34}">
      <dgm:prSet/>
      <dgm:spPr/>
      <dgm:t>
        <a:bodyPr/>
        <a:lstStyle/>
        <a:p>
          <a:endParaRPr lang="sv-SE"/>
        </a:p>
      </dgm:t>
    </dgm:pt>
    <dgm:pt modelId="{569B726A-6A0B-4880-BD9E-F81CDC3C65F0}" type="sibTrans" cxnId="{70B17EAC-C746-4B29-80CA-9993C3EFAD34}">
      <dgm:prSet/>
      <dgm:spPr/>
      <dgm:t>
        <a:bodyPr/>
        <a:lstStyle/>
        <a:p>
          <a:endParaRPr lang="sv-SE"/>
        </a:p>
      </dgm:t>
    </dgm:pt>
    <dgm:pt modelId="{C5BD0284-34E1-4981-81DC-0631BC80B720}">
      <dgm:prSet/>
      <dgm:spPr/>
      <dgm:t>
        <a:bodyPr/>
        <a:lstStyle/>
        <a:p>
          <a:endParaRPr lang="sv-SE"/>
        </a:p>
      </dgm:t>
    </dgm:pt>
    <dgm:pt modelId="{E2E4C9A8-D6B0-4899-957F-C9A5BF0AB3AD}" type="parTrans" cxnId="{48BC0AEA-8716-46CA-933E-653FA61BE210}">
      <dgm:prSet/>
      <dgm:spPr/>
      <dgm:t>
        <a:bodyPr/>
        <a:lstStyle/>
        <a:p>
          <a:endParaRPr lang="sv-SE"/>
        </a:p>
      </dgm:t>
    </dgm:pt>
    <dgm:pt modelId="{E1B18736-CBDB-446D-A189-E99189A7C0ED}" type="sibTrans" cxnId="{48BC0AEA-8716-46CA-933E-653FA61BE210}">
      <dgm:prSet/>
      <dgm:spPr/>
      <dgm:t>
        <a:bodyPr/>
        <a:lstStyle/>
        <a:p>
          <a:endParaRPr lang="sv-SE"/>
        </a:p>
      </dgm:t>
    </dgm:pt>
    <dgm:pt modelId="{46C6092E-C9CB-4F27-8067-783A468943EB}">
      <dgm:prSet/>
      <dgm:spPr/>
      <dgm:t>
        <a:bodyPr/>
        <a:lstStyle/>
        <a:p>
          <a:pPr algn="l"/>
          <a:r>
            <a:rPr lang="sv-SE" b="1" dirty="0">
              <a:solidFill>
                <a:schemeClr val="tx1"/>
              </a:solidFill>
            </a:rPr>
            <a:t>Övriga intressenter</a:t>
          </a:r>
        </a:p>
        <a:p>
          <a:pPr algn="l"/>
          <a:r>
            <a:rPr lang="sv-SE" b="0" dirty="0">
              <a:solidFill>
                <a:schemeClr val="tx1"/>
              </a:solidFill>
            </a:rPr>
            <a:t>Tex innehållsleverantörer</a:t>
          </a:r>
        </a:p>
      </dgm:t>
    </dgm:pt>
    <dgm:pt modelId="{1DE96FE2-7917-4BB8-BBC6-8D7A4E187331}" type="parTrans" cxnId="{94980FFC-28F5-47C8-A4CE-0B09DF45C72D}">
      <dgm:prSet/>
      <dgm:spPr/>
      <dgm:t>
        <a:bodyPr/>
        <a:lstStyle/>
        <a:p>
          <a:endParaRPr lang="sv-SE"/>
        </a:p>
      </dgm:t>
    </dgm:pt>
    <dgm:pt modelId="{3F7D75CD-3252-4011-A775-5EFCB2C84BC2}" type="sibTrans" cxnId="{94980FFC-28F5-47C8-A4CE-0B09DF45C72D}">
      <dgm:prSet/>
      <dgm:spPr/>
      <dgm:t>
        <a:bodyPr/>
        <a:lstStyle/>
        <a:p>
          <a:endParaRPr lang="sv-SE"/>
        </a:p>
      </dgm:t>
    </dgm:pt>
    <dgm:pt modelId="{22867679-1ACF-4715-84FB-9DB43F7346B5}">
      <dgm:prSet/>
      <dgm:spPr/>
      <dgm:t>
        <a:bodyPr/>
        <a:lstStyle/>
        <a:p>
          <a:endParaRPr lang="sv-SE"/>
        </a:p>
      </dgm:t>
    </dgm:pt>
    <dgm:pt modelId="{15322E6E-1E77-4F36-B205-1C74B9DDA171}" type="parTrans" cxnId="{BE9FFF40-1CAA-40A5-858E-035EF640B2B2}">
      <dgm:prSet/>
      <dgm:spPr/>
      <dgm:t>
        <a:bodyPr/>
        <a:lstStyle/>
        <a:p>
          <a:endParaRPr lang="sv-SE"/>
        </a:p>
      </dgm:t>
    </dgm:pt>
    <dgm:pt modelId="{4834FCDC-35DE-4A7B-B9F7-6E3FB6B20C05}" type="sibTrans" cxnId="{BE9FFF40-1CAA-40A5-858E-035EF640B2B2}">
      <dgm:prSet/>
      <dgm:spPr/>
      <dgm:t>
        <a:bodyPr/>
        <a:lstStyle/>
        <a:p>
          <a:endParaRPr lang="sv-SE"/>
        </a:p>
      </dgm:t>
    </dgm:pt>
    <dgm:pt modelId="{76A4F162-25E5-4095-820E-D4CCC643611F}">
      <dgm:prSet/>
      <dgm:spPr/>
      <dgm:t>
        <a:bodyPr/>
        <a:lstStyle/>
        <a:p>
          <a:endParaRPr lang="sv-SE"/>
        </a:p>
      </dgm:t>
    </dgm:pt>
    <dgm:pt modelId="{EA428422-B8ED-461B-AB22-6FB84687E97C}" type="sibTrans" cxnId="{3DC86008-23CC-4E4C-A193-A45AF1AE29CE}">
      <dgm:prSet/>
      <dgm:spPr/>
      <dgm:t>
        <a:bodyPr/>
        <a:lstStyle/>
        <a:p>
          <a:endParaRPr lang="sv-SE"/>
        </a:p>
      </dgm:t>
    </dgm:pt>
    <dgm:pt modelId="{7BDBA65E-487E-4F78-AE7C-A8ACCE3875AF}" type="parTrans" cxnId="{3DC86008-23CC-4E4C-A193-A45AF1AE29CE}">
      <dgm:prSet/>
      <dgm:spPr/>
      <dgm:t>
        <a:bodyPr/>
        <a:lstStyle/>
        <a:p>
          <a:endParaRPr lang="sv-SE"/>
        </a:p>
      </dgm:t>
    </dgm:pt>
    <dgm:pt modelId="{D8C81A50-856C-40E8-B6FB-46D3A66929F9}">
      <dgm:prSet/>
      <dgm:spPr/>
      <dgm:t>
        <a:bodyPr/>
        <a:lstStyle/>
        <a:p>
          <a:endParaRPr lang="sv-SE"/>
        </a:p>
      </dgm:t>
    </dgm:pt>
    <dgm:pt modelId="{AE4402F0-A7FE-4B4A-8D3A-7CF2166A9989}" type="sibTrans" cxnId="{10AD0862-F633-433F-B0A1-35DE55A5811C}">
      <dgm:prSet/>
      <dgm:spPr/>
      <dgm:t>
        <a:bodyPr/>
        <a:lstStyle/>
        <a:p>
          <a:endParaRPr lang="sv-SE"/>
        </a:p>
      </dgm:t>
    </dgm:pt>
    <dgm:pt modelId="{21F125A4-FDEB-43F2-B37B-AAB6A18CA7FF}" type="parTrans" cxnId="{10AD0862-F633-433F-B0A1-35DE55A5811C}">
      <dgm:prSet/>
      <dgm:spPr/>
      <dgm:t>
        <a:bodyPr/>
        <a:lstStyle/>
        <a:p>
          <a:endParaRPr lang="sv-SE"/>
        </a:p>
      </dgm:t>
    </dgm:pt>
    <dgm:pt modelId="{81FCDF2F-D069-474F-AE38-198E3AF16F89}">
      <dgm:prSet/>
      <dgm:spPr/>
      <dgm:t>
        <a:bodyPr/>
        <a:lstStyle/>
        <a:p>
          <a:endParaRPr lang="sv-SE"/>
        </a:p>
      </dgm:t>
    </dgm:pt>
    <dgm:pt modelId="{C5401FB3-B7DE-4146-80C0-AE17F2CF3392}" type="sibTrans" cxnId="{DD3E3F92-4C7C-40DC-AEDC-A1BAA648C7A2}">
      <dgm:prSet/>
      <dgm:spPr/>
      <dgm:t>
        <a:bodyPr/>
        <a:lstStyle/>
        <a:p>
          <a:endParaRPr lang="sv-SE"/>
        </a:p>
      </dgm:t>
    </dgm:pt>
    <dgm:pt modelId="{E8DC8039-341C-4D5D-8B48-26B7ED1CF225}" type="parTrans" cxnId="{DD3E3F92-4C7C-40DC-AEDC-A1BAA648C7A2}">
      <dgm:prSet/>
      <dgm:spPr/>
      <dgm:t>
        <a:bodyPr/>
        <a:lstStyle/>
        <a:p>
          <a:endParaRPr lang="sv-SE"/>
        </a:p>
      </dgm:t>
    </dgm:pt>
    <dgm:pt modelId="{3E39BFD1-61DB-433E-A016-F3068F9B87AB}" type="pres">
      <dgm:prSet presAssocID="{2D8609E2-BBFD-4B08-A157-2776CBEAB4A4}" presName="matrix" presStyleCnt="0">
        <dgm:presLayoutVars>
          <dgm:chMax val="1"/>
          <dgm:dir/>
          <dgm:resizeHandles val="exact"/>
        </dgm:presLayoutVars>
      </dgm:prSet>
      <dgm:spPr/>
    </dgm:pt>
    <dgm:pt modelId="{BBF8EFE4-522B-4388-88C2-9B27E826B668}" type="pres">
      <dgm:prSet presAssocID="{2D8609E2-BBFD-4B08-A157-2776CBEAB4A4}" presName="diamond" presStyleLbl="bgShp" presStyleIdx="0" presStyleCnt="1"/>
      <dgm:spPr/>
    </dgm:pt>
    <dgm:pt modelId="{95C40F16-FE98-4BDB-B367-49743E8D365A}" type="pres">
      <dgm:prSet presAssocID="{2D8609E2-BBFD-4B08-A157-2776CBEAB4A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CFFA011-D265-4C8D-9F47-F8EC7753CCFC}" type="pres">
      <dgm:prSet presAssocID="{2D8609E2-BBFD-4B08-A157-2776CBEAB4A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ADE2D67-DF7B-4553-A40A-FDB364C67F70}" type="pres">
      <dgm:prSet presAssocID="{2D8609E2-BBFD-4B08-A157-2776CBEAB4A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F9FF5BC-23BF-43D2-9E2F-1A60F2333A70}" type="pres">
      <dgm:prSet presAssocID="{2D8609E2-BBFD-4B08-A157-2776CBEAB4A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DC86008-23CC-4E4C-A193-A45AF1AE29CE}" srcId="{D8C81A50-856C-40E8-B6FB-46D3A66929F9}" destId="{76A4F162-25E5-4095-820E-D4CCC643611F}" srcOrd="1" destOrd="0" parTransId="{7BDBA65E-487E-4F78-AE7C-A8ACCE3875AF}" sibTransId="{EA428422-B8ED-461B-AB22-6FB84687E97C}"/>
    <dgm:cxn modelId="{67C0920C-F13D-4646-B97F-5B1796AFF632}" srcId="{C8B2871F-8B3B-4152-A859-5BFC5F1576B4}" destId="{790248B3-D26D-458A-9F36-F7A540D9CAA6}" srcOrd="1" destOrd="0" parTransId="{8B82B4A9-7AEC-459B-80D5-01C0890C7AAD}" sibTransId="{3FB89414-E873-4D7B-9B23-FA5E71EA9E0C}"/>
    <dgm:cxn modelId="{78F0050F-8017-44D6-B7C7-E47E072BEAEB}" type="presOf" srcId="{2D8609E2-BBFD-4B08-A157-2776CBEAB4A4}" destId="{3E39BFD1-61DB-433E-A016-F3068F9B87AB}" srcOrd="0" destOrd="0" presId="urn:microsoft.com/office/officeart/2005/8/layout/matrix3"/>
    <dgm:cxn modelId="{5D34C010-99CF-41E5-8604-B9B67DACEF19}" srcId="{C8B2871F-8B3B-4152-A859-5BFC5F1576B4}" destId="{8878435D-DF67-40E7-A5B2-F86C7C3C3C10}" srcOrd="0" destOrd="0" parTransId="{2312241F-9AA4-484A-83AD-C2A20DBBCB77}" sibTransId="{BC12BA64-CBF4-4601-8F16-92073677C4E9}"/>
    <dgm:cxn modelId="{C161101C-72B9-4255-AF75-15E16FC27AF7}" srcId="{2D8609E2-BBFD-4B08-A157-2776CBEAB4A4}" destId="{C8B2871F-8B3B-4152-A859-5BFC5F1576B4}" srcOrd="5" destOrd="0" parTransId="{9B311ACB-E226-4CD0-B5B7-A03A3FB668A5}" sibTransId="{301C6309-D143-4982-879C-4C54BFE7B778}"/>
    <dgm:cxn modelId="{BE9FFF40-1CAA-40A5-858E-035EF640B2B2}" srcId="{D8C81A50-856C-40E8-B6FB-46D3A66929F9}" destId="{22867679-1ACF-4715-84FB-9DB43F7346B5}" srcOrd="2" destOrd="0" parTransId="{15322E6E-1E77-4F36-B205-1C74B9DDA171}" sibTransId="{4834FCDC-35DE-4A7B-B9F7-6E3FB6B20C05}"/>
    <dgm:cxn modelId="{83BC7D5D-4D3D-4E3D-9F19-BAC0D9F44C82}" srcId="{2D8609E2-BBFD-4B08-A157-2776CBEAB4A4}" destId="{8D549B3C-C13E-43F4-B06B-60D756204805}" srcOrd="1" destOrd="0" parTransId="{C5945499-1465-403D-85E3-C3D624EDF8E6}" sibTransId="{CFEB96C4-1396-4831-8F2D-CB270DA4A0D3}"/>
    <dgm:cxn modelId="{10AD0862-F633-433F-B0A1-35DE55A5811C}" srcId="{2D8609E2-BBFD-4B08-A157-2776CBEAB4A4}" destId="{D8C81A50-856C-40E8-B6FB-46D3A66929F9}" srcOrd="4" destOrd="0" parTransId="{21F125A4-FDEB-43F2-B37B-AAB6A18CA7FF}" sibTransId="{AE4402F0-A7FE-4B4A-8D3A-7CF2166A9989}"/>
    <dgm:cxn modelId="{F9DD2E66-2C17-4E03-8070-87F5207F93A2}" srcId="{2D8609E2-BBFD-4B08-A157-2776CBEAB4A4}" destId="{F9B20D1C-8018-420E-8484-A1CB342D1CA8}" srcOrd="0" destOrd="0" parTransId="{79E2EB9E-DB36-4EBC-950A-CF54C42235F5}" sibTransId="{9A6601EA-2EBB-4868-856E-F6DCEF124B32}"/>
    <dgm:cxn modelId="{2412926A-F3BD-4D5C-8CFF-6223FD0D1AA1}" type="presOf" srcId="{F9B20D1C-8018-420E-8484-A1CB342D1CA8}" destId="{95C40F16-FE98-4BDB-B367-49743E8D365A}" srcOrd="0" destOrd="0" presId="urn:microsoft.com/office/officeart/2005/8/layout/matrix3"/>
    <dgm:cxn modelId="{DD3E3F92-4C7C-40DC-AEDC-A1BAA648C7A2}" srcId="{D8C81A50-856C-40E8-B6FB-46D3A66929F9}" destId="{81FCDF2F-D069-474F-AE38-198E3AF16F89}" srcOrd="0" destOrd="0" parTransId="{E8DC8039-341C-4D5D-8B48-26B7ED1CF225}" sibTransId="{C5401FB3-B7DE-4146-80C0-AE17F2CF3392}"/>
    <dgm:cxn modelId="{CA9EB298-4768-4878-8DF0-699C60AFE917}" type="presOf" srcId="{46C6092E-C9CB-4F27-8067-783A468943EB}" destId="{CF9FF5BC-23BF-43D2-9E2F-1A60F2333A70}" srcOrd="0" destOrd="0" presId="urn:microsoft.com/office/officeart/2005/8/layout/matrix3"/>
    <dgm:cxn modelId="{9165E8A5-5819-4EE5-9129-90AA8160B398}" type="presOf" srcId="{9A7DA5F3-C6C8-4918-8672-5669121A4647}" destId="{3ADE2D67-DF7B-4553-A40A-FDB364C67F70}" srcOrd="0" destOrd="0" presId="urn:microsoft.com/office/officeart/2005/8/layout/matrix3"/>
    <dgm:cxn modelId="{70B17EAC-C746-4B29-80CA-9993C3EFAD34}" srcId="{C8B2871F-8B3B-4152-A859-5BFC5F1576B4}" destId="{B02AD8A4-9C62-4375-940B-00FE3F925377}" srcOrd="2" destOrd="0" parTransId="{6880E16C-02A8-4AFE-AAC0-D229EA24BE27}" sibTransId="{569B726A-6A0B-4880-BD9E-F81CDC3C65F0}"/>
    <dgm:cxn modelId="{F068EBB5-2A76-4971-B607-97BF1FB2E7D7}" srcId="{2D8609E2-BBFD-4B08-A157-2776CBEAB4A4}" destId="{9A7DA5F3-C6C8-4918-8672-5669121A4647}" srcOrd="2" destOrd="0" parTransId="{F808EE29-E442-42A0-9450-FEBA43138A74}" sibTransId="{913F3CEC-E413-4033-BF2D-3068D394A328}"/>
    <dgm:cxn modelId="{36F539D7-8F82-43EF-9EF5-440941B59819}" type="presOf" srcId="{8D549B3C-C13E-43F4-B06B-60D756204805}" destId="{BCFFA011-D265-4C8D-9F47-F8EC7753CCFC}" srcOrd="0" destOrd="0" presId="urn:microsoft.com/office/officeart/2005/8/layout/matrix3"/>
    <dgm:cxn modelId="{6B31D8D7-C46B-479A-9D8C-9D74BF8E909E}" srcId="{2D8609E2-BBFD-4B08-A157-2776CBEAB4A4}" destId="{926ABAEA-CEE5-460C-858F-F3804206252C}" srcOrd="6" destOrd="0" parTransId="{32FE95D3-2A77-4555-8F38-1FCDAA71C9F0}" sibTransId="{D1D0AE17-249F-4A3C-BA41-CD737D8E355C}"/>
    <dgm:cxn modelId="{48BC0AEA-8716-46CA-933E-653FA61BE210}" srcId="{C8B2871F-8B3B-4152-A859-5BFC5F1576B4}" destId="{C5BD0284-34E1-4981-81DC-0631BC80B720}" srcOrd="3" destOrd="0" parTransId="{E2E4C9A8-D6B0-4899-957F-C9A5BF0AB3AD}" sibTransId="{E1B18736-CBDB-446D-A189-E99189A7C0ED}"/>
    <dgm:cxn modelId="{94980FFC-28F5-47C8-A4CE-0B09DF45C72D}" srcId="{2D8609E2-BBFD-4B08-A157-2776CBEAB4A4}" destId="{46C6092E-C9CB-4F27-8067-783A468943EB}" srcOrd="3" destOrd="0" parTransId="{1DE96FE2-7917-4BB8-BBC6-8D7A4E187331}" sibTransId="{3F7D75CD-3252-4011-A775-5EFCB2C84BC2}"/>
    <dgm:cxn modelId="{82E7589D-2561-475D-8D84-A8F56F2B120A}" type="presParOf" srcId="{3E39BFD1-61DB-433E-A016-F3068F9B87AB}" destId="{BBF8EFE4-522B-4388-88C2-9B27E826B668}" srcOrd="0" destOrd="0" presId="urn:microsoft.com/office/officeart/2005/8/layout/matrix3"/>
    <dgm:cxn modelId="{FED12CC3-1971-4FCE-9554-A6DEE1C30EFE}" type="presParOf" srcId="{3E39BFD1-61DB-433E-A016-F3068F9B87AB}" destId="{95C40F16-FE98-4BDB-B367-49743E8D365A}" srcOrd="1" destOrd="0" presId="urn:microsoft.com/office/officeart/2005/8/layout/matrix3"/>
    <dgm:cxn modelId="{655107A6-5F22-4B62-B1A5-A4DABD51418B}" type="presParOf" srcId="{3E39BFD1-61DB-433E-A016-F3068F9B87AB}" destId="{BCFFA011-D265-4C8D-9F47-F8EC7753CCFC}" srcOrd="2" destOrd="0" presId="urn:microsoft.com/office/officeart/2005/8/layout/matrix3"/>
    <dgm:cxn modelId="{340E15AF-91C9-4AF4-AAD7-6F558C0A35B6}" type="presParOf" srcId="{3E39BFD1-61DB-433E-A016-F3068F9B87AB}" destId="{3ADE2D67-DF7B-4553-A40A-FDB364C67F70}" srcOrd="3" destOrd="0" presId="urn:microsoft.com/office/officeart/2005/8/layout/matrix3"/>
    <dgm:cxn modelId="{35520A25-CEDC-4C6A-92E3-55A4268D4CDA}" type="presParOf" srcId="{3E39BFD1-61DB-433E-A016-F3068F9B87AB}" destId="{CF9FF5BC-23BF-43D2-9E2F-1A60F2333A7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563D1-B8D9-46C6-BA82-0754971E90CB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B35E6990-677C-474E-A479-73C6C0B094C9}">
      <dgm:prSet phldrT="[Text]"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Regional förvaltning</a:t>
          </a:r>
        </a:p>
      </dgm:t>
    </dgm:pt>
    <dgm:pt modelId="{C57AD5DC-4549-40D8-9079-67219C054207}" type="parTrans" cxnId="{0C94521E-CE6B-40BD-BE7F-0A17CE7FD330}">
      <dgm:prSet/>
      <dgm:spPr/>
      <dgm:t>
        <a:bodyPr/>
        <a:lstStyle/>
        <a:p>
          <a:endParaRPr lang="sv-SE"/>
        </a:p>
      </dgm:t>
    </dgm:pt>
    <dgm:pt modelId="{EAB04C41-78AF-4961-AA1C-0645689A3310}" type="sibTrans" cxnId="{0C94521E-CE6B-40BD-BE7F-0A17CE7FD330}">
      <dgm:prSet/>
      <dgm:spPr/>
      <dgm:t>
        <a:bodyPr/>
        <a:lstStyle/>
        <a:p>
          <a:endParaRPr lang="sv-SE"/>
        </a:p>
      </dgm:t>
    </dgm:pt>
    <dgm:pt modelId="{E933B29E-4895-484F-AC4B-390AE47BC339}">
      <dgm:prSet phldrT="[Text]"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HSA-</a:t>
          </a:r>
          <a:r>
            <a:rPr lang="sv-SE" dirty="0" err="1">
              <a:solidFill>
                <a:schemeClr val="tx1"/>
              </a:solidFill>
            </a:rPr>
            <a:t>admin</a:t>
          </a:r>
          <a:r>
            <a:rPr lang="sv-SE" dirty="0">
              <a:solidFill>
                <a:schemeClr val="tx1"/>
              </a:solidFill>
            </a:rPr>
            <a:t> och SITHS </a:t>
          </a:r>
          <a:r>
            <a:rPr lang="sv-SE" dirty="0" err="1">
              <a:solidFill>
                <a:schemeClr val="tx1"/>
              </a:solidFill>
            </a:rPr>
            <a:t>admin</a:t>
          </a:r>
          <a:endParaRPr lang="sv-SE" dirty="0">
            <a:solidFill>
              <a:schemeClr val="tx1"/>
            </a:solidFill>
          </a:endParaRPr>
        </a:p>
      </dgm:t>
    </dgm:pt>
    <dgm:pt modelId="{6352AEB4-F973-4CB2-A5DE-DAC49221D5D6}" type="parTrans" cxnId="{C65111CC-B549-48C3-88C7-FA93139F394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A5686259-5495-4226-8E4E-C9803698DF39}" type="sibTrans" cxnId="{C65111CC-B549-48C3-88C7-FA93139F3945}">
      <dgm:prSet/>
      <dgm:spPr/>
      <dgm:t>
        <a:bodyPr/>
        <a:lstStyle/>
        <a:p>
          <a:endParaRPr lang="sv-SE"/>
        </a:p>
      </dgm:t>
    </dgm:pt>
    <dgm:pt modelId="{C0D152A4-EE2F-4013-9310-7A1CF51DFDA6}">
      <dgm:prSet phldrT="[Text]"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Kommunicera incidenter i tjänsten</a:t>
          </a:r>
        </a:p>
      </dgm:t>
    </dgm:pt>
    <dgm:pt modelId="{C8EAB4C7-D0DB-4547-B759-FE56D5E5CA3F}" type="parTrans" cxnId="{5956B425-432A-4277-98FD-6597FB25E84B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8369F73-23DF-46D1-939A-83C300392744}" type="sibTrans" cxnId="{5956B425-432A-4277-98FD-6597FB25E84B}">
      <dgm:prSet/>
      <dgm:spPr/>
      <dgm:t>
        <a:bodyPr/>
        <a:lstStyle/>
        <a:p>
          <a:endParaRPr lang="sv-SE"/>
        </a:p>
      </dgm:t>
    </dgm:pt>
    <dgm:pt modelId="{58FF3CFA-1AFE-49AE-978E-B0C2598FC59A}">
      <dgm:prSet phldrT="[Text]"/>
      <dgm:spPr/>
      <dgm:t>
        <a:bodyPr/>
        <a:lstStyle/>
        <a:p>
          <a:r>
            <a:rPr lang="sv-SE"/>
            <a:t>Förvalta</a:t>
          </a:r>
          <a:r>
            <a:rPr lang="sv-SE" baseline="0"/>
            <a:t> innehåll (upphandlat och eget)</a:t>
          </a:r>
          <a:endParaRPr lang="sv-SE" dirty="0"/>
        </a:p>
      </dgm:t>
    </dgm:pt>
    <dgm:pt modelId="{5B075496-DF2B-40E2-8C1A-0274494A1849}" type="parTrans" cxnId="{38D0076F-9D8C-435E-8EE4-9B376CD5A352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2218E1E-7DFA-48B9-8ED1-EB0BCB8F93AD}" type="sibTrans" cxnId="{38D0076F-9D8C-435E-8EE4-9B376CD5A352}">
      <dgm:prSet/>
      <dgm:spPr/>
      <dgm:t>
        <a:bodyPr/>
        <a:lstStyle/>
        <a:p>
          <a:endParaRPr lang="sv-SE"/>
        </a:p>
      </dgm:t>
    </dgm:pt>
    <dgm:pt modelId="{82363276-ADF3-4477-8487-27048ACE1ED6}">
      <dgm:prSet phldrT="[Text]"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Utbilda användare</a:t>
          </a:r>
        </a:p>
      </dgm:t>
    </dgm:pt>
    <dgm:pt modelId="{0DB6F74D-6CE3-44E3-82EE-A8B697EFCF39}" type="parTrans" cxnId="{40210E1F-3F8F-45B6-A251-624378B2F9B4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FC72CA6-6B99-4852-879E-6F1C6D485937}" type="sibTrans" cxnId="{40210E1F-3F8F-45B6-A251-624378B2F9B4}">
      <dgm:prSet/>
      <dgm:spPr/>
      <dgm:t>
        <a:bodyPr/>
        <a:lstStyle/>
        <a:p>
          <a:endParaRPr lang="sv-SE"/>
        </a:p>
      </dgm:t>
    </dgm:pt>
    <dgm:pt modelId="{A746F348-8782-4D39-8828-5EB6316FBADF}">
      <dgm:prSet phldrT="[Text]"/>
      <dgm:spPr/>
      <dgm:t>
        <a:bodyPr/>
        <a:lstStyle/>
        <a:p>
          <a:r>
            <a:rPr lang="sv-SE" dirty="0" err="1">
              <a:solidFill>
                <a:schemeClr val="tx1"/>
              </a:solidFill>
            </a:rPr>
            <a:t>Admin</a:t>
          </a:r>
          <a:r>
            <a:rPr lang="sv-SE" dirty="0">
              <a:solidFill>
                <a:schemeClr val="tx1"/>
              </a:solidFill>
            </a:rPr>
            <a:t> i e-tjänsterna</a:t>
          </a:r>
        </a:p>
      </dgm:t>
    </dgm:pt>
    <dgm:pt modelId="{E84F9E9A-5734-4CD2-ABCD-172DF01B9C71}" type="parTrans" cxnId="{6E035113-7808-4FC6-8EDD-EE93E405EA5B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3C54C1C3-5F45-4E8B-ADC7-CE5288395A1E}" type="sibTrans" cxnId="{6E035113-7808-4FC6-8EDD-EE93E405EA5B}">
      <dgm:prSet/>
      <dgm:spPr/>
      <dgm:t>
        <a:bodyPr/>
        <a:lstStyle/>
        <a:p>
          <a:endParaRPr lang="sv-SE"/>
        </a:p>
      </dgm:t>
    </dgm:pt>
    <dgm:pt modelId="{4055BF10-2B10-4F48-AB6C-B6CF10C31686}">
      <dgm:prSet/>
      <dgm:spPr/>
      <dgm:t>
        <a:bodyPr/>
        <a:lstStyle/>
        <a:p>
          <a:r>
            <a:rPr lang="sv-SE" dirty="0">
              <a:solidFill>
                <a:schemeClr val="tx1"/>
              </a:solidFill>
            </a:rPr>
            <a:t>Nationell förvaltning och support</a:t>
          </a:r>
        </a:p>
      </dgm:t>
    </dgm:pt>
    <dgm:pt modelId="{8DDA4FA1-8211-457D-A4D0-27A431C95B73}" type="parTrans" cxnId="{436AB57A-5EB8-40F2-A35C-77A2A9CAA57C}">
      <dgm:prSet/>
      <dgm:spPr/>
      <dgm:t>
        <a:bodyPr/>
        <a:lstStyle/>
        <a:p>
          <a:endParaRPr lang="sv-SE"/>
        </a:p>
      </dgm:t>
    </dgm:pt>
    <dgm:pt modelId="{B374D592-8B9E-4B8A-85DF-A895C44E4C65}" type="sibTrans" cxnId="{436AB57A-5EB8-40F2-A35C-77A2A9CAA57C}">
      <dgm:prSet/>
      <dgm:spPr/>
      <dgm:t>
        <a:bodyPr/>
        <a:lstStyle/>
        <a:p>
          <a:endParaRPr lang="sv-SE"/>
        </a:p>
      </dgm:t>
    </dgm:pt>
    <dgm:pt modelId="{2ACEF79C-6FF6-49B0-AD8F-D4C08F3ED908}" type="pres">
      <dgm:prSet presAssocID="{555563D1-B8D9-46C6-BA82-0754971E90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6E36823-8BFF-475C-92CE-3268D04022F7}" type="pres">
      <dgm:prSet presAssocID="{B35E6990-677C-474E-A479-73C6C0B094C9}" presName="centerShape" presStyleLbl="node0" presStyleIdx="0" presStyleCnt="1"/>
      <dgm:spPr/>
    </dgm:pt>
    <dgm:pt modelId="{D3B1A7D1-8634-4FCB-9E6E-FFB6DB773AF3}" type="pres">
      <dgm:prSet presAssocID="{6352AEB4-F973-4CB2-A5DE-DAC49221D5D6}" presName="parTrans" presStyleLbl="sibTrans2D1" presStyleIdx="0" presStyleCnt="6"/>
      <dgm:spPr/>
    </dgm:pt>
    <dgm:pt modelId="{A689991D-390D-4145-B7EB-D01AB587D508}" type="pres">
      <dgm:prSet presAssocID="{6352AEB4-F973-4CB2-A5DE-DAC49221D5D6}" presName="connectorText" presStyleLbl="sibTrans2D1" presStyleIdx="0" presStyleCnt="6"/>
      <dgm:spPr/>
    </dgm:pt>
    <dgm:pt modelId="{9D4E3307-1CCC-498B-B7B5-5A83FFC14510}" type="pres">
      <dgm:prSet presAssocID="{E933B29E-4895-484F-AC4B-390AE47BC339}" presName="node" presStyleLbl="node1" presStyleIdx="0" presStyleCnt="6">
        <dgm:presLayoutVars>
          <dgm:bulletEnabled val="1"/>
        </dgm:presLayoutVars>
      </dgm:prSet>
      <dgm:spPr/>
    </dgm:pt>
    <dgm:pt modelId="{0FA66382-CB00-4286-9FE6-1046E81DC2BC}" type="pres">
      <dgm:prSet presAssocID="{C8EAB4C7-D0DB-4547-B759-FE56D5E5CA3F}" presName="parTrans" presStyleLbl="sibTrans2D1" presStyleIdx="1" presStyleCnt="6"/>
      <dgm:spPr/>
    </dgm:pt>
    <dgm:pt modelId="{FCF33144-FA8E-4E65-BFC2-A127EA7B7390}" type="pres">
      <dgm:prSet presAssocID="{C8EAB4C7-D0DB-4547-B759-FE56D5E5CA3F}" presName="connectorText" presStyleLbl="sibTrans2D1" presStyleIdx="1" presStyleCnt="6"/>
      <dgm:spPr/>
    </dgm:pt>
    <dgm:pt modelId="{327AC8C6-C0B0-4B4B-A91D-DF7E9722E8FA}" type="pres">
      <dgm:prSet presAssocID="{C0D152A4-EE2F-4013-9310-7A1CF51DFDA6}" presName="node" presStyleLbl="node1" presStyleIdx="1" presStyleCnt="6">
        <dgm:presLayoutVars>
          <dgm:bulletEnabled val="1"/>
        </dgm:presLayoutVars>
      </dgm:prSet>
      <dgm:spPr/>
    </dgm:pt>
    <dgm:pt modelId="{2125B677-8197-4AC2-8D5C-D97D0930AB05}" type="pres">
      <dgm:prSet presAssocID="{5B075496-DF2B-40E2-8C1A-0274494A1849}" presName="parTrans" presStyleLbl="sibTrans2D1" presStyleIdx="2" presStyleCnt="6"/>
      <dgm:spPr/>
    </dgm:pt>
    <dgm:pt modelId="{60FB6055-D258-47DB-9200-E39917247CA9}" type="pres">
      <dgm:prSet presAssocID="{5B075496-DF2B-40E2-8C1A-0274494A1849}" presName="connectorText" presStyleLbl="sibTrans2D1" presStyleIdx="2" presStyleCnt="6"/>
      <dgm:spPr/>
    </dgm:pt>
    <dgm:pt modelId="{1E13E079-6D6D-4EDD-B92A-93D8612B1143}" type="pres">
      <dgm:prSet presAssocID="{58FF3CFA-1AFE-49AE-978E-B0C2598FC59A}" presName="node" presStyleLbl="node1" presStyleIdx="2" presStyleCnt="6">
        <dgm:presLayoutVars>
          <dgm:bulletEnabled val="1"/>
        </dgm:presLayoutVars>
      </dgm:prSet>
      <dgm:spPr/>
    </dgm:pt>
    <dgm:pt modelId="{5A50D6ED-49EC-4CAF-BEE8-EEDA045E0AB9}" type="pres">
      <dgm:prSet presAssocID="{0DB6F74D-6CE3-44E3-82EE-A8B697EFCF39}" presName="parTrans" presStyleLbl="sibTrans2D1" presStyleIdx="3" presStyleCnt="6"/>
      <dgm:spPr/>
    </dgm:pt>
    <dgm:pt modelId="{31DFE324-7F2D-4A75-A0F6-E2DF1887D6A4}" type="pres">
      <dgm:prSet presAssocID="{0DB6F74D-6CE3-44E3-82EE-A8B697EFCF39}" presName="connectorText" presStyleLbl="sibTrans2D1" presStyleIdx="3" presStyleCnt="6"/>
      <dgm:spPr/>
    </dgm:pt>
    <dgm:pt modelId="{BDAB4A80-33C6-4703-AAEA-7455BC2ABF4E}" type="pres">
      <dgm:prSet presAssocID="{82363276-ADF3-4477-8487-27048ACE1ED6}" presName="node" presStyleLbl="node1" presStyleIdx="3" presStyleCnt="6">
        <dgm:presLayoutVars>
          <dgm:bulletEnabled val="1"/>
        </dgm:presLayoutVars>
      </dgm:prSet>
      <dgm:spPr/>
    </dgm:pt>
    <dgm:pt modelId="{8A1F7DC6-45CD-4137-8D23-42AAE031A038}" type="pres">
      <dgm:prSet presAssocID="{8DDA4FA1-8211-457D-A4D0-27A431C95B73}" presName="parTrans" presStyleLbl="sibTrans2D1" presStyleIdx="4" presStyleCnt="6"/>
      <dgm:spPr/>
    </dgm:pt>
    <dgm:pt modelId="{83FED172-62DD-4A11-8202-442F38ECBAB5}" type="pres">
      <dgm:prSet presAssocID="{8DDA4FA1-8211-457D-A4D0-27A431C95B73}" presName="connectorText" presStyleLbl="sibTrans2D1" presStyleIdx="4" presStyleCnt="6"/>
      <dgm:spPr/>
    </dgm:pt>
    <dgm:pt modelId="{4991B0E2-2CFE-4B64-98E4-0367A18BED0B}" type="pres">
      <dgm:prSet presAssocID="{4055BF10-2B10-4F48-AB6C-B6CF10C31686}" presName="node" presStyleLbl="node1" presStyleIdx="4" presStyleCnt="6">
        <dgm:presLayoutVars>
          <dgm:bulletEnabled val="1"/>
        </dgm:presLayoutVars>
      </dgm:prSet>
      <dgm:spPr/>
    </dgm:pt>
    <dgm:pt modelId="{8F3DD85A-DAE9-48CD-8E74-CB954978AF7A}" type="pres">
      <dgm:prSet presAssocID="{E84F9E9A-5734-4CD2-ABCD-172DF01B9C71}" presName="parTrans" presStyleLbl="sibTrans2D1" presStyleIdx="5" presStyleCnt="6"/>
      <dgm:spPr/>
    </dgm:pt>
    <dgm:pt modelId="{36828276-E592-44CA-937A-94B2DE40AFF7}" type="pres">
      <dgm:prSet presAssocID="{E84F9E9A-5734-4CD2-ABCD-172DF01B9C71}" presName="connectorText" presStyleLbl="sibTrans2D1" presStyleIdx="5" presStyleCnt="6"/>
      <dgm:spPr/>
    </dgm:pt>
    <dgm:pt modelId="{69C4F940-A207-41D7-96DB-E34F6D3253A2}" type="pres">
      <dgm:prSet presAssocID="{A746F348-8782-4D39-8828-5EB6316FBADF}" presName="node" presStyleLbl="node1" presStyleIdx="5" presStyleCnt="6">
        <dgm:presLayoutVars>
          <dgm:bulletEnabled val="1"/>
        </dgm:presLayoutVars>
      </dgm:prSet>
      <dgm:spPr/>
    </dgm:pt>
  </dgm:ptLst>
  <dgm:cxnLst>
    <dgm:cxn modelId="{EB21CB07-A720-47C3-9AD0-2EE68CDE7F31}" type="presOf" srcId="{6352AEB4-F973-4CB2-A5DE-DAC49221D5D6}" destId="{A689991D-390D-4145-B7EB-D01AB587D508}" srcOrd="1" destOrd="0" presId="urn:microsoft.com/office/officeart/2005/8/layout/radial5"/>
    <dgm:cxn modelId="{6285A10D-AF9A-4C2C-A66E-B7F4D373170D}" type="presOf" srcId="{5B075496-DF2B-40E2-8C1A-0274494A1849}" destId="{60FB6055-D258-47DB-9200-E39917247CA9}" srcOrd="1" destOrd="0" presId="urn:microsoft.com/office/officeart/2005/8/layout/radial5"/>
    <dgm:cxn modelId="{6E035113-7808-4FC6-8EDD-EE93E405EA5B}" srcId="{B35E6990-677C-474E-A479-73C6C0B094C9}" destId="{A746F348-8782-4D39-8828-5EB6316FBADF}" srcOrd="5" destOrd="0" parTransId="{E84F9E9A-5734-4CD2-ABCD-172DF01B9C71}" sibTransId="{3C54C1C3-5F45-4E8B-ADC7-CE5288395A1E}"/>
    <dgm:cxn modelId="{F42EBA14-C718-4F3B-B752-850C27E3F6E0}" type="presOf" srcId="{E84F9E9A-5734-4CD2-ABCD-172DF01B9C71}" destId="{36828276-E592-44CA-937A-94B2DE40AFF7}" srcOrd="1" destOrd="0" presId="urn:microsoft.com/office/officeart/2005/8/layout/radial5"/>
    <dgm:cxn modelId="{0C94521E-CE6B-40BD-BE7F-0A17CE7FD330}" srcId="{555563D1-B8D9-46C6-BA82-0754971E90CB}" destId="{B35E6990-677C-474E-A479-73C6C0B094C9}" srcOrd="0" destOrd="0" parTransId="{C57AD5DC-4549-40D8-9079-67219C054207}" sibTransId="{EAB04C41-78AF-4961-AA1C-0645689A3310}"/>
    <dgm:cxn modelId="{40210E1F-3F8F-45B6-A251-624378B2F9B4}" srcId="{B35E6990-677C-474E-A479-73C6C0B094C9}" destId="{82363276-ADF3-4477-8487-27048ACE1ED6}" srcOrd="3" destOrd="0" parTransId="{0DB6F74D-6CE3-44E3-82EE-A8B697EFCF39}" sibTransId="{0FC72CA6-6B99-4852-879E-6F1C6D485937}"/>
    <dgm:cxn modelId="{5956B425-432A-4277-98FD-6597FB25E84B}" srcId="{B35E6990-677C-474E-A479-73C6C0B094C9}" destId="{C0D152A4-EE2F-4013-9310-7A1CF51DFDA6}" srcOrd="1" destOrd="0" parTransId="{C8EAB4C7-D0DB-4547-B759-FE56D5E5CA3F}" sibTransId="{D8369F73-23DF-46D1-939A-83C300392744}"/>
    <dgm:cxn modelId="{37D7702D-80D4-488A-A870-E323B26C83D2}" type="presOf" srcId="{4055BF10-2B10-4F48-AB6C-B6CF10C31686}" destId="{4991B0E2-2CFE-4B64-98E4-0367A18BED0B}" srcOrd="0" destOrd="0" presId="urn:microsoft.com/office/officeart/2005/8/layout/radial5"/>
    <dgm:cxn modelId="{F0CC0738-2EDB-435F-AC51-D142E1D7A40D}" type="presOf" srcId="{8DDA4FA1-8211-457D-A4D0-27A431C95B73}" destId="{83FED172-62DD-4A11-8202-442F38ECBAB5}" srcOrd="1" destOrd="0" presId="urn:microsoft.com/office/officeart/2005/8/layout/radial5"/>
    <dgm:cxn modelId="{390C265C-554F-4380-9D04-7073FB11C2C1}" type="presOf" srcId="{C8EAB4C7-D0DB-4547-B759-FE56D5E5CA3F}" destId="{0FA66382-CB00-4286-9FE6-1046E81DC2BC}" srcOrd="0" destOrd="0" presId="urn:microsoft.com/office/officeart/2005/8/layout/radial5"/>
    <dgm:cxn modelId="{406C4765-EBD3-414E-ADC0-D97364360850}" type="presOf" srcId="{0DB6F74D-6CE3-44E3-82EE-A8B697EFCF39}" destId="{31DFE324-7F2D-4A75-A0F6-E2DF1887D6A4}" srcOrd="1" destOrd="0" presId="urn:microsoft.com/office/officeart/2005/8/layout/radial5"/>
    <dgm:cxn modelId="{38D0076F-9D8C-435E-8EE4-9B376CD5A352}" srcId="{B35E6990-677C-474E-A479-73C6C0B094C9}" destId="{58FF3CFA-1AFE-49AE-978E-B0C2598FC59A}" srcOrd="2" destOrd="0" parTransId="{5B075496-DF2B-40E2-8C1A-0274494A1849}" sibTransId="{82218E1E-7DFA-48B9-8ED1-EB0BCB8F93AD}"/>
    <dgm:cxn modelId="{DE533973-3437-4B50-8553-E10B92B6EBA3}" type="presOf" srcId="{6352AEB4-F973-4CB2-A5DE-DAC49221D5D6}" destId="{D3B1A7D1-8634-4FCB-9E6E-FFB6DB773AF3}" srcOrd="0" destOrd="0" presId="urn:microsoft.com/office/officeart/2005/8/layout/radial5"/>
    <dgm:cxn modelId="{5EB38D54-9796-4530-9D83-8FE0E5272655}" type="presOf" srcId="{A746F348-8782-4D39-8828-5EB6316FBADF}" destId="{69C4F940-A207-41D7-96DB-E34F6D3253A2}" srcOrd="0" destOrd="0" presId="urn:microsoft.com/office/officeart/2005/8/layout/radial5"/>
    <dgm:cxn modelId="{0464FB74-442B-40A8-99A4-F608AD446272}" type="presOf" srcId="{E84F9E9A-5734-4CD2-ABCD-172DF01B9C71}" destId="{8F3DD85A-DAE9-48CD-8E74-CB954978AF7A}" srcOrd="0" destOrd="0" presId="urn:microsoft.com/office/officeart/2005/8/layout/radial5"/>
    <dgm:cxn modelId="{B0540456-6E7E-4BAE-A33F-A17E28890466}" type="presOf" srcId="{8DDA4FA1-8211-457D-A4D0-27A431C95B73}" destId="{8A1F7DC6-45CD-4137-8D23-42AAE031A038}" srcOrd="0" destOrd="0" presId="urn:microsoft.com/office/officeart/2005/8/layout/radial5"/>
    <dgm:cxn modelId="{EDB98658-203D-4992-9C8E-E0C6B489DA8C}" type="presOf" srcId="{0DB6F74D-6CE3-44E3-82EE-A8B697EFCF39}" destId="{5A50D6ED-49EC-4CAF-BEE8-EEDA045E0AB9}" srcOrd="0" destOrd="0" presId="urn:microsoft.com/office/officeart/2005/8/layout/radial5"/>
    <dgm:cxn modelId="{C523105A-B7AC-45D2-95ED-239EA51456EA}" type="presOf" srcId="{555563D1-B8D9-46C6-BA82-0754971E90CB}" destId="{2ACEF79C-6FF6-49B0-AD8F-D4C08F3ED908}" srcOrd="0" destOrd="0" presId="urn:microsoft.com/office/officeart/2005/8/layout/radial5"/>
    <dgm:cxn modelId="{4325435A-D2CB-4301-9865-0C94A12E195B}" type="presOf" srcId="{58FF3CFA-1AFE-49AE-978E-B0C2598FC59A}" destId="{1E13E079-6D6D-4EDD-B92A-93D8612B1143}" srcOrd="0" destOrd="0" presId="urn:microsoft.com/office/officeart/2005/8/layout/radial5"/>
    <dgm:cxn modelId="{436AB57A-5EB8-40F2-A35C-77A2A9CAA57C}" srcId="{B35E6990-677C-474E-A479-73C6C0B094C9}" destId="{4055BF10-2B10-4F48-AB6C-B6CF10C31686}" srcOrd="4" destOrd="0" parTransId="{8DDA4FA1-8211-457D-A4D0-27A431C95B73}" sibTransId="{B374D592-8B9E-4B8A-85DF-A895C44E4C65}"/>
    <dgm:cxn modelId="{B7272197-B42B-46A0-83CF-1DC81E884CDB}" type="presOf" srcId="{E933B29E-4895-484F-AC4B-390AE47BC339}" destId="{9D4E3307-1CCC-498B-B7B5-5A83FFC14510}" srcOrd="0" destOrd="0" presId="urn:microsoft.com/office/officeart/2005/8/layout/radial5"/>
    <dgm:cxn modelId="{203CD49A-8AB7-47C1-8CED-6898AF75C8E4}" type="presOf" srcId="{C8EAB4C7-D0DB-4547-B759-FE56D5E5CA3F}" destId="{FCF33144-FA8E-4E65-BFC2-A127EA7B7390}" srcOrd="1" destOrd="0" presId="urn:microsoft.com/office/officeart/2005/8/layout/radial5"/>
    <dgm:cxn modelId="{2E7C29A2-A9E7-4D75-ADF9-B51C69768C5A}" type="presOf" srcId="{5B075496-DF2B-40E2-8C1A-0274494A1849}" destId="{2125B677-8197-4AC2-8D5C-D97D0930AB05}" srcOrd="0" destOrd="0" presId="urn:microsoft.com/office/officeart/2005/8/layout/radial5"/>
    <dgm:cxn modelId="{FECED1B0-1AA5-4220-9B8F-B9D4B3C0821F}" type="presOf" srcId="{B35E6990-677C-474E-A479-73C6C0B094C9}" destId="{66E36823-8BFF-475C-92CE-3268D04022F7}" srcOrd="0" destOrd="0" presId="urn:microsoft.com/office/officeart/2005/8/layout/radial5"/>
    <dgm:cxn modelId="{C65111CC-B549-48C3-88C7-FA93139F3945}" srcId="{B35E6990-677C-474E-A479-73C6C0B094C9}" destId="{E933B29E-4895-484F-AC4B-390AE47BC339}" srcOrd="0" destOrd="0" parTransId="{6352AEB4-F973-4CB2-A5DE-DAC49221D5D6}" sibTransId="{A5686259-5495-4226-8E4E-C9803698DF39}"/>
    <dgm:cxn modelId="{74E646F2-AA82-423E-96B7-98F3617146AE}" type="presOf" srcId="{82363276-ADF3-4477-8487-27048ACE1ED6}" destId="{BDAB4A80-33C6-4703-AAEA-7455BC2ABF4E}" srcOrd="0" destOrd="0" presId="urn:microsoft.com/office/officeart/2005/8/layout/radial5"/>
    <dgm:cxn modelId="{4061A3F5-970E-4F34-94A7-64DE0C339185}" type="presOf" srcId="{C0D152A4-EE2F-4013-9310-7A1CF51DFDA6}" destId="{327AC8C6-C0B0-4B4B-A91D-DF7E9722E8FA}" srcOrd="0" destOrd="0" presId="urn:microsoft.com/office/officeart/2005/8/layout/radial5"/>
    <dgm:cxn modelId="{4B55B751-B524-4F84-90ED-4BD3970D1848}" type="presParOf" srcId="{2ACEF79C-6FF6-49B0-AD8F-D4C08F3ED908}" destId="{66E36823-8BFF-475C-92CE-3268D04022F7}" srcOrd="0" destOrd="0" presId="urn:microsoft.com/office/officeart/2005/8/layout/radial5"/>
    <dgm:cxn modelId="{A653AA12-F857-4304-961F-8598329A9EAE}" type="presParOf" srcId="{2ACEF79C-6FF6-49B0-AD8F-D4C08F3ED908}" destId="{D3B1A7D1-8634-4FCB-9E6E-FFB6DB773AF3}" srcOrd="1" destOrd="0" presId="urn:microsoft.com/office/officeart/2005/8/layout/radial5"/>
    <dgm:cxn modelId="{A56AFCD7-6800-48CC-B8EF-1C44AE6B3C6C}" type="presParOf" srcId="{D3B1A7D1-8634-4FCB-9E6E-FFB6DB773AF3}" destId="{A689991D-390D-4145-B7EB-D01AB587D508}" srcOrd="0" destOrd="0" presId="urn:microsoft.com/office/officeart/2005/8/layout/radial5"/>
    <dgm:cxn modelId="{76D85160-42E3-4A4E-83B1-7FB5B0FAC5BA}" type="presParOf" srcId="{2ACEF79C-6FF6-49B0-AD8F-D4C08F3ED908}" destId="{9D4E3307-1CCC-498B-B7B5-5A83FFC14510}" srcOrd="2" destOrd="0" presId="urn:microsoft.com/office/officeart/2005/8/layout/radial5"/>
    <dgm:cxn modelId="{E847DACE-1F67-4CD9-8DC9-F53637B7CE72}" type="presParOf" srcId="{2ACEF79C-6FF6-49B0-AD8F-D4C08F3ED908}" destId="{0FA66382-CB00-4286-9FE6-1046E81DC2BC}" srcOrd="3" destOrd="0" presId="urn:microsoft.com/office/officeart/2005/8/layout/radial5"/>
    <dgm:cxn modelId="{EE85ADA7-1806-489B-906D-CD8CD1DF26BD}" type="presParOf" srcId="{0FA66382-CB00-4286-9FE6-1046E81DC2BC}" destId="{FCF33144-FA8E-4E65-BFC2-A127EA7B7390}" srcOrd="0" destOrd="0" presId="urn:microsoft.com/office/officeart/2005/8/layout/radial5"/>
    <dgm:cxn modelId="{CCC8A6A8-5484-4380-B612-B113CB612FC9}" type="presParOf" srcId="{2ACEF79C-6FF6-49B0-AD8F-D4C08F3ED908}" destId="{327AC8C6-C0B0-4B4B-A91D-DF7E9722E8FA}" srcOrd="4" destOrd="0" presId="urn:microsoft.com/office/officeart/2005/8/layout/radial5"/>
    <dgm:cxn modelId="{975B3465-2C38-4562-83A3-E885FD3C520F}" type="presParOf" srcId="{2ACEF79C-6FF6-49B0-AD8F-D4C08F3ED908}" destId="{2125B677-8197-4AC2-8D5C-D97D0930AB05}" srcOrd="5" destOrd="0" presId="urn:microsoft.com/office/officeart/2005/8/layout/radial5"/>
    <dgm:cxn modelId="{5372B381-31E8-4A46-8B97-1C83AF56F87D}" type="presParOf" srcId="{2125B677-8197-4AC2-8D5C-D97D0930AB05}" destId="{60FB6055-D258-47DB-9200-E39917247CA9}" srcOrd="0" destOrd="0" presId="urn:microsoft.com/office/officeart/2005/8/layout/radial5"/>
    <dgm:cxn modelId="{59DC93E8-EA2E-49D3-AE06-0A6D3C4672AC}" type="presParOf" srcId="{2ACEF79C-6FF6-49B0-AD8F-D4C08F3ED908}" destId="{1E13E079-6D6D-4EDD-B92A-93D8612B1143}" srcOrd="6" destOrd="0" presId="urn:microsoft.com/office/officeart/2005/8/layout/radial5"/>
    <dgm:cxn modelId="{A1A26BB5-782A-4165-AE4D-17ED97BFBB07}" type="presParOf" srcId="{2ACEF79C-6FF6-49B0-AD8F-D4C08F3ED908}" destId="{5A50D6ED-49EC-4CAF-BEE8-EEDA045E0AB9}" srcOrd="7" destOrd="0" presId="urn:microsoft.com/office/officeart/2005/8/layout/radial5"/>
    <dgm:cxn modelId="{66D83445-C9E6-4288-8916-F18DF956E94F}" type="presParOf" srcId="{5A50D6ED-49EC-4CAF-BEE8-EEDA045E0AB9}" destId="{31DFE324-7F2D-4A75-A0F6-E2DF1887D6A4}" srcOrd="0" destOrd="0" presId="urn:microsoft.com/office/officeart/2005/8/layout/radial5"/>
    <dgm:cxn modelId="{5A9963E7-FEF9-470B-A289-7EC6A8D18593}" type="presParOf" srcId="{2ACEF79C-6FF6-49B0-AD8F-D4C08F3ED908}" destId="{BDAB4A80-33C6-4703-AAEA-7455BC2ABF4E}" srcOrd="8" destOrd="0" presId="urn:microsoft.com/office/officeart/2005/8/layout/radial5"/>
    <dgm:cxn modelId="{F3F21D8B-02B4-4976-BDA6-7F1FE042EE9F}" type="presParOf" srcId="{2ACEF79C-6FF6-49B0-AD8F-D4C08F3ED908}" destId="{8A1F7DC6-45CD-4137-8D23-42AAE031A038}" srcOrd="9" destOrd="0" presId="urn:microsoft.com/office/officeart/2005/8/layout/radial5"/>
    <dgm:cxn modelId="{3D26626B-C8C4-4221-8FEE-3AF24D4BE26C}" type="presParOf" srcId="{8A1F7DC6-45CD-4137-8D23-42AAE031A038}" destId="{83FED172-62DD-4A11-8202-442F38ECBAB5}" srcOrd="0" destOrd="0" presId="urn:microsoft.com/office/officeart/2005/8/layout/radial5"/>
    <dgm:cxn modelId="{7339ED5C-C1C1-4F71-BC10-65485442CDB2}" type="presParOf" srcId="{2ACEF79C-6FF6-49B0-AD8F-D4C08F3ED908}" destId="{4991B0E2-2CFE-4B64-98E4-0367A18BED0B}" srcOrd="10" destOrd="0" presId="urn:microsoft.com/office/officeart/2005/8/layout/radial5"/>
    <dgm:cxn modelId="{1590A582-982E-4F3E-9875-C146C4A139E3}" type="presParOf" srcId="{2ACEF79C-6FF6-49B0-AD8F-D4C08F3ED908}" destId="{8F3DD85A-DAE9-48CD-8E74-CB954978AF7A}" srcOrd="11" destOrd="0" presId="urn:microsoft.com/office/officeart/2005/8/layout/radial5"/>
    <dgm:cxn modelId="{5B0BAD40-9538-4094-BFD4-1CE5C755F7C2}" type="presParOf" srcId="{8F3DD85A-DAE9-48CD-8E74-CB954978AF7A}" destId="{36828276-E592-44CA-937A-94B2DE40AFF7}" srcOrd="0" destOrd="0" presId="urn:microsoft.com/office/officeart/2005/8/layout/radial5"/>
    <dgm:cxn modelId="{9DBAD873-46CA-4F99-A073-F2A264274308}" type="presParOf" srcId="{2ACEF79C-6FF6-49B0-AD8F-D4C08F3ED908}" destId="{69C4F940-A207-41D7-96DB-E34F6D3253A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7B65EB-9F99-4CB4-AF47-857C2B3CF63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63FE9429-3556-4105-AADA-ACDF0145D599}">
      <dgm:prSet phldrT="[Text]" custT="1"/>
      <dgm:spPr/>
      <dgm:t>
        <a:bodyPr/>
        <a:lstStyle/>
        <a:p>
          <a:r>
            <a:rPr lang="sv-SE" sz="1400" dirty="0"/>
            <a:t>Användarstöd</a:t>
          </a:r>
          <a:endParaRPr lang="sv-SE" sz="1200" dirty="0"/>
        </a:p>
      </dgm:t>
    </dgm:pt>
    <dgm:pt modelId="{D17C5646-9830-456B-AA29-2FDE084FAA38}" type="parTrans" cxnId="{AA2FB3F5-CB3E-458B-A753-3679CB9F4FB8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3BB21C0-B5AF-45C7-8D3C-CC712FA2ADAD}" type="sibTrans" cxnId="{AA2FB3F5-CB3E-458B-A753-3679CB9F4FB8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2E271CD-6442-4338-90ED-DDE791CB59AA}">
      <dgm:prSet phldrT="[Text]" custT="1"/>
      <dgm:spPr/>
      <dgm:t>
        <a:bodyPr/>
        <a:lstStyle/>
        <a:p>
          <a:r>
            <a:rPr lang="sv-SE" sz="1400" dirty="0"/>
            <a:t>Gemensamma metoder för införande</a:t>
          </a:r>
        </a:p>
      </dgm:t>
    </dgm:pt>
    <dgm:pt modelId="{BFB1C176-A577-4543-8878-35B347A7B63F}" type="parTrans" cxnId="{87B7273C-D5FD-4858-AF0B-FC2FED3CAD7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0BF26C8-CC39-480D-BDF3-3A481D23B2D5}" type="sibTrans" cxnId="{87B7273C-D5FD-4858-AF0B-FC2FED3CAD7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9DE228A-2C7B-4479-9BB8-8EF1A25E3AA1}">
      <dgm:prSet phldrT="[Text]" custT="1"/>
      <dgm:spPr/>
      <dgm:t>
        <a:bodyPr/>
        <a:lstStyle/>
        <a:p>
          <a:r>
            <a:rPr lang="sv-SE" sz="1400" dirty="0"/>
            <a:t>Samverkan – användarforum &amp; referensgrupper</a:t>
          </a:r>
        </a:p>
      </dgm:t>
    </dgm:pt>
    <dgm:pt modelId="{5DB53CF4-DAA4-41E5-B77E-EA7071F7B69D}" type="parTrans" cxnId="{97A66DBE-36BE-4F53-B172-98A9CB6BEE9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23D41EF-4330-44A9-A6EB-47D5C5FA8EFA}" type="sibTrans" cxnId="{97A66DBE-36BE-4F53-B172-98A9CB6BEE9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91B1E30-9D21-4607-857C-5B85EE3A6068}">
      <dgm:prSet phldrT="[Text]" custT="1"/>
      <dgm:spPr/>
      <dgm:t>
        <a:bodyPr/>
        <a:lstStyle/>
        <a:p>
          <a:r>
            <a:rPr lang="sv-SE" sz="1400" b="1" dirty="0"/>
            <a:t>Daglig drift och service</a:t>
          </a:r>
        </a:p>
      </dgm:t>
    </dgm:pt>
    <dgm:pt modelId="{D2EFD5F1-60F1-4708-86B3-C38EFD9C5E63}" type="parTrans" cxnId="{0DCDD33D-A92A-4677-8B75-3270E7EE0C3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A85DDE0D-A16F-427F-941B-0DBC34FB8F80}" type="sibTrans" cxnId="{0DCDD33D-A92A-4677-8B75-3270E7EE0C3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5209B4FB-D34B-4FBB-9BC0-A960F15FE0FD}">
      <dgm:prSet phldrT="[Text]" custT="1"/>
      <dgm:spPr/>
      <dgm:t>
        <a:bodyPr/>
        <a:lstStyle/>
        <a:p>
          <a:r>
            <a:rPr lang="sv-SE" sz="1400" dirty="0"/>
            <a:t>Prioritera ärenden</a:t>
          </a:r>
        </a:p>
      </dgm:t>
    </dgm:pt>
    <dgm:pt modelId="{185180F9-40BD-4E2A-9705-505D58713A60}" type="parTrans" cxnId="{56E4959B-F07E-489F-AB0D-F243F90AC3A4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4253739-E8E1-4867-8C5B-7B73B5CFC7F0}" type="sibTrans" cxnId="{56E4959B-F07E-489F-AB0D-F243F90AC3A4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5F49C56-4BA3-4EC5-96E4-4475C903C032}">
      <dgm:prSet phldrT="[Text]" custT="1"/>
      <dgm:spPr/>
      <dgm:t>
        <a:bodyPr/>
        <a:lstStyle/>
        <a:p>
          <a:r>
            <a:rPr lang="sv-SE" sz="1400" b="1" dirty="0"/>
            <a:t>Ändringshantering</a:t>
          </a:r>
        </a:p>
      </dgm:t>
    </dgm:pt>
    <dgm:pt modelId="{27780B9B-7666-4072-93CF-E85CFD6042E7}" type="parTrans" cxnId="{1E92318A-5D66-47D6-AB3D-AAE46A4BC79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9E84CAC8-0469-4302-BE67-60CBB2D6CFAB}" type="sibTrans" cxnId="{1E92318A-5D66-47D6-AB3D-AAE46A4BC79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A7B8978-6096-420D-92F1-C93F95BEF646}">
      <dgm:prSet phldrT="[Text]" custT="1"/>
      <dgm:spPr/>
      <dgm:t>
        <a:bodyPr/>
        <a:lstStyle/>
        <a:p>
          <a:r>
            <a:rPr lang="sv-SE" sz="1400" dirty="0"/>
            <a:t>Förvaltningsstyrning</a:t>
          </a:r>
        </a:p>
      </dgm:t>
    </dgm:pt>
    <dgm:pt modelId="{596E89D9-0947-475E-82F8-7A29593009DB}" type="parTrans" cxnId="{E6FEF730-0BD2-4EBE-9B3E-8DD67CF181A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EF74CA2-38C0-47B4-B198-616E00C7A654}" type="sibTrans" cxnId="{E6FEF730-0BD2-4EBE-9B3E-8DD67CF181A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A62B3FB-EC6F-4045-BE54-EFD360E596AB}">
      <dgm:prSet phldrT="[Text]" custT="1"/>
      <dgm:spPr/>
      <dgm:t>
        <a:bodyPr/>
        <a:lstStyle/>
        <a:p>
          <a:r>
            <a:rPr lang="sv-SE" sz="1400" b="1" dirty="0"/>
            <a:t>Drift</a:t>
          </a:r>
        </a:p>
      </dgm:t>
    </dgm:pt>
    <dgm:pt modelId="{9A0AF47D-424E-473E-9BE9-3D2BCD8574CF}" type="parTrans" cxnId="{ADF90A58-D3B2-4007-8417-3438CBF97EE4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41405ADF-29BA-43A5-BABB-322E4B5EAC35}" type="sibTrans" cxnId="{ADF90A58-D3B2-4007-8417-3438CBF97EE4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EEA4DD2-42E9-410D-988D-68730F99707D}">
      <dgm:prSet phldrT="[Text]" custT="1"/>
      <dgm:spPr/>
      <dgm:t>
        <a:bodyPr/>
        <a:lstStyle/>
        <a:p>
          <a:r>
            <a:rPr lang="sv-SE" sz="1400" b="1" dirty="0"/>
            <a:t>Lämpliga verktyg</a:t>
          </a:r>
        </a:p>
      </dgm:t>
    </dgm:pt>
    <dgm:pt modelId="{11BEDDD2-573E-4FF3-89DC-E3A667B0CBC8}" type="parTrans" cxnId="{B724F523-5636-48BE-B195-02485B5D1D0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2B679A8-452F-4D62-A7FC-FDA7835119B9}" type="sibTrans" cxnId="{B724F523-5636-48BE-B195-02485B5D1D0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C8096F9-186E-4CD0-8941-28066DE52699}">
      <dgm:prSet phldrT="[Text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b="1" dirty="0"/>
            <a:t>Ta emot ändringsförslag</a:t>
          </a:r>
        </a:p>
      </dgm:t>
    </dgm:pt>
    <dgm:pt modelId="{5D3B711F-E63A-4D51-8E05-1258545F5C4E}" type="parTrans" cxnId="{74FEDCA7-40D6-41C0-9CB0-136E20E1D2D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AAF258D-B290-4DBE-BDA4-C197187E42DB}" type="sibTrans" cxnId="{74FEDCA7-40D6-41C0-9CB0-136E20E1D2D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A90B0C39-0DA4-4BB1-AE28-C32686BD2FEF}">
      <dgm:prSet custT="1"/>
      <dgm:spPr/>
      <dgm:t>
        <a:bodyPr/>
        <a:lstStyle/>
        <a:p>
          <a:r>
            <a:rPr lang="sv-SE" sz="1400" dirty="0"/>
            <a:t>Gemensamma arbetssätt</a:t>
          </a:r>
        </a:p>
      </dgm:t>
    </dgm:pt>
    <dgm:pt modelId="{25E17B30-A7D4-4B4B-A428-B92EF19B4CA8}" type="parTrans" cxnId="{AECEAC51-FF7C-4C0C-BA2E-2F28A8D09A3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69DAE145-AEDD-4EA2-A14D-4B9945881E70}" type="sibTrans" cxnId="{AECEAC51-FF7C-4C0C-BA2E-2F28A8D09A3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8282777-4AD8-4960-8E14-14725ABF4194}">
      <dgm:prSet phldrT="[Text]" custT="1"/>
      <dgm:spPr/>
      <dgm:t>
        <a:bodyPr/>
        <a:lstStyle/>
        <a:p>
          <a:r>
            <a:rPr lang="sv-SE" sz="1400" dirty="0"/>
            <a:t>Utbildning</a:t>
          </a:r>
        </a:p>
      </dgm:t>
    </dgm:pt>
    <dgm:pt modelId="{3E90B737-638F-4A97-BBC8-279BD0EB29EF}" type="parTrans" cxnId="{9FB15887-7F0A-4D27-AFA5-473A628F6A28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5684C01-8110-4443-92B4-9E764F4BBB95}" type="sibTrans" cxnId="{9FB15887-7F0A-4D27-AFA5-473A628F6A28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254C790-3AF0-4870-959A-2B3CCF2F7C79}">
      <dgm:prSet phldrT="[Text]" custT="1"/>
      <dgm:spPr/>
      <dgm:t>
        <a:bodyPr/>
        <a:lstStyle/>
        <a:p>
          <a:pPr rtl="0"/>
          <a:r>
            <a:rPr lang="sv-SE" sz="1400" b="1" dirty="0"/>
            <a:t>Releaser av nya versioner</a:t>
          </a:r>
        </a:p>
      </dgm:t>
    </dgm:pt>
    <dgm:pt modelId="{7A77A86E-A83B-4480-A92D-702DA2BEB4FC}" type="parTrans" cxnId="{89DF71EB-5EF7-49C6-A172-1645377BBA7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56F0241F-399E-43E6-B24A-C134B64A2931}" type="sibTrans" cxnId="{89DF71EB-5EF7-49C6-A172-1645377BBA70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38F07712-7886-40D6-8DD5-2F32597B3967}">
      <dgm:prSet phldrT="[Text]" custT="1"/>
      <dgm:spPr/>
      <dgm:t>
        <a:bodyPr/>
        <a:lstStyle/>
        <a:p>
          <a:r>
            <a:rPr lang="sv-SE" sz="1400" dirty="0"/>
            <a:t>Planera på strategisk och taktisk nivå</a:t>
          </a:r>
        </a:p>
      </dgm:t>
    </dgm:pt>
    <dgm:pt modelId="{8AA10EE6-B44B-48CB-8172-42F6846D5C56}" type="parTrans" cxnId="{2749BD29-6247-46F0-A791-B528661BEB2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40A0154-9D6D-4DEE-BF3C-E611A43A4845}" type="sibTrans" cxnId="{2749BD29-6247-46F0-A791-B528661BEB25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1A8E2A7-03DD-4EAB-A958-B12D3EE3FD8C}">
      <dgm:prSet phldrT="[Text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b="1" dirty="0"/>
            <a:t>Vidareutveckla</a:t>
          </a:r>
        </a:p>
      </dgm:t>
    </dgm:pt>
    <dgm:pt modelId="{A9926715-B75E-4151-9A5A-B9117833CF70}" type="parTrans" cxnId="{C198ED60-87B3-43C1-91E8-9F940426F7F2}">
      <dgm:prSet/>
      <dgm:spPr/>
      <dgm:t>
        <a:bodyPr/>
        <a:lstStyle/>
        <a:p>
          <a:endParaRPr lang="sv-SE"/>
        </a:p>
      </dgm:t>
    </dgm:pt>
    <dgm:pt modelId="{EC9A0D55-68A2-44D3-90F7-866C7F30B49F}" type="sibTrans" cxnId="{C198ED60-87B3-43C1-91E8-9F940426F7F2}">
      <dgm:prSet/>
      <dgm:spPr/>
      <dgm:t>
        <a:bodyPr/>
        <a:lstStyle/>
        <a:p>
          <a:endParaRPr lang="sv-SE"/>
        </a:p>
      </dgm:t>
    </dgm:pt>
    <dgm:pt modelId="{6FA0E74E-83ED-4098-9947-08214FACE59B}">
      <dgm:prSet phldrT="[Text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b="1" dirty="0"/>
            <a:t>Genomföra, testa och kvalitetssäkra ändringar</a:t>
          </a:r>
          <a:endParaRPr lang="sv-SE" sz="1200" b="1" dirty="0"/>
        </a:p>
      </dgm:t>
    </dgm:pt>
    <dgm:pt modelId="{4CF36970-1992-4322-A395-5E845DA0E7EC}" type="parTrans" cxnId="{986CB340-4A9D-4F57-A793-C01B5E2EDC62}">
      <dgm:prSet/>
      <dgm:spPr/>
      <dgm:t>
        <a:bodyPr/>
        <a:lstStyle/>
        <a:p>
          <a:endParaRPr lang="sv-SE"/>
        </a:p>
      </dgm:t>
    </dgm:pt>
    <dgm:pt modelId="{AC842DE9-21A9-478C-B9D1-E13E7B10F160}" type="sibTrans" cxnId="{986CB340-4A9D-4F57-A793-C01B5E2EDC62}">
      <dgm:prSet/>
      <dgm:spPr/>
      <dgm:t>
        <a:bodyPr/>
        <a:lstStyle/>
        <a:p>
          <a:endParaRPr lang="sv-SE"/>
        </a:p>
      </dgm:t>
    </dgm:pt>
    <dgm:pt modelId="{B59D9E15-BECB-4DBD-BFD7-83D7D2ACB315}" type="pres">
      <dgm:prSet presAssocID="{9E7B65EB-9F99-4CB4-AF47-857C2B3CF63F}" presName="linear" presStyleCnt="0">
        <dgm:presLayoutVars>
          <dgm:dir/>
          <dgm:animLvl val="lvl"/>
          <dgm:resizeHandles val="exact"/>
        </dgm:presLayoutVars>
      </dgm:prSet>
      <dgm:spPr/>
    </dgm:pt>
    <dgm:pt modelId="{695E363F-F54E-4F51-ADD1-A869A2B54AD5}" type="pres">
      <dgm:prSet presAssocID="{63FE9429-3556-4105-AADA-ACDF0145D599}" presName="parentLin" presStyleCnt="0"/>
      <dgm:spPr/>
    </dgm:pt>
    <dgm:pt modelId="{E5FC441B-99CD-4AD0-AB6D-B5BCC33DFF77}" type="pres">
      <dgm:prSet presAssocID="{63FE9429-3556-4105-AADA-ACDF0145D599}" presName="parentLeftMargin" presStyleLbl="node1" presStyleIdx="0" presStyleCnt="4"/>
      <dgm:spPr/>
    </dgm:pt>
    <dgm:pt modelId="{062CA927-134E-4DAA-A871-5B8AD1796975}" type="pres">
      <dgm:prSet presAssocID="{63FE9429-3556-4105-AADA-ACDF0145D59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018CB2D-8FDB-4759-AB2F-6F756679463C}" type="pres">
      <dgm:prSet presAssocID="{63FE9429-3556-4105-AADA-ACDF0145D599}" presName="negativeSpace" presStyleCnt="0"/>
      <dgm:spPr/>
    </dgm:pt>
    <dgm:pt modelId="{88A6B56B-81BF-41D6-8E44-784DBA7EF2F8}" type="pres">
      <dgm:prSet presAssocID="{63FE9429-3556-4105-AADA-ACDF0145D599}" presName="childText" presStyleLbl="conFgAcc1" presStyleIdx="0" presStyleCnt="4">
        <dgm:presLayoutVars>
          <dgm:bulletEnabled val="1"/>
        </dgm:presLayoutVars>
      </dgm:prSet>
      <dgm:spPr/>
    </dgm:pt>
    <dgm:pt modelId="{990DDB15-F61D-429F-BB5E-36140C27501C}" type="pres">
      <dgm:prSet presAssocID="{E3BB21C0-B5AF-45C7-8D3C-CC712FA2ADAD}" presName="spaceBetweenRectangles" presStyleCnt="0"/>
      <dgm:spPr/>
    </dgm:pt>
    <dgm:pt modelId="{248F4ADD-1D35-4F8E-9822-6989BF5FD0B7}" type="pres">
      <dgm:prSet presAssocID="{691B1E30-9D21-4607-857C-5B85EE3A6068}" presName="parentLin" presStyleCnt="0"/>
      <dgm:spPr/>
    </dgm:pt>
    <dgm:pt modelId="{DEEE91C1-2F58-4605-BA24-1C0D48C62597}" type="pres">
      <dgm:prSet presAssocID="{691B1E30-9D21-4607-857C-5B85EE3A6068}" presName="parentLeftMargin" presStyleLbl="node1" presStyleIdx="0" presStyleCnt="4"/>
      <dgm:spPr/>
    </dgm:pt>
    <dgm:pt modelId="{BB3379F4-4C49-4A22-9B14-6FF63D487FCE}" type="pres">
      <dgm:prSet presAssocID="{691B1E30-9D21-4607-857C-5B85EE3A606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5C2C667-DBBA-43E2-B5E4-9D4F4D8AC670}" type="pres">
      <dgm:prSet presAssocID="{691B1E30-9D21-4607-857C-5B85EE3A6068}" presName="negativeSpace" presStyleCnt="0"/>
      <dgm:spPr/>
    </dgm:pt>
    <dgm:pt modelId="{69465DEA-DE61-4C57-B3B9-B10E9318C89D}" type="pres">
      <dgm:prSet presAssocID="{691B1E30-9D21-4607-857C-5B85EE3A6068}" presName="childText" presStyleLbl="conFgAcc1" presStyleIdx="1" presStyleCnt="4">
        <dgm:presLayoutVars>
          <dgm:bulletEnabled val="1"/>
        </dgm:presLayoutVars>
      </dgm:prSet>
      <dgm:spPr/>
    </dgm:pt>
    <dgm:pt modelId="{7BD43FD1-A0DB-4A9C-8CFE-A0FA02FA8E96}" type="pres">
      <dgm:prSet presAssocID="{A85DDE0D-A16F-427F-941B-0DBC34FB8F80}" presName="spaceBetweenRectangles" presStyleCnt="0"/>
      <dgm:spPr/>
    </dgm:pt>
    <dgm:pt modelId="{AF7ECAFF-B21D-40BB-A0BC-0C0CEF9786BD}" type="pres">
      <dgm:prSet presAssocID="{E5F49C56-4BA3-4EC5-96E4-4475C903C032}" presName="parentLin" presStyleCnt="0"/>
      <dgm:spPr/>
    </dgm:pt>
    <dgm:pt modelId="{C073DB6C-BEFD-4C5B-9C95-AE0C05392070}" type="pres">
      <dgm:prSet presAssocID="{E5F49C56-4BA3-4EC5-96E4-4475C903C032}" presName="parentLeftMargin" presStyleLbl="node1" presStyleIdx="1" presStyleCnt="4"/>
      <dgm:spPr/>
    </dgm:pt>
    <dgm:pt modelId="{72C07D0D-C960-4D37-B6A3-AD0FAE5310A6}" type="pres">
      <dgm:prSet presAssocID="{E5F49C56-4BA3-4EC5-96E4-4475C903C0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DB25059-D6EF-4725-800A-9D622081E949}" type="pres">
      <dgm:prSet presAssocID="{E5F49C56-4BA3-4EC5-96E4-4475C903C032}" presName="negativeSpace" presStyleCnt="0"/>
      <dgm:spPr/>
    </dgm:pt>
    <dgm:pt modelId="{981E94B7-66D7-42D8-8985-38ECDA0E95EE}" type="pres">
      <dgm:prSet presAssocID="{E5F49C56-4BA3-4EC5-96E4-4475C903C032}" presName="childText" presStyleLbl="conFgAcc1" presStyleIdx="2" presStyleCnt="4">
        <dgm:presLayoutVars>
          <dgm:bulletEnabled val="1"/>
        </dgm:presLayoutVars>
      </dgm:prSet>
      <dgm:spPr/>
    </dgm:pt>
    <dgm:pt modelId="{7BEBA851-F0BD-49EF-BBB4-CD7EC6EA7C6D}" type="pres">
      <dgm:prSet presAssocID="{9E84CAC8-0469-4302-BE67-60CBB2D6CFAB}" presName="spaceBetweenRectangles" presStyleCnt="0"/>
      <dgm:spPr/>
    </dgm:pt>
    <dgm:pt modelId="{016223F4-563B-4CEF-802E-1B0A71044EE1}" type="pres">
      <dgm:prSet presAssocID="{2A7B8978-6096-420D-92F1-C93F95BEF646}" presName="parentLin" presStyleCnt="0"/>
      <dgm:spPr/>
    </dgm:pt>
    <dgm:pt modelId="{A312086D-ECE6-4583-87B4-72DF1DDAFAA8}" type="pres">
      <dgm:prSet presAssocID="{2A7B8978-6096-420D-92F1-C93F95BEF646}" presName="parentLeftMargin" presStyleLbl="node1" presStyleIdx="2" presStyleCnt="4"/>
      <dgm:spPr/>
    </dgm:pt>
    <dgm:pt modelId="{7D7BF11C-C7BF-4261-BC08-A525A9F730D0}" type="pres">
      <dgm:prSet presAssocID="{2A7B8978-6096-420D-92F1-C93F95BEF64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A3EB98C-27BC-470B-967D-AA956A135160}" type="pres">
      <dgm:prSet presAssocID="{2A7B8978-6096-420D-92F1-C93F95BEF646}" presName="negativeSpace" presStyleCnt="0"/>
      <dgm:spPr/>
    </dgm:pt>
    <dgm:pt modelId="{69406774-63E5-4BE0-A07A-6461F0986B51}" type="pres">
      <dgm:prSet presAssocID="{2A7B8978-6096-420D-92F1-C93F95BEF64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FAC1107-5EAC-45F7-AF4A-9303D697A0E4}" type="presOf" srcId="{63FE9429-3556-4105-AADA-ACDF0145D599}" destId="{062CA927-134E-4DAA-A871-5B8AD1796975}" srcOrd="1" destOrd="0" presId="urn:microsoft.com/office/officeart/2005/8/layout/list1"/>
    <dgm:cxn modelId="{2587CE11-395F-4329-92C9-32801F830E38}" type="presOf" srcId="{2A7B8978-6096-420D-92F1-C93F95BEF646}" destId="{7D7BF11C-C7BF-4261-BC08-A525A9F730D0}" srcOrd="1" destOrd="0" presId="urn:microsoft.com/office/officeart/2005/8/layout/list1"/>
    <dgm:cxn modelId="{14DA4F13-6750-448D-821A-3ED1FFB459C5}" type="presOf" srcId="{38F07712-7886-40D6-8DD5-2F32597B3967}" destId="{69406774-63E5-4BE0-A07A-6461F0986B51}" srcOrd="0" destOrd="0" presId="urn:microsoft.com/office/officeart/2005/8/layout/list1"/>
    <dgm:cxn modelId="{B724F523-5636-48BE-B195-02485B5D1D0F}" srcId="{691B1E30-9D21-4607-857C-5B85EE3A6068}" destId="{EEEA4DD2-42E9-410D-988D-68730F99707D}" srcOrd="1" destOrd="0" parTransId="{11BEDDD2-573E-4FF3-89DC-E3A667B0CBC8}" sibTransId="{C2B679A8-452F-4D62-A7FC-FDA7835119B9}"/>
    <dgm:cxn modelId="{8B93CD27-725F-4F19-B088-D6DD5E083A01}" type="presOf" srcId="{691B1E30-9D21-4607-857C-5B85EE3A6068}" destId="{BB3379F4-4C49-4A22-9B14-6FF63D487FCE}" srcOrd="1" destOrd="0" presId="urn:microsoft.com/office/officeart/2005/8/layout/list1"/>
    <dgm:cxn modelId="{2749BD29-6247-46F0-A791-B528661BEB25}" srcId="{2A7B8978-6096-420D-92F1-C93F95BEF646}" destId="{38F07712-7886-40D6-8DD5-2F32597B3967}" srcOrd="0" destOrd="0" parTransId="{8AA10EE6-B44B-48CB-8172-42F6846D5C56}" sibTransId="{040A0154-9D6D-4DEE-BF3C-E611A43A4845}"/>
    <dgm:cxn modelId="{86242C2F-CC8A-4E4A-B345-7616D1992660}" type="presOf" srcId="{EEEA4DD2-42E9-410D-988D-68730F99707D}" destId="{69465DEA-DE61-4C57-B3B9-B10E9318C89D}" srcOrd="0" destOrd="1" presId="urn:microsoft.com/office/officeart/2005/8/layout/list1"/>
    <dgm:cxn modelId="{E6FEF730-0BD2-4EBE-9B3E-8DD67CF181AE}" srcId="{9E7B65EB-9F99-4CB4-AF47-857C2B3CF63F}" destId="{2A7B8978-6096-420D-92F1-C93F95BEF646}" srcOrd="3" destOrd="0" parTransId="{596E89D9-0947-475E-82F8-7A29593009DB}" sibTransId="{8EF74CA2-38C0-47B4-B198-616E00C7A654}"/>
    <dgm:cxn modelId="{87B7273C-D5FD-4858-AF0B-FC2FED3CAD79}" srcId="{63FE9429-3556-4105-AADA-ACDF0145D599}" destId="{72E271CD-6442-4338-90ED-DDE791CB59AA}" srcOrd="0" destOrd="0" parTransId="{BFB1C176-A577-4543-8878-35B347A7B63F}" sibTransId="{20BF26C8-CC39-480D-BDF3-3A481D23B2D5}"/>
    <dgm:cxn modelId="{0DCDD33D-A92A-4677-8B75-3270E7EE0C3F}" srcId="{9E7B65EB-9F99-4CB4-AF47-857C2B3CF63F}" destId="{691B1E30-9D21-4607-857C-5B85EE3A6068}" srcOrd="1" destOrd="0" parTransId="{D2EFD5F1-60F1-4708-86B3-C38EFD9C5E63}" sibTransId="{A85DDE0D-A16F-427F-941B-0DBC34FB8F80}"/>
    <dgm:cxn modelId="{986CB340-4A9D-4F57-A793-C01B5E2EDC62}" srcId="{E5F49C56-4BA3-4EC5-96E4-4475C903C032}" destId="{6FA0E74E-83ED-4098-9947-08214FACE59B}" srcOrd="2" destOrd="0" parTransId="{4CF36970-1992-4322-A395-5E845DA0E7EC}" sibTransId="{AC842DE9-21A9-478C-B9D1-E13E7B10F160}"/>
    <dgm:cxn modelId="{C198ED60-87B3-43C1-91E8-9F940426F7F2}" srcId="{E5F49C56-4BA3-4EC5-96E4-4475C903C032}" destId="{21A8E2A7-03DD-4EAB-A958-B12D3EE3FD8C}" srcOrd="1" destOrd="0" parTransId="{A9926715-B75E-4151-9A5A-B9117833CF70}" sibTransId="{EC9A0D55-68A2-44D3-90F7-866C7F30B49F}"/>
    <dgm:cxn modelId="{6A10C548-1AAA-4134-8E68-2AE3D69A9A10}" type="presOf" srcId="{6FA0E74E-83ED-4098-9947-08214FACE59B}" destId="{981E94B7-66D7-42D8-8985-38ECDA0E95EE}" srcOrd="0" destOrd="2" presId="urn:microsoft.com/office/officeart/2005/8/layout/list1"/>
    <dgm:cxn modelId="{1A9C1169-4D69-4915-9075-01271F2EC59A}" type="presOf" srcId="{63FE9429-3556-4105-AADA-ACDF0145D599}" destId="{E5FC441B-99CD-4AD0-AB6D-B5BCC33DFF77}" srcOrd="0" destOrd="0" presId="urn:microsoft.com/office/officeart/2005/8/layout/list1"/>
    <dgm:cxn modelId="{96800C6F-BF58-4782-BDA4-970688A94694}" type="presOf" srcId="{A90B0C39-0DA4-4BB1-AE28-C32686BD2FEF}" destId="{69406774-63E5-4BE0-A07A-6461F0986B51}" srcOrd="0" destOrd="2" presId="urn:microsoft.com/office/officeart/2005/8/layout/list1"/>
    <dgm:cxn modelId="{E5D75A4F-F2CB-49AF-B95C-D860AAB14FD6}" type="presOf" srcId="{E8282777-4AD8-4960-8E14-14725ABF4194}" destId="{88A6B56B-81BF-41D6-8E44-784DBA7EF2F8}" srcOrd="0" destOrd="2" presId="urn:microsoft.com/office/officeart/2005/8/layout/list1"/>
    <dgm:cxn modelId="{AECEAC51-FF7C-4C0C-BA2E-2F28A8D09A3E}" srcId="{2A7B8978-6096-420D-92F1-C93F95BEF646}" destId="{A90B0C39-0DA4-4BB1-AE28-C32686BD2FEF}" srcOrd="2" destOrd="0" parTransId="{25E17B30-A7D4-4B4B-A428-B92EF19B4CA8}" sibTransId="{69DAE145-AEDD-4EA2-A14D-4B9945881E70}"/>
    <dgm:cxn modelId="{08475C75-7F8E-4069-B4BC-116A79460AEA}" type="presOf" srcId="{E5F49C56-4BA3-4EC5-96E4-4475C903C032}" destId="{72C07D0D-C960-4D37-B6A3-AD0FAE5310A6}" srcOrd="1" destOrd="0" presId="urn:microsoft.com/office/officeart/2005/8/layout/list1"/>
    <dgm:cxn modelId="{9D06B855-3C9D-45FC-9F06-E04E8F2251D8}" type="presOf" srcId="{2A7B8978-6096-420D-92F1-C93F95BEF646}" destId="{A312086D-ECE6-4583-87B4-72DF1DDAFAA8}" srcOrd="0" destOrd="0" presId="urn:microsoft.com/office/officeart/2005/8/layout/list1"/>
    <dgm:cxn modelId="{9EBDC376-5BF6-4D9B-8C73-7298DFB1A209}" type="presOf" srcId="{CC8096F9-186E-4CD0-8941-28066DE52699}" destId="{981E94B7-66D7-42D8-8985-38ECDA0E95EE}" srcOrd="0" destOrd="0" presId="urn:microsoft.com/office/officeart/2005/8/layout/list1"/>
    <dgm:cxn modelId="{ADF90A58-D3B2-4007-8417-3438CBF97EE4}" srcId="{691B1E30-9D21-4607-857C-5B85EE3A6068}" destId="{2A62B3FB-EC6F-4045-BE54-EFD360E596AB}" srcOrd="0" destOrd="0" parTransId="{9A0AF47D-424E-473E-9BE9-3D2BCD8574CF}" sibTransId="{41405ADF-29BA-43A5-BABB-322E4B5EAC35}"/>
    <dgm:cxn modelId="{9FB15887-7F0A-4D27-AFA5-473A628F6A28}" srcId="{63FE9429-3556-4105-AADA-ACDF0145D599}" destId="{E8282777-4AD8-4960-8E14-14725ABF4194}" srcOrd="2" destOrd="0" parTransId="{3E90B737-638F-4A97-BBC8-279BD0EB29EF}" sibTransId="{85684C01-8110-4443-92B4-9E764F4BBB95}"/>
    <dgm:cxn modelId="{1E92318A-5D66-47D6-AB3D-AAE46A4BC790}" srcId="{9E7B65EB-9F99-4CB4-AF47-857C2B3CF63F}" destId="{E5F49C56-4BA3-4EC5-96E4-4475C903C032}" srcOrd="2" destOrd="0" parTransId="{27780B9B-7666-4072-93CF-E85CFD6042E7}" sibTransId="{9E84CAC8-0469-4302-BE67-60CBB2D6CFAB}"/>
    <dgm:cxn modelId="{8D84248F-4663-4CDF-919F-4E71AA19CD4D}" type="presOf" srcId="{72E271CD-6442-4338-90ED-DDE791CB59AA}" destId="{88A6B56B-81BF-41D6-8E44-784DBA7EF2F8}" srcOrd="0" destOrd="0" presId="urn:microsoft.com/office/officeart/2005/8/layout/list1"/>
    <dgm:cxn modelId="{56E4959B-F07E-489F-AB0D-F243F90AC3A4}" srcId="{2A7B8978-6096-420D-92F1-C93F95BEF646}" destId="{5209B4FB-D34B-4FBB-9BC0-A960F15FE0FD}" srcOrd="1" destOrd="0" parTransId="{185180F9-40BD-4E2A-9705-505D58713A60}" sibTransId="{04253739-E8E1-4867-8C5B-7B73B5CFC7F0}"/>
    <dgm:cxn modelId="{1B0DBDA2-30E3-4FF7-81C4-905B4E22E804}" type="presOf" srcId="{E5F49C56-4BA3-4EC5-96E4-4475C903C032}" destId="{C073DB6C-BEFD-4C5B-9C95-AE0C05392070}" srcOrd="0" destOrd="0" presId="urn:microsoft.com/office/officeart/2005/8/layout/list1"/>
    <dgm:cxn modelId="{74FEDCA7-40D6-41C0-9CB0-136E20E1D2D0}" srcId="{E5F49C56-4BA3-4EC5-96E4-4475C903C032}" destId="{CC8096F9-186E-4CD0-8941-28066DE52699}" srcOrd="0" destOrd="0" parTransId="{5D3B711F-E63A-4D51-8E05-1258545F5C4E}" sibTransId="{0AAF258D-B290-4DBE-BDA4-C197187E42DB}"/>
    <dgm:cxn modelId="{3C7E06A9-21BD-4985-8BAB-18DFE51F148F}" type="presOf" srcId="{691B1E30-9D21-4607-857C-5B85EE3A6068}" destId="{DEEE91C1-2F58-4605-BA24-1C0D48C62597}" srcOrd="0" destOrd="0" presId="urn:microsoft.com/office/officeart/2005/8/layout/list1"/>
    <dgm:cxn modelId="{69026AAF-0135-49D8-8A1C-AE3D7CC8E616}" type="presOf" srcId="{D254C790-3AF0-4870-959A-2B3CCF2F7C79}" destId="{69465DEA-DE61-4C57-B3B9-B10E9318C89D}" srcOrd="0" destOrd="2" presId="urn:microsoft.com/office/officeart/2005/8/layout/list1"/>
    <dgm:cxn modelId="{97A66DBE-36BE-4F53-B172-98A9CB6BEE99}" srcId="{63FE9429-3556-4105-AADA-ACDF0145D599}" destId="{C9DE228A-2C7B-4479-9BB8-8EF1A25E3AA1}" srcOrd="1" destOrd="0" parTransId="{5DB53CF4-DAA4-41E5-B77E-EA7071F7B69D}" sibTransId="{823D41EF-4330-44A9-A6EB-47D5C5FA8EFA}"/>
    <dgm:cxn modelId="{F5ED45D0-6886-403A-85C6-1E4D812012A2}" type="presOf" srcId="{2A62B3FB-EC6F-4045-BE54-EFD360E596AB}" destId="{69465DEA-DE61-4C57-B3B9-B10E9318C89D}" srcOrd="0" destOrd="0" presId="urn:microsoft.com/office/officeart/2005/8/layout/list1"/>
    <dgm:cxn modelId="{65D83ADB-446F-4457-BC97-2251E7B0BDE3}" type="presOf" srcId="{C9DE228A-2C7B-4479-9BB8-8EF1A25E3AA1}" destId="{88A6B56B-81BF-41D6-8E44-784DBA7EF2F8}" srcOrd="0" destOrd="1" presId="urn:microsoft.com/office/officeart/2005/8/layout/list1"/>
    <dgm:cxn modelId="{6A018CDB-BFE5-434B-B098-C351DCB68F01}" type="presOf" srcId="{9E7B65EB-9F99-4CB4-AF47-857C2B3CF63F}" destId="{B59D9E15-BECB-4DBD-BFD7-83D7D2ACB315}" srcOrd="0" destOrd="0" presId="urn:microsoft.com/office/officeart/2005/8/layout/list1"/>
    <dgm:cxn modelId="{27E1A9EA-7E7E-4630-A428-E38F9C76E6D7}" type="presOf" srcId="{5209B4FB-D34B-4FBB-9BC0-A960F15FE0FD}" destId="{69406774-63E5-4BE0-A07A-6461F0986B51}" srcOrd="0" destOrd="1" presId="urn:microsoft.com/office/officeart/2005/8/layout/list1"/>
    <dgm:cxn modelId="{89DF71EB-5EF7-49C6-A172-1645377BBA70}" srcId="{691B1E30-9D21-4607-857C-5B85EE3A6068}" destId="{D254C790-3AF0-4870-959A-2B3CCF2F7C79}" srcOrd="2" destOrd="0" parTransId="{7A77A86E-A83B-4480-A92D-702DA2BEB4FC}" sibTransId="{56F0241F-399E-43E6-B24A-C134B64A2931}"/>
    <dgm:cxn modelId="{AA2FB3F5-CB3E-458B-A753-3679CB9F4FB8}" srcId="{9E7B65EB-9F99-4CB4-AF47-857C2B3CF63F}" destId="{63FE9429-3556-4105-AADA-ACDF0145D599}" srcOrd="0" destOrd="0" parTransId="{D17C5646-9830-456B-AA29-2FDE084FAA38}" sibTransId="{E3BB21C0-B5AF-45C7-8D3C-CC712FA2ADAD}"/>
    <dgm:cxn modelId="{6F91EDFE-5BDF-48AE-BD0E-F5687D62CC97}" type="presOf" srcId="{21A8E2A7-03DD-4EAB-A958-B12D3EE3FD8C}" destId="{981E94B7-66D7-42D8-8985-38ECDA0E95EE}" srcOrd="0" destOrd="1" presId="urn:microsoft.com/office/officeart/2005/8/layout/list1"/>
    <dgm:cxn modelId="{8300B943-3A14-4E40-A5F1-2B9CE4C0B3DF}" type="presParOf" srcId="{B59D9E15-BECB-4DBD-BFD7-83D7D2ACB315}" destId="{695E363F-F54E-4F51-ADD1-A869A2B54AD5}" srcOrd="0" destOrd="0" presId="urn:microsoft.com/office/officeart/2005/8/layout/list1"/>
    <dgm:cxn modelId="{B644B1F9-322C-4239-A691-006047E1FF21}" type="presParOf" srcId="{695E363F-F54E-4F51-ADD1-A869A2B54AD5}" destId="{E5FC441B-99CD-4AD0-AB6D-B5BCC33DFF77}" srcOrd="0" destOrd="0" presId="urn:microsoft.com/office/officeart/2005/8/layout/list1"/>
    <dgm:cxn modelId="{C3E8C7B5-EC30-444A-AE9C-6827304DB181}" type="presParOf" srcId="{695E363F-F54E-4F51-ADD1-A869A2B54AD5}" destId="{062CA927-134E-4DAA-A871-5B8AD1796975}" srcOrd="1" destOrd="0" presId="urn:microsoft.com/office/officeart/2005/8/layout/list1"/>
    <dgm:cxn modelId="{A2D63BC2-1AB7-4E20-B48E-D277E4E9DB7A}" type="presParOf" srcId="{B59D9E15-BECB-4DBD-BFD7-83D7D2ACB315}" destId="{A018CB2D-8FDB-4759-AB2F-6F756679463C}" srcOrd="1" destOrd="0" presId="urn:microsoft.com/office/officeart/2005/8/layout/list1"/>
    <dgm:cxn modelId="{181B1036-4324-452F-849C-D77AE94569D3}" type="presParOf" srcId="{B59D9E15-BECB-4DBD-BFD7-83D7D2ACB315}" destId="{88A6B56B-81BF-41D6-8E44-784DBA7EF2F8}" srcOrd="2" destOrd="0" presId="urn:microsoft.com/office/officeart/2005/8/layout/list1"/>
    <dgm:cxn modelId="{E900DC99-C4A8-472D-947F-75606E2B0408}" type="presParOf" srcId="{B59D9E15-BECB-4DBD-BFD7-83D7D2ACB315}" destId="{990DDB15-F61D-429F-BB5E-36140C27501C}" srcOrd="3" destOrd="0" presId="urn:microsoft.com/office/officeart/2005/8/layout/list1"/>
    <dgm:cxn modelId="{291F8571-BB94-4E3B-A69C-DE6FA9EC229D}" type="presParOf" srcId="{B59D9E15-BECB-4DBD-BFD7-83D7D2ACB315}" destId="{248F4ADD-1D35-4F8E-9822-6989BF5FD0B7}" srcOrd="4" destOrd="0" presId="urn:microsoft.com/office/officeart/2005/8/layout/list1"/>
    <dgm:cxn modelId="{03446652-767C-47B3-B866-E4CF09BED6EF}" type="presParOf" srcId="{248F4ADD-1D35-4F8E-9822-6989BF5FD0B7}" destId="{DEEE91C1-2F58-4605-BA24-1C0D48C62597}" srcOrd="0" destOrd="0" presId="urn:microsoft.com/office/officeart/2005/8/layout/list1"/>
    <dgm:cxn modelId="{3835CBAF-43F7-486B-97AD-34E111A0BD05}" type="presParOf" srcId="{248F4ADD-1D35-4F8E-9822-6989BF5FD0B7}" destId="{BB3379F4-4C49-4A22-9B14-6FF63D487FCE}" srcOrd="1" destOrd="0" presId="urn:microsoft.com/office/officeart/2005/8/layout/list1"/>
    <dgm:cxn modelId="{B0905C2D-5B35-434D-908A-5C10B928AA2A}" type="presParOf" srcId="{B59D9E15-BECB-4DBD-BFD7-83D7D2ACB315}" destId="{A5C2C667-DBBA-43E2-B5E4-9D4F4D8AC670}" srcOrd="5" destOrd="0" presId="urn:microsoft.com/office/officeart/2005/8/layout/list1"/>
    <dgm:cxn modelId="{9CAE3A4F-45DC-4041-8CB2-E6A2C041E765}" type="presParOf" srcId="{B59D9E15-BECB-4DBD-BFD7-83D7D2ACB315}" destId="{69465DEA-DE61-4C57-B3B9-B10E9318C89D}" srcOrd="6" destOrd="0" presId="urn:microsoft.com/office/officeart/2005/8/layout/list1"/>
    <dgm:cxn modelId="{2359F09B-D68A-4DFE-8347-39D632E6AAD6}" type="presParOf" srcId="{B59D9E15-BECB-4DBD-BFD7-83D7D2ACB315}" destId="{7BD43FD1-A0DB-4A9C-8CFE-A0FA02FA8E96}" srcOrd="7" destOrd="0" presId="urn:microsoft.com/office/officeart/2005/8/layout/list1"/>
    <dgm:cxn modelId="{6255B51E-E85A-42A0-B477-7AEE739FBD45}" type="presParOf" srcId="{B59D9E15-BECB-4DBD-BFD7-83D7D2ACB315}" destId="{AF7ECAFF-B21D-40BB-A0BC-0C0CEF9786BD}" srcOrd="8" destOrd="0" presId="urn:microsoft.com/office/officeart/2005/8/layout/list1"/>
    <dgm:cxn modelId="{EEF1AC54-9C2A-463A-BCF4-80ED5CB32C61}" type="presParOf" srcId="{AF7ECAFF-B21D-40BB-A0BC-0C0CEF9786BD}" destId="{C073DB6C-BEFD-4C5B-9C95-AE0C05392070}" srcOrd="0" destOrd="0" presId="urn:microsoft.com/office/officeart/2005/8/layout/list1"/>
    <dgm:cxn modelId="{D42C14CB-FB3F-4990-B7D6-0E067D72D95B}" type="presParOf" srcId="{AF7ECAFF-B21D-40BB-A0BC-0C0CEF9786BD}" destId="{72C07D0D-C960-4D37-B6A3-AD0FAE5310A6}" srcOrd="1" destOrd="0" presId="urn:microsoft.com/office/officeart/2005/8/layout/list1"/>
    <dgm:cxn modelId="{46285EE2-E99F-4198-9ED3-691EF08EC734}" type="presParOf" srcId="{B59D9E15-BECB-4DBD-BFD7-83D7D2ACB315}" destId="{ADB25059-D6EF-4725-800A-9D622081E949}" srcOrd="9" destOrd="0" presId="urn:microsoft.com/office/officeart/2005/8/layout/list1"/>
    <dgm:cxn modelId="{F2862832-880D-488F-9916-485A259A897E}" type="presParOf" srcId="{B59D9E15-BECB-4DBD-BFD7-83D7D2ACB315}" destId="{981E94B7-66D7-42D8-8985-38ECDA0E95EE}" srcOrd="10" destOrd="0" presId="urn:microsoft.com/office/officeart/2005/8/layout/list1"/>
    <dgm:cxn modelId="{133A87B3-5858-40CE-856F-29120352629E}" type="presParOf" srcId="{B59D9E15-BECB-4DBD-BFD7-83D7D2ACB315}" destId="{7BEBA851-F0BD-49EF-BBB4-CD7EC6EA7C6D}" srcOrd="11" destOrd="0" presId="urn:microsoft.com/office/officeart/2005/8/layout/list1"/>
    <dgm:cxn modelId="{0F77F217-FCF7-449D-B379-EEDF43D39376}" type="presParOf" srcId="{B59D9E15-BECB-4DBD-BFD7-83D7D2ACB315}" destId="{016223F4-563B-4CEF-802E-1B0A71044EE1}" srcOrd="12" destOrd="0" presId="urn:microsoft.com/office/officeart/2005/8/layout/list1"/>
    <dgm:cxn modelId="{C5FA90C7-E575-494E-97BC-D94DB8DA90F6}" type="presParOf" srcId="{016223F4-563B-4CEF-802E-1B0A71044EE1}" destId="{A312086D-ECE6-4583-87B4-72DF1DDAFAA8}" srcOrd="0" destOrd="0" presId="urn:microsoft.com/office/officeart/2005/8/layout/list1"/>
    <dgm:cxn modelId="{85FD8646-E1D8-4131-9FFC-ADC22702F28D}" type="presParOf" srcId="{016223F4-563B-4CEF-802E-1B0A71044EE1}" destId="{7D7BF11C-C7BF-4261-BC08-A525A9F730D0}" srcOrd="1" destOrd="0" presId="urn:microsoft.com/office/officeart/2005/8/layout/list1"/>
    <dgm:cxn modelId="{3EBFDF61-07F6-41A4-843A-CA46C71E3348}" type="presParOf" srcId="{B59D9E15-BECB-4DBD-BFD7-83D7D2ACB315}" destId="{0A3EB98C-27BC-470B-967D-AA956A135160}" srcOrd="13" destOrd="0" presId="urn:microsoft.com/office/officeart/2005/8/layout/list1"/>
    <dgm:cxn modelId="{DE00D5AC-6777-40AE-B8A9-97DD6CAE03F1}" type="presParOf" srcId="{B59D9E15-BECB-4DBD-BFD7-83D7D2ACB315}" destId="{69406774-63E5-4BE0-A07A-6461F0986B5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8EFE4-522B-4388-88C2-9B27E826B668}">
      <dsp:nvSpPr>
        <dsp:cNvPr id="0" name=""/>
        <dsp:cNvSpPr/>
      </dsp:nvSpPr>
      <dsp:spPr>
        <a:xfrm>
          <a:off x="2279649" y="0"/>
          <a:ext cx="4943475" cy="494347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40F16-FE98-4BDB-B367-49743E8D365A}">
      <dsp:nvSpPr>
        <dsp:cNvPr id="0" name=""/>
        <dsp:cNvSpPr/>
      </dsp:nvSpPr>
      <dsp:spPr>
        <a:xfrm>
          <a:off x="2749280" y="469630"/>
          <a:ext cx="1927955" cy="192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chemeClr val="tx1"/>
              </a:solidFill>
            </a:rPr>
            <a:t>Nationell förvaltning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Nationell support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Utveckling av applikation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Beställare av drift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Kommunikation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Införandestöd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Stöd till regionala förvaltningar</a:t>
          </a:r>
          <a:endParaRPr lang="sv-SE" sz="1100" kern="1200" dirty="0"/>
        </a:p>
      </dsp:txBody>
      <dsp:txXfrm>
        <a:off x="2843395" y="563745"/>
        <a:ext cx="1739725" cy="1739725"/>
      </dsp:txXfrm>
    </dsp:sp>
    <dsp:sp modelId="{BCFFA011-D265-4C8D-9F47-F8EC7753CCFC}">
      <dsp:nvSpPr>
        <dsp:cNvPr id="0" name=""/>
        <dsp:cNvSpPr/>
      </dsp:nvSpPr>
      <dsp:spPr>
        <a:xfrm>
          <a:off x="4825539" y="469630"/>
          <a:ext cx="1927955" cy="192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chemeClr val="tx1"/>
              </a:solidFill>
            </a:rPr>
            <a:t>Nätverksgrupp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Deltagare är regionalt ansvariga i varje region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Samverkan kring gemensamma frågor, tex ersättningsmodeller, upphandling, uppföljning osv</a:t>
          </a:r>
          <a:endParaRPr lang="sv-SE" sz="1100" kern="1200" dirty="0"/>
        </a:p>
      </dsp:txBody>
      <dsp:txXfrm>
        <a:off x="4919654" y="563745"/>
        <a:ext cx="1739725" cy="1739725"/>
      </dsp:txXfrm>
    </dsp:sp>
    <dsp:sp modelId="{3ADE2D67-DF7B-4553-A40A-FDB364C67F70}">
      <dsp:nvSpPr>
        <dsp:cNvPr id="0" name=""/>
        <dsp:cNvSpPr/>
      </dsp:nvSpPr>
      <dsp:spPr>
        <a:xfrm>
          <a:off x="2749280" y="2545889"/>
          <a:ext cx="1927955" cy="192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chemeClr val="tx1"/>
              </a:solidFill>
            </a:rPr>
            <a:t>Designnätverk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Alla som vill får vara med.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Ger användarstöd till Designers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SOBCAST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Samverkan kring gemensamma frågor tex innehållsutveckling, tillgänglighet</a:t>
          </a:r>
          <a:endParaRPr lang="sv-SE" sz="1100" kern="1200" dirty="0"/>
        </a:p>
      </dsp:txBody>
      <dsp:txXfrm>
        <a:off x="2843395" y="2640004"/>
        <a:ext cx="1739725" cy="1739725"/>
      </dsp:txXfrm>
    </dsp:sp>
    <dsp:sp modelId="{CF9FF5BC-23BF-43D2-9E2F-1A60F2333A70}">
      <dsp:nvSpPr>
        <dsp:cNvPr id="0" name=""/>
        <dsp:cNvSpPr/>
      </dsp:nvSpPr>
      <dsp:spPr>
        <a:xfrm>
          <a:off x="4825539" y="2545889"/>
          <a:ext cx="1927955" cy="192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chemeClr val="tx1"/>
              </a:solidFill>
            </a:rPr>
            <a:t>Övriga intressenter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0" kern="1200" dirty="0">
              <a:solidFill>
                <a:schemeClr val="tx1"/>
              </a:solidFill>
            </a:rPr>
            <a:t>Tex innehållsleverantörer</a:t>
          </a:r>
        </a:p>
      </dsp:txBody>
      <dsp:txXfrm>
        <a:off x="4919654" y="2640004"/>
        <a:ext cx="1739725" cy="1739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36823-8BFF-475C-92CE-3268D04022F7}">
      <dsp:nvSpPr>
        <dsp:cNvPr id="0" name=""/>
        <dsp:cNvSpPr/>
      </dsp:nvSpPr>
      <dsp:spPr>
        <a:xfrm>
          <a:off x="4347714" y="1746029"/>
          <a:ext cx="1244977" cy="1244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Regional förvaltning</a:t>
          </a:r>
        </a:p>
      </dsp:txBody>
      <dsp:txXfrm>
        <a:off x="4530037" y="1928352"/>
        <a:ext cx="880331" cy="880331"/>
      </dsp:txXfrm>
    </dsp:sp>
    <dsp:sp modelId="{D3B1A7D1-8634-4FCB-9E6E-FFB6DB773AF3}">
      <dsp:nvSpPr>
        <dsp:cNvPr id="0" name=""/>
        <dsp:cNvSpPr/>
      </dsp:nvSpPr>
      <dsp:spPr>
        <a:xfrm rot="16200000">
          <a:off x="4838250" y="1292885"/>
          <a:ext cx="263904" cy="423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>
            <a:solidFill>
              <a:schemeClr val="tx1"/>
            </a:solidFill>
          </a:endParaRPr>
        </a:p>
      </dsp:txBody>
      <dsp:txXfrm>
        <a:off x="4877836" y="1417129"/>
        <a:ext cx="184733" cy="253976"/>
      </dsp:txXfrm>
    </dsp:sp>
    <dsp:sp modelId="{9D4E3307-1CCC-498B-B7B5-5A83FFC14510}">
      <dsp:nvSpPr>
        <dsp:cNvPr id="0" name=""/>
        <dsp:cNvSpPr/>
      </dsp:nvSpPr>
      <dsp:spPr>
        <a:xfrm>
          <a:off x="4347714" y="3118"/>
          <a:ext cx="1244977" cy="12449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chemeClr val="tx1"/>
              </a:solidFill>
            </a:rPr>
            <a:t>HSA-</a:t>
          </a:r>
          <a:r>
            <a:rPr lang="sv-SE" sz="1000" kern="1200" dirty="0" err="1">
              <a:solidFill>
                <a:schemeClr val="tx1"/>
              </a:solidFill>
            </a:rPr>
            <a:t>admin</a:t>
          </a:r>
          <a:r>
            <a:rPr lang="sv-SE" sz="1000" kern="1200" dirty="0">
              <a:solidFill>
                <a:schemeClr val="tx1"/>
              </a:solidFill>
            </a:rPr>
            <a:t> och SITHS </a:t>
          </a:r>
          <a:r>
            <a:rPr lang="sv-SE" sz="1000" kern="1200" dirty="0" err="1">
              <a:solidFill>
                <a:schemeClr val="tx1"/>
              </a:solidFill>
            </a:rPr>
            <a:t>admin</a:t>
          </a:r>
          <a:endParaRPr lang="sv-SE" sz="1000" kern="1200" dirty="0">
            <a:solidFill>
              <a:schemeClr val="tx1"/>
            </a:solidFill>
          </a:endParaRPr>
        </a:p>
      </dsp:txBody>
      <dsp:txXfrm>
        <a:off x="4530037" y="185441"/>
        <a:ext cx="880331" cy="880331"/>
      </dsp:txXfrm>
    </dsp:sp>
    <dsp:sp modelId="{0FA66382-CB00-4286-9FE6-1046E81DC2BC}">
      <dsp:nvSpPr>
        <dsp:cNvPr id="0" name=""/>
        <dsp:cNvSpPr/>
      </dsp:nvSpPr>
      <dsp:spPr>
        <a:xfrm rot="19800000">
          <a:off x="5586484" y="1724878"/>
          <a:ext cx="263904" cy="423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>
            <a:solidFill>
              <a:schemeClr val="tx1"/>
            </a:solidFill>
          </a:endParaRPr>
        </a:p>
      </dsp:txBody>
      <dsp:txXfrm>
        <a:off x="5591787" y="1829329"/>
        <a:ext cx="184733" cy="253976"/>
      </dsp:txXfrm>
    </dsp:sp>
    <dsp:sp modelId="{327AC8C6-C0B0-4B4B-A91D-DF7E9722E8FA}">
      <dsp:nvSpPr>
        <dsp:cNvPr id="0" name=""/>
        <dsp:cNvSpPr/>
      </dsp:nvSpPr>
      <dsp:spPr>
        <a:xfrm>
          <a:off x="5857118" y="874574"/>
          <a:ext cx="1244977" cy="12449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chemeClr val="tx1"/>
              </a:solidFill>
            </a:rPr>
            <a:t>Kommunicera incidenter i tjänsten</a:t>
          </a:r>
        </a:p>
      </dsp:txBody>
      <dsp:txXfrm>
        <a:off x="6039441" y="1056897"/>
        <a:ext cx="880331" cy="880331"/>
      </dsp:txXfrm>
    </dsp:sp>
    <dsp:sp modelId="{2125B677-8197-4AC2-8D5C-D97D0930AB05}">
      <dsp:nvSpPr>
        <dsp:cNvPr id="0" name=""/>
        <dsp:cNvSpPr/>
      </dsp:nvSpPr>
      <dsp:spPr>
        <a:xfrm rot="1800000">
          <a:off x="5586484" y="2588864"/>
          <a:ext cx="263904" cy="423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>
            <a:solidFill>
              <a:schemeClr val="tx1"/>
            </a:solidFill>
          </a:endParaRPr>
        </a:p>
      </dsp:txBody>
      <dsp:txXfrm>
        <a:off x="5591787" y="2653729"/>
        <a:ext cx="184733" cy="253976"/>
      </dsp:txXfrm>
    </dsp:sp>
    <dsp:sp modelId="{1E13E079-6D6D-4EDD-B92A-93D8612B1143}">
      <dsp:nvSpPr>
        <dsp:cNvPr id="0" name=""/>
        <dsp:cNvSpPr/>
      </dsp:nvSpPr>
      <dsp:spPr>
        <a:xfrm>
          <a:off x="5857118" y="2617484"/>
          <a:ext cx="1244977" cy="12449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/>
            <a:t>Förvalta</a:t>
          </a:r>
          <a:r>
            <a:rPr lang="sv-SE" sz="1000" kern="1200" baseline="0"/>
            <a:t> innehåll (upphandlat och eget)</a:t>
          </a:r>
          <a:endParaRPr lang="sv-SE" sz="1000" kern="1200" dirty="0"/>
        </a:p>
      </dsp:txBody>
      <dsp:txXfrm>
        <a:off x="6039441" y="2799807"/>
        <a:ext cx="880331" cy="880331"/>
      </dsp:txXfrm>
    </dsp:sp>
    <dsp:sp modelId="{5A50D6ED-49EC-4CAF-BEE8-EEDA045E0AB9}">
      <dsp:nvSpPr>
        <dsp:cNvPr id="0" name=""/>
        <dsp:cNvSpPr/>
      </dsp:nvSpPr>
      <dsp:spPr>
        <a:xfrm rot="5400000">
          <a:off x="4838250" y="3020857"/>
          <a:ext cx="263904" cy="423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>
            <a:solidFill>
              <a:schemeClr val="tx1"/>
            </a:solidFill>
          </a:endParaRPr>
        </a:p>
      </dsp:txBody>
      <dsp:txXfrm>
        <a:off x="4877836" y="3065930"/>
        <a:ext cx="184733" cy="253976"/>
      </dsp:txXfrm>
    </dsp:sp>
    <dsp:sp modelId="{BDAB4A80-33C6-4703-AAEA-7455BC2ABF4E}">
      <dsp:nvSpPr>
        <dsp:cNvPr id="0" name=""/>
        <dsp:cNvSpPr/>
      </dsp:nvSpPr>
      <dsp:spPr>
        <a:xfrm>
          <a:off x="4347714" y="3488939"/>
          <a:ext cx="1244977" cy="124497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chemeClr val="tx1"/>
              </a:solidFill>
            </a:rPr>
            <a:t>Utbilda användare</a:t>
          </a:r>
        </a:p>
      </dsp:txBody>
      <dsp:txXfrm>
        <a:off x="4530037" y="3671262"/>
        <a:ext cx="880331" cy="880331"/>
      </dsp:txXfrm>
    </dsp:sp>
    <dsp:sp modelId="{8A1F7DC6-45CD-4137-8D23-42AAE031A038}">
      <dsp:nvSpPr>
        <dsp:cNvPr id="0" name=""/>
        <dsp:cNvSpPr/>
      </dsp:nvSpPr>
      <dsp:spPr>
        <a:xfrm rot="9000000">
          <a:off x="4090016" y="2588864"/>
          <a:ext cx="263904" cy="423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/>
        </a:p>
      </dsp:txBody>
      <dsp:txXfrm rot="10800000">
        <a:off x="4163884" y="2653729"/>
        <a:ext cx="184733" cy="253976"/>
      </dsp:txXfrm>
    </dsp:sp>
    <dsp:sp modelId="{4991B0E2-2CFE-4B64-98E4-0367A18BED0B}">
      <dsp:nvSpPr>
        <dsp:cNvPr id="0" name=""/>
        <dsp:cNvSpPr/>
      </dsp:nvSpPr>
      <dsp:spPr>
        <a:xfrm>
          <a:off x="2838309" y="2617484"/>
          <a:ext cx="1244977" cy="12449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>
              <a:solidFill>
                <a:schemeClr val="tx1"/>
              </a:solidFill>
            </a:rPr>
            <a:t>Nationell förvaltning och support</a:t>
          </a:r>
        </a:p>
      </dsp:txBody>
      <dsp:txXfrm>
        <a:off x="3020632" y="2799807"/>
        <a:ext cx="880331" cy="880331"/>
      </dsp:txXfrm>
    </dsp:sp>
    <dsp:sp modelId="{8F3DD85A-DAE9-48CD-8E74-CB954978AF7A}">
      <dsp:nvSpPr>
        <dsp:cNvPr id="0" name=""/>
        <dsp:cNvSpPr/>
      </dsp:nvSpPr>
      <dsp:spPr>
        <a:xfrm rot="12600000">
          <a:off x="4090016" y="1724878"/>
          <a:ext cx="263904" cy="423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000" kern="1200">
            <a:solidFill>
              <a:schemeClr val="tx1"/>
            </a:solidFill>
          </a:endParaRPr>
        </a:p>
      </dsp:txBody>
      <dsp:txXfrm rot="10800000">
        <a:off x="4163884" y="1829329"/>
        <a:ext cx="184733" cy="253976"/>
      </dsp:txXfrm>
    </dsp:sp>
    <dsp:sp modelId="{69C4F940-A207-41D7-96DB-E34F6D3253A2}">
      <dsp:nvSpPr>
        <dsp:cNvPr id="0" name=""/>
        <dsp:cNvSpPr/>
      </dsp:nvSpPr>
      <dsp:spPr>
        <a:xfrm>
          <a:off x="2838309" y="874574"/>
          <a:ext cx="1244977" cy="12449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00" kern="1200" dirty="0" err="1">
              <a:solidFill>
                <a:schemeClr val="tx1"/>
              </a:solidFill>
            </a:rPr>
            <a:t>Admin</a:t>
          </a:r>
          <a:r>
            <a:rPr lang="sv-SE" sz="1000" kern="1200" dirty="0">
              <a:solidFill>
                <a:schemeClr val="tx1"/>
              </a:solidFill>
            </a:rPr>
            <a:t> i e-tjänsterna</a:t>
          </a:r>
        </a:p>
      </dsp:txBody>
      <dsp:txXfrm>
        <a:off x="3020632" y="1056897"/>
        <a:ext cx="880331" cy="880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6B56B-81BF-41D6-8E44-784DBA7EF2F8}">
      <dsp:nvSpPr>
        <dsp:cNvPr id="0" name=""/>
        <dsp:cNvSpPr/>
      </dsp:nvSpPr>
      <dsp:spPr>
        <a:xfrm>
          <a:off x="0" y="286595"/>
          <a:ext cx="8096547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382" tIns="249936" rIns="6283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Gemensamma metoder för införande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Samverkan – användarforum &amp; referensgrupper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Utbildning</a:t>
          </a:r>
        </a:p>
      </dsp:txBody>
      <dsp:txXfrm>
        <a:off x="0" y="286595"/>
        <a:ext cx="8096547" cy="963900"/>
      </dsp:txXfrm>
    </dsp:sp>
    <dsp:sp modelId="{062CA927-134E-4DAA-A871-5B8AD1796975}">
      <dsp:nvSpPr>
        <dsp:cNvPr id="0" name=""/>
        <dsp:cNvSpPr/>
      </dsp:nvSpPr>
      <dsp:spPr>
        <a:xfrm>
          <a:off x="404827" y="109475"/>
          <a:ext cx="5667582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21" tIns="0" rIns="2142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Användarstöd</a:t>
          </a:r>
          <a:endParaRPr lang="sv-SE" sz="1200" kern="1200" dirty="0"/>
        </a:p>
      </dsp:txBody>
      <dsp:txXfrm>
        <a:off x="422120" y="126768"/>
        <a:ext cx="5632996" cy="319654"/>
      </dsp:txXfrm>
    </dsp:sp>
    <dsp:sp modelId="{69465DEA-DE61-4C57-B3B9-B10E9318C89D}">
      <dsp:nvSpPr>
        <dsp:cNvPr id="0" name=""/>
        <dsp:cNvSpPr/>
      </dsp:nvSpPr>
      <dsp:spPr>
        <a:xfrm>
          <a:off x="0" y="1492415"/>
          <a:ext cx="8096547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6026"/>
              <a:satOff val="-998"/>
              <a:lumOff val="39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382" tIns="249936" rIns="6283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b="1" kern="1200" dirty="0"/>
            <a:t>Drift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b="1" kern="1200" dirty="0"/>
            <a:t>Lämpliga verktyg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b="1" kern="1200" dirty="0"/>
            <a:t>Releaser av nya versioner</a:t>
          </a:r>
        </a:p>
      </dsp:txBody>
      <dsp:txXfrm>
        <a:off x="0" y="1492415"/>
        <a:ext cx="8096547" cy="963900"/>
      </dsp:txXfrm>
    </dsp:sp>
    <dsp:sp modelId="{BB3379F4-4C49-4A22-9B14-6FF63D487FCE}">
      <dsp:nvSpPr>
        <dsp:cNvPr id="0" name=""/>
        <dsp:cNvSpPr/>
      </dsp:nvSpPr>
      <dsp:spPr>
        <a:xfrm>
          <a:off x="404827" y="1315295"/>
          <a:ext cx="5667582" cy="354240"/>
        </a:xfrm>
        <a:prstGeom prst="roundRect">
          <a:avLst/>
        </a:prstGeom>
        <a:solidFill>
          <a:schemeClr val="accent2">
            <a:hueOff val="286026"/>
            <a:satOff val="-998"/>
            <a:lumOff val="39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21" tIns="0" rIns="2142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Daglig drift och service</a:t>
          </a:r>
        </a:p>
      </dsp:txBody>
      <dsp:txXfrm>
        <a:off x="422120" y="1332588"/>
        <a:ext cx="5632996" cy="319654"/>
      </dsp:txXfrm>
    </dsp:sp>
    <dsp:sp modelId="{981E94B7-66D7-42D8-8985-38ECDA0E95EE}">
      <dsp:nvSpPr>
        <dsp:cNvPr id="0" name=""/>
        <dsp:cNvSpPr/>
      </dsp:nvSpPr>
      <dsp:spPr>
        <a:xfrm>
          <a:off x="0" y="2698235"/>
          <a:ext cx="8096547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72052"/>
              <a:satOff val="-1995"/>
              <a:lumOff val="79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382" tIns="249936" rIns="628382" bIns="99568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b="1" kern="1200" dirty="0"/>
            <a:t>Ta emot ändringsförslag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b="1" kern="1200" dirty="0"/>
            <a:t>Vidareutveckla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b="1" kern="1200" dirty="0"/>
            <a:t>Genomföra, testa och kvalitetssäkra ändringar</a:t>
          </a:r>
          <a:endParaRPr lang="sv-SE" sz="1200" b="1" kern="1200" dirty="0"/>
        </a:p>
      </dsp:txBody>
      <dsp:txXfrm>
        <a:off x="0" y="2698235"/>
        <a:ext cx="8096547" cy="963900"/>
      </dsp:txXfrm>
    </dsp:sp>
    <dsp:sp modelId="{72C07D0D-C960-4D37-B6A3-AD0FAE5310A6}">
      <dsp:nvSpPr>
        <dsp:cNvPr id="0" name=""/>
        <dsp:cNvSpPr/>
      </dsp:nvSpPr>
      <dsp:spPr>
        <a:xfrm>
          <a:off x="404827" y="2521115"/>
          <a:ext cx="5667582" cy="354240"/>
        </a:xfrm>
        <a:prstGeom prst="roundRect">
          <a:avLst/>
        </a:prstGeom>
        <a:solidFill>
          <a:schemeClr val="accent2">
            <a:hueOff val="572052"/>
            <a:satOff val="-1995"/>
            <a:lumOff val="79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21" tIns="0" rIns="2142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Ändringshantering</a:t>
          </a:r>
        </a:p>
      </dsp:txBody>
      <dsp:txXfrm>
        <a:off x="422120" y="2538408"/>
        <a:ext cx="5632996" cy="319654"/>
      </dsp:txXfrm>
    </dsp:sp>
    <dsp:sp modelId="{69406774-63E5-4BE0-A07A-6461F0986B51}">
      <dsp:nvSpPr>
        <dsp:cNvPr id="0" name=""/>
        <dsp:cNvSpPr/>
      </dsp:nvSpPr>
      <dsp:spPr>
        <a:xfrm>
          <a:off x="0" y="3904056"/>
          <a:ext cx="8096547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858078"/>
              <a:satOff val="-2993"/>
              <a:lumOff val="1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382" tIns="249936" rIns="6283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Planera på strategisk och taktisk nivå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Prioritera ärenden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400" kern="1200" dirty="0"/>
            <a:t>Gemensamma arbetssätt</a:t>
          </a:r>
        </a:p>
      </dsp:txBody>
      <dsp:txXfrm>
        <a:off x="0" y="3904056"/>
        <a:ext cx="8096547" cy="963900"/>
      </dsp:txXfrm>
    </dsp:sp>
    <dsp:sp modelId="{7D7BF11C-C7BF-4261-BC08-A525A9F730D0}">
      <dsp:nvSpPr>
        <dsp:cNvPr id="0" name=""/>
        <dsp:cNvSpPr/>
      </dsp:nvSpPr>
      <dsp:spPr>
        <a:xfrm>
          <a:off x="404827" y="3726936"/>
          <a:ext cx="5667582" cy="354240"/>
        </a:xfrm>
        <a:prstGeom prst="roundRect">
          <a:avLst/>
        </a:prstGeom>
        <a:solidFill>
          <a:schemeClr val="accent2">
            <a:hueOff val="858078"/>
            <a:satOff val="-2993"/>
            <a:lumOff val="11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221" tIns="0" rIns="21422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Förvaltningsstyrning</a:t>
          </a:r>
        </a:p>
      </dsp:txBody>
      <dsp:txXfrm>
        <a:off x="422120" y="3744229"/>
        <a:ext cx="5632996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49300"/>
            <a:ext cx="66611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8138"/>
            <a:ext cx="5494662" cy="449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803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68"/>
          <a:stretch/>
        </p:blipFill>
        <p:spPr>
          <a:xfrm>
            <a:off x="4233483" y="2288127"/>
            <a:ext cx="3725035" cy="22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hög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191917" y="1403350"/>
            <a:ext cx="4656000" cy="494188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77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bot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3825894"/>
            <a:ext cx="9503835" cy="25193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 hasCustomPrompt="1"/>
          </p:nvPr>
        </p:nvSpPr>
        <p:spPr>
          <a:xfrm>
            <a:off x="1344085" y="1401764"/>
            <a:ext cx="9503833" cy="226624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04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10090123" y="5515364"/>
            <a:ext cx="2101877" cy="12205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1401763"/>
            <a:ext cx="9503835" cy="426415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6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344085" y="5799265"/>
            <a:ext cx="9503832" cy="540540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</p:spTree>
    <p:extLst>
      <p:ext uri="{BB962C8B-B14F-4D97-AF65-F5344CB8AC3E}">
        <p14:creationId xmlns:p14="http://schemas.microsoft.com/office/powerpoint/2010/main" val="137627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75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22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media 4"/>
          <p:cNvSpPr>
            <a:spLocks noGrp="1"/>
          </p:cNvSpPr>
          <p:nvPr>
            <p:ph type="media" sz="quarter" idx="15"/>
          </p:nvPr>
        </p:nvSpPr>
        <p:spPr>
          <a:xfrm>
            <a:off x="1" y="1"/>
            <a:ext cx="12192001" cy="673594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24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1401764"/>
            <a:ext cx="9503833" cy="23546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sv-SE" dirty="0"/>
              <a:t>Klicka här för att skriva avslutningsfras</a:t>
            </a:r>
          </a:p>
        </p:txBody>
      </p:sp>
      <p:sp>
        <p:nvSpPr>
          <p:cNvPr id="14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199"/>
            <a:ext cx="9503832" cy="157676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in dina kontaktuppgifter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0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129977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1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6672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768842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88379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1"/>
            <a:ext cx="12192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37"/>
          <a:stretch/>
        </p:blipFill>
        <p:spPr>
          <a:xfrm>
            <a:off x="4233483" y="2292138"/>
            <a:ext cx="3725034" cy="22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2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244030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1253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1C61941-D161-426F-9015-C1911093568C}" type="datetimeFigureOut">
              <a:rPr lang="sv-SE" smtClean="0"/>
              <a:t>2019-03-19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11CB0E9-D6C3-41E2-94D1-D1B7B9CAC9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17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2286398"/>
            <a:ext cx="9503833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200"/>
            <a:ext cx="9503832" cy="115424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orient="horz" pos="389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 hasCustomPrompt="1"/>
          </p:nvPr>
        </p:nvSpPr>
        <p:spPr>
          <a:xfrm>
            <a:off x="1344085" y="1401764"/>
            <a:ext cx="9503833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 hasCustomPrompt="1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6191917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7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 hasCustomPrompt="1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7" hasCustomPrompt="1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8" hasCustomPrompt="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4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4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8" hasCustomPrompt="1"/>
          </p:nvPr>
        </p:nvSpPr>
        <p:spPr>
          <a:xfrm>
            <a:off x="1344084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9" hasCustomPrompt="1"/>
          </p:nvPr>
        </p:nvSpPr>
        <p:spPr>
          <a:xfrm>
            <a:off x="1344084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20" hasCustomPrompt="1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innehåll 6"/>
          <p:cNvSpPr>
            <a:spLocks noGrp="1"/>
          </p:cNvSpPr>
          <p:nvPr>
            <p:ph sz="quarter" idx="21" hasCustomPrompt="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68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214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24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344085" y="333375"/>
            <a:ext cx="950383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4064" y="1404716"/>
            <a:ext cx="9502480" cy="494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4"/>
            <a:ext cx="12192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sv-SE" sz="1900" dirty="0">
                <a:cs typeface="+mn-cs"/>
              </a:rPr>
              <a:t> </a:t>
            </a:r>
          </a:p>
        </p:txBody>
      </p:sp>
      <p:sp>
        <p:nvSpPr>
          <p:cNvPr id="2" name="xxLanguageTextBox"/>
          <p:cNvSpPr/>
          <p:nvPr userDrawn="1">
            <p:custDataLst>
              <p:tags r:id="rId24"/>
            </p:custDataLst>
          </p:nvPr>
        </p:nvSpPr>
        <p:spPr bwMode="auto">
          <a:xfrm>
            <a:off x="0" y="0"/>
            <a:ext cx="16933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xxLanguageTextBox">
            <a:extLst>
              <a:ext uri="{FF2B5EF4-FFF2-40B4-BE49-F238E27FC236}">
                <a16:creationId xmlns:a16="http://schemas.microsoft.com/office/drawing/2014/main" id="{C05BB50E-88FD-425A-81C3-9562B36EED30}"/>
              </a:ext>
            </a:extLst>
          </p:cNvPr>
          <p:cNvSpPr/>
          <p:nvPr userDrawn="1">
            <p:custDataLst>
              <p:tags r:id="rId25"/>
            </p:custDataLst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03" r:id="rId14"/>
    <p:sldLayoutId id="2147483704" r:id="rId15"/>
    <p:sldLayoutId id="2147483681" r:id="rId16"/>
    <p:sldLayoutId id="2147483699" r:id="rId17"/>
    <p:sldLayoutId id="2147483701" r:id="rId18"/>
    <p:sldLayoutId id="2147483682" r:id="rId19"/>
    <p:sldLayoutId id="2147483700" r:id="rId20"/>
    <p:sldLayoutId id="2147483702" r:id="rId21"/>
    <p:sldLayoutId id="2147483705" r:id="rId22"/>
  </p:sldLayoutIdLst>
  <p:hf sldNum="0"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56" userDrawn="1">
          <p15:clr>
            <a:srgbClr val="F26B43"/>
          </p15:clr>
        </p15:guide>
        <p15:guide id="3" pos="6924" userDrawn="1">
          <p15:clr>
            <a:srgbClr val="F26B43"/>
          </p15:clr>
        </p15:guide>
        <p15:guide id="4" orient="horz" pos="210" userDrawn="1">
          <p15:clr>
            <a:srgbClr val="F26B43"/>
          </p15:clr>
        </p15:guide>
        <p15:guide id="5" orient="horz" pos="883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3997" userDrawn="1">
          <p15:clr>
            <a:srgbClr val="F26B43"/>
          </p15:clr>
        </p15:guide>
        <p15:guide id="8" pos="847" userDrawn="1">
          <p15:clr>
            <a:srgbClr val="F26B43"/>
          </p15:clr>
        </p15:guide>
        <p15:guide id="9" pos="6833" userDrawn="1">
          <p15:clr>
            <a:srgbClr val="F26B43"/>
          </p15:clr>
        </p15:guide>
        <p15:guide id="10" pos="211" userDrawn="1">
          <p15:clr>
            <a:srgbClr val="F26B43"/>
          </p15:clr>
        </p15:guide>
        <p15:guide id="11" pos="74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F3939-0572-42D7-9E9C-7ACE07C6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Nationell förvaltning - nätverk och intressenter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27DD546-F47A-45C1-B3A0-DF7C1E2E8D23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02610191"/>
              </p:ext>
            </p:extLst>
          </p:nvPr>
        </p:nvGraphicFramePr>
        <p:xfrm>
          <a:off x="1344613" y="1401763"/>
          <a:ext cx="9502775" cy="4943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517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90272"/>
              </p:ext>
            </p:extLst>
          </p:nvPr>
        </p:nvGraphicFramePr>
        <p:xfrm>
          <a:off x="1171731" y="1558834"/>
          <a:ext cx="9940406" cy="4737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1">
            <a:extLst>
              <a:ext uri="{FF2B5EF4-FFF2-40B4-BE49-F238E27FC236}">
                <a16:creationId xmlns:a16="http://schemas.microsoft.com/office/drawing/2014/main" id="{D89EDB74-EE3C-4413-82CD-2136F16A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085" y="333375"/>
            <a:ext cx="9503833" cy="935038"/>
          </a:xfrm>
        </p:spPr>
        <p:txBody>
          <a:bodyPr/>
          <a:lstStyle/>
          <a:p>
            <a:r>
              <a:rPr lang="sv-SE" dirty="0"/>
              <a:t>Regional förvaltning – kontaktytor och aktiviteter</a:t>
            </a:r>
          </a:p>
        </p:txBody>
      </p:sp>
    </p:spTree>
    <p:extLst>
      <p:ext uri="{BB962C8B-B14F-4D97-AF65-F5344CB8AC3E}">
        <p14:creationId xmlns:p14="http://schemas.microsoft.com/office/powerpoint/2010/main" val="105043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Förvaltningsmodell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B0E9-D6C3-41E2-94D1-D1B7B9CAC95B}" type="slidenum">
              <a:rPr lang="sv-SE" smtClean="0"/>
              <a:t>3</a:t>
            </a:fld>
            <a:endParaRPr lang="sv-SE"/>
          </a:p>
        </p:txBody>
      </p:sp>
      <p:graphicFrame>
        <p:nvGraphicFramePr>
          <p:cNvPr id="5" name="Platshållare för innehåll 5"/>
          <p:cNvGraphicFramePr>
            <a:graphicFrameLocks noGrp="1"/>
          </p:cNvGraphicFramePr>
          <p:nvPr>
            <p:extLst/>
          </p:nvPr>
        </p:nvGraphicFramePr>
        <p:xfrm>
          <a:off x="2175918" y="1259880"/>
          <a:ext cx="8096547" cy="497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26784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Inera">
  <a:themeElements>
    <a:clrScheme name="Inera">
      <a:dk1>
        <a:srgbClr val="382819"/>
      </a:dk1>
      <a:lt1>
        <a:srgbClr val="FFFFFF"/>
      </a:lt1>
      <a:dk2>
        <a:srgbClr val="00A9A7"/>
      </a:dk2>
      <a:lt2>
        <a:srgbClr val="6F5D4C"/>
      </a:lt2>
      <a:accent1>
        <a:srgbClr val="AADEE2"/>
      </a:accent1>
      <a:accent2>
        <a:srgbClr val="F18221"/>
      </a:accent2>
      <a:accent3>
        <a:srgbClr val="F2C65D"/>
      </a:accent3>
      <a:accent4>
        <a:srgbClr val="2E2114"/>
      </a:accent4>
      <a:accent5>
        <a:srgbClr val="D2ECEE"/>
      </a:accent5>
      <a:accent6>
        <a:srgbClr val="DA751D"/>
      </a:accent6>
      <a:hlink>
        <a:srgbClr val="CE5028"/>
      </a:hlink>
      <a:folHlink>
        <a:srgbClr val="52443A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1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19050">
          <a:noFill/>
        </a:ln>
      </a:spPr>
      <a:bodyPr wrap="none" rtlCol="0">
        <a:noAutofit/>
      </a:bodyPr>
      <a:lstStyle>
        <a:defPPr>
          <a:defRPr sz="21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era.potx" id="{B42733E8-F69A-4687-8D6F-DDE72D103CD4}" vid="{4C140586-9630-40A5-87AC-3D6BEA094161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3534</TotalTime>
  <Words>146</Words>
  <Application>Microsoft Office PowerPoint</Application>
  <PresentationFormat>Bredbild</PresentationFormat>
  <Paragraphs>45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Symbol</vt:lpstr>
      <vt:lpstr>Inera</vt:lpstr>
      <vt:lpstr>Nationell förvaltning - nätverk och intressenter</vt:lpstr>
      <vt:lpstr>Regional förvaltning – kontaktytor och aktiviteter</vt:lpstr>
      <vt:lpstr>Förvaltningsmodell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Rabarber</dc:creator>
  <cp:lastModifiedBy>Uusitalo Anneli</cp:lastModifiedBy>
  <cp:revision>82</cp:revision>
  <cp:lastPrinted>2012-03-24T12:24:06Z</cp:lastPrinted>
  <dcterms:created xsi:type="dcterms:W3CDTF">2015-12-15T11:16:10Z</dcterms:created>
  <dcterms:modified xsi:type="dcterms:W3CDTF">2019-03-19T15:19:32Z</dcterms:modified>
</cp:coreProperties>
</file>