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6"/>
  </p:notesMasterIdLst>
  <p:sldIdLst>
    <p:sldId id="498" r:id="rId5"/>
    <p:sldId id="597" r:id="rId6"/>
    <p:sldId id="606" r:id="rId7"/>
    <p:sldId id="615" r:id="rId8"/>
    <p:sldId id="599" r:id="rId9"/>
    <p:sldId id="521" r:id="rId10"/>
    <p:sldId id="552" r:id="rId11"/>
    <p:sldId id="579" r:id="rId12"/>
    <p:sldId id="607" r:id="rId13"/>
    <p:sldId id="613" r:id="rId14"/>
    <p:sldId id="577" r:id="rId15"/>
    <p:sldId id="584" r:id="rId16"/>
    <p:sldId id="610" r:id="rId17"/>
    <p:sldId id="581" r:id="rId18"/>
    <p:sldId id="600" r:id="rId19"/>
    <p:sldId id="586" r:id="rId20"/>
    <p:sldId id="601" r:id="rId21"/>
    <p:sldId id="598" r:id="rId22"/>
    <p:sldId id="589" r:id="rId23"/>
    <p:sldId id="590" r:id="rId24"/>
    <p:sldId id="591" r:id="rId25"/>
    <p:sldId id="602" r:id="rId26"/>
    <p:sldId id="592" r:id="rId27"/>
    <p:sldId id="575" r:id="rId28"/>
    <p:sldId id="550" r:id="rId29"/>
    <p:sldId id="544" r:id="rId30"/>
    <p:sldId id="551" r:id="rId31"/>
    <p:sldId id="572" r:id="rId32"/>
    <p:sldId id="545" r:id="rId33"/>
    <p:sldId id="614" r:id="rId34"/>
    <p:sldId id="559" r:id="rId3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4"/>
    <p:restoredTop sz="95701" autoAdjust="0"/>
  </p:normalViewPr>
  <p:slideViewPr>
    <p:cSldViewPr snapToGrid="0">
      <p:cViewPr varScale="1">
        <p:scale>
          <a:sx n="104" d="100"/>
          <a:sy n="104" d="100"/>
        </p:scale>
        <p:origin x="11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2018-11-08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20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75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87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2018-11-08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>
                <a:solidFill>
                  <a:schemeClr val="bg1"/>
                </a:solidFill>
              </a:rPr>
              <a:t>2018-11-08</a:t>
            </a:r>
            <a:endParaRPr lang="sv-SE" sz="1100" i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7703706-1AE5-2A41-8174-0BC88B547A81}"/>
              </a:ext>
            </a:extLst>
          </p:cNvPr>
          <p:cNvSpPr txBox="1">
            <a:spLocks/>
          </p:cNvSpPr>
          <p:nvPr/>
        </p:nvSpPr>
        <p:spPr>
          <a:xfrm>
            <a:off x="1816443" y="0"/>
            <a:ext cx="7191633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Redigera/skapa fråga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EF2DF9-75C7-0840-91DE-2A48911A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34" y="612429"/>
            <a:ext cx="4320932" cy="6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Avslutande sida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16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2EF624-43AA-644D-9C38-CBD78C4C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0" y="1346889"/>
            <a:ext cx="7733881" cy="4497859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D91F1393-0056-3242-B110-14E3F4694EBC}"/>
              </a:ext>
            </a:extLst>
          </p:cNvPr>
          <p:cNvSpPr/>
          <p:nvPr/>
        </p:nvSpPr>
        <p:spPr>
          <a:xfrm>
            <a:off x="951471" y="3966519"/>
            <a:ext cx="4571999" cy="98853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97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25050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36683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Skickar strukturerade formulär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Vårdguidens </a:t>
            </a:r>
            <a:br>
              <a:rPr lang="sv-SE" dirty="0"/>
            </a:br>
            <a:r>
              <a:rPr lang="sv-SE" dirty="0"/>
              <a:t>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634098" y="5294488"/>
            <a:ext cx="3905955" cy="101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/>
              <a:t>Kvalitetsregister</a:t>
            </a:r>
          </a:p>
          <a:p>
            <a:pPr lvl="1"/>
            <a:r>
              <a:rPr lang="sv-SE" dirty="0"/>
              <a:t>Matdagbok</a:t>
            </a:r>
          </a:p>
          <a:p>
            <a:pPr lvl="1"/>
            <a:r>
              <a:rPr lang="sv-SE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1989584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18C12FE5-58D3-334B-B686-751CBF77C5EF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Se formulärstatus, skicka påminnelser, exportera formulär, gallra formulär, sökfilter</a:t>
            </a:r>
          </a:p>
        </p:txBody>
      </p:sp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</a:t>
            </a:r>
            <a:r>
              <a:rPr lang="sv-SE" sz="1200" b="1" dirty="0">
                <a:solidFill>
                  <a:schemeClr val="tx1"/>
                </a:solidFill>
              </a:rPr>
              <a:t>Fristående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grpSp>
        <p:nvGrpSpPr>
          <p:cNvPr id="35" name="Grupp 34"/>
          <p:cNvGrpSpPr/>
          <p:nvPr/>
        </p:nvGrpSpPr>
        <p:grpSpPr>
          <a:xfrm>
            <a:off x="3819396" y="2164318"/>
            <a:ext cx="1796653" cy="807173"/>
            <a:chOff x="3819396" y="2243446"/>
            <a:chExt cx="1796653" cy="807173"/>
          </a:xfrm>
        </p:grpSpPr>
        <p:sp>
          <p:nvSpPr>
            <p:cNvPr id="5" name="Rektangel med rundade hörn 4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28" name="Grupp 27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25" name="Höger 24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Höger 47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42" name="Rak 41"/>
          <p:cNvCxnSpPr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3819396" y="5165151"/>
            <a:ext cx="1796653" cy="807173"/>
            <a:chOff x="3819396" y="2243446"/>
            <a:chExt cx="1796653" cy="807173"/>
          </a:xfrm>
        </p:grpSpPr>
        <p:sp>
          <p:nvSpPr>
            <p:cNvPr id="61" name="Rektangel med rundade hörn 60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62" name="Grupp 61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3" name="Höger 62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Höger 65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 err="1">
                <a:solidFill>
                  <a:schemeClr val="accent4"/>
                </a:solidFill>
                <a:latin typeface="+mn-lt"/>
                <a:cs typeface="+mn-cs"/>
              </a:rPr>
              <a:t>acctest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 klart, införande pågår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Västmanland, Jönköping, Kalmar, Jämtland, </a:t>
            </a:r>
            <a:r>
              <a:rPr lang="sv-SE" sz="1200" i="1" dirty="0">
                <a:solidFill>
                  <a:schemeClr val="bg1"/>
                </a:solidFill>
              </a:rPr>
              <a:t>Capio </a:t>
            </a:r>
            <a:r>
              <a:rPr lang="sv-SE" sz="1200" i="1" dirty="0" err="1">
                <a:solidFill>
                  <a:schemeClr val="bg1"/>
                </a:solidFill>
              </a:rPr>
              <a:t>St</a:t>
            </a:r>
            <a:r>
              <a:rPr lang="sv-SE" sz="1200" i="1" dirty="0">
                <a:solidFill>
                  <a:schemeClr val="bg1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i="1" dirty="0">
                <a:solidFill>
                  <a:schemeClr val="bg1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i="1" dirty="0">
                <a:solidFill>
                  <a:schemeClr val="bg1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test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i="1" dirty="0">
                <a:solidFill>
                  <a:schemeClr val="bg1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Gävleborg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i="1" dirty="0">
                <a:solidFill>
                  <a:schemeClr val="bg1"/>
                </a:solidFill>
              </a:rPr>
              <a:t>Dalarna</a:t>
            </a:r>
            <a:endParaRPr lang="sv-SE" sz="1200" dirty="0">
              <a:solidFill>
                <a:schemeClr val="bg1"/>
              </a:solidFill>
            </a:endParaRP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test pågår med Örebro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55853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Dalarna </a:t>
            </a:r>
            <a:r>
              <a:rPr lang="sv-SE" sz="1400" dirty="0">
                <a:solidFill>
                  <a:schemeClr val="accent4"/>
                </a:solidFill>
              </a:rPr>
              <a:t>– pilotstart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Gävleborg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Q-BUP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Halland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Jönköping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6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Skåne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SLL </a:t>
            </a:r>
            <a:r>
              <a:rPr lang="sv-SE" sz="1400" dirty="0">
                <a:solidFill>
                  <a:schemeClr val="accent4"/>
                </a:solidFill>
              </a:rPr>
              <a:t>– flera initiativ, planering pågår 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Uppsala 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Smärtcentrum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Psykiatri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VGR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Värmland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Västernorrland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Västmanland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Örebro </a:t>
            </a:r>
            <a:r>
              <a:rPr lang="sv-SE" sz="1400" dirty="0">
                <a:solidFill>
                  <a:schemeClr val="accent4"/>
                </a:solidFill>
              </a:rPr>
              <a:t>– pilot genomförd, avslutad</a:t>
            </a:r>
            <a:endParaRPr lang="sv-SE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3DB0E05B-24E4-8040-94E9-58FE0699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</p:spTree>
    <p:extLst>
      <p:ext uri="{BB962C8B-B14F-4D97-AF65-F5344CB8AC3E}">
        <p14:creationId xmlns:p14="http://schemas.microsoft.com/office/powerpoint/2010/main" val="13139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Startsidan innehåller text, bild,</a:t>
            </a:r>
            <a:br>
              <a:rPr lang="sv-SE" dirty="0"/>
            </a:br>
            <a:r>
              <a:rPr lang="sv-SE" dirty="0"/>
              <a:t>länkar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6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 – Sidor - Avsnitt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172F45A-584B-5F4E-AB8F-E9692747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458"/>
            <a:ext cx="9144000" cy="4335083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ECA160E4-359C-2B45-AF31-ACBB9FE46019}"/>
              </a:ext>
            </a:extLst>
          </p:cNvPr>
          <p:cNvSpPr/>
          <p:nvPr/>
        </p:nvSpPr>
        <p:spPr>
          <a:xfrm>
            <a:off x="-12357" y="3503142"/>
            <a:ext cx="815546" cy="2409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8747541-466F-9C40-91DA-6EC54BDD0F9C}"/>
              </a:ext>
            </a:extLst>
          </p:cNvPr>
          <p:cNvSpPr/>
          <p:nvPr/>
        </p:nvSpPr>
        <p:spPr>
          <a:xfrm>
            <a:off x="-12357" y="4206016"/>
            <a:ext cx="815546" cy="2409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548F1DA-A481-6B47-AC7F-D70A64151723}"/>
              </a:ext>
            </a:extLst>
          </p:cNvPr>
          <p:cNvSpPr/>
          <p:nvPr/>
        </p:nvSpPr>
        <p:spPr>
          <a:xfrm>
            <a:off x="-12357" y="5075108"/>
            <a:ext cx="815546" cy="2409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5922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829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42110</TotalTime>
  <Words>1223</Words>
  <Application>Microsoft Macintosh PowerPoint</Application>
  <PresentationFormat>Bildspel på skärmen (4:3)</PresentationFormat>
  <Paragraphs>251</Paragraphs>
  <Slides>31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31</vt:i4>
      </vt:variant>
    </vt:vector>
  </HeadingPairs>
  <TitlesOfParts>
    <vt:vector size="41" baseType="lpstr">
      <vt:lpstr>Arial</vt:lpstr>
      <vt:lpstr>Calibri</vt:lpstr>
      <vt:lpstr>Geneva</vt:lpstr>
      <vt:lpstr>Gill Sans Light</vt:lpstr>
      <vt:lpstr>Glober Regular</vt:lpstr>
      <vt:lpstr>Wingdings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Vårdguidens  e-tjänster?</vt:lpstr>
      <vt:lpstr>PowerPoint-presentation</vt:lpstr>
      <vt:lpstr>Anslutningsläget just nu</vt:lpstr>
      <vt:lpstr>Fristående tjänsten ”Design”  - personalgränssnitt</vt:lpstr>
      <vt:lpstr>Formulärmallar skapas på respektive enhet</vt:lpstr>
      <vt:lpstr>Startsidan innehåller text, bild, länkar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Eltes</cp:lastModifiedBy>
  <cp:revision>910</cp:revision>
  <cp:lastPrinted>2018-05-04T14:26:05Z</cp:lastPrinted>
  <dcterms:created xsi:type="dcterms:W3CDTF">2013-11-22T15:29:19Z</dcterms:created>
  <dcterms:modified xsi:type="dcterms:W3CDTF">2018-11-08T14:21:51Z</dcterms:modified>
</cp:coreProperties>
</file>