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606" r:id="rId7"/>
    <p:sldId id="605" r:id="rId8"/>
    <p:sldId id="599" r:id="rId9"/>
    <p:sldId id="617" r:id="rId10"/>
    <p:sldId id="521" r:id="rId11"/>
    <p:sldId id="615" r:id="rId12"/>
    <p:sldId id="607" r:id="rId13"/>
    <p:sldId id="577" r:id="rId14"/>
    <p:sldId id="610" r:id="rId15"/>
    <p:sldId id="581" r:id="rId16"/>
    <p:sldId id="600" r:id="rId17"/>
    <p:sldId id="616" r:id="rId18"/>
    <p:sldId id="601" r:id="rId19"/>
    <p:sldId id="598" r:id="rId20"/>
    <p:sldId id="589" r:id="rId21"/>
    <p:sldId id="590" r:id="rId22"/>
    <p:sldId id="591" r:id="rId23"/>
    <p:sldId id="602" r:id="rId24"/>
    <p:sldId id="592" r:id="rId25"/>
    <p:sldId id="575" r:id="rId26"/>
    <p:sldId id="550" r:id="rId27"/>
    <p:sldId id="544" r:id="rId28"/>
    <p:sldId id="551" r:id="rId29"/>
    <p:sldId id="572" r:id="rId30"/>
    <p:sldId id="545" r:id="rId31"/>
    <p:sldId id="576" r:id="rId32"/>
    <p:sldId id="614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99"/>
    <p:restoredTop sz="96208" autoAdjust="0"/>
  </p:normalViewPr>
  <p:slideViewPr>
    <p:cSldViewPr snapToGrid="0">
      <p:cViewPr varScale="1">
        <p:scale>
          <a:sx n="120" d="100"/>
          <a:sy n="120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2019-01-16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09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2019-01-16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16/01/2019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rsonal.formular.1177.se/" TargetMode="Externa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2019-01-14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75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8" name="Bildobjekt 7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8EEDFEC5-AA61-5A49-9890-CD1EACBA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5550"/>
            <a:ext cx="7899400" cy="44069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28EF25E2-5F50-3D4F-82D3-A7E1C6FFEB0E}"/>
              </a:ext>
            </a:extLst>
          </p:cNvPr>
          <p:cNvSpPr/>
          <p:nvPr/>
        </p:nvSpPr>
        <p:spPr>
          <a:xfrm>
            <a:off x="729044" y="3768807"/>
            <a:ext cx="4757355" cy="1075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318007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Ett sätt för vården att inhämta information från invånare på ett</a:t>
            </a:r>
            <a:br>
              <a:rPr lang="sv-SE" dirty="0"/>
            </a:br>
            <a:r>
              <a:rPr lang="sv-SE" dirty="0"/>
              <a:t>säkert och strukturerat sätt,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</a:t>
            </a:r>
            <a:br>
              <a:rPr lang="sv-SE" dirty="0"/>
            </a:br>
            <a:r>
              <a:rPr lang="sv-SE" dirty="0"/>
              <a:t>Vårdguidens 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572000" y="5218304"/>
            <a:ext cx="3905955" cy="1010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500" dirty="0"/>
              <a:t>Kvalitetsregister</a:t>
            </a:r>
          </a:p>
          <a:p>
            <a:pPr lvl="1"/>
            <a:r>
              <a:rPr lang="sv-SE" sz="1500" dirty="0"/>
              <a:t>Matdagbok</a:t>
            </a:r>
          </a:p>
          <a:p>
            <a:pPr lvl="1"/>
            <a:r>
              <a:rPr lang="sv-SE" sz="1500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2117180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B29FCA6-4D52-8B4F-AEFA-A01CDA89EAB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Översiktsvy</a:t>
            </a:r>
            <a:r>
              <a:rPr lang="sv-SE" dirty="0"/>
              <a:t> med filtreringsmöjligheter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fristående</a:t>
            </a:r>
            <a:r>
              <a:rPr lang="sv-SE" sz="1200" b="1" dirty="0">
                <a:solidFill>
                  <a:schemeClr val="tx1"/>
                </a:solidFill>
              </a:rPr>
              <a:t>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3819396" y="2164318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formulärutskick</a:t>
            </a:r>
          </a:p>
        </p:txBody>
      </p:sp>
      <p:cxnSp>
        <p:nvCxnSpPr>
          <p:cNvPr id="42" name="Rak 41"/>
          <p:cNvCxnSpPr>
            <a:cxnSpLocks/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3819396" y="5165151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formulärutskick</a:t>
            </a:r>
          </a:p>
        </p:txBody>
      </p: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produktion sedan nov 2018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dirty="0">
                <a:solidFill>
                  <a:schemeClr val="accent4"/>
                </a:solidFill>
              </a:rPr>
              <a:t>Capio </a:t>
            </a:r>
            <a:r>
              <a:rPr lang="sv-SE" sz="1200" dirty="0" err="1">
                <a:solidFill>
                  <a:schemeClr val="accent4"/>
                </a:solidFill>
              </a:rPr>
              <a:t>St</a:t>
            </a:r>
            <a:r>
              <a:rPr lang="sv-SE" sz="1200" dirty="0">
                <a:solidFill>
                  <a:schemeClr val="accent4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4 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dirty="0">
                <a:solidFill>
                  <a:schemeClr val="accent4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vår 2019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Gävleborg, Dalarna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pilotstart vår 2019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produktion sedan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produktion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55853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Q-BUP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 </a:t>
            </a:r>
            <a:r>
              <a:rPr lang="sv-SE" sz="1400" dirty="0">
                <a:solidFill>
                  <a:schemeClr val="accent4"/>
                </a:solidFill>
              </a:rPr>
              <a:t>– forskningsstudie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Skåne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 </a:t>
            </a:r>
            <a:r>
              <a:rPr lang="sv-SE" sz="14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 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Smärtcentrum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Psykiatri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VGR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Värmland </a:t>
            </a:r>
            <a:r>
              <a:rPr lang="sv-SE" sz="1400" dirty="0">
                <a:solidFill>
                  <a:schemeClr val="accent4"/>
                </a:solidFill>
              </a:rPr>
              <a:t>– pilot startad 28/5--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Västernorrland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Västmanland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 </a:t>
            </a:r>
            <a:r>
              <a:rPr lang="sv-SE" sz="1400" dirty="0">
                <a:solidFill>
                  <a:schemeClr val="accent4"/>
                </a:solidFill>
              </a:rPr>
              <a:t>– pilot genomförd, avslutad</a:t>
            </a:r>
            <a:endParaRPr lang="sv-SE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295FE9-5DF0-824B-B168-142D270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120642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i="1" dirty="0">
                <a:hlinkClick r:id="rId2"/>
              </a:rPr>
              <a:t>https://personal.formular.1177.se</a:t>
            </a:r>
            <a:endParaRPr lang="sv-SE" i="1" dirty="0"/>
          </a:p>
        </p:txBody>
      </p:sp>
      <p:pic>
        <p:nvPicPr>
          <p:cNvPr id="5" name="Bildobjekt 4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F779AB66-CCBA-B14F-BB1A-1CF8E52C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908972" y="933539"/>
            <a:ext cx="7326057" cy="588406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480859D4-5172-EC4F-B8FE-43F90FFC30AC}"/>
              </a:ext>
            </a:extLst>
          </p:cNvPr>
          <p:cNvSpPr/>
          <p:nvPr/>
        </p:nvSpPr>
        <p:spPr>
          <a:xfrm>
            <a:off x="7006853" y="5964863"/>
            <a:ext cx="1350335" cy="563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3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Autofit/>
          </a:bodyPr>
          <a:lstStyle/>
          <a:p>
            <a:r>
              <a:rPr lang="sv-SE" sz="2800" dirty="0"/>
              <a:t>Formulär innehåller </a:t>
            </a:r>
            <a:br>
              <a:rPr lang="sv-SE" sz="2800" dirty="0"/>
            </a:br>
            <a:r>
              <a:rPr lang="sv-SE" sz="2800" dirty="0"/>
              <a:t>frågetyper, text, bilder, länkar,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49414</TotalTime>
  <Words>1218</Words>
  <Application>Microsoft Macintosh PowerPoint</Application>
  <PresentationFormat>Bildspel på skärmen (4:3)</PresentationFormat>
  <Paragraphs>253</Paragraphs>
  <Slides>30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Light</vt:lpstr>
      <vt:lpstr>Glober Regular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 Vårdguidens e-tjänster?</vt:lpstr>
      <vt:lpstr>PowerPoint-presentation</vt:lpstr>
      <vt:lpstr>Anslutningsläget just nu</vt:lpstr>
      <vt:lpstr>Fristående tjänsten ”Design”  - personalgränssnitt</vt:lpstr>
      <vt:lpstr>https://personal.formular.1177.se</vt:lpstr>
      <vt:lpstr>Formulärmallar skapas på respektive enhet</vt:lpstr>
      <vt:lpstr>Formulär innehåller  frågetyper, text, bilder, länkar,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913</cp:revision>
  <cp:lastPrinted>2018-05-04T14:26:05Z</cp:lastPrinted>
  <dcterms:created xsi:type="dcterms:W3CDTF">2013-11-22T15:29:19Z</dcterms:created>
  <dcterms:modified xsi:type="dcterms:W3CDTF">2019-01-16T13:23:20Z</dcterms:modified>
</cp:coreProperties>
</file>