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84" r:id="rId2"/>
  </p:sldMasterIdLst>
  <p:notesMasterIdLst>
    <p:notesMasterId r:id="rId7"/>
  </p:notesMasterIdLst>
  <p:sldIdLst>
    <p:sldId id="256" r:id="rId3"/>
    <p:sldId id="263" r:id="rId4"/>
    <p:sldId id="264" r:id="rId5"/>
    <p:sldId id="265" r:id="rId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16">
          <p15:clr>
            <a:srgbClr val="A4A3A4"/>
          </p15:clr>
        </p15:guide>
        <p15:guide id="2" orient="horz" pos="728">
          <p15:clr>
            <a:srgbClr val="A4A3A4"/>
          </p15:clr>
        </p15:guide>
        <p15:guide id="3" orient="horz" pos="1037">
          <p15:clr>
            <a:srgbClr val="A4A3A4"/>
          </p15:clr>
        </p15:guide>
        <p15:guide id="4" orient="horz" pos="3569">
          <p15:clr>
            <a:srgbClr val="A4A3A4"/>
          </p15:clr>
        </p15:guide>
        <p15:guide id="5" pos="288">
          <p15:clr>
            <a:srgbClr val="A4A3A4"/>
          </p15:clr>
        </p15:guide>
        <p15:guide id="6" pos="5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0178" autoAdjust="0"/>
  </p:normalViewPr>
  <p:slideViewPr>
    <p:cSldViewPr snapToGrid="0">
      <p:cViewPr varScale="1">
        <p:scale>
          <a:sx n="130" d="100"/>
          <a:sy n="130" d="100"/>
        </p:scale>
        <p:origin x="936" y="132"/>
      </p:cViewPr>
      <p:guideLst>
        <p:guide orient="horz" pos="1216"/>
        <p:guide orient="horz" pos="728"/>
        <p:guide orient="horz" pos="1037"/>
        <p:guide orient="horz" pos="3569"/>
        <p:guide pos="288"/>
        <p:guide pos="548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C3C69-F481-4F2C-A320-1E360B3BBC79}" type="datetimeFigureOut">
              <a:rPr lang="sv-SE" smtClean="0"/>
              <a:pPr/>
              <a:t>2017-10-26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FABE25-5EDC-4F4E-8362-203947644F86}" type="slidenum">
              <a:rPr lang="sv-SE" smtClean="0"/>
              <a:pPr/>
              <a:t>‹#›</a:t>
            </a:fld>
            <a:endParaRPr lang="sv-SE"/>
          </a:p>
        </p:txBody>
      </p:sp>
    </p:spTree>
    <p:extLst>
      <p:ext uri="{BB962C8B-B14F-4D97-AF65-F5344CB8AC3E}">
        <p14:creationId xmlns:p14="http://schemas.microsoft.com/office/powerpoint/2010/main" val="2315107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AA112C"/>
        </a:solid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rotWithShape="1">
          <a:blip r:embed="rId2">
            <a:extLst>
              <a:ext uri="{28A0092B-C50C-407E-A947-70E740481C1C}">
                <a14:useLocalDpi xmlns:a14="http://schemas.microsoft.com/office/drawing/2010/main" val="0"/>
              </a:ext>
            </a:extLst>
          </a:blip>
          <a:srcRect l="15" r="15"/>
          <a:stretch/>
        </p:blipFill>
        <p:spPr>
          <a:xfrm>
            <a:off x="-1" y="0"/>
            <a:ext cx="9180000" cy="6885000"/>
          </a:xfrm>
          <a:prstGeom prst="rect">
            <a:avLst/>
          </a:prstGeom>
        </p:spPr>
      </p:pic>
      <p:sp>
        <p:nvSpPr>
          <p:cNvPr id="2" name="Rubrik 1"/>
          <p:cNvSpPr>
            <a:spLocks noGrp="1"/>
          </p:cNvSpPr>
          <p:nvPr>
            <p:ph type="ctrTitle"/>
          </p:nvPr>
        </p:nvSpPr>
        <p:spPr>
          <a:xfrm>
            <a:off x="662733" y="2445490"/>
            <a:ext cx="5393010" cy="1171673"/>
          </a:xfrm>
        </p:spPr>
        <p:txBody>
          <a:bodyPr>
            <a:noAutofit/>
          </a:bodyPr>
          <a:lstStyle>
            <a:lvl1pPr algn="ctr">
              <a:lnSpc>
                <a:spcPts val="4000"/>
              </a:lnSpc>
              <a:defRPr sz="4000">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662733" y="3653165"/>
            <a:ext cx="5393010" cy="759349"/>
          </a:xfrm>
        </p:spPr>
        <p:txBody>
          <a:bodyPr>
            <a:noAutofit/>
          </a:bodyPr>
          <a:lstStyle>
            <a:lvl1pPr marL="0" indent="0" algn="ctr">
              <a:buNone/>
              <a:defRPr sz="18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apitelsida Blå">
    <p:bg>
      <p:bgPr>
        <a:solidFill>
          <a:srgbClr val="439DB8"/>
        </a:solidFill>
        <a:effectLst/>
      </p:bgPr>
    </p:bg>
    <p:spTree>
      <p:nvGrpSpPr>
        <p:cNvPr id="1" name=""/>
        <p:cNvGrpSpPr/>
        <p:nvPr/>
      </p:nvGrpSpPr>
      <p:grpSpPr>
        <a:xfrm>
          <a:off x="0" y="0"/>
          <a:ext cx="0" cy="0"/>
          <a:chOff x="0" y="0"/>
          <a:chExt cx="0" cy="0"/>
        </a:xfrm>
      </p:grpSpPr>
      <p:sp>
        <p:nvSpPr>
          <p:cNvPr id="6" name="Rubrik 1"/>
          <p:cNvSpPr>
            <a:spLocks noGrp="1"/>
          </p:cNvSpPr>
          <p:nvPr>
            <p:ph type="title"/>
          </p:nvPr>
        </p:nvSpPr>
        <p:spPr>
          <a:xfrm>
            <a:off x="457200" y="2857500"/>
            <a:ext cx="8229600" cy="1143000"/>
          </a:xfrm>
        </p:spPr>
        <p:txBody>
          <a:bodyPr>
            <a:normAutofit/>
          </a:bodyPr>
          <a:lstStyle>
            <a:lvl1pPr>
              <a:defRPr sz="2800">
                <a:solidFill>
                  <a:schemeClr val="bg1"/>
                </a:solidFill>
                <a:latin typeface="Arial" pitchFamily="34" charset="0"/>
                <a:cs typeface="Arial" pitchFamily="34" charset="0"/>
              </a:defRPr>
            </a:lvl1pPr>
          </a:lstStyle>
          <a:p>
            <a:r>
              <a:rPr lang="sv-SE" dirty="0"/>
              <a:t>Klicka här för att ändra format</a:t>
            </a:r>
          </a:p>
        </p:txBody>
      </p:sp>
      <p:grpSp>
        <p:nvGrpSpPr>
          <p:cNvPr id="2" name="Grupp 6"/>
          <p:cNvGrpSpPr/>
          <p:nvPr/>
        </p:nvGrpSpPr>
        <p:grpSpPr>
          <a:xfrm>
            <a:off x="390802" y="0"/>
            <a:ext cx="1333884" cy="891244"/>
            <a:chOff x="390802" y="0"/>
            <a:chExt cx="1333884" cy="891244"/>
          </a:xfrm>
        </p:grpSpPr>
        <p:sp>
          <p:nvSpPr>
            <p:cNvPr id="8" name="Rektangel med rundade hörn på samma sida 7"/>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9" name="Bildobjekt 8"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grpSp>
        <p:nvGrpSpPr>
          <p:cNvPr id="10" name="Grupp 9"/>
          <p:cNvGrpSpPr/>
          <p:nvPr userDrawn="1"/>
        </p:nvGrpSpPr>
        <p:grpSpPr>
          <a:xfrm>
            <a:off x="390802" y="0"/>
            <a:ext cx="1333884" cy="891244"/>
            <a:chOff x="390802" y="0"/>
            <a:chExt cx="1333884" cy="891244"/>
          </a:xfrm>
        </p:grpSpPr>
        <p:sp>
          <p:nvSpPr>
            <p:cNvPr id="11" name="Rektangel med rundade hörn på samma sida 10"/>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2" name="Bildobjekt 11"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apitelsida Grön">
    <p:bg>
      <p:bgPr>
        <a:solidFill>
          <a:srgbClr val="4A9B00"/>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2857500"/>
            <a:ext cx="8229600" cy="1143000"/>
          </a:xfrm>
        </p:spPr>
        <p:txBody>
          <a:bodyPr>
            <a:normAutofit/>
          </a:bodyPr>
          <a:lstStyle>
            <a:lvl1pPr>
              <a:defRPr sz="2800">
                <a:solidFill>
                  <a:schemeClr val="bg1"/>
                </a:solidFill>
                <a:latin typeface="Arial" pitchFamily="34" charset="0"/>
                <a:cs typeface="Arial" pitchFamily="34" charset="0"/>
              </a:defRPr>
            </a:lvl1pPr>
          </a:lstStyle>
          <a:p>
            <a:r>
              <a:rPr lang="sv-SE" dirty="0"/>
              <a:t>Klicka här för att ändra format</a:t>
            </a:r>
          </a:p>
        </p:txBody>
      </p:sp>
      <p:grpSp>
        <p:nvGrpSpPr>
          <p:cNvPr id="8" name="Grupp 7"/>
          <p:cNvGrpSpPr/>
          <p:nvPr/>
        </p:nvGrpSpPr>
        <p:grpSpPr>
          <a:xfrm>
            <a:off x="390802" y="0"/>
            <a:ext cx="1333884" cy="891244"/>
            <a:chOff x="390802" y="0"/>
            <a:chExt cx="1333884" cy="891244"/>
          </a:xfrm>
        </p:grpSpPr>
        <p:sp>
          <p:nvSpPr>
            <p:cNvPr id="6" name="Rektangel med rundade hörn på samma sida 5"/>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7" name="Bildobjekt 6"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grpSp>
        <p:nvGrpSpPr>
          <p:cNvPr id="9" name="Grupp 8"/>
          <p:cNvGrpSpPr/>
          <p:nvPr userDrawn="1"/>
        </p:nvGrpSpPr>
        <p:grpSpPr>
          <a:xfrm>
            <a:off x="390802" y="0"/>
            <a:ext cx="1333884" cy="891244"/>
            <a:chOff x="390802" y="0"/>
            <a:chExt cx="1333884" cy="891244"/>
          </a:xfrm>
        </p:grpSpPr>
        <p:sp>
          <p:nvSpPr>
            <p:cNvPr id="10" name="Rektangel med rundade hörn på samma sida 9"/>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Bildobjekt 10"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pitelsida Lila">
    <p:bg>
      <p:bgPr>
        <a:solidFill>
          <a:srgbClr val="9070A9"/>
        </a:solidFill>
        <a:effectLst/>
      </p:bgPr>
    </p:bg>
    <p:spTree>
      <p:nvGrpSpPr>
        <p:cNvPr id="1" name=""/>
        <p:cNvGrpSpPr/>
        <p:nvPr/>
      </p:nvGrpSpPr>
      <p:grpSpPr>
        <a:xfrm>
          <a:off x="0" y="0"/>
          <a:ext cx="0" cy="0"/>
          <a:chOff x="0" y="0"/>
          <a:chExt cx="0" cy="0"/>
        </a:xfrm>
      </p:grpSpPr>
      <p:sp>
        <p:nvSpPr>
          <p:cNvPr id="6" name="Rubrik 1"/>
          <p:cNvSpPr>
            <a:spLocks noGrp="1"/>
          </p:cNvSpPr>
          <p:nvPr>
            <p:ph type="title"/>
          </p:nvPr>
        </p:nvSpPr>
        <p:spPr>
          <a:xfrm>
            <a:off x="457200" y="2857500"/>
            <a:ext cx="8229600" cy="1143000"/>
          </a:xfrm>
        </p:spPr>
        <p:txBody>
          <a:bodyPr>
            <a:normAutofit/>
          </a:bodyPr>
          <a:lstStyle>
            <a:lvl1pPr>
              <a:defRPr sz="2800">
                <a:solidFill>
                  <a:schemeClr val="bg1"/>
                </a:solidFill>
                <a:latin typeface="Arial" pitchFamily="34" charset="0"/>
                <a:cs typeface="Arial" pitchFamily="34" charset="0"/>
              </a:defRPr>
            </a:lvl1pPr>
          </a:lstStyle>
          <a:p>
            <a:r>
              <a:rPr lang="sv-SE"/>
              <a:t>Klicka här för att ändra format</a:t>
            </a:r>
          </a:p>
        </p:txBody>
      </p:sp>
      <p:grpSp>
        <p:nvGrpSpPr>
          <p:cNvPr id="2" name="Grupp 6"/>
          <p:cNvGrpSpPr/>
          <p:nvPr/>
        </p:nvGrpSpPr>
        <p:grpSpPr>
          <a:xfrm>
            <a:off x="390802" y="0"/>
            <a:ext cx="1333884" cy="891244"/>
            <a:chOff x="390802" y="0"/>
            <a:chExt cx="1333884" cy="891244"/>
          </a:xfrm>
        </p:grpSpPr>
        <p:sp>
          <p:nvSpPr>
            <p:cNvPr id="8" name="Rektangel med rundade hörn på samma sida 7"/>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9" name="Bildobjekt 8"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grpSp>
        <p:nvGrpSpPr>
          <p:cNvPr id="10" name="Grupp 9"/>
          <p:cNvGrpSpPr/>
          <p:nvPr userDrawn="1"/>
        </p:nvGrpSpPr>
        <p:grpSpPr>
          <a:xfrm>
            <a:off x="390802" y="0"/>
            <a:ext cx="1333884" cy="891244"/>
            <a:chOff x="390802" y="0"/>
            <a:chExt cx="1333884" cy="891244"/>
          </a:xfrm>
        </p:grpSpPr>
        <p:sp>
          <p:nvSpPr>
            <p:cNvPr id="11" name="Rektangel med rundade hörn på samma sida 10"/>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2" name="Bildobjekt 11"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pitelsida Gul">
    <p:bg>
      <p:bgPr>
        <a:solidFill>
          <a:srgbClr val="FFD522"/>
        </a:solidFill>
        <a:effectLst/>
      </p:bgPr>
    </p:bg>
    <p:spTree>
      <p:nvGrpSpPr>
        <p:cNvPr id="1" name=""/>
        <p:cNvGrpSpPr/>
        <p:nvPr/>
      </p:nvGrpSpPr>
      <p:grpSpPr>
        <a:xfrm>
          <a:off x="0" y="0"/>
          <a:ext cx="0" cy="0"/>
          <a:chOff x="0" y="0"/>
          <a:chExt cx="0" cy="0"/>
        </a:xfrm>
      </p:grpSpPr>
      <p:sp>
        <p:nvSpPr>
          <p:cNvPr id="6" name="Rubrik 1"/>
          <p:cNvSpPr>
            <a:spLocks noGrp="1"/>
          </p:cNvSpPr>
          <p:nvPr>
            <p:ph type="title"/>
          </p:nvPr>
        </p:nvSpPr>
        <p:spPr>
          <a:xfrm>
            <a:off x="457200" y="2857500"/>
            <a:ext cx="8229600" cy="1143000"/>
          </a:xfrm>
        </p:spPr>
        <p:txBody>
          <a:bodyPr>
            <a:normAutofit/>
          </a:bodyPr>
          <a:lstStyle>
            <a:lvl1pPr>
              <a:defRPr sz="2800">
                <a:solidFill>
                  <a:schemeClr val="bg1"/>
                </a:solidFill>
                <a:latin typeface="Arial" pitchFamily="34" charset="0"/>
                <a:cs typeface="Arial" pitchFamily="34" charset="0"/>
              </a:defRPr>
            </a:lvl1pPr>
          </a:lstStyle>
          <a:p>
            <a:r>
              <a:rPr lang="sv-SE"/>
              <a:t>Klicka här för att ändra format</a:t>
            </a:r>
          </a:p>
        </p:txBody>
      </p:sp>
      <p:grpSp>
        <p:nvGrpSpPr>
          <p:cNvPr id="2" name="Grupp 6"/>
          <p:cNvGrpSpPr/>
          <p:nvPr/>
        </p:nvGrpSpPr>
        <p:grpSpPr>
          <a:xfrm>
            <a:off x="390802" y="0"/>
            <a:ext cx="1333884" cy="891244"/>
            <a:chOff x="390802" y="0"/>
            <a:chExt cx="1333884" cy="891244"/>
          </a:xfrm>
        </p:grpSpPr>
        <p:sp>
          <p:nvSpPr>
            <p:cNvPr id="8" name="Rektangel med rundade hörn på samma sida 7"/>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9" name="Bildobjekt 8"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grpSp>
        <p:nvGrpSpPr>
          <p:cNvPr id="10" name="Grupp 9"/>
          <p:cNvGrpSpPr/>
          <p:nvPr userDrawn="1"/>
        </p:nvGrpSpPr>
        <p:grpSpPr>
          <a:xfrm>
            <a:off x="390802" y="0"/>
            <a:ext cx="1333884" cy="891244"/>
            <a:chOff x="390802" y="0"/>
            <a:chExt cx="1333884" cy="891244"/>
          </a:xfrm>
        </p:grpSpPr>
        <p:sp>
          <p:nvSpPr>
            <p:cNvPr id="11" name="Rektangel med rundade hörn på samma sida 10"/>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2" name="Bildobjekt 11"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pitelsida Vit">
    <p:bg>
      <p:bgPr>
        <a:solidFill>
          <a:schemeClr val="bg1"/>
        </a:solidFill>
        <a:effectLst/>
      </p:bgPr>
    </p:bg>
    <p:spTree>
      <p:nvGrpSpPr>
        <p:cNvPr id="1" name=""/>
        <p:cNvGrpSpPr/>
        <p:nvPr/>
      </p:nvGrpSpPr>
      <p:grpSpPr>
        <a:xfrm>
          <a:off x="0" y="0"/>
          <a:ext cx="0" cy="0"/>
          <a:chOff x="0" y="0"/>
          <a:chExt cx="0" cy="0"/>
        </a:xfrm>
      </p:grpSpPr>
      <p:sp>
        <p:nvSpPr>
          <p:cNvPr id="6" name="Rubrik 1"/>
          <p:cNvSpPr>
            <a:spLocks noGrp="1"/>
          </p:cNvSpPr>
          <p:nvPr>
            <p:ph type="title"/>
          </p:nvPr>
        </p:nvSpPr>
        <p:spPr>
          <a:xfrm>
            <a:off x="457200" y="2857500"/>
            <a:ext cx="8229600" cy="1143000"/>
          </a:xfrm>
        </p:spPr>
        <p:txBody>
          <a:bodyPr>
            <a:normAutofit/>
          </a:bodyPr>
          <a:lstStyle>
            <a:lvl1pPr>
              <a:defRPr sz="2800">
                <a:solidFill>
                  <a:schemeClr val="tx1"/>
                </a:solidFill>
                <a:latin typeface="Arial" pitchFamily="34" charset="0"/>
                <a:cs typeface="Arial" pitchFamily="34" charset="0"/>
              </a:defRPr>
            </a:lvl1pPr>
          </a:lstStyle>
          <a:p>
            <a:r>
              <a:rPr lang="sv-SE"/>
              <a:t>Klicka här för att ändra format</a:t>
            </a:r>
          </a:p>
        </p:txBody>
      </p:sp>
      <p:grpSp>
        <p:nvGrpSpPr>
          <p:cNvPr id="2" name="Grupp 6"/>
          <p:cNvGrpSpPr/>
          <p:nvPr/>
        </p:nvGrpSpPr>
        <p:grpSpPr>
          <a:xfrm>
            <a:off x="390802" y="0"/>
            <a:ext cx="1333884" cy="891244"/>
            <a:chOff x="390802" y="0"/>
            <a:chExt cx="1333884" cy="891244"/>
          </a:xfrm>
        </p:grpSpPr>
        <p:sp>
          <p:nvSpPr>
            <p:cNvPr id="8" name="Rektangel med rundade hörn på samma sida 7"/>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9" name="Bildobjekt 8"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grpSp>
        <p:nvGrpSpPr>
          <p:cNvPr id="10" name="Grupp 9"/>
          <p:cNvGrpSpPr/>
          <p:nvPr userDrawn="1"/>
        </p:nvGrpSpPr>
        <p:grpSpPr>
          <a:xfrm>
            <a:off x="390802" y="0"/>
            <a:ext cx="1333884" cy="891244"/>
            <a:chOff x="390802" y="0"/>
            <a:chExt cx="1333884" cy="891244"/>
          </a:xfrm>
        </p:grpSpPr>
        <p:sp>
          <p:nvSpPr>
            <p:cNvPr id="11" name="Rektangel med rundade hörn på samma sida 10"/>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2" name="Bildobjekt 11"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apitelsida Svart">
    <p:bg>
      <p:bgPr>
        <a:solidFill>
          <a:schemeClr val="tx1"/>
        </a:solidFill>
        <a:effectLst/>
      </p:bgPr>
    </p:bg>
    <p:spTree>
      <p:nvGrpSpPr>
        <p:cNvPr id="1" name=""/>
        <p:cNvGrpSpPr/>
        <p:nvPr/>
      </p:nvGrpSpPr>
      <p:grpSpPr>
        <a:xfrm>
          <a:off x="0" y="0"/>
          <a:ext cx="0" cy="0"/>
          <a:chOff x="0" y="0"/>
          <a:chExt cx="0" cy="0"/>
        </a:xfrm>
      </p:grpSpPr>
      <p:sp>
        <p:nvSpPr>
          <p:cNvPr id="6" name="Rubrik 1"/>
          <p:cNvSpPr>
            <a:spLocks noGrp="1"/>
          </p:cNvSpPr>
          <p:nvPr>
            <p:ph type="title"/>
          </p:nvPr>
        </p:nvSpPr>
        <p:spPr>
          <a:xfrm>
            <a:off x="457200" y="2857500"/>
            <a:ext cx="8229600" cy="1143000"/>
          </a:xfrm>
        </p:spPr>
        <p:txBody>
          <a:bodyPr>
            <a:normAutofit/>
          </a:bodyPr>
          <a:lstStyle>
            <a:lvl1pPr>
              <a:defRPr sz="2800">
                <a:solidFill>
                  <a:schemeClr val="bg1"/>
                </a:solidFill>
                <a:latin typeface="Arial" pitchFamily="34" charset="0"/>
                <a:cs typeface="Arial" pitchFamily="34" charset="0"/>
              </a:defRPr>
            </a:lvl1pPr>
          </a:lstStyle>
          <a:p>
            <a:r>
              <a:rPr lang="sv-SE"/>
              <a:t>Klicka här för att ändra format</a:t>
            </a:r>
          </a:p>
        </p:txBody>
      </p:sp>
      <p:grpSp>
        <p:nvGrpSpPr>
          <p:cNvPr id="2" name="Grupp 6"/>
          <p:cNvGrpSpPr/>
          <p:nvPr/>
        </p:nvGrpSpPr>
        <p:grpSpPr>
          <a:xfrm>
            <a:off x="390802" y="0"/>
            <a:ext cx="1333884" cy="891244"/>
            <a:chOff x="390802" y="0"/>
            <a:chExt cx="1333884" cy="891244"/>
          </a:xfrm>
        </p:grpSpPr>
        <p:sp>
          <p:nvSpPr>
            <p:cNvPr id="8" name="Rektangel med rundade hörn på samma sida 7"/>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9" name="Bildobjekt 8"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grpSp>
        <p:nvGrpSpPr>
          <p:cNvPr id="10" name="Grupp 9"/>
          <p:cNvGrpSpPr/>
          <p:nvPr userDrawn="1"/>
        </p:nvGrpSpPr>
        <p:grpSpPr>
          <a:xfrm>
            <a:off x="390802" y="0"/>
            <a:ext cx="1333884" cy="891244"/>
            <a:chOff x="390802" y="0"/>
            <a:chExt cx="1333884" cy="891244"/>
          </a:xfrm>
        </p:grpSpPr>
        <p:sp>
          <p:nvSpPr>
            <p:cNvPr id="11" name="Rektangel med rundade hörn på samma sida 10"/>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2" name="Bildobjekt 11"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pitelsida Röd">
    <p:bg>
      <p:bgPr>
        <a:solidFill>
          <a:srgbClr val="AA112C"/>
        </a:solidFill>
        <a:effectLst/>
      </p:bgPr>
    </p:bg>
    <p:spTree>
      <p:nvGrpSpPr>
        <p:cNvPr id="1" name=""/>
        <p:cNvGrpSpPr/>
        <p:nvPr/>
      </p:nvGrpSpPr>
      <p:grpSpPr>
        <a:xfrm>
          <a:off x="0" y="0"/>
          <a:ext cx="0" cy="0"/>
          <a:chOff x="0" y="0"/>
          <a:chExt cx="0" cy="0"/>
        </a:xfrm>
      </p:grpSpPr>
      <p:sp>
        <p:nvSpPr>
          <p:cNvPr id="3" name="Rubrik 1"/>
          <p:cNvSpPr>
            <a:spLocks noGrp="1"/>
          </p:cNvSpPr>
          <p:nvPr>
            <p:ph type="title"/>
          </p:nvPr>
        </p:nvSpPr>
        <p:spPr>
          <a:xfrm>
            <a:off x="457200" y="2857500"/>
            <a:ext cx="8229600" cy="1143000"/>
          </a:xfrm>
        </p:spPr>
        <p:txBody>
          <a:bodyPr>
            <a:normAutofit/>
          </a:bodyPr>
          <a:lstStyle>
            <a:lvl1pPr>
              <a:defRPr sz="2800">
                <a:solidFill>
                  <a:schemeClr val="bg1"/>
                </a:solidFill>
                <a:latin typeface="Arial" pitchFamily="34" charset="0"/>
                <a:cs typeface="Arial" pitchFamily="34" charset="0"/>
              </a:defRPr>
            </a:lvl1pPr>
          </a:lstStyle>
          <a:p>
            <a:r>
              <a:rPr lang="sv-SE"/>
              <a:t>Klicka här för att ändra format</a:t>
            </a:r>
          </a:p>
        </p:txBody>
      </p:sp>
      <p:grpSp>
        <p:nvGrpSpPr>
          <p:cNvPr id="4" name="Grupp 3"/>
          <p:cNvGrpSpPr/>
          <p:nvPr userDrawn="1"/>
        </p:nvGrpSpPr>
        <p:grpSpPr>
          <a:xfrm>
            <a:off x="390802" y="0"/>
            <a:ext cx="1333884" cy="891244"/>
            <a:chOff x="390802" y="0"/>
            <a:chExt cx="1333884" cy="891244"/>
          </a:xfrm>
        </p:grpSpPr>
        <p:sp>
          <p:nvSpPr>
            <p:cNvPr id="5" name="Rektangel med rundade hörn på samma sida 4"/>
            <p:cNvSpPr/>
            <p:nvPr userDrawn="1"/>
          </p:nvSpPr>
          <p:spPr>
            <a:xfrm rot="10800000">
              <a:off x="390802" y="0"/>
              <a:ext cx="1333884" cy="891244"/>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6" name="Bildobjekt 5" descr="1177-V-rdguiden_neg.gif"/>
            <p:cNvPicPr>
              <a:picLocks noChangeAspect="1"/>
            </p:cNvPicPr>
            <p:nvPr userDrawn="1"/>
          </p:nvPicPr>
          <p:blipFill>
            <a:blip r:embed="rId2" cstate="print"/>
            <a:stretch>
              <a:fillRect/>
            </a:stretch>
          </p:blipFill>
          <p:spPr>
            <a:xfrm>
              <a:off x="540694" y="277051"/>
              <a:ext cx="1008000" cy="405665"/>
            </a:xfrm>
            <a:prstGeom prst="rect">
              <a:avLst/>
            </a:prstGeom>
          </p:spPr>
        </p:pic>
      </p:grpSp>
    </p:spTree>
    <p:extLst>
      <p:ext uri="{BB962C8B-B14F-4D97-AF65-F5344CB8AC3E}">
        <p14:creationId xmlns:p14="http://schemas.microsoft.com/office/powerpoint/2010/main" val="2880919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C21C88A-E4A6-4428-9F47-A7295BF19636}" type="datetimeFigureOut">
              <a:rPr lang="sv-SE" smtClean="0"/>
              <a:pPr/>
              <a:t>2017-10-26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EBDC2AB-345F-4FFA-B9BD-B2A845E70329}" type="slidenum">
              <a:rPr lang="sv-SE" smtClean="0"/>
              <a:pPr/>
              <a:t>‹#›</a:t>
            </a:fld>
            <a:endParaRPr lang="sv-SE"/>
          </a:p>
        </p:txBody>
      </p:sp>
      <p:sp>
        <p:nvSpPr>
          <p:cNvPr id="7" name="Rubrik 6"/>
          <p:cNvSpPr>
            <a:spLocks noGrp="1"/>
          </p:cNvSpPr>
          <p:nvPr>
            <p:ph type="title"/>
          </p:nvPr>
        </p:nvSpPr>
        <p:spPr/>
        <p:txBody>
          <a:bodyPr/>
          <a:lstStyle/>
          <a:p>
            <a:r>
              <a:rPr lang="sv-SE"/>
              <a:t>Klicka här för att ändra format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none" normalizeH="0" baseline="0"/>
            </a:lvl1pPr>
          </a:lstStyle>
          <a:p>
            <a:r>
              <a:rPr lang="sv-SE"/>
              <a:t>Klicka här för att ändra format</a:t>
            </a:r>
            <a:endParaRPr lang="sv-SE" dirty="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1C21C88A-E4A6-4428-9F47-A7295BF19636}" type="datetimeFigureOut">
              <a:rPr lang="sv-SE" smtClean="0"/>
              <a:pPr/>
              <a:t>2017-10-26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EBDC2AB-345F-4FFA-B9BD-B2A845E7032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457200" y="1930400"/>
            <a:ext cx="4038600" cy="3721788"/>
          </a:xfrm>
        </p:spPr>
        <p:txBody>
          <a:bodyPr/>
          <a:lstStyle>
            <a:lvl1pPr>
              <a:defRPr sz="2000"/>
            </a:lvl1pPr>
            <a:lvl2pPr>
              <a:defRPr sz="1600"/>
            </a:lvl2pPr>
            <a:lvl3pPr>
              <a:defRPr sz="1200"/>
            </a:lvl3pPr>
            <a:lvl4pPr>
              <a:defRPr sz="1000"/>
            </a:lvl4pPr>
            <a:lvl5pPr>
              <a:defRPr sz="10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8200" y="1944000"/>
            <a:ext cx="4038600" cy="3721788"/>
          </a:xfrm>
        </p:spPr>
        <p:txBody>
          <a:bodyPr/>
          <a:lstStyle>
            <a:lvl1pPr>
              <a:defRPr sz="2000"/>
            </a:lvl1pPr>
            <a:lvl2pPr>
              <a:defRPr sz="1600"/>
            </a:lvl2pPr>
            <a:lvl3pPr>
              <a:defRPr sz="1200"/>
            </a:lvl3pPr>
            <a:lvl4pPr>
              <a:defRPr sz="1000"/>
            </a:lvl4pPr>
            <a:lvl5pPr>
              <a:defRPr sz="10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1C21C88A-E4A6-4428-9F47-A7295BF19636}" type="datetimeFigureOut">
              <a:rPr lang="sv-SE" smtClean="0"/>
              <a:pPr/>
              <a:t>2017-10-26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EBDC2AB-345F-4FFA-B9BD-B2A845E70329}"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57200" y="1152000"/>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457200" y="1930400"/>
            <a:ext cx="4040188" cy="3721600"/>
          </a:xfrm>
        </p:spPr>
        <p:txBody>
          <a:bodyPr/>
          <a:lstStyle>
            <a:lvl1pPr>
              <a:defRPr sz="2000"/>
            </a:lvl1pPr>
            <a:lvl2pPr>
              <a:defRPr sz="1600"/>
            </a:lvl2pPr>
            <a:lvl3pPr>
              <a:defRPr sz="1200"/>
            </a:lvl3pPr>
            <a:lvl4pPr>
              <a:defRPr sz="1000"/>
            </a:lvl4pPr>
            <a:lvl5pPr>
              <a:defRPr sz="10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4645025" y="1152000"/>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45025" y="1930400"/>
            <a:ext cx="4041775" cy="3721600"/>
          </a:xfrm>
        </p:spPr>
        <p:txBody>
          <a:bodyPr/>
          <a:lstStyle>
            <a:lvl1pPr>
              <a:defRPr sz="2000"/>
            </a:lvl1pPr>
            <a:lvl2pPr>
              <a:defRPr sz="1600"/>
            </a:lvl2pPr>
            <a:lvl3pPr>
              <a:defRPr sz="1200"/>
            </a:lvl3pPr>
            <a:lvl4pPr>
              <a:defRPr sz="1000"/>
            </a:lvl4pPr>
            <a:lvl5pPr>
              <a:defRPr sz="10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1C21C88A-E4A6-4428-9F47-A7295BF19636}" type="datetimeFigureOut">
              <a:rPr lang="sv-SE" smtClean="0"/>
              <a:pPr/>
              <a:t>2017-10-26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EBDC2AB-345F-4FFA-B9BD-B2A845E70329}"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1C21C88A-E4A6-4428-9F47-A7295BF19636}" type="datetimeFigureOut">
              <a:rPr lang="sv-SE" smtClean="0"/>
              <a:pPr/>
              <a:t>2017-10-26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EBDC2AB-345F-4FFA-B9BD-B2A845E7032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C21C88A-E4A6-4428-9F47-A7295BF19636}" type="datetimeFigureOut">
              <a:rPr lang="sv-SE" smtClean="0"/>
              <a:pPr/>
              <a:t>2017-10-26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EBDC2AB-345F-4FFA-B9BD-B2A845E7032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1152000"/>
            <a:ext cx="3008313" cy="1080000"/>
          </a:xfrm>
        </p:spPr>
        <p:txBody>
          <a:bodyPr anchor="b"/>
          <a:lstStyle>
            <a:lvl1pPr algn="l">
              <a:defRPr sz="2000" b="1"/>
            </a:lvl1pPr>
          </a:lstStyle>
          <a:p>
            <a:r>
              <a:rPr lang="sv-SE"/>
              <a:t>Klicka här för att ändra format</a:t>
            </a:r>
            <a:endParaRPr lang="sv-SE" dirty="0"/>
          </a:p>
        </p:txBody>
      </p:sp>
      <p:sp>
        <p:nvSpPr>
          <p:cNvPr id="3" name="Platshållare för innehåll 2"/>
          <p:cNvSpPr>
            <a:spLocks noGrp="1"/>
          </p:cNvSpPr>
          <p:nvPr>
            <p:ph idx="1"/>
          </p:nvPr>
        </p:nvSpPr>
        <p:spPr>
          <a:xfrm>
            <a:off x="3575050" y="1152000"/>
            <a:ext cx="5111750" cy="4500000"/>
          </a:xfrm>
        </p:spPr>
        <p:txBody>
          <a:bodyPr/>
          <a:lstStyle>
            <a:lvl1pPr>
              <a:defRPr sz="2000"/>
            </a:lvl1pPr>
            <a:lvl2pPr>
              <a:defRPr sz="2000"/>
            </a:lvl2pPr>
            <a:lvl3pPr>
              <a:defRPr sz="1600"/>
            </a:lvl3pPr>
            <a:lvl4pPr>
              <a:defRPr sz="1200"/>
            </a:lvl4pPr>
            <a:lvl5pPr>
              <a:defRPr sz="1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457200" y="2412000"/>
            <a:ext cx="3008313" cy="324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1C21C88A-E4A6-4428-9F47-A7295BF19636}" type="datetimeFigureOut">
              <a:rPr lang="sv-SE" smtClean="0"/>
              <a:pPr/>
              <a:t>2017-10-26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EBDC2AB-345F-4FFA-B9BD-B2A845E70329}"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1152000"/>
            <a:ext cx="5486400" cy="3636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1C21C88A-E4A6-4428-9F47-A7295BF19636}" type="datetimeFigureOut">
              <a:rPr lang="sv-SE" smtClean="0"/>
              <a:pPr/>
              <a:t>2017-10-26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EBDC2AB-345F-4FFA-B9BD-B2A845E70329}"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ktangel 11"/>
          <p:cNvSpPr/>
          <p:nvPr/>
        </p:nvSpPr>
        <p:spPr>
          <a:xfrm>
            <a:off x="0" y="6104336"/>
            <a:ext cx="9144000" cy="753664"/>
          </a:xfrm>
          <a:prstGeom prst="rect">
            <a:avLst/>
          </a:prstGeom>
          <a:solidFill>
            <a:srgbClr val="AA11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3" name="Rektangel med rundade hörn 12"/>
          <p:cNvSpPr/>
          <p:nvPr/>
        </p:nvSpPr>
        <p:spPr>
          <a:xfrm>
            <a:off x="0" y="5783331"/>
            <a:ext cx="9140400" cy="635034"/>
          </a:xfrm>
          <a:prstGeom prst="roundRect">
            <a:avLst>
              <a:gd name="adj" fmla="val 36815"/>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457200" y="1152000"/>
            <a:ext cx="8229600" cy="485414"/>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940942"/>
            <a:ext cx="8229600" cy="371105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57200" y="6465534"/>
            <a:ext cx="1080000" cy="360000"/>
          </a:xfrm>
          <a:prstGeom prst="rect">
            <a:avLst/>
          </a:prstGeom>
        </p:spPr>
        <p:txBody>
          <a:bodyPr vert="horz" lIns="91440" tIns="45720" rIns="91440" bIns="45720" rtlCol="0" anchor="ctr"/>
          <a:lstStyle>
            <a:lvl1pPr algn="l">
              <a:defRPr sz="1050">
                <a:solidFill>
                  <a:schemeClr val="bg1"/>
                </a:solidFill>
                <a:latin typeface="+mj-lt"/>
              </a:defRPr>
            </a:lvl1pPr>
          </a:lstStyle>
          <a:p>
            <a:fld id="{1C21C88A-E4A6-4428-9F47-A7295BF19636}" type="datetimeFigureOut">
              <a:rPr lang="sv-SE" smtClean="0"/>
              <a:pPr/>
              <a:t>2017-10-26</a:t>
            </a:fld>
            <a:endParaRPr lang="sv-SE" dirty="0"/>
          </a:p>
        </p:txBody>
      </p:sp>
      <p:sp>
        <p:nvSpPr>
          <p:cNvPr id="5" name="Platshållare för sidfot 4"/>
          <p:cNvSpPr>
            <a:spLocks noGrp="1"/>
          </p:cNvSpPr>
          <p:nvPr>
            <p:ph type="ftr" sz="quarter" idx="3"/>
          </p:nvPr>
        </p:nvSpPr>
        <p:spPr>
          <a:xfrm>
            <a:off x="1581976" y="6465534"/>
            <a:ext cx="5580000" cy="360000"/>
          </a:xfrm>
          <a:prstGeom prst="rect">
            <a:avLst/>
          </a:prstGeom>
        </p:spPr>
        <p:txBody>
          <a:bodyPr vert="horz" lIns="91440" tIns="45720" rIns="91440" bIns="45720" rtlCol="0" anchor="ctr"/>
          <a:lstStyle>
            <a:lvl1pPr algn="ctr">
              <a:defRPr sz="1050">
                <a:solidFill>
                  <a:schemeClr val="bg1"/>
                </a:solidFill>
                <a:latin typeface="+mj-lt"/>
              </a:defRPr>
            </a:lvl1pPr>
          </a:lstStyle>
          <a:p>
            <a:endParaRPr lang="sv-SE" dirty="0"/>
          </a:p>
        </p:txBody>
      </p:sp>
      <p:sp>
        <p:nvSpPr>
          <p:cNvPr id="6" name="Platshållare för bildnummer 5"/>
          <p:cNvSpPr>
            <a:spLocks noGrp="1"/>
          </p:cNvSpPr>
          <p:nvPr>
            <p:ph type="sldNum" sz="quarter" idx="4"/>
          </p:nvPr>
        </p:nvSpPr>
        <p:spPr>
          <a:xfrm>
            <a:off x="7211562" y="6465060"/>
            <a:ext cx="1476000" cy="360000"/>
          </a:xfrm>
          <a:prstGeom prst="rect">
            <a:avLst/>
          </a:prstGeom>
        </p:spPr>
        <p:txBody>
          <a:bodyPr vert="horz" lIns="91440" tIns="45720" rIns="91440" bIns="45720" rtlCol="0" anchor="ctr"/>
          <a:lstStyle>
            <a:lvl1pPr algn="r">
              <a:defRPr sz="1050">
                <a:solidFill>
                  <a:schemeClr val="bg1"/>
                </a:solidFill>
                <a:latin typeface="+mj-lt"/>
              </a:defRPr>
            </a:lvl1pPr>
          </a:lstStyle>
          <a:p>
            <a:fld id="{6EBDC2AB-345F-4FFA-B9BD-B2A845E70329}" type="slidenum">
              <a:rPr lang="sv-SE" smtClean="0"/>
              <a:pPr/>
              <a:t>‹#›</a:t>
            </a:fld>
            <a:endParaRPr lang="sv-SE" dirty="0"/>
          </a:p>
        </p:txBody>
      </p:sp>
      <p:grpSp>
        <p:nvGrpSpPr>
          <p:cNvPr id="9" name="Grupp 8"/>
          <p:cNvGrpSpPr/>
          <p:nvPr/>
        </p:nvGrpSpPr>
        <p:grpSpPr>
          <a:xfrm>
            <a:off x="390802" y="0"/>
            <a:ext cx="1333884" cy="891244"/>
            <a:chOff x="390802" y="0"/>
            <a:chExt cx="1333884" cy="891244"/>
          </a:xfrm>
        </p:grpSpPr>
        <p:sp>
          <p:nvSpPr>
            <p:cNvPr id="7" name="Rektangel med rundade hörn på samma sida 6"/>
            <p:cNvSpPr/>
            <p:nvPr userDrawn="1"/>
          </p:nvSpPr>
          <p:spPr>
            <a:xfrm rot="10800000">
              <a:off x="390802" y="0"/>
              <a:ext cx="1333884" cy="891244"/>
            </a:xfrm>
            <a:prstGeom prst="round2SameRect">
              <a:avLst/>
            </a:prstGeom>
            <a:solidFill>
              <a:srgbClr val="AA112C"/>
            </a:solidFill>
            <a:ln>
              <a:solidFill>
                <a:srgbClr val="AA112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8" name="Bildobjekt 7" descr="1177 Vårdguiden_neg.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87311" y="264848"/>
              <a:ext cx="984177" cy="396000"/>
            </a:xfrm>
            <a:prstGeom prst="rect">
              <a:avLst/>
            </a:prstGeom>
          </p:spPr>
        </p:pic>
      </p:gr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spcAft>
          <a:spcPts val="20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spcAft>
          <a:spcPts val="200"/>
        </a:spcAft>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spcAft>
          <a:spcPts val="200"/>
        </a:spcAft>
        <a:buFont typeface="Arial"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1152000"/>
            <a:ext cx="8229600" cy="1080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2412000"/>
            <a:ext cx="8229600" cy="32400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9790701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5" r:id="rId7"/>
  </p:sldLayoutIdLst>
  <p:txStyles>
    <p:titleStyle>
      <a:lvl1pPr algn="ctr"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99604" y="2755206"/>
            <a:ext cx="5393010" cy="1171673"/>
          </a:xfrm>
        </p:spPr>
        <p:txBody>
          <a:bodyPr/>
          <a:lstStyle/>
          <a:p>
            <a:r>
              <a:rPr lang="sv-SE" dirty="0"/>
              <a:t>Vilka egenskaper har momentet?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dirty="0"/>
              <a:t>Som behandlare kan det vara svårt att komma ihåg hur designern ställt in egenskaperna på de olika momenten du står som behandlare på. Om du inte kommer ihåg eller inte vet hur en viss egenskap är inställd kan du ta reda på det själv utan att fråga designern. </a:t>
            </a:r>
          </a:p>
          <a:p>
            <a:pPr marL="0" indent="0">
              <a:buNone/>
            </a:pPr>
            <a:endParaRPr lang="sv-SE" dirty="0"/>
          </a:p>
          <a:p>
            <a:pPr marL="0" indent="0">
              <a:buNone/>
            </a:pPr>
            <a:r>
              <a:rPr lang="sv-SE" dirty="0"/>
              <a:t>Det kan även vara bra att känna till denna möjlighet om du är i kontakt med supporten och får någon fråga om momentets egenskaper. </a:t>
            </a:r>
          </a:p>
        </p:txBody>
      </p:sp>
      <p:sp>
        <p:nvSpPr>
          <p:cNvPr id="3" name="Rubrik 2"/>
          <p:cNvSpPr>
            <a:spLocks noGrp="1"/>
          </p:cNvSpPr>
          <p:nvPr>
            <p:ph type="title"/>
          </p:nvPr>
        </p:nvSpPr>
        <p:spPr/>
        <p:txBody>
          <a:bodyPr>
            <a:normAutofit fontScale="90000"/>
          </a:bodyPr>
          <a:lstStyle/>
          <a:p>
            <a:r>
              <a:rPr lang="sv-SE" dirty="0"/>
              <a:t>När kan jag använda Egenskapslistan?</a:t>
            </a:r>
          </a:p>
        </p:txBody>
      </p:sp>
    </p:spTree>
    <p:extLst>
      <p:ext uri="{BB962C8B-B14F-4D97-AF65-F5344CB8AC3E}">
        <p14:creationId xmlns:p14="http://schemas.microsoft.com/office/powerpoint/2010/main" val="381961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sz="half" idx="1"/>
          </p:nvPr>
        </p:nvSpPr>
        <p:spPr>
          <a:xfrm>
            <a:off x="457200" y="1930400"/>
            <a:ext cx="2969485" cy="3791974"/>
          </a:xfrm>
        </p:spPr>
        <p:txBody>
          <a:bodyPr/>
          <a:lstStyle/>
          <a:p>
            <a:r>
              <a:rPr lang="sv-SE" dirty="0"/>
              <a:t>Gå till Hanterafliken i det aktuella momentet </a:t>
            </a:r>
          </a:p>
          <a:p>
            <a:r>
              <a:rPr lang="sv-SE" dirty="0"/>
              <a:t>I det högra hörnet finner du Egenskaper (markerat med en röd rektangel på bilden)</a:t>
            </a:r>
          </a:p>
          <a:p>
            <a:r>
              <a:rPr lang="sv-SE" dirty="0"/>
              <a:t>Klicka på texten</a:t>
            </a:r>
          </a:p>
        </p:txBody>
      </p:sp>
      <p:pic>
        <p:nvPicPr>
          <p:cNvPr id="9" name="Platshållare för innehåll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478305" y="2101644"/>
            <a:ext cx="5260114" cy="3189832"/>
          </a:xfrm>
        </p:spPr>
      </p:pic>
      <p:sp>
        <p:nvSpPr>
          <p:cNvPr id="10" name="Rubrik 2"/>
          <p:cNvSpPr>
            <a:spLocks noGrp="1"/>
          </p:cNvSpPr>
          <p:nvPr>
            <p:ph type="title"/>
          </p:nvPr>
        </p:nvSpPr>
        <p:spPr>
          <a:xfrm>
            <a:off x="457200" y="1152000"/>
            <a:ext cx="8229600" cy="485414"/>
          </a:xfrm>
        </p:spPr>
        <p:txBody>
          <a:bodyPr>
            <a:normAutofit fontScale="90000"/>
          </a:bodyPr>
          <a:lstStyle/>
          <a:p>
            <a:r>
              <a:rPr lang="sv-SE" dirty="0"/>
              <a:t>Hur tar jag reda på momentets egenskaper?</a:t>
            </a:r>
          </a:p>
        </p:txBody>
      </p:sp>
    </p:spTree>
    <p:extLst>
      <p:ext uri="{BB962C8B-B14F-4D97-AF65-F5344CB8AC3E}">
        <p14:creationId xmlns:p14="http://schemas.microsoft.com/office/powerpoint/2010/main" val="891123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p:txBody>
          <a:bodyPr/>
          <a:lstStyle/>
          <a:p>
            <a:r>
              <a:rPr lang="sv-SE" dirty="0"/>
              <a:t>En modalruta dyker upp med momentets egenskaper. </a:t>
            </a:r>
          </a:p>
          <a:p>
            <a:r>
              <a:rPr lang="sv-SE" dirty="0"/>
              <a:t>Listan består av sju egenskaper och information om hur de olika egenskaperna är inställda.</a:t>
            </a:r>
          </a:p>
        </p:txBody>
      </p:sp>
      <p:pic>
        <p:nvPicPr>
          <p:cNvPr id="5" name="Platshållare för innehåll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369959"/>
            <a:ext cx="4038600" cy="1602198"/>
          </a:xfrm>
        </p:spPr>
      </p:pic>
      <p:sp>
        <p:nvSpPr>
          <p:cNvPr id="6" name="Rubrik 2"/>
          <p:cNvSpPr>
            <a:spLocks noGrp="1"/>
          </p:cNvSpPr>
          <p:nvPr>
            <p:ph type="title"/>
          </p:nvPr>
        </p:nvSpPr>
        <p:spPr/>
        <p:txBody>
          <a:bodyPr>
            <a:normAutofit fontScale="90000"/>
          </a:bodyPr>
          <a:lstStyle/>
          <a:p>
            <a:r>
              <a:rPr lang="sv-SE" dirty="0"/>
              <a:t>Hur tar jag reda på momentets egenskaper?</a:t>
            </a:r>
          </a:p>
        </p:txBody>
      </p:sp>
    </p:spTree>
    <p:extLst>
      <p:ext uri="{BB962C8B-B14F-4D97-AF65-F5344CB8AC3E}">
        <p14:creationId xmlns:p14="http://schemas.microsoft.com/office/powerpoint/2010/main" val="1714653843"/>
      </p:ext>
    </p:extLst>
  </p:cSld>
  <p:clrMapOvr>
    <a:masterClrMapping/>
  </p:clrMapOvr>
</p:sld>
</file>

<file path=ppt/theme/theme1.xml><?xml version="1.0" encoding="utf-8"?>
<a:theme xmlns:a="http://schemas.openxmlformats.org/drawingml/2006/main" name="1177 Vårdguiden">
  <a:themeElements>
    <a:clrScheme name="1177 Vårdguiden">
      <a:dk1>
        <a:srgbClr val="000000"/>
      </a:dk1>
      <a:lt1>
        <a:sysClr val="window" lastClr="FFFFFF"/>
      </a:lt1>
      <a:dk2>
        <a:srgbClr val="AA112C"/>
      </a:dk2>
      <a:lt2>
        <a:srgbClr val="FFFFFF"/>
      </a:lt2>
      <a:accent1>
        <a:srgbClr val="4A9B00"/>
      </a:accent1>
      <a:accent2>
        <a:srgbClr val="439DB8"/>
      </a:accent2>
      <a:accent3>
        <a:srgbClr val="D2D4CE"/>
      </a:accent3>
      <a:accent4>
        <a:srgbClr val="FFD522"/>
      </a:accent4>
      <a:accent5>
        <a:srgbClr val="9070A9"/>
      </a:accent5>
      <a:accent6>
        <a:srgbClr val="F4DCDB"/>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1177VG_PPmall</Template>
  <TotalTime>28</TotalTime>
  <Words>151</Words>
  <Application>Microsoft Office PowerPoint</Application>
  <PresentationFormat>Bildspel på skärmen (4:3)</PresentationFormat>
  <Paragraphs>12</Paragraphs>
  <Slides>4</Slides>
  <Notes>0</Notes>
  <HiddenSlides>0</HiddenSlides>
  <MMClips>0</MMClips>
  <ScaleCrop>false</ScaleCrop>
  <HeadingPairs>
    <vt:vector size="6" baseType="variant">
      <vt:variant>
        <vt:lpstr>Använt teckensnitt</vt:lpstr>
      </vt:variant>
      <vt:variant>
        <vt:i4>2</vt:i4>
      </vt:variant>
      <vt:variant>
        <vt:lpstr>Tema</vt:lpstr>
      </vt:variant>
      <vt:variant>
        <vt:i4>2</vt:i4>
      </vt:variant>
      <vt:variant>
        <vt:lpstr>Bildrubriker</vt:lpstr>
      </vt:variant>
      <vt:variant>
        <vt:i4>4</vt:i4>
      </vt:variant>
    </vt:vector>
  </HeadingPairs>
  <TitlesOfParts>
    <vt:vector size="8" baseType="lpstr">
      <vt:lpstr>Arial</vt:lpstr>
      <vt:lpstr>Calibri</vt:lpstr>
      <vt:lpstr>1177 Vårdguiden</vt:lpstr>
      <vt:lpstr>Anpassad formgivning</vt:lpstr>
      <vt:lpstr>Vilka egenskaper har momentet?</vt:lpstr>
      <vt:lpstr>När kan jag använda Egenskapslistan?</vt:lpstr>
      <vt:lpstr>Hur tar jag reda på momentets egenskaper?</vt:lpstr>
      <vt:lpstr>Hur tar jag reda på momentets egenskaper?</vt:lpstr>
    </vt:vector>
  </TitlesOfParts>
  <Company>SLL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Vilka egenskaper har momentet?</dc:title>
  <dc:creator>Jenny Axelsson</dc:creator>
  <cp:lastModifiedBy>Jenny Axelsson</cp:lastModifiedBy>
  <cp:revision>5</cp:revision>
  <dcterms:created xsi:type="dcterms:W3CDTF">2017-10-26T06:41:07Z</dcterms:created>
  <dcterms:modified xsi:type="dcterms:W3CDTF">2017-10-26T07:11:58Z</dcterms:modified>
</cp:coreProperties>
</file>