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84" r:id="rId2"/>
  </p:sldMasterIdLst>
  <p:notesMasterIdLst>
    <p:notesMasterId r:id="rId9"/>
  </p:notesMasterIdLst>
  <p:sldIdLst>
    <p:sldId id="256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16">
          <p15:clr>
            <a:srgbClr val="A4A3A4"/>
          </p15:clr>
        </p15:guide>
        <p15:guide id="2" orient="horz" pos="728">
          <p15:clr>
            <a:srgbClr val="A4A3A4"/>
          </p15:clr>
        </p15:guide>
        <p15:guide id="3" orient="horz" pos="1037">
          <p15:clr>
            <a:srgbClr val="A4A3A4"/>
          </p15:clr>
        </p15:guide>
        <p15:guide id="4" orient="horz" pos="3569">
          <p15:clr>
            <a:srgbClr val="A4A3A4"/>
          </p15:clr>
        </p15:guide>
        <p15:guide id="5" pos="288">
          <p15:clr>
            <a:srgbClr val="A4A3A4"/>
          </p15:clr>
        </p15:guide>
        <p15:guide id="6" pos="54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8" autoAdjust="0"/>
  </p:normalViewPr>
  <p:slideViewPr>
    <p:cSldViewPr snapToGrid="0">
      <p:cViewPr varScale="1">
        <p:scale>
          <a:sx n="118" d="100"/>
          <a:sy n="118" d="100"/>
        </p:scale>
        <p:origin x="1404" y="90"/>
      </p:cViewPr>
      <p:guideLst>
        <p:guide orient="horz" pos="1216"/>
        <p:guide orient="horz" pos="728"/>
        <p:guide orient="horz" pos="1037"/>
        <p:guide orient="horz" pos="3569"/>
        <p:guide pos="288"/>
        <p:guide pos="548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1C3C69-F481-4F2C-A320-1E360B3BBC79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ABE25-5EDC-4F4E-8362-203947644F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5107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FABE25-5EDC-4F4E-8362-203947644F86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65228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rgbClr val="AA1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" r="15"/>
          <a:stretch/>
        </p:blipFill>
        <p:spPr>
          <a:xfrm>
            <a:off x="-1" y="0"/>
            <a:ext cx="9180000" cy="6885000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62733" y="2445490"/>
            <a:ext cx="5393010" cy="1171673"/>
          </a:xfrm>
        </p:spPr>
        <p:txBody>
          <a:bodyPr>
            <a:noAutofit/>
          </a:bodyPr>
          <a:lstStyle>
            <a:lvl1pPr algn="ctr">
              <a:lnSpc>
                <a:spcPts val="4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662733" y="3653165"/>
            <a:ext cx="5393010" cy="759349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sv-S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Blå">
    <p:bg>
      <p:bgPr>
        <a:solidFill>
          <a:srgbClr val="439D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2" name="Grupp 6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8" name="Rektangel med rundade hörn på samma sida 7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1" name="Rektangel med rundade hörn på samma sida 10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Grön">
    <p:bg>
      <p:bgPr>
        <a:solidFill>
          <a:srgbClr val="4A9B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grpSp>
        <p:nvGrpSpPr>
          <p:cNvPr id="8" name="Grupp 7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6" name="Rektangel med rundade hörn på samma sida 5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7" name="Bildobjekt 6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9" name="Grupp 8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0" name="Rektangel med rundade hörn på samma sida 9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1" name="Bildobjekt 10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Lila">
    <p:bg>
      <p:bgPr>
        <a:solidFill>
          <a:srgbClr val="9070A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" name="Grupp 6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8" name="Rektangel med rundade hörn på samma sida 7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1" name="Rektangel med rundade hörn på samma sida 10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Gul">
    <p:bg>
      <p:bgPr>
        <a:solidFill>
          <a:srgbClr val="FFD5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" name="Grupp 6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8" name="Rektangel med rundade hörn på samma sida 7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1" name="Rektangel med rundade hörn på samma sida 10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Vi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" name="Grupp 6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8" name="Rektangel med rundade hörn på samma sida 7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1" name="Rektangel med rundade hörn på samma sida 10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pitelsida Svar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2" name="Grupp 6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8" name="Rektangel med rundade hörn på samma sida 7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Bildobjekt 8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  <p:grpSp>
        <p:nvGrpSpPr>
          <p:cNvPr id="10" name="Grupp 9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11" name="Rektangel med rundade hörn på samma sida 10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12" name="Bildobjekt 11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ida Röd">
    <p:bg>
      <p:bgPr>
        <a:solidFill>
          <a:srgbClr val="AA11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grpSp>
        <p:nvGrpSpPr>
          <p:cNvPr id="4" name="Grupp 3"/>
          <p:cNvGrpSpPr/>
          <p:nvPr userDrawn="1"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5" name="Rektangel med rundade hörn på samma sida 4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6" name="Bildobjekt 5" descr="1177-V-rdguiden_neg.gif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540694" y="277051"/>
              <a:ext cx="1008000" cy="4056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091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none" normalizeH="0" baseline="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30400"/>
            <a:ext cx="4038600" cy="37217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44000"/>
            <a:ext cx="4038600" cy="372178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152000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1930400"/>
            <a:ext cx="4040188" cy="37216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152000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1930400"/>
            <a:ext cx="4041775" cy="372160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1152000"/>
            <a:ext cx="3008313" cy="1080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1152000"/>
            <a:ext cx="5111750" cy="4500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200"/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2412000"/>
            <a:ext cx="3008313" cy="3240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1152000"/>
            <a:ext cx="5486400" cy="3636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C88A-E4A6-4428-9F47-A7295BF19636}" type="datetimeFigureOut">
              <a:rPr lang="sv-SE" smtClean="0"/>
              <a:pPr/>
              <a:t>2017-12-19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DC2AB-345F-4FFA-B9BD-B2A845E70329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6104336"/>
            <a:ext cx="9144000" cy="753664"/>
          </a:xfrm>
          <a:prstGeom prst="rect">
            <a:avLst/>
          </a:prstGeom>
          <a:solidFill>
            <a:srgbClr val="AA112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ektangel med rundade hörn 12"/>
          <p:cNvSpPr/>
          <p:nvPr/>
        </p:nvSpPr>
        <p:spPr>
          <a:xfrm>
            <a:off x="0" y="5783331"/>
            <a:ext cx="9140400" cy="635034"/>
          </a:xfrm>
          <a:prstGeom prst="roundRect">
            <a:avLst>
              <a:gd name="adj" fmla="val 36815"/>
            </a:avLst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152000"/>
            <a:ext cx="8229600" cy="485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940942"/>
            <a:ext cx="8229600" cy="37110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465534"/>
            <a:ext cx="10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fld id="{1C21C88A-E4A6-4428-9F47-A7295BF19636}" type="datetimeFigureOut">
              <a:rPr lang="sv-SE" smtClean="0"/>
              <a:pPr/>
              <a:t>2017-12-19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581976" y="6465534"/>
            <a:ext cx="5580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211562" y="6465060"/>
            <a:ext cx="1476000" cy="36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  <a:latin typeface="+mj-lt"/>
              </a:defRPr>
            </a:lvl1pPr>
          </a:lstStyle>
          <a:p>
            <a:fld id="{6EBDC2AB-345F-4FFA-B9BD-B2A845E70329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9" name="Grupp 8"/>
          <p:cNvGrpSpPr/>
          <p:nvPr/>
        </p:nvGrpSpPr>
        <p:grpSpPr>
          <a:xfrm>
            <a:off x="390802" y="0"/>
            <a:ext cx="1333884" cy="891244"/>
            <a:chOff x="390802" y="0"/>
            <a:chExt cx="1333884" cy="891244"/>
          </a:xfrm>
        </p:grpSpPr>
        <p:sp>
          <p:nvSpPr>
            <p:cNvPr id="7" name="Rektangel med rundade hörn på samma sida 6"/>
            <p:cNvSpPr/>
            <p:nvPr userDrawn="1"/>
          </p:nvSpPr>
          <p:spPr>
            <a:xfrm rot="10800000">
              <a:off x="390802" y="0"/>
              <a:ext cx="1333884" cy="891244"/>
            </a:xfrm>
            <a:prstGeom prst="round2SameRect">
              <a:avLst/>
            </a:prstGeom>
            <a:solidFill>
              <a:srgbClr val="AA112C"/>
            </a:solidFill>
            <a:ln>
              <a:solidFill>
                <a:srgbClr val="AA112C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8" name="Bildobjekt 7" descr="1177 Vårdguiden_neg.png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7311" y="264848"/>
              <a:ext cx="984177" cy="39600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20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200"/>
        </a:spcAft>
        <a:buFont typeface="Arial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200"/>
        </a:spcAft>
        <a:buFont typeface="Arial" pitchFamily="34" charset="0"/>
        <a:buChar char="–"/>
        <a:defRPr sz="1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1152000"/>
            <a:ext cx="8229600" cy="108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2412000"/>
            <a:ext cx="8229600" cy="32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7907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Kategorisera moment i Mina- och Alla-fliken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För behandlare och invånaradministratör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Invånaradministratören på en enhet kan skapa kategorier för ett moment för att sedan behandlare ska kunna se och sortera sina pågående moment i Mina-fliken. Det går också att sätta kategorier på enhetens moment i Alla-fliken. 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När pågående moment på en enhet har kategorier kan man sortera listorna med hjälp av dem.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b="1" dirty="0">
                <a:ln w="1905"/>
                <a:solidFill>
                  <a:schemeClr val="accent6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Kom överens med dina kollegor om vilka kategorier ni vill skapa och använda på enheten!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Kategorier</a:t>
            </a:r>
          </a:p>
        </p:txBody>
      </p:sp>
    </p:spTree>
    <p:extLst>
      <p:ext uri="{BB962C8B-B14F-4D97-AF65-F5344CB8AC3E}">
        <p14:creationId xmlns:p14="http://schemas.microsoft.com/office/powerpoint/2010/main" val="3819615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Välj fliken Inställningar</a:t>
            </a:r>
          </a:p>
          <a:p>
            <a:r>
              <a:rPr lang="sv-SE" dirty="0"/>
              <a:t>Välj fliken Kategorier</a:t>
            </a:r>
          </a:p>
          <a:p>
            <a:r>
              <a:rPr lang="sv-SE" dirty="0"/>
              <a:t>Välj för vilket moment du vill skapa kategorier</a:t>
            </a:r>
          </a:p>
          <a:p>
            <a:r>
              <a:rPr lang="sv-SE" dirty="0"/>
              <a:t>Skriv in namnet på den kategori du vill skapa eller den du vill applicera på momentet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 Steg 1- Invånaradministratör skapar kategorier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78581" y="3968389"/>
            <a:ext cx="7753358" cy="207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8894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Behandlare eller invånaradministratörer kan sedan genom att välja pennan bredvid Kategorier.</a:t>
            </a:r>
          </a:p>
        </p:txBody>
      </p:sp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Steg 2 - kolumn Kategorier visas i Mina- och Alla-fliken</a:t>
            </a: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485" y="3404774"/>
            <a:ext cx="8529005" cy="1267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41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48807"/>
            <a:ext cx="8229600" cy="1695399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49108" y="1152000"/>
            <a:ext cx="8229600" cy="485414"/>
          </a:xfrm>
        </p:spPr>
        <p:txBody>
          <a:bodyPr>
            <a:normAutofit fontScale="90000"/>
          </a:bodyPr>
          <a:lstStyle/>
          <a:p>
            <a:r>
              <a:rPr lang="sv-SE" dirty="0"/>
              <a:t>Steg 3 – välj vilken kategori momentet ska ha samt på vilken invånare</a:t>
            </a:r>
          </a:p>
        </p:txBody>
      </p:sp>
    </p:spTree>
    <p:extLst>
      <p:ext uri="{BB962C8B-B14F-4D97-AF65-F5344CB8AC3E}">
        <p14:creationId xmlns:p14="http://schemas.microsoft.com/office/powerpoint/2010/main" val="4169599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20" y="1941513"/>
            <a:ext cx="7316559" cy="3709987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Steg 4 – Sortera listan med hjälp av kategorier</a:t>
            </a:r>
          </a:p>
        </p:txBody>
      </p:sp>
    </p:spTree>
    <p:extLst>
      <p:ext uri="{BB962C8B-B14F-4D97-AF65-F5344CB8AC3E}">
        <p14:creationId xmlns:p14="http://schemas.microsoft.com/office/powerpoint/2010/main" val="3205523005"/>
      </p:ext>
    </p:extLst>
  </p:cSld>
  <p:clrMapOvr>
    <a:masterClrMapping/>
  </p:clrMapOvr>
</p:sld>
</file>

<file path=ppt/theme/theme1.xml><?xml version="1.0" encoding="utf-8"?>
<a:theme xmlns:a="http://schemas.openxmlformats.org/drawingml/2006/main" name="1177VG_PPmall">
  <a:themeElements>
    <a:clrScheme name="1177 Vårdguiden">
      <a:dk1>
        <a:srgbClr val="000000"/>
      </a:dk1>
      <a:lt1>
        <a:sysClr val="window" lastClr="FFFFFF"/>
      </a:lt1>
      <a:dk2>
        <a:srgbClr val="AA112C"/>
      </a:dk2>
      <a:lt2>
        <a:srgbClr val="FFFFFF"/>
      </a:lt2>
      <a:accent1>
        <a:srgbClr val="4A9B00"/>
      </a:accent1>
      <a:accent2>
        <a:srgbClr val="439DB8"/>
      </a:accent2>
      <a:accent3>
        <a:srgbClr val="D2D4CE"/>
      </a:accent3>
      <a:accent4>
        <a:srgbClr val="FFD522"/>
      </a:accent4>
      <a:accent5>
        <a:srgbClr val="9070A9"/>
      </a:accent5>
      <a:accent6>
        <a:srgbClr val="F4DCDB"/>
      </a:accent6>
      <a:hlink>
        <a:srgbClr val="0000FF"/>
      </a:hlink>
      <a:folHlink>
        <a:srgbClr val="80008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1177VG_PPmall</Template>
  <TotalTime>597</TotalTime>
  <Words>162</Words>
  <Application>Microsoft Office PowerPoint</Application>
  <PresentationFormat>Bildspel på skärmen (4:3)</PresentationFormat>
  <Paragraphs>18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2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1177VG_PPmall</vt:lpstr>
      <vt:lpstr>Anpassad formgivning</vt:lpstr>
      <vt:lpstr>Kategorisera moment i Mina- och Alla-fliken</vt:lpstr>
      <vt:lpstr>Kategorier</vt:lpstr>
      <vt:lpstr> Steg 1- Invånaradministratör skapar kategorier</vt:lpstr>
      <vt:lpstr>Steg 2 - kolumn Kategorier visas i Mina- och Alla-fliken</vt:lpstr>
      <vt:lpstr>Steg 3 – välj vilken kategori momentet ska ha samt på vilken invånare</vt:lpstr>
      <vt:lpstr>Steg 4 – Sortera listan med hjälp av kategorier</vt:lpstr>
    </vt:vector>
  </TitlesOfParts>
  <Company>SLL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Elin Åkerblom(1r5p)</dc:creator>
  <cp:lastModifiedBy>Jenny Axelsson</cp:lastModifiedBy>
  <cp:revision>18</cp:revision>
  <dcterms:created xsi:type="dcterms:W3CDTF">2016-11-30T09:52:37Z</dcterms:created>
  <dcterms:modified xsi:type="dcterms:W3CDTF">2017-12-19T12:29:52Z</dcterms:modified>
</cp:coreProperties>
</file>