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6.jpg" ContentType="image/jpeg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43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49.jpg" ContentType="image/jpeg"/>
  <Override PartName="/ppt/notesSlides/notesSlide12.xml" ContentType="application/vnd.openxmlformats-officedocument.presentationml.notesSlide+xml"/>
  <Override PartName="/ppt/media/image55.JP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95" r:id="rId6"/>
    <p:sldMasterId id="2147483709" r:id="rId7"/>
  </p:sldMasterIdLst>
  <p:notesMasterIdLst>
    <p:notesMasterId r:id="rId64"/>
  </p:notesMasterIdLst>
  <p:sldIdLst>
    <p:sldId id="1616" r:id="rId8"/>
    <p:sldId id="256" r:id="rId9"/>
    <p:sldId id="301" r:id="rId10"/>
    <p:sldId id="302" r:id="rId11"/>
    <p:sldId id="303" r:id="rId12"/>
    <p:sldId id="257" r:id="rId13"/>
    <p:sldId id="304" r:id="rId14"/>
    <p:sldId id="292" r:id="rId15"/>
    <p:sldId id="305" r:id="rId16"/>
    <p:sldId id="258" r:id="rId17"/>
    <p:sldId id="259" r:id="rId18"/>
    <p:sldId id="260" r:id="rId19"/>
    <p:sldId id="314" r:id="rId20"/>
    <p:sldId id="306" r:id="rId21"/>
    <p:sldId id="316" r:id="rId22"/>
    <p:sldId id="315" r:id="rId23"/>
    <p:sldId id="1613" r:id="rId24"/>
    <p:sldId id="307" r:id="rId25"/>
    <p:sldId id="263" r:id="rId26"/>
    <p:sldId id="280" r:id="rId27"/>
    <p:sldId id="1644" r:id="rId28"/>
    <p:sldId id="265" r:id="rId29"/>
    <p:sldId id="264" r:id="rId30"/>
    <p:sldId id="267" r:id="rId31"/>
    <p:sldId id="317" r:id="rId32"/>
    <p:sldId id="275" r:id="rId33"/>
    <p:sldId id="268" r:id="rId34"/>
    <p:sldId id="1623" r:id="rId35"/>
    <p:sldId id="1649" r:id="rId36"/>
    <p:sldId id="1624" r:id="rId37"/>
    <p:sldId id="1615" r:id="rId38"/>
    <p:sldId id="1646" r:id="rId39"/>
    <p:sldId id="1626" r:id="rId40"/>
    <p:sldId id="1619" r:id="rId41"/>
    <p:sldId id="1627" r:id="rId42"/>
    <p:sldId id="278" r:id="rId43"/>
    <p:sldId id="276" r:id="rId44"/>
    <p:sldId id="1642" r:id="rId45"/>
    <p:sldId id="1628" r:id="rId46"/>
    <p:sldId id="1640" r:id="rId47"/>
    <p:sldId id="1634" r:id="rId48"/>
    <p:sldId id="398" r:id="rId49"/>
    <p:sldId id="1631" r:id="rId50"/>
    <p:sldId id="1635" r:id="rId51"/>
    <p:sldId id="1629" r:id="rId52"/>
    <p:sldId id="1637" r:id="rId53"/>
    <p:sldId id="1636" r:id="rId54"/>
    <p:sldId id="1641" r:id="rId55"/>
    <p:sldId id="1639" r:id="rId56"/>
    <p:sldId id="1648" r:id="rId57"/>
    <p:sldId id="1612" r:id="rId58"/>
    <p:sldId id="298" r:id="rId59"/>
    <p:sldId id="1650" r:id="rId60"/>
    <p:sldId id="1643" r:id="rId61"/>
    <p:sldId id="1614" r:id="rId62"/>
    <p:sldId id="300" r:id="rId6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1552219F-E48B-463E-8149-5A6B98BAF380}">
          <p14:sldIdLst>
            <p14:sldId id="1616"/>
            <p14:sldId id="256"/>
            <p14:sldId id="301"/>
            <p14:sldId id="302"/>
            <p14:sldId id="303"/>
          </p14:sldIdLst>
        </p14:section>
        <p14:section name="Dagens pass" id="{69A5EEC7-8ABB-4649-9699-D170E871322F}">
          <p14:sldIdLst>
            <p14:sldId id="257"/>
            <p14:sldId id="304"/>
            <p14:sldId id="292"/>
            <p14:sldId id="305"/>
            <p14:sldId id="258"/>
            <p14:sldId id="259"/>
            <p14:sldId id="260"/>
            <p14:sldId id="314"/>
            <p14:sldId id="306"/>
            <p14:sldId id="316"/>
            <p14:sldId id="315"/>
            <p14:sldId id="1613"/>
            <p14:sldId id="307"/>
            <p14:sldId id="263"/>
            <p14:sldId id="280"/>
            <p14:sldId id="1644"/>
            <p14:sldId id="265"/>
            <p14:sldId id="264"/>
          </p14:sldIdLst>
        </p14:section>
        <p14:section name="Summera före paus" id="{09408765-38C5-4F7E-816D-F6F9D84EA560}">
          <p14:sldIdLst>
            <p14:sldId id="267"/>
            <p14:sldId id="317"/>
            <p14:sldId id="275"/>
            <p14:sldId id="268"/>
            <p14:sldId id="1623"/>
            <p14:sldId id="1649"/>
            <p14:sldId id="1624"/>
            <p14:sldId id="1615"/>
            <p14:sldId id="1646"/>
            <p14:sldId id="1626"/>
            <p14:sldId id="1619"/>
            <p14:sldId id="1627"/>
            <p14:sldId id="278"/>
            <p14:sldId id="276"/>
            <p14:sldId id="1642"/>
          </p14:sldIdLst>
        </p14:section>
        <p14:section name="Praktiska exempel" id="{EFB32BEE-B10E-4655-BB54-CC5E7382081D}">
          <p14:sldIdLst>
            <p14:sldId id="1628"/>
            <p14:sldId id="1640"/>
            <p14:sldId id="1634"/>
            <p14:sldId id="398"/>
            <p14:sldId id="1631"/>
            <p14:sldId id="1635"/>
            <p14:sldId id="1629"/>
            <p14:sldId id="1637"/>
            <p14:sldId id="1636"/>
            <p14:sldId id="1641"/>
          </p14:sldIdLst>
        </p14:section>
        <p14:section name="Dags för summering" id="{9936210A-9B71-4467-9F1F-0BA03A617046}">
          <p14:sldIdLst>
            <p14:sldId id="1639"/>
            <p14:sldId id="1648"/>
            <p14:sldId id="1612"/>
            <p14:sldId id="298"/>
            <p14:sldId id="1650"/>
            <p14:sldId id="1643"/>
            <p14:sldId id="1614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Häggström" initials="TH" lastIdx="6" clrIdx="0">
    <p:extLst>
      <p:ext uri="{19B8F6BF-5375-455C-9EA6-DF929625EA0E}">
        <p15:presenceInfo xmlns:p15="http://schemas.microsoft.com/office/powerpoint/2012/main" userId="S::thomas.haggstrom_umea.se#ext#@ineraab.onmicrosoft.com::65316688-30e6-488e-ba37-953ed150164b" providerId="AD"/>
      </p:ext>
    </p:extLst>
  </p:cmAuthor>
  <p:cmAuthor id="2" name="Mannerhagen Peter" initials="MP" lastIdx="3" clrIdx="1">
    <p:extLst>
      <p:ext uri="{19B8F6BF-5375-455C-9EA6-DF929625EA0E}">
        <p15:presenceInfo xmlns:p15="http://schemas.microsoft.com/office/powerpoint/2012/main" userId="S::Peter.Mannerhagen@inera.se::77036b5a-cee7-41f2-a9c4-f30f9897a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6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8" autoAdjust="0"/>
    <p:restoredTop sz="88794" autoAdjust="0"/>
  </p:normalViewPr>
  <p:slideViewPr>
    <p:cSldViewPr snapToGrid="0">
      <p:cViewPr varScale="1">
        <p:scale>
          <a:sx n="60" d="100"/>
          <a:sy n="60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Häggström" userId="S::thomas.haggstrom_umea.se#ext#@ineraab.onmicrosoft.com::65316688-30e6-488e-ba37-953ed150164b" providerId="AD" clId="Web-{F7852016-B3DD-46F7-9594-1B55F6EB18FC}"/>
    <pc:docChg chg="">
      <pc:chgData name="Thomas Häggström" userId="S::thomas.haggstrom_umea.se#ext#@ineraab.onmicrosoft.com::65316688-30e6-488e-ba37-953ed150164b" providerId="AD" clId="Web-{F7852016-B3DD-46F7-9594-1B55F6EB18FC}" dt="2021-03-01T11:34:17.226" v="0"/>
      <pc:docMkLst>
        <pc:docMk/>
      </pc:docMkLst>
      <pc:sldChg chg="addCm">
        <pc:chgData name="Thomas Häggström" userId="S::thomas.haggstrom_umea.se#ext#@ineraab.onmicrosoft.com::65316688-30e6-488e-ba37-953ed150164b" providerId="AD" clId="Web-{F7852016-B3DD-46F7-9594-1B55F6EB18FC}" dt="2021-03-01T11:34:17.226" v="0"/>
        <pc:sldMkLst>
          <pc:docMk/>
          <pc:sldMk cId="1529702717" sldId="1612"/>
        </pc:sldMkLst>
      </pc:sldChg>
    </pc:docChg>
  </pc:docChgLst>
  <pc:docChgLst>
    <pc:chgData name="Mannerhagen Peter" userId="77036b5a-cee7-41f2-a9c4-f30f9897a622" providerId="ADAL" clId="{4D34AC21-96CD-4F05-8F32-9D123F7D539E}"/>
    <pc:docChg chg="undo custSel mod addSld delSld modSld sldOrd">
      <pc:chgData name="Mannerhagen Peter" userId="77036b5a-cee7-41f2-a9c4-f30f9897a622" providerId="ADAL" clId="{4D34AC21-96CD-4F05-8F32-9D123F7D539E}" dt="2021-03-01T16:12:01.136" v="3202" actId="1589"/>
      <pc:docMkLst>
        <pc:docMk/>
      </pc:docMkLst>
      <pc:sldChg chg="modSp">
        <pc:chgData name="Mannerhagen Peter" userId="77036b5a-cee7-41f2-a9c4-f30f9897a622" providerId="ADAL" clId="{4D34AC21-96CD-4F05-8F32-9D123F7D539E}" dt="2021-02-16T13:37:00.444" v="1689" actId="20577"/>
        <pc:sldMkLst>
          <pc:docMk/>
          <pc:sldMk cId="3194377694" sldId="256"/>
        </pc:sldMkLst>
        <pc:spChg chg="mod">
          <ac:chgData name="Mannerhagen Peter" userId="77036b5a-cee7-41f2-a9c4-f30f9897a622" providerId="ADAL" clId="{4D34AC21-96CD-4F05-8F32-9D123F7D539E}" dt="2021-02-16T13:37:00.444" v="1689" actId="20577"/>
          <ac:spMkLst>
            <pc:docMk/>
            <pc:sldMk cId="3194377694" sldId="256"/>
            <ac:spMk id="3" creationId="{00000000-0000-0000-0000-000000000000}"/>
          </ac:spMkLst>
        </pc:spChg>
      </pc:sldChg>
      <pc:sldChg chg="addSp modSp mod setBg">
        <pc:chgData name="Mannerhagen Peter" userId="77036b5a-cee7-41f2-a9c4-f30f9897a622" providerId="ADAL" clId="{4D34AC21-96CD-4F05-8F32-9D123F7D539E}" dt="2021-02-09T15:32:07.507" v="685" actId="26606"/>
        <pc:sldMkLst>
          <pc:docMk/>
          <pc:sldMk cId="4101272743" sldId="257"/>
        </pc:sldMkLst>
        <pc:spChg chg="mod">
          <ac:chgData name="Mannerhagen Peter" userId="77036b5a-cee7-41f2-a9c4-f30f9897a622" providerId="ADAL" clId="{4D34AC21-96CD-4F05-8F32-9D123F7D539E}" dt="2021-02-09T15:32:07.507" v="685" actId="26606"/>
          <ac:spMkLst>
            <pc:docMk/>
            <pc:sldMk cId="4101272743" sldId="257"/>
            <ac:spMk id="2" creationId="{14E3D5E5-37EB-4035-855C-9C336DAE0286}"/>
          </ac:spMkLst>
        </pc:spChg>
        <pc:spChg chg="mod">
          <ac:chgData name="Mannerhagen Peter" userId="77036b5a-cee7-41f2-a9c4-f30f9897a622" providerId="ADAL" clId="{4D34AC21-96CD-4F05-8F32-9D123F7D539E}" dt="2021-02-09T15:32:07.507" v="685" actId="26606"/>
          <ac:spMkLst>
            <pc:docMk/>
            <pc:sldMk cId="4101272743" sldId="257"/>
            <ac:spMk id="3" creationId="{F39A9EA3-5575-4014-8DDB-78AADCDF24C6}"/>
          </ac:spMkLst>
        </pc:spChg>
        <pc:spChg chg="add">
          <ac:chgData name="Mannerhagen Peter" userId="77036b5a-cee7-41f2-a9c4-f30f9897a622" providerId="ADAL" clId="{4D34AC21-96CD-4F05-8F32-9D123F7D539E}" dt="2021-02-09T15:32:07.507" v="685" actId="26606"/>
          <ac:spMkLst>
            <pc:docMk/>
            <pc:sldMk cId="4101272743" sldId="257"/>
            <ac:spMk id="8" creationId="{DBF61EA3-B236-439E-9C0B-340980D56BEE}"/>
          </ac:spMkLst>
        </pc:spChg>
        <pc:spChg chg="add">
          <ac:chgData name="Mannerhagen Peter" userId="77036b5a-cee7-41f2-a9c4-f30f9897a622" providerId="ADAL" clId="{4D34AC21-96CD-4F05-8F32-9D123F7D539E}" dt="2021-02-09T15:32:07.507" v="685" actId="26606"/>
          <ac:spMkLst>
            <pc:docMk/>
            <pc:sldMk cId="4101272743" sldId="257"/>
            <ac:spMk id="14" creationId="{E659831F-0D9A-4C63-9EBB-8435B85A440F}"/>
          </ac:spMkLst>
        </pc:spChg>
        <pc:grpChg chg="add">
          <ac:chgData name="Mannerhagen Peter" userId="77036b5a-cee7-41f2-a9c4-f30f9897a622" providerId="ADAL" clId="{4D34AC21-96CD-4F05-8F32-9D123F7D539E}" dt="2021-02-09T15:32:07.507" v="685" actId="26606"/>
          <ac:grpSpMkLst>
            <pc:docMk/>
            <pc:sldMk cId="4101272743" sldId="257"/>
            <ac:grpSpMk id="10" creationId="{28FAF094-D087-493F-8DF9-A486C2D6BBAA}"/>
          </ac:grpSpMkLst>
        </pc:grpChg>
      </pc:sldChg>
      <pc:sldChg chg="addSp modSp modAnim delCm modCm">
        <pc:chgData name="Mannerhagen Peter" userId="77036b5a-cee7-41f2-a9c4-f30f9897a622" providerId="ADAL" clId="{4D34AC21-96CD-4F05-8F32-9D123F7D539E}" dt="2021-03-01T15:54:09.825" v="3070" actId="1592"/>
        <pc:sldMkLst>
          <pc:docMk/>
          <pc:sldMk cId="3441651228" sldId="258"/>
        </pc:sldMkLst>
        <pc:spChg chg="add mod">
          <ac:chgData name="Mannerhagen Peter" userId="77036b5a-cee7-41f2-a9c4-f30f9897a622" providerId="ADAL" clId="{4D34AC21-96CD-4F05-8F32-9D123F7D539E}" dt="2021-02-09T15:20:01.903" v="603" actId="1076"/>
          <ac:spMkLst>
            <pc:docMk/>
            <pc:sldMk cId="3441651228" sldId="258"/>
            <ac:spMk id="44" creationId="{5E483BA1-DE30-445E-A93B-63948811291C}"/>
          </ac:spMkLst>
        </pc:spChg>
      </pc:sldChg>
      <pc:sldChg chg="addSp modSp modAnim">
        <pc:chgData name="Mannerhagen Peter" userId="77036b5a-cee7-41f2-a9c4-f30f9897a622" providerId="ADAL" clId="{4D34AC21-96CD-4F05-8F32-9D123F7D539E}" dt="2021-02-11T15:14:30.965" v="931"/>
        <pc:sldMkLst>
          <pc:docMk/>
          <pc:sldMk cId="4130029843" sldId="259"/>
        </pc:sldMkLst>
        <pc:spChg chg="add mod">
          <ac:chgData name="Mannerhagen Peter" userId="77036b5a-cee7-41f2-a9c4-f30f9897a622" providerId="ADAL" clId="{4D34AC21-96CD-4F05-8F32-9D123F7D539E}" dt="2021-02-11T15:10:17.977" v="919" actId="1036"/>
          <ac:spMkLst>
            <pc:docMk/>
            <pc:sldMk cId="4130029843" sldId="259"/>
            <ac:spMk id="3" creationId="{8FCC6D9D-88A4-4711-B408-6048F598CA65}"/>
          </ac:spMkLst>
        </pc:spChg>
        <pc:spChg chg="add mod">
          <ac:chgData name="Mannerhagen Peter" userId="77036b5a-cee7-41f2-a9c4-f30f9897a622" providerId="ADAL" clId="{4D34AC21-96CD-4F05-8F32-9D123F7D539E}" dt="2021-02-09T15:20:42.829" v="628" actId="1076"/>
          <ac:spMkLst>
            <pc:docMk/>
            <pc:sldMk cId="4130029843" sldId="259"/>
            <ac:spMk id="6" creationId="{BD4EFCA5-59B1-41E4-BDBE-E8C0EC0809BF}"/>
          </ac:spMkLst>
        </pc:spChg>
        <pc:spChg chg="add mod">
          <ac:chgData name="Mannerhagen Peter" userId="77036b5a-cee7-41f2-a9c4-f30f9897a622" providerId="ADAL" clId="{4D34AC21-96CD-4F05-8F32-9D123F7D539E}" dt="2021-02-11T15:10:34.133" v="927" actId="1037"/>
          <ac:spMkLst>
            <pc:docMk/>
            <pc:sldMk cId="4130029843" sldId="259"/>
            <ac:spMk id="7" creationId="{663F278F-3EB8-4543-976B-4426868E8C48}"/>
          </ac:spMkLst>
        </pc:spChg>
        <pc:spChg chg="add mod">
          <ac:chgData name="Mannerhagen Peter" userId="77036b5a-cee7-41f2-a9c4-f30f9897a622" providerId="ADAL" clId="{4D34AC21-96CD-4F05-8F32-9D123F7D539E}" dt="2021-02-11T15:12:23.603" v="930" actId="14100"/>
          <ac:spMkLst>
            <pc:docMk/>
            <pc:sldMk cId="4130029843" sldId="259"/>
            <ac:spMk id="8" creationId="{6B5958A1-BFCA-4450-B2AB-6305F94D9781}"/>
          </ac:spMkLst>
        </pc:spChg>
      </pc:sldChg>
      <pc:sldChg chg="addSp delSp modSp mod setBg setClrOvrMap">
        <pc:chgData name="Mannerhagen Peter" userId="77036b5a-cee7-41f2-a9c4-f30f9897a622" providerId="ADAL" clId="{4D34AC21-96CD-4F05-8F32-9D123F7D539E}" dt="2021-02-16T14:36:21.214" v="2104" actId="26606"/>
        <pc:sldMkLst>
          <pc:docMk/>
          <pc:sldMk cId="2802089540" sldId="260"/>
        </pc:sldMkLst>
        <pc:spChg chg="mod">
          <ac:chgData name="Mannerhagen Peter" userId="77036b5a-cee7-41f2-a9c4-f30f9897a622" providerId="ADAL" clId="{4D34AC21-96CD-4F05-8F32-9D123F7D539E}" dt="2021-02-16T14:36:21.214" v="2104" actId="26606"/>
          <ac:spMkLst>
            <pc:docMk/>
            <pc:sldMk cId="2802089540" sldId="260"/>
            <ac:spMk id="2" creationId="{E3168189-A0D3-4F99-BB31-D4DF4DCDC930}"/>
          </ac:spMkLst>
        </pc:spChg>
        <pc:spChg chg="del mod">
          <ac:chgData name="Mannerhagen Peter" userId="77036b5a-cee7-41f2-a9c4-f30f9897a622" providerId="ADAL" clId="{4D34AC21-96CD-4F05-8F32-9D123F7D539E}" dt="2021-02-16T14:14:39.484" v="1950" actId="26606"/>
          <ac:spMkLst>
            <pc:docMk/>
            <pc:sldMk cId="2802089540" sldId="260"/>
            <ac:spMk id="3" creationId="{1D2C026F-6125-4593-A38A-483CD04A091E}"/>
          </ac:spMkLst>
        </pc:spChg>
        <pc:spChg chg="add del">
          <ac:chgData name="Mannerhagen Peter" userId="77036b5a-cee7-41f2-a9c4-f30f9897a622" providerId="ADAL" clId="{4D34AC21-96CD-4F05-8F32-9D123F7D539E}" dt="2021-02-16T14:36:21.214" v="2104" actId="26606"/>
          <ac:spMkLst>
            <pc:docMk/>
            <pc:sldMk cId="2802089540" sldId="260"/>
            <ac:spMk id="9" creationId="{1D63C574-BFD2-41A1-A567-B0C3CC7FDD4F}"/>
          </ac:spMkLst>
        </pc:spChg>
        <pc:spChg chg="add del">
          <ac:chgData name="Mannerhagen Peter" userId="77036b5a-cee7-41f2-a9c4-f30f9897a622" providerId="ADAL" clId="{4D34AC21-96CD-4F05-8F32-9D123F7D539E}" dt="2021-02-16T14:36:21.214" v="2104" actId="26606"/>
          <ac:spMkLst>
            <pc:docMk/>
            <pc:sldMk cId="2802089540" sldId="260"/>
            <ac:spMk id="11" creationId="{E2A46BAB-8C31-42B2-90E8-B26DD3E81D37}"/>
          </ac:spMkLst>
        </pc:spChg>
        <pc:grpChg chg="add del">
          <ac:chgData name="Mannerhagen Peter" userId="77036b5a-cee7-41f2-a9c4-f30f9897a622" providerId="ADAL" clId="{4D34AC21-96CD-4F05-8F32-9D123F7D539E}" dt="2021-02-16T14:36:21.214" v="2104" actId="26606"/>
          <ac:grpSpMkLst>
            <pc:docMk/>
            <pc:sldMk cId="2802089540" sldId="260"/>
            <ac:grpSpMk id="13" creationId="{B3F7A3C7-0737-4E57-B30E-8EEFE638B401}"/>
          </ac:grpSpMkLst>
        </pc:grpChg>
        <pc:grpChg chg="add del">
          <ac:chgData name="Mannerhagen Peter" userId="77036b5a-cee7-41f2-a9c4-f30f9897a622" providerId="ADAL" clId="{4D34AC21-96CD-4F05-8F32-9D123F7D539E}" dt="2021-02-16T14:36:21.214" v="2104" actId="26606"/>
          <ac:grpSpMkLst>
            <pc:docMk/>
            <pc:sldMk cId="2802089540" sldId="260"/>
            <ac:grpSpMk id="17" creationId="{43F5E015-E085-4624-B431-B42414448684}"/>
          </ac:grpSpMkLst>
        </pc:grpChg>
        <pc:graphicFrameChg chg="add mod modGraphic">
          <ac:chgData name="Mannerhagen Peter" userId="77036b5a-cee7-41f2-a9c4-f30f9897a622" providerId="ADAL" clId="{4D34AC21-96CD-4F05-8F32-9D123F7D539E}" dt="2021-02-16T14:36:21.214" v="2104" actId="26606"/>
          <ac:graphicFrameMkLst>
            <pc:docMk/>
            <pc:sldMk cId="2802089540" sldId="260"/>
            <ac:graphicFrameMk id="5" creationId="{0E792807-2BBA-4643-9200-7DAF21F11527}"/>
          </ac:graphicFrameMkLst>
        </pc:graphicFrameChg>
      </pc:sldChg>
      <pc:sldChg chg="add del">
        <pc:chgData name="Mannerhagen Peter" userId="77036b5a-cee7-41f2-a9c4-f30f9897a622" providerId="ADAL" clId="{4D34AC21-96CD-4F05-8F32-9D123F7D539E}" dt="2021-02-11T13:13:59.534" v="863"/>
        <pc:sldMkLst>
          <pc:docMk/>
          <pc:sldMk cId="426315064" sldId="263"/>
        </pc:sldMkLst>
      </pc:sldChg>
      <pc:sldChg chg="del">
        <pc:chgData name="Mannerhagen Peter" userId="77036b5a-cee7-41f2-a9c4-f30f9897a622" providerId="ADAL" clId="{4D34AC21-96CD-4F05-8F32-9D123F7D539E}" dt="2021-02-11T13:14:34.335" v="864"/>
        <pc:sldMkLst>
          <pc:docMk/>
          <pc:sldMk cId="1577888248" sldId="263"/>
        </pc:sldMkLst>
      </pc:sldChg>
      <pc:sldChg chg="addSp delSp modSp add mod modAnim">
        <pc:chgData name="Mannerhagen Peter" userId="77036b5a-cee7-41f2-a9c4-f30f9897a622" providerId="ADAL" clId="{4D34AC21-96CD-4F05-8F32-9D123F7D539E}" dt="2021-03-01T16:08:27.671" v="3201" actId="403"/>
        <pc:sldMkLst>
          <pc:docMk/>
          <pc:sldMk cId="3606921208" sldId="263"/>
        </pc:sldMkLst>
        <pc:spChg chg="mod">
          <ac:chgData name="Mannerhagen Peter" userId="77036b5a-cee7-41f2-a9c4-f30f9897a622" providerId="ADAL" clId="{4D34AC21-96CD-4F05-8F32-9D123F7D539E}" dt="2021-02-11T15:05:31.264" v="896" actId="113"/>
          <ac:spMkLst>
            <pc:docMk/>
            <pc:sldMk cId="3606921208" sldId="263"/>
            <ac:spMk id="2" creationId="{00000000-0000-0000-0000-000000000000}"/>
          </ac:spMkLst>
        </pc:spChg>
        <pc:spChg chg="del mod">
          <ac:chgData name="Mannerhagen Peter" userId="77036b5a-cee7-41f2-a9c4-f30f9897a622" providerId="ADAL" clId="{4D34AC21-96CD-4F05-8F32-9D123F7D539E}" dt="2021-03-01T16:06:54.086" v="3188" actId="478"/>
          <ac:spMkLst>
            <pc:docMk/>
            <pc:sldMk cId="3606921208" sldId="263"/>
            <ac:spMk id="3" creationId="{D3251CF9-4D1B-4C42-87E0-4AF5C23AA6C4}"/>
          </ac:spMkLst>
        </pc:spChg>
        <pc:spChg chg="add mod ord">
          <ac:chgData name="Mannerhagen Peter" userId="77036b5a-cee7-41f2-a9c4-f30f9897a622" providerId="ADAL" clId="{4D34AC21-96CD-4F05-8F32-9D123F7D539E}" dt="2021-02-11T15:23:35.427" v="945" actId="14100"/>
          <ac:spMkLst>
            <pc:docMk/>
            <pc:sldMk cId="3606921208" sldId="263"/>
            <ac:spMk id="4" creationId="{642B6581-BCF2-4B84-9236-CDC88178CBF1}"/>
          </ac:spMkLst>
        </pc:spChg>
        <pc:spChg chg="mod">
          <ac:chgData name="Mannerhagen Peter" userId="77036b5a-cee7-41f2-a9c4-f30f9897a622" providerId="ADAL" clId="{4D34AC21-96CD-4F05-8F32-9D123F7D539E}" dt="2021-03-01T16:08:27.671" v="3201" actId="403"/>
          <ac:spMkLst>
            <pc:docMk/>
            <pc:sldMk cId="3606921208" sldId="263"/>
            <ac:spMk id="5" creationId="{8029D46D-818A-4E92-AD65-AA34FDFEFCB7}"/>
          </ac:spMkLst>
        </pc:spChg>
        <pc:spChg chg="add mod">
          <ac:chgData name="Mannerhagen Peter" userId="77036b5a-cee7-41f2-a9c4-f30f9897a622" providerId="ADAL" clId="{4D34AC21-96CD-4F05-8F32-9D123F7D539E}" dt="2021-03-01T16:08:18.680" v="3200" actId="403"/>
          <ac:spMkLst>
            <pc:docMk/>
            <pc:sldMk cId="3606921208" sldId="263"/>
            <ac:spMk id="6" creationId="{7D9DDFF3-078E-44FF-B4C6-8F533A669701}"/>
          </ac:spMkLst>
        </pc:spChg>
        <pc:picChg chg="del mod ord">
          <ac:chgData name="Mannerhagen Peter" userId="77036b5a-cee7-41f2-a9c4-f30f9897a622" providerId="ADAL" clId="{4D34AC21-96CD-4F05-8F32-9D123F7D539E}" dt="2021-03-01T16:06:57.007" v="3189" actId="478"/>
          <ac:picMkLst>
            <pc:docMk/>
            <pc:sldMk cId="3606921208" sldId="263"/>
            <ac:picMk id="11" creationId="{0CEA43DE-868D-4CB3-8736-D2FB7BDF3DED}"/>
          </ac:picMkLst>
        </pc:picChg>
      </pc:sldChg>
      <pc:sldChg chg="add del">
        <pc:chgData name="Mannerhagen Peter" userId="77036b5a-cee7-41f2-a9c4-f30f9897a622" providerId="ADAL" clId="{4D34AC21-96CD-4F05-8F32-9D123F7D539E}" dt="2021-02-11T13:13:57.599" v="857"/>
        <pc:sldMkLst>
          <pc:docMk/>
          <pc:sldMk cId="3885146235" sldId="263"/>
        </pc:sldMkLst>
      </pc:sldChg>
      <pc:sldChg chg="add del">
        <pc:chgData name="Mannerhagen Peter" userId="77036b5a-cee7-41f2-a9c4-f30f9897a622" providerId="ADAL" clId="{4D34AC21-96CD-4F05-8F32-9D123F7D539E}" dt="2021-02-11T13:13:57.599" v="857"/>
        <pc:sldMkLst>
          <pc:docMk/>
          <pc:sldMk cId="814398121" sldId="264"/>
        </pc:sldMkLst>
      </pc:sldChg>
      <pc:sldChg chg="addSp modSp mod setBg">
        <pc:chgData name="Mannerhagen Peter" userId="77036b5a-cee7-41f2-a9c4-f30f9897a622" providerId="ADAL" clId="{4D34AC21-96CD-4F05-8F32-9D123F7D539E}" dt="2021-02-16T15:17:17.074" v="2328" actId="14100"/>
        <pc:sldMkLst>
          <pc:docMk/>
          <pc:sldMk cId="1406333300" sldId="264"/>
        </pc:sldMkLst>
        <pc:spChg chg="mod">
          <ac:chgData name="Mannerhagen Peter" userId="77036b5a-cee7-41f2-a9c4-f30f9897a622" providerId="ADAL" clId="{4D34AC21-96CD-4F05-8F32-9D123F7D539E}" dt="2021-02-16T15:16:52.880" v="2325" actId="26606"/>
          <ac:spMkLst>
            <pc:docMk/>
            <pc:sldMk cId="1406333300" sldId="264"/>
            <ac:spMk id="9" creationId="{102637F9-4F9C-4A27-810D-06D14DBA6CC5}"/>
          </ac:spMkLst>
        </pc:spChg>
        <pc:spChg chg="add">
          <ac:chgData name="Mannerhagen Peter" userId="77036b5a-cee7-41f2-a9c4-f30f9897a622" providerId="ADAL" clId="{4D34AC21-96CD-4F05-8F32-9D123F7D539E}" dt="2021-02-16T15:16:52.880" v="2325" actId="26606"/>
          <ac:spMkLst>
            <pc:docMk/>
            <pc:sldMk cId="1406333300" sldId="264"/>
            <ac:spMk id="14" creationId="{6753252F-4873-4F63-801D-CC719279A7D5}"/>
          </ac:spMkLst>
        </pc:spChg>
        <pc:spChg chg="add">
          <ac:chgData name="Mannerhagen Peter" userId="77036b5a-cee7-41f2-a9c4-f30f9897a622" providerId="ADAL" clId="{4D34AC21-96CD-4F05-8F32-9D123F7D539E}" dt="2021-02-16T15:16:52.880" v="2325" actId="26606"/>
          <ac:spMkLst>
            <pc:docMk/>
            <pc:sldMk cId="1406333300" sldId="264"/>
            <ac:spMk id="16" creationId="{047C8CCB-F95D-4249-92DD-651249D3535A}"/>
          </ac:spMkLst>
        </pc:spChg>
        <pc:picChg chg="mod">
          <ac:chgData name="Mannerhagen Peter" userId="77036b5a-cee7-41f2-a9c4-f30f9897a622" providerId="ADAL" clId="{4D34AC21-96CD-4F05-8F32-9D123F7D539E}" dt="2021-02-16T15:17:17.074" v="2328" actId="14100"/>
          <ac:picMkLst>
            <pc:docMk/>
            <pc:sldMk cId="1406333300" sldId="264"/>
            <ac:picMk id="4" creationId="{1FAD1884-58F5-4C4E-8455-B4173A80A8CD}"/>
          </ac:picMkLst>
        </pc:picChg>
      </pc:sldChg>
      <pc:sldChg chg="add del">
        <pc:chgData name="Mannerhagen Peter" userId="77036b5a-cee7-41f2-a9c4-f30f9897a622" providerId="ADAL" clId="{4D34AC21-96CD-4F05-8F32-9D123F7D539E}" dt="2021-02-16T15:07:19.887" v="2316" actId="2696"/>
        <pc:sldMkLst>
          <pc:docMk/>
          <pc:sldMk cId="1424796743" sldId="264"/>
        </pc:sldMkLst>
      </pc:sldChg>
      <pc:sldChg chg="add del">
        <pc:chgData name="Mannerhagen Peter" userId="77036b5a-cee7-41f2-a9c4-f30f9897a622" providerId="ADAL" clId="{4D34AC21-96CD-4F05-8F32-9D123F7D539E}" dt="2021-02-11T13:13:59.534" v="863"/>
        <pc:sldMkLst>
          <pc:docMk/>
          <pc:sldMk cId="1835703086" sldId="264"/>
        </pc:sldMkLst>
      </pc:sldChg>
      <pc:sldChg chg="del">
        <pc:chgData name="Mannerhagen Peter" userId="77036b5a-cee7-41f2-a9c4-f30f9897a622" providerId="ADAL" clId="{4D34AC21-96CD-4F05-8F32-9D123F7D539E}" dt="2021-02-11T13:14:34.335" v="864"/>
        <pc:sldMkLst>
          <pc:docMk/>
          <pc:sldMk cId="3913782566" sldId="264"/>
        </pc:sldMkLst>
      </pc:sldChg>
      <pc:sldChg chg="del">
        <pc:chgData name="Mannerhagen Peter" userId="77036b5a-cee7-41f2-a9c4-f30f9897a622" providerId="ADAL" clId="{4D34AC21-96CD-4F05-8F32-9D123F7D539E}" dt="2021-02-11T13:14:34.335" v="864"/>
        <pc:sldMkLst>
          <pc:docMk/>
          <pc:sldMk cId="553991881" sldId="265"/>
        </pc:sldMkLst>
      </pc:sldChg>
      <pc:sldChg chg="modSp add del">
        <pc:chgData name="Mannerhagen Peter" userId="77036b5a-cee7-41f2-a9c4-f30f9897a622" providerId="ADAL" clId="{4D34AC21-96CD-4F05-8F32-9D123F7D539E}" dt="2021-02-11T13:13:59.534" v="863"/>
        <pc:sldMkLst>
          <pc:docMk/>
          <pc:sldMk cId="772625074" sldId="265"/>
        </pc:sldMkLst>
        <pc:spChg chg="mod">
          <ac:chgData name="Mannerhagen Peter" userId="77036b5a-cee7-41f2-a9c4-f30f9897a622" providerId="ADAL" clId="{4D34AC21-96CD-4F05-8F32-9D123F7D539E}" dt="2021-02-11T13:13:59.534" v="863"/>
          <ac:spMkLst>
            <pc:docMk/>
            <pc:sldMk cId="772625074" sldId="265"/>
            <ac:spMk id="9" creationId="{378826C4-3DC6-4F95-8B1F-91D5F4C94108}"/>
          </ac:spMkLst>
        </pc:spChg>
      </pc:sldChg>
      <pc:sldChg chg="add del">
        <pc:chgData name="Mannerhagen Peter" userId="77036b5a-cee7-41f2-a9c4-f30f9897a622" providerId="ADAL" clId="{4D34AC21-96CD-4F05-8F32-9D123F7D539E}" dt="2021-02-16T15:07:19.893" v="2318" actId="2696"/>
        <pc:sldMkLst>
          <pc:docMk/>
          <pc:sldMk cId="1007798113" sldId="265"/>
        </pc:sldMkLst>
      </pc:sldChg>
      <pc:sldChg chg="add del">
        <pc:chgData name="Mannerhagen Peter" userId="77036b5a-cee7-41f2-a9c4-f30f9897a622" providerId="ADAL" clId="{4D34AC21-96CD-4F05-8F32-9D123F7D539E}" dt="2021-02-11T13:13:57.599" v="857"/>
        <pc:sldMkLst>
          <pc:docMk/>
          <pc:sldMk cId="2385369448" sldId="265"/>
        </pc:sldMkLst>
      </pc:sldChg>
      <pc:sldChg chg="addSp modSp">
        <pc:chgData name="Mannerhagen Peter" userId="77036b5a-cee7-41f2-a9c4-f30f9897a622" providerId="ADAL" clId="{4D34AC21-96CD-4F05-8F32-9D123F7D539E}" dt="2021-02-18T13:59:18.283" v="2888" actId="14100"/>
        <pc:sldMkLst>
          <pc:docMk/>
          <pc:sldMk cId="4066527077" sldId="265"/>
        </pc:sldMkLst>
        <pc:spChg chg="mod">
          <ac:chgData name="Mannerhagen Peter" userId="77036b5a-cee7-41f2-a9c4-f30f9897a622" providerId="ADAL" clId="{4D34AC21-96CD-4F05-8F32-9D123F7D539E}" dt="2021-02-16T15:18:29.377" v="2345" actId="1038"/>
          <ac:spMkLst>
            <pc:docMk/>
            <pc:sldMk cId="4066527077" sldId="265"/>
            <ac:spMk id="2" creationId="{B70819E3-1729-4020-B099-D6E9CCBE84EA}"/>
          </ac:spMkLst>
        </pc:spChg>
        <pc:spChg chg="add mod ord">
          <ac:chgData name="Mannerhagen Peter" userId="77036b5a-cee7-41f2-a9c4-f30f9897a622" providerId="ADAL" clId="{4D34AC21-96CD-4F05-8F32-9D123F7D539E}" dt="2021-02-16T15:19:58.488" v="2351" actId="167"/>
          <ac:spMkLst>
            <pc:docMk/>
            <pc:sldMk cId="4066527077" sldId="265"/>
            <ac:spMk id="3" creationId="{7D3C5C34-155E-48C6-A064-36FFC210ECAD}"/>
          </ac:spMkLst>
        </pc:spChg>
        <pc:spChg chg="mod">
          <ac:chgData name="Mannerhagen Peter" userId="77036b5a-cee7-41f2-a9c4-f30f9897a622" providerId="ADAL" clId="{4D34AC21-96CD-4F05-8F32-9D123F7D539E}" dt="2021-02-16T15:18:29.377" v="2345" actId="1038"/>
          <ac:spMkLst>
            <pc:docMk/>
            <pc:sldMk cId="4066527077" sldId="265"/>
            <ac:spMk id="5" creationId="{187B648D-5494-46D1-A805-3E43A20D5B0A}"/>
          </ac:spMkLst>
        </pc:spChg>
        <pc:spChg chg="add mod ord">
          <ac:chgData name="Mannerhagen Peter" userId="77036b5a-cee7-41f2-a9c4-f30f9897a622" providerId="ADAL" clId="{4D34AC21-96CD-4F05-8F32-9D123F7D539E}" dt="2021-02-16T15:20:29.356" v="2353" actId="167"/>
          <ac:spMkLst>
            <pc:docMk/>
            <pc:sldMk cId="4066527077" sldId="265"/>
            <ac:spMk id="6" creationId="{0ED2D79B-0322-4C1C-8530-F38CADB14FD1}"/>
          </ac:spMkLst>
        </pc:spChg>
        <pc:spChg chg="add mod">
          <ac:chgData name="Mannerhagen Peter" userId="77036b5a-cee7-41f2-a9c4-f30f9897a622" providerId="ADAL" clId="{4D34AC21-96CD-4F05-8F32-9D123F7D539E}" dt="2021-02-18T13:59:18.283" v="2888" actId="14100"/>
          <ac:spMkLst>
            <pc:docMk/>
            <pc:sldMk cId="4066527077" sldId="265"/>
            <ac:spMk id="7" creationId="{12FF9F29-6D79-456D-83F5-02C95C5530D4}"/>
          </ac:spMkLst>
        </pc:spChg>
        <pc:spChg chg="mod">
          <ac:chgData name="Mannerhagen Peter" userId="77036b5a-cee7-41f2-a9c4-f30f9897a622" providerId="ADAL" clId="{4D34AC21-96CD-4F05-8F32-9D123F7D539E}" dt="2021-02-16T15:18:36.679" v="2346" actId="1076"/>
          <ac:spMkLst>
            <pc:docMk/>
            <pc:sldMk cId="4066527077" sldId="265"/>
            <ac:spMk id="9" creationId="{378826C4-3DC6-4F95-8B1F-91D5F4C94108}"/>
          </ac:spMkLst>
        </pc:spChg>
      </pc:sldChg>
      <pc:sldChg chg="del">
        <pc:chgData name="Mannerhagen Peter" userId="77036b5a-cee7-41f2-a9c4-f30f9897a622" providerId="ADAL" clId="{4D34AC21-96CD-4F05-8F32-9D123F7D539E}" dt="2021-02-18T14:42:05.643" v="3052" actId="2696"/>
        <pc:sldMkLst>
          <pc:docMk/>
          <pc:sldMk cId="292320721" sldId="266"/>
        </pc:sldMkLst>
      </pc:sldChg>
      <pc:sldChg chg="addSp delSp modSp mod setBg setClrOvrMap">
        <pc:chgData name="Mannerhagen Peter" userId="77036b5a-cee7-41f2-a9c4-f30f9897a622" providerId="ADAL" clId="{4D34AC21-96CD-4F05-8F32-9D123F7D539E}" dt="2021-02-16T14:08:53.312" v="1883" actId="26606"/>
        <pc:sldMkLst>
          <pc:docMk/>
          <pc:sldMk cId="4291388763" sldId="268"/>
        </pc:sldMkLst>
        <pc:spChg chg="mod ord">
          <ac:chgData name="Mannerhagen Peter" userId="77036b5a-cee7-41f2-a9c4-f30f9897a622" providerId="ADAL" clId="{4D34AC21-96CD-4F05-8F32-9D123F7D539E}" dt="2021-02-16T14:08:53.312" v="1883" actId="26606"/>
          <ac:spMkLst>
            <pc:docMk/>
            <pc:sldMk cId="4291388763" sldId="268"/>
            <ac:spMk id="2" creationId="{057F79DE-A924-4291-82DB-619F1884B509}"/>
          </ac:spMkLst>
        </pc:spChg>
        <pc:spChg chg="del">
          <ac:chgData name="Mannerhagen Peter" userId="77036b5a-cee7-41f2-a9c4-f30f9897a622" providerId="ADAL" clId="{4D34AC21-96CD-4F05-8F32-9D123F7D539E}" dt="2021-02-16T13:46:53.477" v="1690" actId="931"/>
          <ac:spMkLst>
            <pc:docMk/>
            <pc:sldMk cId="4291388763" sldId="268"/>
            <ac:spMk id="3" creationId="{E5873C43-4DF5-4A41-8490-42FDC7231CEA}"/>
          </ac:spMkLst>
        </pc:spChg>
        <pc:spChg chg="add del mod">
          <ac:chgData name="Mannerhagen Peter" userId="77036b5a-cee7-41f2-a9c4-f30f9897a622" providerId="ADAL" clId="{4D34AC21-96CD-4F05-8F32-9D123F7D539E}" dt="2021-02-16T14:08:53.312" v="1883" actId="26606"/>
          <ac:spMkLst>
            <pc:docMk/>
            <pc:sldMk cId="4291388763" sldId="268"/>
            <ac:spMk id="7" creationId="{DEA2D6BE-9B0A-4B26-BCC5-B8B72BB8AC25}"/>
          </ac:spMkLst>
        </pc:spChg>
        <pc:spChg chg="add del">
          <ac:chgData name="Mannerhagen Peter" userId="77036b5a-cee7-41f2-a9c4-f30f9897a622" providerId="ADAL" clId="{4D34AC21-96CD-4F05-8F32-9D123F7D539E}" dt="2021-02-16T13:47:37.385" v="1692" actId="26606"/>
          <ac:spMkLst>
            <pc:docMk/>
            <pc:sldMk cId="4291388763" sldId="268"/>
            <ac:spMk id="10" creationId="{E49CC64F-7275-4E33-961B-0C5CDC439875}"/>
          </ac:spMkLst>
        </pc:spChg>
        <pc:spChg chg="add del">
          <ac:chgData name="Mannerhagen Peter" userId="77036b5a-cee7-41f2-a9c4-f30f9897a622" providerId="ADAL" clId="{4D34AC21-96CD-4F05-8F32-9D123F7D539E}" dt="2021-02-16T14:08:53.312" v="1883" actId="26606"/>
          <ac:spMkLst>
            <pc:docMk/>
            <pc:sldMk cId="4291388763" sldId="268"/>
            <ac:spMk id="12" creationId="{B81933D1-5615-42C7-9C0B-4EB7105CCE2D}"/>
          </ac:spMkLst>
        </pc:spChg>
        <pc:spChg chg="add del">
          <ac:chgData name="Mannerhagen Peter" userId="77036b5a-cee7-41f2-a9c4-f30f9897a622" providerId="ADAL" clId="{4D34AC21-96CD-4F05-8F32-9D123F7D539E}" dt="2021-02-16T14:08:53.312" v="1883" actId="26606"/>
          <ac:spMkLst>
            <pc:docMk/>
            <pc:sldMk cId="4291388763" sldId="268"/>
            <ac:spMk id="13" creationId="{62542EEC-4F7C-4AE2-933E-EAC8EB3FA378}"/>
          </ac:spMkLst>
        </pc:spChg>
        <pc:spChg chg="add del">
          <ac:chgData name="Mannerhagen Peter" userId="77036b5a-cee7-41f2-a9c4-f30f9897a622" providerId="ADAL" clId="{4D34AC21-96CD-4F05-8F32-9D123F7D539E}" dt="2021-02-16T14:08:53.312" v="1883" actId="26606"/>
          <ac:spMkLst>
            <pc:docMk/>
            <pc:sldMk cId="4291388763" sldId="268"/>
            <ac:spMk id="14" creationId="{19C9EAEA-39D0-4B0E-A0EB-51E7B26740B1}"/>
          </ac:spMkLst>
        </pc:spChg>
        <pc:spChg chg="add">
          <ac:chgData name="Mannerhagen Peter" userId="77036b5a-cee7-41f2-a9c4-f30f9897a622" providerId="ADAL" clId="{4D34AC21-96CD-4F05-8F32-9D123F7D539E}" dt="2021-02-16T14:08:53.312" v="1883" actId="26606"/>
          <ac:spMkLst>
            <pc:docMk/>
            <pc:sldMk cId="4291388763" sldId="268"/>
            <ac:spMk id="71" creationId="{37C89E4B-3C9F-44B9-8B86-D9E3D112D8EC}"/>
          </ac:spMkLst>
        </pc:spChg>
        <pc:grpChg chg="add del">
          <ac:chgData name="Mannerhagen Peter" userId="77036b5a-cee7-41f2-a9c4-f30f9897a622" providerId="ADAL" clId="{4D34AC21-96CD-4F05-8F32-9D123F7D539E}" dt="2021-02-16T14:08:53.312" v="1883" actId="26606"/>
          <ac:grpSpMkLst>
            <pc:docMk/>
            <pc:sldMk cId="4291388763" sldId="268"/>
            <ac:grpSpMk id="16" creationId="{032D8612-31EB-44CF-A1D0-14FD4C705424}"/>
          </ac:grpSpMkLst>
        </pc:grpChg>
        <pc:picChg chg="add del mod">
          <ac:chgData name="Mannerhagen Peter" userId="77036b5a-cee7-41f2-a9c4-f30f9897a622" providerId="ADAL" clId="{4D34AC21-96CD-4F05-8F32-9D123F7D539E}" dt="2021-02-16T14:08:29.685" v="1880" actId="478"/>
          <ac:picMkLst>
            <pc:docMk/>
            <pc:sldMk cId="4291388763" sldId="268"/>
            <ac:picMk id="5" creationId="{85CFC44D-047E-40BF-AA36-F17AB19EFCA8}"/>
          </ac:picMkLst>
        </pc:picChg>
        <pc:picChg chg="add mod">
          <ac:chgData name="Mannerhagen Peter" userId="77036b5a-cee7-41f2-a9c4-f30f9897a622" providerId="ADAL" clId="{4D34AC21-96CD-4F05-8F32-9D123F7D539E}" dt="2021-02-16T14:08:53.312" v="1883" actId="26606"/>
          <ac:picMkLst>
            <pc:docMk/>
            <pc:sldMk cId="4291388763" sldId="268"/>
            <ac:picMk id="1026" creationId="{454B08A0-7B47-4BF9-A143-C7A732F7296E}"/>
          </ac:picMkLst>
        </pc:picChg>
        <pc:cxnChg chg="add">
          <ac:chgData name="Mannerhagen Peter" userId="77036b5a-cee7-41f2-a9c4-f30f9897a622" providerId="ADAL" clId="{4D34AC21-96CD-4F05-8F32-9D123F7D539E}" dt="2021-02-16T14:08:53.312" v="1883" actId="26606"/>
          <ac:cxnSpMkLst>
            <pc:docMk/>
            <pc:sldMk cId="4291388763" sldId="268"/>
            <ac:cxnSpMk id="73" creationId="{AA2EAA10-076F-46BD-8F0F-B9A2FB77A85C}"/>
          </ac:cxnSpMkLst>
        </pc:cxnChg>
        <pc:cxnChg chg="add">
          <ac:chgData name="Mannerhagen Peter" userId="77036b5a-cee7-41f2-a9c4-f30f9897a622" providerId="ADAL" clId="{4D34AC21-96CD-4F05-8F32-9D123F7D539E}" dt="2021-02-16T14:08:53.312" v="1883" actId="26606"/>
          <ac:cxnSpMkLst>
            <pc:docMk/>
            <pc:sldMk cId="4291388763" sldId="268"/>
            <ac:cxnSpMk id="75" creationId="{D891E407-403B-4764-86C9-33A56D3BCAA3}"/>
          </ac:cxnSpMkLst>
        </pc:cxnChg>
      </pc:sldChg>
      <pc:sldChg chg="modSp add del ord">
        <pc:chgData name="Mannerhagen Peter" userId="77036b5a-cee7-41f2-a9c4-f30f9897a622" providerId="ADAL" clId="{4D34AC21-96CD-4F05-8F32-9D123F7D539E}" dt="2021-02-16T15:38:08.643" v="2494"/>
        <pc:sldMkLst>
          <pc:docMk/>
          <pc:sldMk cId="1215788408" sldId="269"/>
        </pc:sldMkLst>
        <pc:spChg chg="mod">
          <ac:chgData name="Mannerhagen Peter" userId="77036b5a-cee7-41f2-a9c4-f30f9897a622" providerId="ADAL" clId="{4D34AC21-96CD-4F05-8F32-9D123F7D539E}" dt="2021-02-11T13:13:59.534" v="863"/>
          <ac:spMkLst>
            <pc:docMk/>
            <pc:sldMk cId="1215788408" sldId="269"/>
            <ac:spMk id="2" creationId="{DCCB32A7-32EE-4C70-B996-3A875450B8E2}"/>
          </ac:spMkLst>
        </pc:spChg>
        <pc:spChg chg="mod">
          <ac:chgData name="Mannerhagen Peter" userId="77036b5a-cee7-41f2-a9c4-f30f9897a622" providerId="ADAL" clId="{4D34AC21-96CD-4F05-8F32-9D123F7D539E}" dt="2021-02-16T15:33:34.535" v="2462" actId="1036"/>
          <ac:spMkLst>
            <pc:docMk/>
            <pc:sldMk cId="1215788408" sldId="269"/>
            <ac:spMk id="7" creationId="{F10E38A4-598B-4AAB-9405-1FBA0D2C1938}"/>
          </ac:spMkLst>
        </pc:spChg>
        <pc:spChg chg="mod">
          <ac:chgData name="Mannerhagen Peter" userId="77036b5a-cee7-41f2-a9c4-f30f9897a622" providerId="ADAL" clId="{4D34AC21-96CD-4F05-8F32-9D123F7D539E}" dt="2021-02-11T13:13:59.534" v="863"/>
          <ac:spMkLst>
            <pc:docMk/>
            <pc:sldMk cId="1215788408" sldId="269"/>
            <ac:spMk id="10" creationId="{7F63BDBF-15DD-4E66-9E89-ABCF14266879}"/>
          </ac:spMkLst>
        </pc:spChg>
        <pc:cxnChg chg="mod">
          <ac:chgData name="Mannerhagen Peter" userId="77036b5a-cee7-41f2-a9c4-f30f9897a622" providerId="ADAL" clId="{4D34AC21-96CD-4F05-8F32-9D123F7D539E}" dt="2021-02-16T15:32:48.120" v="2458" actId="692"/>
          <ac:cxnSpMkLst>
            <pc:docMk/>
            <pc:sldMk cId="1215788408" sldId="269"/>
            <ac:cxnSpMk id="4" creationId="{90064580-817B-4FB2-A49C-7DA7E18A867A}"/>
          </ac:cxnSpMkLst>
        </pc:cxnChg>
        <pc:cxnChg chg="mod">
          <ac:chgData name="Mannerhagen Peter" userId="77036b5a-cee7-41f2-a9c4-f30f9897a622" providerId="ADAL" clId="{4D34AC21-96CD-4F05-8F32-9D123F7D539E}" dt="2021-02-16T15:32:48.120" v="2458" actId="692"/>
          <ac:cxnSpMkLst>
            <pc:docMk/>
            <pc:sldMk cId="1215788408" sldId="269"/>
            <ac:cxnSpMk id="13" creationId="{287AC041-686D-4E02-8A62-11BC0011157E}"/>
          </ac:cxnSpMkLst>
        </pc:cxnChg>
        <pc:cxnChg chg="mod">
          <ac:chgData name="Mannerhagen Peter" userId="77036b5a-cee7-41f2-a9c4-f30f9897a622" providerId="ADAL" clId="{4D34AC21-96CD-4F05-8F32-9D123F7D539E}" dt="2021-02-16T15:33:16.780" v="2459" actId="14100"/>
          <ac:cxnSpMkLst>
            <pc:docMk/>
            <pc:sldMk cId="1215788408" sldId="269"/>
            <ac:cxnSpMk id="14" creationId="{92535CFD-D18F-4CC9-9F4F-2643A25A0AB8}"/>
          </ac:cxnSpMkLst>
        </pc:cxnChg>
        <pc:cxnChg chg="mod">
          <ac:chgData name="Mannerhagen Peter" userId="77036b5a-cee7-41f2-a9c4-f30f9897a622" providerId="ADAL" clId="{4D34AC21-96CD-4F05-8F32-9D123F7D539E}" dt="2021-02-16T15:33:34.535" v="2462" actId="1036"/>
          <ac:cxnSpMkLst>
            <pc:docMk/>
            <pc:sldMk cId="1215788408" sldId="269"/>
            <ac:cxnSpMk id="15" creationId="{1095F98C-E5A7-40C8-B1C8-0391CFC26B39}"/>
          </ac:cxnSpMkLst>
        </pc:cxnChg>
        <pc:cxnChg chg="mod">
          <ac:chgData name="Mannerhagen Peter" userId="77036b5a-cee7-41f2-a9c4-f30f9897a622" providerId="ADAL" clId="{4D34AC21-96CD-4F05-8F32-9D123F7D539E}" dt="2021-02-16T15:32:48.120" v="2458" actId="692"/>
          <ac:cxnSpMkLst>
            <pc:docMk/>
            <pc:sldMk cId="1215788408" sldId="269"/>
            <ac:cxnSpMk id="16" creationId="{8D9BCCFA-1124-4031-9E0C-E1B04BC3C419}"/>
          </ac:cxnSpMkLst>
        </pc:cxnChg>
      </pc:sldChg>
      <pc:sldChg chg="modSp add del">
        <pc:chgData name="Mannerhagen Peter" userId="77036b5a-cee7-41f2-a9c4-f30f9897a622" providerId="ADAL" clId="{4D34AC21-96CD-4F05-8F32-9D123F7D539E}" dt="2021-02-18T14:06:59.070" v="2918" actId="20577"/>
        <pc:sldMkLst>
          <pc:docMk/>
          <pc:sldMk cId="840886620" sldId="272"/>
        </pc:sldMkLst>
        <pc:spChg chg="mod">
          <ac:chgData name="Mannerhagen Peter" userId="77036b5a-cee7-41f2-a9c4-f30f9897a622" providerId="ADAL" clId="{4D34AC21-96CD-4F05-8F32-9D123F7D539E}" dt="2021-02-18T14:06:59.070" v="2918" actId="20577"/>
          <ac:spMkLst>
            <pc:docMk/>
            <pc:sldMk cId="840886620" sldId="272"/>
            <ac:spMk id="6" creationId="{B5AE8A82-C6C8-4B62-93BD-99B728098550}"/>
          </ac:spMkLst>
        </pc:spChg>
      </pc:sldChg>
      <pc:sldChg chg="add del">
        <pc:chgData name="Mannerhagen Peter" userId="77036b5a-cee7-41f2-a9c4-f30f9897a622" providerId="ADAL" clId="{4D34AC21-96CD-4F05-8F32-9D123F7D539E}" dt="2021-02-16T15:27:05.058" v="2384" actId="2696"/>
        <pc:sldMkLst>
          <pc:docMk/>
          <pc:sldMk cId="7518290" sldId="274"/>
        </pc:sldMkLst>
      </pc:sldChg>
      <pc:sldChg chg="modSp add del ord">
        <pc:chgData name="Mannerhagen Peter" userId="77036b5a-cee7-41f2-a9c4-f30f9897a622" providerId="ADAL" clId="{4D34AC21-96CD-4F05-8F32-9D123F7D539E}" dt="2021-02-16T15:26:02.997" v="2383"/>
        <pc:sldMkLst>
          <pc:docMk/>
          <pc:sldMk cId="1061223044" sldId="275"/>
        </pc:sldMkLst>
        <pc:spChg chg="mod">
          <ac:chgData name="Mannerhagen Peter" userId="77036b5a-cee7-41f2-a9c4-f30f9897a622" providerId="ADAL" clId="{4D34AC21-96CD-4F05-8F32-9D123F7D539E}" dt="2021-02-11T13:13:59.534" v="863"/>
          <ac:spMkLst>
            <pc:docMk/>
            <pc:sldMk cId="1061223044" sldId="275"/>
            <ac:spMk id="5" creationId="{944DED64-025F-4162-9A0B-9F8A946B15AA}"/>
          </ac:spMkLst>
        </pc:spChg>
        <pc:spChg chg="mod">
          <ac:chgData name="Mannerhagen Peter" userId="77036b5a-cee7-41f2-a9c4-f30f9897a622" providerId="ADAL" clId="{4D34AC21-96CD-4F05-8F32-9D123F7D539E}" dt="2021-02-16T15:22:53.022" v="2378" actId="20577"/>
          <ac:spMkLst>
            <pc:docMk/>
            <pc:sldMk cId="1061223044" sldId="275"/>
            <ac:spMk id="6" creationId="{52E6C5CC-6E2B-4BB4-B8F3-06A615868F04}"/>
          </ac:spMkLst>
        </pc:spChg>
      </pc:sldChg>
      <pc:sldChg chg="add del">
        <pc:chgData name="Mannerhagen Peter" userId="77036b5a-cee7-41f2-a9c4-f30f9897a622" providerId="ADAL" clId="{4D34AC21-96CD-4F05-8F32-9D123F7D539E}" dt="2021-02-11T13:13:59.534" v="863"/>
        <pc:sldMkLst>
          <pc:docMk/>
          <pc:sldMk cId="4047504016" sldId="276"/>
        </pc:sldMkLst>
      </pc:sldChg>
      <pc:sldChg chg="add del">
        <pc:chgData name="Mannerhagen Peter" userId="77036b5a-cee7-41f2-a9c4-f30f9897a622" providerId="ADAL" clId="{4D34AC21-96CD-4F05-8F32-9D123F7D539E}" dt="2021-02-11T13:13:59.534" v="863"/>
        <pc:sldMkLst>
          <pc:docMk/>
          <pc:sldMk cId="4216898399" sldId="277"/>
        </pc:sldMkLst>
      </pc:sldChg>
      <pc:sldChg chg="modSp add del">
        <pc:chgData name="Mannerhagen Peter" userId="77036b5a-cee7-41f2-a9c4-f30f9897a622" providerId="ADAL" clId="{4D34AC21-96CD-4F05-8F32-9D123F7D539E}" dt="2021-02-11T13:13:59.534" v="863"/>
        <pc:sldMkLst>
          <pc:docMk/>
          <pc:sldMk cId="2507252940" sldId="278"/>
        </pc:sldMkLst>
        <pc:spChg chg="mod">
          <ac:chgData name="Mannerhagen Peter" userId="77036b5a-cee7-41f2-a9c4-f30f9897a622" providerId="ADAL" clId="{4D34AC21-96CD-4F05-8F32-9D123F7D539E}" dt="2021-02-11T13:13:59.534" v="863"/>
          <ac:spMkLst>
            <pc:docMk/>
            <pc:sldMk cId="2507252940" sldId="278"/>
            <ac:spMk id="2" creationId="{AEF32BBD-12C7-46E2-A6FB-7E2D186BCECA}"/>
          </ac:spMkLst>
        </pc:spChg>
      </pc:sldChg>
      <pc:sldChg chg="add del setBg">
        <pc:chgData name="Mannerhagen Peter" userId="77036b5a-cee7-41f2-a9c4-f30f9897a622" providerId="ADAL" clId="{4D34AC21-96CD-4F05-8F32-9D123F7D539E}" dt="2021-02-11T13:17:35.887" v="867" actId="2696"/>
        <pc:sldMkLst>
          <pc:docMk/>
          <pc:sldMk cId="3426303821" sldId="279"/>
        </pc:sldMkLst>
      </pc:sldChg>
      <pc:sldChg chg="add del">
        <pc:chgData name="Mannerhagen Peter" userId="77036b5a-cee7-41f2-a9c4-f30f9897a622" providerId="ADAL" clId="{4D34AC21-96CD-4F05-8F32-9D123F7D539E}" dt="2021-02-11T13:13:57.599" v="857"/>
        <pc:sldMkLst>
          <pc:docMk/>
          <pc:sldMk cId="285143920" sldId="280"/>
        </pc:sldMkLst>
      </pc:sldChg>
      <pc:sldChg chg="modSp add del">
        <pc:chgData name="Mannerhagen Peter" userId="77036b5a-cee7-41f2-a9c4-f30f9897a622" providerId="ADAL" clId="{4D34AC21-96CD-4F05-8F32-9D123F7D539E}" dt="2021-02-11T13:13:59.534" v="863"/>
        <pc:sldMkLst>
          <pc:docMk/>
          <pc:sldMk cId="1651409235" sldId="280"/>
        </pc:sldMkLst>
        <pc:spChg chg="mod">
          <ac:chgData name="Mannerhagen Peter" userId="77036b5a-cee7-41f2-a9c4-f30f9897a622" providerId="ADAL" clId="{4D34AC21-96CD-4F05-8F32-9D123F7D539E}" dt="2021-02-11T13:13:59.534" v="863"/>
          <ac:spMkLst>
            <pc:docMk/>
            <pc:sldMk cId="1651409235" sldId="280"/>
            <ac:spMk id="3" creationId="{17527708-0484-4CFB-96C0-30636877B8C3}"/>
          </ac:spMkLst>
        </pc:spChg>
      </pc:sldChg>
      <pc:sldChg chg="del">
        <pc:chgData name="Mannerhagen Peter" userId="77036b5a-cee7-41f2-a9c4-f30f9897a622" providerId="ADAL" clId="{4D34AC21-96CD-4F05-8F32-9D123F7D539E}" dt="2021-02-11T13:14:34.335" v="864"/>
        <pc:sldMkLst>
          <pc:docMk/>
          <pc:sldMk cId="3937891696" sldId="280"/>
        </pc:sldMkLst>
      </pc:sldChg>
      <pc:sldChg chg="delSp modSp mod setBg setClrOvrMap">
        <pc:chgData name="Mannerhagen Peter" userId="77036b5a-cee7-41f2-a9c4-f30f9897a622" providerId="ADAL" clId="{4D34AC21-96CD-4F05-8F32-9D123F7D539E}" dt="2021-02-18T14:00:14.585" v="2889" actId="790"/>
        <pc:sldMkLst>
          <pc:docMk/>
          <pc:sldMk cId="4022049552" sldId="280"/>
        </pc:sldMkLst>
        <pc:spChg chg="mod">
          <ac:chgData name="Mannerhagen Peter" userId="77036b5a-cee7-41f2-a9c4-f30f9897a622" providerId="ADAL" clId="{4D34AC21-96CD-4F05-8F32-9D123F7D539E}" dt="2021-02-16T15:08:17.926" v="2319" actId="26606"/>
          <ac:spMkLst>
            <pc:docMk/>
            <pc:sldMk cId="4022049552" sldId="280"/>
            <ac:spMk id="2" creationId="{C4F5D4BA-8E5C-4623-B291-272C407F82C2}"/>
          </ac:spMkLst>
        </pc:spChg>
        <pc:spChg chg="mod">
          <ac:chgData name="Mannerhagen Peter" userId="77036b5a-cee7-41f2-a9c4-f30f9897a622" providerId="ADAL" clId="{4D34AC21-96CD-4F05-8F32-9D123F7D539E}" dt="2021-02-18T14:00:14.585" v="2889" actId="790"/>
          <ac:spMkLst>
            <pc:docMk/>
            <pc:sldMk cId="4022049552" sldId="280"/>
            <ac:spMk id="3" creationId="{17527708-0484-4CFB-96C0-30636877B8C3}"/>
          </ac:spMkLst>
        </pc:spChg>
        <pc:spChg chg="mod">
          <ac:chgData name="Mannerhagen Peter" userId="77036b5a-cee7-41f2-a9c4-f30f9897a622" providerId="ADAL" clId="{4D34AC21-96CD-4F05-8F32-9D123F7D539E}" dt="2021-02-16T15:08:31.534" v="2321" actId="403"/>
          <ac:spMkLst>
            <pc:docMk/>
            <pc:sldMk cId="4022049552" sldId="280"/>
            <ac:spMk id="4" creationId="{9CD03C96-326D-442C-A848-D1720F728762}"/>
          </ac:spMkLst>
        </pc:spChg>
        <pc:spChg chg="del">
          <ac:chgData name="Mannerhagen Peter" userId="77036b5a-cee7-41f2-a9c4-f30f9897a622" providerId="ADAL" clId="{4D34AC21-96CD-4F05-8F32-9D123F7D539E}" dt="2021-02-16T15:08:45.076" v="2322" actId="478"/>
          <ac:spMkLst>
            <pc:docMk/>
            <pc:sldMk cId="4022049552" sldId="280"/>
            <ac:spMk id="6" creationId="{F661C873-C90E-433D-9513-960790E9C617}"/>
          </ac:spMkLst>
        </pc:spChg>
        <pc:picChg chg="mod ord">
          <ac:chgData name="Mannerhagen Peter" userId="77036b5a-cee7-41f2-a9c4-f30f9897a622" providerId="ADAL" clId="{4D34AC21-96CD-4F05-8F32-9D123F7D539E}" dt="2021-02-16T15:08:17.926" v="2319" actId="26606"/>
          <ac:picMkLst>
            <pc:docMk/>
            <pc:sldMk cId="4022049552" sldId="280"/>
            <ac:picMk id="7" creationId="{9CDB6B7A-79DE-4A71-A9D5-EE223E1C4ADD}"/>
          </ac:picMkLst>
        </pc:picChg>
      </pc:sldChg>
      <pc:sldChg chg="modSp add del">
        <pc:chgData name="Mannerhagen Peter" userId="77036b5a-cee7-41f2-a9c4-f30f9897a622" providerId="ADAL" clId="{4D34AC21-96CD-4F05-8F32-9D123F7D539E}" dt="2021-02-16T15:07:19.890" v="2317" actId="2696"/>
        <pc:sldMkLst>
          <pc:docMk/>
          <pc:sldMk cId="4102911274" sldId="280"/>
        </pc:sldMkLst>
        <pc:spChg chg="mod">
          <ac:chgData name="Mannerhagen Peter" userId="77036b5a-cee7-41f2-a9c4-f30f9897a622" providerId="ADAL" clId="{4D34AC21-96CD-4F05-8F32-9D123F7D539E}" dt="2021-02-11T15:07:51.922" v="910" actId="27636"/>
          <ac:spMkLst>
            <pc:docMk/>
            <pc:sldMk cId="4102911274" sldId="280"/>
            <ac:spMk id="3" creationId="{17527708-0484-4CFB-96C0-30636877B8C3}"/>
          </ac:spMkLst>
        </pc:spChg>
        <pc:spChg chg="mod">
          <ac:chgData name="Mannerhagen Peter" userId="77036b5a-cee7-41f2-a9c4-f30f9897a622" providerId="ADAL" clId="{4D34AC21-96CD-4F05-8F32-9D123F7D539E}" dt="2021-02-11T15:08:06.373" v="911" actId="1076"/>
          <ac:spMkLst>
            <pc:docMk/>
            <pc:sldMk cId="4102911274" sldId="280"/>
            <ac:spMk id="4" creationId="{9CD03C96-326D-442C-A848-D1720F728762}"/>
          </ac:spMkLst>
        </pc:spChg>
      </pc:sldChg>
      <pc:sldChg chg="add del">
        <pc:chgData name="Mannerhagen Peter" userId="77036b5a-cee7-41f2-a9c4-f30f9897a622" providerId="ADAL" clId="{4D34AC21-96CD-4F05-8F32-9D123F7D539E}" dt="2021-02-11T13:13:59.534" v="863"/>
        <pc:sldMkLst>
          <pc:docMk/>
          <pc:sldMk cId="2998903819" sldId="281"/>
        </pc:sldMkLst>
      </pc:sldChg>
      <pc:sldChg chg="modSp add del ord">
        <pc:chgData name="Mannerhagen Peter" userId="77036b5a-cee7-41f2-a9c4-f30f9897a622" providerId="ADAL" clId="{4D34AC21-96CD-4F05-8F32-9D123F7D539E}" dt="2021-02-16T15:36:28.834" v="2492"/>
        <pc:sldMkLst>
          <pc:docMk/>
          <pc:sldMk cId="3969383178" sldId="282"/>
        </pc:sldMkLst>
        <pc:spChg chg="mod">
          <ac:chgData name="Mannerhagen Peter" userId="77036b5a-cee7-41f2-a9c4-f30f9897a622" providerId="ADAL" clId="{4D34AC21-96CD-4F05-8F32-9D123F7D539E}" dt="2021-02-16T15:36:12.237" v="2491" actId="20577"/>
          <ac:spMkLst>
            <pc:docMk/>
            <pc:sldMk cId="3969383178" sldId="282"/>
            <ac:spMk id="9" creationId="{6DB51F2A-D0A7-4D39-AD68-7212405B4ED5}"/>
          </ac:spMkLst>
        </pc:spChg>
      </pc:sldChg>
      <pc:sldChg chg="add del">
        <pc:chgData name="Mannerhagen Peter" userId="77036b5a-cee7-41f2-a9c4-f30f9897a622" providerId="ADAL" clId="{4D34AC21-96CD-4F05-8F32-9D123F7D539E}" dt="2021-02-11T13:17:35.865" v="866" actId="2696"/>
        <pc:sldMkLst>
          <pc:docMk/>
          <pc:sldMk cId="3367299032" sldId="283"/>
        </pc:sldMkLst>
      </pc:sldChg>
      <pc:sldChg chg="addSp delSp modSp ord">
        <pc:chgData name="Mannerhagen Peter" userId="77036b5a-cee7-41f2-a9c4-f30f9897a622" providerId="ADAL" clId="{4D34AC21-96CD-4F05-8F32-9D123F7D539E}" dt="2021-02-18T14:34:50.919" v="3051" actId="27636"/>
        <pc:sldMkLst>
          <pc:docMk/>
          <pc:sldMk cId="2879748850" sldId="292"/>
        </pc:sldMkLst>
        <pc:spChg chg="mod">
          <ac:chgData name="Mannerhagen Peter" userId="77036b5a-cee7-41f2-a9c4-f30f9897a622" providerId="ADAL" clId="{4D34AC21-96CD-4F05-8F32-9D123F7D539E}" dt="2021-02-18T14:34:34.855" v="3046" actId="26606"/>
          <ac:spMkLst>
            <pc:docMk/>
            <pc:sldMk cId="2879748850" sldId="292"/>
            <ac:spMk id="2" creationId="{B7688EC7-672D-4B41-963E-91B438491470}"/>
          </ac:spMkLst>
        </pc:spChg>
        <pc:spChg chg="mod ord">
          <ac:chgData name="Mannerhagen Peter" userId="77036b5a-cee7-41f2-a9c4-f30f9897a622" providerId="ADAL" clId="{4D34AC21-96CD-4F05-8F32-9D123F7D539E}" dt="2021-02-18T14:34:50.919" v="3051" actId="27636"/>
          <ac:spMkLst>
            <pc:docMk/>
            <pc:sldMk cId="2879748850" sldId="292"/>
            <ac:spMk id="3" creationId="{F11C2892-8B42-4C13-8113-42BA636CFC64}"/>
          </ac:spMkLst>
        </pc:spChg>
        <pc:spChg chg="del">
          <ac:chgData name="Mannerhagen Peter" userId="77036b5a-cee7-41f2-a9c4-f30f9897a622" providerId="ADAL" clId="{4D34AC21-96CD-4F05-8F32-9D123F7D539E}" dt="2021-02-18T14:34:34.855" v="3046" actId="26606"/>
          <ac:spMkLst>
            <pc:docMk/>
            <pc:sldMk cId="2879748850" sldId="292"/>
            <ac:spMk id="8" creationId="{B775CD93-9DF2-48CB-9F57-1BCA9A46C7FA}"/>
          </ac:spMkLst>
        </pc:spChg>
        <pc:spChg chg="del">
          <ac:chgData name="Mannerhagen Peter" userId="77036b5a-cee7-41f2-a9c4-f30f9897a622" providerId="ADAL" clId="{4D34AC21-96CD-4F05-8F32-9D123F7D539E}" dt="2021-02-18T14:34:34.855" v="3046" actId="26606"/>
          <ac:spMkLst>
            <pc:docMk/>
            <pc:sldMk cId="2879748850" sldId="292"/>
            <ac:spMk id="10" creationId="{6166C6D1-23AC-49C4-BA07-238E4E9F8CEB}"/>
          </ac:spMkLst>
        </pc:spChg>
        <pc:spChg chg="del">
          <ac:chgData name="Mannerhagen Peter" userId="77036b5a-cee7-41f2-a9c4-f30f9897a622" providerId="ADAL" clId="{4D34AC21-96CD-4F05-8F32-9D123F7D539E}" dt="2021-02-18T14:34:34.855" v="3046" actId="26606"/>
          <ac:spMkLst>
            <pc:docMk/>
            <pc:sldMk cId="2879748850" sldId="292"/>
            <ac:spMk id="12" creationId="{1C091803-41C2-48E0-9228-5148460C7479}"/>
          </ac:spMkLst>
        </pc:spChg>
        <pc:spChg chg="add">
          <ac:chgData name="Mannerhagen Peter" userId="77036b5a-cee7-41f2-a9c4-f30f9897a622" providerId="ADAL" clId="{4D34AC21-96CD-4F05-8F32-9D123F7D539E}" dt="2021-02-18T14:34:34.855" v="3046" actId="26606"/>
          <ac:spMkLst>
            <pc:docMk/>
            <pc:sldMk cId="2879748850" sldId="292"/>
            <ac:spMk id="17" creationId="{F56F5174-31D9-4DBB-AAB7-A1FD7BDB1352}"/>
          </ac:spMkLst>
        </pc:spChg>
        <pc:spChg chg="add">
          <ac:chgData name="Mannerhagen Peter" userId="77036b5a-cee7-41f2-a9c4-f30f9897a622" providerId="ADAL" clId="{4D34AC21-96CD-4F05-8F32-9D123F7D539E}" dt="2021-02-18T14:34:34.855" v="3046" actId="26606"/>
          <ac:spMkLst>
            <pc:docMk/>
            <pc:sldMk cId="2879748850" sldId="292"/>
            <ac:spMk id="21" creationId="{F9A95BEE-6BB1-4A28-A8E6-A34B2E42EF87}"/>
          </ac:spMkLst>
        </pc:spChg>
        <pc:picChg chg="mod">
          <ac:chgData name="Mannerhagen Peter" userId="77036b5a-cee7-41f2-a9c4-f30f9897a622" providerId="ADAL" clId="{4D34AC21-96CD-4F05-8F32-9D123F7D539E}" dt="2021-02-18T14:34:34.855" v="3046" actId="26606"/>
          <ac:picMkLst>
            <pc:docMk/>
            <pc:sldMk cId="2879748850" sldId="292"/>
            <ac:picMk id="6" creationId="{04DCED07-106E-4E06-8CFB-97C017AB0B01}"/>
          </ac:picMkLst>
        </pc:picChg>
        <pc:picChg chg="add">
          <ac:chgData name="Mannerhagen Peter" userId="77036b5a-cee7-41f2-a9c4-f30f9897a622" providerId="ADAL" clId="{4D34AC21-96CD-4F05-8F32-9D123F7D539E}" dt="2021-02-18T14:34:34.855" v="3046" actId="26606"/>
          <ac:picMkLst>
            <pc:docMk/>
            <pc:sldMk cId="2879748850" sldId="292"/>
            <ac:picMk id="19" creationId="{AE113210-7872-481A-ADE6-3A05CCAF5EB2}"/>
          </ac:picMkLst>
        </pc:picChg>
      </pc:sldChg>
      <pc:sldChg chg="addSp delSp modSp add del setBg delDesignElem">
        <pc:chgData name="Mannerhagen Peter" userId="77036b5a-cee7-41f2-a9c4-f30f9897a622" providerId="ADAL" clId="{4D34AC21-96CD-4F05-8F32-9D123F7D539E}" dt="2021-02-18T16:07:15.782" v="3067" actId="14100"/>
        <pc:sldMkLst>
          <pc:docMk/>
          <pc:sldMk cId="383772816" sldId="298"/>
        </pc:sldMkLst>
        <pc:spChg chg="add del">
          <ac:chgData name="Mannerhagen Peter" userId="77036b5a-cee7-41f2-a9c4-f30f9897a622" providerId="ADAL" clId="{4D34AC21-96CD-4F05-8F32-9D123F7D539E}" dt="2021-02-18T16:01:18.205" v="3057"/>
          <ac:spMkLst>
            <pc:docMk/>
            <pc:sldMk cId="383772816" sldId="298"/>
            <ac:spMk id="9" creationId="{F2B38F72-8FC4-4001-8C67-FA6B86DEC767}"/>
          </ac:spMkLst>
        </pc:spChg>
        <pc:picChg chg="add mod">
          <ac:chgData name="Mannerhagen Peter" userId="77036b5a-cee7-41f2-a9c4-f30f9897a622" providerId="ADAL" clId="{4D34AC21-96CD-4F05-8F32-9D123F7D539E}" dt="2021-02-18T16:07:15.782" v="3067" actId="14100"/>
          <ac:picMkLst>
            <pc:docMk/>
            <pc:sldMk cId="383772816" sldId="298"/>
            <ac:picMk id="4" creationId="{386BF95D-5D85-4BD2-9DF6-33F3AEBCCA02}"/>
          </ac:picMkLst>
        </pc:picChg>
        <pc:picChg chg="del">
          <ac:chgData name="Mannerhagen Peter" userId="77036b5a-cee7-41f2-a9c4-f30f9897a622" providerId="ADAL" clId="{4D34AC21-96CD-4F05-8F32-9D123F7D539E}" dt="2021-02-18T16:06:55.133" v="3062" actId="478"/>
          <ac:picMkLst>
            <pc:docMk/>
            <pc:sldMk cId="383772816" sldId="298"/>
            <ac:picMk id="5" creationId="{E30353D7-E0E9-4414-9759-BDB2A0EBC28E}"/>
          </ac:picMkLst>
        </pc:picChg>
      </pc:sldChg>
      <pc:sldChg chg="addSp delSp add del setBg delDesignElem">
        <pc:chgData name="Mannerhagen Peter" userId="77036b5a-cee7-41f2-a9c4-f30f9897a622" providerId="ADAL" clId="{4D34AC21-96CD-4F05-8F32-9D123F7D539E}" dt="2021-02-18T16:01:18.246" v="3058"/>
        <pc:sldMkLst>
          <pc:docMk/>
          <pc:sldMk cId="3868103869" sldId="300"/>
        </pc:sldMkLst>
        <pc:spChg chg="add del">
          <ac:chgData name="Mannerhagen Peter" userId="77036b5a-cee7-41f2-a9c4-f30f9897a622" providerId="ADAL" clId="{4D34AC21-96CD-4F05-8F32-9D123F7D539E}" dt="2021-02-18T16:01:18.205" v="3057"/>
          <ac:spMkLst>
            <pc:docMk/>
            <pc:sldMk cId="3868103869" sldId="300"/>
            <ac:spMk id="9" creationId="{0BC9EFE1-D8CB-4668-9980-DB108327A794}"/>
          </ac:spMkLst>
        </pc:spChg>
        <pc:spChg chg="add del">
          <ac:chgData name="Mannerhagen Peter" userId="77036b5a-cee7-41f2-a9c4-f30f9897a622" providerId="ADAL" clId="{4D34AC21-96CD-4F05-8F32-9D123F7D539E}" dt="2021-02-18T16:01:18.205" v="3057"/>
          <ac:spMkLst>
            <pc:docMk/>
            <pc:sldMk cId="3868103869" sldId="300"/>
            <ac:spMk id="13" creationId="{77DA6D33-2D62-458C-BF5D-DBF612FD557E}"/>
          </ac:spMkLst>
        </pc:spChg>
        <pc:picChg chg="add del">
          <ac:chgData name="Mannerhagen Peter" userId="77036b5a-cee7-41f2-a9c4-f30f9897a622" providerId="ADAL" clId="{4D34AC21-96CD-4F05-8F32-9D123F7D539E}" dt="2021-02-18T16:01:18.205" v="3057"/>
          <ac:picMkLst>
            <pc:docMk/>
            <pc:sldMk cId="3868103869" sldId="300"/>
            <ac:picMk id="11" creationId="{7CBAE1BD-B8E4-4029-8AA2-C77E4FED9864}"/>
          </ac:picMkLst>
        </pc:picChg>
      </pc:sldChg>
      <pc:sldChg chg="modSp add">
        <pc:chgData name="Mannerhagen Peter" userId="77036b5a-cee7-41f2-a9c4-f30f9897a622" providerId="ADAL" clId="{4D34AC21-96CD-4F05-8F32-9D123F7D539E}" dt="2021-02-09T14:35:58.961" v="166" actId="20577"/>
        <pc:sldMkLst>
          <pc:docMk/>
          <pc:sldMk cId="2663546542" sldId="301"/>
        </pc:sldMkLst>
        <pc:graphicFrameChg chg="mod">
          <ac:chgData name="Mannerhagen Peter" userId="77036b5a-cee7-41f2-a9c4-f30f9897a622" providerId="ADAL" clId="{4D34AC21-96CD-4F05-8F32-9D123F7D539E}" dt="2021-02-09T14:35:58.961" v="166" actId="20577"/>
          <ac:graphicFrameMkLst>
            <pc:docMk/>
            <pc:sldMk cId="2663546542" sldId="301"/>
            <ac:graphicFrameMk id="5" creationId="{38FD09D6-7436-41A0-9FAD-18019EA98AF0}"/>
          </ac:graphicFrameMkLst>
        </pc:graphicFrameChg>
      </pc:sldChg>
      <pc:sldChg chg="delSp modSp add del setBg delDesignElem">
        <pc:chgData name="Mannerhagen Peter" userId="77036b5a-cee7-41f2-a9c4-f30f9897a622" providerId="ADAL" clId="{4D34AC21-96CD-4F05-8F32-9D123F7D539E}" dt="2021-02-09T14:51:38.792" v="300" actId="20577"/>
        <pc:sldMkLst>
          <pc:docMk/>
          <pc:sldMk cId="3197262756" sldId="302"/>
        </pc:sldMkLst>
        <pc:spChg chg="mod">
          <ac:chgData name="Mannerhagen Peter" userId="77036b5a-cee7-41f2-a9c4-f30f9897a622" providerId="ADAL" clId="{4D34AC21-96CD-4F05-8F32-9D123F7D539E}" dt="2021-02-09T14:51:38.792" v="300" actId="20577"/>
          <ac:spMkLst>
            <pc:docMk/>
            <pc:sldMk cId="3197262756" sldId="302"/>
            <ac:spMk id="3" creationId="{04953804-49E2-454D-B4AF-5DAD05F33FAC}"/>
          </ac:spMkLst>
        </pc:spChg>
        <pc:spChg chg="del">
          <ac:chgData name="Mannerhagen Peter" userId="77036b5a-cee7-41f2-a9c4-f30f9897a622" providerId="ADAL" clId="{4D34AC21-96CD-4F05-8F32-9D123F7D539E}" dt="2021-02-09T14:31:21.147" v="5"/>
          <ac:spMkLst>
            <pc:docMk/>
            <pc:sldMk cId="3197262756" sldId="302"/>
            <ac:spMk id="8" creationId="{907EF6B7-1338-4443-8C46-6A318D952DFD}"/>
          </ac:spMkLst>
        </pc:spChg>
        <pc:spChg chg="del">
          <ac:chgData name="Mannerhagen Peter" userId="77036b5a-cee7-41f2-a9c4-f30f9897a622" providerId="ADAL" clId="{4D34AC21-96CD-4F05-8F32-9D123F7D539E}" dt="2021-02-09T14:31:21.147" v="5"/>
          <ac:spMkLst>
            <pc:docMk/>
            <pc:sldMk cId="3197262756" sldId="302"/>
            <ac:spMk id="10" creationId="{DAAE4CDD-124C-4DCF-9584-B6033B545DD5}"/>
          </ac:spMkLst>
        </pc:spChg>
        <pc:spChg chg="del">
          <ac:chgData name="Mannerhagen Peter" userId="77036b5a-cee7-41f2-a9c4-f30f9897a622" providerId="ADAL" clId="{4D34AC21-96CD-4F05-8F32-9D123F7D539E}" dt="2021-02-09T14:31:21.147" v="5"/>
          <ac:spMkLst>
            <pc:docMk/>
            <pc:sldMk cId="3197262756" sldId="302"/>
            <ac:spMk id="12" creationId="{081E4A58-353D-44AE-B2FC-2A74E2E400F7}"/>
          </ac:spMkLst>
        </pc:spChg>
      </pc:sldChg>
      <pc:sldChg chg="addSp delSp modSp add del setBg delDesignElem">
        <pc:chgData name="Mannerhagen Peter" userId="77036b5a-cee7-41f2-a9c4-f30f9897a622" providerId="ADAL" clId="{4D34AC21-96CD-4F05-8F32-9D123F7D539E}" dt="2021-02-09T14:48:08.325" v="216" actId="1037"/>
        <pc:sldMkLst>
          <pc:docMk/>
          <pc:sldMk cId="2614304432" sldId="303"/>
        </pc:sldMkLst>
        <pc:spChg chg="del">
          <ac:chgData name="Mannerhagen Peter" userId="77036b5a-cee7-41f2-a9c4-f30f9897a622" providerId="ADAL" clId="{4D34AC21-96CD-4F05-8F32-9D123F7D539E}" dt="2021-02-09T14:40:19.251" v="171" actId="26606"/>
          <ac:spMkLst>
            <pc:docMk/>
            <pc:sldMk cId="2614304432" sldId="303"/>
            <ac:spMk id="13" creationId="{A5A17FC0-D416-4C8B-A9E6-5924D352B986}"/>
          </ac:spMkLst>
        </pc:spChg>
        <pc:spChg chg="add">
          <ac:chgData name="Mannerhagen Peter" userId="77036b5a-cee7-41f2-a9c4-f30f9897a622" providerId="ADAL" clId="{4D34AC21-96CD-4F05-8F32-9D123F7D539E}" dt="2021-02-09T14:40:19.251" v="171" actId="26606"/>
          <ac:spMkLst>
            <pc:docMk/>
            <pc:sldMk cId="2614304432" sldId="303"/>
            <ac:spMk id="28" creationId="{A5A17FC0-D416-4C8B-A9E6-5924D352B986}"/>
          </ac:spMkLst>
        </pc:spChg>
        <pc:picChg chg="add del mod ord">
          <ac:chgData name="Mannerhagen Peter" userId="77036b5a-cee7-41f2-a9c4-f30f9897a622" providerId="ADAL" clId="{4D34AC21-96CD-4F05-8F32-9D123F7D539E}" dt="2021-02-09T14:43:49.583" v="184" actId="478"/>
          <ac:picMkLst>
            <pc:docMk/>
            <pc:sldMk cId="2614304432" sldId="303"/>
            <ac:picMk id="3" creationId="{D17FDB12-A8A8-4981-B4E4-AA940AB2EC9A}"/>
          </ac:picMkLst>
        </pc:picChg>
        <pc:picChg chg="del mod">
          <ac:chgData name="Mannerhagen Peter" userId="77036b5a-cee7-41f2-a9c4-f30f9897a622" providerId="ADAL" clId="{4D34AC21-96CD-4F05-8F32-9D123F7D539E}" dt="2021-02-09T14:47:49.653" v="209" actId="478"/>
          <ac:picMkLst>
            <pc:docMk/>
            <pc:sldMk cId="2614304432" sldId="303"/>
            <ac:picMk id="4" creationId="{3AE5E7D8-A7A0-46F4-AB8D-D5BFCE86E668}"/>
          </ac:picMkLst>
        </pc:picChg>
        <pc:picChg chg="del mod ord">
          <ac:chgData name="Mannerhagen Peter" userId="77036b5a-cee7-41f2-a9c4-f30f9897a622" providerId="ADAL" clId="{4D34AC21-96CD-4F05-8F32-9D123F7D539E}" dt="2021-02-09T14:45:04.887" v="189" actId="478"/>
          <ac:picMkLst>
            <pc:docMk/>
            <pc:sldMk cId="2614304432" sldId="303"/>
            <ac:picMk id="5" creationId="{14B786C9-2EC4-4880-A9C2-24BEC5D58370}"/>
          </ac:picMkLst>
        </pc:picChg>
        <pc:picChg chg="del mod">
          <ac:chgData name="Mannerhagen Peter" userId="77036b5a-cee7-41f2-a9c4-f30f9897a622" providerId="ADAL" clId="{4D34AC21-96CD-4F05-8F32-9D123F7D539E}" dt="2021-02-09T14:42:32.705" v="179" actId="478"/>
          <ac:picMkLst>
            <pc:docMk/>
            <pc:sldMk cId="2614304432" sldId="303"/>
            <ac:picMk id="6" creationId="{20205296-9E5C-4E64-8DBE-46FCD0AB0607}"/>
          </ac:picMkLst>
        </pc:picChg>
        <pc:picChg chg="del mod">
          <ac:chgData name="Mannerhagen Peter" userId="77036b5a-cee7-41f2-a9c4-f30f9897a622" providerId="ADAL" clId="{4D34AC21-96CD-4F05-8F32-9D123F7D539E}" dt="2021-02-09T14:46:35.002" v="200" actId="478"/>
          <ac:picMkLst>
            <pc:docMk/>
            <pc:sldMk cId="2614304432" sldId="303"/>
            <ac:picMk id="7" creationId="{BF0620AF-CD7F-4A74-BF04-343C848C1585}"/>
          </ac:picMkLst>
        </pc:picChg>
        <pc:picChg chg="del">
          <ac:chgData name="Mannerhagen Peter" userId="77036b5a-cee7-41f2-a9c4-f30f9897a622" providerId="ADAL" clId="{4D34AC21-96CD-4F05-8F32-9D123F7D539E}" dt="2021-02-09T14:40:13.887" v="169" actId="478"/>
          <ac:picMkLst>
            <pc:docMk/>
            <pc:sldMk cId="2614304432" sldId="303"/>
            <ac:picMk id="8" creationId="{1396C2F6-12C4-45CD-8E12-A6DC8180C86A}"/>
          </ac:picMkLst>
        </pc:picChg>
        <pc:picChg chg="add mod">
          <ac:chgData name="Mannerhagen Peter" userId="77036b5a-cee7-41f2-a9c4-f30f9897a622" providerId="ADAL" clId="{4D34AC21-96CD-4F05-8F32-9D123F7D539E}" dt="2021-02-09T14:42:48.740" v="183" actId="1076"/>
          <ac:picMkLst>
            <pc:docMk/>
            <pc:sldMk cId="2614304432" sldId="303"/>
            <ac:picMk id="9" creationId="{CF0CBD6C-5830-4CFB-A685-63E5729E726F}"/>
          </ac:picMkLst>
        </pc:picChg>
        <pc:picChg chg="add mod">
          <ac:chgData name="Mannerhagen Peter" userId="77036b5a-cee7-41f2-a9c4-f30f9897a622" providerId="ADAL" clId="{4D34AC21-96CD-4F05-8F32-9D123F7D539E}" dt="2021-02-09T14:44:01.032" v="187" actId="14100"/>
          <ac:picMkLst>
            <pc:docMk/>
            <pc:sldMk cId="2614304432" sldId="303"/>
            <ac:picMk id="10" creationId="{42B88AB9-0E28-475B-B3A1-3BAB37F767C5}"/>
          </ac:picMkLst>
        </pc:picChg>
        <pc:picChg chg="add mod">
          <ac:chgData name="Mannerhagen Peter" userId="77036b5a-cee7-41f2-a9c4-f30f9897a622" providerId="ADAL" clId="{4D34AC21-96CD-4F05-8F32-9D123F7D539E}" dt="2021-02-09T14:45:21.295" v="199" actId="1035"/>
          <ac:picMkLst>
            <pc:docMk/>
            <pc:sldMk cId="2614304432" sldId="303"/>
            <ac:picMk id="11" creationId="{A7C93FB5-1925-4BCA-92B1-D1996FFEA13A}"/>
          </ac:picMkLst>
        </pc:picChg>
        <pc:picChg chg="add mod">
          <ac:chgData name="Mannerhagen Peter" userId="77036b5a-cee7-41f2-a9c4-f30f9897a622" providerId="ADAL" clId="{4D34AC21-96CD-4F05-8F32-9D123F7D539E}" dt="2021-02-09T14:46:55.995" v="208" actId="1037"/>
          <ac:picMkLst>
            <pc:docMk/>
            <pc:sldMk cId="2614304432" sldId="303"/>
            <ac:picMk id="12" creationId="{DB7EB7DC-9787-489B-8CC5-8BDF06EF7C6B}"/>
          </ac:picMkLst>
        </pc:picChg>
        <pc:picChg chg="add mod">
          <ac:chgData name="Mannerhagen Peter" userId="77036b5a-cee7-41f2-a9c4-f30f9897a622" providerId="ADAL" clId="{4D34AC21-96CD-4F05-8F32-9D123F7D539E}" dt="2021-02-09T14:48:08.325" v="216" actId="1037"/>
          <ac:picMkLst>
            <pc:docMk/>
            <pc:sldMk cId="2614304432" sldId="303"/>
            <ac:picMk id="14" creationId="{1762D4CC-7D3E-4658-8C21-8418874D77BE}"/>
          </ac:picMkLst>
        </pc:picChg>
        <pc:cxnChg chg="del">
          <ac:chgData name="Mannerhagen Peter" userId="77036b5a-cee7-41f2-a9c4-f30f9897a622" providerId="ADAL" clId="{4D34AC21-96CD-4F05-8F32-9D123F7D539E}" dt="2021-02-09T14:40:19.251" v="171" actId="26606"/>
          <ac:cxnSpMkLst>
            <pc:docMk/>
            <pc:sldMk cId="2614304432" sldId="303"/>
            <ac:cxnSpMk id="15" creationId="{982DC870-E8E5-4050-B10C-CC24FC67E50A}"/>
          </ac:cxnSpMkLst>
        </pc:cxnChg>
        <pc:cxnChg chg="del">
          <ac:chgData name="Mannerhagen Peter" userId="77036b5a-cee7-41f2-a9c4-f30f9897a622" providerId="ADAL" clId="{4D34AC21-96CD-4F05-8F32-9D123F7D539E}" dt="2021-02-09T14:40:19.251" v="171" actId="26606"/>
          <ac:cxnSpMkLst>
            <pc:docMk/>
            <pc:sldMk cId="2614304432" sldId="303"/>
            <ac:cxnSpMk id="17" creationId="{FF76A74F-C283-4DED-BD4D-086753B7CB00}"/>
          </ac:cxnSpMkLst>
        </pc:cxnChg>
        <pc:cxnChg chg="del">
          <ac:chgData name="Mannerhagen Peter" userId="77036b5a-cee7-41f2-a9c4-f30f9897a622" providerId="ADAL" clId="{4D34AC21-96CD-4F05-8F32-9D123F7D539E}" dt="2021-02-09T14:40:19.251" v="171" actId="26606"/>
          <ac:cxnSpMkLst>
            <pc:docMk/>
            <pc:sldMk cId="2614304432" sldId="303"/>
            <ac:cxnSpMk id="19" creationId="{3B2791FB-B2F7-4BBE-B8D8-74C37FF9E85C}"/>
          </ac:cxnSpMkLst>
        </pc:cxnChg>
        <pc:cxnChg chg="del">
          <ac:chgData name="Mannerhagen Peter" userId="77036b5a-cee7-41f2-a9c4-f30f9897a622" providerId="ADAL" clId="{4D34AC21-96CD-4F05-8F32-9D123F7D539E}" dt="2021-02-09T14:40:19.251" v="171" actId="26606"/>
          <ac:cxnSpMkLst>
            <pc:docMk/>
            <pc:sldMk cId="2614304432" sldId="303"/>
            <ac:cxnSpMk id="21" creationId="{9891B5DE-6811-4844-BB18-472A3F360EE5}"/>
          </ac:cxnSpMkLst>
        </pc:cxnChg>
        <pc:cxnChg chg="del">
          <ac:chgData name="Mannerhagen Peter" userId="77036b5a-cee7-41f2-a9c4-f30f9897a622" providerId="ADAL" clId="{4D34AC21-96CD-4F05-8F32-9D123F7D539E}" dt="2021-02-09T14:40:19.251" v="171" actId="26606"/>
          <ac:cxnSpMkLst>
            <pc:docMk/>
            <pc:sldMk cId="2614304432" sldId="303"/>
            <ac:cxnSpMk id="23" creationId="{77A9CA3A-7216-41E0-B3CD-058077FD396D}"/>
          </ac:cxnSpMkLst>
        </pc:cxnChg>
        <pc:cxnChg chg="add">
          <ac:chgData name="Mannerhagen Peter" userId="77036b5a-cee7-41f2-a9c4-f30f9897a622" providerId="ADAL" clId="{4D34AC21-96CD-4F05-8F32-9D123F7D539E}" dt="2021-02-09T14:40:19.251" v="171" actId="26606"/>
          <ac:cxnSpMkLst>
            <pc:docMk/>
            <pc:sldMk cId="2614304432" sldId="303"/>
            <ac:cxnSpMk id="30" creationId="{982DC870-E8E5-4050-B10C-CC24FC67E50A}"/>
          </ac:cxnSpMkLst>
        </pc:cxnChg>
        <pc:cxnChg chg="add">
          <ac:chgData name="Mannerhagen Peter" userId="77036b5a-cee7-41f2-a9c4-f30f9897a622" providerId="ADAL" clId="{4D34AC21-96CD-4F05-8F32-9D123F7D539E}" dt="2021-02-09T14:40:19.251" v="171" actId="26606"/>
          <ac:cxnSpMkLst>
            <pc:docMk/>
            <pc:sldMk cId="2614304432" sldId="303"/>
            <ac:cxnSpMk id="32" creationId="{FF76A74F-C283-4DED-BD4D-086753B7CB00}"/>
          </ac:cxnSpMkLst>
        </pc:cxnChg>
        <pc:cxnChg chg="add">
          <ac:chgData name="Mannerhagen Peter" userId="77036b5a-cee7-41f2-a9c4-f30f9897a622" providerId="ADAL" clId="{4D34AC21-96CD-4F05-8F32-9D123F7D539E}" dt="2021-02-09T14:40:19.251" v="171" actId="26606"/>
          <ac:cxnSpMkLst>
            <pc:docMk/>
            <pc:sldMk cId="2614304432" sldId="303"/>
            <ac:cxnSpMk id="34" creationId="{3B2791FB-B2F7-4BBE-B8D8-74C37FF9E85C}"/>
          </ac:cxnSpMkLst>
        </pc:cxnChg>
        <pc:cxnChg chg="add">
          <ac:chgData name="Mannerhagen Peter" userId="77036b5a-cee7-41f2-a9c4-f30f9897a622" providerId="ADAL" clId="{4D34AC21-96CD-4F05-8F32-9D123F7D539E}" dt="2021-02-09T14:40:19.251" v="171" actId="26606"/>
          <ac:cxnSpMkLst>
            <pc:docMk/>
            <pc:sldMk cId="2614304432" sldId="303"/>
            <ac:cxnSpMk id="36" creationId="{9891B5DE-6811-4844-BB18-472A3F360EE5}"/>
          </ac:cxnSpMkLst>
        </pc:cxnChg>
        <pc:cxnChg chg="add">
          <ac:chgData name="Mannerhagen Peter" userId="77036b5a-cee7-41f2-a9c4-f30f9897a622" providerId="ADAL" clId="{4D34AC21-96CD-4F05-8F32-9D123F7D539E}" dt="2021-02-09T14:40:19.251" v="171" actId="26606"/>
          <ac:cxnSpMkLst>
            <pc:docMk/>
            <pc:sldMk cId="2614304432" sldId="303"/>
            <ac:cxnSpMk id="38" creationId="{77A9CA3A-7216-41E0-B3CD-058077FD396D}"/>
          </ac:cxnSpMkLst>
        </pc:cxnChg>
      </pc:sldChg>
      <pc:sldChg chg="addSp delSp modSp add">
        <pc:chgData name="Mannerhagen Peter" userId="77036b5a-cee7-41f2-a9c4-f30f9897a622" providerId="ADAL" clId="{4D34AC21-96CD-4F05-8F32-9D123F7D539E}" dt="2021-02-09T15:18:53.578" v="563" actId="1076"/>
        <pc:sldMkLst>
          <pc:docMk/>
          <pc:sldMk cId="3559285102" sldId="304"/>
        </pc:sldMkLst>
        <pc:spChg chg="mod">
          <ac:chgData name="Mannerhagen Peter" userId="77036b5a-cee7-41f2-a9c4-f30f9897a622" providerId="ADAL" clId="{4D34AC21-96CD-4F05-8F32-9D123F7D539E}" dt="2021-02-09T15:12:01.967" v="502" actId="20577"/>
          <ac:spMkLst>
            <pc:docMk/>
            <pc:sldMk cId="3559285102" sldId="304"/>
            <ac:spMk id="2" creationId="{89044233-6155-4121-9F2B-610284F01672}"/>
          </ac:spMkLst>
        </pc:spChg>
        <pc:spChg chg="del">
          <ac:chgData name="Mannerhagen Peter" userId="77036b5a-cee7-41f2-a9c4-f30f9897a622" providerId="ADAL" clId="{4D34AC21-96CD-4F05-8F32-9D123F7D539E}" dt="2021-02-09T15:07:28.345" v="453" actId="931"/>
          <ac:spMkLst>
            <pc:docMk/>
            <pc:sldMk cId="3559285102" sldId="304"/>
            <ac:spMk id="3" creationId="{475BB453-2BBC-4209-83FF-4DA593FAB74F}"/>
          </ac:spMkLst>
        </pc:spChg>
        <pc:spChg chg="add mod">
          <ac:chgData name="Mannerhagen Peter" userId="77036b5a-cee7-41f2-a9c4-f30f9897a622" providerId="ADAL" clId="{4D34AC21-96CD-4F05-8F32-9D123F7D539E}" dt="2021-02-09T15:08:54.759" v="496" actId="14100"/>
          <ac:spMkLst>
            <pc:docMk/>
            <pc:sldMk cId="3559285102" sldId="304"/>
            <ac:spMk id="6" creationId="{29362C3A-E3A4-43BB-BD14-EDEEFDF015AB}"/>
          </ac:spMkLst>
        </pc:spChg>
        <pc:spChg chg="add mod">
          <ac:chgData name="Mannerhagen Peter" userId="77036b5a-cee7-41f2-a9c4-f30f9897a622" providerId="ADAL" clId="{4D34AC21-96CD-4F05-8F32-9D123F7D539E}" dt="2021-02-09T15:18:53.578" v="563" actId="1076"/>
          <ac:spMkLst>
            <pc:docMk/>
            <pc:sldMk cId="3559285102" sldId="304"/>
            <ac:spMk id="7" creationId="{7DD009C9-AAD6-4B34-9584-97B431A9E757}"/>
          </ac:spMkLst>
        </pc:spChg>
        <pc:picChg chg="add mod">
          <ac:chgData name="Mannerhagen Peter" userId="77036b5a-cee7-41f2-a9c4-f30f9897a622" providerId="ADAL" clId="{4D34AC21-96CD-4F05-8F32-9D123F7D539E}" dt="2021-02-09T15:07:45.579" v="455" actId="1076"/>
          <ac:picMkLst>
            <pc:docMk/>
            <pc:sldMk cId="3559285102" sldId="304"/>
            <ac:picMk id="5" creationId="{09B6BAB9-048D-4D54-890C-7218D436AB9B}"/>
          </ac:picMkLst>
        </pc:picChg>
      </pc:sldChg>
      <pc:sldChg chg="addSp delSp modSp add mod ord setBg setClrOvrMap">
        <pc:chgData name="Mannerhagen Peter" userId="77036b5a-cee7-41f2-a9c4-f30f9897a622" providerId="ADAL" clId="{4D34AC21-96CD-4F05-8F32-9D123F7D539E}" dt="2021-02-18T14:25:04.883" v="2936" actId="790"/>
        <pc:sldMkLst>
          <pc:docMk/>
          <pc:sldMk cId="497186655" sldId="305"/>
        </pc:sldMkLst>
        <pc:spChg chg="mod">
          <ac:chgData name="Mannerhagen Peter" userId="77036b5a-cee7-41f2-a9c4-f30f9897a622" providerId="ADAL" clId="{4D34AC21-96CD-4F05-8F32-9D123F7D539E}" dt="2021-02-18T14:25:04.883" v="2936" actId="790"/>
          <ac:spMkLst>
            <pc:docMk/>
            <pc:sldMk cId="497186655" sldId="305"/>
            <ac:spMk id="2" creationId="{2967E8B6-7FA5-477D-B8DE-644C2DDCE134}"/>
          </ac:spMkLst>
        </pc:spChg>
        <pc:spChg chg="del">
          <ac:chgData name="Mannerhagen Peter" userId="77036b5a-cee7-41f2-a9c4-f30f9897a622" providerId="ADAL" clId="{4D34AC21-96CD-4F05-8F32-9D123F7D539E}" dt="2021-02-09T15:30:11.523" v="679" actId="478"/>
          <ac:spMkLst>
            <pc:docMk/>
            <pc:sldMk cId="497186655" sldId="305"/>
            <ac:spMk id="3" creationId="{777DDDDF-BFEA-4EE1-A15C-1EAF09E688AC}"/>
          </ac:spMkLst>
        </pc:spChg>
        <pc:spChg chg="add del mod">
          <ac:chgData name="Mannerhagen Peter" userId="77036b5a-cee7-41f2-a9c4-f30f9897a622" providerId="ADAL" clId="{4D34AC21-96CD-4F05-8F32-9D123F7D539E}" dt="2021-02-09T15:47:30.921" v="692" actId="478"/>
          <ac:spMkLst>
            <pc:docMk/>
            <pc:sldMk cId="497186655" sldId="305"/>
            <ac:spMk id="4" creationId="{BB1011B9-092D-4249-BC32-F15CA8176B5E}"/>
          </ac:spMkLst>
        </pc:spChg>
        <pc:spChg chg="add">
          <ac:chgData name="Mannerhagen Peter" userId="77036b5a-cee7-41f2-a9c4-f30f9897a622" providerId="ADAL" clId="{4D34AC21-96CD-4F05-8F32-9D123F7D539E}" dt="2021-02-09T15:47:43.670" v="694" actId="26606"/>
          <ac:spMkLst>
            <pc:docMk/>
            <pc:sldMk cId="497186655" sldId="305"/>
            <ac:spMk id="71" creationId="{E49CC64F-7275-4E33-961B-0C5CDC439875}"/>
          </ac:spMkLst>
        </pc:spChg>
        <pc:picChg chg="add mod">
          <ac:chgData name="Mannerhagen Peter" userId="77036b5a-cee7-41f2-a9c4-f30f9897a622" providerId="ADAL" clId="{4D34AC21-96CD-4F05-8F32-9D123F7D539E}" dt="2021-02-09T15:47:43.670" v="694" actId="26606"/>
          <ac:picMkLst>
            <pc:docMk/>
            <pc:sldMk cId="497186655" sldId="305"/>
            <ac:picMk id="1026" creationId="{B74B2049-332F-4D1C-875F-2DAB8FAF879A}"/>
          </ac:picMkLst>
        </pc:picChg>
      </pc:sldChg>
      <pc:sldChg chg="addSp modSp add mod setBg">
        <pc:chgData name="Mannerhagen Peter" userId="77036b5a-cee7-41f2-a9c4-f30f9897a622" providerId="ADAL" clId="{4D34AC21-96CD-4F05-8F32-9D123F7D539E}" dt="2021-02-16T14:04:36.064" v="1879" actId="692"/>
        <pc:sldMkLst>
          <pc:docMk/>
          <pc:sldMk cId="1913369556" sldId="306"/>
        </pc:sldMkLst>
        <pc:spChg chg="mod">
          <ac:chgData name="Mannerhagen Peter" userId="77036b5a-cee7-41f2-a9c4-f30f9897a622" providerId="ADAL" clId="{4D34AC21-96CD-4F05-8F32-9D123F7D539E}" dt="2021-02-16T13:53:05.073" v="1720" actId="26606"/>
          <ac:spMkLst>
            <pc:docMk/>
            <pc:sldMk cId="1913369556" sldId="306"/>
            <ac:spMk id="2" creationId="{EEBB147C-ADC6-45A7-915D-7B9272643F78}"/>
          </ac:spMkLst>
        </pc:spChg>
        <pc:spChg chg="mod">
          <ac:chgData name="Mannerhagen Peter" userId="77036b5a-cee7-41f2-a9c4-f30f9897a622" providerId="ADAL" clId="{4D34AC21-96CD-4F05-8F32-9D123F7D539E}" dt="2021-02-16T14:03:24.046" v="1873" actId="3064"/>
          <ac:spMkLst>
            <pc:docMk/>
            <pc:sldMk cId="1913369556" sldId="306"/>
            <ac:spMk id="3" creationId="{60434F09-9816-469C-98F6-312470985561}"/>
          </ac:spMkLst>
        </pc:spChg>
        <pc:spChg chg="add">
          <ac:chgData name="Mannerhagen Peter" userId="77036b5a-cee7-41f2-a9c4-f30f9897a622" providerId="ADAL" clId="{4D34AC21-96CD-4F05-8F32-9D123F7D539E}" dt="2021-02-16T13:53:05.073" v="1720" actId="26606"/>
          <ac:spMkLst>
            <pc:docMk/>
            <pc:sldMk cId="1913369556" sldId="306"/>
            <ac:spMk id="9" creationId="{201CC55D-ED54-4C5C-95E6-10947BD1103B}"/>
          </ac:spMkLst>
        </pc:spChg>
        <pc:spChg chg="add">
          <ac:chgData name="Mannerhagen Peter" userId="77036b5a-cee7-41f2-a9c4-f30f9897a622" providerId="ADAL" clId="{4D34AC21-96CD-4F05-8F32-9D123F7D539E}" dt="2021-02-16T13:53:05.073" v="1720" actId="26606"/>
          <ac:spMkLst>
            <pc:docMk/>
            <pc:sldMk cId="1913369556" sldId="306"/>
            <ac:spMk id="15" creationId="{3873B707-463F-40B0-8227-E8CC6C67EB25}"/>
          </ac:spMkLst>
        </pc:spChg>
        <pc:spChg chg="add">
          <ac:chgData name="Mannerhagen Peter" userId="77036b5a-cee7-41f2-a9c4-f30f9897a622" providerId="ADAL" clId="{4D34AC21-96CD-4F05-8F32-9D123F7D539E}" dt="2021-02-16T13:53:05.073" v="1720" actId="26606"/>
          <ac:spMkLst>
            <pc:docMk/>
            <pc:sldMk cId="1913369556" sldId="306"/>
            <ac:spMk id="17" creationId="{C13237C8-E62C-4F0D-A318-BD6FB6C2D138}"/>
          </ac:spMkLst>
        </pc:spChg>
        <pc:spChg chg="add">
          <ac:chgData name="Mannerhagen Peter" userId="77036b5a-cee7-41f2-a9c4-f30f9897a622" providerId="ADAL" clId="{4D34AC21-96CD-4F05-8F32-9D123F7D539E}" dt="2021-02-16T13:53:05.073" v="1720" actId="26606"/>
          <ac:spMkLst>
            <pc:docMk/>
            <pc:sldMk cId="1913369556" sldId="306"/>
            <ac:spMk id="19" creationId="{19C9EAEA-39D0-4B0E-A0EB-51E7B26740B1}"/>
          </ac:spMkLst>
        </pc:spChg>
        <pc:grpChg chg="add">
          <ac:chgData name="Mannerhagen Peter" userId="77036b5a-cee7-41f2-a9c4-f30f9897a622" providerId="ADAL" clId="{4D34AC21-96CD-4F05-8F32-9D123F7D539E}" dt="2021-02-16T13:53:05.073" v="1720" actId="26606"/>
          <ac:grpSpMkLst>
            <pc:docMk/>
            <pc:sldMk cId="1913369556" sldId="306"/>
            <ac:grpSpMk id="11" creationId="{1DE889C7-FAD6-4397-98E2-05D503484459}"/>
          </ac:grpSpMkLst>
        </pc:grpChg>
        <pc:picChg chg="add mod">
          <ac:chgData name="Mannerhagen Peter" userId="77036b5a-cee7-41f2-a9c4-f30f9897a622" providerId="ADAL" clId="{4D34AC21-96CD-4F05-8F32-9D123F7D539E}" dt="2021-02-16T13:53:05.073" v="1720" actId="26606"/>
          <ac:picMkLst>
            <pc:docMk/>
            <pc:sldMk cId="1913369556" sldId="306"/>
            <ac:picMk id="4" creationId="{5936DFE2-0C43-4946-BB11-81528FABB432}"/>
          </ac:picMkLst>
        </pc:picChg>
        <pc:picChg chg="add mod">
          <ac:chgData name="Mannerhagen Peter" userId="77036b5a-cee7-41f2-a9c4-f30f9897a622" providerId="ADAL" clId="{4D34AC21-96CD-4F05-8F32-9D123F7D539E}" dt="2021-02-16T14:04:36.064" v="1879" actId="692"/>
          <ac:picMkLst>
            <pc:docMk/>
            <pc:sldMk cId="1913369556" sldId="306"/>
            <ac:picMk id="5" creationId="{6B3DD1CD-D1BC-453B-BD38-1811AC00C760}"/>
          </ac:picMkLst>
        </pc:picChg>
      </pc:sldChg>
      <pc:sldChg chg="addSp delSp modSp add mod setBg setClrOvrMap">
        <pc:chgData name="Mannerhagen Peter" userId="77036b5a-cee7-41f2-a9c4-f30f9897a622" providerId="ADAL" clId="{4D34AC21-96CD-4F05-8F32-9D123F7D539E}" dt="2021-02-16T15:04:41.080" v="2315" actId="26606"/>
        <pc:sldMkLst>
          <pc:docMk/>
          <pc:sldMk cId="4233831343" sldId="307"/>
        </pc:sldMkLst>
        <pc:spChg chg="mod">
          <ac:chgData name="Mannerhagen Peter" userId="77036b5a-cee7-41f2-a9c4-f30f9897a622" providerId="ADAL" clId="{4D34AC21-96CD-4F05-8F32-9D123F7D539E}" dt="2021-02-16T15:04:41.080" v="2315" actId="26606"/>
          <ac:spMkLst>
            <pc:docMk/>
            <pc:sldMk cId="4233831343" sldId="307"/>
            <ac:spMk id="2" creationId="{DE08B62D-1475-4A54-AC97-189A52C943E2}"/>
          </ac:spMkLst>
        </pc:spChg>
        <pc:spChg chg="del mod">
          <ac:chgData name="Mannerhagen Peter" userId="77036b5a-cee7-41f2-a9c4-f30f9897a622" providerId="ADAL" clId="{4D34AC21-96CD-4F05-8F32-9D123F7D539E}" dt="2021-02-16T15:04:41.080" v="2315" actId="26606"/>
          <ac:spMkLst>
            <pc:docMk/>
            <pc:sldMk cId="4233831343" sldId="307"/>
            <ac:spMk id="3" creationId="{6A5AB5F1-947F-4625-8F94-5C0F682FDFED}"/>
          </ac:spMkLst>
        </pc:spChg>
        <pc:graphicFrameChg chg="add">
          <ac:chgData name="Mannerhagen Peter" userId="77036b5a-cee7-41f2-a9c4-f30f9897a622" providerId="ADAL" clId="{4D34AC21-96CD-4F05-8F32-9D123F7D539E}" dt="2021-02-16T15:04:41.080" v="2315" actId="26606"/>
          <ac:graphicFrameMkLst>
            <pc:docMk/>
            <pc:sldMk cId="4233831343" sldId="307"/>
            <ac:graphicFrameMk id="5" creationId="{93FE0654-1208-405C-B7AC-ABB51A7066E6}"/>
          </ac:graphicFrameMkLst>
        </pc:graphicFrameChg>
        <pc:picChg chg="add">
          <ac:chgData name="Mannerhagen Peter" userId="77036b5a-cee7-41f2-a9c4-f30f9897a622" providerId="ADAL" clId="{4D34AC21-96CD-4F05-8F32-9D123F7D539E}" dt="2021-02-16T15:04:41.080" v="2315" actId="26606"/>
          <ac:picMkLst>
            <pc:docMk/>
            <pc:sldMk cId="4233831343" sldId="307"/>
            <ac:picMk id="6" creationId="{61F48ED2-8DA9-45D6-91AB-45347B42303F}"/>
          </ac:picMkLst>
        </pc:picChg>
      </pc:sldChg>
      <pc:sldChg chg="addSp delSp modSp add">
        <pc:chgData name="Mannerhagen Peter" userId="77036b5a-cee7-41f2-a9c4-f30f9897a622" providerId="ADAL" clId="{4D34AC21-96CD-4F05-8F32-9D123F7D539E}" dt="2021-02-16T15:56:59.194" v="2874" actId="26606"/>
        <pc:sldMkLst>
          <pc:docMk/>
          <pc:sldMk cId="3754088443" sldId="308"/>
        </pc:sldMkLst>
        <pc:spChg chg="mod">
          <ac:chgData name="Mannerhagen Peter" userId="77036b5a-cee7-41f2-a9c4-f30f9897a622" providerId="ADAL" clId="{4D34AC21-96CD-4F05-8F32-9D123F7D539E}" dt="2021-02-09T15:53:42.181" v="822" actId="20577"/>
          <ac:spMkLst>
            <pc:docMk/>
            <pc:sldMk cId="3754088443" sldId="308"/>
            <ac:spMk id="2" creationId="{B4F42FDB-2573-40F2-9721-CBCC831D3399}"/>
          </ac:spMkLst>
        </pc:spChg>
        <pc:spChg chg="del mod">
          <ac:chgData name="Mannerhagen Peter" userId="77036b5a-cee7-41f2-a9c4-f30f9897a622" providerId="ADAL" clId="{4D34AC21-96CD-4F05-8F32-9D123F7D539E}" dt="2021-02-16T15:56:59.194" v="2874" actId="26606"/>
          <ac:spMkLst>
            <pc:docMk/>
            <pc:sldMk cId="3754088443" sldId="308"/>
            <ac:spMk id="3" creationId="{A78B48FC-A0E4-47DE-BB14-8BF7736ADA81}"/>
          </ac:spMkLst>
        </pc:spChg>
        <pc:graphicFrameChg chg="add">
          <ac:chgData name="Mannerhagen Peter" userId="77036b5a-cee7-41f2-a9c4-f30f9897a622" providerId="ADAL" clId="{4D34AC21-96CD-4F05-8F32-9D123F7D539E}" dt="2021-02-16T15:56:59.194" v="2874" actId="26606"/>
          <ac:graphicFrameMkLst>
            <pc:docMk/>
            <pc:sldMk cId="3754088443" sldId="308"/>
            <ac:graphicFrameMk id="5" creationId="{826B58C5-CA10-4FD8-AA58-6C5A6F5D03D6}"/>
          </ac:graphicFrameMkLst>
        </pc:graphicFrameChg>
      </pc:sldChg>
      <pc:sldChg chg="modSp add del">
        <pc:chgData name="Mannerhagen Peter" userId="77036b5a-cee7-41f2-a9c4-f30f9897a622" providerId="ADAL" clId="{4D34AC21-96CD-4F05-8F32-9D123F7D539E}" dt="2021-02-16T15:49:27.802" v="2684" actId="2696"/>
        <pc:sldMkLst>
          <pc:docMk/>
          <pc:sldMk cId="2916399652" sldId="309"/>
        </pc:sldMkLst>
        <pc:spChg chg="mod">
          <ac:chgData name="Mannerhagen Peter" userId="77036b5a-cee7-41f2-a9c4-f30f9897a622" providerId="ADAL" clId="{4D34AC21-96CD-4F05-8F32-9D123F7D539E}" dt="2021-02-09T15:54:24.823" v="826" actId="27636"/>
          <ac:spMkLst>
            <pc:docMk/>
            <pc:sldMk cId="2916399652" sldId="309"/>
            <ac:spMk id="2" creationId="{07388116-DE7E-42D3-B565-330A0FF06D24}"/>
          </ac:spMkLst>
        </pc:spChg>
      </pc:sldChg>
      <pc:sldChg chg="addSp delSp modSp add del ord">
        <pc:chgData name="Mannerhagen Peter" userId="77036b5a-cee7-41f2-a9c4-f30f9897a622" providerId="ADAL" clId="{4D34AC21-96CD-4F05-8F32-9D123F7D539E}" dt="2021-02-16T15:38:08.643" v="2494"/>
        <pc:sldMkLst>
          <pc:docMk/>
          <pc:sldMk cId="317562762" sldId="310"/>
        </pc:sldMkLst>
        <pc:spChg chg="mod">
          <ac:chgData name="Mannerhagen Peter" userId="77036b5a-cee7-41f2-a9c4-f30f9897a622" providerId="ADAL" clId="{4D34AC21-96CD-4F05-8F32-9D123F7D539E}" dt="2021-02-11T13:13:59.534" v="863"/>
          <ac:spMkLst>
            <pc:docMk/>
            <pc:sldMk cId="317562762" sldId="310"/>
            <ac:spMk id="9" creationId="{C18DA7A3-3907-4A36-82DF-1669FABBB7A1}"/>
          </ac:spMkLst>
        </pc:spChg>
        <pc:picChg chg="add del mod">
          <ac:chgData name="Mannerhagen Peter" userId="77036b5a-cee7-41f2-a9c4-f30f9897a622" providerId="ADAL" clId="{4D34AC21-96CD-4F05-8F32-9D123F7D539E}" dt="2021-02-16T15:25:32.089" v="2382" actId="478"/>
          <ac:picMkLst>
            <pc:docMk/>
            <pc:sldMk cId="317562762" sldId="310"/>
            <ac:picMk id="2" creationId="{DAA2122D-E075-4D2F-919E-B8AA1EBC3326}"/>
          </ac:picMkLst>
        </pc:picChg>
      </pc:sldChg>
      <pc:sldChg chg="add del ord">
        <pc:chgData name="Mannerhagen Peter" userId="77036b5a-cee7-41f2-a9c4-f30f9897a622" providerId="ADAL" clId="{4D34AC21-96CD-4F05-8F32-9D123F7D539E}" dt="2021-02-16T15:36:31.468" v="2493"/>
        <pc:sldMkLst>
          <pc:docMk/>
          <pc:sldMk cId="645790657" sldId="311"/>
        </pc:sldMkLst>
      </pc:sldChg>
      <pc:sldChg chg="add del">
        <pc:chgData name="Mannerhagen Peter" userId="77036b5a-cee7-41f2-a9c4-f30f9897a622" providerId="ADAL" clId="{4D34AC21-96CD-4F05-8F32-9D123F7D539E}" dt="2021-02-11T13:17:53.165" v="868" actId="2696"/>
        <pc:sldMkLst>
          <pc:docMk/>
          <pc:sldMk cId="2803181863" sldId="312"/>
        </pc:sldMkLst>
      </pc:sldChg>
      <pc:sldChg chg="add del setBg">
        <pc:chgData name="Mannerhagen Peter" userId="77036b5a-cee7-41f2-a9c4-f30f9897a622" providerId="ADAL" clId="{4D34AC21-96CD-4F05-8F32-9D123F7D539E}" dt="2021-02-11T13:13:59.534" v="863"/>
        <pc:sldMkLst>
          <pc:docMk/>
          <pc:sldMk cId="4148613927" sldId="313"/>
        </pc:sldMkLst>
      </pc:sldChg>
      <pc:sldChg chg="delSp modSp add mod addCm">
        <pc:chgData name="Mannerhagen Peter" userId="77036b5a-cee7-41f2-a9c4-f30f9897a622" providerId="ADAL" clId="{4D34AC21-96CD-4F05-8F32-9D123F7D539E}" dt="2021-03-01T15:56:46.514" v="3081" actId="14100"/>
        <pc:sldMkLst>
          <pc:docMk/>
          <pc:sldMk cId="3909091313" sldId="314"/>
        </pc:sldMkLst>
        <pc:spChg chg="mod">
          <ac:chgData name="Mannerhagen Peter" userId="77036b5a-cee7-41f2-a9c4-f30f9897a622" providerId="ADAL" clId="{4D34AC21-96CD-4F05-8F32-9D123F7D539E}" dt="2021-02-11T15:28:07.664" v="971" actId="20577"/>
          <ac:spMkLst>
            <pc:docMk/>
            <pc:sldMk cId="3909091313" sldId="314"/>
            <ac:spMk id="2" creationId="{00000000-0000-0000-0000-000000000000}"/>
          </ac:spMkLst>
        </pc:spChg>
        <pc:spChg chg="del mod">
          <ac:chgData name="Mannerhagen Peter" userId="77036b5a-cee7-41f2-a9c4-f30f9897a622" providerId="ADAL" clId="{4D34AC21-96CD-4F05-8F32-9D123F7D539E}" dt="2021-03-01T15:55:04.777" v="3072" actId="478"/>
          <ac:spMkLst>
            <pc:docMk/>
            <pc:sldMk cId="3909091313" sldId="314"/>
            <ac:spMk id="3" creationId="{D3251CF9-4D1B-4C42-87E0-4AF5C23AA6C4}"/>
          </ac:spMkLst>
        </pc:spChg>
        <pc:spChg chg="mod">
          <ac:chgData name="Mannerhagen Peter" userId="77036b5a-cee7-41f2-a9c4-f30f9897a622" providerId="ADAL" clId="{4D34AC21-96CD-4F05-8F32-9D123F7D539E}" dt="2021-02-11T15:29:38.482" v="979" actId="207"/>
          <ac:spMkLst>
            <pc:docMk/>
            <pc:sldMk cId="3909091313" sldId="314"/>
            <ac:spMk id="4" creationId="{642B6581-BCF2-4B84-9236-CDC88178CBF1}"/>
          </ac:spMkLst>
        </pc:spChg>
        <pc:spChg chg="mod">
          <ac:chgData name="Mannerhagen Peter" userId="77036b5a-cee7-41f2-a9c4-f30f9897a622" providerId="ADAL" clId="{4D34AC21-96CD-4F05-8F32-9D123F7D539E}" dt="2021-03-01T15:56:46.514" v="3081" actId="14100"/>
          <ac:spMkLst>
            <pc:docMk/>
            <pc:sldMk cId="3909091313" sldId="314"/>
            <ac:spMk id="5" creationId="{8029D46D-818A-4E92-AD65-AA34FDFEFCB7}"/>
          </ac:spMkLst>
        </pc:spChg>
        <pc:spChg chg="mod">
          <ac:chgData name="Mannerhagen Peter" userId="77036b5a-cee7-41f2-a9c4-f30f9897a622" providerId="ADAL" clId="{4D34AC21-96CD-4F05-8F32-9D123F7D539E}" dt="2021-03-01T15:56:34.119" v="3080" actId="14100"/>
          <ac:spMkLst>
            <pc:docMk/>
            <pc:sldMk cId="3909091313" sldId="314"/>
            <ac:spMk id="6" creationId="{7D9DDFF3-078E-44FF-B4C6-8F533A669701}"/>
          </ac:spMkLst>
        </pc:spChg>
        <pc:picChg chg="del mod">
          <ac:chgData name="Mannerhagen Peter" userId="77036b5a-cee7-41f2-a9c4-f30f9897a622" providerId="ADAL" clId="{4D34AC21-96CD-4F05-8F32-9D123F7D539E}" dt="2021-03-01T15:55:07.382" v="3073" actId="478"/>
          <ac:picMkLst>
            <pc:docMk/>
            <pc:sldMk cId="3909091313" sldId="314"/>
            <ac:picMk id="11" creationId="{0CEA43DE-868D-4CB3-8736-D2FB7BDF3DED}"/>
          </ac:picMkLst>
        </pc:picChg>
      </pc:sldChg>
      <pc:sldChg chg="delSp modSp add mod addCm">
        <pc:chgData name="Mannerhagen Peter" userId="77036b5a-cee7-41f2-a9c4-f30f9897a622" providerId="ADAL" clId="{4D34AC21-96CD-4F05-8F32-9D123F7D539E}" dt="2021-03-01T16:01:24.094" v="3091" actId="404"/>
        <pc:sldMkLst>
          <pc:docMk/>
          <pc:sldMk cId="623932454" sldId="315"/>
        </pc:sldMkLst>
        <pc:spChg chg="mod">
          <ac:chgData name="Mannerhagen Peter" userId="77036b5a-cee7-41f2-a9c4-f30f9897a622" providerId="ADAL" clId="{4D34AC21-96CD-4F05-8F32-9D123F7D539E}" dt="2021-02-11T15:35:40.176" v="1034" actId="20577"/>
          <ac:spMkLst>
            <pc:docMk/>
            <pc:sldMk cId="623932454" sldId="315"/>
            <ac:spMk id="2" creationId="{00000000-0000-0000-0000-000000000000}"/>
          </ac:spMkLst>
        </pc:spChg>
        <pc:spChg chg="del mod">
          <ac:chgData name="Mannerhagen Peter" userId="77036b5a-cee7-41f2-a9c4-f30f9897a622" providerId="ADAL" clId="{4D34AC21-96CD-4F05-8F32-9D123F7D539E}" dt="2021-03-01T16:00:31.258" v="3083" actId="478"/>
          <ac:spMkLst>
            <pc:docMk/>
            <pc:sldMk cId="623932454" sldId="315"/>
            <ac:spMk id="3" creationId="{D3251CF9-4D1B-4C42-87E0-4AF5C23AA6C4}"/>
          </ac:spMkLst>
        </pc:spChg>
        <pc:spChg chg="mod">
          <ac:chgData name="Mannerhagen Peter" userId="77036b5a-cee7-41f2-a9c4-f30f9897a622" providerId="ADAL" clId="{4D34AC21-96CD-4F05-8F32-9D123F7D539E}" dt="2021-02-11T15:37:18.433" v="1041" actId="207"/>
          <ac:spMkLst>
            <pc:docMk/>
            <pc:sldMk cId="623932454" sldId="315"/>
            <ac:spMk id="4" creationId="{642B6581-BCF2-4B84-9236-CDC88178CBF1}"/>
          </ac:spMkLst>
        </pc:spChg>
        <pc:spChg chg="mod">
          <ac:chgData name="Mannerhagen Peter" userId="77036b5a-cee7-41f2-a9c4-f30f9897a622" providerId="ADAL" clId="{4D34AC21-96CD-4F05-8F32-9D123F7D539E}" dt="2021-03-01T16:01:12.805" v="3089" actId="14100"/>
          <ac:spMkLst>
            <pc:docMk/>
            <pc:sldMk cId="623932454" sldId="315"/>
            <ac:spMk id="5" creationId="{8029D46D-818A-4E92-AD65-AA34FDFEFCB7}"/>
          </ac:spMkLst>
        </pc:spChg>
        <pc:spChg chg="mod">
          <ac:chgData name="Mannerhagen Peter" userId="77036b5a-cee7-41f2-a9c4-f30f9897a622" providerId="ADAL" clId="{4D34AC21-96CD-4F05-8F32-9D123F7D539E}" dt="2021-03-01T16:01:24.094" v="3091" actId="404"/>
          <ac:spMkLst>
            <pc:docMk/>
            <pc:sldMk cId="623932454" sldId="315"/>
            <ac:spMk id="6" creationId="{7D9DDFF3-078E-44FF-B4C6-8F533A669701}"/>
          </ac:spMkLst>
        </pc:spChg>
        <pc:picChg chg="del">
          <ac:chgData name="Mannerhagen Peter" userId="77036b5a-cee7-41f2-a9c4-f30f9897a622" providerId="ADAL" clId="{4D34AC21-96CD-4F05-8F32-9D123F7D539E}" dt="2021-03-01T16:00:34.257" v="3084" actId="478"/>
          <ac:picMkLst>
            <pc:docMk/>
            <pc:sldMk cId="623932454" sldId="315"/>
            <ac:picMk id="11" creationId="{0CEA43DE-868D-4CB3-8736-D2FB7BDF3DED}"/>
          </ac:picMkLst>
        </pc:picChg>
      </pc:sldChg>
      <pc:sldChg chg="addSp delSp modSp add">
        <pc:chgData name="Mannerhagen Peter" userId="77036b5a-cee7-41f2-a9c4-f30f9897a622" providerId="ADAL" clId="{4D34AC21-96CD-4F05-8F32-9D123F7D539E}" dt="2021-02-16T14:35:40.413" v="2103" actId="113"/>
        <pc:sldMkLst>
          <pc:docMk/>
          <pc:sldMk cId="528415030" sldId="316"/>
        </pc:sldMkLst>
        <pc:spChg chg="mod">
          <ac:chgData name="Mannerhagen Peter" userId="77036b5a-cee7-41f2-a9c4-f30f9897a622" providerId="ADAL" clId="{4D34AC21-96CD-4F05-8F32-9D123F7D539E}" dt="2021-02-16T14:35:40.413" v="2103" actId="113"/>
          <ac:spMkLst>
            <pc:docMk/>
            <pc:sldMk cId="528415030" sldId="316"/>
            <ac:spMk id="2" creationId="{EEBB147C-ADC6-45A7-915D-7B9272643F78}"/>
          </ac:spMkLst>
        </pc:spChg>
        <pc:spChg chg="del mod">
          <ac:chgData name="Mannerhagen Peter" userId="77036b5a-cee7-41f2-a9c4-f30f9897a622" providerId="ADAL" clId="{4D34AC21-96CD-4F05-8F32-9D123F7D539E}" dt="2021-02-16T14:34:57.406" v="2100" actId="26606"/>
          <ac:spMkLst>
            <pc:docMk/>
            <pc:sldMk cId="528415030" sldId="316"/>
            <ac:spMk id="3" creationId="{60434F09-9816-469C-98F6-312470985561}"/>
          </ac:spMkLst>
        </pc:spChg>
        <pc:graphicFrameChg chg="add">
          <ac:chgData name="Mannerhagen Peter" userId="77036b5a-cee7-41f2-a9c4-f30f9897a622" providerId="ADAL" clId="{4D34AC21-96CD-4F05-8F32-9D123F7D539E}" dt="2021-02-16T14:34:57.406" v="2100" actId="26606"/>
          <ac:graphicFrameMkLst>
            <pc:docMk/>
            <pc:sldMk cId="528415030" sldId="316"/>
            <ac:graphicFrameMk id="7" creationId="{DECCC1C0-1EF8-45A6-8467-1B8E60C9205F}"/>
          </ac:graphicFrameMkLst>
        </pc:graphicFrameChg>
        <pc:picChg chg="add mod">
          <ac:chgData name="Mannerhagen Peter" userId="77036b5a-cee7-41f2-a9c4-f30f9897a622" providerId="ADAL" clId="{4D34AC21-96CD-4F05-8F32-9D123F7D539E}" dt="2021-02-16T14:35:10.250" v="2102" actId="14100"/>
          <ac:picMkLst>
            <pc:docMk/>
            <pc:sldMk cId="528415030" sldId="316"/>
            <ac:picMk id="5" creationId="{8D280E60-133C-4B23-A04E-B35ABF4558B1}"/>
          </ac:picMkLst>
        </pc:picChg>
      </pc:sldChg>
      <pc:sldChg chg="addSp modSp add mod setBg setClrOvrMap">
        <pc:chgData name="Mannerhagen Peter" userId="77036b5a-cee7-41f2-a9c4-f30f9897a622" providerId="ADAL" clId="{4D34AC21-96CD-4F05-8F32-9D123F7D539E}" dt="2021-02-16T15:30:15.497" v="2453" actId="790"/>
        <pc:sldMkLst>
          <pc:docMk/>
          <pc:sldMk cId="3983087094" sldId="317"/>
        </pc:sldMkLst>
        <pc:spChg chg="mod">
          <ac:chgData name="Mannerhagen Peter" userId="77036b5a-cee7-41f2-a9c4-f30f9897a622" providerId="ADAL" clId="{4D34AC21-96CD-4F05-8F32-9D123F7D539E}" dt="2021-02-16T15:29:39.551" v="2450" actId="26606"/>
          <ac:spMkLst>
            <pc:docMk/>
            <pc:sldMk cId="3983087094" sldId="317"/>
            <ac:spMk id="2" creationId="{6460C5D1-6FA1-4991-9109-C3ECA8DC27A3}"/>
          </ac:spMkLst>
        </pc:spChg>
        <pc:spChg chg="mod">
          <ac:chgData name="Mannerhagen Peter" userId="77036b5a-cee7-41f2-a9c4-f30f9897a622" providerId="ADAL" clId="{4D34AC21-96CD-4F05-8F32-9D123F7D539E}" dt="2021-02-16T15:30:15.497" v="2453" actId="790"/>
          <ac:spMkLst>
            <pc:docMk/>
            <pc:sldMk cId="3983087094" sldId="317"/>
            <ac:spMk id="3" creationId="{0A87E0AB-78ED-48A8-8205-89444B33B531}"/>
          </ac:spMkLst>
        </pc:spChg>
        <pc:spChg chg="add">
          <ac:chgData name="Mannerhagen Peter" userId="77036b5a-cee7-41f2-a9c4-f30f9897a622" providerId="ADAL" clId="{4D34AC21-96CD-4F05-8F32-9D123F7D539E}" dt="2021-02-16T15:29:39.551" v="2450" actId="26606"/>
          <ac:spMkLst>
            <pc:docMk/>
            <pc:sldMk cId="3983087094" sldId="317"/>
            <ac:spMk id="8" creationId="{2A8AA5BC-4F7A-4226-8F99-6D824B226A97}"/>
          </ac:spMkLst>
        </pc:spChg>
        <pc:spChg chg="add">
          <ac:chgData name="Mannerhagen Peter" userId="77036b5a-cee7-41f2-a9c4-f30f9897a622" providerId="ADAL" clId="{4D34AC21-96CD-4F05-8F32-9D123F7D539E}" dt="2021-02-16T15:29:39.551" v="2450" actId="26606"/>
          <ac:spMkLst>
            <pc:docMk/>
            <pc:sldMk cId="3983087094" sldId="317"/>
            <ac:spMk id="10" creationId="{3E5445C6-DD42-4979-86FF-03730E8C6DB0}"/>
          </ac:spMkLst>
        </pc:spChg>
        <pc:cxnChg chg="add">
          <ac:chgData name="Mannerhagen Peter" userId="77036b5a-cee7-41f2-a9c4-f30f9897a622" providerId="ADAL" clId="{4D34AC21-96CD-4F05-8F32-9D123F7D539E}" dt="2021-02-16T15:29:39.551" v="2450" actId="26606"/>
          <ac:cxnSpMkLst>
            <pc:docMk/>
            <pc:sldMk cId="3983087094" sldId="317"/>
            <ac:cxnSpMk id="12" creationId="{45000665-DFC7-417E-8FD7-516A0F15C975}"/>
          </ac:cxnSpMkLst>
        </pc:cxnChg>
      </pc:sldChg>
      <pc:sldChg chg="addSp delSp modSp add del setBg delDesignElem">
        <pc:chgData name="Mannerhagen Peter" userId="77036b5a-cee7-41f2-a9c4-f30f9897a622" providerId="ADAL" clId="{4D34AC21-96CD-4F05-8F32-9D123F7D539E}" dt="2021-02-16T15:49:07.933" v="2683" actId="14100"/>
        <pc:sldMkLst>
          <pc:docMk/>
          <pc:sldMk cId="2069882988" sldId="1600"/>
        </pc:sldMkLst>
        <pc:spChg chg="mod">
          <ac:chgData name="Mannerhagen Peter" userId="77036b5a-cee7-41f2-a9c4-f30f9897a622" providerId="ADAL" clId="{4D34AC21-96CD-4F05-8F32-9D123F7D539E}" dt="2021-02-16T15:49:07.933" v="2683" actId="14100"/>
          <ac:spMkLst>
            <pc:docMk/>
            <pc:sldMk cId="2069882988" sldId="1600"/>
            <ac:spMk id="3" creationId="{8F393909-7281-4699-A124-AFCFD846787C}"/>
          </ac:spMkLst>
        </pc:spChg>
        <pc:spChg chg="add del">
          <ac:chgData name="Mannerhagen Peter" userId="77036b5a-cee7-41f2-a9c4-f30f9897a622" providerId="ADAL" clId="{4D34AC21-96CD-4F05-8F32-9D123F7D539E}" dt="2021-02-16T15:44:05.582" v="2497"/>
          <ac:spMkLst>
            <pc:docMk/>
            <pc:sldMk cId="2069882988" sldId="1600"/>
            <ac:spMk id="8" creationId="{DBF61EA3-B236-439E-9C0B-340980D56BEE}"/>
          </ac:spMkLst>
        </pc:spChg>
        <pc:spChg chg="add del">
          <ac:chgData name="Mannerhagen Peter" userId="77036b5a-cee7-41f2-a9c4-f30f9897a622" providerId="ADAL" clId="{4D34AC21-96CD-4F05-8F32-9D123F7D539E}" dt="2021-02-16T15:44:05.582" v="2497"/>
          <ac:spMkLst>
            <pc:docMk/>
            <pc:sldMk cId="2069882988" sldId="1600"/>
            <ac:spMk id="14" creationId="{E659831F-0D9A-4C63-9EBB-8435B85A440F}"/>
          </ac:spMkLst>
        </pc:spChg>
        <pc:grpChg chg="add del">
          <ac:chgData name="Mannerhagen Peter" userId="77036b5a-cee7-41f2-a9c4-f30f9897a622" providerId="ADAL" clId="{4D34AC21-96CD-4F05-8F32-9D123F7D539E}" dt="2021-02-16T15:44:05.582" v="2497"/>
          <ac:grpSpMkLst>
            <pc:docMk/>
            <pc:sldMk cId="2069882988" sldId="1600"/>
            <ac:grpSpMk id="10" creationId="{28FAF094-D087-493F-8DF9-A486C2D6BBAA}"/>
          </ac:grpSpMkLst>
        </pc:grpChg>
      </pc:sldChg>
      <pc:sldChg chg="addSp delSp modSp add del setBg delDesignElem addCm">
        <pc:chgData name="Mannerhagen Peter" userId="77036b5a-cee7-41f2-a9c4-f30f9897a622" providerId="ADAL" clId="{4D34AC21-96CD-4F05-8F32-9D123F7D539E}" dt="2021-03-01T16:12:01.136" v="3202" actId="1589"/>
        <pc:sldMkLst>
          <pc:docMk/>
          <pc:sldMk cId="1529702717" sldId="1612"/>
        </pc:sldMkLst>
        <pc:spChg chg="mod">
          <ac:chgData name="Mannerhagen Peter" userId="77036b5a-cee7-41f2-a9c4-f30f9897a622" providerId="ADAL" clId="{4D34AC21-96CD-4F05-8F32-9D123F7D539E}" dt="2021-02-18T16:02:06.832" v="3061" actId="20577"/>
          <ac:spMkLst>
            <pc:docMk/>
            <pc:sldMk cId="1529702717" sldId="1612"/>
            <ac:spMk id="3" creationId="{E020D198-76F2-43BC-9A11-A20B419AEC34}"/>
          </ac:spMkLst>
        </pc:spChg>
        <pc:spChg chg="add del">
          <ac:chgData name="Mannerhagen Peter" userId="77036b5a-cee7-41f2-a9c4-f30f9897a622" providerId="ADAL" clId="{4D34AC21-96CD-4F05-8F32-9D123F7D539E}" dt="2021-02-18T16:01:18.205" v="3057"/>
          <ac:spMkLst>
            <pc:docMk/>
            <pc:sldMk cId="1529702717" sldId="1612"/>
            <ac:spMk id="8" creationId="{4351DFE5-F63D-4BE0-BDA9-E3EB88F01AA5}"/>
          </ac:spMkLst>
        </pc:spChg>
        <pc:picChg chg="add del">
          <ac:chgData name="Mannerhagen Peter" userId="77036b5a-cee7-41f2-a9c4-f30f9897a622" providerId="ADAL" clId="{4D34AC21-96CD-4F05-8F32-9D123F7D539E}" dt="2021-02-18T16:01:18.205" v="3057"/>
          <ac:picMkLst>
            <pc:docMk/>
            <pc:sldMk cId="1529702717" sldId="1612"/>
            <ac:picMk id="10" creationId="{3AA16612-ACD2-4A16-8F2B-4514FD6BF28F}"/>
          </ac:picMkLst>
        </pc:picChg>
      </pc:sldChg>
      <pc:sldChg chg="addSp delSp modSp new mod">
        <pc:chgData name="Mannerhagen Peter" userId="77036b5a-cee7-41f2-a9c4-f30f9897a622" providerId="ADAL" clId="{4D34AC21-96CD-4F05-8F32-9D123F7D539E}" dt="2021-03-01T16:06:06.987" v="3187" actId="1076"/>
        <pc:sldMkLst>
          <pc:docMk/>
          <pc:sldMk cId="1458469167" sldId="1613"/>
        </pc:sldMkLst>
        <pc:spChg chg="del">
          <ac:chgData name="Mannerhagen Peter" userId="77036b5a-cee7-41f2-a9c4-f30f9897a622" providerId="ADAL" clId="{4D34AC21-96CD-4F05-8F32-9D123F7D539E}" dt="2021-03-01T16:03:43.468" v="3099" actId="478"/>
          <ac:spMkLst>
            <pc:docMk/>
            <pc:sldMk cId="1458469167" sldId="1613"/>
            <ac:spMk id="2" creationId="{62419865-E4FA-446D-9D3B-99159F73DC61}"/>
          </ac:spMkLst>
        </pc:spChg>
        <pc:spChg chg="del">
          <ac:chgData name="Mannerhagen Peter" userId="77036b5a-cee7-41f2-a9c4-f30f9897a622" providerId="ADAL" clId="{4D34AC21-96CD-4F05-8F32-9D123F7D539E}" dt="2021-03-01T16:03:34.942" v="3098" actId="478"/>
          <ac:spMkLst>
            <pc:docMk/>
            <pc:sldMk cId="1458469167" sldId="1613"/>
            <ac:spMk id="3" creationId="{28E9A340-4AA1-470F-9F7B-0B39D8024B63}"/>
          </ac:spMkLst>
        </pc:spChg>
        <pc:spChg chg="add mod">
          <ac:chgData name="Mannerhagen Peter" userId="77036b5a-cee7-41f2-a9c4-f30f9897a622" providerId="ADAL" clId="{4D34AC21-96CD-4F05-8F32-9D123F7D539E}" dt="2021-03-01T16:06:06.987" v="3187" actId="1076"/>
          <ac:spMkLst>
            <pc:docMk/>
            <pc:sldMk cId="1458469167" sldId="1613"/>
            <ac:spMk id="5" creationId="{D992B0D7-47DB-492E-BF5E-8B3F014332BE}"/>
          </ac:spMkLst>
        </pc:spChg>
        <pc:picChg chg="add mod">
          <ac:chgData name="Mannerhagen Peter" userId="77036b5a-cee7-41f2-a9c4-f30f9897a622" providerId="ADAL" clId="{4D34AC21-96CD-4F05-8F32-9D123F7D539E}" dt="2021-03-01T16:05:22.529" v="3181" actId="1076"/>
          <ac:picMkLst>
            <pc:docMk/>
            <pc:sldMk cId="1458469167" sldId="1613"/>
            <ac:picMk id="4" creationId="{3F20B465-7A95-4113-8BD8-64E0F61F1E82}"/>
          </ac:picMkLst>
        </pc:picChg>
      </pc:sldChg>
    </pc:docChg>
  </pc:docChgLst>
  <pc:docChgLst>
    <pc:chgData name="Mannerhagen Peter" userId="77036b5a-cee7-41f2-a9c4-f30f9897a622" providerId="ADAL" clId="{F8A39514-C30E-4368-991B-C6461BF197A4}"/>
    <pc:docChg chg="custSel mod addSld delSld modSld">
      <pc:chgData name="Mannerhagen Peter" userId="77036b5a-cee7-41f2-a9c4-f30f9897a622" providerId="ADAL" clId="{F8A39514-C30E-4368-991B-C6461BF197A4}" dt="2021-01-21T15:36:55.659" v="23" actId="2696"/>
      <pc:docMkLst>
        <pc:docMk/>
      </pc:docMkLst>
      <pc:sldChg chg="addSp delSp modSp mod setClrOvrMap">
        <pc:chgData name="Mannerhagen Peter" userId="77036b5a-cee7-41f2-a9c4-f30f9897a622" providerId="ADAL" clId="{F8A39514-C30E-4368-991B-C6461BF197A4}" dt="2021-01-07T14:26:46.080" v="14" actId="1037"/>
        <pc:sldMkLst>
          <pc:docMk/>
          <pc:sldMk cId="3194377694" sldId="256"/>
        </pc:sldMkLst>
        <pc:spChg chg="mod ord">
          <ac:chgData name="Mannerhagen Peter" userId="77036b5a-cee7-41f2-a9c4-f30f9897a622" providerId="ADAL" clId="{F8A39514-C30E-4368-991B-C6461BF197A4}" dt="2021-01-07T14:26:12.712" v="4" actId="26606"/>
          <ac:spMkLst>
            <pc:docMk/>
            <pc:sldMk cId="3194377694" sldId="256"/>
            <ac:spMk id="2" creationId="{00000000-0000-0000-0000-000000000000}"/>
          </ac:spMkLst>
        </pc:spChg>
        <pc:spChg chg="mod ord">
          <ac:chgData name="Mannerhagen Peter" userId="77036b5a-cee7-41f2-a9c4-f30f9897a622" providerId="ADAL" clId="{F8A39514-C30E-4368-991B-C6461BF197A4}" dt="2021-01-07T14:26:12.712" v="4" actId="26606"/>
          <ac:spMkLst>
            <pc:docMk/>
            <pc:sldMk cId="3194377694" sldId="256"/>
            <ac:spMk id="3" creationId="{00000000-0000-0000-0000-000000000000}"/>
          </ac:spMkLst>
        </pc:spChg>
        <pc:spChg chg="del">
          <ac:chgData name="Mannerhagen Peter" userId="77036b5a-cee7-41f2-a9c4-f30f9897a622" providerId="ADAL" clId="{F8A39514-C30E-4368-991B-C6461BF197A4}" dt="2021-01-07T14:26:12.712" v="4" actId="26606"/>
          <ac:spMkLst>
            <pc:docMk/>
            <pc:sldMk cId="3194377694" sldId="256"/>
            <ac:spMk id="12" creationId="{FA6F8ABB-6C5D-4349-9E1B-198D1ABFA804}"/>
          </ac:spMkLst>
        </pc:spChg>
        <pc:spChg chg="del">
          <ac:chgData name="Mannerhagen Peter" userId="77036b5a-cee7-41f2-a9c4-f30f9897a622" providerId="ADAL" clId="{F8A39514-C30E-4368-991B-C6461BF197A4}" dt="2021-01-07T14:26:12.712" v="4" actId="26606"/>
          <ac:spMkLst>
            <pc:docMk/>
            <pc:sldMk cId="3194377694" sldId="256"/>
            <ac:spMk id="13" creationId="{C475749F-F487-4EFB-ABC7-C1359590EB76}"/>
          </ac:spMkLst>
        </pc:spChg>
        <pc:spChg chg="del">
          <ac:chgData name="Mannerhagen Peter" userId="77036b5a-cee7-41f2-a9c4-f30f9897a622" providerId="ADAL" clId="{F8A39514-C30E-4368-991B-C6461BF197A4}" dt="2021-01-07T14:26:12.712" v="4" actId="26606"/>
          <ac:spMkLst>
            <pc:docMk/>
            <pc:sldMk cId="3194377694" sldId="256"/>
            <ac:spMk id="14" creationId="{B971ABA8-4CDB-4EEE-8C48-AA4FDB650782}"/>
          </ac:spMkLst>
        </pc:spChg>
        <pc:spChg chg="del">
          <ac:chgData name="Mannerhagen Peter" userId="77036b5a-cee7-41f2-a9c4-f30f9897a622" providerId="ADAL" clId="{F8A39514-C30E-4368-991B-C6461BF197A4}" dt="2021-01-07T14:26:12.712" v="4" actId="26606"/>
          <ac:spMkLst>
            <pc:docMk/>
            <pc:sldMk cId="3194377694" sldId="256"/>
            <ac:spMk id="15" creationId="{F6285A5F-6712-47A0-8A11-F0DFF60D0D20}"/>
          </ac:spMkLst>
        </pc:spChg>
        <pc:spChg chg="add">
          <ac:chgData name="Mannerhagen Peter" userId="77036b5a-cee7-41f2-a9c4-f30f9897a622" providerId="ADAL" clId="{F8A39514-C30E-4368-991B-C6461BF197A4}" dt="2021-01-07T14:26:12.712" v="4" actId="26606"/>
          <ac:spMkLst>
            <pc:docMk/>
            <pc:sldMk cId="3194377694" sldId="256"/>
            <ac:spMk id="26" creationId="{74DEA32D-DC21-471A-97C9-7A43FF59ADD9}"/>
          </ac:spMkLst>
        </pc:spChg>
        <pc:spChg chg="add">
          <ac:chgData name="Mannerhagen Peter" userId="77036b5a-cee7-41f2-a9c4-f30f9897a622" providerId="ADAL" clId="{F8A39514-C30E-4368-991B-C6461BF197A4}" dt="2021-01-07T14:26:12.712" v="4" actId="26606"/>
          <ac:spMkLst>
            <pc:docMk/>
            <pc:sldMk cId="3194377694" sldId="256"/>
            <ac:spMk id="28" creationId="{7695D806-0BD6-41DF-81C3-D8C135B40B03}"/>
          </ac:spMkLst>
        </pc:spChg>
        <pc:spChg chg="add">
          <ac:chgData name="Mannerhagen Peter" userId="77036b5a-cee7-41f2-a9c4-f30f9897a622" providerId="ADAL" clId="{F8A39514-C30E-4368-991B-C6461BF197A4}" dt="2021-01-07T14:26:12.712" v="4" actId="26606"/>
          <ac:spMkLst>
            <pc:docMk/>
            <pc:sldMk cId="3194377694" sldId="256"/>
            <ac:spMk id="30" creationId="{5351B1B0-ABAE-4DCC-9C3E-ACDF4485F8E7}"/>
          </ac:spMkLst>
        </pc:spChg>
        <pc:grpChg chg="del">
          <ac:chgData name="Mannerhagen Peter" userId="77036b5a-cee7-41f2-a9c4-f30f9897a622" providerId="ADAL" clId="{F8A39514-C30E-4368-991B-C6461BF197A4}" dt="2021-01-07T14:26:12.712" v="4" actId="26606"/>
          <ac:grpSpMkLst>
            <pc:docMk/>
            <pc:sldMk cId="3194377694" sldId="256"/>
            <ac:grpSpMk id="16" creationId="{DAD463E1-6621-44B4-A995-C70A4631D388}"/>
          </ac:grpSpMkLst>
        </pc:grpChg>
        <pc:picChg chg="del">
          <ac:chgData name="Mannerhagen Peter" userId="77036b5a-cee7-41f2-a9c4-f30f9897a622" providerId="ADAL" clId="{F8A39514-C30E-4368-991B-C6461BF197A4}" dt="2021-01-07T14:25:36.622" v="2" actId="478"/>
          <ac:picMkLst>
            <pc:docMk/>
            <pc:sldMk cId="3194377694" sldId="256"/>
            <ac:picMk id="4" creationId="{9EDBEF73-E4EC-4B74-AE8D-E2E23414AB65}"/>
          </ac:picMkLst>
        </pc:picChg>
        <pc:picChg chg="add mod">
          <ac:chgData name="Mannerhagen Peter" userId="77036b5a-cee7-41f2-a9c4-f30f9897a622" providerId="ADAL" clId="{F8A39514-C30E-4368-991B-C6461BF197A4}" dt="2021-01-07T14:26:37.667" v="8" actId="14100"/>
          <ac:picMkLst>
            <pc:docMk/>
            <pc:sldMk cId="3194377694" sldId="256"/>
            <ac:picMk id="19" creationId="{03266CE3-AEB8-4CFD-AE1F-62895C5798F2}"/>
          </ac:picMkLst>
        </pc:picChg>
        <pc:picChg chg="add mod">
          <ac:chgData name="Mannerhagen Peter" userId="77036b5a-cee7-41f2-a9c4-f30f9897a622" providerId="ADAL" clId="{F8A39514-C30E-4368-991B-C6461BF197A4}" dt="2021-01-07T14:26:46.080" v="14" actId="1037"/>
          <ac:picMkLst>
            <pc:docMk/>
            <pc:sldMk cId="3194377694" sldId="256"/>
            <ac:picMk id="20" creationId="{98ED1EAB-5798-4A3E-9E75-6893A2160C48}"/>
          </ac:picMkLst>
        </pc:picChg>
        <pc:picChg chg="add mod">
          <ac:chgData name="Mannerhagen Peter" userId="77036b5a-cee7-41f2-a9c4-f30f9897a622" providerId="ADAL" clId="{F8A39514-C30E-4368-991B-C6461BF197A4}" dt="2021-01-07T14:26:29.826" v="6" actId="14100"/>
          <ac:picMkLst>
            <pc:docMk/>
            <pc:sldMk cId="3194377694" sldId="256"/>
            <ac:picMk id="21" creationId="{941FF5DE-B223-43E6-9008-F009A31B9D39}"/>
          </ac:picMkLst>
        </pc:picChg>
      </pc:sldChg>
      <pc:sldChg chg="delSp">
        <pc:chgData name="Mannerhagen Peter" userId="77036b5a-cee7-41f2-a9c4-f30f9897a622" providerId="ADAL" clId="{F8A39514-C30E-4368-991B-C6461BF197A4}" dt="2021-01-07T14:26:57.095" v="15" actId="478"/>
        <pc:sldMkLst>
          <pc:docMk/>
          <pc:sldMk cId="4101272743" sldId="257"/>
        </pc:sldMkLst>
        <pc:picChg chg="del">
          <ac:chgData name="Mannerhagen Peter" userId="77036b5a-cee7-41f2-a9c4-f30f9897a622" providerId="ADAL" clId="{F8A39514-C30E-4368-991B-C6461BF197A4}" dt="2021-01-07T14:26:57.095" v="15" actId="478"/>
          <ac:picMkLst>
            <pc:docMk/>
            <pc:sldMk cId="4101272743" sldId="257"/>
            <ac:picMk id="4" creationId="{9059B462-7347-45DB-91CD-49F48A94983E}"/>
          </ac:picMkLst>
        </pc:picChg>
      </pc:sldChg>
      <pc:sldChg chg="delSp">
        <pc:chgData name="Mannerhagen Peter" userId="77036b5a-cee7-41f2-a9c4-f30f9897a622" providerId="ADAL" clId="{F8A39514-C30E-4368-991B-C6461BF197A4}" dt="2021-01-07T14:26:59.752" v="16" actId="478"/>
        <pc:sldMkLst>
          <pc:docMk/>
          <pc:sldMk cId="3441651228" sldId="258"/>
        </pc:sldMkLst>
        <pc:picChg chg="del">
          <ac:chgData name="Mannerhagen Peter" userId="77036b5a-cee7-41f2-a9c4-f30f9897a622" providerId="ADAL" clId="{F8A39514-C30E-4368-991B-C6461BF197A4}" dt="2021-01-07T14:26:59.752" v="16" actId="478"/>
          <ac:picMkLst>
            <pc:docMk/>
            <pc:sldMk cId="3441651228" sldId="258"/>
            <ac:picMk id="76" creationId="{2B110188-46F1-4C0B-961C-D8983C2F59A6}"/>
          </ac:picMkLst>
        </pc:picChg>
      </pc:sldChg>
      <pc:sldChg chg="delSp">
        <pc:chgData name="Mannerhagen Peter" userId="77036b5a-cee7-41f2-a9c4-f30f9897a622" providerId="ADAL" clId="{F8A39514-C30E-4368-991B-C6461BF197A4}" dt="2021-01-07T14:27:02.451" v="17" actId="478"/>
        <pc:sldMkLst>
          <pc:docMk/>
          <pc:sldMk cId="4130029843" sldId="259"/>
        </pc:sldMkLst>
        <pc:picChg chg="del">
          <ac:chgData name="Mannerhagen Peter" userId="77036b5a-cee7-41f2-a9c4-f30f9897a622" providerId="ADAL" clId="{F8A39514-C30E-4368-991B-C6461BF197A4}" dt="2021-01-07T14:27:02.451" v="17" actId="478"/>
          <ac:picMkLst>
            <pc:docMk/>
            <pc:sldMk cId="4130029843" sldId="259"/>
            <ac:picMk id="6" creationId="{38630585-AEDC-4FC5-9D35-A002B87214F6}"/>
          </ac:picMkLst>
        </pc:picChg>
      </pc:sldChg>
      <pc:sldChg chg="delSp">
        <pc:chgData name="Mannerhagen Peter" userId="77036b5a-cee7-41f2-a9c4-f30f9897a622" providerId="ADAL" clId="{F8A39514-C30E-4368-991B-C6461BF197A4}" dt="2021-01-07T14:27:05.351" v="18" actId="478"/>
        <pc:sldMkLst>
          <pc:docMk/>
          <pc:sldMk cId="2802089540" sldId="260"/>
        </pc:sldMkLst>
        <pc:picChg chg="del">
          <ac:chgData name="Mannerhagen Peter" userId="77036b5a-cee7-41f2-a9c4-f30f9897a622" providerId="ADAL" clId="{F8A39514-C30E-4368-991B-C6461BF197A4}" dt="2021-01-07T14:27:05.351" v="18" actId="478"/>
          <ac:picMkLst>
            <pc:docMk/>
            <pc:sldMk cId="2802089540" sldId="260"/>
            <ac:picMk id="4" creationId="{1893694B-6A58-4F18-BC07-39E6F77FAC2B}"/>
          </ac:picMkLst>
        </pc:picChg>
      </pc:sldChg>
      <pc:sldChg chg="delSp del">
        <pc:chgData name="Mannerhagen Peter" userId="77036b5a-cee7-41f2-a9c4-f30f9897a622" providerId="ADAL" clId="{F8A39514-C30E-4368-991B-C6461BF197A4}" dt="2021-01-07T14:27:23.491" v="20" actId="2696"/>
        <pc:sldMkLst>
          <pc:docMk/>
          <pc:sldMk cId="3092684178" sldId="261"/>
        </pc:sldMkLst>
        <pc:picChg chg="del">
          <ac:chgData name="Mannerhagen Peter" userId="77036b5a-cee7-41f2-a9c4-f30f9897a622" providerId="ADAL" clId="{F8A39514-C30E-4368-991B-C6461BF197A4}" dt="2021-01-07T14:27:07.669" v="19" actId="478"/>
          <ac:picMkLst>
            <pc:docMk/>
            <pc:sldMk cId="3092684178" sldId="261"/>
            <ac:picMk id="4" creationId="{3497F2C6-68FC-4192-A7A3-44033DC04281}"/>
          </ac:picMkLst>
        </pc:picChg>
      </pc:sldChg>
      <pc:sldChg chg="add">
        <pc:chgData name="Mannerhagen Peter" userId="77036b5a-cee7-41f2-a9c4-f30f9897a622" providerId="ADAL" clId="{F8A39514-C30E-4368-991B-C6461BF197A4}" dt="2021-01-07T14:25:02.898" v="1"/>
        <pc:sldMkLst>
          <pc:docMk/>
          <pc:sldMk cId="292320721" sldId="266"/>
        </pc:sldMkLst>
      </pc:sldChg>
      <pc:sldChg chg="delSp add setBg delDesignElem">
        <pc:chgData name="Mannerhagen Peter" userId="77036b5a-cee7-41f2-a9c4-f30f9897a622" providerId="ADAL" clId="{F8A39514-C30E-4368-991B-C6461BF197A4}" dt="2021-01-07T14:25:02.898" v="1"/>
        <pc:sldMkLst>
          <pc:docMk/>
          <pc:sldMk cId="1461940981" sldId="267"/>
        </pc:sldMkLst>
        <pc:spChg chg="del">
          <ac:chgData name="Mannerhagen Peter" userId="77036b5a-cee7-41f2-a9c4-f30f9897a622" providerId="ADAL" clId="{F8A39514-C30E-4368-991B-C6461BF197A4}" dt="2021-01-07T14:25:02.898" v="1"/>
          <ac:spMkLst>
            <pc:docMk/>
            <pc:sldMk cId="1461940981" sldId="267"/>
            <ac:spMk id="9" creationId="{74426AB7-D619-4515-962A-BC83909EC015}"/>
          </ac:spMkLst>
        </pc:spChg>
        <pc:spChg chg="del">
          <ac:chgData name="Mannerhagen Peter" userId="77036b5a-cee7-41f2-a9c4-f30f9897a622" providerId="ADAL" clId="{F8A39514-C30E-4368-991B-C6461BF197A4}" dt="2021-01-07T14:25:02.898" v="1"/>
          <ac:spMkLst>
            <pc:docMk/>
            <pc:sldMk cId="1461940981" sldId="267"/>
            <ac:spMk id="11" creationId="{DE47DF98-723F-4AAC-ABCF-CACBC438F78F}"/>
          </ac:spMkLst>
        </pc:spChg>
        <pc:cxnChg chg="del">
          <ac:chgData name="Mannerhagen Peter" userId="77036b5a-cee7-41f2-a9c4-f30f9897a622" providerId="ADAL" clId="{F8A39514-C30E-4368-991B-C6461BF197A4}" dt="2021-01-07T14:25:02.898" v="1"/>
          <ac:cxnSpMkLst>
            <pc:docMk/>
            <pc:sldMk cId="1461940981" sldId="267"/>
            <ac:cxnSpMk id="13" creationId="{EA29FC7C-9308-4FDE-8DCA-405668055B0F}"/>
          </ac:cxnSpMkLst>
        </pc:cxnChg>
      </pc:sldChg>
      <pc:sldChg chg="add">
        <pc:chgData name="Mannerhagen Peter" userId="77036b5a-cee7-41f2-a9c4-f30f9897a622" providerId="ADAL" clId="{F8A39514-C30E-4368-991B-C6461BF197A4}" dt="2021-01-07T14:25:02.898" v="1"/>
        <pc:sldMkLst>
          <pc:docMk/>
          <pc:sldMk cId="4291388763" sldId="268"/>
        </pc:sldMkLst>
      </pc:sldChg>
      <pc:sldChg chg="delSp add del setBg delDesignElem">
        <pc:chgData name="Mannerhagen Peter" userId="77036b5a-cee7-41f2-a9c4-f30f9897a622" providerId="ADAL" clId="{F8A39514-C30E-4368-991B-C6461BF197A4}" dt="2021-01-21T15:36:55.659" v="23" actId="2696"/>
        <pc:sldMkLst>
          <pc:docMk/>
          <pc:sldMk cId="2663736031" sldId="291"/>
        </pc:sldMkLst>
        <pc:spChg chg="del">
          <ac:chgData name="Mannerhagen Peter" userId="77036b5a-cee7-41f2-a9c4-f30f9897a622" providerId="ADAL" clId="{F8A39514-C30E-4368-991B-C6461BF197A4}" dt="2021-01-21T15:36:27.727" v="22"/>
          <ac:spMkLst>
            <pc:docMk/>
            <pc:sldMk cId="2663736031" sldId="291"/>
            <ac:spMk id="8" creationId="{B775CD93-9DF2-48CB-9F57-1BCA9A46C7FA}"/>
          </ac:spMkLst>
        </pc:spChg>
        <pc:spChg chg="del">
          <ac:chgData name="Mannerhagen Peter" userId="77036b5a-cee7-41f2-a9c4-f30f9897a622" providerId="ADAL" clId="{F8A39514-C30E-4368-991B-C6461BF197A4}" dt="2021-01-21T15:36:27.727" v="22"/>
          <ac:spMkLst>
            <pc:docMk/>
            <pc:sldMk cId="2663736031" sldId="291"/>
            <ac:spMk id="10" creationId="{6166C6D1-23AC-49C4-BA07-238E4E9F8CEB}"/>
          </ac:spMkLst>
        </pc:spChg>
        <pc:spChg chg="del">
          <ac:chgData name="Mannerhagen Peter" userId="77036b5a-cee7-41f2-a9c4-f30f9897a622" providerId="ADAL" clId="{F8A39514-C30E-4368-991B-C6461BF197A4}" dt="2021-01-21T15:36:27.727" v="22"/>
          <ac:spMkLst>
            <pc:docMk/>
            <pc:sldMk cId="2663736031" sldId="291"/>
            <ac:spMk id="12" creationId="{1C091803-41C2-48E0-9228-5148460C7479}"/>
          </ac:spMkLst>
        </pc:spChg>
      </pc:sldChg>
    </pc:docChg>
  </pc:docChgLst>
  <pc:docChgLst>
    <pc:chgData name="Mannerhagen Peter" userId="77036b5a-cee7-41f2-a9c4-f30f9897a622" providerId="ADAL" clId="{928E6B8F-CA23-4830-9A68-D41DFCCA0631}"/>
    <pc:docChg chg="undo custSel addSld delSld modSld sldOrd delMainMaster addSection modSection">
      <pc:chgData name="Mannerhagen Peter" userId="77036b5a-cee7-41f2-a9c4-f30f9897a622" providerId="ADAL" clId="{928E6B8F-CA23-4830-9A68-D41DFCCA0631}" dt="2021-05-04T09:34:31.785" v="2984" actId="20577"/>
      <pc:docMkLst>
        <pc:docMk/>
      </pc:docMkLst>
      <pc:sldChg chg="addSp delSp modSp mod modAnim modNotesTx">
        <pc:chgData name="Mannerhagen Peter" userId="77036b5a-cee7-41f2-a9c4-f30f9897a622" providerId="ADAL" clId="{928E6B8F-CA23-4830-9A68-D41DFCCA0631}" dt="2021-04-27T14:43:46.534" v="2053" actId="20577"/>
        <pc:sldMkLst>
          <pc:docMk/>
          <pc:sldMk cId="4101272743" sldId="257"/>
        </pc:sldMkLst>
        <pc:spChg chg="mod">
          <ac:chgData name="Mannerhagen Peter" userId="77036b5a-cee7-41f2-a9c4-f30f9897a622" providerId="ADAL" clId="{928E6B8F-CA23-4830-9A68-D41DFCCA0631}" dt="2021-04-27T14:38:38.625" v="1834" actId="1076"/>
          <ac:spMkLst>
            <pc:docMk/>
            <pc:sldMk cId="4101272743" sldId="257"/>
            <ac:spMk id="2" creationId="{14E3D5E5-37EB-4035-855C-9C336DAE0286}"/>
          </ac:spMkLst>
        </pc:spChg>
        <pc:spChg chg="del">
          <ac:chgData name="Mannerhagen Peter" userId="77036b5a-cee7-41f2-a9c4-f30f9897a622" providerId="ADAL" clId="{928E6B8F-CA23-4830-9A68-D41DFCCA0631}" dt="2021-04-22T12:25:19.755" v="105" actId="478"/>
          <ac:spMkLst>
            <pc:docMk/>
            <pc:sldMk cId="4101272743" sldId="257"/>
            <ac:spMk id="3" creationId="{F39A9EA3-5575-4014-8DDB-78AADCDF24C6}"/>
          </ac:spMkLst>
        </pc:spChg>
        <pc:spChg chg="add del mod">
          <ac:chgData name="Mannerhagen Peter" userId="77036b5a-cee7-41f2-a9c4-f30f9897a622" providerId="ADAL" clId="{928E6B8F-CA23-4830-9A68-D41DFCCA0631}" dt="2021-04-22T12:25:23.938" v="106" actId="478"/>
          <ac:spMkLst>
            <pc:docMk/>
            <pc:sldMk cId="4101272743" sldId="257"/>
            <ac:spMk id="6" creationId="{FBA9F386-BEBC-4FE3-8736-F3EC6BB1DFBF}"/>
          </ac:spMkLst>
        </pc:spChg>
        <pc:picChg chg="add mod">
          <ac:chgData name="Mannerhagen Peter" userId="77036b5a-cee7-41f2-a9c4-f30f9897a622" providerId="ADAL" clId="{928E6B8F-CA23-4830-9A68-D41DFCCA0631}" dt="2021-04-27T14:38:24.029" v="1833" actId="692"/>
          <ac:picMkLst>
            <pc:docMk/>
            <pc:sldMk cId="4101272743" sldId="257"/>
            <ac:picMk id="3" creationId="{8044AD9B-E51B-4802-B69B-1DDC59F7EFBC}"/>
          </ac:picMkLst>
        </pc:picChg>
        <pc:picChg chg="add mod ord">
          <ac:chgData name="Mannerhagen Peter" userId="77036b5a-cee7-41f2-a9c4-f30f9897a622" providerId="ADAL" clId="{928E6B8F-CA23-4830-9A68-D41DFCCA0631}" dt="2021-04-22T13:02:54.161" v="148" actId="1076"/>
          <ac:picMkLst>
            <pc:docMk/>
            <pc:sldMk cId="4101272743" sldId="257"/>
            <ac:picMk id="4" creationId="{D922F700-70DD-4923-BD8B-154CCBD6976A}"/>
          </ac:picMkLst>
        </pc:picChg>
        <pc:picChg chg="add mod">
          <ac:chgData name="Mannerhagen Peter" userId="77036b5a-cee7-41f2-a9c4-f30f9897a622" providerId="ADAL" clId="{928E6B8F-CA23-4830-9A68-D41DFCCA0631}" dt="2021-04-22T13:02:56.815" v="149" actId="1076"/>
          <ac:picMkLst>
            <pc:docMk/>
            <pc:sldMk cId="4101272743" sldId="257"/>
            <ac:picMk id="7" creationId="{0C450A00-1908-4893-A33A-24212AE48107}"/>
          </ac:picMkLst>
        </pc:picChg>
        <pc:picChg chg="mod">
          <ac:chgData name="Mannerhagen Peter" userId="77036b5a-cee7-41f2-a9c4-f30f9897a622" providerId="ADAL" clId="{928E6B8F-CA23-4830-9A68-D41DFCCA0631}" dt="2021-04-27T14:38:03.096" v="1830" actId="1076"/>
          <ac:picMkLst>
            <pc:docMk/>
            <pc:sldMk cId="4101272743" sldId="257"/>
            <ac:picMk id="9" creationId="{60DF4889-6D0E-4E14-A307-E88F79EEB288}"/>
          </ac:picMkLst>
        </pc:picChg>
        <pc:picChg chg="add del mod">
          <ac:chgData name="Mannerhagen Peter" userId="77036b5a-cee7-41f2-a9c4-f30f9897a622" providerId="ADAL" clId="{928E6B8F-CA23-4830-9A68-D41DFCCA0631}" dt="2021-04-22T12:32:16.613" v="119" actId="478"/>
          <ac:picMkLst>
            <pc:docMk/>
            <pc:sldMk cId="4101272743" sldId="257"/>
            <ac:picMk id="13" creationId="{46E68CF8-50FD-4240-8AAD-57371EEFF6EC}"/>
          </ac:picMkLst>
        </pc:picChg>
        <pc:picChg chg="add mod">
          <ac:chgData name="Mannerhagen Peter" userId="77036b5a-cee7-41f2-a9c4-f30f9897a622" providerId="ADAL" clId="{928E6B8F-CA23-4830-9A68-D41DFCCA0631}" dt="2021-04-22T12:59:35.478" v="138" actId="1076"/>
          <ac:picMkLst>
            <pc:docMk/>
            <pc:sldMk cId="4101272743" sldId="257"/>
            <ac:picMk id="15" creationId="{6A55D3C0-78B8-42C6-B5AF-8C6732D3A659}"/>
          </ac:picMkLst>
        </pc:picChg>
        <pc:picChg chg="add mod">
          <ac:chgData name="Mannerhagen Peter" userId="77036b5a-cee7-41f2-a9c4-f30f9897a622" providerId="ADAL" clId="{928E6B8F-CA23-4830-9A68-D41DFCCA0631}" dt="2021-04-22T13:03:17.515" v="151" actId="1076"/>
          <ac:picMkLst>
            <pc:docMk/>
            <pc:sldMk cId="4101272743" sldId="257"/>
            <ac:picMk id="16" creationId="{1D35A024-3829-43CA-8D7D-3E56D76A4330}"/>
          </ac:picMkLst>
        </pc:picChg>
        <pc:picChg chg="add mod">
          <ac:chgData name="Mannerhagen Peter" userId="77036b5a-cee7-41f2-a9c4-f30f9897a622" providerId="ADAL" clId="{928E6B8F-CA23-4830-9A68-D41DFCCA0631}" dt="2021-04-22T13:03:19.044" v="152" actId="1076"/>
          <ac:picMkLst>
            <pc:docMk/>
            <pc:sldMk cId="4101272743" sldId="257"/>
            <ac:picMk id="17" creationId="{71FC64F0-5EC0-4A12-AF68-17819225F83F}"/>
          </ac:picMkLst>
        </pc:picChg>
        <pc:picChg chg="add mod">
          <ac:chgData name="Mannerhagen Peter" userId="77036b5a-cee7-41f2-a9c4-f30f9897a622" providerId="ADAL" clId="{928E6B8F-CA23-4830-9A68-D41DFCCA0631}" dt="2021-04-22T13:03:15.371" v="150" actId="1076"/>
          <ac:picMkLst>
            <pc:docMk/>
            <pc:sldMk cId="4101272743" sldId="257"/>
            <ac:picMk id="18" creationId="{79ED27C9-65E7-4D7F-B2DF-34102DBA0DCD}"/>
          </ac:picMkLst>
        </pc:picChg>
      </pc:sldChg>
      <pc:sldChg chg="modAnim">
        <pc:chgData name="Mannerhagen Peter" userId="77036b5a-cee7-41f2-a9c4-f30f9897a622" providerId="ADAL" clId="{928E6B8F-CA23-4830-9A68-D41DFCCA0631}" dt="2021-05-04T06:28:28.686" v="2922"/>
        <pc:sldMkLst>
          <pc:docMk/>
          <pc:sldMk cId="3441651228" sldId="258"/>
        </pc:sldMkLst>
      </pc:sldChg>
      <pc:sldChg chg="addSp modSp add del mod modAnim">
        <pc:chgData name="Mannerhagen Peter" userId="77036b5a-cee7-41f2-a9c4-f30f9897a622" providerId="ADAL" clId="{928E6B8F-CA23-4830-9A68-D41DFCCA0631}" dt="2021-04-29T11:06:34.918" v="2392" actId="47"/>
        <pc:sldMkLst>
          <pc:docMk/>
          <pc:sldMk cId="4130029843" sldId="259"/>
        </pc:sldMkLst>
        <pc:spChg chg="mod">
          <ac:chgData name="Mannerhagen Peter" userId="77036b5a-cee7-41f2-a9c4-f30f9897a622" providerId="ADAL" clId="{928E6B8F-CA23-4830-9A68-D41DFCCA0631}" dt="2021-04-29T09:10:33.638" v="2383" actId="20577"/>
          <ac:spMkLst>
            <pc:docMk/>
            <pc:sldMk cId="4130029843" sldId="259"/>
            <ac:spMk id="7" creationId="{663F278F-3EB8-4543-976B-4426868E8C48}"/>
          </ac:spMkLst>
        </pc:spChg>
        <pc:spChg chg="add mod">
          <ac:chgData name="Mannerhagen Peter" userId="77036b5a-cee7-41f2-a9c4-f30f9897a622" providerId="ADAL" clId="{928E6B8F-CA23-4830-9A68-D41DFCCA0631}" dt="2021-04-29T09:11:01.410" v="2389" actId="14100"/>
          <ac:spMkLst>
            <pc:docMk/>
            <pc:sldMk cId="4130029843" sldId="259"/>
            <ac:spMk id="9" creationId="{AC8CB8F7-756F-4598-9EB1-FF1809A2D392}"/>
          </ac:spMkLst>
        </pc:spChg>
        <pc:picChg chg="mod">
          <ac:chgData name="Mannerhagen Peter" userId="77036b5a-cee7-41f2-a9c4-f30f9897a622" providerId="ADAL" clId="{928E6B8F-CA23-4830-9A68-D41DFCCA0631}" dt="2021-04-29T09:10:46.891" v="2386" actId="1076"/>
          <ac:picMkLst>
            <pc:docMk/>
            <pc:sldMk cId="4130029843" sldId="259"/>
            <ac:picMk id="4" creationId="{6F4BC877-B792-48F9-B154-A69EEE7C0091}"/>
          </ac:picMkLst>
        </pc:picChg>
      </pc:sldChg>
      <pc:sldChg chg="addSp modSp mod modNotesTx">
        <pc:chgData name="Mannerhagen Peter" userId="77036b5a-cee7-41f2-a9c4-f30f9897a622" providerId="ADAL" clId="{928E6B8F-CA23-4830-9A68-D41DFCCA0631}" dt="2021-04-29T11:16:35.461" v="2422" actId="20577"/>
        <pc:sldMkLst>
          <pc:docMk/>
          <pc:sldMk cId="1406333300" sldId="264"/>
        </pc:sldMkLst>
        <pc:spChg chg="add mod">
          <ac:chgData name="Mannerhagen Peter" userId="77036b5a-cee7-41f2-a9c4-f30f9897a622" providerId="ADAL" clId="{928E6B8F-CA23-4830-9A68-D41DFCCA0631}" dt="2021-04-29T11:08:34.756" v="2417" actId="20577"/>
          <ac:spMkLst>
            <pc:docMk/>
            <pc:sldMk cId="1406333300" sldId="264"/>
            <ac:spMk id="6" creationId="{4FCDF23A-A086-454D-86D7-FDE32896FE61}"/>
          </ac:spMkLst>
        </pc:spChg>
      </pc:sldChg>
      <pc:sldChg chg="addSp modSp mod setBg">
        <pc:chgData name="Mannerhagen Peter" userId="77036b5a-cee7-41f2-a9c4-f30f9897a622" providerId="ADAL" clId="{928E6B8F-CA23-4830-9A68-D41DFCCA0631}" dt="2021-05-04T08:56:23.465" v="2960" actId="20577"/>
        <pc:sldMkLst>
          <pc:docMk/>
          <pc:sldMk cId="1461940981" sldId="267"/>
        </pc:sldMkLst>
        <pc:spChg chg="mod ord">
          <ac:chgData name="Mannerhagen Peter" userId="77036b5a-cee7-41f2-a9c4-f30f9897a622" providerId="ADAL" clId="{928E6B8F-CA23-4830-9A68-D41DFCCA0631}" dt="2021-05-04T08:56:23.465" v="2960" actId="20577"/>
          <ac:spMkLst>
            <pc:docMk/>
            <pc:sldMk cId="1461940981" sldId="267"/>
            <ac:spMk id="2" creationId="{4ECA226B-E041-417A-A881-2BAF5666C932}"/>
          </ac:spMkLst>
        </pc:spChg>
        <pc:spChg chg="add">
          <ac:chgData name="Mannerhagen Peter" userId="77036b5a-cee7-41f2-a9c4-f30f9897a622" providerId="ADAL" clId="{928E6B8F-CA23-4830-9A68-D41DFCCA0631}" dt="2021-05-03T06:00:18.165" v="2874" actId="26606"/>
          <ac:spMkLst>
            <pc:docMk/>
            <pc:sldMk cId="1461940981" sldId="267"/>
            <ac:spMk id="6" creationId="{53F29798-D584-4792-9B62-3F5F5C36D619}"/>
          </ac:spMkLst>
        </pc:spChg>
        <pc:picChg chg="add mod">
          <ac:chgData name="Mannerhagen Peter" userId="77036b5a-cee7-41f2-a9c4-f30f9897a622" providerId="ADAL" clId="{928E6B8F-CA23-4830-9A68-D41DFCCA0631}" dt="2021-05-03T06:00:18.165" v="2874" actId="26606"/>
          <ac:picMkLst>
            <pc:docMk/>
            <pc:sldMk cId="1461940981" sldId="267"/>
            <ac:picMk id="3" creationId="{EE5217F0-B1C2-46AA-B276-F831B07E9582}"/>
          </ac:picMkLst>
        </pc:picChg>
        <pc:picChg chg="mod">
          <ac:chgData name="Mannerhagen Peter" userId="77036b5a-cee7-41f2-a9c4-f30f9897a622" providerId="ADAL" clId="{928E6B8F-CA23-4830-9A68-D41DFCCA0631}" dt="2021-05-03T06:00:18.165" v="2874" actId="26606"/>
          <ac:picMkLst>
            <pc:docMk/>
            <pc:sldMk cId="1461940981" sldId="267"/>
            <ac:picMk id="4" creationId="{2BA39033-B463-4B97-BB4C-DEAACC11E215}"/>
          </ac:picMkLst>
        </pc:picChg>
      </pc:sldChg>
      <pc:sldChg chg="del modCm">
        <pc:chgData name="Mannerhagen Peter" userId="77036b5a-cee7-41f2-a9c4-f30f9897a622" providerId="ADAL" clId="{928E6B8F-CA23-4830-9A68-D41DFCCA0631}" dt="2021-04-13T13:18:54.283" v="55" actId="47"/>
        <pc:sldMkLst>
          <pc:docMk/>
          <pc:sldMk cId="1215788408" sldId="269"/>
        </pc:sldMkLst>
      </pc:sldChg>
      <pc:sldChg chg="addSp delSp modSp del mod">
        <pc:chgData name="Mannerhagen Peter" userId="77036b5a-cee7-41f2-a9c4-f30f9897a622" providerId="ADAL" clId="{928E6B8F-CA23-4830-9A68-D41DFCCA0631}" dt="2021-04-22T14:52:34.775" v="924" actId="47"/>
        <pc:sldMkLst>
          <pc:docMk/>
          <pc:sldMk cId="840886620" sldId="272"/>
        </pc:sldMkLst>
        <pc:spChg chg="mod">
          <ac:chgData name="Mannerhagen Peter" userId="77036b5a-cee7-41f2-a9c4-f30f9897a622" providerId="ADAL" clId="{928E6B8F-CA23-4830-9A68-D41DFCCA0631}" dt="2021-04-22T14:51:26.608" v="917" actId="21"/>
          <ac:spMkLst>
            <pc:docMk/>
            <pc:sldMk cId="840886620" sldId="272"/>
            <ac:spMk id="2" creationId="{AEF32BBD-12C7-46E2-A6FB-7E2D186BCECA}"/>
          </ac:spMkLst>
        </pc:spChg>
        <pc:spChg chg="mod">
          <ac:chgData name="Mannerhagen Peter" userId="77036b5a-cee7-41f2-a9c4-f30f9897a622" providerId="ADAL" clId="{928E6B8F-CA23-4830-9A68-D41DFCCA0631}" dt="2021-04-22T14:51:38.473" v="919" actId="21"/>
          <ac:spMkLst>
            <pc:docMk/>
            <pc:sldMk cId="840886620" sldId="272"/>
            <ac:spMk id="6" creationId="{B5AE8A82-C6C8-4B62-93BD-99B728098550}"/>
          </ac:spMkLst>
        </pc:spChg>
        <pc:picChg chg="add del mod">
          <ac:chgData name="Mannerhagen Peter" userId="77036b5a-cee7-41f2-a9c4-f30f9897a622" providerId="ADAL" clId="{928E6B8F-CA23-4830-9A68-D41DFCCA0631}" dt="2021-04-13T13:21:47.957" v="61" actId="478"/>
          <ac:picMkLst>
            <pc:docMk/>
            <pc:sldMk cId="840886620" sldId="272"/>
            <ac:picMk id="4" creationId="{1E03F943-F6D2-4741-80B8-C39C36BF9B5F}"/>
          </ac:picMkLst>
        </pc:picChg>
      </pc:sldChg>
      <pc:sldChg chg="modSp">
        <pc:chgData name="Mannerhagen Peter" userId="77036b5a-cee7-41f2-a9c4-f30f9897a622" providerId="ADAL" clId="{928E6B8F-CA23-4830-9A68-D41DFCCA0631}" dt="2021-05-04T06:48:12.548" v="2936" actId="20577"/>
        <pc:sldMkLst>
          <pc:docMk/>
          <pc:sldMk cId="1061223044" sldId="275"/>
        </pc:sldMkLst>
        <pc:spChg chg="mod">
          <ac:chgData name="Mannerhagen Peter" userId="77036b5a-cee7-41f2-a9c4-f30f9897a622" providerId="ADAL" clId="{928E6B8F-CA23-4830-9A68-D41DFCCA0631}" dt="2021-05-04T06:48:12.548" v="2936" actId="20577"/>
          <ac:spMkLst>
            <pc:docMk/>
            <pc:sldMk cId="1061223044" sldId="275"/>
            <ac:spMk id="5" creationId="{944DED64-025F-4162-9A0B-9F8A946B15AA}"/>
          </ac:spMkLst>
        </pc:spChg>
      </pc:sldChg>
      <pc:sldChg chg="addSp modSp mod">
        <pc:chgData name="Mannerhagen Peter" userId="77036b5a-cee7-41f2-a9c4-f30f9897a622" providerId="ADAL" clId="{928E6B8F-CA23-4830-9A68-D41DFCCA0631}" dt="2021-04-29T14:30:46.575" v="2470" actId="1076"/>
        <pc:sldMkLst>
          <pc:docMk/>
          <pc:sldMk cId="4047504016" sldId="276"/>
        </pc:sldMkLst>
        <pc:spChg chg="add mod">
          <ac:chgData name="Mannerhagen Peter" userId="77036b5a-cee7-41f2-a9c4-f30f9897a622" providerId="ADAL" clId="{928E6B8F-CA23-4830-9A68-D41DFCCA0631}" dt="2021-04-22T14:29:06.955" v="671"/>
          <ac:spMkLst>
            <pc:docMk/>
            <pc:sldMk cId="4047504016" sldId="276"/>
            <ac:spMk id="5" creationId="{E3AB33CB-43E2-4829-A01B-D0BAD9607031}"/>
          </ac:spMkLst>
        </pc:spChg>
        <pc:picChg chg="add mod">
          <ac:chgData name="Mannerhagen Peter" userId="77036b5a-cee7-41f2-a9c4-f30f9897a622" providerId="ADAL" clId="{928E6B8F-CA23-4830-9A68-D41DFCCA0631}" dt="2021-04-29T14:30:46.575" v="2470" actId="1076"/>
          <ac:picMkLst>
            <pc:docMk/>
            <pc:sldMk cId="4047504016" sldId="276"/>
            <ac:picMk id="3" creationId="{C35F7951-6527-468F-A943-D4D23A0D3895}"/>
          </ac:picMkLst>
        </pc:picChg>
      </pc:sldChg>
      <pc:sldChg chg="addSp delSp modSp del mod modAnim">
        <pc:chgData name="Mannerhagen Peter" userId="77036b5a-cee7-41f2-a9c4-f30f9897a622" providerId="ADAL" clId="{928E6B8F-CA23-4830-9A68-D41DFCCA0631}" dt="2021-04-22T15:06:52.394" v="993" actId="47"/>
        <pc:sldMkLst>
          <pc:docMk/>
          <pc:sldMk cId="4216898399" sldId="277"/>
        </pc:sldMkLst>
        <pc:spChg chg="mod">
          <ac:chgData name="Mannerhagen Peter" userId="77036b5a-cee7-41f2-a9c4-f30f9897a622" providerId="ADAL" clId="{928E6B8F-CA23-4830-9A68-D41DFCCA0631}" dt="2021-04-22T14:53:29.836" v="928" actId="21"/>
          <ac:spMkLst>
            <pc:docMk/>
            <pc:sldMk cId="4216898399" sldId="277"/>
            <ac:spMk id="2" creationId="{CF5CEF9A-023A-4E19-809A-CE56AF6BCA12}"/>
          </ac:spMkLst>
        </pc:spChg>
        <pc:spChg chg="del">
          <ac:chgData name="Mannerhagen Peter" userId="77036b5a-cee7-41f2-a9c4-f30f9897a622" providerId="ADAL" clId="{928E6B8F-CA23-4830-9A68-D41DFCCA0631}" dt="2021-04-22T14:55:15.554" v="932" actId="21"/>
          <ac:spMkLst>
            <pc:docMk/>
            <pc:sldMk cId="4216898399" sldId="277"/>
            <ac:spMk id="3" creationId="{E131F11D-13C9-4C65-B715-F0FCADC65B97}"/>
          </ac:spMkLst>
        </pc:spChg>
        <pc:spChg chg="del mod">
          <ac:chgData name="Mannerhagen Peter" userId="77036b5a-cee7-41f2-a9c4-f30f9897a622" providerId="ADAL" clId="{928E6B8F-CA23-4830-9A68-D41DFCCA0631}" dt="2021-04-22T14:55:15.554" v="932" actId="21"/>
          <ac:spMkLst>
            <pc:docMk/>
            <pc:sldMk cId="4216898399" sldId="277"/>
            <ac:spMk id="5" creationId="{E4C3233D-67F0-4380-9568-DA25D6447949}"/>
          </ac:spMkLst>
        </pc:spChg>
        <pc:spChg chg="del mod">
          <ac:chgData name="Mannerhagen Peter" userId="77036b5a-cee7-41f2-a9c4-f30f9897a622" providerId="ADAL" clId="{928E6B8F-CA23-4830-9A68-D41DFCCA0631}" dt="2021-04-22T14:55:15.554" v="932" actId="21"/>
          <ac:spMkLst>
            <pc:docMk/>
            <pc:sldMk cId="4216898399" sldId="277"/>
            <ac:spMk id="8" creationId="{C7E43924-FF0E-4701-A7F7-DA25C4FD6606}"/>
          </ac:spMkLst>
        </pc:spChg>
        <pc:spChg chg="del mod">
          <ac:chgData name="Mannerhagen Peter" userId="77036b5a-cee7-41f2-a9c4-f30f9897a622" providerId="ADAL" clId="{928E6B8F-CA23-4830-9A68-D41DFCCA0631}" dt="2021-04-22T14:55:15.554" v="932" actId="21"/>
          <ac:spMkLst>
            <pc:docMk/>
            <pc:sldMk cId="4216898399" sldId="277"/>
            <ac:spMk id="9" creationId="{D03065D8-BD55-4D24-A345-2C2C0A5BDE3E}"/>
          </ac:spMkLst>
        </pc:spChg>
        <pc:spChg chg="add mod">
          <ac:chgData name="Mannerhagen Peter" userId="77036b5a-cee7-41f2-a9c4-f30f9897a622" providerId="ADAL" clId="{928E6B8F-CA23-4830-9A68-D41DFCCA0631}" dt="2021-04-22T14:55:15.554" v="932" actId="21"/>
          <ac:spMkLst>
            <pc:docMk/>
            <pc:sldMk cId="4216898399" sldId="277"/>
            <ac:spMk id="10" creationId="{789FB871-A825-4822-B956-0CAFEDF87FD9}"/>
          </ac:spMkLst>
        </pc:spChg>
        <pc:picChg chg="del mod">
          <ac:chgData name="Mannerhagen Peter" userId="77036b5a-cee7-41f2-a9c4-f30f9897a622" providerId="ADAL" clId="{928E6B8F-CA23-4830-9A68-D41DFCCA0631}" dt="2021-04-22T14:55:15.554" v="932" actId="21"/>
          <ac:picMkLst>
            <pc:docMk/>
            <pc:sldMk cId="4216898399" sldId="277"/>
            <ac:picMk id="4" creationId="{115E48E9-E7E1-4D59-A407-4BFDA08F2295}"/>
          </ac:picMkLst>
        </pc:picChg>
        <pc:picChg chg="del mod">
          <ac:chgData name="Mannerhagen Peter" userId="77036b5a-cee7-41f2-a9c4-f30f9897a622" providerId="ADAL" clId="{928E6B8F-CA23-4830-9A68-D41DFCCA0631}" dt="2021-04-22T14:55:15.554" v="932" actId="21"/>
          <ac:picMkLst>
            <pc:docMk/>
            <pc:sldMk cId="4216898399" sldId="277"/>
            <ac:picMk id="6" creationId="{3B344E3A-1E15-4BA0-9FE9-6F940312850F}"/>
          </ac:picMkLst>
        </pc:picChg>
        <pc:picChg chg="del mod">
          <ac:chgData name="Mannerhagen Peter" userId="77036b5a-cee7-41f2-a9c4-f30f9897a622" providerId="ADAL" clId="{928E6B8F-CA23-4830-9A68-D41DFCCA0631}" dt="2021-04-22T14:55:15.554" v="932" actId="21"/>
          <ac:picMkLst>
            <pc:docMk/>
            <pc:sldMk cId="4216898399" sldId="277"/>
            <ac:picMk id="7" creationId="{95B2A18C-CFCF-4129-B850-BBA3D1D8C006}"/>
          </ac:picMkLst>
        </pc:picChg>
      </pc:sldChg>
      <pc:sldChg chg="modSp mod">
        <pc:chgData name="Mannerhagen Peter" userId="77036b5a-cee7-41f2-a9c4-f30f9897a622" providerId="ADAL" clId="{928E6B8F-CA23-4830-9A68-D41DFCCA0631}" dt="2021-04-22T14:06:42.181" v="517" actId="20577"/>
        <pc:sldMkLst>
          <pc:docMk/>
          <pc:sldMk cId="2507252940" sldId="278"/>
        </pc:sldMkLst>
        <pc:spChg chg="mod">
          <ac:chgData name="Mannerhagen Peter" userId="77036b5a-cee7-41f2-a9c4-f30f9897a622" providerId="ADAL" clId="{928E6B8F-CA23-4830-9A68-D41DFCCA0631}" dt="2021-04-22T14:06:42.181" v="517" actId="20577"/>
          <ac:spMkLst>
            <pc:docMk/>
            <pc:sldMk cId="2507252940" sldId="278"/>
            <ac:spMk id="5" creationId="{163DB4ED-E0E5-4020-A9F2-995C649D5D3F}"/>
          </ac:spMkLst>
        </pc:spChg>
      </pc:sldChg>
      <pc:sldChg chg="modSp mod">
        <pc:chgData name="Mannerhagen Peter" userId="77036b5a-cee7-41f2-a9c4-f30f9897a622" providerId="ADAL" clId="{928E6B8F-CA23-4830-9A68-D41DFCCA0631}" dt="2021-04-13T13:48:12.281" v="76" actId="404"/>
        <pc:sldMkLst>
          <pc:docMk/>
          <pc:sldMk cId="4022049552" sldId="280"/>
        </pc:sldMkLst>
        <pc:spChg chg="mod">
          <ac:chgData name="Mannerhagen Peter" userId="77036b5a-cee7-41f2-a9c4-f30f9897a622" providerId="ADAL" clId="{928E6B8F-CA23-4830-9A68-D41DFCCA0631}" dt="2021-04-13T13:48:12.281" v="76" actId="404"/>
          <ac:spMkLst>
            <pc:docMk/>
            <pc:sldMk cId="4022049552" sldId="280"/>
            <ac:spMk id="4" creationId="{9CD03C96-326D-442C-A848-D1720F728762}"/>
          </ac:spMkLst>
        </pc:spChg>
      </pc:sldChg>
      <pc:sldChg chg="addSp modSp del mod">
        <pc:chgData name="Mannerhagen Peter" userId="77036b5a-cee7-41f2-a9c4-f30f9897a622" providerId="ADAL" clId="{928E6B8F-CA23-4830-9A68-D41DFCCA0631}" dt="2021-04-30T09:24:35.163" v="2482" actId="47"/>
        <pc:sldMkLst>
          <pc:docMk/>
          <pc:sldMk cId="2998903819" sldId="281"/>
        </pc:sldMkLst>
        <pc:spChg chg="mod">
          <ac:chgData name="Mannerhagen Peter" userId="77036b5a-cee7-41f2-a9c4-f30f9897a622" providerId="ADAL" clId="{928E6B8F-CA23-4830-9A68-D41DFCCA0631}" dt="2021-04-30T09:23:53.384" v="2477" actId="14100"/>
          <ac:spMkLst>
            <pc:docMk/>
            <pc:sldMk cId="2998903819" sldId="281"/>
            <ac:spMk id="2" creationId="{5121987B-1D3E-473F-9E41-6D246E1A5EA3}"/>
          </ac:spMkLst>
        </pc:spChg>
        <pc:spChg chg="add mod">
          <ac:chgData name="Mannerhagen Peter" userId="77036b5a-cee7-41f2-a9c4-f30f9897a622" providerId="ADAL" clId="{928E6B8F-CA23-4830-9A68-D41DFCCA0631}" dt="2021-04-22T14:41:48.370" v="835" actId="20577"/>
          <ac:spMkLst>
            <pc:docMk/>
            <pc:sldMk cId="2998903819" sldId="281"/>
            <ac:spMk id="3" creationId="{DABBB121-4F6D-4AB9-A21C-7E873EC98674}"/>
          </ac:spMkLst>
        </pc:spChg>
      </pc:sldChg>
      <pc:sldChg chg="delSp del mod">
        <pc:chgData name="Mannerhagen Peter" userId="77036b5a-cee7-41f2-a9c4-f30f9897a622" providerId="ADAL" clId="{928E6B8F-CA23-4830-9A68-D41DFCCA0631}" dt="2021-04-22T14:41:17.576" v="806" actId="47"/>
        <pc:sldMkLst>
          <pc:docMk/>
          <pc:sldMk cId="3969383178" sldId="282"/>
        </pc:sldMkLst>
        <pc:picChg chg="del">
          <ac:chgData name="Mannerhagen Peter" userId="77036b5a-cee7-41f2-a9c4-f30f9897a622" providerId="ADAL" clId="{928E6B8F-CA23-4830-9A68-D41DFCCA0631}" dt="2021-04-22T14:39:59.543" v="797" actId="21"/>
          <ac:picMkLst>
            <pc:docMk/>
            <pc:sldMk cId="3969383178" sldId="282"/>
            <ac:picMk id="4" creationId="{98ABFA9B-F646-49F2-A703-8F59E5FED016}"/>
          </ac:picMkLst>
        </pc:picChg>
      </pc:sldChg>
      <pc:sldChg chg="addSp delSp modSp mod">
        <pc:chgData name="Mannerhagen Peter" userId="77036b5a-cee7-41f2-a9c4-f30f9897a622" providerId="ADAL" clId="{928E6B8F-CA23-4830-9A68-D41DFCCA0631}" dt="2021-04-27T15:02:07.352" v="2071" actId="14100"/>
        <pc:sldMkLst>
          <pc:docMk/>
          <pc:sldMk cId="383772816" sldId="298"/>
        </pc:sldMkLst>
        <pc:picChg chg="del">
          <ac:chgData name="Mannerhagen Peter" userId="77036b5a-cee7-41f2-a9c4-f30f9897a622" providerId="ADAL" clId="{928E6B8F-CA23-4830-9A68-D41DFCCA0631}" dt="2021-04-27T15:01:53.846" v="2068" actId="478"/>
          <ac:picMkLst>
            <pc:docMk/>
            <pc:sldMk cId="383772816" sldId="298"/>
            <ac:picMk id="4" creationId="{386BF95D-5D85-4BD2-9DF6-33F3AEBCCA02}"/>
          </ac:picMkLst>
        </pc:picChg>
        <pc:picChg chg="add mod">
          <ac:chgData name="Mannerhagen Peter" userId="77036b5a-cee7-41f2-a9c4-f30f9897a622" providerId="ADAL" clId="{928E6B8F-CA23-4830-9A68-D41DFCCA0631}" dt="2021-04-27T15:02:07.352" v="2071" actId="14100"/>
          <ac:picMkLst>
            <pc:docMk/>
            <pc:sldMk cId="383772816" sldId="298"/>
            <ac:picMk id="5" creationId="{21134910-3F23-453B-A179-16E38740446E}"/>
          </ac:picMkLst>
        </pc:picChg>
      </pc:sldChg>
      <pc:sldChg chg="modSp">
        <pc:chgData name="Mannerhagen Peter" userId="77036b5a-cee7-41f2-a9c4-f30f9897a622" providerId="ADAL" clId="{928E6B8F-CA23-4830-9A68-D41DFCCA0631}" dt="2021-04-22T12:21:40.769" v="100" actId="20577"/>
        <pc:sldMkLst>
          <pc:docMk/>
          <pc:sldMk cId="2663546542" sldId="301"/>
        </pc:sldMkLst>
        <pc:graphicFrameChg chg="mod">
          <ac:chgData name="Mannerhagen Peter" userId="77036b5a-cee7-41f2-a9c4-f30f9897a622" providerId="ADAL" clId="{928E6B8F-CA23-4830-9A68-D41DFCCA0631}" dt="2021-04-22T12:21:40.769" v="100" actId="20577"/>
          <ac:graphicFrameMkLst>
            <pc:docMk/>
            <pc:sldMk cId="2663546542" sldId="301"/>
            <ac:graphicFrameMk id="5" creationId="{38FD09D6-7436-41A0-9FAD-18019EA98AF0}"/>
          </ac:graphicFrameMkLst>
        </pc:graphicFrameChg>
      </pc:sldChg>
      <pc:sldChg chg="modSp">
        <pc:chgData name="Mannerhagen Peter" userId="77036b5a-cee7-41f2-a9c4-f30f9897a622" providerId="ADAL" clId="{928E6B8F-CA23-4830-9A68-D41DFCCA0631}" dt="2021-04-13T13:45:49.412" v="72" actId="20577"/>
        <pc:sldMkLst>
          <pc:docMk/>
          <pc:sldMk cId="4233831343" sldId="307"/>
        </pc:sldMkLst>
        <pc:graphicFrameChg chg="mod">
          <ac:chgData name="Mannerhagen Peter" userId="77036b5a-cee7-41f2-a9c4-f30f9897a622" providerId="ADAL" clId="{928E6B8F-CA23-4830-9A68-D41DFCCA0631}" dt="2021-04-13T13:45:49.412" v="72" actId="20577"/>
          <ac:graphicFrameMkLst>
            <pc:docMk/>
            <pc:sldMk cId="4233831343" sldId="307"/>
            <ac:graphicFrameMk id="5" creationId="{93FE0654-1208-405C-B7AC-ABB51A7066E6}"/>
          </ac:graphicFrameMkLst>
        </pc:graphicFrameChg>
      </pc:sldChg>
      <pc:sldChg chg="del">
        <pc:chgData name="Mannerhagen Peter" userId="77036b5a-cee7-41f2-a9c4-f30f9897a622" providerId="ADAL" clId="{928E6B8F-CA23-4830-9A68-D41DFCCA0631}" dt="2021-04-27T12:37:12.670" v="1552" actId="47"/>
        <pc:sldMkLst>
          <pc:docMk/>
          <pc:sldMk cId="3754088443" sldId="308"/>
        </pc:sldMkLst>
      </pc:sldChg>
      <pc:sldChg chg="delSp del mod">
        <pc:chgData name="Mannerhagen Peter" userId="77036b5a-cee7-41f2-a9c4-f30f9897a622" providerId="ADAL" clId="{928E6B8F-CA23-4830-9A68-D41DFCCA0631}" dt="2021-04-22T14:49:51.268" v="912" actId="47"/>
        <pc:sldMkLst>
          <pc:docMk/>
          <pc:sldMk cId="317562762" sldId="310"/>
        </pc:sldMkLst>
        <pc:picChg chg="del">
          <ac:chgData name="Mannerhagen Peter" userId="77036b5a-cee7-41f2-a9c4-f30f9897a622" providerId="ADAL" clId="{928E6B8F-CA23-4830-9A68-D41DFCCA0631}" dt="2021-04-22T14:45:21.472" v="880" actId="21"/>
          <ac:picMkLst>
            <pc:docMk/>
            <pc:sldMk cId="317562762" sldId="310"/>
            <ac:picMk id="4" creationId="{CDC0940D-6A04-4357-A3AD-FF5ABA5AF59F}"/>
          </ac:picMkLst>
        </pc:picChg>
        <pc:picChg chg="del">
          <ac:chgData name="Mannerhagen Peter" userId="77036b5a-cee7-41f2-a9c4-f30f9897a622" providerId="ADAL" clId="{928E6B8F-CA23-4830-9A68-D41DFCCA0631}" dt="2021-04-22T14:46:13.987" v="887" actId="21"/>
          <ac:picMkLst>
            <pc:docMk/>
            <pc:sldMk cId="317562762" sldId="310"/>
            <ac:picMk id="5" creationId="{95A46238-640A-4EFA-A641-9A2AAEFC83D8}"/>
          </ac:picMkLst>
        </pc:picChg>
      </pc:sldChg>
      <pc:sldChg chg="del">
        <pc:chgData name="Mannerhagen Peter" userId="77036b5a-cee7-41f2-a9c4-f30f9897a622" providerId="ADAL" clId="{928E6B8F-CA23-4830-9A68-D41DFCCA0631}" dt="2021-04-22T14:43:05.515" v="877" actId="47"/>
        <pc:sldMkLst>
          <pc:docMk/>
          <pc:sldMk cId="645790657" sldId="311"/>
        </pc:sldMkLst>
      </pc:sldChg>
      <pc:sldChg chg="del">
        <pc:chgData name="Mannerhagen Peter" userId="77036b5a-cee7-41f2-a9c4-f30f9897a622" providerId="ADAL" clId="{928E6B8F-CA23-4830-9A68-D41DFCCA0631}" dt="2021-04-22T14:37:46.595" v="751" actId="47"/>
        <pc:sldMkLst>
          <pc:docMk/>
          <pc:sldMk cId="4148613927" sldId="313"/>
        </pc:sldMkLst>
      </pc:sldChg>
      <pc:sldChg chg="delCm">
        <pc:chgData name="Mannerhagen Peter" userId="77036b5a-cee7-41f2-a9c4-f30f9897a622" providerId="ADAL" clId="{928E6B8F-CA23-4830-9A68-D41DFCCA0631}" dt="2021-04-13T13:50:24.988" v="77" actId="1592"/>
        <pc:sldMkLst>
          <pc:docMk/>
          <pc:sldMk cId="623932454" sldId="315"/>
        </pc:sldMkLst>
      </pc:sldChg>
      <pc:sldChg chg="modSp add mod">
        <pc:chgData name="Mannerhagen Peter" userId="77036b5a-cee7-41f2-a9c4-f30f9897a622" providerId="ADAL" clId="{928E6B8F-CA23-4830-9A68-D41DFCCA0631}" dt="2021-04-29T14:40:36.128" v="2474" actId="208"/>
        <pc:sldMkLst>
          <pc:docMk/>
          <pc:sldMk cId="4272849711" sldId="398"/>
        </pc:sldMkLst>
        <pc:spChg chg="mod">
          <ac:chgData name="Mannerhagen Peter" userId="77036b5a-cee7-41f2-a9c4-f30f9897a622" providerId="ADAL" clId="{928E6B8F-CA23-4830-9A68-D41DFCCA0631}" dt="2021-04-29T14:40:36.128" v="2474" actId="208"/>
          <ac:spMkLst>
            <pc:docMk/>
            <pc:sldMk cId="4272849711" sldId="398"/>
            <ac:spMk id="33" creationId="{0F8248C4-E8FF-5243-9922-12B809D9C490}"/>
          </ac:spMkLst>
        </pc:spChg>
        <pc:spChg chg="mod">
          <ac:chgData name="Mannerhagen Peter" userId="77036b5a-cee7-41f2-a9c4-f30f9897a622" providerId="ADAL" clId="{928E6B8F-CA23-4830-9A68-D41DFCCA0631}" dt="2021-04-29T14:40:36.128" v="2474" actId="208"/>
          <ac:spMkLst>
            <pc:docMk/>
            <pc:sldMk cId="4272849711" sldId="398"/>
            <ac:spMk id="35" creationId="{7B1C24F6-7371-5243-8C94-71F1E61058B2}"/>
          </ac:spMkLst>
        </pc:spChg>
        <pc:spChg chg="mod">
          <ac:chgData name="Mannerhagen Peter" userId="77036b5a-cee7-41f2-a9c4-f30f9897a622" providerId="ADAL" clId="{928E6B8F-CA23-4830-9A68-D41DFCCA0631}" dt="2021-04-29T14:40:36.128" v="2474" actId="208"/>
          <ac:spMkLst>
            <pc:docMk/>
            <pc:sldMk cId="4272849711" sldId="398"/>
            <ac:spMk id="41" creationId="{EAB3309F-70E1-3C44-9E3A-83A28A4575ED}"/>
          </ac:spMkLst>
        </pc:spChg>
        <pc:spChg chg="mod">
          <ac:chgData name="Mannerhagen Peter" userId="77036b5a-cee7-41f2-a9c4-f30f9897a622" providerId="ADAL" clId="{928E6B8F-CA23-4830-9A68-D41DFCCA0631}" dt="2021-04-29T14:40:36.128" v="2474" actId="208"/>
          <ac:spMkLst>
            <pc:docMk/>
            <pc:sldMk cId="4272849711" sldId="398"/>
            <ac:spMk id="42" creationId="{06C64A9C-0DE5-FE4C-BADF-770D1BAA2CEB}"/>
          </ac:spMkLst>
        </pc:spChg>
        <pc:spChg chg="mod">
          <ac:chgData name="Mannerhagen Peter" userId="77036b5a-cee7-41f2-a9c4-f30f9897a622" providerId="ADAL" clId="{928E6B8F-CA23-4830-9A68-D41DFCCA0631}" dt="2021-04-29T14:40:36.128" v="2474" actId="208"/>
          <ac:spMkLst>
            <pc:docMk/>
            <pc:sldMk cId="4272849711" sldId="398"/>
            <ac:spMk id="46" creationId="{A2386ECF-3059-4378-9211-8B5B51284622}"/>
          </ac:spMkLst>
        </pc:spChg>
        <pc:spChg chg="mod">
          <ac:chgData name="Mannerhagen Peter" userId="77036b5a-cee7-41f2-a9c4-f30f9897a622" providerId="ADAL" clId="{928E6B8F-CA23-4830-9A68-D41DFCCA0631}" dt="2021-04-29T14:40:36.128" v="2474" actId="208"/>
          <ac:spMkLst>
            <pc:docMk/>
            <pc:sldMk cId="4272849711" sldId="398"/>
            <ac:spMk id="47" creationId="{AF2DCB6F-2240-455E-8D58-C39849F55160}"/>
          </ac:spMkLst>
        </pc:spChg>
      </pc:sldChg>
      <pc:sldChg chg="del">
        <pc:chgData name="Mannerhagen Peter" userId="77036b5a-cee7-41f2-a9c4-f30f9897a622" providerId="ADAL" clId="{928E6B8F-CA23-4830-9A68-D41DFCCA0631}" dt="2021-04-27T12:36:58.026" v="1551" actId="47"/>
        <pc:sldMkLst>
          <pc:docMk/>
          <pc:sldMk cId="2069882988" sldId="1600"/>
        </pc:sldMkLst>
      </pc:sldChg>
      <pc:sldChg chg="modSp mod">
        <pc:chgData name="Mannerhagen Peter" userId="77036b5a-cee7-41f2-a9c4-f30f9897a622" providerId="ADAL" clId="{928E6B8F-CA23-4830-9A68-D41DFCCA0631}" dt="2021-04-27T15:03:48.032" v="2134" actId="20577"/>
        <pc:sldMkLst>
          <pc:docMk/>
          <pc:sldMk cId="1529702717" sldId="1612"/>
        </pc:sldMkLst>
        <pc:spChg chg="mod">
          <ac:chgData name="Mannerhagen Peter" userId="77036b5a-cee7-41f2-a9c4-f30f9897a622" providerId="ADAL" clId="{928E6B8F-CA23-4830-9A68-D41DFCCA0631}" dt="2021-04-27T15:03:48.032" v="2134" actId="20577"/>
          <ac:spMkLst>
            <pc:docMk/>
            <pc:sldMk cId="1529702717" sldId="1612"/>
            <ac:spMk id="3" creationId="{E020D198-76F2-43BC-9A11-A20B419AEC34}"/>
          </ac:spMkLst>
        </pc:spChg>
      </pc:sldChg>
      <pc:sldChg chg="addSp delSp modSp mod">
        <pc:chgData name="Mannerhagen Peter" userId="77036b5a-cee7-41f2-a9c4-f30f9897a622" providerId="ADAL" clId="{928E6B8F-CA23-4830-9A68-D41DFCCA0631}" dt="2021-04-22T13:15:17.466" v="175" actId="14100"/>
        <pc:sldMkLst>
          <pc:docMk/>
          <pc:sldMk cId="1458469167" sldId="1613"/>
        </pc:sldMkLst>
        <pc:spChg chg="ord">
          <ac:chgData name="Mannerhagen Peter" userId="77036b5a-cee7-41f2-a9c4-f30f9897a622" providerId="ADAL" clId="{928E6B8F-CA23-4830-9A68-D41DFCCA0631}" dt="2021-04-22T13:15:09.763" v="174" actId="166"/>
          <ac:spMkLst>
            <pc:docMk/>
            <pc:sldMk cId="1458469167" sldId="1613"/>
            <ac:spMk id="5" creationId="{D992B0D7-47DB-492E-BF5E-8B3F014332BE}"/>
          </ac:spMkLst>
        </pc:spChg>
        <pc:picChg chg="add mod">
          <ac:chgData name="Mannerhagen Peter" userId="77036b5a-cee7-41f2-a9c4-f30f9897a622" providerId="ADAL" clId="{928E6B8F-CA23-4830-9A68-D41DFCCA0631}" dt="2021-04-22T13:15:17.466" v="175" actId="14100"/>
          <ac:picMkLst>
            <pc:docMk/>
            <pc:sldMk cId="1458469167" sldId="1613"/>
            <ac:picMk id="2" creationId="{938253E1-86C9-444B-9953-237C8A7F9994}"/>
          </ac:picMkLst>
        </pc:picChg>
        <pc:picChg chg="del">
          <ac:chgData name="Mannerhagen Peter" userId="77036b5a-cee7-41f2-a9c4-f30f9897a622" providerId="ADAL" clId="{928E6B8F-CA23-4830-9A68-D41DFCCA0631}" dt="2021-04-22T13:14:56.192" v="171" actId="478"/>
          <ac:picMkLst>
            <pc:docMk/>
            <pc:sldMk cId="1458469167" sldId="1613"/>
            <ac:picMk id="4" creationId="{3F20B465-7A95-4113-8BD8-64E0F61F1E82}"/>
          </ac:picMkLst>
        </pc:picChg>
      </pc:sldChg>
      <pc:sldChg chg="modSp mod">
        <pc:chgData name="Mannerhagen Peter" userId="77036b5a-cee7-41f2-a9c4-f30f9897a622" providerId="ADAL" clId="{928E6B8F-CA23-4830-9A68-D41DFCCA0631}" dt="2021-04-22T13:44:55.282" v="440" actId="20577"/>
        <pc:sldMkLst>
          <pc:docMk/>
          <pc:sldMk cId="3652481960" sldId="1614"/>
        </pc:sldMkLst>
        <pc:spChg chg="mod">
          <ac:chgData name="Mannerhagen Peter" userId="77036b5a-cee7-41f2-a9c4-f30f9897a622" providerId="ADAL" clId="{928E6B8F-CA23-4830-9A68-D41DFCCA0631}" dt="2021-04-22T13:39:21.564" v="200" actId="20577"/>
          <ac:spMkLst>
            <pc:docMk/>
            <pc:sldMk cId="3652481960" sldId="1614"/>
            <ac:spMk id="2" creationId="{82DAB27F-496B-42AD-BB9A-E9B657B55808}"/>
          </ac:spMkLst>
        </pc:spChg>
        <pc:graphicFrameChg chg="mod">
          <ac:chgData name="Mannerhagen Peter" userId="77036b5a-cee7-41f2-a9c4-f30f9897a622" providerId="ADAL" clId="{928E6B8F-CA23-4830-9A68-D41DFCCA0631}" dt="2021-04-22T13:44:55.282" v="440" actId="20577"/>
          <ac:graphicFrameMkLst>
            <pc:docMk/>
            <pc:sldMk cId="3652481960" sldId="1614"/>
            <ac:graphicFrameMk id="5" creationId="{12D82FB8-6B93-4C98-9173-756F97DFA4E4}"/>
          </ac:graphicFrameMkLst>
        </pc:graphicFrameChg>
      </pc:sldChg>
      <pc:sldChg chg="modSp add del mod ord modAnim">
        <pc:chgData name="Mannerhagen Peter" userId="77036b5a-cee7-41f2-a9c4-f30f9897a622" providerId="ADAL" clId="{928E6B8F-CA23-4830-9A68-D41DFCCA0631}" dt="2021-04-30T09:25:27.118" v="2484"/>
        <pc:sldMkLst>
          <pc:docMk/>
          <pc:sldMk cId="915659511" sldId="1615"/>
        </pc:sldMkLst>
        <pc:spChg chg="mod">
          <ac:chgData name="Mannerhagen Peter" userId="77036b5a-cee7-41f2-a9c4-f30f9897a622" providerId="ADAL" clId="{928E6B8F-CA23-4830-9A68-D41DFCCA0631}" dt="2021-04-13T13:18:39.856" v="54" actId="20577"/>
          <ac:spMkLst>
            <pc:docMk/>
            <pc:sldMk cId="915659511" sldId="1615"/>
            <ac:spMk id="2" creationId="{DCCB32A7-32EE-4C70-B996-3A875450B8E2}"/>
          </ac:spMkLst>
        </pc:spChg>
        <pc:spChg chg="mod">
          <ac:chgData name="Mannerhagen Peter" userId="77036b5a-cee7-41f2-a9c4-f30f9897a622" providerId="ADAL" clId="{928E6B8F-CA23-4830-9A68-D41DFCCA0631}" dt="2021-04-13T13:17:24.717" v="6" actId="208"/>
          <ac:spMkLst>
            <pc:docMk/>
            <pc:sldMk cId="915659511" sldId="1615"/>
            <ac:spMk id="5" creationId="{46C12051-0AD5-40D0-A1D0-44604E10BE57}"/>
          </ac:spMkLst>
        </pc:spChg>
        <pc:spChg chg="mod">
          <ac:chgData name="Mannerhagen Peter" userId="77036b5a-cee7-41f2-a9c4-f30f9897a622" providerId="ADAL" clId="{928E6B8F-CA23-4830-9A68-D41DFCCA0631}" dt="2021-04-13T13:17:24.717" v="6" actId="208"/>
          <ac:spMkLst>
            <pc:docMk/>
            <pc:sldMk cId="915659511" sldId="1615"/>
            <ac:spMk id="6" creationId="{542EE661-A0CB-44C7-8BCD-08FDF65EEFAC}"/>
          </ac:spMkLst>
        </pc:spChg>
        <pc:spChg chg="mod">
          <ac:chgData name="Mannerhagen Peter" userId="77036b5a-cee7-41f2-a9c4-f30f9897a622" providerId="ADAL" clId="{928E6B8F-CA23-4830-9A68-D41DFCCA0631}" dt="2021-04-13T13:17:24.717" v="6" actId="208"/>
          <ac:spMkLst>
            <pc:docMk/>
            <pc:sldMk cId="915659511" sldId="1615"/>
            <ac:spMk id="7" creationId="{F10E38A4-598B-4AAB-9405-1FBA0D2C1938}"/>
          </ac:spMkLst>
        </pc:spChg>
        <pc:spChg chg="mod">
          <ac:chgData name="Mannerhagen Peter" userId="77036b5a-cee7-41f2-a9c4-f30f9897a622" providerId="ADAL" clId="{928E6B8F-CA23-4830-9A68-D41DFCCA0631}" dt="2021-04-13T13:17:24.717" v="6" actId="208"/>
          <ac:spMkLst>
            <pc:docMk/>
            <pc:sldMk cId="915659511" sldId="1615"/>
            <ac:spMk id="8" creationId="{31AFF884-4D80-4080-A229-D07BBF3F54DA}"/>
          </ac:spMkLst>
        </pc:spChg>
        <pc:spChg chg="mod">
          <ac:chgData name="Mannerhagen Peter" userId="77036b5a-cee7-41f2-a9c4-f30f9897a622" providerId="ADAL" clId="{928E6B8F-CA23-4830-9A68-D41DFCCA0631}" dt="2021-04-13T13:17:24.717" v="6" actId="208"/>
          <ac:spMkLst>
            <pc:docMk/>
            <pc:sldMk cId="915659511" sldId="1615"/>
            <ac:spMk id="9" creationId="{5ACF057D-5F0E-41AD-AB60-8C518EEB178C}"/>
          </ac:spMkLst>
        </pc:spChg>
        <pc:spChg chg="mod">
          <ac:chgData name="Mannerhagen Peter" userId="77036b5a-cee7-41f2-a9c4-f30f9897a622" providerId="ADAL" clId="{928E6B8F-CA23-4830-9A68-D41DFCCA0631}" dt="2021-04-13T13:17:24.717" v="6" actId="208"/>
          <ac:spMkLst>
            <pc:docMk/>
            <pc:sldMk cId="915659511" sldId="1615"/>
            <ac:spMk id="10" creationId="{7F63BDBF-15DD-4E66-9E89-ABCF14266879}"/>
          </ac:spMkLst>
        </pc:spChg>
        <pc:spChg chg="mod">
          <ac:chgData name="Mannerhagen Peter" userId="77036b5a-cee7-41f2-a9c4-f30f9897a622" providerId="ADAL" clId="{928E6B8F-CA23-4830-9A68-D41DFCCA0631}" dt="2021-04-13T13:17:24.717" v="6" actId="208"/>
          <ac:spMkLst>
            <pc:docMk/>
            <pc:sldMk cId="915659511" sldId="1615"/>
            <ac:spMk id="11" creationId="{F59B16FB-FB57-4960-A901-1F6591BB5B89}"/>
          </ac:spMkLst>
        </pc:spChg>
        <pc:spChg chg="mod">
          <ac:chgData name="Mannerhagen Peter" userId="77036b5a-cee7-41f2-a9c4-f30f9897a622" providerId="ADAL" clId="{928E6B8F-CA23-4830-9A68-D41DFCCA0631}" dt="2021-04-13T13:17:24.717" v="6" actId="208"/>
          <ac:spMkLst>
            <pc:docMk/>
            <pc:sldMk cId="915659511" sldId="1615"/>
            <ac:spMk id="12" creationId="{68D22C48-55B1-4445-9C22-45953416C22E}"/>
          </ac:spMkLst>
        </pc:spChg>
        <pc:spChg chg="mod">
          <ac:chgData name="Mannerhagen Peter" userId="77036b5a-cee7-41f2-a9c4-f30f9897a622" providerId="ADAL" clId="{928E6B8F-CA23-4830-9A68-D41DFCCA0631}" dt="2021-04-13T13:17:06.275" v="5" actId="208"/>
          <ac:spMkLst>
            <pc:docMk/>
            <pc:sldMk cId="915659511" sldId="1615"/>
            <ac:spMk id="20" creationId="{3BD656D0-D251-437C-A053-6F46E68BE24A}"/>
          </ac:spMkLst>
        </pc:spChg>
        <pc:cxnChg chg="mod">
          <ac:chgData name="Mannerhagen Peter" userId="77036b5a-cee7-41f2-a9c4-f30f9897a622" providerId="ADAL" clId="{928E6B8F-CA23-4830-9A68-D41DFCCA0631}" dt="2021-04-13T13:16:44.079" v="4" actId="14100"/>
          <ac:cxnSpMkLst>
            <pc:docMk/>
            <pc:sldMk cId="915659511" sldId="1615"/>
            <ac:cxnSpMk id="14" creationId="{92535CFD-D18F-4CC9-9F4F-2643A25A0AB8}"/>
          </ac:cxnSpMkLst>
        </pc:cxnChg>
      </pc:sldChg>
      <pc:sldChg chg="modSp add del mod">
        <pc:chgData name="Mannerhagen Peter" userId="77036b5a-cee7-41f2-a9c4-f30f9897a622" providerId="ADAL" clId="{928E6B8F-CA23-4830-9A68-D41DFCCA0631}" dt="2021-05-04T07:54:11.305" v="2958" actId="20577"/>
        <pc:sldMkLst>
          <pc:docMk/>
          <pc:sldMk cId="1503192507" sldId="1616"/>
        </pc:sldMkLst>
        <pc:spChg chg="mod">
          <ac:chgData name="Mannerhagen Peter" userId="77036b5a-cee7-41f2-a9c4-f30f9897a622" providerId="ADAL" clId="{928E6B8F-CA23-4830-9A68-D41DFCCA0631}" dt="2021-05-04T07:54:11.305" v="2958" actId="20577"/>
          <ac:spMkLst>
            <pc:docMk/>
            <pc:sldMk cId="1503192507" sldId="1616"/>
            <ac:spMk id="6" creationId="{41E942F1-3152-714C-A8BF-56B49FEDF12D}"/>
          </ac:spMkLst>
        </pc:spChg>
      </pc:sldChg>
      <pc:sldChg chg="new del">
        <pc:chgData name="Mannerhagen Peter" userId="77036b5a-cee7-41f2-a9c4-f30f9897a622" providerId="ADAL" clId="{928E6B8F-CA23-4830-9A68-D41DFCCA0631}" dt="2021-04-22T13:49:21.086" v="445" actId="47"/>
        <pc:sldMkLst>
          <pc:docMk/>
          <pc:sldMk cId="1059736285" sldId="1617"/>
        </pc:sldMkLst>
      </pc:sldChg>
      <pc:sldChg chg="modSp add del">
        <pc:chgData name="Mannerhagen Peter" userId="77036b5a-cee7-41f2-a9c4-f30f9897a622" providerId="ADAL" clId="{928E6B8F-CA23-4830-9A68-D41DFCCA0631}" dt="2021-04-27T14:03:45.633" v="1655" actId="47"/>
        <pc:sldMkLst>
          <pc:docMk/>
          <pc:sldMk cId="3219654080" sldId="1618"/>
        </pc:sldMkLst>
        <pc:spChg chg="mod">
          <ac:chgData name="Mannerhagen Peter" userId="77036b5a-cee7-41f2-a9c4-f30f9897a622" providerId="ADAL" clId="{928E6B8F-CA23-4830-9A68-D41DFCCA0631}" dt="2021-04-27T11:58:53.890" v="1023" actId="207"/>
          <ac:spMkLst>
            <pc:docMk/>
            <pc:sldMk cId="3219654080" sldId="1618"/>
            <ac:spMk id="60" creationId="{38A29678-8C9C-4E69-904D-647E1684709F}"/>
          </ac:spMkLst>
        </pc:spChg>
        <pc:spChg chg="mod">
          <ac:chgData name="Mannerhagen Peter" userId="77036b5a-cee7-41f2-a9c4-f30f9897a622" providerId="ADAL" clId="{928E6B8F-CA23-4830-9A68-D41DFCCA0631}" dt="2021-04-27T11:58:53.890" v="1023" actId="207"/>
          <ac:spMkLst>
            <pc:docMk/>
            <pc:sldMk cId="3219654080" sldId="1618"/>
            <ac:spMk id="63" creationId="{7252D042-82E2-44A1-98D1-9C77F7FB74E0}"/>
          </ac:spMkLst>
        </pc:spChg>
        <pc:spChg chg="mod">
          <ac:chgData name="Mannerhagen Peter" userId="77036b5a-cee7-41f2-a9c4-f30f9897a622" providerId="ADAL" clId="{928E6B8F-CA23-4830-9A68-D41DFCCA0631}" dt="2021-04-27T11:58:53.890" v="1023" actId="207"/>
          <ac:spMkLst>
            <pc:docMk/>
            <pc:sldMk cId="3219654080" sldId="1618"/>
            <ac:spMk id="65" creationId="{A387BCF4-3A73-4B3C-B72D-8D6A1CB62424}"/>
          </ac:spMkLst>
        </pc:spChg>
      </pc:sldChg>
      <pc:sldChg chg="addSp delSp modSp new mod modAnim">
        <pc:chgData name="Mannerhagen Peter" userId="77036b5a-cee7-41f2-a9c4-f30f9897a622" providerId="ADAL" clId="{928E6B8F-CA23-4830-9A68-D41DFCCA0631}" dt="2021-04-22T14:26:48.113" v="670"/>
        <pc:sldMkLst>
          <pc:docMk/>
          <pc:sldMk cId="276260702" sldId="1619"/>
        </pc:sldMkLst>
        <pc:spChg chg="mod">
          <ac:chgData name="Mannerhagen Peter" userId="77036b5a-cee7-41f2-a9c4-f30f9897a622" providerId="ADAL" clId="{928E6B8F-CA23-4830-9A68-D41DFCCA0631}" dt="2021-04-22T14:08:34.691" v="572" actId="20577"/>
          <ac:spMkLst>
            <pc:docMk/>
            <pc:sldMk cId="276260702" sldId="1619"/>
            <ac:spMk id="2" creationId="{4313E575-A02E-4581-A6D9-7C59F30065DF}"/>
          </ac:spMkLst>
        </pc:spChg>
        <pc:spChg chg="del">
          <ac:chgData name="Mannerhagen Peter" userId="77036b5a-cee7-41f2-a9c4-f30f9897a622" providerId="ADAL" clId="{928E6B8F-CA23-4830-9A68-D41DFCCA0631}" dt="2021-04-22T14:15:16.639" v="573" actId="931"/>
          <ac:spMkLst>
            <pc:docMk/>
            <pc:sldMk cId="276260702" sldId="1619"/>
            <ac:spMk id="3" creationId="{A65F89B4-253A-4555-83F2-1A52C9DAD9A4}"/>
          </ac:spMkLst>
        </pc:spChg>
        <pc:spChg chg="add mod ord">
          <ac:chgData name="Mannerhagen Peter" userId="77036b5a-cee7-41f2-a9c4-f30f9897a622" providerId="ADAL" clId="{928E6B8F-CA23-4830-9A68-D41DFCCA0631}" dt="2021-04-22T14:22:26.994" v="592" actId="171"/>
          <ac:spMkLst>
            <pc:docMk/>
            <pc:sldMk cId="276260702" sldId="1619"/>
            <ac:spMk id="8" creationId="{38BBF3A2-5BD9-48D8-ACDC-65D9E119A5C3}"/>
          </ac:spMkLst>
        </pc:spChg>
        <pc:spChg chg="add mod">
          <ac:chgData name="Mannerhagen Peter" userId="77036b5a-cee7-41f2-a9c4-f30f9897a622" providerId="ADAL" clId="{928E6B8F-CA23-4830-9A68-D41DFCCA0631}" dt="2021-04-22T14:26:19.287" v="668" actId="1076"/>
          <ac:spMkLst>
            <pc:docMk/>
            <pc:sldMk cId="276260702" sldId="1619"/>
            <ac:spMk id="9" creationId="{3F683349-4CA2-45AD-AC69-E87B756BD41C}"/>
          </ac:spMkLst>
        </pc:spChg>
        <pc:picChg chg="add mod">
          <ac:chgData name="Mannerhagen Peter" userId="77036b5a-cee7-41f2-a9c4-f30f9897a622" providerId="ADAL" clId="{928E6B8F-CA23-4830-9A68-D41DFCCA0631}" dt="2021-04-22T14:19:50.686" v="587" actId="166"/>
          <ac:picMkLst>
            <pc:docMk/>
            <pc:sldMk cId="276260702" sldId="1619"/>
            <ac:picMk id="5" creationId="{D3DE0B53-3D2C-4814-8732-3507F0AC185A}"/>
          </ac:picMkLst>
        </pc:picChg>
        <pc:picChg chg="add mod ord">
          <ac:chgData name="Mannerhagen Peter" userId="77036b5a-cee7-41f2-a9c4-f30f9897a622" providerId="ADAL" clId="{928E6B8F-CA23-4830-9A68-D41DFCCA0631}" dt="2021-04-22T14:19:54.527" v="588" actId="166"/>
          <ac:picMkLst>
            <pc:docMk/>
            <pc:sldMk cId="276260702" sldId="1619"/>
            <ac:picMk id="6" creationId="{9A18A2D0-DB07-481F-99CE-35A814DE4182}"/>
          </ac:picMkLst>
        </pc:picChg>
        <pc:picChg chg="add mod">
          <ac:chgData name="Mannerhagen Peter" userId="77036b5a-cee7-41f2-a9c4-f30f9897a622" providerId="ADAL" clId="{928E6B8F-CA23-4830-9A68-D41DFCCA0631}" dt="2021-04-22T14:19:31.006" v="586" actId="1076"/>
          <ac:picMkLst>
            <pc:docMk/>
            <pc:sldMk cId="276260702" sldId="1619"/>
            <ac:picMk id="7" creationId="{D79B90F7-41E7-4A44-91DD-A953DCCEDD6B}"/>
          </ac:picMkLst>
        </pc:picChg>
      </pc:sldChg>
      <pc:sldChg chg="addSp delSp modSp new add del mod modNotesTx">
        <pc:chgData name="Mannerhagen Peter" userId="77036b5a-cee7-41f2-a9c4-f30f9897a622" providerId="ADAL" clId="{928E6B8F-CA23-4830-9A68-D41DFCCA0631}" dt="2021-04-27T14:13:48.129" v="1682" actId="47"/>
        <pc:sldMkLst>
          <pc:docMk/>
          <pc:sldMk cId="1425794688" sldId="1620"/>
        </pc:sldMkLst>
        <pc:spChg chg="mod">
          <ac:chgData name="Mannerhagen Peter" userId="77036b5a-cee7-41f2-a9c4-f30f9897a622" providerId="ADAL" clId="{928E6B8F-CA23-4830-9A68-D41DFCCA0631}" dt="2021-04-27T14:07:57.501" v="1659" actId="21"/>
          <ac:spMkLst>
            <pc:docMk/>
            <pc:sldMk cId="1425794688" sldId="1620"/>
            <ac:spMk id="2" creationId="{A31A3DDB-ABDD-4AE5-B1BC-5DF0B7647324}"/>
          </ac:spMkLst>
        </pc:spChg>
        <pc:spChg chg="add del mod">
          <ac:chgData name="Mannerhagen Peter" userId="77036b5a-cee7-41f2-a9c4-f30f9897a622" providerId="ADAL" clId="{928E6B8F-CA23-4830-9A68-D41DFCCA0631}" dt="2021-04-27T14:08:22.563" v="1663" actId="478"/>
          <ac:spMkLst>
            <pc:docMk/>
            <pc:sldMk cId="1425794688" sldId="1620"/>
            <ac:spMk id="3" creationId="{3E0DC473-9DDA-46FA-839D-B716FBF33520}"/>
          </ac:spMkLst>
        </pc:spChg>
        <pc:spChg chg="del">
          <ac:chgData name="Mannerhagen Peter" userId="77036b5a-cee7-41f2-a9c4-f30f9897a622" providerId="ADAL" clId="{928E6B8F-CA23-4830-9A68-D41DFCCA0631}" dt="2021-04-22T14:36:11.774" v="717" actId="931"/>
          <ac:spMkLst>
            <pc:docMk/>
            <pc:sldMk cId="1425794688" sldId="1620"/>
            <ac:spMk id="3" creationId="{AE8A76CC-E48C-42D2-AE7C-19156B1E3AC7}"/>
          </ac:spMkLst>
        </pc:spChg>
        <pc:spChg chg="add del mod">
          <ac:chgData name="Mannerhagen Peter" userId="77036b5a-cee7-41f2-a9c4-f30f9897a622" providerId="ADAL" clId="{928E6B8F-CA23-4830-9A68-D41DFCCA0631}" dt="2021-04-27T14:08:27.277" v="1664" actId="21"/>
          <ac:spMkLst>
            <pc:docMk/>
            <pc:sldMk cId="1425794688" sldId="1620"/>
            <ac:spMk id="6" creationId="{C7BA54C7-2644-4161-AD2E-6718E7644B2A}"/>
          </ac:spMkLst>
        </pc:spChg>
        <pc:picChg chg="add del mod">
          <ac:chgData name="Mannerhagen Peter" userId="77036b5a-cee7-41f2-a9c4-f30f9897a622" providerId="ADAL" clId="{928E6B8F-CA23-4830-9A68-D41DFCCA0631}" dt="2021-04-27T14:08:07.640" v="1661" actId="21"/>
          <ac:picMkLst>
            <pc:docMk/>
            <pc:sldMk cId="1425794688" sldId="1620"/>
            <ac:picMk id="5" creationId="{DABB5B00-5F48-4588-9749-153ECB61FEBE}"/>
          </ac:picMkLst>
        </pc:picChg>
      </pc:sldChg>
      <pc:sldChg chg="add del">
        <pc:chgData name="Mannerhagen Peter" userId="77036b5a-cee7-41f2-a9c4-f30f9897a622" providerId="ADAL" clId="{928E6B8F-CA23-4830-9A68-D41DFCCA0631}" dt="2021-04-27T12:26:30.550" v="1462" actId="47"/>
        <pc:sldMkLst>
          <pc:docMk/>
          <pc:sldMk cId="2991602800" sldId="1621"/>
        </pc:sldMkLst>
      </pc:sldChg>
      <pc:sldChg chg="add del">
        <pc:chgData name="Mannerhagen Peter" userId="77036b5a-cee7-41f2-a9c4-f30f9897a622" providerId="ADAL" clId="{928E6B8F-CA23-4830-9A68-D41DFCCA0631}" dt="2021-04-27T12:36:04.954" v="1550" actId="47"/>
        <pc:sldMkLst>
          <pc:docMk/>
          <pc:sldMk cId="3106873003" sldId="1622"/>
        </pc:sldMkLst>
      </pc:sldChg>
      <pc:sldChg chg="addSp delSp modSp new mod setBg">
        <pc:chgData name="Mannerhagen Peter" userId="77036b5a-cee7-41f2-a9c4-f30f9897a622" providerId="ADAL" clId="{928E6B8F-CA23-4830-9A68-D41DFCCA0631}" dt="2021-04-22T14:40:43.765" v="802" actId="14100"/>
        <pc:sldMkLst>
          <pc:docMk/>
          <pc:sldMk cId="2305357597" sldId="1623"/>
        </pc:sldMkLst>
        <pc:spChg chg="mod">
          <ac:chgData name="Mannerhagen Peter" userId="77036b5a-cee7-41f2-a9c4-f30f9897a622" providerId="ADAL" clId="{928E6B8F-CA23-4830-9A68-D41DFCCA0631}" dt="2021-04-22T14:40:27.725" v="799" actId="26606"/>
          <ac:spMkLst>
            <pc:docMk/>
            <pc:sldMk cId="2305357597" sldId="1623"/>
            <ac:spMk id="2" creationId="{74908707-1D3C-4864-AF53-AB485DB7900A}"/>
          </ac:spMkLst>
        </pc:spChg>
        <pc:spChg chg="del">
          <ac:chgData name="Mannerhagen Peter" userId="77036b5a-cee7-41f2-a9c4-f30f9897a622" providerId="ADAL" clId="{928E6B8F-CA23-4830-9A68-D41DFCCA0631}" dt="2021-04-22T14:40:27.725" v="799" actId="26606"/>
          <ac:spMkLst>
            <pc:docMk/>
            <pc:sldMk cId="2305357597" sldId="1623"/>
            <ac:spMk id="3" creationId="{B31AA516-4BA9-437E-B686-1148142A5B14}"/>
          </ac:spMkLst>
        </pc:spChg>
        <pc:spChg chg="add">
          <ac:chgData name="Mannerhagen Peter" userId="77036b5a-cee7-41f2-a9c4-f30f9897a622" providerId="ADAL" clId="{928E6B8F-CA23-4830-9A68-D41DFCCA0631}" dt="2021-04-22T14:40:27.725" v="799" actId="26606"/>
          <ac:spMkLst>
            <pc:docMk/>
            <pc:sldMk cId="2305357597" sldId="1623"/>
            <ac:spMk id="9" creationId="{A4AC5506-6312-4701-8D3C-40187889A947}"/>
          </ac:spMkLst>
        </pc:spChg>
        <pc:picChg chg="add mod">
          <ac:chgData name="Mannerhagen Peter" userId="77036b5a-cee7-41f2-a9c4-f30f9897a622" providerId="ADAL" clId="{928E6B8F-CA23-4830-9A68-D41DFCCA0631}" dt="2021-04-22T14:40:43.765" v="802" actId="14100"/>
          <ac:picMkLst>
            <pc:docMk/>
            <pc:sldMk cId="2305357597" sldId="1623"/>
            <ac:picMk id="4" creationId="{FB95FBE6-D5CE-454B-A527-C9C6F6F512CB}"/>
          </ac:picMkLst>
        </pc:picChg>
      </pc:sldChg>
      <pc:sldChg chg="modSp add mod ord">
        <pc:chgData name="Mannerhagen Peter" userId="77036b5a-cee7-41f2-a9c4-f30f9897a622" providerId="ADAL" clId="{928E6B8F-CA23-4830-9A68-D41DFCCA0631}" dt="2021-04-22T14:42:58.499" v="876" actId="20577"/>
        <pc:sldMkLst>
          <pc:docMk/>
          <pc:sldMk cId="4017390182" sldId="1624"/>
        </pc:sldMkLst>
        <pc:spChg chg="mod">
          <ac:chgData name="Mannerhagen Peter" userId="77036b5a-cee7-41f2-a9c4-f30f9897a622" providerId="ADAL" clId="{928E6B8F-CA23-4830-9A68-D41DFCCA0631}" dt="2021-04-22T14:42:58.499" v="876" actId="20577"/>
          <ac:spMkLst>
            <pc:docMk/>
            <pc:sldMk cId="4017390182" sldId="1624"/>
            <ac:spMk id="2" creationId="{74908707-1D3C-4864-AF53-AB485DB7900A}"/>
          </ac:spMkLst>
        </pc:spChg>
      </pc:sldChg>
      <pc:sldChg chg="addSp delSp modSp new del mod setBg modAnim">
        <pc:chgData name="Mannerhagen Peter" userId="77036b5a-cee7-41f2-a9c4-f30f9897a622" providerId="ADAL" clId="{928E6B8F-CA23-4830-9A68-D41DFCCA0631}" dt="2021-04-30T09:56:44.215" v="2841" actId="47"/>
        <pc:sldMkLst>
          <pc:docMk/>
          <pc:sldMk cId="1117942822" sldId="1625"/>
        </pc:sldMkLst>
        <pc:spChg chg="mod">
          <ac:chgData name="Mannerhagen Peter" userId="77036b5a-cee7-41f2-a9c4-f30f9897a622" providerId="ADAL" clId="{928E6B8F-CA23-4830-9A68-D41DFCCA0631}" dt="2021-04-30T09:25:53.350" v="2485" actId="790"/>
          <ac:spMkLst>
            <pc:docMk/>
            <pc:sldMk cId="1117942822" sldId="1625"/>
            <ac:spMk id="2" creationId="{B150C044-BC5A-4090-96D5-7D3A4DF3BD93}"/>
          </ac:spMkLst>
        </pc:spChg>
        <pc:spChg chg="del">
          <ac:chgData name="Mannerhagen Peter" userId="77036b5a-cee7-41f2-a9c4-f30f9897a622" providerId="ADAL" clId="{928E6B8F-CA23-4830-9A68-D41DFCCA0631}" dt="2021-04-22T14:45:39.830" v="882" actId="26606"/>
          <ac:spMkLst>
            <pc:docMk/>
            <pc:sldMk cId="1117942822" sldId="1625"/>
            <ac:spMk id="3" creationId="{3EFED356-6295-4ABF-9507-60D985CEC43F}"/>
          </ac:spMkLst>
        </pc:spChg>
        <pc:spChg chg="add mod">
          <ac:chgData name="Mannerhagen Peter" userId="77036b5a-cee7-41f2-a9c4-f30f9897a622" providerId="ADAL" clId="{928E6B8F-CA23-4830-9A68-D41DFCCA0631}" dt="2021-04-22T14:47:21.121" v="894" actId="1582"/>
          <ac:spMkLst>
            <pc:docMk/>
            <pc:sldMk cId="1117942822" sldId="1625"/>
            <ac:spMk id="5" creationId="{7B04AC57-50BE-48E3-AECD-6D816D8792CB}"/>
          </ac:spMkLst>
        </pc:spChg>
        <pc:spChg chg="add mod">
          <ac:chgData name="Mannerhagen Peter" userId="77036b5a-cee7-41f2-a9c4-f30f9897a622" providerId="ADAL" clId="{928E6B8F-CA23-4830-9A68-D41DFCCA0631}" dt="2021-04-22T14:47:40.942" v="897" actId="14100"/>
          <ac:spMkLst>
            <pc:docMk/>
            <pc:sldMk cId="1117942822" sldId="1625"/>
            <ac:spMk id="8" creationId="{E7D05DC7-F830-4F92-B515-F3A349C62BB0}"/>
          </ac:spMkLst>
        </pc:spChg>
        <pc:spChg chg="add">
          <ac:chgData name="Mannerhagen Peter" userId="77036b5a-cee7-41f2-a9c4-f30f9897a622" providerId="ADAL" clId="{928E6B8F-CA23-4830-9A68-D41DFCCA0631}" dt="2021-04-22T14:45:39.830" v="882" actId="26606"/>
          <ac:spMkLst>
            <pc:docMk/>
            <pc:sldMk cId="1117942822" sldId="1625"/>
            <ac:spMk id="9" creationId="{D12DDE76-C203-4047-9998-63900085B5E8}"/>
          </ac:spMkLst>
        </pc:spChg>
        <pc:spChg chg="add mod">
          <ac:chgData name="Mannerhagen Peter" userId="77036b5a-cee7-41f2-a9c4-f30f9897a622" providerId="ADAL" clId="{928E6B8F-CA23-4830-9A68-D41DFCCA0631}" dt="2021-04-22T14:47:53.840" v="901" actId="14100"/>
          <ac:spMkLst>
            <pc:docMk/>
            <pc:sldMk cId="1117942822" sldId="1625"/>
            <ac:spMk id="10" creationId="{39D755B6-B642-464D-8BFF-521776BA0A31}"/>
          </ac:spMkLst>
        </pc:spChg>
        <pc:spChg chg="add mod">
          <ac:chgData name="Mannerhagen Peter" userId="77036b5a-cee7-41f2-a9c4-f30f9897a622" providerId="ADAL" clId="{928E6B8F-CA23-4830-9A68-D41DFCCA0631}" dt="2021-04-22T14:48:16.087" v="910" actId="1035"/>
          <ac:spMkLst>
            <pc:docMk/>
            <pc:sldMk cId="1117942822" sldId="1625"/>
            <ac:spMk id="11" creationId="{A6C2B16F-A07D-4182-A665-FEDBC3C67B64}"/>
          </ac:spMkLst>
        </pc:spChg>
        <pc:picChg chg="add mod ord">
          <ac:chgData name="Mannerhagen Peter" userId="77036b5a-cee7-41f2-a9c4-f30f9897a622" providerId="ADAL" clId="{928E6B8F-CA23-4830-9A68-D41DFCCA0631}" dt="2021-04-22T14:46:00.830" v="886" actId="167"/>
          <ac:picMkLst>
            <pc:docMk/>
            <pc:sldMk cId="1117942822" sldId="1625"/>
            <ac:picMk id="4" creationId="{6E55153A-8B11-4B86-9ECC-1B3AA040F64D}"/>
          </ac:picMkLst>
        </pc:picChg>
        <pc:picChg chg="add mod">
          <ac:chgData name="Mannerhagen Peter" userId="77036b5a-cee7-41f2-a9c4-f30f9897a622" providerId="ADAL" clId="{928E6B8F-CA23-4830-9A68-D41DFCCA0631}" dt="2021-04-22T14:46:26.799" v="889" actId="14100"/>
          <ac:picMkLst>
            <pc:docMk/>
            <pc:sldMk cId="1117942822" sldId="1625"/>
            <ac:picMk id="6" creationId="{C6DDD371-FBAA-41DA-A2B8-539E9BC51D67}"/>
          </ac:picMkLst>
        </pc:picChg>
      </pc:sldChg>
      <pc:sldChg chg="addSp modSp new mod ord setBg">
        <pc:chgData name="Mannerhagen Peter" userId="77036b5a-cee7-41f2-a9c4-f30f9897a622" providerId="ADAL" clId="{928E6B8F-CA23-4830-9A68-D41DFCCA0631}" dt="2021-04-22T14:52:25.094" v="923" actId="14100"/>
        <pc:sldMkLst>
          <pc:docMk/>
          <pc:sldMk cId="4196410417" sldId="1626"/>
        </pc:sldMkLst>
        <pc:spChg chg="mod">
          <ac:chgData name="Mannerhagen Peter" userId="77036b5a-cee7-41f2-a9c4-f30f9897a622" providerId="ADAL" clId="{928E6B8F-CA23-4830-9A68-D41DFCCA0631}" dt="2021-04-22T14:52:16.398" v="922" actId="26606"/>
          <ac:spMkLst>
            <pc:docMk/>
            <pc:sldMk cId="4196410417" sldId="1626"/>
            <ac:spMk id="2" creationId="{5D9EC4D2-8A66-4D20-8F8F-DC1FEA88333E}"/>
          </ac:spMkLst>
        </pc:spChg>
        <pc:spChg chg="mod">
          <ac:chgData name="Mannerhagen Peter" userId="77036b5a-cee7-41f2-a9c4-f30f9897a622" providerId="ADAL" clId="{928E6B8F-CA23-4830-9A68-D41DFCCA0631}" dt="2021-04-22T14:52:25.094" v="923" actId="14100"/>
          <ac:spMkLst>
            <pc:docMk/>
            <pc:sldMk cId="4196410417" sldId="1626"/>
            <ac:spMk id="3" creationId="{17FC77F4-F6BF-499F-9EBA-355DEDC60A51}"/>
          </ac:spMkLst>
        </pc:spChg>
        <pc:spChg chg="add">
          <ac:chgData name="Mannerhagen Peter" userId="77036b5a-cee7-41f2-a9c4-f30f9897a622" providerId="ADAL" clId="{928E6B8F-CA23-4830-9A68-D41DFCCA0631}" dt="2021-04-22T14:52:16.398" v="922" actId="26606"/>
          <ac:spMkLst>
            <pc:docMk/>
            <pc:sldMk cId="4196410417" sldId="1626"/>
            <ac:spMk id="8" creationId="{327D73B4-9F5C-4A64-A179-51B9500CB8B5}"/>
          </ac:spMkLst>
        </pc:spChg>
        <pc:spChg chg="add">
          <ac:chgData name="Mannerhagen Peter" userId="77036b5a-cee7-41f2-a9c4-f30f9897a622" providerId="ADAL" clId="{928E6B8F-CA23-4830-9A68-D41DFCCA0631}" dt="2021-04-22T14:52:16.398" v="922" actId="26606"/>
          <ac:spMkLst>
            <pc:docMk/>
            <pc:sldMk cId="4196410417" sldId="1626"/>
            <ac:spMk id="10" creationId="{C1F06963-6374-4B48-844F-071A9BAAAE02}"/>
          </ac:spMkLst>
        </pc:spChg>
        <pc:spChg chg="add">
          <ac:chgData name="Mannerhagen Peter" userId="77036b5a-cee7-41f2-a9c4-f30f9897a622" providerId="ADAL" clId="{928E6B8F-CA23-4830-9A68-D41DFCCA0631}" dt="2021-04-22T14:52:16.398" v="922" actId="26606"/>
          <ac:spMkLst>
            <pc:docMk/>
            <pc:sldMk cId="4196410417" sldId="1626"/>
            <ac:spMk id="12" creationId="{6CB927A4-E432-4310-9CD5-E89FF5063179}"/>
          </ac:spMkLst>
        </pc:spChg>
        <pc:spChg chg="add">
          <ac:chgData name="Mannerhagen Peter" userId="77036b5a-cee7-41f2-a9c4-f30f9897a622" providerId="ADAL" clId="{928E6B8F-CA23-4830-9A68-D41DFCCA0631}" dt="2021-04-22T14:52:16.398" v="922" actId="26606"/>
          <ac:spMkLst>
            <pc:docMk/>
            <pc:sldMk cId="4196410417" sldId="1626"/>
            <ac:spMk id="14" creationId="{1453BF6C-B012-48B7-B4E8-6D7AC7C27D02}"/>
          </ac:spMkLst>
        </pc:spChg>
        <pc:spChg chg="add">
          <ac:chgData name="Mannerhagen Peter" userId="77036b5a-cee7-41f2-a9c4-f30f9897a622" providerId="ADAL" clId="{928E6B8F-CA23-4830-9A68-D41DFCCA0631}" dt="2021-04-22T14:52:16.398" v="922" actId="26606"/>
          <ac:spMkLst>
            <pc:docMk/>
            <pc:sldMk cId="4196410417" sldId="1626"/>
            <ac:spMk id="16" creationId="{E3020543-B24B-4EC4-8FFC-8DD88EEA91A8}"/>
          </ac:spMkLst>
        </pc:spChg>
        <pc:cxnChg chg="add">
          <ac:chgData name="Mannerhagen Peter" userId="77036b5a-cee7-41f2-a9c4-f30f9897a622" providerId="ADAL" clId="{928E6B8F-CA23-4830-9A68-D41DFCCA0631}" dt="2021-04-22T14:52:16.398" v="922" actId="26606"/>
          <ac:cxnSpMkLst>
            <pc:docMk/>
            <pc:sldMk cId="4196410417" sldId="1626"/>
            <ac:cxnSpMk id="18" creationId="{C49DA8F6-BCC1-4447-B54C-57856834B94B}"/>
          </ac:cxnSpMkLst>
        </pc:cxnChg>
      </pc:sldChg>
      <pc:sldChg chg="addSp delSp modSp new mod ord modAnim">
        <pc:chgData name="Mannerhagen Peter" userId="77036b5a-cee7-41f2-a9c4-f30f9897a622" providerId="ADAL" clId="{928E6B8F-CA23-4830-9A68-D41DFCCA0631}" dt="2021-04-22T15:06:43.128" v="992"/>
        <pc:sldMkLst>
          <pc:docMk/>
          <pc:sldMk cId="1316445638" sldId="1627"/>
        </pc:sldMkLst>
        <pc:spChg chg="mod ord">
          <ac:chgData name="Mannerhagen Peter" userId="77036b5a-cee7-41f2-a9c4-f30f9897a622" providerId="ADAL" clId="{928E6B8F-CA23-4830-9A68-D41DFCCA0631}" dt="2021-04-22T15:06:05.833" v="991" actId="207"/>
          <ac:spMkLst>
            <pc:docMk/>
            <pc:sldMk cId="1316445638" sldId="1627"/>
            <ac:spMk id="2" creationId="{71A81B88-C116-48B4-AC36-45BECF879DE5}"/>
          </ac:spMkLst>
        </pc:spChg>
        <pc:spChg chg="del">
          <ac:chgData name="Mannerhagen Peter" userId="77036b5a-cee7-41f2-a9c4-f30f9897a622" providerId="ADAL" clId="{928E6B8F-CA23-4830-9A68-D41DFCCA0631}" dt="2021-04-22T14:55:57.190" v="934" actId="478"/>
          <ac:spMkLst>
            <pc:docMk/>
            <pc:sldMk cId="1316445638" sldId="1627"/>
            <ac:spMk id="3" creationId="{DB3CC5B0-8B11-428E-A7A4-D258DD462E4F}"/>
          </ac:spMkLst>
        </pc:spChg>
        <pc:spChg chg="add mod">
          <ac:chgData name="Mannerhagen Peter" userId="77036b5a-cee7-41f2-a9c4-f30f9897a622" providerId="ADAL" clId="{928E6B8F-CA23-4830-9A68-D41DFCCA0631}" dt="2021-04-22T14:58:04.292" v="945" actId="21"/>
          <ac:spMkLst>
            <pc:docMk/>
            <pc:sldMk cId="1316445638" sldId="1627"/>
            <ac:spMk id="4" creationId="{9CD55FE4-FB2C-493D-8D4E-674553E87335}"/>
          </ac:spMkLst>
        </pc:spChg>
        <pc:spChg chg="add mod">
          <ac:chgData name="Mannerhagen Peter" userId="77036b5a-cee7-41f2-a9c4-f30f9897a622" providerId="ADAL" clId="{928E6B8F-CA23-4830-9A68-D41DFCCA0631}" dt="2021-04-22T14:57:48.882" v="944" actId="1076"/>
          <ac:spMkLst>
            <pc:docMk/>
            <pc:sldMk cId="1316445638" sldId="1627"/>
            <ac:spMk id="6" creationId="{716BEF31-715E-4298-A4E7-2DFAEE15CE53}"/>
          </ac:spMkLst>
        </pc:spChg>
        <pc:spChg chg="add mod">
          <ac:chgData name="Mannerhagen Peter" userId="77036b5a-cee7-41f2-a9c4-f30f9897a622" providerId="ADAL" clId="{928E6B8F-CA23-4830-9A68-D41DFCCA0631}" dt="2021-04-22T14:55:19.329" v="933"/>
          <ac:spMkLst>
            <pc:docMk/>
            <pc:sldMk cId="1316445638" sldId="1627"/>
            <ac:spMk id="9" creationId="{1BA3B6F6-0427-473A-8DF7-5861A1A528B0}"/>
          </ac:spMkLst>
        </pc:spChg>
        <pc:spChg chg="add mod">
          <ac:chgData name="Mannerhagen Peter" userId="77036b5a-cee7-41f2-a9c4-f30f9897a622" providerId="ADAL" clId="{928E6B8F-CA23-4830-9A68-D41DFCCA0631}" dt="2021-04-22T14:57:41.375" v="943" actId="1076"/>
          <ac:spMkLst>
            <pc:docMk/>
            <pc:sldMk cId="1316445638" sldId="1627"/>
            <ac:spMk id="10" creationId="{42B25AF7-052B-4DAD-A506-532E578C2BA7}"/>
          </ac:spMkLst>
        </pc:spChg>
        <pc:spChg chg="add mod">
          <ac:chgData name="Mannerhagen Peter" userId="77036b5a-cee7-41f2-a9c4-f30f9897a622" providerId="ADAL" clId="{928E6B8F-CA23-4830-9A68-D41DFCCA0631}" dt="2021-04-22T15:00:17.555" v="963" actId="20577"/>
          <ac:spMkLst>
            <pc:docMk/>
            <pc:sldMk cId="1316445638" sldId="1627"/>
            <ac:spMk id="11" creationId="{B3BFAB16-3CC8-4AA6-89FC-F1AED4541B18}"/>
          </ac:spMkLst>
        </pc:spChg>
        <pc:spChg chg="add mod ord">
          <ac:chgData name="Mannerhagen Peter" userId="77036b5a-cee7-41f2-a9c4-f30f9897a622" providerId="ADAL" clId="{928E6B8F-CA23-4830-9A68-D41DFCCA0631}" dt="2021-04-22T15:03:19.654" v="978" actId="208"/>
          <ac:spMkLst>
            <pc:docMk/>
            <pc:sldMk cId="1316445638" sldId="1627"/>
            <ac:spMk id="12" creationId="{D82B2695-C207-46D0-9510-06C9D579CEC1}"/>
          </ac:spMkLst>
        </pc:spChg>
        <pc:spChg chg="add mod ord">
          <ac:chgData name="Mannerhagen Peter" userId="77036b5a-cee7-41f2-a9c4-f30f9897a622" providerId="ADAL" clId="{928E6B8F-CA23-4830-9A68-D41DFCCA0631}" dt="2021-04-22T15:04:26.078" v="983" actId="1076"/>
          <ac:spMkLst>
            <pc:docMk/>
            <pc:sldMk cId="1316445638" sldId="1627"/>
            <ac:spMk id="13" creationId="{92C92FBD-F054-4826-AB6B-A2F30056C27B}"/>
          </ac:spMkLst>
        </pc:spChg>
        <pc:spChg chg="add mod">
          <ac:chgData name="Mannerhagen Peter" userId="77036b5a-cee7-41f2-a9c4-f30f9897a622" providerId="ADAL" clId="{928E6B8F-CA23-4830-9A68-D41DFCCA0631}" dt="2021-04-22T15:05:09.697" v="987" actId="207"/>
          <ac:spMkLst>
            <pc:docMk/>
            <pc:sldMk cId="1316445638" sldId="1627"/>
            <ac:spMk id="14" creationId="{A8330E52-A9A5-49B9-BC86-5A3A435BAE6D}"/>
          </ac:spMkLst>
        </pc:spChg>
        <pc:picChg chg="add mod">
          <ac:chgData name="Mannerhagen Peter" userId="77036b5a-cee7-41f2-a9c4-f30f9897a622" providerId="ADAL" clId="{928E6B8F-CA23-4830-9A68-D41DFCCA0631}" dt="2021-04-22T14:57:37.445" v="942" actId="1076"/>
          <ac:picMkLst>
            <pc:docMk/>
            <pc:sldMk cId="1316445638" sldId="1627"/>
            <ac:picMk id="5" creationId="{9FAD2B26-1473-48D3-91A3-B95AEE89F53E}"/>
          </ac:picMkLst>
        </pc:picChg>
        <pc:picChg chg="add mod">
          <ac:chgData name="Mannerhagen Peter" userId="77036b5a-cee7-41f2-a9c4-f30f9897a622" providerId="ADAL" clId="{928E6B8F-CA23-4830-9A68-D41DFCCA0631}" dt="2021-04-22T14:56:19.529" v="939" actId="1076"/>
          <ac:picMkLst>
            <pc:docMk/>
            <pc:sldMk cId="1316445638" sldId="1627"/>
            <ac:picMk id="7" creationId="{AE730A82-47B8-4036-9B24-45D5CCCC9DE3}"/>
          </ac:picMkLst>
        </pc:picChg>
        <pc:picChg chg="add mod">
          <ac:chgData name="Mannerhagen Peter" userId="77036b5a-cee7-41f2-a9c4-f30f9897a622" providerId="ADAL" clId="{928E6B8F-CA23-4830-9A68-D41DFCCA0631}" dt="2021-04-22T14:55:19.329" v="933"/>
          <ac:picMkLst>
            <pc:docMk/>
            <pc:sldMk cId="1316445638" sldId="1627"/>
            <ac:picMk id="8" creationId="{81879E30-760B-4884-A379-DFAD23E24771}"/>
          </ac:picMkLst>
        </pc:picChg>
      </pc:sldChg>
      <pc:sldChg chg="addSp modSp new mod ord setBg">
        <pc:chgData name="Mannerhagen Peter" userId="77036b5a-cee7-41f2-a9c4-f30f9897a622" providerId="ADAL" clId="{928E6B8F-CA23-4830-9A68-D41DFCCA0631}" dt="2021-04-27T15:00:10.354" v="2065" actId="20577"/>
        <pc:sldMkLst>
          <pc:docMk/>
          <pc:sldMk cId="4042569925" sldId="1628"/>
        </pc:sldMkLst>
        <pc:spChg chg="mod">
          <ac:chgData name="Mannerhagen Peter" userId="77036b5a-cee7-41f2-a9c4-f30f9897a622" providerId="ADAL" clId="{928E6B8F-CA23-4830-9A68-D41DFCCA0631}" dt="2021-04-27T15:00:10.354" v="2065" actId="20577"/>
          <ac:spMkLst>
            <pc:docMk/>
            <pc:sldMk cId="4042569925" sldId="1628"/>
            <ac:spMk id="2" creationId="{D062988D-D13F-4B63-8804-D51D025ECA43}"/>
          </ac:spMkLst>
        </pc:spChg>
        <pc:spChg chg="mod">
          <ac:chgData name="Mannerhagen Peter" userId="77036b5a-cee7-41f2-a9c4-f30f9897a622" providerId="ADAL" clId="{928E6B8F-CA23-4830-9A68-D41DFCCA0631}" dt="2021-04-27T14:11:32.063" v="1678" actId="403"/>
          <ac:spMkLst>
            <pc:docMk/>
            <pc:sldMk cId="4042569925" sldId="1628"/>
            <ac:spMk id="3" creationId="{6BADBF75-8901-49A7-B573-89C472307301}"/>
          </ac:spMkLst>
        </pc:spChg>
        <pc:spChg chg="add">
          <ac:chgData name="Mannerhagen Peter" userId="77036b5a-cee7-41f2-a9c4-f30f9897a622" providerId="ADAL" clId="{928E6B8F-CA23-4830-9A68-D41DFCCA0631}" dt="2021-04-27T14:11:00.048" v="1672" actId="26606"/>
          <ac:spMkLst>
            <pc:docMk/>
            <pc:sldMk cId="4042569925" sldId="1628"/>
            <ac:spMk id="8" creationId="{23962611-DFD5-4092-AAFD-559E3DFCE2C9}"/>
          </ac:spMkLst>
        </pc:spChg>
        <pc:picChg chg="add">
          <ac:chgData name="Mannerhagen Peter" userId="77036b5a-cee7-41f2-a9c4-f30f9897a622" providerId="ADAL" clId="{928E6B8F-CA23-4830-9A68-D41DFCCA0631}" dt="2021-04-27T14:11:00.048" v="1672" actId="26606"/>
          <ac:picMkLst>
            <pc:docMk/>
            <pc:sldMk cId="4042569925" sldId="1628"/>
            <ac:picMk id="10" creationId="{2270F1FA-0425-408F-9861-80BF5AFB276D}"/>
          </ac:picMkLst>
        </pc:picChg>
      </pc:sldChg>
      <pc:sldChg chg="addSp modSp add mod ord setBg">
        <pc:chgData name="Mannerhagen Peter" userId="77036b5a-cee7-41f2-a9c4-f30f9897a622" providerId="ADAL" clId="{928E6B8F-CA23-4830-9A68-D41DFCCA0631}" dt="2021-04-27T15:00:28.255" v="2067" actId="20577"/>
        <pc:sldMkLst>
          <pc:docMk/>
          <pc:sldMk cId="2257792184" sldId="1629"/>
        </pc:sldMkLst>
        <pc:spChg chg="mod">
          <ac:chgData name="Mannerhagen Peter" userId="77036b5a-cee7-41f2-a9c4-f30f9897a622" providerId="ADAL" clId="{928E6B8F-CA23-4830-9A68-D41DFCCA0631}" dt="2021-04-27T14:12:12.696" v="1679" actId="26606"/>
          <ac:spMkLst>
            <pc:docMk/>
            <pc:sldMk cId="2257792184" sldId="1629"/>
            <ac:spMk id="2" creationId="{D062988D-D13F-4B63-8804-D51D025ECA43}"/>
          </ac:spMkLst>
        </pc:spChg>
        <pc:spChg chg="mod">
          <ac:chgData name="Mannerhagen Peter" userId="77036b5a-cee7-41f2-a9c4-f30f9897a622" providerId="ADAL" clId="{928E6B8F-CA23-4830-9A68-D41DFCCA0631}" dt="2021-04-27T15:00:28.255" v="2067" actId="20577"/>
          <ac:spMkLst>
            <pc:docMk/>
            <pc:sldMk cId="2257792184" sldId="1629"/>
            <ac:spMk id="3" creationId="{6BADBF75-8901-49A7-B573-89C472307301}"/>
          </ac:spMkLst>
        </pc:spChg>
        <pc:spChg chg="add">
          <ac:chgData name="Mannerhagen Peter" userId="77036b5a-cee7-41f2-a9c4-f30f9897a622" providerId="ADAL" clId="{928E6B8F-CA23-4830-9A68-D41DFCCA0631}" dt="2021-04-27T14:12:12.696" v="1679" actId="26606"/>
          <ac:spMkLst>
            <pc:docMk/>
            <pc:sldMk cId="2257792184" sldId="1629"/>
            <ac:spMk id="8" creationId="{3B854194-185D-494D-905C-7C7CB2E30F6E}"/>
          </ac:spMkLst>
        </pc:spChg>
        <pc:spChg chg="add">
          <ac:chgData name="Mannerhagen Peter" userId="77036b5a-cee7-41f2-a9c4-f30f9897a622" providerId="ADAL" clId="{928E6B8F-CA23-4830-9A68-D41DFCCA0631}" dt="2021-04-27T14:12:12.696" v="1679" actId="26606"/>
          <ac:spMkLst>
            <pc:docMk/>
            <pc:sldMk cId="2257792184" sldId="1629"/>
            <ac:spMk id="10" creationId="{B4F5FA0D-0104-4987-8241-EFF7C85B88DE}"/>
          </ac:spMkLst>
        </pc:spChg>
        <pc:picChg chg="add">
          <ac:chgData name="Mannerhagen Peter" userId="77036b5a-cee7-41f2-a9c4-f30f9897a622" providerId="ADAL" clId="{928E6B8F-CA23-4830-9A68-D41DFCCA0631}" dt="2021-04-27T14:12:12.696" v="1679" actId="26606"/>
          <ac:picMkLst>
            <pc:docMk/>
            <pc:sldMk cId="2257792184" sldId="1629"/>
            <ac:picMk id="12" creationId="{2897127E-6CEF-446C-BE87-93B7C46E49D1}"/>
          </ac:picMkLst>
        </pc:picChg>
      </pc:sldChg>
      <pc:sldChg chg="modSp add del mod ord">
        <pc:chgData name="Mannerhagen Peter" userId="77036b5a-cee7-41f2-a9c4-f30f9897a622" providerId="ADAL" clId="{928E6B8F-CA23-4830-9A68-D41DFCCA0631}" dt="2021-04-27T12:36:04.954" v="1550" actId="47"/>
        <pc:sldMkLst>
          <pc:docMk/>
          <pc:sldMk cId="1049541649" sldId="1630"/>
        </pc:sldMkLst>
        <pc:spChg chg="mod">
          <ac:chgData name="Mannerhagen Peter" userId="77036b5a-cee7-41f2-a9c4-f30f9897a622" providerId="ADAL" clId="{928E6B8F-CA23-4830-9A68-D41DFCCA0631}" dt="2021-04-22T15:08:56.075" v="1020" actId="20577"/>
          <ac:spMkLst>
            <pc:docMk/>
            <pc:sldMk cId="1049541649" sldId="1630"/>
            <ac:spMk id="2" creationId="{D062988D-D13F-4B63-8804-D51D025ECA43}"/>
          </ac:spMkLst>
        </pc:spChg>
      </pc:sldChg>
      <pc:sldChg chg="modSp add mod">
        <pc:chgData name="Mannerhagen Peter" userId="77036b5a-cee7-41f2-a9c4-f30f9897a622" providerId="ADAL" clId="{928E6B8F-CA23-4830-9A68-D41DFCCA0631}" dt="2021-04-29T14:39:03.684" v="2471" actId="207"/>
        <pc:sldMkLst>
          <pc:docMk/>
          <pc:sldMk cId="3545503218" sldId="1631"/>
        </pc:sldMkLst>
        <pc:spChg chg="mod">
          <ac:chgData name="Mannerhagen Peter" userId="77036b5a-cee7-41f2-a9c4-f30f9897a622" providerId="ADAL" clId="{928E6B8F-CA23-4830-9A68-D41DFCCA0631}" dt="2021-04-27T11:57:35.570" v="1022" actId="208"/>
          <ac:spMkLst>
            <pc:docMk/>
            <pc:sldMk cId="3545503218" sldId="1631"/>
            <ac:spMk id="4" creationId="{1528F263-B8D6-164A-99C9-3333DA1CEEFE}"/>
          </ac:spMkLst>
        </pc:spChg>
        <pc:spChg chg="mod">
          <ac:chgData name="Mannerhagen Peter" userId="77036b5a-cee7-41f2-a9c4-f30f9897a622" providerId="ADAL" clId="{928E6B8F-CA23-4830-9A68-D41DFCCA0631}" dt="2021-04-27T12:02:16.454" v="1054" actId="207"/>
          <ac:spMkLst>
            <pc:docMk/>
            <pc:sldMk cId="3545503218" sldId="1631"/>
            <ac:spMk id="55" creationId="{CCC182E5-42C9-DB49-821B-7436185CE97E}"/>
          </ac:spMkLst>
        </pc:spChg>
        <pc:spChg chg="mod">
          <ac:chgData name="Mannerhagen Peter" userId="77036b5a-cee7-41f2-a9c4-f30f9897a622" providerId="ADAL" clId="{928E6B8F-CA23-4830-9A68-D41DFCCA0631}" dt="2021-04-27T12:02:16.454" v="1054" actId="207"/>
          <ac:spMkLst>
            <pc:docMk/>
            <pc:sldMk cId="3545503218" sldId="1631"/>
            <ac:spMk id="64" creationId="{16C75905-28E8-8C45-8193-A1C3E7188B1E}"/>
          </ac:spMkLst>
        </pc:spChg>
        <pc:spChg chg="mod">
          <ac:chgData name="Mannerhagen Peter" userId="77036b5a-cee7-41f2-a9c4-f30f9897a622" providerId="ADAL" clId="{928E6B8F-CA23-4830-9A68-D41DFCCA0631}" dt="2021-04-27T12:03:25.082" v="1057" actId="207"/>
          <ac:spMkLst>
            <pc:docMk/>
            <pc:sldMk cId="3545503218" sldId="1631"/>
            <ac:spMk id="72" creationId="{A93A1A6F-7810-A74D-A22D-332D837309D5}"/>
          </ac:spMkLst>
        </pc:spChg>
        <pc:spChg chg="mod">
          <ac:chgData name="Mannerhagen Peter" userId="77036b5a-cee7-41f2-a9c4-f30f9897a622" providerId="ADAL" clId="{928E6B8F-CA23-4830-9A68-D41DFCCA0631}" dt="2021-04-27T12:03:40.857" v="1058" actId="207"/>
          <ac:spMkLst>
            <pc:docMk/>
            <pc:sldMk cId="3545503218" sldId="1631"/>
            <ac:spMk id="80" creationId="{A93A1A6F-7810-A74D-A22D-332D837309D5}"/>
          </ac:spMkLst>
        </pc:spChg>
        <pc:spChg chg="mod">
          <ac:chgData name="Mannerhagen Peter" userId="77036b5a-cee7-41f2-a9c4-f30f9897a622" providerId="ADAL" clId="{928E6B8F-CA23-4830-9A68-D41DFCCA0631}" dt="2021-04-27T12:00:44.666" v="1053" actId="207"/>
          <ac:spMkLst>
            <pc:docMk/>
            <pc:sldMk cId="3545503218" sldId="1631"/>
            <ac:spMk id="106" creationId="{8B8D6551-0C03-544B-9742-7834D237C1DB}"/>
          </ac:spMkLst>
        </pc:spChg>
        <pc:spChg chg="mod">
          <ac:chgData name="Mannerhagen Peter" userId="77036b5a-cee7-41f2-a9c4-f30f9897a622" providerId="ADAL" clId="{928E6B8F-CA23-4830-9A68-D41DFCCA0631}" dt="2021-04-27T12:00:44.666" v="1053" actId="207"/>
          <ac:spMkLst>
            <pc:docMk/>
            <pc:sldMk cId="3545503218" sldId="1631"/>
            <ac:spMk id="107" creationId="{832E89B9-1784-5844-A9F4-6702E86BE069}"/>
          </ac:spMkLst>
        </pc:spChg>
        <pc:spChg chg="mod">
          <ac:chgData name="Mannerhagen Peter" userId="77036b5a-cee7-41f2-a9c4-f30f9897a622" providerId="ADAL" clId="{928E6B8F-CA23-4830-9A68-D41DFCCA0631}" dt="2021-04-27T12:00:44.666" v="1053" actId="207"/>
          <ac:spMkLst>
            <pc:docMk/>
            <pc:sldMk cId="3545503218" sldId="1631"/>
            <ac:spMk id="108" creationId="{47C04DA7-BD43-3740-A8F2-6238BE61AB1F}"/>
          </ac:spMkLst>
        </pc:spChg>
        <pc:spChg chg="mod">
          <ac:chgData name="Mannerhagen Peter" userId="77036b5a-cee7-41f2-a9c4-f30f9897a622" providerId="ADAL" clId="{928E6B8F-CA23-4830-9A68-D41DFCCA0631}" dt="2021-04-27T12:00:44.666" v="1053" actId="207"/>
          <ac:spMkLst>
            <pc:docMk/>
            <pc:sldMk cId="3545503218" sldId="1631"/>
            <ac:spMk id="109" creationId="{6A1F7D6A-F560-0448-B748-5D32D75CA952}"/>
          </ac:spMkLst>
        </pc:spChg>
        <pc:spChg chg="mod">
          <ac:chgData name="Mannerhagen Peter" userId="77036b5a-cee7-41f2-a9c4-f30f9897a622" providerId="ADAL" clId="{928E6B8F-CA23-4830-9A68-D41DFCCA0631}" dt="2021-04-27T12:03:16.018" v="1056" actId="207"/>
          <ac:spMkLst>
            <pc:docMk/>
            <pc:sldMk cId="3545503218" sldId="1631"/>
            <ac:spMk id="123" creationId="{16C75905-28E8-8C45-8193-A1C3E7188B1E}"/>
          </ac:spMkLst>
        </pc:spChg>
        <pc:spChg chg="mod">
          <ac:chgData name="Mannerhagen Peter" userId="77036b5a-cee7-41f2-a9c4-f30f9897a622" providerId="ADAL" clId="{928E6B8F-CA23-4830-9A68-D41DFCCA0631}" dt="2021-04-29T14:39:03.684" v="2471" actId="207"/>
          <ac:spMkLst>
            <pc:docMk/>
            <pc:sldMk cId="3545503218" sldId="1631"/>
            <ac:spMk id="129" creationId="{031368F2-36CA-EC4C-9A47-5A9DEFC2D859}"/>
          </ac:spMkLst>
        </pc:spChg>
        <pc:spChg chg="mod">
          <ac:chgData name="Mannerhagen Peter" userId="77036b5a-cee7-41f2-a9c4-f30f9897a622" providerId="ADAL" clId="{928E6B8F-CA23-4830-9A68-D41DFCCA0631}" dt="2021-04-27T12:02:41.358" v="1055" actId="207"/>
          <ac:spMkLst>
            <pc:docMk/>
            <pc:sldMk cId="3545503218" sldId="1631"/>
            <ac:spMk id="132" creationId="{CCC182E5-42C9-DB49-821B-7436185CE97E}"/>
          </ac:spMkLst>
        </pc:spChg>
      </pc:sldChg>
      <pc:sldChg chg="modSp new del mod">
        <pc:chgData name="Mannerhagen Peter" userId="77036b5a-cee7-41f2-a9c4-f30f9897a622" providerId="ADAL" clId="{928E6B8F-CA23-4830-9A68-D41DFCCA0631}" dt="2021-04-27T13:44:22.564" v="1629" actId="47"/>
        <pc:sldMkLst>
          <pc:docMk/>
          <pc:sldMk cId="1331268000" sldId="1632"/>
        </pc:sldMkLst>
        <pc:spChg chg="mod">
          <ac:chgData name="Mannerhagen Peter" userId="77036b5a-cee7-41f2-a9c4-f30f9897a622" providerId="ADAL" clId="{928E6B8F-CA23-4830-9A68-D41DFCCA0631}" dt="2021-04-27T12:10:40.392" v="1152" actId="20577"/>
          <ac:spMkLst>
            <pc:docMk/>
            <pc:sldMk cId="1331268000" sldId="1632"/>
            <ac:spMk id="2" creationId="{38A940D3-702F-42E3-9E74-20ABEF7545F0}"/>
          </ac:spMkLst>
        </pc:spChg>
      </pc:sldChg>
      <pc:sldChg chg="modSp new del mod">
        <pc:chgData name="Mannerhagen Peter" userId="77036b5a-cee7-41f2-a9c4-f30f9897a622" providerId="ADAL" clId="{928E6B8F-CA23-4830-9A68-D41DFCCA0631}" dt="2021-04-27T13:44:06.164" v="1627" actId="47"/>
        <pc:sldMkLst>
          <pc:docMk/>
          <pc:sldMk cId="123879733" sldId="1633"/>
        </pc:sldMkLst>
        <pc:spChg chg="mod">
          <ac:chgData name="Mannerhagen Peter" userId="77036b5a-cee7-41f2-a9c4-f30f9897a622" providerId="ADAL" clId="{928E6B8F-CA23-4830-9A68-D41DFCCA0631}" dt="2021-04-27T12:10:33.951" v="1140" actId="20577"/>
          <ac:spMkLst>
            <pc:docMk/>
            <pc:sldMk cId="123879733" sldId="1633"/>
            <ac:spMk id="2" creationId="{D0E202E7-AD8B-4C89-B6CA-40DE2792BF1F}"/>
          </ac:spMkLst>
        </pc:spChg>
      </pc:sldChg>
      <pc:sldChg chg="add">
        <pc:chgData name="Mannerhagen Peter" userId="77036b5a-cee7-41f2-a9c4-f30f9897a622" providerId="ADAL" clId="{928E6B8F-CA23-4830-9A68-D41DFCCA0631}" dt="2021-04-27T12:12:19.067" v="1153"/>
        <pc:sldMkLst>
          <pc:docMk/>
          <pc:sldMk cId="2039253170" sldId="1634"/>
        </pc:sldMkLst>
      </pc:sldChg>
      <pc:sldChg chg="addSp delSp modSp new mod">
        <pc:chgData name="Mannerhagen Peter" userId="77036b5a-cee7-41f2-a9c4-f30f9897a622" providerId="ADAL" clId="{928E6B8F-CA23-4830-9A68-D41DFCCA0631}" dt="2021-04-27T14:02:29.380" v="1652" actId="6549"/>
        <pc:sldMkLst>
          <pc:docMk/>
          <pc:sldMk cId="3949716548" sldId="1635"/>
        </pc:sldMkLst>
        <pc:spChg chg="mod">
          <ac:chgData name="Mannerhagen Peter" userId="77036b5a-cee7-41f2-a9c4-f30f9897a622" providerId="ADAL" clId="{928E6B8F-CA23-4830-9A68-D41DFCCA0631}" dt="2021-04-27T14:02:29.380" v="1652" actId="6549"/>
          <ac:spMkLst>
            <pc:docMk/>
            <pc:sldMk cId="3949716548" sldId="1635"/>
            <ac:spMk id="2" creationId="{6839AA36-549F-4B07-8382-E704C1662E81}"/>
          </ac:spMkLst>
        </pc:spChg>
        <pc:spChg chg="add del">
          <ac:chgData name="Mannerhagen Peter" userId="77036b5a-cee7-41f2-a9c4-f30f9897a622" providerId="ADAL" clId="{928E6B8F-CA23-4830-9A68-D41DFCCA0631}" dt="2021-04-27T14:01:47.844" v="1638" actId="478"/>
          <ac:spMkLst>
            <pc:docMk/>
            <pc:sldMk cId="3949716548" sldId="1635"/>
            <ac:spMk id="3" creationId="{B181A645-2273-41DF-AC84-B2EC461651AF}"/>
          </ac:spMkLst>
        </pc:spChg>
        <pc:spChg chg="add del">
          <ac:chgData name="Mannerhagen Peter" userId="77036b5a-cee7-41f2-a9c4-f30f9897a622" providerId="ADAL" clId="{928E6B8F-CA23-4830-9A68-D41DFCCA0631}" dt="2021-04-27T13:54:58.596" v="1635"/>
          <ac:spMkLst>
            <pc:docMk/>
            <pc:sldMk cId="3949716548" sldId="1635"/>
            <ac:spMk id="4" creationId="{B00CAD46-68A6-495C-B21F-432C581EDE64}"/>
          </ac:spMkLst>
        </pc:spChg>
        <pc:picChg chg="add mod">
          <ac:chgData name="Mannerhagen Peter" userId="77036b5a-cee7-41f2-a9c4-f30f9897a622" providerId="ADAL" clId="{928E6B8F-CA23-4830-9A68-D41DFCCA0631}" dt="2021-04-27T14:02:02.436" v="1641" actId="14100"/>
          <ac:picMkLst>
            <pc:docMk/>
            <pc:sldMk cId="3949716548" sldId="1635"/>
            <ac:picMk id="1028" creationId="{124DDE92-6180-4E78-A46D-818C6C1475CB}"/>
          </ac:picMkLst>
        </pc:picChg>
      </pc:sldChg>
      <pc:sldChg chg="modSp add modNotesTx">
        <pc:chgData name="Mannerhagen Peter" userId="77036b5a-cee7-41f2-a9c4-f30f9897a622" providerId="ADAL" clId="{928E6B8F-CA23-4830-9A68-D41DFCCA0631}" dt="2021-04-29T14:39:28.732" v="2472" actId="207"/>
        <pc:sldMkLst>
          <pc:docMk/>
          <pc:sldMk cId="901126056" sldId="1636"/>
        </pc:sldMkLst>
        <pc:spChg chg="mod">
          <ac:chgData name="Mannerhagen Peter" userId="77036b5a-cee7-41f2-a9c4-f30f9897a622" providerId="ADAL" clId="{928E6B8F-CA23-4830-9A68-D41DFCCA0631}" dt="2021-04-27T12:27:26.753" v="1466" actId="207"/>
          <ac:spMkLst>
            <pc:docMk/>
            <pc:sldMk cId="901126056" sldId="1636"/>
            <ac:spMk id="55" creationId="{CCC182E5-42C9-DB49-821B-7436185CE97E}"/>
          </ac:spMkLst>
        </pc:spChg>
        <pc:spChg chg="mod">
          <ac:chgData name="Mannerhagen Peter" userId="77036b5a-cee7-41f2-a9c4-f30f9897a622" providerId="ADAL" clId="{928E6B8F-CA23-4830-9A68-D41DFCCA0631}" dt="2021-04-27T12:27:35.621" v="1467" actId="207"/>
          <ac:spMkLst>
            <pc:docMk/>
            <pc:sldMk cId="901126056" sldId="1636"/>
            <ac:spMk id="64" creationId="{16C75905-28E8-8C45-8193-A1C3E7188B1E}"/>
          </ac:spMkLst>
        </pc:spChg>
        <pc:spChg chg="mod">
          <ac:chgData name="Mannerhagen Peter" userId="77036b5a-cee7-41f2-a9c4-f30f9897a622" providerId="ADAL" clId="{928E6B8F-CA23-4830-9A68-D41DFCCA0631}" dt="2021-04-27T12:28:44.644" v="1471" actId="207"/>
          <ac:spMkLst>
            <pc:docMk/>
            <pc:sldMk cId="901126056" sldId="1636"/>
            <ac:spMk id="72" creationId="{A93A1A6F-7810-A74D-A22D-332D837309D5}"/>
          </ac:spMkLst>
        </pc:spChg>
        <pc:spChg chg="mod">
          <ac:chgData name="Mannerhagen Peter" userId="77036b5a-cee7-41f2-a9c4-f30f9897a622" providerId="ADAL" clId="{928E6B8F-CA23-4830-9A68-D41DFCCA0631}" dt="2021-04-27T12:28:44.644" v="1471" actId="207"/>
          <ac:spMkLst>
            <pc:docMk/>
            <pc:sldMk cId="901126056" sldId="1636"/>
            <ac:spMk id="80" creationId="{A93A1A6F-7810-A74D-A22D-332D837309D5}"/>
          </ac:spMkLst>
        </pc:spChg>
        <pc:spChg chg="mod">
          <ac:chgData name="Mannerhagen Peter" userId="77036b5a-cee7-41f2-a9c4-f30f9897a622" providerId="ADAL" clId="{928E6B8F-CA23-4830-9A68-D41DFCCA0631}" dt="2021-04-27T12:27:57.074" v="1468" actId="207"/>
          <ac:spMkLst>
            <pc:docMk/>
            <pc:sldMk cId="901126056" sldId="1636"/>
            <ac:spMk id="106" creationId="{8B8D6551-0C03-544B-9742-7834D237C1DB}"/>
          </ac:spMkLst>
        </pc:spChg>
        <pc:spChg chg="mod">
          <ac:chgData name="Mannerhagen Peter" userId="77036b5a-cee7-41f2-a9c4-f30f9897a622" providerId="ADAL" clId="{928E6B8F-CA23-4830-9A68-D41DFCCA0631}" dt="2021-04-27T12:27:57.074" v="1468" actId="207"/>
          <ac:spMkLst>
            <pc:docMk/>
            <pc:sldMk cId="901126056" sldId="1636"/>
            <ac:spMk id="107" creationId="{832E89B9-1784-5844-A9F4-6702E86BE069}"/>
          </ac:spMkLst>
        </pc:spChg>
        <pc:spChg chg="mod">
          <ac:chgData name="Mannerhagen Peter" userId="77036b5a-cee7-41f2-a9c4-f30f9897a622" providerId="ADAL" clId="{928E6B8F-CA23-4830-9A68-D41DFCCA0631}" dt="2021-04-27T12:28:25.355" v="1470" actId="207"/>
          <ac:spMkLst>
            <pc:docMk/>
            <pc:sldMk cId="901126056" sldId="1636"/>
            <ac:spMk id="108" creationId="{47C04DA7-BD43-3740-A8F2-6238BE61AB1F}"/>
          </ac:spMkLst>
        </pc:spChg>
        <pc:spChg chg="mod">
          <ac:chgData name="Mannerhagen Peter" userId="77036b5a-cee7-41f2-a9c4-f30f9897a622" providerId="ADAL" clId="{928E6B8F-CA23-4830-9A68-D41DFCCA0631}" dt="2021-04-27T12:27:57.074" v="1468" actId="207"/>
          <ac:spMkLst>
            <pc:docMk/>
            <pc:sldMk cId="901126056" sldId="1636"/>
            <ac:spMk id="109" creationId="{6A1F7D6A-F560-0448-B748-5D32D75CA952}"/>
          </ac:spMkLst>
        </pc:spChg>
        <pc:spChg chg="mod">
          <ac:chgData name="Mannerhagen Peter" userId="77036b5a-cee7-41f2-a9c4-f30f9897a622" providerId="ADAL" clId="{928E6B8F-CA23-4830-9A68-D41DFCCA0631}" dt="2021-04-27T12:28:44.644" v="1471" actId="207"/>
          <ac:spMkLst>
            <pc:docMk/>
            <pc:sldMk cId="901126056" sldId="1636"/>
            <ac:spMk id="123" creationId="{16C75905-28E8-8C45-8193-A1C3E7188B1E}"/>
          </ac:spMkLst>
        </pc:spChg>
        <pc:spChg chg="mod">
          <ac:chgData name="Mannerhagen Peter" userId="77036b5a-cee7-41f2-a9c4-f30f9897a622" providerId="ADAL" clId="{928E6B8F-CA23-4830-9A68-D41DFCCA0631}" dt="2021-04-29T14:39:28.732" v="2472" actId="207"/>
          <ac:spMkLst>
            <pc:docMk/>
            <pc:sldMk cId="901126056" sldId="1636"/>
            <ac:spMk id="129" creationId="{031368F2-36CA-EC4C-9A47-5A9DEFC2D859}"/>
          </ac:spMkLst>
        </pc:spChg>
        <pc:spChg chg="mod">
          <ac:chgData name="Mannerhagen Peter" userId="77036b5a-cee7-41f2-a9c4-f30f9897a622" providerId="ADAL" clId="{928E6B8F-CA23-4830-9A68-D41DFCCA0631}" dt="2021-04-27T12:28:44.644" v="1471" actId="207"/>
          <ac:spMkLst>
            <pc:docMk/>
            <pc:sldMk cId="901126056" sldId="1636"/>
            <ac:spMk id="132" creationId="{CCC182E5-42C9-DB49-821B-7436185CE97E}"/>
          </ac:spMkLst>
        </pc:spChg>
      </pc:sldChg>
      <pc:sldChg chg="modSp add">
        <pc:chgData name="Mannerhagen Peter" userId="77036b5a-cee7-41f2-a9c4-f30f9897a622" providerId="ADAL" clId="{928E6B8F-CA23-4830-9A68-D41DFCCA0631}" dt="2021-04-27T12:26:52.317" v="1465" actId="207"/>
        <pc:sldMkLst>
          <pc:docMk/>
          <pc:sldMk cId="3196693814" sldId="1637"/>
        </pc:sldMkLst>
        <pc:spChg chg="mod">
          <ac:chgData name="Mannerhagen Peter" userId="77036b5a-cee7-41f2-a9c4-f30f9897a622" providerId="ADAL" clId="{928E6B8F-CA23-4830-9A68-D41DFCCA0631}" dt="2021-04-27T12:26:40.008" v="1463" actId="207"/>
          <ac:spMkLst>
            <pc:docMk/>
            <pc:sldMk cId="3196693814" sldId="1637"/>
            <ac:spMk id="60" creationId="{38A29678-8C9C-4E69-904D-647E1684709F}"/>
          </ac:spMkLst>
        </pc:spChg>
        <pc:spChg chg="mod">
          <ac:chgData name="Mannerhagen Peter" userId="77036b5a-cee7-41f2-a9c4-f30f9897a622" providerId="ADAL" clId="{928E6B8F-CA23-4830-9A68-D41DFCCA0631}" dt="2021-04-27T12:26:52.317" v="1465" actId="207"/>
          <ac:spMkLst>
            <pc:docMk/>
            <pc:sldMk cId="3196693814" sldId="1637"/>
            <ac:spMk id="63" creationId="{7252D042-82E2-44A1-98D1-9C77F7FB74E0}"/>
          </ac:spMkLst>
        </pc:spChg>
        <pc:spChg chg="mod">
          <ac:chgData name="Mannerhagen Peter" userId="77036b5a-cee7-41f2-a9c4-f30f9897a622" providerId="ADAL" clId="{928E6B8F-CA23-4830-9A68-D41DFCCA0631}" dt="2021-04-27T12:26:46.496" v="1464" actId="207"/>
          <ac:spMkLst>
            <pc:docMk/>
            <pc:sldMk cId="3196693814" sldId="1637"/>
            <ac:spMk id="65" creationId="{A387BCF4-3A73-4B3C-B72D-8D6A1CB62424}"/>
          </ac:spMkLst>
        </pc:spChg>
      </pc:sldChg>
      <pc:sldChg chg="add del">
        <pc:chgData name="Mannerhagen Peter" userId="77036b5a-cee7-41f2-a9c4-f30f9897a622" providerId="ADAL" clId="{928E6B8F-CA23-4830-9A68-D41DFCCA0631}" dt="2021-04-27T14:03:02.300" v="1654" actId="47"/>
        <pc:sldMkLst>
          <pc:docMk/>
          <pc:sldMk cId="3659796061" sldId="1638"/>
        </pc:sldMkLst>
      </pc:sldChg>
      <pc:sldChg chg="addSp delSp modSp new mod setBg setClrOvrMap modNotesTx">
        <pc:chgData name="Mannerhagen Peter" userId="77036b5a-cee7-41f2-a9c4-f30f9897a622" providerId="ADAL" clId="{928E6B8F-CA23-4830-9A68-D41DFCCA0631}" dt="2021-04-27T15:08:20.940" v="2271" actId="20577"/>
        <pc:sldMkLst>
          <pc:docMk/>
          <pc:sldMk cId="3399694707" sldId="1639"/>
        </pc:sldMkLst>
        <pc:spChg chg="mod">
          <ac:chgData name="Mannerhagen Peter" userId="77036b5a-cee7-41f2-a9c4-f30f9897a622" providerId="ADAL" clId="{928E6B8F-CA23-4830-9A68-D41DFCCA0631}" dt="2021-04-27T14:33:04.820" v="1826" actId="26606"/>
          <ac:spMkLst>
            <pc:docMk/>
            <pc:sldMk cId="3399694707" sldId="1639"/>
            <ac:spMk id="2" creationId="{3EB9C197-8D92-4E17-BFFB-DBB304F2F325}"/>
          </ac:spMkLst>
        </pc:spChg>
        <pc:spChg chg="del">
          <ac:chgData name="Mannerhagen Peter" userId="77036b5a-cee7-41f2-a9c4-f30f9897a622" providerId="ADAL" clId="{928E6B8F-CA23-4830-9A68-D41DFCCA0631}" dt="2021-04-27T14:33:04.820" v="1826" actId="26606"/>
          <ac:spMkLst>
            <pc:docMk/>
            <pc:sldMk cId="3399694707" sldId="1639"/>
            <ac:spMk id="3" creationId="{8BDDC576-E9BA-4319-BE23-D3C72091E20A}"/>
          </ac:spMkLst>
        </pc:spChg>
        <pc:spChg chg="add">
          <ac:chgData name="Mannerhagen Peter" userId="77036b5a-cee7-41f2-a9c4-f30f9897a622" providerId="ADAL" clId="{928E6B8F-CA23-4830-9A68-D41DFCCA0631}" dt="2021-04-27T14:33:04.820" v="1826" actId="26606"/>
          <ac:spMkLst>
            <pc:docMk/>
            <pc:sldMk cId="3399694707" sldId="1639"/>
            <ac:spMk id="71" creationId="{1DB7C82F-AB7E-4F0C-B829-FA1B9C415180}"/>
          </ac:spMkLst>
        </pc:spChg>
        <pc:picChg chg="add mod">
          <ac:chgData name="Mannerhagen Peter" userId="77036b5a-cee7-41f2-a9c4-f30f9897a622" providerId="ADAL" clId="{928E6B8F-CA23-4830-9A68-D41DFCCA0631}" dt="2021-04-27T14:33:04.820" v="1826" actId="26606"/>
          <ac:picMkLst>
            <pc:docMk/>
            <pc:sldMk cId="3399694707" sldId="1639"/>
            <ac:picMk id="2050" creationId="{F0BCB1F5-7776-4F4E-83A4-6F3459413CC3}"/>
          </ac:picMkLst>
        </pc:picChg>
      </pc:sldChg>
      <pc:sldChg chg="modSp add mod">
        <pc:chgData name="Mannerhagen Peter" userId="77036b5a-cee7-41f2-a9c4-f30f9897a622" providerId="ADAL" clId="{928E6B8F-CA23-4830-9A68-D41DFCCA0631}" dt="2021-04-29T14:40:15.515" v="2473" actId="208"/>
        <pc:sldMkLst>
          <pc:docMk/>
          <pc:sldMk cId="184967049" sldId="1640"/>
        </pc:sldMkLst>
        <pc:spChg chg="mod">
          <ac:chgData name="Mannerhagen Peter" userId="77036b5a-cee7-41f2-a9c4-f30f9897a622" providerId="ADAL" clId="{928E6B8F-CA23-4830-9A68-D41DFCCA0631}" dt="2021-04-29T14:40:15.515" v="2473" actId="208"/>
          <ac:spMkLst>
            <pc:docMk/>
            <pc:sldMk cId="184967049" sldId="1640"/>
            <ac:spMk id="14" creationId="{A91C581F-7422-784F-8AE7-98ED680025FB}"/>
          </ac:spMkLst>
        </pc:spChg>
      </pc:sldChg>
      <pc:sldChg chg="add">
        <pc:chgData name="Mannerhagen Peter" userId="77036b5a-cee7-41f2-a9c4-f30f9897a622" providerId="ADAL" clId="{928E6B8F-CA23-4830-9A68-D41DFCCA0631}" dt="2021-04-27T14:02:59.448" v="1653"/>
        <pc:sldMkLst>
          <pc:docMk/>
          <pc:sldMk cId="1859278783" sldId="1641"/>
        </pc:sldMkLst>
      </pc:sldChg>
      <pc:sldChg chg="addSp delSp modSp new mod ord setBg modNotesTx">
        <pc:chgData name="Mannerhagen Peter" userId="77036b5a-cee7-41f2-a9c4-f30f9897a622" providerId="ADAL" clId="{928E6B8F-CA23-4830-9A68-D41DFCCA0631}" dt="2021-04-27T14:29:31.841" v="1824" actId="20577"/>
        <pc:sldMkLst>
          <pc:docMk/>
          <pc:sldMk cId="154280626" sldId="1642"/>
        </pc:sldMkLst>
        <pc:spChg chg="mod ord">
          <ac:chgData name="Mannerhagen Peter" userId="77036b5a-cee7-41f2-a9c4-f30f9897a622" providerId="ADAL" clId="{928E6B8F-CA23-4830-9A68-D41DFCCA0631}" dt="2021-04-27T14:09:18.515" v="1667" actId="26606"/>
          <ac:spMkLst>
            <pc:docMk/>
            <pc:sldMk cId="154280626" sldId="1642"/>
            <ac:spMk id="2" creationId="{CECE4C77-0FAD-4CC3-B27A-33D4F7707305}"/>
          </ac:spMkLst>
        </pc:spChg>
        <pc:spChg chg="del">
          <ac:chgData name="Mannerhagen Peter" userId="77036b5a-cee7-41f2-a9c4-f30f9897a622" providerId="ADAL" clId="{928E6B8F-CA23-4830-9A68-D41DFCCA0631}" dt="2021-04-27T14:08:36.375" v="1666" actId="478"/>
          <ac:spMkLst>
            <pc:docMk/>
            <pc:sldMk cId="154280626" sldId="1642"/>
            <ac:spMk id="3" creationId="{A9E7DF12-AAEF-4EE3-8D39-3F71D31CAEE6}"/>
          </ac:spMkLst>
        </pc:spChg>
        <pc:spChg chg="add mod">
          <ac:chgData name="Mannerhagen Peter" userId="77036b5a-cee7-41f2-a9c4-f30f9897a622" providerId="ADAL" clId="{928E6B8F-CA23-4830-9A68-D41DFCCA0631}" dt="2021-04-27T14:09:47.401" v="1671" actId="1076"/>
          <ac:spMkLst>
            <pc:docMk/>
            <pc:sldMk cId="154280626" sldId="1642"/>
            <ac:spMk id="5" creationId="{EDC2CC7F-26FD-48DF-8177-8138D0A72E8E}"/>
          </ac:spMkLst>
        </pc:spChg>
        <pc:spChg chg="add">
          <ac:chgData name="Mannerhagen Peter" userId="77036b5a-cee7-41f2-a9c4-f30f9897a622" providerId="ADAL" clId="{928E6B8F-CA23-4830-9A68-D41DFCCA0631}" dt="2021-04-27T14:09:18.515" v="1667" actId="26606"/>
          <ac:spMkLst>
            <pc:docMk/>
            <pc:sldMk cId="154280626" sldId="1642"/>
            <ac:spMk id="10" creationId="{96CF2A2B-0745-440C-9224-C5C6A0A4286F}"/>
          </ac:spMkLst>
        </pc:spChg>
        <pc:spChg chg="add">
          <ac:chgData name="Mannerhagen Peter" userId="77036b5a-cee7-41f2-a9c4-f30f9897a622" providerId="ADAL" clId="{928E6B8F-CA23-4830-9A68-D41DFCCA0631}" dt="2021-04-27T14:09:18.515" v="1667" actId="26606"/>
          <ac:spMkLst>
            <pc:docMk/>
            <pc:sldMk cId="154280626" sldId="1642"/>
            <ac:spMk id="12" creationId="{75BE6D6B-84C9-4D2B-97EB-773B7369EF82}"/>
          </ac:spMkLst>
        </pc:spChg>
        <pc:picChg chg="add mod">
          <ac:chgData name="Mannerhagen Peter" userId="77036b5a-cee7-41f2-a9c4-f30f9897a622" providerId="ADAL" clId="{928E6B8F-CA23-4830-9A68-D41DFCCA0631}" dt="2021-04-27T14:09:18.515" v="1667" actId="26606"/>
          <ac:picMkLst>
            <pc:docMk/>
            <pc:sldMk cId="154280626" sldId="1642"/>
            <ac:picMk id="4" creationId="{4A57D234-51E0-47CF-AF46-C3968BA72DFB}"/>
          </ac:picMkLst>
        </pc:picChg>
      </pc:sldChg>
      <pc:sldChg chg="addSp delSp modSp new mod setBg setClrOvrMap">
        <pc:chgData name="Mannerhagen Peter" userId="77036b5a-cee7-41f2-a9c4-f30f9897a622" providerId="ADAL" clId="{928E6B8F-CA23-4830-9A68-D41DFCCA0631}" dt="2021-04-27T15:06:46.110" v="2189" actId="14100"/>
        <pc:sldMkLst>
          <pc:docMk/>
          <pc:sldMk cId="3912076137" sldId="1643"/>
        </pc:sldMkLst>
        <pc:spChg chg="mod">
          <ac:chgData name="Mannerhagen Peter" userId="77036b5a-cee7-41f2-a9c4-f30f9897a622" providerId="ADAL" clId="{928E6B8F-CA23-4830-9A68-D41DFCCA0631}" dt="2021-04-27T15:06:01.286" v="2153" actId="26606"/>
          <ac:spMkLst>
            <pc:docMk/>
            <pc:sldMk cId="3912076137" sldId="1643"/>
            <ac:spMk id="2" creationId="{F27191A7-DC3E-439A-A35C-BDB2E6C1B003}"/>
          </ac:spMkLst>
        </pc:spChg>
        <pc:spChg chg="add del mod">
          <ac:chgData name="Mannerhagen Peter" userId="77036b5a-cee7-41f2-a9c4-f30f9897a622" providerId="ADAL" clId="{928E6B8F-CA23-4830-9A68-D41DFCCA0631}" dt="2021-04-27T15:06:01.286" v="2153" actId="26606"/>
          <ac:spMkLst>
            <pc:docMk/>
            <pc:sldMk cId="3912076137" sldId="1643"/>
            <ac:spMk id="3" creationId="{8B0C481A-1CE2-4FA5-A222-711BDE0DF5CD}"/>
          </ac:spMkLst>
        </pc:spChg>
        <pc:spChg chg="add del">
          <ac:chgData name="Mannerhagen Peter" userId="77036b5a-cee7-41f2-a9c4-f30f9897a622" providerId="ADAL" clId="{928E6B8F-CA23-4830-9A68-D41DFCCA0631}" dt="2021-04-27T15:05:59.504" v="2150" actId="26606"/>
          <ac:spMkLst>
            <pc:docMk/>
            <pc:sldMk cId="3912076137" sldId="1643"/>
            <ac:spMk id="71" creationId="{CF62D2A7-8207-488C-9F46-316BA81A16C8}"/>
          </ac:spMkLst>
        </pc:spChg>
        <pc:spChg chg="add del">
          <ac:chgData name="Mannerhagen Peter" userId="77036b5a-cee7-41f2-a9c4-f30f9897a622" providerId="ADAL" clId="{928E6B8F-CA23-4830-9A68-D41DFCCA0631}" dt="2021-04-27T15:06:01.277" v="2152" actId="26606"/>
          <ac:spMkLst>
            <pc:docMk/>
            <pc:sldMk cId="3912076137" sldId="1643"/>
            <ac:spMk id="73" creationId="{A5704422-1118-4FD1-95AD-29A064EB80D9}"/>
          </ac:spMkLst>
        </pc:spChg>
        <pc:spChg chg="add del">
          <ac:chgData name="Mannerhagen Peter" userId="77036b5a-cee7-41f2-a9c4-f30f9897a622" providerId="ADAL" clId="{928E6B8F-CA23-4830-9A68-D41DFCCA0631}" dt="2021-04-27T15:06:01.277" v="2152" actId="26606"/>
          <ac:spMkLst>
            <pc:docMk/>
            <pc:sldMk cId="3912076137" sldId="1643"/>
            <ac:spMk id="75" creationId="{A88B2AAA-B805-498E-A9E6-98B885855498}"/>
          </ac:spMkLst>
        </pc:spChg>
        <pc:spChg chg="add del">
          <ac:chgData name="Mannerhagen Peter" userId="77036b5a-cee7-41f2-a9c4-f30f9897a622" providerId="ADAL" clId="{928E6B8F-CA23-4830-9A68-D41DFCCA0631}" dt="2021-04-27T15:06:01.277" v="2152" actId="26606"/>
          <ac:spMkLst>
            <pc:docMk/>
            <pc:sldMk cId="3912076137" sldId="1643"/>
            <ac:spMk id="77" creationId="{9B8051E0-19D7-43E1-BFD9-E6DBFEB3A3F1}"/>
          </ac:spMkLst>
        </pc:spChg>
        <pc:spChg chg="add del">
          <ac:chgData name="Mannerhagen Peter" userId="77036b5a-cee7-41f2-a9c4-f30f9897a622" providerId="ADAL" clId="{928E6B8F-CA23-4830-9A68-D41DFCCA0631}" dt="2021-04-27T15:06:01.277" v="2152" actId="26606"/>
          <ac:spMkLst>
            <pc:docMk/>
            <pc:sldMk cId="3912076137" sldId="1643"/>
            <ac:spMk id="79" creationId="{4EDB2B02-86A2-46F5-A4BE-B7D9B10411D6}"/>
          </ac:spMkLst>
        </pc:spChg>
        <pc:spChg chg="add del">
          <ac:chgData name="Mannerhagen Peter" userId="77036b5a-cee7-41f2-a9c4-f30f9897a622" providerId="ADAL" clId="{928E6B8F-CA23-4830-9A68-D41DFCCA0631}" dt="2021-04-27T15:06:01.277" v="2152" actId="26606"/>
          <ac:spMkLst>
            <pc:docMk/>
            <pc:sldMk cId="3912076137" sldId="1643"/>
            <ac:spMk id="81" creationId="{43954639-FB5D-41F4-9560-6F6DFE778425}"/>
          </ac:spMkLst>
        </pc:spChg>
        <pc:spChg chg="add del">
          <ac:chgData name="Mannerhagen Peter" userId="77036b5a-cee7-41f2-a9c4-f30f9897a622" providerId="ADAL" clId="{928E6B8F-CA23-4830-9A68-D41DFCCA0631}" dt="2021-04-27T15:06:01.277" v="2152" actId="26606"/>
          <ac:spMkLst>
            <pc:docMk/>
            <pc:sldMk cId="3912076137" sldId="1643"/>
            <ac:spMk id="83" creationId="{E898931C-0323-41FA-A036-20F818B1FF81}"/>
          </ac:spMkLst>
        </pc:spChg>
        <pc:spChg chg="add del">
          <ac:chgData name="Mannerhagen Peter" userId="77036b5a-cee7-41f2-a9c4-f30f9897a622" providerId="ADAL" clId="{928E6B8F-CA23-4830-9A68-D41DFCCA0631}" dt="2021-04-27T15:06:01.277" v="2152" actId="26606"/>
          <ac:spMkLst>
            <pc:docMk/>
            <pc:sldMk cId="3912076137" sldId="1643"/>
            <ac:spMk id="85" creationId="{89AFE9DD-0792-4B98-B4EB-97ACA17E6AA8}"/>
          </ac:spMkLst>
        </pc:spChg>
        <pc:spChg chg="add del">
          <ac:chgData name="Mannerhagen Peter" userId="77036b5a-cee7-41f2-a9c4-f30f9897a622" providerId="ADAL" clId="{928E6B8F-CA23-4830-9A68-D41DFCCA0631}" dt="2021-04-27T15:06:01.277" v="2152" actId="26606"/>
          <ac:spMkLst>
            <pc:docMk/>
            <pc:sldMk cId="3912076137" sldId="1643"/>
            <ac:spMk id="87" creationId="{3981F5C4-9AE1-404E-AF44-A4E6DB374F9D}"/>
          </ac:spMkLst>
        </pc:spChg>
        <pc:spChg chg="add del">
          <ac:chgData name="Mannerhagen Peter" userId="77036b5a-cee7-41f2-a9c4-f30f9897a622" providerId="ADAL" clId="{928E6B8F-CA23-4830-9A68-D41DFCCA0631}" dt="2021-04-27T15:06:01.277" v="2152" actId="26606"/>
          <ac:spMkLst>
            <pc:docMk/>
            <pc:sldMk cId="3912076137" sldId="1643"/>
            <ac:spMk id="89" creationId="{763C1781-8726-4FAC-8C45-FF40376BE409}"/>
          </ac:spMkLst>
        </pc:spChg>
        <pc:spChg chg="add del">
          <ac:chgData name="Mannerhagen Peter" userId="77036b5a-cee7-41f2-a9c4-f30f9897a622" providerId="ADAL" clId="{928E6B8F-CA23-4830-9A68-D41DFCCA0631}" dt="2021-04-27T15:06:01.277" v="2152" actId="26606"/>
          <ac:spMkLst>
            <pc:docMk/>
            <pc:sldMk cId="3912076137" sldId="1643"/>
            <ac:spMk id="91" creationId="{301491B5-56C7-43DC-A3D9-861EECCA056A}"/>
          </ac:spMkLst>
        </pc:spChg>
        <pc:spChg chg="add del">
          <ac:chgData name="Mannerhagen Peter" userId="77036b5a-cee7-41f2-a9c4-f30f9897a622" providerId="ADAL" clId="{928E6B8F-CA23-4830-9A68-D41DFCCA0631}" dt="2021-04-27T15:06:01.277" v="2152" actId="26606"/>
          <ac:spMkLst>
            <pc:docMk/>
            <pc:sldMk cId="3912076137" sldId="1643"/>
            <ac:spMk id="93" creationId="{237E2353-22DF-46E0-A200-FB30F8F394E2}"/>
          </ac:spMkLst>
        </pc:spChg>
        <pc:spChg chg="add del">
          <ac:chgData name="Mannerhagen Peter" userId="77036b5a-cee7-41f2-a9c4-f30f9897a622" providerId="ADAL" clId="{928E6B8F-CA23-4830-9A68-D41DFCCA0631}" dt="2021-04-27T15:06:01.277" v="2152" actId="26606"/>
          <ac:spMkLst>
            <pc:docMk/>
            <pc:sldMk cId="3912076137" sldId="1643"/>
            <ac:spMk id="95" creationId="{DD6138DB-057B-45F7-A5F4-E7BFDA20D02C}"/>
          </ac:spMkLst>
        </pc:spChg>
        <pc:spChg chg="add del">
          <ac:chgData name="Mannerhagen Peter" userId="77036b5a-cee7-41f2-a9c4-f30f9897a622" providerId="ADAL" clId="{928E6B8F-CA23-4830-9A68-D41DFCCA0631}" dt="2021-04-27T15:06:01.277" v="2152" actId="26606"/>
          <ac:spMkLst>
            <pc:docMk/>
            <pc:sldMk cId="3912076137" sldId="1643"/>
            <ac:spMk id="97" creationId="{79A54AB1-B64F-4843-BFAB-81CB74E66B65}"/>
          </ac:spMkLst>
        </pc:spChg>
        <pc:spChg chg="add del">
          <ac:chgData name="Mannerhagen Peter" userId="77036b5a-cee7-41f2-a9c4-f30f9897a622" providerId="ADAL" clId="{928E6B8F-CA23-4830-9A68-D41DFCCA0631}" dt="2021-04-27T15:06:01.277" v="2152" actId="26606"/>
          <ac:spMkLst>
            <pc:docMk/>
            <pc:sldMk cId="3912076137" sldId="1643"/>
            <ac:spMk id="4100" creationId="{07322A9E-F1EC-405E-8971-BA906EFFCCB8}"/>
          </ac:spMkLst>
        </pc:spChg>
        <pc:spChg chg="add mod">
          <ac:chgData name="Mannerhagen Peter" userId="77036b5a-cee7-41f2-a9c4-f30f9897a622" providerId="ADAL" clId="{928E6B8F-CA23-4830-9A68-D41DFCCA0631}" dt="2021-04-27T15:06:34.781" v="2188" actId="403"/>
          <ac:spMkLst>
            <pc:docMk/>
            <pc:sldMk cId="3912076137" sldId="1643"/>
            <ac:spMk id="4102" creationId="{8B0C481A-1CE2-4FA5-A222-711BDE0DF5CD}"/>
          </ac:spMkLst>
        </pc:spChg>
        <pc:spChg chg="add">
          <ac:chgData name="Mannerhagen Peter" userId="77036b5a-cee7-41f2-a9c4-f30f9897a622" providerId="ADAL" clId="{928E6B8F-CA23-4830-9A68-D41DFCCA0631}" dt="2021-04-27T15:06:01.286" v="2153" actId="26606"/>
          <ac:spMkLst>
            <pc:docMk/>
            <pc:sldMk cId="3912076137" sldId="1643"/>
            <ac:spMk id="4103" creationId="{CF62D2A7-8207-488C-9F46-316BA81A16C8}"/>
          </ac:spMkLst>
        </pc:spChg>
        <pc:picChg chg="add mod">
          <ac:chgData name="Mannerhagen Peter" userId="77036b5a-cee7-41f2-a9c4-f30f9897a622" providerId="ADAL" clId="{928E6B8F-CA23-4830-9A68-D41DFCCA0631}" dt="2021-04-27T15:06:46.110" v="2189" actId="14100"/>
          <ac:picMkLst>
            <pc:docMk/>
            <pc:sldMk cId="3912076137" sldId="1643"/>
            <ac:picMk id="4098" creationId="{BC33435F-A99F-4266-A869-2C3D596AD40C}"/>
          </ac:picMkLst>
        </pc:picChg>
      </pc:sldChg>
      <pc:sldChg chg="addSp delSp modSp new mod">
        <pc:chgData name="Mannerhagen Peter" userId="77036b5a-cee7-41f2-a9c4-f30f9897a622" providerId="ADAL" clId="{928E6B8F-CA23-4830-9A68-D41DFCCA0631}" dt="2021-04-29T14:26:11.183" v="2467" actId="14100"/>
        <pc:sldMkLst>
          <pc:docMk/>
          <pc:sldMk cId="2571481153" sldId="1644"/>
        </pc:sldMkLst>
        <pc:spChg chg="del">
          <ac:chgData name="Mannerhagen Peter" userId="77036b5a-cee7-41f2-a9c4-f30f9897a622" providerId="ADAL" clId="{928E6B8F-CA23-4830-9A68-D41DFCCA0631}" dt="2021-04-29T14:24:28.077" v="2445" actId="478"/>
          <ac:spMkLst>
            <pc:docMk/>
            <pc:sldMk cId="2571481153" sldId="1644"/>
            <ac:spMk id="2" creationId="{DA2548B0-EEE1-4B28-98B6-0493CE5B9ED1}"/>
          </ac:spMkLst>
        </pc:spChg>
        <pc:spChg chg="del">
          <ac:chgData name="Mannerhagen Peter" userId="77036b5a-cee7-41f2-a9c4-f30f9897a622" providerId="ADAL" clId="{928E6B8F-CA23-4830-9A68-D41DFCCA0631}" dt="2021-04-29T14:21:34.124" v="2424"/>
          <ac:spMkLst>
            <pc:docMk/>
            <pc:sldMk cId="2571481153" sldId="1644"/>
            <ac:spMk id="3" creationId="{FE3AD426-B55E-44DE-BC9B-2391923C8E5D}"/>
          </ac:spMkLst>
        </pc:spChg>
        <pc:spChg chg="add del mod">
          <ac:chgData name="Mannerhagen Peter" userId="77036b5a-cee7-41f2-a9c4-f30f9897a622" providerId="ADAL" clId="{928E6B8F-CA23-4830-9A68-D41DFCCA0631}" dt="2021-04-29T14:22:03.127" v="2426"/>
          <ac:spMkLst>
            <pc:docMk/>
            <pc:sldMk cId="2571481153" sldId="1644"/>
            <ac:spMk id="6" creationId="{6817C6A0-D099-4673-9EFF-0CDD4D65C9DB}"/>
          </ac:spMkLst>
        </pc:spChg>
        <pc:spChg chg="add mod">
          <ac:chgData name="Mannerhagen Peter" userId="77036b5a-cee7-41f2-a9c4-f30f9897a622" providerId="ADAL" clId="{928E6B8F-CA23-4830-9A68-D41DFCCA0631}" dt="2021-04-29T14:25:03.753" v="2447"/>
          <ac:spMkLst>
            <pc:docMk/>
            <pc:sldMk cId="2571481153" sldId="1644"/>
            <ac:spMk id="8" creationId="{6C1C9F7D-84C9-4E75-A2AF-BA305B3E122E}"/>
          </ac:spMkLst>
        </pc:spChg>
        <pc:graphicFrameChg chg="add del mod">
          <ac:chgData name="Mannerhagen Peter" userId="77036b5a-cee7-41f2-a9c4-f30f9897a622" providerId="ADAL" clId="{928E6B8F-CA23-4830-9A68-D41DFCCA0631}" dt="2021-04-29T14:21:37.807" v="2425" actId="478"/>
          <ac:graphicFrameMkLst>
            <pc:docMk/>
            <pc:sldMk cId="2571481153" sldId="1644"/>
            <ac:graphicFrameMk id="4" creationId="{9EC42A1F-388D-4D8D-BDE5-F40C9D8D8593}"/>
          </ac:graphicFrameMkLst>
        </pc:graphicFrameChg>
        <pc:graphicFrameChg chg="add mod modGraphic">
          <ac:chgData name="Mannerhagen Peter" userId="77036b5a-cee7-41f2-a9c4-f30f9897a622" providerId="ADAL" clId="{928E6B8F-CA23-4830-9A68-D41DFCCA0631}" dt="2021-04-29T14:26:11.183" v="2467" actId="14100"/>
          <ac:graphicFrameMkLst>
            <pc:docMk/>
            <pc:sldMk cId="2571481153" sldId="1644"/>
            <ac:graphicFrameMk id="7" creationId="{27C17C60-9C03-4341-A907-C7E6C61AE959}"/>
          </ac:graphicFrameMkLst>
        </pc:graphicFrameChg>
      </pc:sldChg>
      <pc:sldChg chg="addSp modSp add del mod">
        <pc:chgData name="Mannerhagen Peter" userId="77036b5a-cee7-41f2-a9c4-f30f9897a622" providerId="ADAL" clId="{928E6B8F-CA23-4830-9A68-D41DFCCA0631}" dt="2021-05-03T06:08:11.463" v="2903" actId="47"/>
        <pc:sldMkLst>
          <pc:docMk/>
          <pc:sldMk cId="20134698" sldId="1645"/>
        </pc:sldMkLst>
        <pc:spChg chg="mod">
          <ac:chgData name="Mannerhagen Peter" userId="77036b5a-cee7-41f2-a9c4-f30f9897a622" providerId="ADAL" clId="{928E6B8F-CA23-4830-9A68-D41DFCCA0631}" dt="2021-04-30T09:24:22.317" v="2481" actId="207"/>
          <ac:spMkLst>
            <pc:docMk/>
            <pc:sldMk cId="20134698" sldId="1645"/>
            <ac:spMk id="14" creationId="{A91C581F-7422-784F-8AE7-98ED680025FB}"/>
          </ac:spMkLst>
        </pc:spChg>
        <pc:spChg chg="add mod">
          <ac:chgData name="Mannerhagen Peter" userId="77036b5a-cee7-41f2-a9c4-f30f9897a622" providerId="ADAL" clId="{928E6B8F-CA23-4830-9A68-D41DFCCA0631}" dt="2021-04-30T09:23:34.323" v="2476"/>
          <ac:spMkLst>
            <pc:docMk/>
            <pc:sldMk cId="20134698" sldId="1645"/>
            <ac:spMk id="34" creationId="{CADC7892-4BC5-4B95-ADA1-FEA657C44E5D}"/>
          </ac:spMkLst>
        </pc:spChg>
        <pc:spChg chg="add mod">
          <ac:chgData name="Mannerhagen Peter" userId="77036b5a-cee7-41f2-a9c4-f30f9897a622" providerId="ADAL" clId="{928E6B8F-CA23-4830-9A68-D41DFCCA0631}" dt="2021-04-30T09:24:07.253" v="2479" actId="1076"/>
          <ac:spMkLst>
            <pc:docMk/>
            <pc:sldMk cId="20134698" sldId="1645"/>
            <ac:spMk id="44" creationId="{10B15B99-EDB9-48FC-B95E-2B5F172F4486}"/>
          </ac:spMkLst>
        </pc:spChg>
      </pc:sldChg>
      <pc:sldChg chg="addSp delSp modSp add mod modAnim">
        <pc:chgData name="Mannerhagen Peter" userId="77036b5a-cee7-41f2-a9c4-f30f9897a622" providerId="ADAL" clId="{928E6B8F-CA23-4830-9A68-D41DFCCA0631}" dt="2021-04-30T09:56:25.736" v="2840"/>
        <pc:sldMkLst>
          <pc:docMk/>
          <pc:sldMk cId="902983601" sldId="1646"/>
        </pc:sldMkLst>
        <pc:spChg chg="add mod">
          <ac:chgData name="Mannerhagen Peter" userId="77036b5a-cee7-41f2-a9c4-f30f9897a622" providerId="ADAL" clId="{928E6B8F-CA23-4830-9A68-D41DFCCA0631}" dt="2021-04-30T09:35:11.443" v="2512" actId="1076"/>
          <ac:spMkLst>
            <pc:docMk/>
            <pc:sldMk cId="902983601" sldId="1646"/>
            <ac:spMk id="3" creationId="{B98DC328-44AC-4051-82CC-B2FBF4C0DD96}"/>
          </ac:spMkLst>
        </pc:spChg>
        <pc:spChg chg="add del mod">
          <ac:chgData name="Mannerhagen Peter" userId="77036b5a-cee7-41f2-a9c4-f30f9897a622" providerId="ADAL" clId="{928E6B8F-CA23-4830-9A68-D41DFCCA0631}" dt="2021-04-30T09:36:47.095" v="2516"/>
          <ac:spMkLst>
            <pc:docMk/>
            <pc:sldMk cId="902983601" sldId="1646"/>
            <ac:spMk id="12" creationId="{0BFAD6AA-D2BB-4CD7-9D57-E5520D09AEA4}"/>
          </ac:spMkLst>
        </pc:spChg>
        <pc:spChg chg="add mod">
          <ac:chgData name="Mannerhagen Peter" userId="77036b5a-cee7-41f2-a9c4-f30f9897a622" providerId="ADAL" clId="{928E6B8F-CA23-4830-9A68-D41DFCCA0631}" dt="2021-04-30T09:37:58.822" v="2546" actId="1076"/>
          <ac:spMkLst>
            <pc:docMk/>
            <pc:sldMk cId="902983601" sldId="1646"/>
            <ac:spMk id="13" creationId="{AA43BED8-3308-4D97-B0A8-95EA94E6A467}"/>
          </ac:spMkLst>
        </pc:spChg>
        <pc:spChg chg="add mod">
          <ac:chgData name="Mannerhagen Peter" userId="77036b5a-cee7-41f2-a9c4-f30f9897a622" providerId="ADAL" clId="{928E6B8F-CA23-4830-9A68-D41DFCCA0631}" dt="2021-04-30T09:38:57.844" v="2571" actId="1037"/>
          <ac:spMkLst>
            <pc:docMk/>
            <pc:sldMk cId="902983601" sldId="1646"/>
            <ac:spMk id="14" creationId="{25351F8E-C3E4-46E1-BED3-EDEBEBD160C7}"/>
          </ac:spMkLst>
        </pc:spChg>
        <pc:spChg chg="add mod">
          <ac:chgData name="Mannerhagen Peter" userId="77036b5a-cee7-41f2-a9c4-f30f9897a622" providerId="ADAL" clId="{928E6B8F-CA23-4830-9A68-D41DFCCA0631}" dt="2021-04-30T09:42:03.591" v="2611" actId="1076"/>
          <ac:spMkLst>
            <pc:docMk/>
            <pc:sldMk cId="902983601" sldId="1646"/>
            <ac:spMk id="19" creationId="{D5BC0CF3-8FD8-4B04-9304-92B35C9568F7}"/>
          </ac:spMkLst>
        </pc:spChg>
        <pc:spChg chg="add mod">
          <ac:chgData name="Mannerhagen Peter" userId="77036b5a-cee7-41f2-a9c4-f30f9897a622" providerId="ADAL" clId="{928E6B8F-CA23-4830-9A68-D41DFCCA0631}" dt="2021-04-30T09:54:32.175" v="2839" actId="20577"/>
          <ac:spMkLst>
            <pc:docMk/>
            <pc:sldMk cId="902983601" sldId="1646"/>
            <ac:spMk id="21" creationId="{E7E81C3D-8163-4837-A9FE-39D517782A4D}"/>
          </ac:spMkLst>
        </pc:spChg>
        <pc:spChg chg="add mod">
          <ac:chgData name="Mannerhagen Peter" userId="77036b5a-cee7-41f2-a9c4-f30f9897a622" providerId="ADAL" clId="{928E6B8F-CA23-4830-9A68-D41DFCCA0631}" dt="2021-04-30T09:45:34.233" v="2636" actId="1076"/>
          <ac:spMkLst>
            <pc:docMk/>
            <pc:sldMk cId="902983601" sldId="1646"/>
            <ac:spMk id="22" creationId="{3A0B80BB-1ADC-4243-B7A3-2EB166047A10}"/>
          </ac:spMkLst>
        </pc:spChg>
        <pc:spChg chg="add mod">
          <ac:chgData name="Mannerhagen Peter" userId="77036b5a-cee7-41f2-a9c4-f30f9897a622" providerId="ADAL" clId="{928E6B8F-CA23-4830-9A68-D41DFCCA0631}" dt="2021-04-30T09:49:34.497" v="2694" actId="14100"/>
          <ac:spMkLst>
            <pc:docMk/>
            <pc:sldMk cId="902983601" sldId="1646"/>
            <ac:spMk id="24" creationId="{AC50C9DA-C692-427F-A569-27040CC2203C}"/>
          </ac:spMkLst>
        </pc:spChg>
        <pc:spChg chg="add mod">
          <ac:chgData name="Mannerhagen Peter" userId="77036b5a-cee7-41f2-a9c4-f30f9897a622" providerId="ADAL" clId="{928E6B8F-CA23-4830-9A68-D41DFCCA0631}" dt="2021-04-30T09:50:39.999" v="2723" actId="1076"/>
          <ac:spMkLst>
            <pc:docMk/>
            <pc:sldMk cId="902983601" sldId="1646"/>
            <ac:spMk id="28" creationId="{664C1C43-ABCC-48DE-8F0F-3B2AC71C7131}"/>
          </ac:spMkLst>
        </pc:spChg>
        <pc:spChg chg="add mod">
          <ac:chgData name="Mannerhagen Peter" userId="77036b5a-cee7-41f2-a9c4-f30f9897a622" providerId="ADAL" clId="{928E6B8F-CA23-4830-9A68-D41DFCCA0631}" dt="2021-04-30T09:52:36.051" v="2800" actId="14100"/>
          <ac:spMkLst>
            <pc:docMk/>
            <pc:sldMk cId="902983601" sldId="1646"/>
            <ac:spMk id="31" creationId="{C6A118D5-68B5-4949-ACC0-04D697E574CF}"/>
          </ac:spMkLst>
        </pc:spChg>
        <pc:cxnChg chg="add mod">
          <ac:chgData name="Mannerhagen Peter" userId="77036b5a-cee7-41f2-a9c4-f30f9897a622" providerId="ADAL" clId="{928E6B8F-CA23-4830-9A68-D41DFCCA0631}" dt="2021-04-30T09:39:46.894" v="2573" actId="208"/>
          <ac:cxnSpMkLst>
            <pc:docMk/>
            <pc:sldMk cId="902983601" sldId="1646"/>
            <ac:cxnSpMk id="15" creationId="{1B007C0F-F7F6-4BFA-818E-DDD6DDC60B53}"/>
          </ac:cxnSpMkLst>
        </pc:cxnChg>
        <pc:cxnChg chg="add mod">
          <ac:chgData name="Mannerhagen Peter" userId="77036b5a-cee7-41f2-a9c4-f30f9897a622" providerId="ADAL" clId="{928E6B8F-CA23-4830-9A68-D41DFCCA0631}" dt="2021-04-30T09:40:05.629" v="2576" actId="14100"/>
          <ac:cxnSpMkLst>
            <pc:docMk/>
            <pc:sldMk cId="902983601" sldId="1646"/>
            <ac:cxnSpMk id="16" creationId="{1F5DC6C9-FC7E-460A-81B3-EC4D386D97F9}"/>
          </ac:cxnSpMkLst>
        </pc:cxnChg>
        <pc:cxnChg chg="add mod">
          <ac:chgData name="Mannerhagen Peter" userId="77036b5a-cee7-41f2-a9c4-f30f9897a622" providerId="ADAL" clId="{928E6B8F-CA23-4830-9A68-D41DFCCA0631}" dt="2021-04-30T09:42:12.354" v="2613" actId="14100"/>
          <ac:cxnSpMkLst>
            <pc:docMk/>
            <pc:sldMk cId="902983601" sldId="1646"/>
            <ac:cxnSpMk id="18" creationId="{CE0D1604-558F-45F8-BBE0-91D728CDA119}"/>
          </ac:cxnSpMkLst>
        </pc:cxnChg>
        <pc:cxnChg chg="add mod">
          <ac:chgData name="Mannerhagen Peter" userId="77036b5a-cee7-41f2-a9c4-f30f9897a622" providerId="ADAL" clId="{928E6B8F-CA23-4830-9A68-D41DFCCA0631}" dt="2021-04-30T09:54:23.759" v="2838" actId="14100"/>
          <ac:cxnSpMkLst>
            <pc:docMk/>
            <pc:sldMk cId="902983601" sldId="1646"/>
            <ac:cxnSpMk id="23" creationId="{31F1A8A7-FC0A-4D63-B3BF-294CFF7AB36A}"/>
          </ac:cxnSpMkLst>
        </pc:cxnChg>
        <pc:cxnChg chg="add mod">
          <ac:chgData name="Mannerhagen Peter" userId="77036b5a-cee7-41f2-a9c4-f30f9897a622" providerId="ADAL" clId="{928E6B8F-CA23-4830-9A68-D41DFCCA0631}" dt="2021-04-30T09:48:22.548" v="2654" actId="14100"/>
          <ac:cxnSpMkLst>
            <pc:docMk/>
            <pc:sldMk cId="902983601" sldId="1646"/>
            <ac:cxnSpMk id="25" creationId="{FA7A6119-B845-4269-954E-2DF9580845AD}"/>
          </ac:cxnSpMkLst>
        </pc:cxnChg>
        <pc:cxnChg chg="add mod">
          <ac:chgData name="Mannerhagen Peter" userId="77036b5a-cee7-41f2-a9c4-f30f9897a622" providerId="ADAL" clId="{928E6B8F-CA23-4830-9A68-D41DFCCA0631}" dt="2021-04-30T09:50:31.066" v="2721" actId="14100"/>
          <ac:cxnSpMkLst>
            <pc:docMk/>
            <pc:sldMk cId="902983601" sldId="1646"/>
            <ac:cxnSpMk id="29" creationId="{320C61D4-4115-40FB-A373-D18C3E068B9A}"/>
          </ac:cxnSpMkLst>
        </pc:cxnChg>
        <pc:cxnChg chg="add mod">
          <ac:chgData name="Mannerhagen Peter" userId="77036b5a-cee7-41f2-a9c4-f30f9897a622" providerId="ADAL" clId="{928E6B8F-CA23-4830-9A68-D41DFCCA0631}" dt="2021-04-30T09:51:09.345" v="2727" actId="14100"/>
          <ac:cxnSpMkLst>
            <pc:docMk/>
            <pc:sldMk cId="902983601" sldId="1646"/>
            <ac:cxnSpMk id="32" creationId="{6BD1FE8D-F078-43E0-8CE5-7071546278B3}"/>
          </ac:cxnSpMkLst>
        </pc:cxnChg>
      </pc:sldChg>
      <pc:sldChg chg="modSp add del mod ord">
        <pc:chgData name="Mannerhagen Peter" userId="77036b5a-cee7-41f2-a9c4-f30f9897a622" providerId="ADAL" clId="{928E6B8F-CA23-4830-9A68-D41DFCCA0631}" dt="2021-04-30T10:03:24.585" v="2864" actId="47"/>
        <pc:sldMkLst>
          <pc:docMk/>
          <pc:sldMk cId="4219027221" sldId="1647"/>
        </pc:sldMkLst>
        <pc:spChg chg="mod">
          <ac:chgData name="Mannerhagen Peter" userId="77036b5a-cee7-41f2-a9c4-f30f9897a622" providerId="ADAL" clId="{928E6B8F-CA23-4830-9A68-D41DFCCA0631}" dt="2021-04-30T10:01:23.332" v="2860" actId="14100"/>
          <ac:spMkLst>
            <pc:docMk/>
            <pc:sldMk cId="4219027221" sldId="1647"/>
            <ac:spMk id="3" creationId="{04953804-49E2-454D-B4AF-5DAD05F33FAC}"/>
          </ac:spMkLst>
        </pc:spChg>
      </pc:sldChg>
      <pc:sldChg chg="addSp delSp modSp new mod">
        <pc:chgData name="Mannerhagen Peter" userId="77036b5a-cee7-41f2-a9c4-f30f9897a622" providerId="ADAL" clId="{928E6B8F-CA23-4830-9A68-D41DFCCA0631}" dt="2021-04-30T10:03:06.992" v="2863" actId="14100"/>
        <pc:sldMkLst>
          <pc:docMk/>
          <pc:sldMk cId="514578577" sldId="1648"/>
        </pc:sldMkLst>
        <pc:spChg chg="del">
          <ac:chgData name="Mannerhagen Peter" userId="77036b5a-cee7-41f2-a9c4-f30f9897a622" providerId="ADAL" clId="{928E6B8F-CA23-4830-9A68-D41DFCCA0631}" dt="2021-04-30T09:59:22.955" v="2847" actId="478"/>
          <ac:spMkLst>
            <pc:docMk/>
            <pc:sldMk cId="514578577" sldId="1648"/>
            <ac:spMk id="2" creationId="{3332FE93-55A5-44BF-8195-0BC4F9A1A69A}"/>
          </ac:spMkLst>
        </pc:spChg>
        <pc:spChg chg="del">
          <ac:chgData name="Mannerhagen Peter" userId="77036b5a-cee7-41f2-a9c4-f30f9897a622" providerId="ADAL" clId="{928E6B8F-CA23-4830-9A68-D41DFCCA0631}" dt="2021-04-30T09:59:20.213" v="2846" actId="478"/>
          <ac:spMkLst>
            <pc:docMk/>
            <pc:sldMk cId="514578577" sldId="1648"/>
            <ac:spMk id="3" creationId="{7EBC8D13-0353-45CE-9076-2B2630BA5F0D}"/>
          </ac:spMkLst>
        </pc:spChg>
        <pc:spChg chg="add mod">
          <ac:chgData name="Mannerhagen Peter" userId="77036b5a-cee7-41f2-a9c4-f30f9897a622" providerId="ADAL" clId="{928E6B8F-CA23-4830-9A68-D41DFCCA0631}" dt="2021-04-30T09:59:57.454" v="2850" actId="207"/>
          <ac:spMkLst>
            <pc:docMk/>
            <pc:sldMk cId="514578577" sldId="1648"/>
            <ac:spMk id="4" creationId="{ACCBD0C5-935E-4083-853B-5BF5419FA67F}"/>
          </ac:spMkLst>
        </pc:spChg>
        <pc:spChg chg="add mod">
          <ac:chgData name="Mannerhagen Peter" userId="77036b5a-cee7-41f2-a9c4-f30f9897a622" providerId="ADAL" clId="{928E6B8F-CA23-4830-9A68-D41DFCCA0631}" dt="2021-04-30T10:00:26.351" v="2853" actId="207"/>
          <ac:spMkLst>
            <pc:docMk/>
            <pc:sldMk cId="514578577" sldId="1648"/>
            <ac:spMk id="5" creationId="{4CE0026C-3391-420F-99B0-EF7B6E10350F}"/>
          </ac:spMkLst>
        </pc:spChg>
        <pc:spChg chg="add mod">
          <ac:chgData name="Mannerhagen Peter" userId="77036b5a-cee7-41f2-a9c4-f30f9897a622" providerId="ADAL" clId="{928E6B8F-CA23-4830-9A68-D41DFCCA0631}" dt="2021-04-30T10:00:48.025" v="2856" actId="207"/>
          <ac:spMkLst>
            <pc:docMk/>
            <pc:sldMk cId="514578577" sldId="1648"/>
            <ac:spMk id="6" creationId="{FCCEA3D1-FEF1-4EDF-9D64-8688A4A011B8}"/>
          </ac:spMkLst>
        </pc:spChg>
        <pc:picChg chg="add mod">
          <ac:chgData name="Mannerhagen Peter" userId="77036b5a-cee7-41f2-a9c4-f30f9897a622" providerId="ADAL" clId="{928E6B8F-CA23-4830-9A68-D41DFCCA0631}" dt="2021-04-30T10:03:06.992" v="2863" actId="14100"/>
          <ac:picMkLst>
            <pc:docMk/>
            <pc:sldMk cId="514578577" sldId="1648"/>
            <ac:picMk id="7" creationId="{9E2784F0-1E2B-4E85-AB52-84B0FC0841D3}"/>
          </ac:picMkLst>
        </pc:picChg>
      </pc:sldChg>
      <pc:sldChg chg="addSp delSp modSp new mod">
        <pc:chgData name="Mannerhagen Peter" userId="77036b5a-cee7-41f2-a9c4-f30f9897a622" providerId="ADAL" clId="{928E6B8F-CA23-4830-9A68-D41DFCCA0631}" dt="2021-05-03T06:10:33.380" v="2910" actId="1076"/>
        <pc:sldMkLst>
          <pc:docMk/>
          <pc:sldMk cId="2871304506" sldId="1649"/>
        </pc:sldMkLst>
        <pc:spChg chg="mod ord">
          <ac:chgData name="Mannerhagen Peter" userId="77036b5a-cee7-41f2-a9c4-f30f9897a622" providerId="ADAL" clId="{928E6B8F-CA23-4830-9A68-D41DFCCA0631}" dt="2021-05-03T06:10:33.380" v="2910" actId="1076"/>
          <ac:spMkLst>
            <pc:docMk/>
            <pc:sldMk cId="2871304506" sldId="1649"/>
            <ac:spMk id="2" creationId="{94DF1E3A-DD41-42BE-BC76-30F8E1E3BBAA}"/>
          </ac:spMkLst>
        </pc:spChg>
        <pc:spChg chg="del">
          <ac:chgData name="Mannerhagen Peter" userId="77036b5a-cee7-41f2-a9c4-f30f9897a622" providerId="ADAL" clId="{928E6B8F-CA23-4830-9A68-D41DFCCA0631}" dt="2021-05-03T06:07:49.105" v="2901" actId="478"/>
          <ac:spMkLst>
            <pc:docMk/>
            <pc:sldMk cId="2871304506" sldId="1649"/>
            <ac:spMk id="3" creationId="{A102DEC3-CA16-43B2-A475-26DB0047C9F8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4" creationId="{CFD37F97-8150-4F0A-A3B1-25406EAEB20F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5" creationId="{83A6723F-5639-466A-B6E4-2D6D52BACB32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6" creationId="{F16A59CA-F9DD-4C8A-9DCF-6A70C14B84F6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7" creationId="{2448AF53-B5EC-4C8D-A5C3-BD73CB05D7E7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8" creationId="{40576A69-2B27-42B4-B70F-63DF800CB507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9" creationId="{6A5FC984-E7F7-4D4D-BE89-FA21A73EF34C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10" creationId="{FC400C8E-6CAC-4A56-A066-625B84C0009E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11" creationId="{F04CDB89-1368-4BB1-A8A6-01AAEBCE1603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12" creationId="{05BF64CE-B9A2-456F-B5A2-01F13F61843C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13" creationId="{8E05F611-26FA-49FA-A072-84E9B2257149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14" creationId="{B5B7877D-5C7C-497D-A394-2B0764D9C037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15" creationId="{73381C91-D6E8-4253-A3FB-C1B2FB41D55A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16" creationId="{ABBDBA28-58AF-40AB-AA12-A74AE690F038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17" creationId="{36D2785B-CE8B-476D-8276-15213A1C963D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18" creationId="{E3EF0378-755B-4927-95CB-1C93240DE557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19" creationId="{B2BDAD07-0641-46A0-B894-0D673D0088AB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20" creationId="{047EE6C2-99BE-492D-9B2F-CF462ACCC82F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21" creationId="{CBD600C8-B14F-4C2F-8AC3-E24A0B96F08C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22" creationId="{2CF48038-49F6-46D5-9010-D3DD41D09B4B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23" creationId="{B6A46725-CA03-4F21-BAA6-B6F58F600559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24" creationId="{A79E03B4-EADD-4AAF-A4D0-BECB1CB3718E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25" creationId="{61B6C5FE-CBC7-4B58-A0F6-1F5A3B28EABA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26" creationId="{284739A3-F5BD-4477-9343-77B9103304FA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27" creationId="{9ACA84DE-1100-492E-9382-15537E67F4F9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28" creationId="{BC749E89-E007-48B6-99DA-150A8FC1121E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29" creationId="{32027672-8426-4135-A639-2D1FD5C80893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30" creationId="{390EFBA9-1456-4E35-9F93-63C457BC1ADA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31" creationId="{9EF510BA-6343-4D8B-AE6A-7E806992C972}"/>
          </ac:spMkLst>
        </pc:spChg>
        <pc:spChg chg="add mod">
          <ac:chgData name="Mannerhagen Peter" userId="77036b5a-cee7-41f2-a9c4-f30f9897a622" providerId="ADAL" clId="{928E6B8F-CA23-4830-9A68-D41DFCCA0631}" dt="2021-05-03T06:08:05.317" v="2902"/>
          <ac:spMkLst>
            <pc:docMk/>
            <pc:sldMk cId="2871304506" sldId="1649"/>
            <ac:spMk id="32" creationId="{89B9B8AD-9929-4D66-B764-3063729CBD5E}"/>
          </ac:spMkLst>
        </pc:spChg>
        <pc:spChg chg="add mod">
          <ac:chgData name="Mannerhagen Peter" userId="77036b5a-cee7-41f2-a9c4-f30f9897a622" providerId="ADAL" clId="{928E6B8F-CA23-4830-9A68-D41DFCCA0631}" dt="2021-05-03T06:09:55.436" v="2906" actId="2085"/>
          <ac:spMkLst>
            <pc:docMk/>
            <pc:sldMk cId="2871304506" sldId="1649"/>
            <ac:spMk id="33" creationId="{EAD895B7-E3D2-4E0E-9DAB-1AC99BCF4218}"/>
          </ac:spMkLst>
        </pc:spChg>
        <pc:spChg chg="add mod">
          <ac:chgData name="Mannerhagen Peter" userId="77036b5a-cee7-41f2-a9c4-f30f9897a622" providerId="ADAL" clId="{928E6B8F-CA23-4830-9A68-D41DFCCA0631}" dt="2021-05-03T06:10:11.665" v="2908" actId="1076"/>
          <ac:spMkLst>
            <pc:docMk/>
            <pc:sldMk cId="2871304506" sldId="1649"/>
            <ac:spMk id="34" creationId="{36668101-810C-43F9-A71D-71ADA6FC6BE1}"/>
          </ac:spMkLst>
        </pc:spChg>
      </pc:sldChg>
      <pc:sldChg chg="addSp delSp modSp new mod">
        <pc:chgData name="Mannerhagen Peter" userId="77036b5a-cee7-41f2-a9c4-f30f9897a622" providerId="ADAL" clId="{928E6B8F-CA23-4830-9A68-D41DFCCA0631}" dt="2021-05-04T09:34:31.785" v="2984" actId="20577"/>
        <pc:sldMkLst>
          <pc:docMk/>
          <pc:sldMk cId="1269022636" sldId="1650"/>
        </pc:sldMkLst>
        <pc:spChg chg="mod">
          <ac:chgData name="Mannerhagen Peter" userId="77036b5a-cee7-41f2-a9c4-f30f9897a622" providerId="ADAL" clId="{928E6B8F-CA23-4830-9A68-D41DFCCA0631}" dt="2021-05-04T09:34:31.785" v="2984" actId="20577"/>
          <ac:spMkLst>
            <pc:docMk/>
            <pc:sldMk cId="1269022636" sldId="1650"/>
            <ac:spMk id="2" creationId="{E90E2E05-5E82-461B-83A4-19737F7D5BAF}"/>
          </ac:spMkLst>
        </pc:spChg>
        <pc:spChg chg="del">
          <ac:chgData name="Mannerhagen Peter" userId="77036b5a-cee7-41f2-a9c4-f30f9897a622" providerId="ADAL" clId="{928E6B8F-CA23-4830-9A68-D41DFCCA0631}" dt="2021-05-04T09:34:14.559" v="2962" actId="478"/>
          <ac:spMkLst>
            <pc:docMk/>
            <pc:sldMk cId="1269022636" sldId="1650"/>
            <ac:spMk id="3" creationId="{6EFAC8DE-0EE5-4DF8-AC0B-86413BFA576D}"/>
          </ac:spMkLst>
        </pc:spChg>
        <pc:picChg chg="add mod">
          <ac:chgData name="Mannerhagen Peter" userId="77036b5a-cee7-41f2-a9c4-f30f9897a622" providerId="ADAL" clId="{928E6B8F-CA23-4830-9A68-D41DFCCA0631}" dt="2021-05-04T09:34:23.931" v="2965" actId="14100"/>
          <ac:picMkLst>
            <pc:docMk/>
            <pc:sldMk cId="1269022636" sldId="1650"/>
            <ac:picMk id="4" creationId="{02293FF1-3B1A-4927-8052-D2ED201C8DDE}"/>
          </ac:picMkLst>
        </pc:picChg>
      </pc:sldChg>
      <pc:sldMasterChg chg="delSldLayout">
        <pc:chgData name="Mannerhagen Peter" userId="77036b5a-cee7-41f2-a9c4-f30f9897a622" providerId="ADAL" clId="{928E6B8F-CA23-4830-9A68-D41DFCCA0631}" dt="2021-05-03T06:08:11.463" v="2903" actId="47"/>
        <pc:sldMasterMkLst>
          <pc:docMk/>
          <pc:sldMasterMk cId="1976696080" sldId="2147483661"/>
        </pc:sldMasterMkLst>
        <pc:sldLayoutChg chg="del">
          <pc:chgData name="Mannerhagen Peter" userId="77036b5a-cee7-41f2-a9c4-f30f9897a622" providerId="ADAL" clId="{928E6B8F-CA23-4830-9A68-D41DFCCA0631}" dt="2021-05-03T06:08:11.463" v="2903" actId="47"/>
          <pc:sldLayoutMkLst>
            <pc:docMk/>
            <pc:sldMasterMk cId="1976696080" sldId="2147483661"/>
            <pc:sldLayoutMk cId="6233642" sldId="2147483721"/>
          </pc:sldLayoutMkLst>
        </pc:sldLayoutChg>
      </pc:sldMasterChg>
      <pc:sldMasterChg chg="del delSldLayout">
        <pc:chgData name="Mannerhagen Peter" userId="77036b5a-cee7-41f2-a9c4-f30f9897a622" providerId="ADAL" clId="{928E6B8F-CA23-4830-9A68-D41DFCCA0631}" dt="2021-04-22T14:37:46.595" v="751" actId="47"/>
        <pc:sldMasterMkLst>
          <pc:docMk/>
          <pc:sldMasterMk cId="3075302272" sldId="2147483683"/>
        </pc:sldMasterMkLst>
        <pc:sldLayoutChg chg="del">
          <pc:chgData name="Mannerhagen Peter" userId="77036b5a-cee7-41f2-a9c4-f30f9897a622" providerId="ADAL" clId="{928E6B8F-CA23-4830-9A68-D41DFCCA0631}" dt="2021-04-22T14:37:46.595" v="751" actId="47"/>
          <pc:sldLayoutMkLst>
            <pc:docMk/>
            <pc:sldMasterMk cId="3075302272" sldId="2147483683"/>
            <pc:sldLayoutMk cId="172295533" sldId="2147483684"/>
          </pc:sldLayoutMkLst>
        </pc:sldLayoutChg>
        <pc:sldLayoutChg chg="del">
          <pc:chgData name="Mannerhagen Peter" userId="77036b5a-cee7-41f2-a9c4-f30f9897a622" providerId="ADAL" clId="{928E6B8F-CA23-4830-9A68-D41DFCCA0631}" dt="2021-04-22T14:37:46.595" v="751" actId="47"/>
          <pc:sldLayoutMkLst>
            <pc:docMk/>
            <pc:sldMasterMk cId="3075302272" sldId="2147483683"/>
            <pc:sldLayoutMk cId="3914343473" sldId="2147483685"/>
          </pc:sldLayoutMkLst>
        </pc:sldLayoutChg>
        <pc:sldLayoutChg chg="del">
          <pc:chgData name="Mannerhagen Peter" userId="77036b5a-cee7-41f2-a9c4-f30f9897a622" providerId="ADAL" clId="{928E6B8F-CA23-4830-9A68-D41DFCCA0631}" dt="2021-04-22T14:37:46.595" v="751" actId="47"/>
          <pc:sldLayoutMkLst>
            <pc:docMk/>
            <pc:sldMasterMk cId="3075302272" sldId="2147483683"/>
            <pc:sldLayoutMk cId="651053571" sldId="2147483686"/>
          </pc:sldLayoutMkLst>
        </pc:sldLayoutChg>
        <pc:sldLayoutChg chg="del">
          <pc:chgData name="Mannerhagen Peter" userId="77036b5a-cee7-41f2-a9c4-f30f9897a622" providerId="ADAL" clId="{928E6B8F-CA23-4830-9A68-D41DFCCA0631}" dt="2021-04-22T14:37:46.595" v="751" actId="47"/>
          <pc:sldLayoutMkLst>
            <pc:docMk/>
            <pc:sldMasterMk cId="3075302272" sldId="2147483683"/>
            <pc:sldLayoutMk cId="3742082220" sldId="2147483687"/>
          </pc:sldLayoutMkLst>
        </pc:sldLayoutChg>
        <pc:sldLayoutChg chg="del">
          <pc:chgData name="Mannerhagen Peter" userId="77036b5a-cee7-41f2-a9c4-f30f9897a622" providerId="ADAL" clId="{928E6B8F-CA23-4830-9A68-D41DFCCA0631}" dt="2021-04-22T14:37:46.595" v="751" actId="47"/>
          <pc:sldLayoutMkLst>
            <pc:docMk/>
            <pc:sldMasterMk cId="3075302272" sldId="2147483683"/>
            <pc:sldLayoutMk cId="1909281570" sldId="2147483688"/>
          </pc:sldLayoutMkLst>
        </pc:sldLayoutChg>
        <pc:sldLayoutChg chg="del">
          <pc:chgData name="Mannerhagen Peter" userId="77036b5a-cee7-41f2-a9c4-f30f9897a622" providerId="ADAL" clId="{928E6B8F-CA23-4830-9A68-D41DFCCA0631}" dt="2021-04-22T14:37:46.595" v="751" actId="47"/>
          <pc:sldLayoutMkLst>
            <pc:docMk/>
            <pc:sldMasterMk cId="3075302272" sldId="2147483683"/>
            <pc:sldLayoutMk cId="1113199758" sldId="2147483689"/>
          </pc:sldLayoutMkLst>
        </pc:sldLayoutChg>
        <pc:sldLayoutChg chg="del">
          <pc:chgData name="Mannerhagen Peter" userId="77036b5a-cee7-41f2-a9c4-f30f9897a622" providerId="ADAL" clId="{928E6B8F-CA23-4830-9A68-D41DFCCA0631}" dt="2021-04-22T14:37:46.595" v="751" actId="47"/>
          <pc:sldLayoutMkLst>
            <pc:docMk/>
            <pc:sldMasterMk cId="3075302272" sldId="2147483683"/>
            <pc:sldLayoutMk cId="3176934969" sldId="2147483690"/>
          </pc:sldLayoutMkLst>
        </pc:sldLayoutChg>
        <pc:sldLayoutChg chg="del">
          <pc:chgData name="Mannerhagen Peter" userId="77036b5a-cee7-41f2-a9c4-f30f9897a622" providerId="ADAL" clId="{928E6B8F-CA23-4830-9A68-D41DFCCA0631}" dt="2021-04-22T14:37:46.595" v="751" actId="47"/>
          <pc:sldLayoutMkLst>
            <pc:docMk/>
            <pc:sldMasterMk cId="3075302272" sldId="2147483683"/>
            <pc:sldLayoutMk cId="3912766512" sldId="2147483691"/>
          </pc:sldLayoutMkLst>
        </pc:sldLayoutChg>
        <pc:sldLayoutChg chg="del">
          <pc:chgData name="Mannerhagen Peter" userId="77036b5a-cee7-41f2-a9c4-f30f9897a622" providerId="ADAL" clId="{928E6B8F-CA23-4830-9A68-D41DFCCA0631}" dt="2021-04-22T14:37:46.595" v="751" actId="47"/>
          <pc:sldLayoutMkLst>
            <pc:docMk/>
            <pc:sldMasterMk cId="3075302272" sldId="2147483683"/>
            <pc:sldLayoutMk cId="968316056" sldId="2147483692"/>
          </pc:sldLayoutMkLst>
        </pc:sldLayoutChg>
        <pc:sldLayoutChg chg="del">
          <pc:chgData name="Mannerhagen Peter" userId="77036b5a-cee7-41f2-a9c4-f30f9897a622" providerId="ADAL" clId="{928E6B8F-CA23-4830-9A68-D41DFCCA0631}" dt="2021-04-22T14:37:46.595" v="751" actId="47"/>
          <pc:sldLayoutMkLst>
            <pc:docMk/>
            <pc:sldMasterMk cId="3075302272" sldId="2147483683"/>
            <pc:sldLayoutMk cId="3702659680" sldId="2147483693"/>
          </pc:sldLayoutMkLst>
        </pc:sldLayoutChg>
        <pc:sldLayoutChg chg="del">
          <pc:chgData name="Mannerhagen Peter" userId="77036b5a-cee7-41f2-a9c4-f30f9897a622" providerId="ADAL" clId="{928E6B8F-CA23-4830-9A68-D41DFCCA0631}" dt="2021-04-22T14:37:46.595" v="751" actId="47"/>
          <pc:sldLayoutMkLst>
            <pc:docMk/>
            <pc:sldMasterMk cId="3075302272" sldId="2147483683"/>
            <pc:sldLayoutMk cId="31958394" sldId="2147483694"/>
          </pc:sldLayoutMkLst>
        </pc:sldLayoutChg>
      </pc:sldMasterChg>
    </pc:docChg>
  </pc:docChgLst>
  <pc:docChgLst>
    <pc:chgData name="Mannerhagen Peter" userId="77036b5a-cee7-41f2-a9c4-f30f9897a622" providerId="ADAL" clId="{C8C1F793-711D-46BC-A9AB-53BD1DFFFBAE}"/>
    <pc:docChg chg="custSel addSld delSld modSld">
      <pc:chgData name="Mannerhagen Peter" userId="77036b5a-cee7-41f2-a9c4-f30f9897a622" providerId="ADAL" clId="{C8C1F793-711D-46BC-A9AB-53BD1DFFFBAE}" dt="2021-03-18T14:05:30.981" v="93" actId="1592"/>
      <pc:docMkLst>
        <pc:docMk/>
      </pc:docMkLst>
      <pc:sldChg chg="addSp modSp mod">
        <pc:chgData name="Mannerhagen Peter" userId="77036b5a-cee7-41f2-a9c4-f30f9897a622" providerId="ADAL" clId="{C8C1F793-711D-46BC-A9AB-53BD1DFFFBAE}" dt="2021-03-18T13:46:40.591" v="92" actId="692"/>
        <pc:sldMkLst>
          <pc:docMk/>
          <pc:sldMk cId="4101272743" sldId="257"/>
        </pc:sldMkLst>
        <pc:picChg chg="add mod">
          <ac:chgData name="Mannerhagen Peter" userId="77036b5a-cee7-41f2-a9c4-f30f9897a622" providerId="ADAL" clId="{C8C1F793-711D-46BC-A9AB-53BD1DFFFBAE}" dt="2021-03-18T13:46:40.591" v="92" actId="692"/>
          <ac:picMkLst>
            <pc:docMk/>
            <pc:sldMk cId="4101272743" sldId="257"/>
            <ac:picMk id="9" creationId="{60DF4889-6D0E-4E14-A307-E88F79EEB288}"/>
          </ac:picMkLst>
        </pc:picChg>
      </pc:sldChg>
      <pc:sldChg chg="modAnim">
        <pc:chgData name="Mannerhagen Peter" userId="77036b5a-cee7-41f2-a9c4-f30f9897a622" providerId="ADAL" clId="{C8C1F793-711D-46BC-A9AB-53BD1DFFFBAE}" dt="2021-03-18T13:38:54.159" v="8"/>
        <pc:sldMkLst>
          <pc:docMk/>
          <pc:sldMk cId="1061223044" sldId="275"/>
        </pc:sldMkLst>
      </pc:sldChg>
      <pc:sldChg chg="modSp">
        <pc:chgData name="Mannerhagen Peter" userId="77036b5a-cee7-41f2-a9c4-f30f9897a622" providerId="ADAL" clId="{C8C1F793-711D-46BC-A9AB-53BD1DFFFBAE}" dt="2021-03-18T13:31:45.255" v="0"/>
        <pc:sldMkLst>
          <pc:docMk/>
          <pc:sldMk cId="2663546542" sldId="301"/>
        </pc:sldMkLst>
        <pc:graphicFrameChg chg="mod">
          <ac:chgData name="Mannerhagen Peter" userId="77036b5a-cee7-41f2-a9c4-f30f9897a622" providerId="ADAL" clId="{C8C1F793-711D-46BC-A9AB-53BD1DFFFBAE}" dt="2021-03-18T13:31:45.255" v="0"/>
          <ac:graphicFrameMkLst>
            <pc:docMk/>
            <pc:sldMk cId="2663546542" sldId="301"/>
            <ac:graphicFrameMk id="5" creationId="{38FD09D6-7436-41A0-9FAD-18019EA98AF0}"/>
          </ac:graphicFrameMkLst>
        </pc:graphicFrameChg>
      </pc:sldChg>
      <pc:sldChg chg="modSp mod">
        <pc:chgData name="Mannerhagen Peter" userId="77036b5a-cee7-41f2-a9c4-f30f9897a622" providerId="ADAL" clId="{C8C1F793-711D-46BC-A9AB-53BD1DFFFBAE}" dt="2021-03-18T13:34:35.161" v="1" actId="6549"/>
        <pc:sldMkLst>
          <pc:docMk/>
          <pc:sldMk cId="3197262756" sldId="302"/>
        </pc:sldMkLst>
        <pc:spChg chg="mod">
          <ac:chgData name="Mannerhagen Peter" userId="77036b5a-cee7-41f2-a9c4-f30f9897a622" providerId="ADAL" clId="{C8C1F793-711D-46BC-A9AB-53BD1DFFFBAE}" dt="2021-03-18T13:34:35.161" v="1" actId="6549"/>
          <ac:spMkLst>
            <pc:docMk/>
            <pc:sldMk cId="3197262756" sldId="302"/>
            <ac:spMk id="3" creationId="{04953804-49E2-454D-B4AF-5DAD05F33FAC}"/>
          </ac:spMkLst>
        </pc:spChg>
      </pc:sldChg>
      <pc:sldChg chg="modAnim modNotesTx">
        <pc:chgData name="Mannerhagen Peter" userId="77036b5a-cee7-41f2-a9c4-f30f9897a622" providerId="ADAL" clId="{C8C1F793-711D-46BC-A9AB-53BD1DFFFBAE}" dt="2021-03-18T13:44:50.733" v="82" actId="20577"/>
        <pc:sldMkLst>
          <pc:docMk/>
          <pc:sldMk cId="2614304432" sldId="303"/>
        </pc:sldMkLst>
      </pc:sldChg>
      <pc:sldChg chg="delCm modCm">
        <pc:chgData name="Mannerhagen Peter" userId="77036b5a-cee7-41f2-a9c4-f30f9897a622" providerId="ADAL" clId="{C8C1F793-711D-46BC-A9AB-53BD1DFFFBAE}" dt="2021-03-18T13:40:59.737" v="10" actId="1592"/>
        <pc:sldMkLst>
          <pc:docMk/>
          <pc:sldMk cId="3909091313" sldId="314"/>
        </pc:sldMkLst>
      </pc:sldChg>
      <pc:sldChg chg="modTransition">
        <pc:chgData name="Mannerhagen Peter" userId="77036b5a-cee7-41f2-a9c4-f30f9897a622" providerId="ADAL" clId="{C8C1F793-711D-46BC-A9AB-53BD1DFFFBAE}" dt="2021-03-18T13:36:38.663" v="2"/>
        <pc:sldMkLst>
          <pc:docMk/>
          <pc:sldMk cId="2069882988" sldId="1600"/>
        </pc:sldMkLst>
      </pc:sldChg>
      <pc:sldChg chg="delCm">
        <pc:chgData name="Mannerhagen Peter" userId="77036b5a-cee7-41f2-a9c4-f30f9897a622" providerId="ADAL" clId="{C8C1F793-711D-46BC-A9AB-53BD1DFFFBAE}" dt="2021-03-18T14:05:30.981" v="93" actId="1592"/>
        <pc:sldMkLst>
          <pc:docMk/>
          <pc:sldMk cId="1529702717" sldId="1612"/>
        </pc:sldMkLst>
      </pc:sldChg>
      <pc:sldChg chg="addSp delSp add del setBg delDesignElem">
        <pc:chgData name="Mannerhagen Peter" userId="77036b5a-cee7-41f2-a9c4-f30f9897a622" providerId="ADAL" clId="{C8C1F793-711D-46BC-A9AB-53BD1DFFFBAE}" dt="2021-03-18T13:37:09.080" v="6"/>
        <pc:sldMkLst>
          <pc:docMk/>
          <pc:sldMk cId="3652481960" sldId="1614"/>
        </pc:sldMkLst>
        <pc:spChg chg="add del">
          <ac:chgData name="Mannerhagen Peter" userId="77036b5a-cee7-41f2-a9c4-f30f9897a622" providerId="ADAL" clId="{C8C1F793-711D-46BC-A9AB-53BD1DFFFBAE}" dt="2021-03-18T13:37:09.037" v="5"/>
          <ac:spMkLst>
            <pc:docMk/>
            <pc:sldMk cId="3652481960" sldId="1614"/>
            <ac:spMk id="10" creationId="{42285737-90EE-47DC-AC80-8AE156B11969}"/>
          </ac:spMkLst>
        </pc:spChg>
        <pc:grpChg chg="add del">
          <ac:chgData name="Mannerhagen Peter" userId="77036b5a-cee7-41f2-a9c4-f30f9897a622" providerId="ADAL" clId="{C8C1F793-711D-46BC-A9AB-53BD1DFFFBAE}" dt="2021-03-18T13:37:09.037" v="5"/>
          <ac:grpSpMkLst>
            <pc:docMk/>
            <pc:sldMk cId="3652481960" sldId="1614"/>
            <ac:grpSpMk id="12" creationId="{B57BDC17-F1B3-455F-BBF1-680AA1F25C06}"/>
          </ac:grpSpMkLst>
        </pc:grpChg>
      </pc:sldChg>
    </pc:docChg>
  </pc:docChgLst>
  <pc:docChgLst>
    <pc:chgData name="Thomas Häggström" userId="S::thomas.haggstrom_umea.se#ext#@ineraab.onmicrosoft.com::65316688-30e6-488e-ba37-953ed150164b" providerId="AD" clId="Web-{A7B49A15-03BF-4434-9A67-43F4D2BA0565}"/>
    <pc:docChg chg="">
      <pc:chgData name="Thomas Häggström" userId="S::thomas.haggstrom_umea.se#ext#@ineraab.onmicrosoft.com::65316688-30e6-488e-ba37-953ed150164b" providerId="AD" clId="Web-{A7B49A15-03BF-4434-9A67-43F4D2BA0565}" dt="2021-03-01T09:17:18.165" v="0"/>
      <pc:docMkLst>
        <pc:docMk/>
      </pc:docMkLst>
      <pc:sldChg chg="addCm">
        <pc:chgData name="Thomas Häggström" userId="S::thomas.haggstrom_umea.se#ext#@ineraab.onmicrosoft.com::65316688-30e6-488e-ba37-953ed150164b" providerId="AD" clId="Web-{A7B49A15-03BF-4434-9A67-43F4D2BA0565}" dt="2021-03-01T09:17:18.165" v="0"/>
        <pc:sldMkLst>
          <pc:docMk/>
          <pc:sldMk cId="1215788408" sldId="269"/>
        </pc:sldMkLst>
      </pc:sldChg>
    </pc:docChg>
  </pc:docChgLst>
  <pc:docChgLst>
    <pc:chgData name="Thomas Häggström" userId="S::thomas.haggstrom_umea.se#ext#@ineraab.onmicrosoft.com::65316688-30e6-488e-ba37-953ed150164b" providerId="AD" clId="Web-{D8362AD5-FE6C-4459-B4CF-9D1C169FB593}"/>
    <pc:docChg chg="">
      <pc:chgData name="Thomas Häggström" userId="S::thomas.haggstrom_umea.se#ext#@ineraab.onmicrosoft.com::65316688-30e6-488e-ba37-953ed150164b" providerId="AD" clId="Web-{D8362AD5-FE6C-4459-B4CF-9D1C169FB593}" dt="2021-03-01T11:24:48.034" v="1"/>
      <pc:docMkLst>
        <pc:docMk/>
      </pc:docMkLst>
      <pc:sldChg chg="addCm">
        <pc:chgData name="Thomas Häggström" userId="S::thomas.haggstrom_umea.se#ext#@ineraab.onmicrosoft.com::65316688-30e6-488e-ba37-953ed150164b" providerId="AD" clId="Web-{D8362AD5-FE6C-4459-B4CF-9D1C169FB593}" dt="2021-03-01T11:19:44.437" v="0"/>
        <pc:sldMkLst>
          <pc:docMk/>
          <pc:sldMk cId="3909091313" sldId="314"/>
        </pc:sldMkLst>
      </pc:sldChg>
      <pc:sldChg chg="addCm">
        <pc:chgData name="Thomas Häggström" userId="S::thomas.haggstrom_umea.se#ext#@ineraab.onmicrosoft.com::65316688-30e6-488e-ba37-953ed150164b" providerId="AD" clId="Web-{D8362AD5-FE6C-4459-B4CF-9D1C169FB593}" dt="2021-03-01T11:24:48.034" v="1"/>
        <pc:sldMkLst>
          <pc:docMk/>
          <pc:sldMk cId="623932454" sldId="315"/>
        </pc:sldMkLst>
      </pc:sldChg>
    </pc:docChg>
  </pc:docChgLst>
  <pc:docChgLst>
    <pc:chgData name="Mannerhagen Peter" userId="77036b5a-cee7-41f2-a9c4-f30f9897a622" providerId="ADAL" clId="{AABAE37C-C723-498F-974D-4D7614F97FBB}"/>
    <pc:docChg chg="undo custSel mod addSld modSld">
      <pc:chgData name="Mannerhagen Peter" userId="77036b5a-cee7-41f2-a9c4-f30f9897a622" providerId="ADAL" clId="{AABAE37C-C723-498F-974D-4D7614F97FBB}" dt="2020-11-19T16:11:03.609" v="523"/>
      <pc:docMkLst>
        <pc:docMk/>
      </pc:docMkLst>
      <pc:sldChg chg="addSp delSp modSp mod setBg">
        <pc:chgData name="Mannerhagen Peter" userId="77036b5a-cee7-41f2-a9c4-f30f9897a622" providerId="ADAL" clId="{AABAE37C-C723-498F-974D-4D7614F97FBB}" dt="2020-11-19T16:10:22.456" v="518" actId="1076"/>
        <pc:sldMkLst>
          <pc:docMk/>
          <pc:sldMk cId="3194377694" sldId="256"/>
        </pc:sldMkLst>
        <pc:spChg chg="mod">
          <ac:chgData name="Mannerhagen Peter" userId="77036b5a-cee7-41f2-a9c4-f30f9897a622" providerId="ADAL" clId="{AABAE37C-C723-498F-974D-4D7614F97FBB}" dt="2020-11-19T16:06:53.265" v="516" actId="26606"/>
          <ac:spMkLst>
            <pc:docMk/>
            <pc:sldMk cId="3194377694" sldId="256"/>
            <ac:spMk id="2" creationId="{00000000-0000-0000-0000-000000000000}"/>
          </ac:spMkLst>
        </pc:spChg>
        <pc:spChg chg="mod">
          <ac:chgData name="Mannerhagen Peter" userId="77036b5a-cee7-41f2-a9c4-f30f9897a622" providerId="ADAL" clId="{AABAE37C-C723-498F-974D-4D7614F97FBB}" dt="2020-11-19T16:06:53.265" v="516" actId="26606"/>
          <ac:spMkLst>
            <pc:docMk/>
            <pc:sldMk cId="3194377694" sldId="256"/>
            <ac:spMk id="3" creationId="{00000000-0000-0000-0000-000000000000}"/>
          </ac:spMkLst>
        </pc:spChg>
        <pc:spChg chg="add del">
          <ac:chgData name="Mannerhagen Peter" userId="77036b5a-cee7-41f2-a9c4-f30f9897a622" providerId="ADAL" clId="{AABAE37C-C723-498F-974D-4D7614F97FBB}" dt="2020-11-19T16:06:53.247" v="515" actId="26606"/>
          <ac:spMkLst>
            <pc:docMk/>
            <pc:sldMk cId="3194377694" sldId="256"/>
            <ac:spMk id="8" creationId="{23962611-DFD5-4092-AAFD-559E3DFCE2C9}"/>
          </ac:spMkLst>
        </pc:spChg>
        <pc:spChg chg="add">
          <ac:chgData name="Mannerhagen Peter" userId="77036b5a-cee7-41f2-a9c4-f30f9897a622" providerId="ADAL" clId="{AABAE37C-C723-498F-974D-4D7614F97FBB}" dt="2020-11-19T16:06:53.265" v="516" actId="26606"/>
          <ac:spMkLst>
            <pc:docMk/>
            <pc:sldMk cId="3194377694" sldId="256"/>
            <ac:spMk id="12" creationId="{FA6F8ABB-6C5D-4349-9E1B-198D1ABFA804}"/>
          </ac:spMkLst>
        </pc:spChg>
        <pc:spChg chg="add">
          <ac:chgData name="Mannerhagen Peter" userId="77036b5a-cee7-41f2-a9c4-f30f9897a622" providerId="ADAL" clId="{AABAE37C-C723-498F-974D-4D7614F97FBB}" dt="2020-11-19T16:06:53.265" v="516" actId="26606"/>
          <ac:spMkLst>
            <pc:docMk/>
            <pc:sldMk cId="3194377694" sldId="256"/>
            <ac:spMk id="13" creationId="{C475749F-F487-4EFB-ABC7-C1359590EB76}"/>
          </ac:spMkLst>
        </pc:spChg>
        <pc:spChg chg="add">
          <ac:chgData name="Mannerhagen Peter" userId="77036b5a-cee7-41f2-a9c4-f30f9897a622" providerId="ADAL" clId="{AABAE37C-C723-498F-974D-4D7614F97FBB}" dt="2020-11-19T16:06:53.265" v="516" actId="26606"/>
          <ac:spMkLst>
            <pc:docMk/>
            <pc:sldMk cId="3194377694" sldId="256"/>
            <ac:spMk id="14" creationId="{B971ABA8-4CDB-4EEE-8C48-AA4FDB650782}"/>
          </ac:spMkLst>
        </pc:spChg>
        <pc:spChg chg="add">
          <ac:chgData name="Mannerhagen Peter" userId="77036b5a-cee7-41f2-a9c4-f30f9897a622" providerId="ADAL" clId="{AABAE37C-C723-498F-974D-4D7614F97FBB}" dt="2020-11-19T16:06:53.265" v="516" actId="26606"/>
          <ac:spMkLst>
            <pc:docMk/>
            <pc:sldMk cId="3194377694" sldId="256"/>
            <ac:spMk id="15" creationId="{F6285A5F-6712-47A0-8A11-F0DFF60D0D20}"/>
          </ac:spMkLst>
        </pc:spChg>
        <pc:grpChg chg="add">
          <ac:chgData name="Mannerhagen Peter" userId="77036b5a-cee7-41f2-a9c4-f30f9897a622" providerId="ADAL" clId="{AABAE37C-C723-498F-974D-4D7614F97FBB}" dt="2020-11-19T16:06:53.265" v="516" actId="26606"/>
          <ac:grpSpMkLst>
            <pc:docMk/>
            <pc:sldMk cId="3194377694" sldId="256"/>
            <ac:grpSpMk id="16" creationId="{DAD463E1-6621-44B4-A995-C70A4631D388}"/>
          </ac:grpSpMkLst>
        </pc:grpChg>
        <pc:picChg chg="add mod">
          <ac:chgData name="Mannerhagen Peter" userId="77036b5a-cee7-41f2-a9c4-f30f9897a622" providerId="ADAL" clId="{AABAE37C-C723-498F-974D-4D7614F97FBB}" dt="2020-11-19T16:10:22.456" v="518" actId="1076"/>
          <ac:picMkLst>
            <pc:docMk/>
            <pc:sldMk cId="3194377694" sldId="256"/>
            <ac:picMk id="4" creationId="{9EDBEF73-E4EC-4B74-AE8D-E2E23414AB65}"/>
          </ac:picMkLst>
        </pc:picChg>
        <pc:picChg chg="add del">
          <ac:chgData name="Mannerhagen Peter" userId="77036b5a-cee7-41f2-a9c4-f30f9897a622" providerId="ADAL" clId="{AABAE37C-C723-498F-974D-4D7614F97FBB}" dt="2020-11-19T16:06:53.247" v="515" actId="26606"/>
          <ac:picMkLst>
            <pc:docMk/>
            <pc:sldMk cId="3194377694" sldId="256"/>
            <ac:picMk id="10" creationId="{2270F1FA-0425-408F-9861-80BF5AFB276D}"/>
          </ac:picMkLst>
        </pc:picChg>
      </pc:sldChg>
      <pc:sldChg chg="addSp add">
        <pc:chgData name="Mannerhagen Peter" userId="77036b5a-cee7-41f2-a9c4-f30f9897a622" providerId="ADAL" clId="{AABAE37C-C723-498F-974D-4D7614F97FBB}" dt="2020-11-19T16:10:50.749" v="519"/>
        <pc:sldMkLst>
          <pc:docMk/>
          <pc:sldMk cId="4101272743" sldId="257"/>
        </pc:sldMkLst>
        <pc:picChg chg="add">
          <ac:chgData name="Mannerhagen Peter" userId="77036b5a-cee7-41f2-a9c4-f30f9897a622" providerId="ADAL" clId="{AABAE37C-C723-498F-974D-4D7614F97FBB}" dt="2020-11-19T16:10:50.749" v="519"/>
          <ac:picMkLst>
            <pc:docMk/>
            <pc:sldMk cId="4101272743" sldId="257"/>
            <ac:picMk id="4" creationId="{9059B462-7347-45DB-91CD-49F48A94983E}"/>
          </ac:picMkLst>
        </pc:picChg>
      </pc:sldChg>
      <pc:sldChg chg="addSp delSp modSp add modAnim">
        <pc:chgData name="Mannerhagen Peter" userId="77036b5a-cee7-41f2-a9c4-f30f9897a622" providerId="ADAL" clId="{AABAE37C-C723-498F-974D-4D7614F97FBB}" dt="2020-11-19T16:10:54.393" v="520"/>
        <pc:sldMkLst>
          <pc:docMk/>
          <pc:sldMk cId="3441651228" sldId="258"/>
        </pc:sldMkLst>
        <pc:spChg chg="mod">
          <ac:chgData name="Mannerhagen Peter" userId="77036b5a-cee7-41f2-a9c4-f30f9897a622" providerId="ADAL" clId="{AABAE37C-C723-498F-974D-4D7614F97FBB}" dt="2020-11-19T14:53:14.291" v="20" actId="20577"/>
          <ac:spMkLst>
            <pc:docMk/>
            <pc:sldMk cId="3441651228" sldId="258"/>
            <ac:spMk id="2" creationId="{D3CFF425-4F81-4290-B41A-DFBDB58282F3}"/>
          </ac:spMkLst>
        </pc:spChg>
        <pc:spChg chg="del">
          <ac:chgData name="Mannerhagen Peter" userId="77036b5a-cee7-41f2-a9c4-f30f9897a622" providerId="ADAL" clId="{AABAE37C-C723-498F-974D-4D7614F97FBB}" dt="2020-11-19T12:44:07.697" v="2" actId="478"/>
          <ac:spMkLst>
            <pc:docMk/>
            <pc:sldMk cId="3441651228" sldId="258"/>
            <ac:spMk id="3" creationId="{8796ECD6-3BE6-41CF-B722-681EB79813CB}"/>
          </ac:spMkLst>
        </pc:spChg>
        <pc:spChg chg="add mod">
          <ac:chgData name="Mannerhagen Peter" userId="77036b5a-cee7-41f2-a9c4-f30f9897a622" providerId="ADAL" clId="{AABAE37C-C723-498F-974D-4D7614F97FBB}" dt="2020-11-19T15:01:49.852" v="52" actId="207"/>
          <ac:spMkLst>
            <pc:docMk/>
            <pc:sldMk cId="3441651228" sldId="258"/>
            <ac:spMk id="4" creationId="{462896D8-7320-4A25-A6DB-A2B70EEECA6F}"/>
          </ac:spMkLst>
        </pc:spChg>
        <pc:spChg chg="add mod">
          <ac:chgData name="Mannerhagen Peter" userId="77036b5a-cee7-41f2-a9c4-f30f9897a622" providerId="ADAL" clId="{AABAE37C-C723-498F-974D-4D7614F97FBB}" dt="2020-11-19T15:01:49.852" v="52" actId="207"/>
          <ac:spMkLst>
            <pc:docMk/>
            <pc:sldMk cId="3441651228" sldId="258"/>
            <ac:spMk id="5" creationId="{6E57D2EF-B2C6-4E71-A071-0F14019D863F}"/>
          </ac:spMkLst>
        </pc:spChg>
        <pc:spChg chg="add mod">
          <ac:chgData name="Mannerhagen Peter" userId="77036b5a-cee7-41f2-a9c4-f30f9897a622" providerId="ADAL" clId="{AABAE37C-C723-498F-974D-4D7614F97FBB}" dt="2020-11-19T15:01:49.852" v="52" actId="207"/>
          <ac:spMkLst>
            <pc:docMk/>
            <pc:sldMk cId="3441651228" sldId="258"/>
            <ac:spMk id="6" creationId="{2516160B-E79A-46C6-916A-09DE54438F4B}"/>
          </ac:spMkLst>
        </pc:spChg>
        <pc:spChg chg="add mod">
          <ac:chgData name="Mannerhagen Peter" userId="77036b5a-cee7-41f2-a9c4-f30f9897a622" providerId="ADAL" clId="{AABAE37C-C723-498F-974D-4D7614F97FBB}" dt="2020-11-19T15:16:09.440" v="115" actId="1076"/>
          <ac:spMkLst>
            <pc:docMk/>
            <pc:sldMk cId="3441651228" sldId="258"/>
            <ac:spMk id="11" creationId="{A37C63D9-34E6-445C-9D82-E1CA47AEB062}"/>
          </ac:spMkLst>
        </pc:spChg>
        <pc:spChg chg="add mod">
          <ac:chgData name="Mannerhagen Peter" userId="77036b5a-cee7-41f2-a9c4-f30f9897a622" providerId="ADAL" clId="{AABAE37C-C723-498F-974D-4D7614F97FBB}" dt="2020-11-19T15:05:28.231" v="96" actId="14100"/>
          <ac:spMkLst>
            <pc:docMk/>
            <pc:sldMk cId="3441651228" sldId="258"/>
            <ac:spMk id="12" creationId="{26EC0C5C-11D8-4767-93C2-8B4353423637}"/>
          </ac:spMkLst>
        </pc:spChg>
        <pc:spChg chg="add mod">
          <ac:chgData name="Mannerhagen Peter" userId="77036b5a-cee7-41f2-a9c4-f30f9897a622" providerId="ADAL" clId="{AABAE37C-C723-498F-974D-4D7614F97FBB}" dt="2020-11-19T15:16:16.909" v="116" actId="1076"/>
          <ac:spMkLst>
            <pc:docMk/>
            <pc:sldMk cId="3441651228" sldId="258"/>
            <ac:spMk id="15" creationId="{C7708AD5-8D36-4E7B-A85D-501E25C656B1}"/>
          </ac:spMkLst>
        </pc:spChg>
        <pc:spChg chg="add mod">
          <ac:chgData name="Mannerhagen Peter" userId="77036b5a-cee7-41f2-a9c4-f30f9897a622" providerId="ADAL" clId="{AABAE37C-C723-498F-974D-4D7614F97FBB}" dt="2020-11-19T15:27:32.965" v="179" actId="1038"/>
          <ac:spMkLst>
            <pc:docMk/>
            <pc:sldMk cId="3441651228" sldId="258"/>
            <ac:spMk id="16" creationId="{0840A25D-D19C-400F-904E-E8B46E789CB8}"/>
          </ac:spMkLst>
        </pc:spChg>
        <pc:spChg chg="add mod">
          <ac:chgData name="Mannerhagen Peter" userId="77036b5a-cee7-41f2-a9c4-f30f9897a622" providerId="ADAL" clId="{AABAE37C-C723-498F-974D-4D7614F97FBB}" dt="2020-11-19T15:17:08.900" v="125" actId="20577"/>
          <ac:spMkLst>
            <pc:docMk/>
            <pc:sldMk cId="3441651228" sldId="258"/>
            <ac:spMk id="17" creationId="{756AE90A-4142-44F9-A538-D8830EEC1894}"/>
          </ac:spMkLst>
        </pc:spChg>
        <pc:spChg chg="add mod">
          <ac:chgData name="Mannerhagen Peter" userId="77036b5a-cee7-41f2-a9c4-f30f9897a622" providerId="ADAL" clId="{AABAE37C-C723-498F-974D-4D7614F97FBB}" dt="2020-11-19T15:22:14.035" v="145" actId="1076"/>
          <ac:spMkLst>
            <pc:docMk/>
            <pc:sldMk cId="3441651228" sldId="258"/>
            <ac:spMk id="24" creationId="{09A7660B-20C0-445B-BDA7-56D9A122420F}"/>
          </ac:spMkLst>
        </pc:spChg>
        <pc:spChg chg="add mod">
          <ac:chgData name="Mannerhagen Peter" userId="77036b5a-cee7-41f2-a9c4-f30f9897a622" providerId="ADAL" clId="{AABAE37C-C723-498F-974D-4D7614F97FBB}" dt="2020-11-19T15:23:21.720" v="162" actId="1076"/>
          <ac:spMkLst>
            <pc:docMk/>
            <pc:sldMk cId="3441651228" sldId="258"/>
            <ac:spMk id="28" creationId="{85CB4A63-06A7-48C1-BE99-2B0A2CCFCABF}"/>
          </ac:spMkLst>
        </pc:spChg>
        <pc:spChg chg="add mod">
          <ac:chgData name="Mannerhagen Peter" userId="77036b5a-cee7-41f2-a9c4-f30f9897a622" providerId="ADAL" clId="{AABAE37C-C723-498F-974D-4D7614F97FBB}" dt="2020-11-19T15:26:34.524" v="172" actId="20577"/>
          <ac:spMkLst>
            <pc:docMk/>
            <pc:sldMk cId="3441651228" sldId="258"/>
            <ac:spMk id="29" creationId="{F2E83D49-A9BE-40F2-A7C4-AE76917546E3}"/>
          </ac:spMkLst>
        </pc:spChg>
        <pc:spChg chg="add mod">
          <ac:chgData name="Mannerhagen Peter" userId="77036b5a-cee7-41f2-a9c4-f30f9897a622" providerId="ADAL" clId="{AABAE37C-C723-498F-974D-4D7614F97FBB}" dt="2020-11-19T15:37:01.673" v="238" actId="1076"/>
          <ac:spMkLst>
            <pc:docMk/>
            <pc:sldMk cId="3441651228" sldId="258"/>
            <ac:spMk id="36" creationId="{FB7158FC-D76C-4399-9327-8532CB34A4D0}"/>
          </ac:spMkLst>
        </pc:spChg>
        <pc:spChg chg="add mod">
          <ac:chgData name="Mannerhagen Peter" userId="77036b5a-cee7-41f2-a9c4-f30f9897a622" providerId="ADAL" clId="{AABAE37C-C723-498F-974D-4D7614F97FBB}" dt="2020-11-19T15:31:37.607" v="216" actId="1076"/>
          <ac:spMkLst>
            <pc:docMk/>
            <pc:sldMk cId="3441651228" sldId="258"/>
            <ac:spMk id="42" creationId="{C57458E0-1FB5-4ADB-AF33-43F28303A97C}"/>
          </ac:spMkLst>
        </pc:spChg>
        <pc:spChg chg="add mod">
          <ac:chgData name="Mannerhagen Peter" userId="77036b5a-cee7-41f2-a9c4-f30f9897a622" providerId="ADAL" clId="{AABAE37C-C723-498F-974D-4D7614F97FBB}" dt="2020-11-19T15:32:28.958" v="232" actId="1076"/>
          <ac:spMkLst>
            <pc:docMk/>
            <pc:sldMk cId="3441651228" sldId="258"/>
            <ac:spMk id="43" creationId="{8F41E068-9EAF-4AAB-8912-9AFEF9805566}"/>
          </ac:spMkLst>
        </pc:spChg>
        <pc:spChg chg="add mod">
          <ac:chgData name="Mannerhagen Peter" userId="77036b5a-cee7-41f2-a9c4-f30f9897a622" providerId="ADAL" clId="{AABAE37C-C723-498F-974D-4D7614F97FBB}" dt="2020-11-19T15:38:23.623" v="258" actId="1076"/>
          <ac:spMkLst>
            <pc:docMk/>
            <pc:sldMk cId="3441651228" sldId="258"/>
            <ac:spMk id="47" creationId="{137B1844-CF43-4D1C-87C1-75485CDAA33A}"/>
          </ac:spMkLst>
        </pc:spChg>
        <pc:spChg chg="add mod">
          <ac:chgData name="Mannerhagen Peter" userId="77036b5a-cee7-41f2-a9c4-f30f9897a622" providerId="ADAL" clId="{AABAE37C-C723-498F-974D-4D7614F97FBB}" dt="2020-11-19T15:40:47.005" v="285" actId="1036"/>
          <ac:spMkLst>
            <pc:docMk/>
            <pc:sldMk cId="3441651228" sldId="258"/>
            <ac:spMk id="49" creationId="{7FF085E9-06E7-41A0-B2F7-C95C08A8AEE9}"/>
          </ac:spMkLst>
        </pc:spChg>
        <pc:spChg chg="add mod">
          <ac:chgData name="Mannerhagen Peter" userId="77036b5a-cee7-41f2-a9c4-f30f9897a622" providerId="ADAL" clId="{AABAE37C-C723-498F-974D-4D7614F97FBB}" dt="2020-11-19T15:42:55.151" v="295" actId="20577"/>
          <ac:spMkLst>
            <pc:docMk/>
            <pc:sldMk cId="3441651228" sldId="258"/>
            <ac:spMk id="54" creationId="{C935570E-F810-4805-88C7-3D9D05002EE2}"/>
          </ac:spMkLst>
        </pc:spChg>
        <pc:spChg chg="add mod">
          <ac:chgData name="Mannerhagen Peter" userId="77036b5a-cee7-41f2-a9c4-f30f9897a622" providerId="ADAL" clId="{AABAE37C-C723-498F-974D-4D7614F97FBB}" dt="2020-11-19T15:47:42.522" v="328" actId="1076"/>
          <ac:spMkLst>
            <pc:docMk/>
            <pc:sldMk cId="3441651228" sldId="258"/>
            <ac:spMk id="57" creationId="{8A0E03BF-36CD-49EB-AA21-F33135BD58D5}"/>
          </ac:spMkLst>
        </pc:spChg>
        <pc:spChg chg="add mod">
          <ac:chgData name="Mannerhagen Peter" userId="77036b5a-cee7-41f2-a9c4-f30f9897a622" providerId="ADAL" clId="{AABAE37C-C723-498F-974D-4D7614F97FBB}" dt="2020-11-19T15:47:37.588" v="327" actId="1076"/>
          <ac:spMkLst>
            <pc:docMk/>
            <pc:sldMk cId="3441651228" sldId="258"/>
            <ac:spMk id="59" creationId="{B73EA4F4-4A62-442B-A071-C988D0A00DA0}"/>
          </ac:spMkLst>
        </pc:spChg>
        <pc:spChg chg="add mod">
          <ac:chgData name="Mannerhagen Peter" userId="77036b5a-cee7-41f2-a9c4-f30f9897a622" providerId="ADAL" clId="{AABAE37C-C723-498F-974D-4D7614F97FBB}" dt="2020-11-19T15:53:06.372" v="350" actId="1076"/>
          <ac:spMkLst>
            <pc:docMk/>
            <pc:sldMk cId="3441651228" sldId="258"/>
            <ac:spMk id="72" creationId="{44E45958-275D-4CCD-8398-D8EF2D6E8659}"/>
          </ac:spMkLst>
        </pc:spChg>
        <pc:spChg chg="add mod">
          <ac:chgData name="Mannerhagen Peter" userId="77036b5a-cee7-41f2-a9c4-f30f9897a622" providerId="ADAL" clId="{AABAE37C-C723-498F-974D-4D7614F97FBB}" dt="2020-11-19T15:53:43.432" v="360" actId="20577"/>
          <ac:spMkLst>
            <pc:docMk/>
            <pc:sldMk cId="3441651228" sldId="258"/>
            <ac:spMk id="73" creationId="{DC802BBB-E496-431B-9D4C-D55557BD431E}"/>
          </ac:spMkLst>
        </pc:spChg>
        <pc:spChg chg="add mod">
          <ac:chgData name="Mannerhagen Peter" userId="77036b5a-cee7-41f2-a9c4-f30f9897a622" providerId="ADAL" clId="{AABAE37C-C723-498F-974D-4D7614F97FBB}" dt="2020-11-19T15:55:03.946" v="374" actId="1076"/>
          <ac:spMkLst>
            <pc:docMk/>
            <pc:sldMk cId="3441651228" sldId="258"/>
            <ac:spMk id="74" creationId="{36D5319A-8347-4283-A894-3BC2AF928E40}"/>
          </ac:spMkLst>
        </pc:spChg>
        <pc:spChg chg="add mod">
          <ac:chgData name="Mannerhagen Peter" userId="77036b5a-cee7-41f2-a9c4-f30f9897a622" providerId="ADAL" clId="{AABAE37C-C723-498F-974D-4D7614F97FBB}" dt="2020-11-19T15:55:28.461" v="392" actId="1076"/>
          <ac:spMkLst>
            <pc:docMk/>
            <pc:sldMk cId="3441651228" sldId="258"/>
            <ac:spMk id="75" creationId="{F58155C4-90B3-4153-B694-A6381A9FA65A}"/>
          </ac:spMkLst>
        </pc:spChg>
        <pc:picChg chg="add">
          <ac:chgData name="Mannerhagen Peter" userId="77036b5a-cee7-41f2-a9c4-f30f9897a622" providerId="ADAL" clId="{AABAE37C-C723-498F-974D-4D7614F97FBB}" dt="2020-11-19T16:10:54.393" v="520"/>
          <ac:picMkLst>
            <pc:docMk/>
            <pc:sldMk cId="3441651228" sldId="258"/>
            <ac:picMk id="76" creationId="{2B110188-46F1-4C0B-961C-D8983C2F59A6}"/>
          </ac:picMkLst>
        </pc:picChg>
        <pc:cxnChg chg="add mod">
          <ac:chgData name="Mannerhagen Peter" userId="77036b5a-cee7-41f2-a9c4-f30f9897a622" providerId="ADAL" clId="{AABAE37C-C723-498F-974D-4D7614F97FBB}" dt="2020-11-19T15:04:17.283" v="66" actId="1582"/>
          <ac:cxnSpMkLst>
            <pc:docMk/>
            <pc:sldMk cId="3441651228" sldId="258"/>
            <ac:cxnSpMk id="8" creationId="{A0497E99-25CA-4307-A0CC-F73C25B9F702}"/>
          </ac:cxnSpMkLst>
        </pc:cxnChg>
        <pc:cxnChg chg="add mod">
          <ac:chgData name="Mannerhagen Peter" userId="77036b5a-cee7-41f2-a9c4-f30f9897a622" providerId="ADAL" clId="{AABAE37C-C723-498F-974D-4D7614F97FBB}" dt="2020-11-19T15:04:17.283" v="66" actId="1582"/>
          <ac:cxnSpMkLst>
            <pc:docMk/>
            <pc:sldMk cId="3441651228" sldId="258"/>
            <ac:cxnSpMk id="9" creationId="{5B4FC163-E3DD-44F4-AFCC-AF8112A09681}"/>
          </ac:cxnSpMkLst>
        </pc:cxnChg>
        <pc:cxnChg chg="add mod">
          <ac:chgData name="Mannerhagen Peter" userId="77036b5a-cee7-41f2-a9c4-f30f9897a622" providerId="ADAL" clId="{AABAE37C-C723-498F-974D-4D7614F97FBB}" dt="2020-11-19T15:06:16.800" v="98" actId="1076"/>
          <ac:cxnSpMkLst>
            <pc:docMk/>
            <pc:sldMk cId="3441651228" sldId="258"/>
            <ac:cxnSpMk id="13" creationId="{F42FD787-3071-4DB8-BAE7-9F983BA04824}"/>
          </ac:cxnSpMkLst>
        </pc:cxnChg>
        <pc:cxnChg chg="add mod">
          <ac:chgData name="Mannerhagen Peter" userId="77036b5a-cee7-41f2-a9c4-f30f9897a622" providerId="ADAL" clId="{AABAE37C-C723-498F-974D-4D7614F97FBB}" dt="2020-11-19T15:06:16.800" v="98" actId="1076"/>
          <ac:cxnSpMkLst>
            <pc:docMk/>
            <pc:sldMk cId="3441651228" sldId="258"/>
            <ac:cxnSpMk id="14" creationId="{BD39582C-7B1A-49CA-938A-A5BD3277F31A}"/>
          </ac:cxnSpMkLst>
        </pc:cxnChg>
        <pc:cxnChg chg="add mod">
          <ac:chgData name="Mannerhagen Peter" userId="77036b5a-cee7-41f2-a9c4-f30f9897a622" providerId="ADAL" clId="{AABAE37C-C723-498F-974D-4D7614F97FBB}" dt="2020-11-19T15:18:19.620" v="129" actId="14100"/>
          <ac:cxnSpMkLst>
            <pc:docMk/>
            <pc:sldMk cId="3441651228" sldId="258"/>
            <ac:cxnSpMk id="18" creationId="{271EBC62-38FA-4770-B297-D0FE95A76D3F}"/>
          </ac:cxnSpMkLst>
        </pc:cxnChg>
        <pc:cxnChg chg="add mod">
          <ac:chgData name="Mannerhagen Peter" userId="77036b5a-cee7-41f2-a9c4-f30f9897a622" providerId="ADAL" clId="{AABAE37C-C723-498F-974D-4D7614F97FBB}" dt="2020-11-19T15:21:40.840" v="139" actId="1076"/>
          <ac:cxnSpMkLst>
            <pc:docMk/>
            <pc:sldMk cId="3441651228" sldId="258"/>
            <ac:cxnSpMk id="21" creationId="{5B452089-506D-4678-81F5-C0853888BA0B}"/>
          </ac:cxnSpMkLst>
        </pc:cxnChg>
        <pc:cxnChg chg="add mod">
          <ac:chgData name="Mannerhagen Peter" userId="77036b5a-cee7-41f2-a9c4-f30f9897a622" providerId="ADAL" clId="{AABAE37C-C723-498F-974D-4D7614F97FBB}" dt="2020-11-19T15:22:44.566" v="150" actId="14100"/>
          <ac:cxnSpMkLst>
            <pc:docMk/>
            <pc:sldMk cId="3441651228" sldId="258"/>
            <ac:cxnSpMk id="25" creationId="{AB85823B-0286-43A9-A254-AFD0A90FE8B9}"/>
          </ac:cxnSpMkLst>
        </pc:cxnChg>
        <pc:cxnChg chg="add mod">
          <ac:chgData name="Mannerhagen Peter" userId="77036b5a-cee7-41f2-a9c4-f30f9897a622" providerId="ADAL" clId="{AABAE37C-C723-498F-974D-4D7614F97FBB}" dt="2020-11-19T15:33:09.134" v="234" actId="14100"/>
          <ac:cxnSpMkLst>
            <pc:docMk/>
            <pc:sldMk cId="3441651228" sldId="258"/>
            <ac:cxnSpMk id="30" creationId="{844BAEE3-2A53-416B-BF63-0834077B176F}"/>
          </ac:cxnSpMkLst>
        </pc:cxnChg>
        <pc:cxnChg chg="add mod">
          <ac:chgData name="Mannerhagen Peter" userId="77036b5a-cee7-41f2-a9c4-f30f9897a622" providerId="ADAL" clId="{AABAE37C-C723-498F-974D-4D7614F97FBB}" dt="2020-11-19T15:33:59.144" v="236" actId="14100"/>
          <ac:cxnSpMkLst>
            <pc:docMk/>
            <pc:sldMk cId="3441651228" sldId="258"/>
            <ac:cxnSpMk id="33" creationId="{77A47657-2C8A-4B5B-91DD-B0A5A64B1DE5}"/>
          </ac:cxnSpMkLst>
        </pc:cxnChg>
        <pc:cxnChg chg="add mod">
          <ac:chgData name="Mannerhagen Peter" userId="77036b5a-cee7-41f2-a9c4-f30f9897a622" providerId="ADAL" clId="{AABAE37C-C723-498F-974D-4D7614F97FBB}" dt="2020-11-19T15:30:09.859" v="195" actId="14100"/>
          <ac:cxnSpMkLst>
            <pc:docMk/>
            <pc:sldMk cId="3441651228" sldId="258"/>
            <ac:cxnSpMk id="37" creationId="{F6FD5410-547F-436C-860F-7BB5EC91FEBD}"/>
          </ac:cxnSpMkLst>
        </pc:cxnChg>
        <pc:cxnChg chg="add mod">
          <ac:chgData name="Mannerhagen Peter" userId="77036b5a-cee7-41f2-a9c4-f30f9897a622" providerId="ADAL" clId="{AABAE37C-C723-498F-974D-4D7614F97FBB}" dt="2020-11-19T15:30:56.080" v="200" actId="14100"/>
          <ac:cxnSpMkLst>
            <pc:docMk/>
            <pc:sldMk cId="3441651228" sldId="258"/>
            <ac:cxnSpMk id="39" creationId="{C7C35393-E191-4863-B764-549432531E66}"/>
          </ac:cxnSpMkLst>
        </pc:cxnChg>
        <pc:cxnChg chg="add mod">
          <ac:chgData name="Mannerhagen Peter" userId="77036b5a-cee7-41f2-a9c4-f30f9897a622" providerId="ADAL" clId="{AABAE37C-C723-498F-974D-4D7614F97FBB}" dt="2020-11-19T15:44:00.438" v="296" actId="14100"/>
          <ac:cxnSpMkLst>
            <pc:docMk/>
            <pc:sldMk cId="3441651228" sldId="258"/>
            <ac:cxnSpMk id="48" creationId="{6D69212E-4EDC-4123-9242-D3CC391FCD8C}"/>
          </ac:cxnSpMkLst>
        </pc:cxnChg>
        <pc:cxnChg chg="add mod">
          <ac:chgData name="Mannerhagen Peter" userId="77036b5a-cee7-41f2-a9c4-f30f9897a622" providerId="ADAL" clId="{AABAE37C-C723-498F-974D-4D7614F97FBB}" dt="2020-11-19T15:47:22.926" v="325" actId="1076"/>
          <ac:cxnSpMkLst>
            <pc:docMk/>
            <pc:sldMk cId="3441651228" sldId="258"/>
            <ac:cxnSpMk id="56" creationId="{FC5FEF4F-9F14-4E28-8A27-42B3269C2425}"/>
          </ac:cxnSpMkLst>
        </pc:cxnChg>
        <pc:cxnChg chg="add mod">
          <ac:chgData name="Mannerhagen Peter" userId="77036b5a-cee7-41f2-a9c4-f30f9897a622" providerId="ADAL" clId="{AABAE37C-C723-498F-974D-4D7614F97FBB}" dt="2020-11-19T15:47:22.926" v="325" actId="1076"/>
          <ac:cxnSpMkLst>
            <pc:docMk/>
            <pc:sldMk cId="3441651228" sldId="258"/>
            <ac:cxnSpMk id="58" creationId="{14927569-E897-4E28-95F7-A963BCB8841D}"/>
          </ac:cxnSpMkLst>
        </pc:cxnChg>
        <pc:cxnChg chg="add mod">
          <ac:chgData name="Mannerhagen Peter" userId="77036b5a-cee7-41f2-a9c4-f30f9897a622" providerId="ADAL" clId="{AABAE37C-C723-498F-974D-4D7614F97FBB}" dt="2020-11-19T15:49:49.684" v="337" actId="14100"/>
          <ac:cxnSpMkLst>
            <pc:docMk/>
            <pc:sldMk cId="3441651228" sldId="258"/>
            <ac:cxnSpMk id="60" creationId="{F63CDC0A-14A7-4B20-8FAE-D26B689B6014}"/>
          </ac:cxnSpMkLst>
        </pc:cxnChg>
        <pc:cxnChg chg="add mod">
          <ac:chgData name="Mannerhagen Peter" userId="77036b5a-cee7-41f2-a9c4-f30f9897a622" providerId="ADAL" clId="{AABAE37C-C723-498F-974D-4D7614F97FBB}" dt="2020-11-19T15:49:41.986" v="335" actId="14100"/>
          <ac:cxnSpMkLst>
            <pc:docMk/>
            <pc:sldMk cId="3441651228" sldId="258"/>
            <ac:cxnSpMk id="61" creationId="{9A771B5C-2B70-4266-B8C6-2C3844D2DFA2}"/>
          </ac:cxnSpMkLst>
        </pc:cxnChg>
        <pc:cxnChg chg="add mod">
          <ac:chgData name="Mannerhagen Peter" userId="77036b5a-cee7-41f2-a9c4-f30f9897a622" providerId="ADAL" clId="{AABAE37C-C723-498F-974D-4D7614F97FBB}" dt="2020-11-19T15:51:48.300" v="343" actId="14100"/>
          <ac:cxnSpMkLst>
            <pc:docMk/>
            <pc:sldMk cId="3441651228" sldId="258"/>
            <ac:cxnSpMk id="66" creationId="{B4413762-9586-4DC2-9716-9FC216F2872F}"/>
          </ac:cxnSpMkLst>
        </pc:cxnChg>
        <pc:cxnChg chg="add mod">
          <ac:chgData name="Mannerhagen Peter" userId="77036b5a-cee7-41f2-a9c4-f30f9897a622" providerId="ADAL" clId="{AABAE37C-C723-498F-974D-4D7614F97FBB}" dt="2020-11-19T15:52:19.146" v="346" actId="14100"/>
          <ac:cxnSpMkLst>
            <pc:docMk/>
            <pc:sldMk cId="3441651228" sldId="258"/>
            <ac:cxnSpMk id="69" creationId="{56E0553C-936E-4F52-BB86-40B710813D45}"/>
          </ac:cxnSpMkLst>
        </pc:cxnChg>
      </pc:sldChg>
      <pc:sldChg chg="addSp delSp modSp add">
        <pc:chgData name="Mannerhagen Peter" userId="77036b5a-cee7-41f2-a9c4-f30f9897a622" providerId="ADAL" clId="{AABAE37C-C723-498F-974D-4D7614F97FBB}" dt="2020-11-19T16:10:57.488" v="521"/>
        <pc:sldMkLst>
          <pc:docMk/>
          <pc:sldMk cId="4130029843" sldId="259"/>
        </pc:sldMkLst>
        <pc:spChg chg="mod">
          <ac:chgData name="Mannerhagen Peter" userId="77036b5a-cee7-41f2-a9c4-f30f9897a622" providerId="ADAL" clId="{AABAE37C-C723-498F-974D-4D7614F97FBB}" dt="2020-11-19T16:02:19.044" v="475" actId="404"/>
          <ac:spMkLst>
            <pc:docMk/>
            <pc:sldMk cId="4130029843" sldId="259"/>
            <ac:spMk id="2" creationId="{17983EDC-C21D-4D2C-9561-25959C9AB6A3}"/>
          </ac:spMkLst>
        </pc:spChg>
        <pc:spChg chg="del">
          <ac:chgData name="Mannerhagen Peter" userId="77036b5a-cee7-41f2-a9c4-f30f9897a622" providerId="ADAL" clId="{AABAE37C-C723-498F-974D-4D7614F97FBB}" dt="2020-11-19T15:59:42.382" v="395" actId="478"/>
          <ac:spMkLst>
            <pc:docMk/>
            <pc:sldMk cId="4130029843" sldId="259"/>
            <ac:spMk id="3" creationId="{F426D459-DAC5-4E91-8D90-29F86D13AFBD}"/>
          </ac:spMkLst>
        </pc:spChg>
        <pc:spChg chg="add mod">
          <ac:chgData name="Mannerhagen Peter" userId="77036b5a-cee7-41f2-a9c4-f30f9897a622" providerId="ADAL" clId="{AABAE37C-C723-498F-974D-4D7614F97FBB}" dt="2020-11-19T16:03:23.570" v="480" actId="207"/>
          <ac:spMkLst>
            <pc:docMk/>
            <pc:sldMk cId="4130029843" sldId="259"/>
            <ac:spMk id="5" creationId="{D6399558-0DAB-4D31-8659-1F5DC7FF3618}"/>
          </ac:spMkLst>
        </pc:spChg>
        <pc:picChg chg="add mod">
          <ac:chgData name="Mannerhagen Peter" userId="77036b5a-cee7-41f2-a9c4-f30f9897a622" providerId="ADAL" clId="{AABAE37C-C723-498F-974D-4D7614F97FBB}" dt="2020-11-19T16:01:15.947" v="418" actId="1036"/>
          <ac:picMkLst>
            <pc:docMk/>
            <pc:sldMk cId="4130029843" sldId="259"/>
            <ac:picMk id="4" creationId="{6F4BC877-B792-48F9-B154-A69EEE7C0091}"/>
          </ac:picMkLst>
        </pc:picChg>
        <pc:picChg chg="add">
          <ac:chgData name="Mannerhagen Peter" userId="77036b5a-cee7-41f2-a9c4-f30f9897a622" providerId="ADAL" clId="{AABAE37C-C723-498F-974D-4D7614F97FBB}" dt="2020-11-19T16:10:57.488" v="521"/>
          <ac:picMkLst>
            <pc:docMk/>
            <pc:sldMk cId="4130029843" sldId="259"/>
            <ac:picMk id="6" creationId="{38630585-AEDC-4FC5-9D35-A002B87214F6}"/>
          </ac:picMkLst>
        </pc:picChg>
      </pc:sldChg>
      <pc:sldChg chg="addSp add">
        <pc:chgData name="Mannerhagen Peter" userId="77036b5a-cee7-41f2-a9c4-f30f9897a622" providerId="ADAL" clId="{AABAE37C-C723-498F-974D-4D7614F97FBB}" dt="2020-11-19T16:11:00.706" v="522"/>
        <pc:sldMkLst>
          <pc:docMk/>
          <pc:sldMk cId="2802089540" sldId="260"/>
        </pc:sldMkLst>
        <pc:picChg chg="add">
          <ac:chgData name="Mannerhagen Peter" userId="77036b5a-cee7-41f2-a9c4-f30f9897a622" providerId="ADAL" clId="{AABAE37C-C723-498F-974D-4D7614F97FBB}" dt="2020-11-19T16:11:00.706" v="522"/>
          <ac:picMkLst>
            <pc:docMk/>
            <pc:sldMk cId="2802089540" sldId="260"/>
            <ac:picMk id="4" creationId="{1893694B-6A58-4F18-BC07-39E6F77FAC2B}"/>
          </ac:picMkLst>
        </pc:picChg>
      </pc:sldChg>
      <pc:sldChg chg="addSp add">
        <pc:chgData name="Mannerhagen Peter" userId="77036b5a-cee7-41f2-a9c4-f30f9897a622" providerId="ADAL" clId="{AABAE37C-C723-498F-974D-4D7614F97FBB}" dt="2020-11-19T16:11:03.609" v="523"/>
        <pc:sldMkLst>
          <pc:docMk/>
          <pc:sldMk cId="3092684178" sldId="261"/>
        </pc:sldMkLst>
        <pc:picChg chg="add">
          <ac:chgData name="Mannerhagen Peter" userId="77036b5a-cee7-41f2-a9c4-f30f9897a622" providerId="ADAL" clId="{AABAE37C-C723-498F-974D-4D7614F97FBB}" dt="2020-11-19T16:11:03.609" v="523"/>
          <ac:picMkLst>
            <pc:docMk/>
            <pc:sldMk cId="3092684178" sldId="261"/>
            <ac:picMk id="4" creationId="{3497F2C6-68FC-4192-A7A3-44033DC04281}"/>
          </ac:picMkLst>
        </pc:picChg>
      </pc:sldChg>
    </pc:docChg>
  </pc:docChgLst>
  <pc:docChgLst>
    <pc:chgData name="Mannerhagen Peter" userId="S::peter.mannerhagen@inera.se::77036b5a-cee7-41f2-a9c4-f30f9897a622" providerId="AD" clId="Web-{B9A8A192-49D8-40CC-88D2-06F61A1553B8}"/>
    <pc:docChg chg="modSld">
      <pc:chgData name="Mannerhagen Peter" userId="S::peter.mannerhagen@inera.se::77036b5a-cee7-41f2-a9c4-f30f9897a622" providerId="AD" clId="Web-{B9A8A192-49D8-40CC-88D2-06F61A1553B8}" dt="2020-11-05T10:56:23.626" v="3" actId="20577"/>
      <pc:docMkLst>
        <pc:docMk/>
      </pc:docMkLst>
      <pc:sldChg chg="modSp">
        <pc:chgData name="Mannerhagen Peter" userId="S::peter.mannerhagen@inera.se::77036b5a-cee7-41f2-a9c4-f30f9897a622" providerId="AD" clId="Web-{B9A8A192-49D8-40CC-88D2-06F61A1553B8}" dt="2020-11-05T10:56:23.626" v="2" actId="20577"/>
        <pc:sldMkLst>
          <pc:docMk/>
          <pc:sldMk cId="3194377694" sldId="256"/>
        </pc:sldMkLst>
        <pc:spChg chg="mod">
          <ac:chgData name="Mannerhagen Peter" userId="S::peter.mannerhagen@inera.se::77036b5a-cee7-41f2-a9c4-f30f9897a622" providerId="AD" clId="Web-{B9A8A192-49D8-40CC-88D2-06F61A1553B8}" dt="2020-11-05T10:56:23.626" v="2" actId="20577"/>
          <ac:spMkLst>
            <pc:docMk/>
            <pc:sldMk cId="3194377694" sldId="256"/>
            <ac:spMk id="2" creationId="{00000000-0000-0000-0000-000000000000}"/>
          </ac:spMkLst>
        </pc:spChg>
      </pc:sldChg>
    </pc:docChg>
  </pc:docChgLst>
  <pc:docChgLst>
    <pc:chgData clId="Web-{B9A8A192-49D8-40CC-88D2-06F61A1553B8}"/>
    <pc:docChg chg="modSld">
      <pc:chgData name="" userId="" providerId="" clId="Web-{B9A8A192-49D8-40CC-88D2-06F61A1553B8}" dt="2020-11-05T10:56:19.438" v="3" actId="20577"/>
      <pc:docMkLst>
        <pc:docMk/>
      </pc:docMkLst>
      <pc:sldChg chg="modSp">
        <pc:chgData name="" userId="" providerId="" clId="Web-{B9A8A192-49D8-40CC-88D2-06F61A1553B8}" dt="2020-11-05T10:56:19.438" v="2" actId="20577"/>
        <pc:sldMkLst>
          <pc:docMk/>
          <pc:sldMk cId="3194377694" sldId="256"/>
        </pc:sldMkLst>
        <pc:spChg chg="mod">
          <ac:chgData name="" userId="" providerId="" clId="Web-{B9A8A192-49D8-40CC-88D2-06F61A1553B8}" dt="2020-11-05T10:56:19.438" v="2" actId="20577"/>
          <ac:spMkLst>
            <pc:docMk/>
            <pc:sldMk cId="3194377694" sldId="256"/>
            <ac:spMk id="2" creationId="{00000000-0000-0000-0000-000000000000}"/>
          </ac:spMkLst>
        </pc:spChg>
      </pc:sldChg>
    </pc:docChg>
  </pc:docChgLst>
  <pc:docChgLst>
    <pc:chgData name="Thomas Häggström" userId="S::thomas.haggstrom_umea.se#ext#@ineraab.onmicrosoft.com::65316688-30e6-488e-ba37-953ed150164b" providerId="AD" clId="Web-{794E8F19-8220-4194-ACDE-34158E6ABDE2}"/>
    <pc:docChg chg="">
      <pc:chgData name="Thomas Häggström" userId="S::thomas.haggstrom_umea.se#ext#@ineraab.onmicrosoft.com::65316688-30e6-488e-ba37-953ed150164b" providerId="AD" clId="Web-{794E8F19-8220-4194-ACDE-34158E6ABDE2}" dt="2021-03-01T08:53:19.764" v="1"/>
      <pc:docMkLst>
        <pc:docMk/>
      </pc:docMkLst>
      <pc:sldChg chg="addCm">
        <pc:chgData name="Thomas Häggström" userId="S::thomas.haggstrom_umea.se#ext#@ineraab.onmicrosoft.com::65316688-30e6-488e-ba37-953ed150164b" providerId="AD" clId="Web-{794E8F19-8220-4194-ACDE-34158E6ABDE2}" dt="2021-03-01T08:53:19.764" v="1"/>
        <pc:sldMkLst>
          <pc:docMk/>
          <pc:sldMk cId="3441651228" sldId="25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F58E1-DF44-436E-A089-36DE83DA800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BE6A496-10D8-4B2C-AF91-B9C0901274A8}">
      <dgm:prSet/>
      <dgm:spPr/>
      <dgm:t>
        <a:bodyPr/>
        <a:lstStyle/>
        <a:p>
          <a:pPr>
            <a:lnSpc>
              <a:spcPct val="100000"/>
            </a:lnSpc>
          </a:pPr>
          <a:r>
            <a:rPr lang="sv-SE" noProof="0" dirty="0"/>
            <a:t>Ge personer med intresse för verksamhetsutveckling nya verktyg genom att bättre förstå arkitekturbeskrivningar och använda dessa i samarbete mellan IT och verksamhet, i upphandlingar samt i beslutsunderlag</a:t>
          </a:r>
        </a:p>
      </dgm:t>
    </dgm:pt>
    <dgm:pt modelId="{975479D0-E1A7-42E4-A0F7-BF6E925D8444}" type="parTrans" cxnId="{CBB2418E-E3C6-4FED-827D-5ED5782C29C7}">
      <dgm:prSet/>
      <dgm:spPr/>
      <dgm:t>
        <a:bodyPr/>
        <a:lstStyle/>
        <a:p>
          <a:endParaRPr lang="en-US"/>
        </a:p>
      </dgm:t>
    </dgm:pt>
    <dgm:pt modelId="{B5FFEF97-43BF-400D-A476-19F9501E9E02}" type="sibTrans" cxnId="{CBB2418E-E3C6-4FED-827D-5ED5782C29C7}">
      <dgm:prSet/>
      <dgm:spPr/>
      <dgm:t>
        <a:bodyPr/>
        <a:lstStyle/>
        <a:p>
          <a:endParaRPr lang="en-US"/>
        </a:p>
      </dgm:t>
    </dgm:pt>
    <dgm:pt modelId="{AE73AADA-0820-43E0-B72A-D4EF311A3BC9}">
      <dgm:prSet/>
      <dgm:spPr/>
      <dgm:t>
        <a:bodyPr/>
        <a:lstStyle/>
        <a:p>
          <a:pPr>
            <a:lnSpc>
              <a:spcPct val="100000"/>
            </a:lnSpc>
          </a:pPr>
          <a:r>
            <a:rPr lang="sv-SE" noProof="0" dirty="0"/>
            <a:t>Dagens utbildningspass ger en fördjupad förståelse för det strategiska perspektivet och vilka stöd och beskrivningar man kan använda för att omsätta strategier i praktik</a:t>
          </a:r>
        </a:p>
      </dgm:t>
    </dgm:pt>
    <dgm:pt modelId="{227A3DD8-A612-4487-B18C-F9479959A569}" type="parTrans" cxnId="{FDA21363-E766-4038-830D-49D6D4A9740D}">
      <dgm:prSet/>
      <dgm:spPr/>
      <dgm:t>
        <a:bodyPr/>
        <a:lstStyle/>
        <a:p>
          <a:endParaRPr lang="en-US"/>
        </a:p>
      </dgm:t>
    </dgm:pt>
    <dgm:pt modelId="{67C08050-6876-45AD-A264-86B2F52990EA}" type="sibTrans" cxnId="{FDA21363-E766-4038-830D-49D6D4A9740D}">
      <dgm:prSet/>
      <dgm:spPr/>
      <dgm:t>
        <a:bodyPr/>
        <a:lstStyle/>
        <a:p>
          <a:endParaRPr lang="en-US"/>
        </a:p>
      </dgm:t>
    </dgm:pt>
    <dgm:pt modelId="{6BF81F18-02BF-49C8-A915-DBC2B83654C4}" type="pres">
      <dgm:prSet presAssocID="{509F58E1-DF44-436E-A089-36DE83DA800A}" presName="root" presStyleCnt="0">
        <dgm:presLayoutVars>
          <dgm:dir/>
          <dgm:resizeHandles val="exact"/>
        </dgm:presLayoutVars>
      </dgm:prSet>
      <dgm:spPr/>
    </dgm:pt>
    <dgm:pt modelId="{AC0FF044-B723-40A3-8FC6-D2487215757A}" type="pres">
      <dgm:prSet presAssocID="{0BE6A496-10D8-4B2C-AF91-B9C0901274A8}" presName="compNode" presStyleCnt="0"/>
      <dgm:spPr/>
    </dgm:pt>
    <dgm:pt modelId="{8DCCB49A-3428-4CA3-B097-5EAC26B192A7}" type="pres">
      <dgm:prSet presAssocID="{0BE6A496-10D8-4B2C-AF91-B9C0901274A8}" presName="bgRect" presStyleLbl="bgShp" presStyleIdx="0" presStyleCnt="2"/>
      <dgm:spPr/>
    </dgm:pt>
    <dgm:pt modelId="{3BB570E2-62CD-4767-B914-0F7CAC43A6E5}" type="pres">
      <dgm:prSet presAssocID="{0BE6A496-10D8-4B2C-AF91-B9C0901274A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EC63B0B-BED6-4837-B6F8-08E9EFB7E405}" type="pres">
      <dgm:prSet presAssocID="{0BE6A496-10D8-4B2C-AF91-B9C0901274A8}" presName="spaceRect" presStyleCnt="0"/>
      <dgm:spPr/>
    </dgm:pt>
    <dgm:pt modelId="{1C605A06-D4F7-492E-894F-2E7FCCF6A6EB}" type="pres">
      <dgm:prSet presAssocID="{0BE6A496-10D8-4B2C-AF91-B9C0901274A8}" presName="parTx" presStyleLbl="revTx" presStyleIdx="0" presStyleCnt="2">
        <dgm:presLayoutVars>
          <dgm:chMax val="0"/>
          <dgm:chPref val="0"/>
        </dgm:presLayoutVars>
      </dgm:prSet>
      <dgm:spPr/>
    </dgm:pt>
    <dgm:pt modelId="{5154CB01-28AC-43DD-BFB0-D3717D3CCDB8}" type="pres">
      <dgm:prSet presAssocID="{B5FFEF97-43BF-400D-A476-19F9501E9E02}" presName="sibTrans" presStyleCnt="0"/>
      <dgm:spPr/>
    </dgm:pt>
    <dgm:pt modelId="{19D18158-2CE6-4F40-8CA4-BFC410A22F3E}" type="pres">
      <dgm:prSet presAssocID="{AE73AADA-0820-43E0-B72A-D4EF311A3BC9}" presName="compNode" presStyleCnt="0"/>
      <dgm:spPr/>
    </dgm:pt>
    <dgm:pt modelId="{AA2D6B09-1BDE-4215-83AA-CDCE63D551D0}" type="pres">
      <dgm:prSet presAssocID="{AE73AADA-0820-43E0-B72A-D4EF311A3BC9}" presName="bgRect" presStyleLbl="bgShp" presStyleIdx="1" presStyleCnt="2"/>
      <dgm:spPr/>
    </dgm:pt>
    <dgm:pt modelId="{0874C629-E811-4E0C-B3E9-EBF75BE20070}" type="pres">
      <dgm:prSet presAssocID="{AE73AADA-0820-43E0-B72A-D4EF311A3BC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ödlampa"/>
        </a:ext>
      </dgm:extLst>
    </dgm:pt>
    <dgm:pt modelId="{CFE54B52-5CCC-4A4A-94B0-A916B481E509}" type="pres">
      <dgm:prSet presAssocID="{AE73AADA-0820-43E0-B72A-D4EF311A3BC9}" presName="spaceRect" presStyleCnt="0"/>
      <dgm:spPr/>
    </dgm:pt>
    <dgm:pt modelId="{CE7047F0-B2C2-4C4C-AFAB-070820767FE1}" type="pres">
      <dgm:prSet presAssocID="{AE73AADA-0820-43E0-B72A-D4EF311A3BC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DA21363-E766-4038-830D-49D6D4A9740D}" srcId="{509F58E1-DF44-436E-A089-36DE83DA800A}" destId="{AE73AADA-0820-43E0-B72A-D4EF311A3BC9}" srcOrd="1" destOrd="0" parTransId="{227A3DD8-A612-4487-B18C-F9479959A569}" sibTransId="{67C08050-6876-45AD-A264-86B2F52990EA}"/>
    <dgm:cxn modelId="{CBB2418E-E3C6-4FED-827D-5ED5782C29C7}" srcId="{509F58E1-DF44-436E-A089-36DE83DA800A}" destId="{0BE6A496-10D8-4B2C-AF91-B9C0901274A8}" srcOrd="0" destOrd="0" parTransId="{975479D0-E1A7-42E4-A0F7-BF6E925D8444}" sibTransId="{B5FFEF97-43BF-400D-A476-19F9501E9E02}"/>
    <dgm:cxn modelId="{675258B9-8C0F-448D-A5D7-E437C3D4C886}" type="presOf" srcId="{509F58E1-DF44-436E-A089-36DE83DA800A}" destId="{6BF81F18-02BF-49C8-A915-DBC2B83654C4}" srcOrd="0" destOrd="0" presId="urn:microsoft.com/office/officeart/2018/2/layout/IconVerticalSolidList"/>
    <dgm:cxn modelId="{5D6600CC-7EF8-4B7B-B0E7-09B3D1D9C034}" type="presOf" srcId="{0BE6A496-10D8-4B2C-AF91-B9C0901274A8}" destId="{1C605A06-D4F7-492E-894F-2E7FCCF6A6EB}" srcOrd="0" destOrd="0" presId="urn:microsoft.com/office/officeart/2018/2/layout/IconVerticalSolidList"/>
    <dgm:cxn modelId="{56C706DC-2217-4F82-8594-D6F8391AE196}" type="presOf" srcId="{AE73AADA-0820-43E0-B72A-D4EF311A3BC9}" destId="{CE7047F0-B2C2-4C4C-AFAB-070820767FE1}" srcOrd="0" destOrd="0" presId="urn:microsoft.com/office/officeart/2018/2/layout/IconVerticalSolidList"/>
    <dgm:cxn modelId="{CFEA2E65-4A9D-466A-8E1A-AC8A48D9717C}" type="presParOf" srcId="{6BF81F18-02BF-49C8-A915-DBC2B83654C4}" destId="{AC0FF044-B723-40A3-8FC6-D2487215757A}" srcOrd="0" destOrd="0" presId="urn:microsoft.com/office/officeart/2018/2/layout/IconVerticalSolidList"/>
    <dgm:cxn modelId="{80831DCC-3580-4897-859D-5DDD5F2A1159}" type="presParOf" srcId="{AC0FF044-B723-40A3-8FC6-D2487215757A}" destId="{8DCCB49A-3428-4CA3-B097-5EAC26B192A7}" srcOrd="0" destOrd="0" presId="urn:microsoft.com/office/officeart/2018/2/layout/IconVerticalSolidList"/>
    <dgm:cxn modelId="{CE79F0A4-8D9F-4711-8A5C-AF491E8B2D5A}" type="presParOf" srcId="{AC0FF044-B723-40A3-8FC6-D2487215757A}" destId="{3BB570E2-62CD-4767-B914-0F7CAC43A6E5}" srcOrd="1" destOrd="0" presId="urn:microsoft.com/office/officeart/2018/2/layout/IconVerticalSolidList"/>
    <dgm:cxn modelId="{2478B3F8-1130-4AF6-B0DC-78347E2CD005}" type="presParOf" srcId="{AC0FF044-B723-40A3-8FC6-D2487215757A}" destId="{7EC63B0B-BED6-4837-B6F8-08E9EFB7E405}" srcOrd="2" destOrd="0" presId="urn:microsoft.com/office/officeart/2018/2/layout/IconVerticalSolidList"/>
    <dgm:cxn modelId="{D24292BD-65C2-4E08-B6AC-F50603C7E6B6}" type="presParOf" srcId="{AC0FF044-B723-40A3-8FC6-D2487215757A}" destId="{1C605A06-D4F7-492E-894F-2E7FCCF6A6EB}" srcOrd="3" destOrd="0" presId="urn:microsoft.com/office/officeart/2018/2/layout/IconVerticalSolidList"/>
    <dgm:cxn modelId="{790A6028-687A-4D92-BE2D-2E3C38EC8FB8}" type="presParOf" srcId="{6BF81F18-02BF-49C8-A915-DBC2B83654C4}" destId="{5154CB01-28AC-43DD-BFB0-D3717D3CCDB8}" srcOrd="1" destOrd="0" presId="urn:microsoft.com/office/officeart/2018/2/layout/IconVerticalSolidList"/>
    <dgm:cxn modelId="{C06E6689-0DA6-491F-AB88-996F3692A6C8}" type="presParOf" srcId="{6BF81F18-02BF-49C8-A915-DBC2B83654C4}" destId="{19D18158-2CE6-4F40-8CA4-BFC410A22F3E}" srcOrd="2" destOrd="0" presId="urn:microsoft.com/office/officeart/2018/2/layout/IconVerticalSolidList"/>
    <dgm:cxn modelId="{19181E6E-71A8-4285-81D4-4BDB729A059C}" type="presParOf" srcId="{19D18158-2CE6-4F40-8CA4-BFC410A22F3E}" destId="{AA2D6B09-1BDE-4215-83AA-CDCE63D551D0}" srcOrd="0" destOrd="0" presId="urn:microsoft.com/office/officeart/2018/2/layout/IconVerticalSolidList"/>
    <dgm:cxn modelId="{F11562DB-993B-47D3-AC6F-329CECB4C638}" type="presParOf" srcId="{19D18158-2CE6-4F40-8CA4-BFC410A22F3E}" destId="{0874C629-E811-4E0C-B3E9-EBF75BE20070}" srcOrd="1" destOrd="0" presId="urn:microsoft.com/office/officeart/2018/2/layout/IconVerticalSolidList"/>
    <dgm:cxn modelId="{97E3C20D-9AAE-42DC-A991-9D02C428B872}" type="presParOf" srcId="{19D18158-2CE6-4F40-8CA4-BFC410A22F3E}" destId="{CFE54B52-5CCC-4A4A-94B0-A916B481E509}" srcOrd="2" destOrd="0" presId="urn:microsoft.com/office/officeart/2018/2/layout/IconVerticalSolidList"/>
    <dgm:cxn modelId="{30974032-E9BB-4871-8630-3A2653EDD033}" type="presParOf" srcId="{19D18158-2CE6-4F40-8CA4-BFC410A22F3E}" destId="{CE7047F0-B2C2-4C4C-AFAB-070820767F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9B1614-2BA9-4E81-92B6-DAB7A010BA27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52A905B-B592-483A-82F1-D7BF6B696C22}">
      <dgm:prSet/>
      <dgm:spPr/>
      <dgm:t>
        <a:bodyPr/>
        <a:lstStyle/>
        <a:p>
          <a:r>
            <a:rPr lang="en-US"/>
            <a:t>Många redan framtagna</a:t>
          </a:r>
        </a:p>
      </dgm:t>
    </dgm:pt>
    <dgm:pt modelId="{D2C3EA92-8603-47B4-A26E-2A64B92E315C}" type="parTrans" cxnId="{0A5942F0-E185-45C6-B8D0-7906585AB5C3}">
      <dgm:prSet/>
      <dgm:spPr/>
      <dgm:t>
        <a:bodyPr/>
        <a:lstStyle/>
        <a:p>
          <a:endParaRPr lang="en-US"/>
        </a:p>
      </dgm:t>
    </dgm:pt>
    <dgm:pt modelId="{EDEDF8C2-2447-47F7-9057-95B34B94082E}" type="sibTrans" cxnId="{0A5942F0-E185-45C6-B8D0-7906585AB5C3}">
      <dgm:prSet/>
      <dgm:spPr/>
      <dgm:t>
        <a:bodyPr/>
        <a:lstStyle/>
        <a:p>
          <a:endParaRPr lang="en-US"/>
        </a:p>
      </dgm:t>
    </dgm:pt>
    <dgm:pt modelId="{C97055E5-6EF7-4E8B-BD43-B05510943630}">
      <dgm:prSet/>
      <dgm:spPr/>
      <dgm:t>
        <a:bodyPr/>
        <a:lstStyle/>
        <a:p>
          <a:r>
            <a:rPr lang="en-US"/>
            <a:t>Förhållandevis enkelt att ta fram</a:t>
          </a:r>
        </a:p>
      </dgm:t>
    </dgm:pt>
    <dgm:pt modelId="{0BE15AB6-D619-4746-96E2-FEC3C82D3EDE}" type="parTrans" cxnId="{F78A612B-1348-4790-B27C-566CCCDCAA88}">
      <dgm:prSet/>
      <dgm:spPr/>
      <dgm:t>
        <a:bodyPr/>
        <a:lstStyle/>
        <a:p>
          <a:endParaRPr lang="en-US"/>
        </a:p>
      </dgm:t>
    </dgm:pt>
    <dgm:pt modelId="{D60CFDF9-9BF5-406D-BE86-DBEEFE86875C}" type="sibTrans" cxnId="{F78A612B-1348-4790-B27C-566CCCDCAA88}">
      <dgm:prSet/>
      <dgm:spPr/>
      <dgm:t>
        <a:bodyPr/>
        <a:lstStyle/>
        <a:p>
          <a:endParaRPr lang="en-US"/>
        </a:p>
      </dgm:t>
    </dgm:pt>
    <dgm:pt modelId="{F2B55295-9CBE-4A49-8EE8-47EEA322D6F8}">
      <dgm:prSet/>
      <dgm:spPr/>
      <dgm:t>
        <a:bodyPr/>
        <a:lstStyle/>
        <a:p>
          <a:r>
            <a:rPr lang="en-US"/>
            <a:t>Enkelt ta till sig och förstå</a:t>
          </a:r>
        </a:p>
      </dgm:t>
    </dgm:pt>
    <dgm:pt modelId="{80E27C91-0D73-4737-BA3B-5EC8BA77E166}" type="parTrans" cxnId="{B4958694-7657-4434-9C9F-328AC29E13C3}">
      <dgm:prSet/>
      <dgm:spPr/>
      <dgm:t>
        <a:bodyPr/>
        <a:lstStyle/>
        <a:p>
          <a:endParaRPr lang="en-US"/>
        </a:p>
      </dgm:t>
    </dgm:pt>
    <dgm:pt modelId="{40C474FB-4DF5-4BE7-97E9-D2C8E2E59FAA}" type="sibTrans" cxnId="{B4958694-7657-4434-9C9F-328AC29E13C3}">
      <dgm:prSet/>
      <dgm:spPr/>
      <dgm:t>
        <a:bodyPr/>
        <a:lstStyle/>
        <a:p>
          <a:endParaRPr lang="en-US"/>
        </a:p>
      </dgm:t>
    </dgm:pt>
    <dgm:pt modelId="{A28F3F78-F2E0-422F-9252-A1CBEFB310E6}">
      <dgm:prSet/>
      <dgm:spPr/>
      <dgm:t>
        <a:bodyPr/>
        <a:lstStyle/>
        <a:p>
          <a:r>
            <a:rPr lang="en-US"/>
            <a:t>Sätter del av förutsättningarna för ex. förändringsarbete</a:t>
          </a:r>
        </a:p>
      </dgm:t>
    </dgm:pt>
    <dgm:pt modelId="{AE940311-4C15-4236-9B92-D5421352DE47}" type="parTrans" cxnId="{4CA4996B-8C6D-4EE7-A23F-3B694EFD303B}">
      <dgm:prSet/>
      <dgm:spPr/>
      <dgm:t>
        <a:bodyPr/>
        <a:lstStyle/>
        <a:p>
          <a:endParaRPr lang="en-US"/>
        </a:p>
      </dgm:t>
    </dgm:pt>
    <dgm:pt modelId="{85CB23B1-8244-4504-B8CB-B7E26C80AE8D}" type="sibTrans" cxnId="{4CA4996B-8C6D-4EE7-A23F-3B694EFD303B}">
      <dgm:prSet/>
      <dgm:spPr/>
      <dgm:t>
        <a:bodyPr/>
        <a:lstStyle/>
        <a:p>
          <a:endParaRPr lang="en-US"/>
        </a:p>
      </dgm:t>
    </dgm:pt>
    <dgm:pt modelId="{410229A3-5776-4A07-9734-F26E75F10257}">
      <dgm:prSet/>
      <dgm:spPr/>
      <dgm:t>
        <a:bodyPr/>
        <a:lstStyle/>
        <a:p>
          <a:r>
            <a:rPr lang="en-US"/>
            <a:t>Kan avse avgränsande områden ex. drift av verksamhetssystem</a:t>
          </a:r>
        </a:p>
      </dgm:t>
    </dgm:pt>
    <dgm:pt modelId="{6DFA135B-48FC-4917-8B22-FCDD5AEF6683}" type="parTrans" cxnId="{E8B208AA-5139-4DAB-81B4-3082CBEA821F}">
      <dgm:prSet/>
      <dgm:spPr/>
      <dgm:t>
        <a:bodyPr/>
        <a:lstStyle/>
        <a:p>
          <a:endParaRPr lang="en-US"/>
        </a:p>
      </dgm:t>
    </dgm:pt>
    <dgm:pt modelId="{00289BB3-900A-4D2D-A2F6-93E8DD684EE3}" type="sibTrans" cxnId="{E8B208AA-5139-4DAB-81B4-3082CBEA821F}">
      <dgm:prSet/>
      <dgm:spPr/>
      <dgm:t>
        <a:bodyPr/>
        <a:lstStyle/>
        <a:p>
          <a:endParaRPr lang="en-US"/>
        </a:p>
      </dgm:t>
    </dgm:pt>
    <dgm:pt modelId="{7A1C5742-9F69-4EDD-9A9E-75968D3D922D}" type="pres">
      <dgm:prSet presAssocID="{EF9B1614-2BA9-4E81-92B6-DAB7A010BA27}" presName="linear" presStyleCnt="0">
        <dgm:presLayoutVars>
          <dgm:animLvl val="lvl"/>
          <dgm:resizeHandles val="exact"/>
        </dgm:presLayoutVars>
      </dgm:prSet>
      <dgm:spPr/>
    </dgm:pt>
    <dgm:pt modelId="{A947C610-DDD5-4C6D-B6DF-D30B1D85E5D4}" type="pres">
      <dgm:prSet presAssocID="{A52A905B-B592-483A-82F1-D7BF6B696C2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F0BE8A9-637E-4BED-9C6F-83886D7DB01B}" type="pres">
      <dgm:prSet presAssocID="{EDEDF8C2-2447-47F7-9057-95B34B94082E}" presName="spacer" presStyleCnt="0"/>
      <dgm:spPr/>
    </dgm:pt>
    <dgm:pt modelId="{1BD0664F-CDCC-4E71-8616-F98FC2E9E3EA}" type="pres">
      <dgm:prSet presAssocID="{C97055E5-6EF7-4E8B-BD43-B0551094363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3A43846-6F3E-44E5-9D4A-22CCC33205CD}" type="pres">
      <dgm:prSet presAssocID="{D60CFDF9-9BF5-406D-BE86-DBEEFE86875C}" presName="spacer" presStyleCnt="0"/>
      <dgm:spPr/>
    </dgm:pt>
    <dgm:pt modelId="{A36FDFD6-4F61-47E1-8722-0E3A4FBA685A}" type="pres">
      <dgm:prSet presAssocID="{F2B55295-9CBE-4A49-8EE8-47EEA322D6F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3568BE4-2CB4-4468-B585-8981615D440F}" type="pres">
      <dgm:prSet presAssocID="{40C474FB-4DF5-4BE7-97E9-D2C8E2E59FAA}" presName="spacer" presStyleCnt="0"/>
      <dgm:spPr/>
    </dgm:pt>
    <dgm:pt modelId="{7F88E339-B1C9-4FCD-B563-8DA8EFA168B9}" type="pres">
      <dgm:prSet presAssocID="{A28F3F78-F2E0-422F-9252-A1CBEFB310E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47F9AB8-A7DB-4352-A474-957CA0D8230F}" type="pres">
      <dgm:prSet presAssocID="{85CB23B1-8244-4504-B8CB-B7E26C80AE8D}" presName="spacer" presStyleCnt="0"/>
      <dgm:spPr/>
    </dgm:pt>
    <dgm:pt modelId="{659C1298-0FE6-497E-9FA1-A311AD8C4745}" type="pres">
      <dgm:prSet presAssocID="{410229A3-5776-4A07-9734-F26E75F1025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6743405-A54B-438C-8A44-9418C4F054E2}" type="presOf" srcId="{410229A3-5776-4A07-9734-F26E75F10257}" destId="{659C1298-0FE6-497E-9FA1-A311AD8C4745}" srcOrd="0" destOrd="0" presId="urn:microsoft.com/office/officeart/2005/8/layout/vList2"/>
    <dgm:cxn modelId="{059C831D-6688-4DDE-AD01-D00C09C3A9D0}" type="presOf" srcId="{EF9B1614-2BA9-4E81-92B6-DAB7A010BA27}" destId="{7A1C5742-9F69-4EDD-9A9E-75968D3D922D}" srcOrd="0" destOrd="0" presId="urn:microsoft.com/office/officeart/2005/8/layout/vList2"/>
    <dgm:cxn modelId="{F78A612B-1348-4790-B27C-566CCCDCAA88}" srcId="{EF9B1614-2BA9-4E81-92B6-DAB7A010BA27}" destId="{C97055E5-6EF7-4E8B-BD43-B05510943630}" srcOrd="1" destOrd="0" parTransId="{0BE15AB6-D619-4746-96E2-FEC3C82D3EDE}" sibTransId="{D60CFDF9-9BF5-406D-BE86-DBEEFE86875C}"/>
    <dgm:cxn modelId="{9B810B3F-F162-4095-BC35-E51D31BAABFE}" type="presOf" srcId="{A28F3F78-F2E0-422F-9252-A1CBEFB310E6}" destId="{7F88E339-B1C9-4FCD-B563-8DA8EFA168B9}" srcOrd="0" destOrd="0" presId="urn:microsoft.com/office/officeart/2005/8/layout/vList2"/>
    <dgm:cxn modelId="{4CA4996B-8C6D-4EE7-A23F-3B694EFD303B}" srcId="{EF9B1614-2BA9-4E81-92B6-DAB7A010BA27}" destId="{A28F3F78-F2E0-422F-9252-A1CBEFB310E6}" srcOrd="3" destOrd="0" parTransId="{AE940311-4C15-4236-9B92-D5421352DE47}" sibTransId="{85CB23B1-8244-4504-B8CB-B7E26C80AE8D}"/>
    <dgm:cxn modelId="{B4958694-7657-4434-9C9F-328AC29E13C3}" srcId="{EF9B1614-2BA9-4E81-92B6-DAB7A010BA27}" destId="{F2B55295-9CBE-4A49-8EE8-47EEA322D6F8}" srcOrd="2" destOrd="0" parTransId="{80E27C91-0D73-4737-BA3B-5EC8BA77E166}" sibTransId="{40C474FB-4DF5-4BE7-97E9-D2C8E2E59FAA}"/>
    <dgm:cxn modelId="{E8B208AA-5139-4DAB-81B4-3082CBEA821F}" srcId="{EF9B1614-2BA9-4E81-92B6-DAB7A010BA27}" destId="{410229A3-5776-4A07-9734-F26E75F10257}" srcOrd="4" destOrd="0" parTransId="{6DFA135B-48FC-4917-8B22-FCDD5AEF6683}" sibTransId="{00289BB3-900A-4D2D-A2F6-93E8DD684EE3}"/>
    <dgm:cxn modelId="{39F614BA-D2A2-49FD-8632-BC739ED1E70A}" type="presOf" srcId="{A52A905B-B592-483A-82F1-D7BF6B696C22}" destId="{A947C610-DDD5-4C6D-B6DF-D30B1D85E5D4}" srcOrd="0" destOrd="0" presId="urn:microsoft.com/office/officeart/2005/8/layout/vList2"/>
    <dgm:cxn modelId="{EC4CB2CE-45D0-4DD6-B403-43AF4E97864D}" type="presOf" srcId="{C97055E5-6EF7-4E8B-BD43-B05510943630}" destId="{1BD0664F-CDCC-4E71-8616-F98FC2E9E3EA}" srcOrd="0" destOrd="0" presId="urn:microsoft.com/office/officeart/2005/8/layout/vList2"/>
    <dgm:cxn modelId="{0A5942F0-E185-45C6-B8D0-7906585AB5C3}" srcId="{EF9B1614-2BA9-4E81-92B6-DAB7A010BA27}" destId="{A52A905B-B592-483A-82F1-D7BF6B696C22}" srcOrd="0" destOrd="0" parTransId="{D2C3EA92-8603-47B4-A26E-2A64B92E315C}" sibTransId="{EDEDF8C2-2447-47F7-9057-95B34B94082E}"/>
    <dgm:cxn modelId="{12363DF9-1708-46B6-8D41-75609F7FC126}" type="presOf" srcId="{F2B55295-9CBE-4A49-8EE8-47EEA322D6F8}" destId="{A36FDFD6-4F61-47E1-8722-0E3A4FBA685A}" srcOrd="0" destOrd="0" presId="urn:microsoft.com/office/officeart/2005/8/layout/vList2"/>
    <dgm:cxn modelId="{6A0CC73D-977E-45F2-AE70-C76D4642E5F6}" type="presParOf" srcId="{7A1C5742-9F69-4EDD-9A9E-75968D3D922D}" destId="{A947C610-DDD5-4C6D-B6DF-D30B1D85E5D4}" srcOrd="0" destOrd="0" presId="urn:microsoft.com/office/officeart/2005/8/layout/vList2"/>
    <dgm:cxn modelId="{8A671296-78E7-41DC-9E17-A07AB7E8A354}" type="presParOf" srcId="{7A1C5742-9F69-4EDD-9A9E-75968D3D922D}" destId="{8F0BE8A9-637E-4BED-9C6F-83886D7DB01B}" srcOrd="1" destOrd="0" presId="urn:microsoft.com/office/officeart/2005/8/layout/vList2"/>
    <dgm:cxn modelId="{028D4DCA-490D-4EEB-BF06-8322E08E3AAA}" type="presParOf" srcId="{7A1C5742-9F69-4EDD-9A9E-75968D3D922D}" destId="{1BD0664F-CDCC-4E71-8616-F98FC2E9E3EA}" srcOrd="2" destOrd="0" presId="urn:microsoft.com/office/officeart/2005/8/layout/vList2"/>
    <dgm:cxn modelId="{740FD01F-FFF3-4582-AC31-C22539511EC3}" type="presParOf" srcId="{7A1C5742-9F69-4EDD-9A9E-75968D3D922D}" destId="{C3A43846-6F3E-44E5-9D4A-22CCC33205CD}" srcOrd="3" destOrd="0" presId="urn:microsoft.com/office/officeart/2005/8/layout/vList2"/>
    <dgm:cxn modelId="{E2A8B61C-22C6-4AAB-B8CF-ED6707EA5945}" type="presParOf" srcId="{7A1C5742-9F69-4EDD-9A9E-75968D3D922D}" destId="{A36FDFD6-4F61-47E1-8722-0E3A4FBA685A}" srcOrd="4" destOrd="0" presId="urn:microsoft.com/office/officeart/2005/8/layout/vList2"/>
    <dgm:cxn modelId="{71EEDE58-D1D8-4990-9987-2BC2A8933DAF}" type="presParOf" srcId="{7A1C5742-9F69-4EDD-9A9E-75968D3D922D}" destId="{43568BE4-2CB4-4468-B585-8981615D440F}" srcOrd="5" destOrd="0" presId="urn:microsoft.com/office/officeart/2005/8/layout/vList2"/>
    <dgm:cxn modelId="{A900D70E-1100-4D9E-A24F-B007640B6621}" type="presParOf" srcId="{7A1C5742-9F69-4EDD-9A9E-75968D3D922D}" destId="{7F88E339-B1C9-4FCD-B563-8DA8EFA168B9}" srcOrd="6" destOrd="0" presId="urn:microsoft.com/office/officeart/2005/8/layout/vList2"/>
    <dgm:cxn modelId="{E2F44401-90F1-44E9-995C-0A5C7AE3AD2A}" type="presParOf" srcId="{7A1C5742-9F69-4EDD-9A9E-75968D3D922D}" destId="{447F9AB8-A7DB-4352-A474-957CA0D8230F}" srcOrd="7" destOrd="0" presId="urn:microsoft.com/office/officeart/2005/8/layout/vList2"/>
    <dgm:cxn modelId="{C1E4632F-1088-4039-9D18-FEA379AEBB89}" type="presParOf" srcId="{7A1C5742-9F69-4EDD-9A9E-75968D3D922D}" destId="{659C1298-0FE6-497E-9FA1-A311AD8C474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6E5226-7FB0-4B72-AD3B-C079AC5109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CC175D-74AD-4DE7-8D8C-B57A190F47BD}">
      <dgm:prSet/>
      <dgm:spPr/>
      <dgm:t>
        <a:bodyPr/>
        <a:lstStyle/>
        <a:p>
          <a:r>
            <a:rPr lang="en-US"/>
            <a:t>Formulerade behov</a:t>
          </a:r>
        </a:p>
      </dgm:t>
    </dgm:pt>
    <dgm:pt modelId="{04CF3384-F4A4-47C8-9409-31757ADC1ED0}" type="parTrans" cxnId="{EC80A396-8422-4268-81F4-DA5AE70383B1}">
      <dgm:prSet/>
      <dgm:spPr/>
      <dgm:t>
        <a:bodyPr/>
        <a:lstStyle/>
        <a:p>
          <a:endParaRPr lang="en-US"/>
        </a:p>
      </dgm:t>
    </dgm:pt>
    <dgm:pt modelId="{1BA5BCE9-E2BC-47F1-9926-C30C94E5F259}" type="sibTrans" cxnId="{EC80A396-8422-4268-81F4-DA5AE70383B1}">
      <dgm:prSet/>
      <dgm:spPr/>
      <dgm:t>
        <a:bodyPr/>
        <a:lstStyle/>
        <a:p>
          <a:endParaRPr lang="en-US"/>
        </a:p>
      </dgm:t>
    </dgm:pt>
    <dgm:pt modelId="{D2510CF6-C744-47D9-ADD7-596401F40B00}">
      <dgm:prSet/>
      <dgm:spPr/>
      <dgm:t>
        <a:bodyPr/>
        <a:lstStyle/>
        <a:p>
          <a:r>
            <a:rPr lang="en-US"/>
            <a:t>Överförd behovsbild till annan part</a:t>
          </a:r>
        </a:p>
      </dgm:t>
    </dgm:pt>
    <dgm:pt modelId="{CB720BA0-2266-4011-B5B7-93A59478387F}" type="parTrans" cxnId="{57CBE3F5-503F-4B48-AC50-9BD22BA7B445}">
      <dgm:prSet/>
      <dgm:spPr/>
      <dgm:t>
        <a:bodyPr/>
        <a:lstStyle/>
        <a:p>
          <a:endParaRPr lang="en-US"/>
        </a:p>
      </dgm:t>
    </dgm:pt>
    <dgm:pt modelId="{8B3D5BFC-0583-42D3-ACB2-AC084C751329}" type="sibTrans" cxnId="{57CBE3F5-503F-4B48-AC50-9BD22BA7B445}">
      <dgm:prSet/>
      <dgm:spPr/>
      <dgm:t>
        <a:bodyPr/>
        <a:lstStyle/>
        <a:p>
          <a:endParaRPr lang="en-US"/>
        </a:p>
      </dgm:t>
    </dgm:pt>
    <dgm:pt modelId="{991AAA73-C888-4407-9FE5-95251C1295E7}">
      <dgm:prSet/>
      <dgm:spPr/>
      <dgm:t>
        <a:bodyPr/>
        <a:lstStyle/>
        <a:p>
          <a:r>
            <a:rPr lang="en-US"/>
            <a:t>Möjliggör mätning av uppfyllnad</a:t>
          </a:r>
        </a:p>
      </dgm:t>
    </dgm:pt>
    <dgm:pt modelId="{A4C9A1A2-4BF0-4CE8-9E17-39859435FAE1}" type="parTrans" cxnId="{34E55D59-6A19-468E-BB98-D78894C60E70}">
      <dgm:prSet/>
      <dgm:spPr/>
      <dgm:t>
        <a:bodyPr/>
        <a:lstStyle/>
        <a:p>
          <a:endParaRPr lang="en-US"/>
        </a:p>
      </dgm:t>
    </dgm:pt>
    <dgm:pt modelId="{4536B68E-6FC3-4FCC-93DE-529073D9723F}" type="sibTrans" cxnId="{34E55D59-6A19-468E-BB98-D78894C60E70}">
      <dgm:prSet/>
      <dgm:spPr/>
      <dgm:t>
        <a:bodyPr/>
        <a:lstStyle/>
        <a:p>
          <a:endParaRPr lang="en-US"/>
        </a:p>
      </dgm:t>
    </dgm:pt>
    <dgm:pt modelId="{2F9D161A-76A1-48B9-BDD7-D8D1B894B576}">
      <dgm:prSet/>
      <dgm:spPr/>
      <dgm:t>
        <a:bodyPr/>
        <a:lstStyle/>
        <a:p>
          <a:r>
            <a:rPr lang="en-US"/>
            <a:t>Kan relateras till ex. standarder</a:t>
          </a:r>
        </a:p>
      </dgm:t>
    </dgm:pt>
    <dgm:pt modelId="{30C01509-3C17-4F6F-B944-F330868DBFA1}" type="parTrans" cxnId="{B79D5A94-7CDA-4E1C-AE05-3CF40ED99A67}">
      <dgm:prSet/>
      <dgm:spPr/>
      <dgm:t>
        <a:bodyPr/>
        <a:lstStyle/>
        <a:p>
          <a:endParaRPr lang="en-US"/>
        </a:p>
      </dgm:t>
    </dgm:pt>
    <dgm:pt modelId="{6594C527-F5AF-4F5E-8DCA-F71A8A4BF966}" type="sibTrans" cxnId="{B79D5A94-7CDA-4E1C-AE05-3CF40ED99A67}">
      <dgm:prSet/>
      <dgm:spPr/>
      <dgm:t>
        <a:bodyPr/>
        <a:lstStyle/>
        <a:p>
          <a:endParaRPr lang="en-US"/>
        </a:p>
      </dgm:t>
    </dgm:pt>
    <dgm:pt modelId="{8319884C-8401-4A74-AF9E-DE7B8F26574E}" type="pres">
      <dgm:prSet presAssocID="{9F6E5226-7FB0-4B72-AD3B-C079AC510996}" presName="linear" presStyleCnt="0">
        <dgm:presLayoutVars>
          <dgm:animLvl val="lvl"/>
          <dgm:resizeHandles val="exact"/>
        </dgm:presLayoutVars>
      </dgm:prSet>
      <dgm:spPr/>
    </dgm:pt>
    <dgm:pt modelId="{462B5396-EFD7-43FF-91AC-B6435E8F17DE}" type="pres">
      <dgm:prSet presAssocID="{ABCC175D-74AD-4DE7-8D8C-B57A190F47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CF3415E-4C13-431E-A5CE-AD9A9472535C}" type="pres">
      <dgm:prSet presAssocID="{1BA5BCE9-E2BC-47F1-9926-C30C94E5F259}" presName="spacer" presStyleCnt="0"/>
      <dgm:spPr/>
    </dgm:pt>
    <dgm:pt modelId="{03AE31CD-1CC8-4621-B0A6-84C87DE31067}" type="pres">
      <dgm:prSet presAssocID="{D2510CF6-C744-47D9-ADD7-596401F40B0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18A5D8-D527-4E14-A387-682C9CB7AADB}" type="pres">
      <dgm:prSet presAssocID="{8B3D5BFC-0583-42D3-ACB2-AC084C751329}" presName="spacer" presStyleCnt="0"/>
      <dgm:spPr/>
    </dgm:pt>
    <dgm:pt modelId="{F08363BA-EE7F-42C9-9273-C9B41E58DBAC}" type="pres">
      <dgm:prSet presAssocID="{991AAA73-C888-4407-9FE5-95251C1295E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F24D8E-4708-4AB7-8525-896A41F40D89}" type="pres">
      <dgm:prSet presAssocID="{4536B68E-6FC3-4FCC-93DE-529073D9723F}" presName="spacer" presStyleCnt="0"/>
      <dgm:spPr/>
    </dgm:pt>
    <dgm:pt modelId="{FE8177A4-9DCF-4938-B1D5-4B625DB35196}" type="pres">
      <dgm:prSet presAssocID="{2F9D161A-76A1-48B9-BDD7-D8D1B894B57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441FD70-8846-4F0E-94D8-100CD2D17A00}" type="presOf" srcId="{991AAA73-C888-4407-9FE5-95251C1295E7}" destId="{F08363BA-EE7F-42C9-9273-C9B41E58DBAC}" srcOrd="0" destOrd="0" presId="urn:microsoft.com/office/officeart/2005/8/layout/vList2"/>
    <dgm:cxn modelId="{34E55D59-6A19-468E-BB98-D78894C60E70}" srcId="{9F6E5226-7FB0-4B72-AD3B-C079AC510996}" destId="{991AAA73-C888-4407-9FE5-95251C1295E7}" srcOrd="2" destOrd="0" parTransId="{A4C9A1A2-4BF0-4CE8-9E17-39859435FAE1}" sibTransId="{4536B68E-6FC3-4FCC-93DE-529073D9723F}"/>
    <dgm:cxn modelId="{B79D5A94-7CDA-4E1C-AE05-3CF40ED99A67}" srcId="{9F6E5226-7FB0-4B72-AD3B-C079AC510996}" destId="{2F9D161A-76A1-48B9-BDD7-D8D1B894B576}" srcOrd="3" destOrd="0" parTransId="{30C01509-3C17-4F6F-B944-F330868DBFA1}" sibTransId="{6594C527-F5AF-4F5E-8DCA-F71A8A4BF966}"/>
    <dgm:cxn modelId="{EC80A396-8422-4268-81F4-DA5AE70383B1}" srcId="{9F6E5226-7FB0-4B72-AD3B-C079AC510996}" destId="{ABCC175D-74AD-4DE7-8D8C-B57A190F47BD}" srcOrd="0" destOrd="0" parTransId="{04CF3384-F4A4-47C8-9409-31757ADC1ED0}" sibTransId="{1BA5BCE9-E2BC-47F1-9926-C30C94E5F259}"/>
    <dgm:cxn modelId="{60F3C0AC-DA0B-4A07-A03A-6A9438009C82}" type="presOf" srcId="{D2510CF6-C744-47D9-ADD7-596401F40B00}" destId="{03AE31CD-1CC8-4621-B0A6-84C87DE31067}" srcOrd="0" destOrd="0" presId="urn:microsoft.com/office/officeart/2005/8/layout/vList2"/>
    <dgm:cxn modelId="{4222F8E2-946E-4710-BA43-FD7E39F0D7BA}" type="presOf" srcId="{ABCC175D-74AD-4DE7-8D8C-B57A190F47BD}" destId="{462B5396-EFD7-43FF-91AC-B6435E8F17DE}" srcOrd="0" destOrd="0" presId="urn:microsoft.com/office/officeart/2005/8/layout/vList2"/>
    <dgm:cxn modelId="{87C7F0F3-F867-4CAD-A2A7-48BDD6789480}" type="presOf" srcId="{2F9D161A-76A1-48B9-BDD7-D8D1B894B576}" destId="{FE8177A4-9DCF-4938-B1D5-4B625DB35196}" srcOrd="0" destOrd="0" presId="urn:microsoft.com/office/officeart/2005/8/layout/vList2"/>
    <dgm:cxn modelId="{57CBE3F5-503F-4B48-AC50-9BD22BA7B445}" srcId="{9F6E5226-7FB0-4B72-AD3B-C079AC510996}" destId="{D2510CF6-C744-47D9-ADD7-596401F40B00}" srcOrd="1" destOrd="0" parTransId="{CB720BA0-2266-4011-B5B7-93A59478387F}" sibTransId="{8B3D5BFC-0583-42D3-ACB2-AC084C751329}"/>
    <dgm:cxn modelId="{14F236FF-8351-43F2-BFEF-8EB04BDCEAE0}" type="presOf" srcId="{9F6E5226-7FB0-4B72-AD3B-C079AC510996}" destId="{8319884C-8401-4A74-AF9E-DE7B8F26574E}" srcOrd="0" destOrd="0" presId="urn:microsoft.com/office/officeart/2005/8/layout/vList2"/>
    <dgm:cxn modelId="{DFCFDBAB-92DD-4098-8E22-540B8DE825EF}" type="presParOf" srcId="{8319884C-8401-4A74-AF9E-DE7B8F26574E}" destId="{462B5396-EFD7-43FF-91AC-B6435E8F17DE}" srcOrd="0" destOrd="0" presId="urn:microsoft.com/office/officeart/2005/8/layout/vList2"/>
    <dgm:cxn modelId="{61687A4B-BB56-4B7A-96EE-3DFE57F3566A}" type="presParOf" srcId="{8319884C-8401-4A74-AF9E-DE7B8F26574E}" destId="{ECF3415E-4C13-431E-A5CE-AD9A9472535C}" srcOrd="1" destOrd="0" presId="urn:microsoft.com/office/officeart/2005/8/layout/vList2"/>
    <dgm:cxn modelId="{B53E568C-9EB3-413F-81A0-7FF9CCE6B933}" type="presParOf" srcId="{8319884C-8401-4A74-AF9E-DE7B8F26574E}" destId="{03AE31CD-1CC8-4621-B0A6-84C87DE31067}" srcOrd="2" destOrd="0" presId="urn:microsoft.com/office/officeart/2005/8/layout/vList2"/>
    <dgm:cxn modelId="{4C51149B-5079-4244-8066-AC3ADEEAF7BB}" type="presParOf" srcId="{8319884C-8401-4A74-AF9E-DE7B8F26574E}" destId="{6E18A5D8-D527-4E14-A387-682C9CB7AADB}" srcOrd="3" destOrd="0" presId="urn:microsoft.com/office/officeart/2005/8/layout/vList2"/>
    <dgm:cxn modelId="{42CB164C-9FC3-40DC-AF38-B775FF01C22B}" type="presParOf" srcId="{8319884C-8401-4A74-AF9E-DE7B8F26574E}" destId="{F08363BA-EE7F-42C9-9273-C9B41E58DBAC}" srcOrd="4" destOrd="0" presId="urn:microsoft.com/office/officeart/2005/8/layout/vList2"/>
    <dgm:cxn modelId="{22476C1F-F22C-46BD-8EAB-E39D4D0C5BA1}" type="presParOf" srcId="{8319884C-8401-4A74-AF9E-DE7B8F26574E}" destId="{D8F24D8E-4708-4AB7-8525-896A41F40D89}" srcOrd="5" destOrd="0" presId="urn:microsoft.com/office/officeart/2005/8/layout/vList2"/>
    <dgm:cxn modelId="{3655781C-A907-439E-BFDE-BADA68EFCC88}" type="presParOf" srcId="{8319884C-8401-4A74-AF9E-DE7B8F26574E}" destId="{FE8177A4-9DCF-4938-B1D5-4B625DB3519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9D2ED0-26D6-4512-8671-128A210A0E2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4B3E8B-9BF7-4252-B1B6-EAD34E215F5C}">
      <dgm:prSet/>
      <dgm:spPr/>
      <dgm:t>
        <a:bodyPr/>
        <a:lstStyle/>
        <a:p>
          <a:r>
            <a:rPr lang="sv-SE" noProof="0" dirty="0"/>
            <a:t>En samlad aggregerad vy över ex. organisationens förmågor</a:t>
          </a:r>
        </a:p>
      </dgm:t>
    </dgm:pt>
    <dgm:pt modelId="{D3CE802C-8E3D-4B0C-ADA3-70CA038D2494}" type="parTrans" cxnId="{F9FED52B-4A3A-4CE3-87BA-A0466B939812}">
      <dgm:prSet/>
      <dgm:spPr/>
      <dgm:t>
        <a:bodyPr/>
        <a:lstStyle/>
        <a:p>
          <a:endParaRPr lang="en-US"/>
        </a:p>
      </dgm:t>
    </dgm:pt>
    <dgm:pt modelId="{93ABBE41-5A95-411F-B131-CF43511E2CCB}" type="sibTrans" cxnId="{F9FED52B-4A3A-4CE3-87BA-A0466B939812}">
      <dgm:prSet/>
      <dgm:spPr/>
      <dgm:t>
        <a:bodyPr/>
        <a:lstStyle/>
        <a:p>
          <a:endParaRPr lang="en-US"/>
        </a:p>
      </dgm:t>
    </dgm:pt>
    <dgm:pt modelId="{B5617DD0-2BA6-4A7A-A5F2-24A55C8F3504}">
      <dgm:prSet/>
      <dgm:spPr/>
      <dgm:t>
        <a:bodyPr/>
        <a:lstStyle/>
        <a:p>
          <a:r>
            <a:rPr lang="en-US"/>
            <a:t>Vanligtvis per verksamhetsområde</a:t>
          </a:r>
        </a:p>
      </dgm:t>
    </dgm:pt>
    <dgm:pt modelId="{496AAC85-CC90-496F-A961-2DEE04387513}" type="parTrans" cxnId="{17288F95-BD13-453D-A5BA-F2985D91B2D9}">
      <dgm:prSet/>
      <dgm:spPr/>
      <dgm:t>
        <a:bodyPr/>
        <a:lstStyle/>
        <a:p>
          <a:endParaRPr lang="en-US"/>
        </a:p>
      </dgm:t>
    </dgm:pt>
    <dgm:pt modelId="{C9F3F10C-5B6F-4DC2-B6B1-4BB37660C760}" type="sibTrans" cxnId="{17288F95-BD13-453D-A5BA-F2985D91B2D9}">
      <dgm:prSet/>
      <dgm:spPr/>
      <dgm:t>
        <a:bodyPr/>
        <a:lstStyle/>
        <a:p>
          <a:endParaRPr lang="en-US"/>
        </a:p>
      </dgm:t>
    </dgm:pt>
    <dgm:pt modelId="{2F9FCA8E-DD6A-4904-A25C-01B64E9B4ED2}">
      <dgm:prSet/>
      <dgm:spPr/>
      <dgm:t>
        <a:bodyPr/>
        <a:lstStyle/>
        <a:p>
          <a:r>
            <a:rPr lang="en-US"/>
            <a:t>Detaljeringsnivå är möjlig</a:t>
          </a:r>
        </a:p>
      </dgm:t>
    </dgm:pt>
    <dgm:pt modelId="{0613B9AB-F60E-47C4-9642-BC117B8C3CEB}" type="parTrans" cxnId="{2CF6E458-A85D-48CE-9680-4520EA07D4F4}">
      <dgm:prSet/>
      <dgm:spPr/>
      <dgm:t>
        <a:bodyPr/>
        <a:lstStyle/>
        <a:p>
          <a:endParaRPr lang="en-US"/>
        </a:p>
      </dgm:t>
    </dgm:pt>
    <dgm:pt modelId="{8B1C4BF6-C5FA-49D5-BFD4-D8C04BA8698B}" type="sibTrans" cxnId="{2CF6E458-A85D-48CE-9680-4520EA07D4F4}">
      <dgm:prSet/>
      <dgm:spPr/>
      <dgm:t>
        <a:bodyPr/>
        <a:lstStyle/>
        <a:p>
          <a:endParaRPr lang="en-US"/>
        </a:p>
      </dgm:t>
    </dgm:pt>
    <dgm:pt modelId="{4362A738-8646-4CD5-BDE6-1E3DB8FF6DA9}">
      <dgm:prSet/>
      <dgm:spPr/>
      <dgm:t>
        <a:bodyPr/>
        <a:lstStyle/>
        <a:p>
          <a:r>
            <a:rPr lang="en-US"/>
            <a:t>Varje förmåga ska ha en textuell beskrivning</a:t>
          </a:r>
        </a:p>
      </dgm:t>
    </dgm:pt>
    <dgm:pt modelId="{883D1A96-014B-4049-8990-EB15E7523833}" type="parTrans" cxnId="{D2E4A669-7F5B-46CF-BC1E-4A5F4EC5C505}">
      <dgm:prSet/>
      <dgm:spPr/>
      <dgm:t>
        <a:bodyPr/>
        <a:lstStyle/>
        <a:p>
          <a:endParaRPr lang="en-US"/>
        </a:p>
      </dgm:t>
    </dgm:pt>
    <dgm:pt modelId="{201F431C-C851-4C69-9B7B-E5FF77C56A75}" type="sibTrans" cxnId="{D2E4A669-7F5B-46CF-BC1E-4A5F4EC5C505}">
      <dgm:prSet/>
      <dgm:spPr/>
      <dgm:t>
        <a:bodyPr/>
        <a:lstStyle/>
        <a:p>
          <a:endParaRPr lang="en-US"/>
        </a:p>
      </dgm:t>
    </dgm:pt>
    <dgm:pt modelId="{5C9A4963-3618-49E7-8047-DE2212DF7C64}">
      <dgm:prSet/>
      <dgm:spPr/>
      <dgm:t>
        <a:bodyPr/>
        <a:lstStyle/>
        <a:p>
          <a:r>
            <a:rPr lang="en-US"/>
            <a:t>Möjliggör bedömningar av enskild förmåga i ett sammanhang</a:t>
          </a:r>
        </a:p>
      </dgm:t>
    </dgm:pt>
    <dgm:pt modelId="{AE482DC4-C7A4-45B5-ABA9-15B4373C513E}" type="parTrans" cxnId="{D9750AA8-C849-45AC-A168-B8640E06B5D1}">
      <dgm:prSet/>
      <dgm:spPr/>
      <dgm:t>
        <a:bodyPr/>
        <a:lstStyle/>
        <a:p>
          <a:endParaRPr lang="en-US"/>
        </a:p>
      </dgm:t>
    </dgm:pt>
    <dgm:pt modelId="{E53911DD-0837-45B3-986A-A239FC515CAC}" type="sibTrans" cxnId="{D9750AA8-C849-45AC-A168-B8640E06B5D1}">
      <dgm:prSet/>
      <dgm:spPr/>
      <dgm:t>
        <a:bodyPr/>
        <a:lstStyle/>
        <a:p>
          <a:endParaRPr lang="en-US"/>
        </a:p>
      </dgm:t>
    </dgm:pt>
    <dgm:pt modelId="{9215B194-3B54-4337-ACB3-14F14D6911CD}" type="pres">
      <dgm:prSet presAssocID="{A79D2ED0-26D6-4512-8671-128A210A0E24}" presName="linear" presStyleCnt="0">
        <dgm:presLayoutVars>
          <dgm:animLvl val="lvl"/>
          <dgm:resizeHandles val="exact"/>
        </dgm:presLayoutVars>
      </dgm:prSet>
      <dgm:spPr/>
    </dgm:pt>
    <dgm:pt modelId="{A63871F8-9CF9-421D-BA9C-C375E6CDB70C}" type="pres">
      <dgm:prSet presAssocID="{F64B3E8B-9BF7-4252-B1B6-EAD34E215F5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CCC208C-659A-4156-B3AB-7D9A493024AD}" type="pres">
      <dgm:prSet presAssocID="{93ABBE41-5A95-411F-B131-CF43511E2CCB}" presName="spacer" presStyleCnt="0"/>
      <dgm:spPr/>
    </dgm:pt>
    <dgm:pt modelId="{66DB6A61-8D4A-45D6-A577-4B8155F57048}" type="pres">
      <dgm:prSet presAssocID="{B5617DD0-2BA6-4A7A-A5F2-24A55C8F350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652EF3C-C748-49C2-8D3D-9A4482BCF157}" type="pres">
      <dgm:prSet presAssocID="{C9F3F10C-5B6F-4DC2-B6B1-4BB37660C760}" presName="spacer" presStyleCnt="0"/>
      <dgm:spPr/>
    </dgm:pt>
    <dgm:pt modelId="{F0B2D259-38C8-4018-91FF-49829BBFAF9E}" type="pres">
      <dgm:prSet presAssocID="{2F9FCA8E-DD6A-4904-A25C-01B64E9B4ED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8EA66CA-FDDD-471F-A71D-5A3BBFFE76E6}" type="pres">
      <dgm:prSet presAssocID="{8B1C4BF6-C5FA-49D5-BFD4-D8C04BA8698B}" presName="spacer" presStyleCnt="0"/>
      <dgm:spPr/>
    </dgm:pt>
    <dgm:pt modelId="{A402A56F-E3F5-49C5-A866-F51DC90FD765}" type="pres">
      <dgm:prSet presAssocID="{4362A738-8646-4CD5-BDE6-1E3DB8FF6DA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03E948D-53C7-45D5-9C29-6622EE2DCE09}" type="pres">
      <dgm:prSet presAssocID="{201F431C-C851-4C69-9B7B-E5FF77C56A75}" presName="spacer" presStyleCnt="0"/>
      <dgm:spPr/>
    </dgm:pt>
    <dgm:pt modelId="{C49AE769-1F37-422A-B3FB-B22DF5FA8A67}" type="pres">
      <dgm:prSet presAssocID="{5C9A4963-3618-49E7-8047-DE2212DF7C6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9FED52B-4A3A-4CE3-87BA-A0466B939812}" srcId="{A79D2ED0-26D6-4512-8671-128A210A0E24}" destId="{F64B3E8B-9BF7-4252-B1B6-EAD34E215F5C}" srcOrd="0" destOrd="0" parTransId="{D3CE802C-8E3D-4B0C-ADA3-70CA038D2494}" sibTransId="{93ABBE41-5A95-411F-B131-CF43511E2CCB}"/>
    <dgm:cxn modelId="{780BF55D-CB11-4FB3-8C63-00D9555A1BCD}" type="presOf" srcId="{F64B3E8B-9BF7-4252-B1B6-EAD34E215F5C}" destId="{A63871F8-9CF9-421D-BA9C-C375E6CDB70C}" srcOrd="0" destOrd="0" presId="urn:microsoft.com/office/officeart/2005/8/layout/vList2"/>
    <dgm:cxn modelId="{23E8E367-EB0B-42CD-86C6-3766EC520FF8}" type="presOf" srcId="{B5617DD0-2BA6-4A7A-A5F2-24A55C8F3504}" destId="{66DB6A61-8D4A-45D6-A577-4B8155F57048}" srcOrd="0" destOrd="0" presId="urn:microsoft.com/office/officeart/2005/8/layout/vList2"/>
    <dgm:cxn modelId="{D2E4A669-7F5B-46CF-BC1E-4A5F4EC5C505}" srcId="{A79D2ED0-26D6-4512-8671-128A210A0E24}" destId="{4362A738-8646-4CD5-BDE6-1E3DB8FF6DA9}" srcOrd="3" destOrd="0" parTransId="{883D1A96-014B-4049-8990-EB15E7523833}" sibTransId="{201F431C-C851-4C69-9B7B-E5FF77C56A75}"/>
    <dgm:cxn modelId="{A9C36772-2753-4471-A059-536BCBA12370}" type="presOf" srcId="{A79D2ED0-26D6-4512-8671-128A210A0E24}" destId="{9215B194-3B54-4337-ACB3-14F14D6911CD}" srcOrd="0" destOrd="0" presId="urn:microsoft.com/office/officeart/2005/8/layout/vList2"/>
    <dgm:cxn modelId="{31006F57-E134-4EB8-9732-DEC30055D0E6}" type="presOf" srcId="{5C9A4963-3618-49E7-8047-DE2212DF7C64}" destId="{C49AE769-1F37-422A-B3FB-B22DF5FA8A67}" srcOrd="0" destOrd="0" presId="urn:microsoft.com/office/officeart/2005/8/layout/vList2"/>
    <dgm:cxn modelId="{2CF6E458-A85D-48CE-9680-4520EA07D4F4}" srcId="{A79D2ED0-26D6-4512-8671-128A210A0E24}" destId="{2F9FCA8E-DD6A-4904-A25C-01B64E9B4ED2}" srcOrd="2" destOrd="0" parTransId="{0613B9AB-F60E-47C4-9642-BC117B8C3CEB}" sibTransId="{8B1C4BF6-C5FA-49D5-BFD4-D8C04BA8698B}"/>
    <dgm:cxn modelId="{B1750382-D0AA-464B-94CB-35BAA939DB52}" type="presOf" srcId="{2F9FCA8E-DD6A-4904-A25C-01B64E9B4ED2}" destId="{F0B2D259-38C8-4018-91FF-49829BBFAF9E}" srcOrd="0" destOrd="0" presId="urn:microsoft.com/office/officeart/2005/8/layout/vList2"/>
    <dgm:cxn modelId="{29B3C38C-D220-4822-A9BD-948F526BD2DA}" type="presOf" srcId="{4362A738-8646-4CD5-BDE6-1E3DB8FF6DA9}" destId="{A402A56F-E3F5-49C5-A866-F51DC90FD765}" srcOrd="0" destOrd="0" presId="urn:microsoft.com/office/officeart/2005/8/layout/vList2"/>
    <dgm:cxn modelId="{17288F95-BD13-453D-A5BA-F2985D91B2D9}" srcId="{A79D2ED0-26D6-4512-8671-128A210A0E24}" destId="{B5617DD0-2BA6-4A7A-A5F2-24A55C8F3504}" srcOrd="1" destOrd="0" parTransId="{496AAC85-CC90-496F-A961-2DEE04387513}" sibTransId="{C9F3F10C-5B6F-4DC2-B6B1-4BB37660C760}"/>
    <dgm:cxn modelId="{D9750AA8-C849-45AC-A168-B8640E06B5D1}" srcId="{A79D2ED0-26D6-4512-8671-128A210A0E24}" destId="{5C9A4963-3618-49E7-8047-DE2212DF7C64}" srcOrd="4" destOrd="0" parTransId="{AE482DC4-C7A4-45B5-ABA9-15B4373C513E}" sibTransId="{E53911DD-0837-45B3-986A-A239FC515CAC}"/>
    <dgm:cxn modelId="{688E86C9-2127-4068-8826-99C3B3818687}" type="presParOf" srcId="{9215B194-3B54-4337-ACB3-14F14D6911CD}" destId="{A63871F8-9CF9-421D-BA9C-C375E6CDB70C}" srcOrd="0" destOrd="0" presId="urn:microsoft.com/office/officeart/2005/8/layout/vList2"/>
    <dgm:cxn modelId="{65412FA6-DEB0-49F4-92B6-65EAE1C6B3A2}" type="presParOf" srcId="{9215B194-3B54-4337-ACB3-14F14D6911CD}" destId="{0CCC208C-659A-4156-B3AB-7D9A493024AD}" srcOrd="1" destOrd="0" presId="urn:microsoft.com/office/officeart/2005/8/layout/vList2"/>
    <dgm:cxn modelId="{6152698E-225A-42FF-A453-85657D0EB1FB}" type="presParOf" srcId="{9215B194-3B54-4337-ACB3-14F14D6911CD}" destId="{66DB6A61-8D4A-45D6-A577-4B8155F57048}" srcOrd="2" destOrd="0" presId="urn:microsoft.com/office/officeart/2005/8/layout/vList2"/>
    <dgm:cxn modelId="{2DB6C997-BC1C-4C81-B17D-914D7303BC82}" type="presParOf" srcId="{9215B194-3B54-4337-ACB3-14F14D6911CD}" destId="{4652EF3C-C748-49C2-8D3D-9A4482BCF157}" srcOrd="3" destOrd="0" presId="urn:microsoft.com/office/officeart/2005/8/layout/vList2"/>
    <dgm:cxn modelId="{8568E494-A3B8-430E-8FE7-2C3EB0F6A2E9}" type="presParOf" srcId="{9215B194-3B54-4337-ACB3-14F14D6911CD}" destId="{F0B2D259-38C8-4018-91FF-49829BBFAF9E}" srcOrd="4" destOrd="0" presId="urn:microsoft.com/office/officeart/2005/8/layout/vList2"/>
    <dgm:cxn modelId="{FD025CFE-0412-45A1-99F7-BEB7C8B42CAE}" type="presParOf" srcId="{9215B194-3B54-4337-ACB3-14F14D6911CD}" destId="{38EA66CA-FDDD-471F-A71D-5A3BBFFE76E6}" srcOrd="5" destOrd="0" presId="urn:microsoft.com/office/officeart/2005/8/layout/vList2"/>
    <dgm:cxn modelId="{86B58D54-44F9-40CC-9CF2-BBF1A4FC5788}" type="presParOf" srcId="{9215B194-3B54-4337-ACB3-14F14D6911CD}" destId="{A402A56F-E3F5-49C5-A866-F51DC90FD765}" srcOrd="6" destOrd="0" presId="urn:microsoft.com/office/officeart/2005/8/layout/vList2"/>
    <dgm:cxn modelId="{D8F35A00-741A-45DC-8C55-D68EC9AE4584}" type="presParOf" srcId="{9215B194-3B54-4337-ACB3-14F14D6911CD}" destId="{E03E948D-53C7-45D5-9C29-6622EE2DCE09}" srcOrd="7" destOrd="0" presId="urn:microsoft.com/office/officeart/2005/8/layout/vList2"/>
    <dgm:cxn modelId="{1D4D8A01-C954-4FA9-909E-F9274FA8010B}" type="presParOf" srcId="{9215B194-3B54-4337-ACB3-14F14D6911CD}" destId="{C49AE769-1F37-422A-B3FB-B22DF5FA8A6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14DB1F-29A0-4BA4-B92A-B48E8EB9A36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6C52BC-46AD-40B0-951D-29F169359D19}">
      <dgm:prSet/>
      <dgm:spPr/>
      <dgm:t>
        <a:bodyPr/>
        <a:lstStyle/>
        <a:p>
          <a:r>
            <a:rPr lang="sv-SE" noProof="0" dirty="0"/>
            <a:t>… fokusera på hur man kan beskriva vad verksamheten gör</a:t>
          </a:r>
        </a:p>
      </dgm:t>
    </dgm:pt>
    <dgm:pt modelId="{00025EA6-843A-4688-B613-342E9813130B}" type="parTrans" cxnId="{06917A40-C01F-46D6-A917-867413A89D66}">
      <dgm:prSet/>
      <dgm:spPr/>
      <dgm:t>
        <a:bodyPr/>
        <a:lstStyle/>
        <a:p>
          <a:endParaRPr lang="en-US"/>
        </a:p>
      </dgm:t>
    </dgm:pt>
    <dgm:pt modelId="{99A386B9-5908-45B7-BA85-40D8F7CD1D0D}" type="sibTrans" cxnId="{06917A40-C01F-46D6-A917-867413A89D66}">
      <dgm:prSet/>
      <dgm:spPr/>
      <dgm:t>
        <a:bodyPr/>
        <a:lstStyle/>
        <a:p>
          <a:endParaRPr lang="en-US"/>
        </a:p>
      </dgm:t>
    </dgm:pt>
    <dgm:pt modelId="{F144D7BD-F268-4A3F-A819-DDA9B50827C1}">
      <dgm:prSet/>
      <dgm:spPr/>
      <dgm:t>
        <a:bodyPr/>
        <a:lstStyle/>
        <a:p>
          <a:r>
            <a:rPr lang="sv-SE" noProof="0" dirty="0"/>
            <a:t>…  lära oss att känna igen olika sätt att beskriva detta</a:t>
          </a:r>
        </a:p>
      </dgm:t>
    </dgm:pt>
    <dgm:pt modelId="{6B6BB72E-C880-47F7-8BD9-22E747C2A747}" type="parTrans" cxnId="{A47A429E-A01E-45D9-9A28-1CD191E0534B}">
      <dgm:prSet/>
      <dgm:spPr/>
      <dgm:t>
        <a:bodyPr/>
        <a:lstStyle/>
        <a:p>
          <a:endParaRPr lang="en-US"/>
        </a:p>
      </dgm:t>
    </dgm:pt>
    <dgm:pt modelId="{7B62DB08-F414-42A5-8140-EE45DF35EA20}" type="sibTrans" cxnId="{A47A429E-A01E-45D9-9A28-1CD191E0534B}">
      <dgm:prSet/>
      <dgm:spPr/>
      <dgm:t>
        <a:bodyPr/>
        <a:lstStyle/>
        <a:p>
          <a:endParaRPr lang="en-US"/>
        </a:p>
      </dgm:t>
    </dgm:pt>
    <dgm:pt modelId="{F0926234-3528-4443-B33B-BF6360F6B364}">
      <dgm:prSet/>
      <dgm:spPr/>
      <dgm:t>
        <a:bodyPr/>
        <a:lstStyle/>
        <a:p>
          <a:r>
            <a:rPr lang="sv-SE" noProof="0" dirty="0"/>
            <a:t>… förstå hur beskrivningen hör ihop med andra beskrivningar</a:t>
          </a:r>
        </a:p>
      </dgm:t>
    </dgm:pt>
    <dgm:pt modelId="{ACDD054E-16B5-48E3-A396-050941EF3A3E}" type="parTrans" cxnId="{F47576D4-3F92-4ADD-A957-42DE14ADA2FE}">
      <dgm:prSet/>
      <dgm:spPr/>
      <dgm:t>
        <a:bodyPr/>
        <a:lstStyle/>
        <a:p>
          <a:endParaRPr lang="en-US"/>
        </a:p>
      </dgm:t>
    </dgm:pt>
    <dgm:pt modelId="{4E636289-7622-4A2A-8CF0-CC3970F3B1E6}" type="sibTrans" cxnId="{F47576D4-3F92-4ADD-A957-42DE14ADA2FE}">
      <dgm:prSet/>
      <dgm:spPr/>
      <dgm:t>
        <a:bodyPr/>
        <a:lstStyle/>
        <a:p>
          <a:endParaRPr lang="en-US"/>
        </a:p>
      </dgm:t>
    </dgm:pt>
    <dgm:pt modelId="{2E30E366-04B3-4B3B-AF12-E92AFD983D32}">
      <dgm:prSet/>
      <dgm:spPr/>
      <dgm:t>
        <a:bodyPr/>
        <a:lstStyle/>
        <a:p>
          <a:r>
            <a:rPr lang="sv-SE" noProof="0" dirty="0"/>
            <a:t>… få samsyn i värdet av dessa beskrivningar</a:t>
          </a:r>
        </a:p>
      </dgm:t>
    </dgm:pt>
    <dgm:pt modelId="{29103CC3-35B9-4D66-9655-D25A3185C926}" type="parTrans" cxnId="{C3EC3308-F9EA-40D6-B209-309B2F1AEF8D}">
      <dgm:prSet/>
      <dgm:spPr/>
      <dgm:t>
        <a:bodyPr/>
        <a:lstStyle/>
        <a:p>
          <a:endParaRPr lang="sv-SE"/>
        </a:p>
      </dgm:t>
    </dgm:pt>
    <dgm:pt modelId="{77B7A193-8F17-4162-878F-45770E9E2C1D}" type="sibTrans" cxnId="{C3EC3308-F9EA-40D6-B209-309B2F1AEF8D}">
      <dgm:prSet/>
      <dgm:spPr/>
      <dgm:t>
        <a:bodyPr/>
        <a:lstStyle/>
        <a:p>
          <a:endParaRPr lang="sv-SE"/>
        </a:p>
      </dgm:t>
    </dgm:pt>
    <dgm:pt modelId="{9E9855C4-A310-4368-B32A-ACA0BC3BFCB6}" type="pres">
      <dgm:prSet presAssocID="{9614DB1F-29A0-4BA4-B92A-B48E8EB9A364}" presName="vert0" presStyleCnt="0">
        <dgm:presLayoutVars>
          <dgm:dir/>
          <dgm:animOne val="branch"/>
          <dgm:animLvl val="lvl"/>
        </dgm:presLayoutVars>
      </dgm:prSet>
      <dgm:spPr/>
    </dgm:pt>
    <dgm:pt modelId="{3D9C735D-B169-4461-B8FA-1FBE03E93B93}" type="pres">
      <dgm:prSet presAssocID="{686C52BC-46AD-40B0-951D-29F169359D19}" presName="thickLine" presStyleLbl="alignNode1" presStyleIdx="0" presStyleCnt="4"/>
      <dgm:spPr/>
    </dgm:pt>
    <dgm:pt modelId="{189FE312-026A-40B2-A1E5-1D4F5DF6F18B}" type="pres">
      <dgm:prSet presAssocID="{686C52BC-46AD-40B0-951D-29F169359D19}" presName="horz1" presStyleCnt="0"/>
      <dgm:spPr/>
    </dgm:pt>
    <dgm:pt modelId="{1E010ACB-D02B-470D-805E-29286A21F09B}" type="pres">
      <dgm:prSet presAssocID="{686C52BC-46AD-40B0-951D-29F169359D19}" presName="tx1" presStyleLbl="revTx" presStyleIdx="0" presStyleCnt="4"/>
      <dgm:spPr/>
    </dgm:pt>
    <dgm:pt modelId="{052022A5-E4F5-4D1E-8738-75EC4B6E39C8}" type="pres">
      <dgm:prSet presAssocID="{686C52BC-46AD-40B0-951D-29F169359D19}" presName="vert1" presStyleCnt="0"/>
      <dgm:spPr/>
    </dgm:pt>
    <dgm:pt modelId="{B8A14306-51E9-45F9-B51C-EBCADA44D45F}" type="pres">
      <dgm:prSet presAssocID="{F144D7BD-F268-4A3F-A819-DDA9B50827C1}" presName="thickLine" presStyleLbl="alignNode1" presStyleIdx="1" presStyleCnt="4"/>
      <dgm:spPr/>
    </dgm:pt>
    <dgm:pt modelId="{D07BFCBC-7674-4C22-B6A6-9BD66C6AF5F0}" type="pres">
      <dgm:prSet presAssocID="{F144D7BD-F268-4A3F-A819-DDA9B50827C1}" presName="horz1" presStyleCnt="0"/>
      <dgm:spPr/>
    </dgm:pt>
    <dgm:pt modelId="{488C72BE-27D0-44B4-B977-5163EC62702F}" type="pres">
      <dgm:prSet presAssocID="{F144D7BD-F268-4A3F-A819-DDA9B50827C1}" presName="tx1" presStyleLbl="revTx" presStyleIdx="1" presStyleCnt="4"/>
      <dgm:spPr/>
    </dgm:pt>
    <dgm:pt modelId="{AC5EBE1F-8C8B-4ABD-9447-2ADC3550D8A2}" type="pres">
      <dgm:prSet presAssocID="{F144D7BD-F268-4A3F-A819-DDA9B50827C1}" presName="vert1" presStyleCnt="0"/>
      <dgm:spPr/>
    </dgm:pt>
    <dgm:pt modelId="{DDD26983-873D-40DF-AF77-53B84F281A5F}" type="pres">
      <dgm:prSet presAssocID="{F0926234-3528-4443-B33B-BF6360F6B364}" presName="thickLine" presStyleLbl="alignNode1" presStyleIdx="2" presStyleCnt="4"/>
      <dgm:spPr/>
    </dgm:pt>
    <dgm:pt modelId="{F7B8CE16-F3E7-4FF9-9968-F82B572DAD64}" type="pres">
      <dgm:prSet presAssocID="{F0926234-3528-4443-B33B-BF6360F6B364}" presName="horz1" presStyleCnt="0"/>
      <dgm:spPr/>
    </dgm:pt>
    <dgm:pt modelId="{A19F132C-88ED-4BD2-9E1C-A3DEC08612D5}" type="pres">
      <dgm:prSet presAssocID="{F0926234-3528-4443-B33B-BF6360F6B364}" presName="tx1" presStyleLbl="revTx" presStyleIdx="2" presStyleCnt="4"/>
      <dgm:spPr/>
    </dgm:pt>
    <dgm:pt modelId="{98987D80-EA32-4B72-94B6-2353384E54C3}" type="pres">
      <dgm:prSet presAssocID="{F0926234-3528-4443-B33B-BF6360F6B364}" presName="vert1" presStyleCnt="0"/>
      <dgm:spPr/>
    </dgm:pt>
    <dgm:pt modelId="{ED4C3949-2EAB-4750-9385-C7E04271329B}" type="pres">
      <dgm:prSet presAssocID="{2E30E366-04B3-4B3B-AF12-E92AFD983D32}" presName="thickLine" presStyleLbl="alignNode1" presStyleIdx="3" presStyleCnt="4"/>
      <dgm:spPr/>
    </dgm:pt>
    <dgm:pt modelId="{0F7E32A1-7541-4534-AB44-20E576757549}" type="pres">
      <dgm:prSet presAssocID="{2E30E366-04B3-4B3B-AF12-E92AFD983D32}" presName="horz1" presStyleCnt="0"/>
      <dgm:spPr/>
    </dgm:pt>
    <dgm:pt modelId="{7DEADB45-917C-4BA9-A116-AC9A294AC427}" type="pres">
      <dgm:prSet presAssocID="{2E30E366-04B3-4B3B-AF12-E92AFD983D32}" presName="tx1" presStyleLbl="revTx" presStyleIdx="3" presStyleCnt="4"/>
      <dgm:spPr/>
    </dgm:pt>
    <dgm:pt modelId="{5ACD9BD1-70EF-4F68-AB65-831A7530E493}" type="pres">
      <dgm:prSet presAssocID="{2E30E366-04B3-4B3B-AF12-E92AFD983D32}" presName="vert1" presStyleCnt="0"/>
      <dgm:spPr/>
    </dgm:pt>
  </dgm:ptLst>
  <dgm:cxnLst>
    <dgm:cxn modelId="{C3EC3308-F9EA-40D6-B209-309B2F1AEF8D}" srcId="{9614DB1F-29A0-4BA4-B92A-B48E8EB9A364}" destId="{2E30E366-04B3-4B3B-AF12-E92AFD983D32}" srcOrd="3" destOrd="0" parTransId="{29103CC3-35B9-4D66-9655-D25A3185C926}" sibTransId="{77B7A193-8F17-4162-878F-45770E9E2C1D}"/>
    <dgm:cxn modelId="{06917A40-C01F-46D6-A917-867413A89D66}" srcId="{9614DB1F-29A0-4BA4-B92A-B48E8EB9A364}" destId="{686C52BC-46AD-40B0-951D-29F169359D19}" srcOrd="0" destOrd="0" parTransId="{00025EA6-843A-4688-B613-342E9813130B}" sibTransId="{99A386B9-5908-45B7-BA85-40D8F7CD1D0D}"/>
    <dgm:cxn modelId="{41FCCA67-041E-4D7A-86E9-ECCFDF54B1AF}" type="presOf" srcId="{2E30E366-04B3-4B3B-AF12-E92AFD983D32}" destId="{7DEADB45-917C-4BA9-A116-AC9A294AC427}" srcOrd="0" destOrd="0" presId="urn:microsoft.com/office/officeart/2008/layout/LinedList"/>
    <dgm:cxn modelId="{3CE3F548-778D-4520-88E7-9417C0B0D0E5}" type="presOf" srcId="{F0926234-3528-4443-B33B-BF6360F6B364}" destId="{A19F132C-88ED-4BD2-9E1C-A3DEC08612D5}" srcOrd="0" destOrd="0" presId="urn:microsoft.com/office/officeart/2008/layout/LinedList"/>
    <dgm:cxn modelId="{12276B90-1A36-43F3-8241-886335CADA64}" type="presOf" srcId="{F144D7BD-F268-4A3F-A819-DDA9B50827C1}" destId="{488C72BE-27D0-44B4-B977-5163EC62702F}" srcOrd="0" destOrd="0" presId="urn:microsoft.com/office/officeart/2008/layout/LinedList"/>
    <dgm:cxn modelId="{A47A429E-A01E-45D9-9A28-1CD191E0534B}" srcId="{9614DB1F-29A0-4BA4-B92A-B48E8EB9A364}" destId="{F144D7BD-F268-4A3F-A819-DDA9B50827C1}" srcOrd="1" destOrd="0" parTransId="{6B6BB72E-C880-47F7-8BD9-22E747C2A747}" sibTransId="{7B62DB08-F414-42A5-8140-EE45DF35EA20}"/>
    <dgm:cxn modelId="{2AA7EDB6-FC7F-42DB-A059-B61E52BF0E6D}" type="presOf" srcId="{686C52BC-46AD-40B0-951D-29F169359D19}" destId="{1E010ACB-D02B-470D-805E-29286A21F09B}" srcOrd="0" destOrd="0" presId="urn:microsoft.com/office/officeart/2008/layout/LinedList"/>
    <dgm:cxn modelId="{D80E6EBA-8397-4A5F-9D49-8E8679EF7491}" type="presOf" srcId="{9614DB1F-29A0-4BA4-B92A-B48E8EB9A364}" destId="{9E9855C4-A310-4368-B32A-ACA0BC3BFCB6}" srcOrd="0" destOrd="0" presId="urn:microsoft.com/office/officeart/2008/layout/LinedList"/>
    <dgm:cxn modelId="{F47576D4-3F92-4ADD-A957-42DE14ADA2FE}" srcId="{9614DB1F-29A0-4BA4-B92A-B48E8EB9A364}" destId="{F0926234-3528-4443-B33B-BF6360F6B364}" srcOrd="2" destOrd="0" parTransId="{ACDD054E-16B5-48E3-A396-050941EF3A3E}" sibTransId="{4E636289-7622-4A2A-8CF0-CC3970F3B1E6}"/>
    <dgm:cxn modelId="{5A90D05B-3368-4480-A4D5-BACFA60ED05E}" type="presParOf" srcId="{9E9855C4-A310-4368-B32A-ACA0BC3BFCB6}" destId="{3D9C735D-B169-4461-B8FA-1FBE03E93B93}" srcOrd="0" destOrd="0" presId="urn:microsoft.com/office/officeart/2008/layout/LinedList"/>
    <dgm:cxn modelId="{EDA33A03-3236-4213-BF98-D3226AE9F42B}" type="presParOf" srcId="{9E9855C4-A310-4368-B32A-ACA0BC3BFCB6}" destId="{189FE312-026A-40B2-A1E5-1D4F5DF6F18B}" srcOrd="1" destOrd="0" presId="urn:microsoft.com/office/officeart/2008/layout/LinedList"/>
    <dgm:cxn modelId="{861864DC-5483-4817-87E3-82356EFA1A16}" type="presParOf" srcId="{189FE312-026A-40B2-A1E5-1D4F5DF6F18B}" destId="{1E010ACB-D02B-470D-805E-29286A21F09B}" srcOrd="0" destOrd="0" presId="urn:microsoft.com/office/officeart/2008/layout/LinedList"/>
    <dgm:cxn modelId="{7D3BB26A-89CC-428F-BE7F-38804C305978}" type="presParOf" srcId="{189FE312-026A-40B2-A1E5-1D4F5DF6F18B}" destId="{052022A5-E4F5-4D1E-8738-75EC4B6E39C8}" srcOrd="1" destOrd="0" presId="urn:microsoft.com/office/officeart/2008/layout/LinedList"/>
    <dgm:cxn modelId="{D25BCE9D-4E0B-492B-8495-FA5CC469C99D}" type="presParOf" srcId="{9E9855C4-A310-4368-B32A-ACA0BC3BFCB6}" destId="{B8A14306-51E9-45F9-B51C-EBCADA44D45F}" srcOrd="2" destOrd="0" presId="urn:microsoft.com/office/officeart/2008/layout/LinedList"/>
    <dgm:cxn modelId="{2C97435A-FE3A-4652-8533-EAD091C08CA3}" type="presParOf" srcId="{9E9855C4-A310-4368-B32A-ACA0BC3BFCB6}" destId="{D07BFCBC-7674-4C22-B6A6-9BD66C6AF5F0}" srcOrd="3" destOrd="0" presId="urn:microsoft.com/office/officeart/2008/layout/LinedList"/>
    <dgm:cxn modelId="{BE779169-F423-4062-BD7F-76AED8B19BA8}" type="presParOf" srcId="{D07BFCBC-7674-4C22-B6A6-9BD66C6AF5F0}" destId="{488C72BE-27D0-44B4-B977-5163EC62702F}" srcOrd="0" destOrd="0" presId="urn:microsoft.com/office/officeart/2008/layout/LinedList"/>
    <dgm:cxn modelId="{35A3D332-393B-4967-A9CE-FF676A1E7154}" type="presParOf" srcId="{D07BFCBC-7674-4C22-B6A6-9BD66C6AF5F0}" destId="{AC5EBE1F-8C8B-4ABD-9447-2ADC3550D8A2}" srcOrd="1" destOrd="0" presId="urn:microsoft.com/office/officeart/2008/layout/LinedList"/>
    <dgm:cxn modelId="{2687DBFA-ACA5-4D59-982A-6BC8C15DB61C}" type="presParOf" srcId="{9E9855C4-A310-4368-B32A-ACA0BC3BFCB6}" destId="{DDD26983-873D-40DF-AF77-53B84F281A5F}" srcOrd="4" destOrd="0" presId="urn:microsoft.com/office/officeart/2008/layout/LinedList"/>
    <dgm:cxn modelId="{4ED6027F-8E22-47BB-881A-E3A528460857}" type="presParOf" srcId="{9E9855C4-A310-4368-B32A-ACA0BC3BFCB6}" destId="{F7B8CE16-F3E7-4FF9-9968-F82B572DAD64}" srcOrd="5" destOrd="0" presId="urn:microsoft.com/office/officeart/2008/layout/LinedList"/>
    <dgm:cxn modelId="{68091E2C-E25C-4794-A389-77E5E0782AF4}" type="presParOf" srcId="{F7B8CE16-F3E7-4FF9-9968-F82B572DAD64}" destId="{A19F132C-88ED-4BD2-9E1C-A3DEC08612D5}" srcOrd="0" destOrd="0" presId="urn:microsoft.com/office/officeart/2008/layout/LinedList"/>
    <dgm:cxn modelId="{CB61EF80-FA2E-4C8B-8822-51B9A2762E75}" type="presParOf" srcId="{F7B8CE16-F3E7-4FF9-9968-F82B572DAD64}" destId="{98987D80-EA32-4B72-94B6-2353384E54C3}" srcOrd="1" destOrd="0" presId="urn:microsoft.com/office/officeart/2008/layout/LinedList"/>
    <dgm:cxn modelId="{0D5764A8-B05E-4E57-B6D9-1448B5AC0AC9}" type="presParOf" srcId="{9E9855C4-A310-4368-B32A-ACA0BC3BFCB6}" destId="{ED4C3949-2EAB-4750-9385-C7E04271329B}" srcOrd="6" destOrd="0" presId="urn:microsoft.com/office/officeart/2008/layout/LinedList"/>
    <dgm:cxn modelId="{426C0F4B-423C-4505-A227-CB741DE58CA4}" type="presParOf" srcId="{9E9855C4-A310-4368-B32A-ACA0BC3BFCB6}" destId="{0F7E32A1-7541-4534-AB44-20E576757549}" srcOrd="7" destOrd="0" presId="urn:microsoft.com/office/officeart/2008/layout/LinedList"/>
    <dgm:cxn modelId="{D41B885F-1B57-47FF-A136-C74480D8C0E6}" type="presParOf" srcId="{0F7E32A1-7541-4534-AB44-20E576757549}" destId="{7DEADB45-917C-4BA9-A116-AC9A294AC427}" srcOrd="0" destOrd="0" presId="urn:microsoft.com/office/officeart/2008/layout/LinedList"/>
    <dgm:cxn modelId="{6A081AF7-ED00-4B5D-BBC9-EEBD24FAF4DB}" type="presParOf" srcId="{0F7E32A1-7541-4534-AB44-20E576757549}" destId="{5ACD9BD1-70EF-4F68-AB65-831A7530E4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CB49A-3428-4CA3-B097-5EAC26B192A7}">
      <dsp:nvSpPr>
        <dsp:cNvPr id="0" name=""/>
        <dsp:cNvSpPr/>
      </dsp:nvSpPr>
      <dsp:spPr>
        <a:xfrm>
          <a:off x="0" y="737006"/>
          <a:ext cx="10506456" cy="1360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570E2-62CD-4767-B914-0F7CAC43A6E5}">
      <dsp:nvSpPr>
        <dsp:cNvPr id="0" name=""/>
        <dsp:cNvSpPr/>
      </dsp:nvSpPr>
      <dsp:spPr>
        <a:xfrm>
          <a:off x="411589" y="1043147"/>
          <a:ext cx="748344" cy="748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05A06-D4F7-492E-894F-2E7FCCF6A6EB}">
      <dsp:nvSpPr>
        <dsp:cNvPr id="0" name=""/>
        <dsp:cNvSpPr/>
      </dsp:nvSpPr>
      <dsp:spPr>
        <a:xfrm>
          <a:off x="1571524" y="737006"/>
          <a:ext cx="8934931" cy="13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 noProof="0" dirty="0"/>
            <a:t>Ge personer med intresse för verksamhetsutveckling nya verktyg genom att bättre förstå arkitekturbeskrivningar och använda dessa i samarbete mellan IT och verksamhet, i upphandlingar samt i beslutsunderlag</a:t>
          </a:r>
        </a:p>
      </dsp:txBody>
      <dsp:txXfrm>
        <a:off x="1571524" y="737006"/>
        <a:ext cx="8934931" cy="1360627"/>
      </dsp:txXfrm>
    </dsp:sp>
    <dsp:sp modelId="{AA2D6B09-1BDE-4215-83AA-CDCE63D551D0}">
      <dsp:nvSpPr>
        <dsp:cNvPr id="0" name=""/>
        <dsp:cNvSpPr/>
      </dsp:nvSpPr>
      <dsp:spPr>
        <a:xfrm>
          <a:off x="0" y="2437790"/>
          <a:ext cx="10506456" cy="1360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4C629-E811-4E0C-B3E9-EBF75BE20070}">
      <dsp:nvSpPr>
        <dsp:cNvPr id="0" name=""/>
        <dsp:cNvSpPr/>
      </dsp:nvSpPr>
      <dsp:spPr>
        <a:xfrm>
          <a:off x="411589" y="2743931"/>
          <a:ext cx="748344" cy="7483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047F0-B2C2-4C4C-AFAB-070820767FE1}">
      <dsp:nvSpPr>
        <dsp:cNvPr id="0" name=""/>
        <dsp:cNvSpPr/>
      </dsp:nvSpPr>
      <dsp:spPr>
        <a:xfrm>
          <a:off x="1571524" y="2437790"/>
          <a:ext cx="8934931" cy="13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144000" rIns="144000" bIns="14400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 noProof="0" dirty="0"/>
            <a:t>Dagens utbildningspass ger en fördjupad förståelse för det strategiska perspektivet och vilka stöd och beskrivningar man kan använda för att omsätta strategier i praktik</a:t>
          </a:r>
        </a:p>
      </dsp:txBody>
      <dsp:txXfrm>
        <a:off x="1571524" y="2437790"/>
        <a:ext cx="8934931" cy="1360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7C610-DDD5-4C6D-B6DF-D30B1D85E5D4}">
      <dsp:nvSpPr>
        <dsp:cNvPr id="0" name=""/>
        <dsp:cNvSpPr/>
      </dsp:nvSpPr>
      <dsp:spPr>
        <a:xfrm>
          <a:off x="0" y="138271"/>
          <a:ext cx="10515600" cy="743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Många redan framtagna</a:t>
          </a:r>
        </a:p>
      </dsp:txBody>
      <dsp:txXfrm>
        <a:off x="36296" y="174567"/>
        <a:ext cx="10443008" cy="670943"/>
      </dsp:txXfrm>
    </dsp:sp>
    <dsp:sp modelId="{1BD0664F-CDCC-4E71-8616-F98FC2E9E3EA}">
      <dsp:nvSpPr>
        <dsp:cNvPr id="0" name=""/>
        <dsp:cNvSpPr/>
      </dsp:nvSpPr>
      <dsp:spPr>
        <a:xfrm>
          <a:off x="0" y="971086"/>
          <a:ext cx="10515600" cy="743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Förhållandevis enkelt att ta fram</a:t>
          </a:r>
        </a:p>
      </dsp:txBody>
      <dsp:txXfrm>
        <a:off x="36296" y="1007382"/>
        <a:ext cx="10443008" cy="670943"/>
      </dsp:txXfrm>
    </dsp:sp>
    <dsp:sp modelId="{A36FDFD6-4F61-47E1-8722-0E3A4FBA685A}">
      <dsp:nvSpPr>
        <dsp:cNvPr id="0" name=""/>
        <dsp:cNvSpPr/>
      </dsp:nvSpPr>
      <dsp:spPr>
        <a:xfrm>
          <a:off x="0" y="1803901"/>
          <a:ext cx="10515600" cy="743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Enkelt ta till sig och förstå</a:t>
          </a:r>
        </a:p>
      </dsp:txBody>
      <dsp:txXfrm>
        <a:off x="36296" y="1840197"/>
        <a:ext cx="10443008" cy="670943"/>
      </dsp:txXfrm>
    </dsp:sp>
    <dsp:sp modelId="{7F88E339-B1C9-4FCD-B563-8DA8EFA168B9}">
      <dsp:nvSpPr>
        <dsp:cNvPr id="0" name=""/>
        <dsp:cNvSpPr/>
      </dsp:nvSpPr>
      <dsp:spPr>
        <a:xfrm>
          <a:off x="0" y="2636716"/>
          <a:ext cx="10515600" cy="743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Sätter del av förutsättningarna för ex. förändringsarbete</a:t>
          </a:r>
        </a:p>
      </dsp:txBody>
      <dsp:txXfrm>
        <a:off x="36296" y="2673012"/>
        <a:ext cx="10443008" cy="670943"/>
      </dsp:txXfrm>
    </dsp:sp>
    <dsp:sp modelId="{659C1298-0FE6-497E-9FA1-A311AD8C4745}">
      <dsp:nvSpPr>
        <dsp:cNvPr id="0" name=""/>
        <dsp:cNvSpPr/>
      </dsp:nvSpPr>
      <dsp:spPr>
        <a:xfrm>
          <a:off x="0" y="3469531"/>
          <a:ext cx="10515600" cy="743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Kan avse avgränsande områden ex. drift av verksamhetssystem</a:t>
          </a:r>
        </a:p>
      </dsp:txBody>
      <dsp:txXfrm>
        <a:off x="36296" y="3505827"/>
        <a:ext cx="10443008" cy="670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B5396-EFD7-43FF-91AC-B6435E8F17DE}">
      <dsp:nvSpPr>
        <dsp:cNvPr id="0" name=""/>
        <dsp:cNvSpPr/>
      </dsp:nvSpPr>
      <dsp:spPr>
        <a:xfrm>
          <a:off x="0" y="3177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Formulerade behov</a:t>
          </a:r>
        </a:p>
      </dsp:txBody>
      <dsp:txXfrm>
        <a:off x="48005" y="79784"/>
        <a:ext cx="10419590" cy="887374"/>
      </dsp:txXfrm>
    </dsp:sp>
    <dsp:sp modelId="{03AE31CD-1CC8-4621-B0A6-84C87DE31067}">
      <dsp:nvSpPr>
        <dsp:cNvPr id="0" name=""/>
        <dsp:cNvSpPr/>
      </dsp:nvSpPr>
      <dsp:spPr>
        <a:xfrm>
          <a:off x="0" y="113324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Överförd behovsbild till annan part</a:t>
          </a:r>
        </a:p>
      </dsp:txBody>
      <dsp:txXfrm>
        <a:off x="48005" y="1181249"/>
        <a:ext cx="10419590" cy="887374"/>
      </dsp:txXfrm>
    </dsp:sp>
    <dsp:sp modelId="{F08363BA-EE7F-42C9-9273-C9B41E58DBAC}">
      <dsp:nvSpPr>
        <dsp:cNvPr id="0" name=""/>
        <dsp:cNvSpPr/>
      </dsp:nvSpPr>
      <dsp:spPr>
        <a:xfrm>
          <a:off x="0" y="223470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Möjliggör mätning av uppfyllnad</a:t>
          </a:r>
        </a:p>
      </dsp:txBody>
      <dsp:txXfrm>
        <a:off x="48005" y="2282714"/>
        <a:ext cx="10419590" cy="887374"/>
      </dsp:txXfrm>
    </dsp:sp>
    <dsp:sp modelId="{FE8177A4-9DCF-4938-B1D5-4B625DB35196}">
      <dsp:nvSpPr>
        <dsp:cNvPr id="0" name=""/>
        <dsp:cNvSpPr/>
      </dsp:nvSpPr>
      <dsp:spPr>
        <a:xfrm>
          <a:off x="0" y="333617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Kan relateras till ex. standarder</a:t>
          </a:r>
        </a:p>
      </dsp:txBody>
      <dsp:txXfrm>
        <a:off x="48005" y="3384179"/>
        <a:ext cx="10419590" cy="887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871F8-9CF9-421D-BA9C-C375E6CDB70C}">
      <dsp:nvSpPr>
        <dsp:cNvPr id="0" name=""/>
        <dsp:cNvSpPr/>
      </dsp:nvSpPr>
      <dsp:spPr>
        <a:xfrm>
          <a:off x="0" y="72548"/>
          <a:ext cx="1051560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noProof="0" dirty="0"/>
            <a:t>En samlad aggregerad vy över ex. organisationens förmågor</a:t>
          </a:r>
        </a:p>
      </dsp:txBody>
      <dsp:txXfrm>
        <a:off x="37467" y="110015"/>
        <a:ext cx="10440666" cy="692586"/>
      </dsp:txXfrm>
    </dsp:sp>
    <dsp:sp modelId="{66DB6A61-8D4A-45D6-A577-4B8155F57048}">
      <dsp:nvSpPr>
        <dsp:cNvPr id="0" name=""/>
        <dsp:cNvSpPr/>
      </dsp:nvSpPr>
      <dsp:spPr>
        <a:xfrm>
          <a:off x="0" y="932228"/>
          <a:ext cx="10515600" cy="76752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Vanligtvis per verksamhetsområde</a:t>
          </a:r>
        </a:p>
      </dsp:txBody>
      <dsp:txXfrm>
        <a:off x="37467" y="969695"/>
        <a:ext cx="10440666" cy="692586"/>
      </dsp:txXfrm>
    </dsp:sp>
    <dsp:sp modelId="{F0B2D259-38C8-4018-91FF-49829BBFAF9E}">
      <dsp:nvSpPr>
        <dsp:cNvPr id="0" name=""/>
        <dsp:cNvSpPr/>
      </dsp:nvSpPr>
      <dsp:spPr>
        <a:xfrm>
          <a:off x="0" y="1791908"/>
          <a:ext cx="10515600" cy="7675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Detaljeringsnivå är möjlig</a:t>
          </a:r>
        </a:p>
      </dsp:txBody>
      <dsp:txXfrm>
        <a:off x="37467" y="1829375"/>
        <a:ext cx="10440666" cy="692586"/>
      </dsp:txXfrm>
    </dsp:sp>
    <dsp:sp modelId="{A402A56F-E3F5-49C5-A866-F51DC90FD765}">
      <dsp:nvSpPr>
        <dsp:cNvPr id="0" name=""/>
        <dsp:cNvSpPr/>
      </dsp:nvSpPr>
      <dsp:spPr>
        <a:xfrm>
          <a:off x="0" y="2651589"/>
          <a:ext cx="10515600" cy="76752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Varje förmåga ska ha en textuell beskrivning</a:t>
          </a:r>
        </a:p>
      </dsp:txBody>
      <dsp:txXfrm>
        <a:off x="37467" y="2689056"/>
        <a:ext cx="10440666" cy="692586"/>
      </dsp:txXfrm>
    </dsp:sp>
    <dsp:sp modelId="{C49AE769-1F37-422A-B3FB-B22DF5FA8A67}">
      <dsp:nvSpPr>
        <dsp:cNvPr id="0" name=""/>
        <dsp:cNvSpPr/>
      </dsp:nvSpPr>
      <dsp:spPr>
        <a:xfrm>
          <a:off x="0" y="3511269"/>
          <a:ext cx="10515600" cy="7675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Möjliggör bedömningar av enskild förmåga i ett sammanhang</a:t>
          </a:r>
        </a:p>
      </dsp:txBody>
      <dsp:txXfrm>
        <a:off x="37467" y="3548736"/>
        <a:ext cx="10440666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C735D-B169-4461-B8FA-1FBE03E93B93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10ACB-D02B-470D-805E-29286A21F09B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500" kern="1200" noProof="0" dirty="0"/>
            <a:t>… fokusera på hur man kan beskriva vad verksamheten gör</a:t>
          </a:r>
        </a:p>
      </dsp:txBody>
      <dsp:txXfrm>
        <a:off x="0" y="0"/>
        <a:ext cx="6492875" cy="1276350"/>
      </dsp:txXfrm>
    </dsp:sp>
    <dsp:sp modelId="{B8A14306-51E9-45F9-B51C-EBCADA44D45F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C72BE-27D0-44B4-B977-5163EC62702F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500" kern="1200" noProof="0" dirty="0"/>
            <a:t>…  lära oss att känna igen olika sätt att beskriva detta</a:t>
          </a:r>
        </a:p>
      </dsp:txBody>
      <dsp:txXfrm>
        <a:off x="0" y="1276350"/>
        <a:ext cx="6492875" cy="1276350"/>
      </dsp:txXfrm>
    </dsp:sp>
    <dsp:sp modelId="{DDD26983-873D-40DF-AF77-53B84F281A5F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F132C-88ED-4BD2-9E1C-A3DEC08612D5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500" kern="1200" noProof="0" dirty="0"/>
            <a:t>… förstå hur beskrivningen hör ihop med andra beskrivningar</a:t>
          </a:r>
        </a:p>
      </dsp:txBody>
      <dsp:txXfrm>
        <a:off x="0" y="2552700"/>
        <a:ext cx="6492875" cy="1276350"/>
      </dsp:txXfrm>
    </dsp:sp>
    <dsp:sp modelId="{ED4C3949-2EAB-4750-9385-C7E04271329B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ADB45-917C-4BA9-A116-AC9A294AC427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500" kern="1200" noProof="0" dirty="0"/>
            <a:t>… få samsyn i värdet av dessa beskrivningar</a:t>
          </a:r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D6868-9086-4413-800B-BD4EBDE55311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95270-0F69-4384-9E53-8DA2021B9DD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27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Bryt efter denna bild för att fånga frågor från förra utbildningen.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95270-0F69-4384-9E53-8DA2021B9DD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958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95270-0F69-4384-9E53-8DA2021B9DD3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753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Öppna upp för frågor avseende första avdelningen.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74C2A-E21E-4D86-8849-2E48A0AF7CDA}" type="slidenum">
              <a:rPr lang="sv-SE" smtClean="0"/>
              <a:pPr>
                <a:defRPr/>
              </a:pPr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905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209DD-7F2D-413E-A36B-0098E78CC432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285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95270-0F69-4384-9E53-8DA2021B9DD3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821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Beskriv Skolverkets (Regeringens) strategiska perspektiv för DNP (exempel)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dirty="0"/>
              <a:t>En rättvis och likvärdig bedömning av eleven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dirty="0"/>
              <a:t>En minskad administrativ börda för lärare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95270-0F69-4384-9E53-8DA2021B9DD3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4988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Ändrat</a:t>
            </a:r>
            <a:r>
              <a:rPr lang="sv-SE" baseline="0" dirty="0"/>
              <a:t> kommunalt grå 127,127,127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97580-8989-460C-A1B9-A4894BCF79B2}" type="slidenum">
              <a:rPr lang="sv-SE" smtClean="0"/>
              <a:t>40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249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C2D46-1558-46F8-9661-1733BCF9E9D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436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Ändrat</a:t>
            </a:r>
            <a:r>
              <a:rPr lang="sv-SE" baseline="0" dirty="0"/>
              <a:t> kommunalt grå 127,127,127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97580-8989-460C-A1B9-A4894BCF79B2}" type="slidenum">
              <a:rPr lang="sv-SE" smtClean="0"/>
              <a:t>42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249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95270-0F69-4384-9E53-8DA2021B9DD3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734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C2D46-1558-46F8-9661-1733BCF9E9D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43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Prata om värdet med hemuppgifterna</a:t>
            </a:r>
          </a:p>
          <a:p>
            <a:r>
              <a:rPr lang="sv-SE" dirty="0"/>
              <a:t>Prata om värdet av att det finns styrande dokument för digitaliseringen och värdet av att det finns spårbarhet i strategiska dokument (EU-Riks-Sektor-Region-Lokalt)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95270-0F69-4384-9E53-8DA2021B9DD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5529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Bilderna ger en möjlighet att följa en trend i genomförandet.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95270-0F69-4384-9E53-8DA2021B9DD3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521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Vid denna bild så öppnar vi upp för frågor avseende exemplen med förmågekartorna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95270-0F69-4384-9E53-8DA2021B9DD3}" type="slidenum">
              <a:rPr lang="sv-SE" smtClean="0"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95270-0F69-4384-9E53-8DA2021B9DD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18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1B35B-AF93-4B05-9775-A021C81BF01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49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74C2A-E21E-4D86-8849-2E48A0AF7CDA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5375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74C2A-E21E-4D86-8849-2E48A0AF7CDA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812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95270-0F69-4384-9E53-8DA2021B9DD3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8529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95270-0F69-4384-9E53-8DA2021B9DD3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9361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03188" y="749300"/>
            <a:ext cx="6661150" cy="37480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74C2A-E21E-4D86-8849-2E48A0AF7CDA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864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-1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1344085" y="1401764"/>
            <a:ext cx="9503833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6430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sida-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8281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8"/>
          <a:stretch/>
        </p:blipFill>
        <p:spPr>
          <a:xfrm>
            <a:off x="4233483" y="2288127"/>
            <a:ext cx="3725035" cy="22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04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sida-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mslag-White-200proc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0" y="1"/>
            <a:ext cx="12192000" cy="685641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7"/>
          <a:stretch/>
        </p:blipFill>
        <p:spPr>
          <a:xfrm>
            <a:off x="4233483" y="2292138"/>
            <a:ext cx="3725034" cy="22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5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 noChangeAspect="1"/>
          </p:cNvSpPr>
          <p:nvPr>
            <p:ph type="ctrTitle" hasCustomPrompt="1"/>
          </p:nvPr>
        </p:nvSpPr>
        <p:spPr>
          <a:xfrm>
            <a:off x="1344085" y="2286398"/>
            <a:ext cx="9503833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344085" y="3829200"/>
            <a:ext cx="9503832" cy="115424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Klicka här för att skriva underrubrik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962" y="5658844"/>
            <a:ext cx="1656000" cy="9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81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orient="horz" pos="389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1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1344085" y="1401764"/>
            <a:ext cx="9503833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73048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2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1344084" y="1401764"/>
            <a:ext cx="4656000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6191917" y="1401764"/>
            <a:ext cx="4656000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67815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3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1344084" y="1401764"/>
            <a:ext cx="4656000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7"/>
          </p:nvPr>
        </p:nvSpPr>
        <p:spPr>
          <a:xfrm>
            <a:off x="6191917" y="1401762"/>
            <a:ext cx="4656000" cy="2394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innehåll 6"/>
          <p:cNvSpPr>
            <a:spLocks noGrp="1"/>
          </p:cNvSpPr>
          <p:nvPr>
            <p:ph sz="quarter" idx="18"/>
          </p:nvPr>
        </p:nvSpPr>
        <p:spPr>
          <a:xfrm>
            <a:off x="6191917" y="3951087"/>
            <a:ext cx="4656000" cy="2394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36516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4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8"/>
          </p:nvPr>
        </p:nvSpPr>
        <p:spPr>
          <a:xfrm>
            <a:off x="1344084" y="1401762"/>
            <a:ext cx="4656000" cy="2394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innehåll 6"/>
          <p:cNvSpPr>
            <a:spLocks noGrp="1"/>
          </p:cNvSpPr>
          <p:nvPr>
            <p:ph sz="quarter" idx="19"/>
          </p:nvPr>
        </p:nvSpPr>
        <p:spPr>
          <a:xfrm>
            <a:off x="1344084" y="3951087"/>
            <a:ext cx="4656000" cy="2394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6"/>
          <p:cNvSpPr>
            <a:spLocks noGrp="1"/>
          </p:cNvSpPr>
          <p:nvPr>
            <p:ph sz="quarter" idx="20"/>
          </p:nvPr>
        </p:nvSpPr>
        <p:spPr>
          <a:xfrm>
            <a:off x="6191917" y="1401762"/>
            <a:ext cx="4656000" cy="2394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innehåll 6"/>
          <p:cNvSpPr>
            <a:spLocks noGrp="1"/>
          </p:cNvSpPr>
          <p:nvPr>
            <p:ph sz="quarter" idx="21"/>
          </p:nvPr>
        </p:nvSpPr>
        <p:spPr>
          <a:xfrm>
            <a:off x="6191917" y="3951087"/>
            <a:ext cx="4656000" cy="23940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7727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652590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512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6191917" y="1403350"/>
            <a:ext cx="4656000" cy="49418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1344084" y="1401764"/>
            <a:ext cx="4656000" cy="49434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53298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bot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1344083" y="3825894"/>
            <a:ext cx="9503835" cy="25193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1344085" y="1401764"/>
            <a:ext cx="9503833" cy="226624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907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10090123" y="5515364"/>
            <a:ext cx="2101877" cy="1220579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1344083" y="1401763"/>
            <a:ext cx="9503835" cy="426415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  <p:sp>
        <p:nvSpPr>
          <p:cNvPr id="6" name="Platshållare för text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344085" y="5799265"/>
            <a:ext cx="9503832" cy="540540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Skriv bildtext här (aldrig mer än två rader)</a:t>
            </a:r>
          </a:p>
        </p:txBody>
      </p:sp>
    </p:spTree>
    <p:extLst>
      <p:ext uri="{BB962C8B-B14F-4D97-AF65-F5344CB8AC3E}">
        <p14:creationId xmlns:p14="http://schemas.microsoft.com/office/powerpoint/2010/main" val="1757627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Helskä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75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6668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media 4"/>
          <p:cNvSpPr>
            <a:spLocks noGrp="1"/>
          </p:cNvSpPr>
          <p:nvPr>
            <p:ph type="media" sz="quarter" idx="15"/>
          </p:nvPr>
        </p:nvSpPr>
        <p:spPr>
          <a:xfrm>
            <a:off x="1" y="1"/>
            <a:ext cx="12192001" cy="673594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961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/>
          <p:cNvSpPr>
            <a:spLocks noGrp="1" noChangeAspect="1"/>
          </p:cNvSpPr>
          <p:nvPr>
            <p:ph type="ctrTitle" hasCustomPrompt="1"/>
          </p:nvPr>
        </p:nvSpPr>
        <p:spPr>
          <a:xfrm>
            <a:off x="1344085" y="1401764"/>
            <a:ext cx="9503833" cy="2354659"/>
          </a:xfrm>
        </p:spPr>
        <p:txBody>
          <a:bodyPr/>
          <a:lstStyle>
            <a:lvl1pPr algn="l">
              <a:defRPr sz="4800"/>
            </a:lvl1pPr>
          </a:lstStyle>
          <a:p>
            <a:r>
              <a:rPr lang="sv-SE" dirty="0"/>
              <a:t>Klicka här för att skriva avslutningsfras</a:t>
            </a:r>
          </a:p>
        </p:txBody>
      </p:sp>
      <p:sp>
        <p:nvSpPr>
          <p:cNvPr id="14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344085" y="3829199"/>
            <a:ext cx="9503832" cy="1576768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/>
              <a:t>Klicka här för att skriva in dina kontaktuppgifter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962" y="5658844"/>
            <a:ext cx="1656000" cy="9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86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Bru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-10066" y="439955"/>
            <a:ext cx="10558977" cy="6432067"/>
          </a:xfrm>
          <a:custGeom>
            <a:avLst/>
            <a:gdLst>
              <a:gd name="connsiteX0" fmla="*/ 0 w 7309590"/>
              <a:gd name="connsiteY0" fmla="*/ 2933934 h 5867868"/>
              <a:gd name="connsiteX1" fmla="*/ 3654795 w 7309590"/>
              <a:gd name="connsiteY1" fmla="*/ 0 h 5867868"/>
              <a:gd name="connsiteX2" fmla="*/ 7309590 w 7309590"/>
              <a:gd name="connsiteY2" fmla="*/ 2933934 h 5867868"/>
              <a:gd name="connsiteX3" fmla="*/ 3654795 w 7309590"/>
              <a:gd name="connsiteY3" fmla="*/ 5867868 h 5867868"/>
              <a:gd name="connsiteX4" fmla="*/ 0 w 7309590"/>
              <a:gd name="connsiteY4" fmla="*/ 2933934 h 5867868"/>
              <a:gd name="connsiteX0" fmla="*/ 0 w 7410566"/>
              <a:gd name="connsiteY0" fmla="*/ 2933934 h 5867868"/>
              <a:gd name="connsiteX1" fmla="*/ 3654795 w 7410566"/>
              <a:gd name="connsiteY1" fmla="*/ 0 h 5867868"/>
              <a:gd name="connsiteX2" fmla="*/ 7410566 w 7410566"/>
              <a:gd name="connsiteY2" fmla="*/ 2928324 h 5867868"/>
              <a:gd name="connsiteX3" fmla="*/ 3654795 w 7410566"/>
              <a:gd name="connsiteY3" fmla="*/ 5867868 h 5867868"/>
              <a:gd name="connsiteX4" fmla="*/ 0 w 7410566"/>
              <a:gd name="connsiteY4" fmla="*/ 2933934 h 5867868"/>
              <a:gd name="connsiteX0" fmla="*/ 5326 w 7415892"/>
              <a:gd name="connsiteY0" fmla="*/ 2877837 h 5811771"/>
              <a:gd name="connsiteX1" fmla="*/ 4484764 w 7415892"/>
              <a:gd name="connsiteY1" fmla="*/ 1 h 5811771"/>
              <a:gd name="connsiteX2" fmla="*/ 7415892 w 7415892"/>
              <a:gd name="connsiteY2" fmla="*/ 2872227 h 5811771"/>
              <a:gd name="connsiteX3" fmla="*/ 3660121 w 7415892"/>
              <a:gd name="connsiteY3" fmla="*/ 5811771 h 5811771"/>
              <a:gd name="connsiteX4" fmla="*/ 5326 w 7415892"/>
              <a:gd name="connsiteY4" fmla="*/ 2877837 h 5811771"/>
              <a:gd name="connsiteX0" fmla="*/ 5326 w 7415892"/>
              <a:gd name="connsiteY0" fmla="*/ 2878565 h 5812499"/>
              <a:gd name="connsiteX1" fmla="*/ 4484764 w 7415892"/>
              <a:gd name="connsiteY1" fmla="*/ 729 h 5812499"/>
              <a:gd name="connsiteX2" fmla="*/ 7415892 w 7415892"/>
              <a:gd name="connsiteY2" fmla="*/ 2872955 h 5812499"/>
              <a:gd name="connsiteX3" fmla="*/ 3660121 w 7415892"/>
              <a:gd name="connsiteY3" fmla="*/ 5812499 h 5812499"/>
              <a:gd name="connsiteX4" fmla="*/ 5326 w 7415892"/>
              <a:gd name="connsiteY4" fmla="*/ 2878565 h 5812499"/>
              <a:gd name="connsiteX0" fmla="*/ 4572 w 7942461"/>
              <a:gd name="connsiteY0" fmla="*/ 3012789 h 5812305"/>
              <a:gd name="connsiteX1" fmla="*/ 5011333 w 7942461"/>
              <a:gd name="connsiteY1" fmla="*/ 317 h 5812305"/>
              <a:gd name="connsiteX2" fmla="*/ 7942461 w 7942461"/>
              <a:gd name="connsiteY2" fmla="*/ 2872543 h 5812305"/>
              <a:gd name="connsiteX3" fmla="*/ 4186690 w 7942461"/>
              <a:gd name="connsiteY3" fmla="*/ 5812087 h 5812305"/>
              <a:gd name="connsiteX4" fmla="*/ 4572 w 7942461"/>
              <a:gd name="connsiteY4" fmla="*/ 3012789 h 5812305"/>
              <a:gd name="connsiteX0" fmla="*/ 62143 w 8000032"/>
              <a:gd name="connsiteY0" fmla="*/ 3012789 h 5812412"/>
              <a:gd name="connsiteX1" fmla="*/ 5068904 w 8000032"/>
              <a:gd name="connsiteY1" fmla="*/ 317 h 5812412"/>
              <a:gd name="connsiteX2" fmla="*/ 8000032 w 8000032"/>
              <a:gd name="connsiteY2" fmla="*/ 2872543 h 5812412"/>
              <a:gd name="connsiteX3" fmla="*/ 4244261 w 8000032"/>
              <a:gd name="connsiteY3" fmla="*/ 5812087 h 5812412"/>
              <a:gd name="connsiteX4" fmla="*/ 62143 w 8000032"/>
              <a:gd name="connsiteY4" fmla="*/ 3012789 h 5812412"/>
              <a:gd name="connsiteX0" fmla="*/ 62143 w 8000032"/>
              <a:gd name="connsiteY0" fmla="*/ 3017637 h 5817260"/>
              <a:gd name="connsiteX1" fmla="*/ 5068904 w 8000032"/>
              <a:gd name="connsiteY1" fmla="*/ 5165 h 5817260"/>
              <a:gd name="connsiteX2" fmla="*/ 8000032 w 8000032"/>
              <a:gd name="connsiteY2" fmla="*/ 2877391 h 5817260"/>
              <a:gd name="connsiteX3" fmla="*/ 4244261 w 8000032"/>
              <a:gd name="connsiteY3" fmla="*/ 5816935 h 5817260"/>
              <a:gd name="connsiteX4" fmla="*/ 62143 w 8000032"/>
              <a:gd name="connsiteY4" fmla="*/ 3017637 h 5817260"/>
              <a:gd name="connsiteX0" fmla="*/ 78988 w 8016877"/>
              <a:gd name="connsiteY0" fmla="*/ 3017637 h 5817637"/>
              <a:gd name="connsiteX1" fmla="*/ 5085749 w 8016877"/>
              <a:gd name="connsiteY1" fmla="*/ 5165 h 5817637"/>
              <a:gd name="connsiteX2" fmla="*/ 8016877 w 8016877"/>
              <a:gd name="connsiteY2" fmla="*/ 2877391 h 5817637"/>
              <a:gd name="connsiteX3" fmla="*/ 4261106 w 8016877"/>
              <a:gd name="connsiteY3" fmla="*/ 5816935 h 5817637"/>
              <a:gd name="connsiteX4" fmla="*/ 78988 w 8016877"/>
              <a:gd name="connsiteY4" fmla="*/ 3017637 h 5817637"/>
              <a:gd name="connsiteX0" fmla="*/ 59019 w 8048214"/>
              <a:gd name="connsiteY0" fmla="*/ 3017637 h 5920814"/>
              <a:gd name="connsiteX1" fmla="*/ 5065780 w 8048214"/>
              <a:gd name="connsiteY1" fmla="*/ 5165 h 5920814"/>
              <a:gd name="connsiteX2" fmla="*/ 7996908 w 8048214"/>
              <a:gd name="connsiteY2" fmla="*/ 2877391 h 5920814"/>
              <a:gd name="connsiteX3" fmla="*/ 6734702 w 8048214"/>
              <a:gd name="connsiteY3" fmla="*/ 5087658 h 5920814"/>
              <a:gd name="connsiteX4" fmla="*/ 4241137 w 8048214"/>
              <a:gd name="connsiteY4" fmla="*/ 5816935 h 5920814"/>
              <a:gd name="connsiteX5" fmla="*/ 59019 w 8048214"/>
              <a:gd name="connsiteY5" fmla="*/ 3017637 h 5920814"/>
              <a:gd name="connsiteX0" fmla="*/ 59019 w 8048214"/>
              <a:gd name="connsiteY0" fmla="*/ 3017637 h 5915221"/>
              <a:gd name="connsiteX1" fmla="*/ 5065780 w 8048214"/>
              <a:gd name="connsiteY1" fmla="*/ 5165 h 5915221"/>
              <a:gd name="connsiteX2" fmla="*/ 7996908 w 8048214"/>
              <a:gd name="connsiteY2" fmla="*/ 2877391 h 5915221"/>
              <a:gd name="connsiteX3" fmla="*/ 6734702 w 8048214"/>
              <a:gd name="connsiteY3" fmla="*/ 5087658 h 5915221"/>
              <a:gd name="connsiteX4" fmla="*/ 4241137 w 8048214"/>
              <a:gd name="connsiteY4" fmla="*/ 5816935 h 5915221"/>
              <a:gd name="connsiteX5" fmla="*/ 59019 w 8048214"/>
              <a:gd name="connsiteY5" fmla="*/ 3017637 h 5915221"/>
              <a:gd name="connsiteX0" fmla="*/ 58901 w 8045964"/>
              <a:gd name="connsiteY0" fmla="*/ 3017637 h 5914289"/>
              <a:gd name="connsiteX1" fmla="*/ 5065662 w 8045964"/>
              <a:gd name="connsiteY1" fmla="*/ 5165 h 5914289"/>
              <a:gd name="connsiteX2" fmla="*/ 7996790 w 8045964"/>
              <a:gd name="connsiteY2" fmla="*/ 2877391 h 5914289"/>
              <a:gd name="connsiteX3" fmla="*/ 6684095 w 8045964"/>
              <a:gd name="connsiteY3" fmla="*/ 5082048 h 5914289"/>
              <a:gd name="connsiteX4" fmla="*/ 4241019 w 8045964"/>
              <a:gd name="connsiteY4" fmla="*/ 5816935 h 5914289"/>
              <a:gd name="connsiteX5" fmla="*/ 58901 w 8045964"/>
              <a:gd name="connsiteY5" fmla="*/ 3017637 h 5914289"/>
              <a:gd name="connsiteX0" fmla="*/ 58901 w 8053942"/>
              <a:gd name="connsiteY0" fmla="*/ 3017637 h 5914289"/>
              <a:gd name="connsiteX1" fmla="*/ 5065662 w 8053942"/>
              <a:gd name="connsiteY1" fmla="*/ 5165 h 5914289"/>
              <a:gd name="connsiteX2" fmla="*/ 7996790 w 8053942"/>
              <a:gd name="connsiteY2" fmla="*/ 2877391 h 5914289"/>
              <a:gd name="connsiteX3" fmla="*/ 6684095 w 8053942"/>
              <a:gd name="connsiteY3" fmla="*/ 5082048 h 5914289"/>
              <a:gd name="connsiteX4" fmla="*/ 4241019 w 8053942"/>
              <a:gd name="connsiteY4" fmla="*/ 5816935 h 5914289"/>
              <a:gd name="connsiteX5" fmla="*/ 58901 w 8053942"/>
              <a:gd name="connsiteY5" fmla="*/ 3017637 h 5914289"/>
              <a:gd name="connsiteX0" fmla="*/ 58901 w 7974671"/>
              <a:gd name="connsiteY0" fmla="*/ 3022467 h 5919119"/>
              <a:gd name="connsiteX1" fmla="*/ 5065662 w 7974671"/>
              <a:gd name="connsiteY1" fmla="*/ 9995 h 5919119"/>
              <a:gd name="connsiteX2" fmla="*/ 7912642 w 7974671"/>
              <a:gd name="connsiteY2" fmla="*/ 2158555 h 5919119"/>
              <a:gd name="connsiteX3" fmla="*/ 6684095 w 7974671"/>
              <a:gd name="connsiteY3" fmla="*/ 5086878 h 5919119"/>
              <a:gd name="connsiteX4" fmla="*/ 4241019 w 7974671"/>
              <a:gd name="connsiteY4" fmla="*/ 5821765 h 5919119"/>
              <a:gd name="connsiteX5" fmla="*/ 58901 w 7974671"/>
              <a:gd name="connsiteY5" fmla="*/ 3022467 h 5919119"/>
              <a:gd name="connsiteX0" fmla="*/ 58901 w 7993634"/>
              <a:gd name="connsiteY0" fmla="*/ 3022467 h 5919119"/>
              <a:gd name="connsiteX1" fmla="*/ 5065662 w 7993634"/>
              <a:gd name="connsiteY1" fmla="*/ 9995 h 5919119"/>
              <a:gd name="connsiteX2" fmla="*/ 7912642 w 7993634"/>
              <a:gd name="connsiteY2" fmla="*/ 2158555 h 5919119"/>
              <a:gd name="connsiteX3" fmla="*/ 6684095 w 7993634"/>
              <a:gd name="connsiteY3" fmla="*/ 5086878 h 5919119"/>
              <a:gd name="connsiteX4" fmla="*/ 4241019 w 7993634"/>
              <a:gd name="connsiteY4" fmla="*/ 5821765 h 5919119"/>
              <a:gd name="connsiteX5" fmla="*/ 58901 w 7993634"/>
              <a:gd name="connsiteY5" fmla="*/ 3022467 h 5919119"/>
              <a:gd name="connsiteX0" fmla="*/ 58901 w 7993634"/>
              <a:gd name="connsiteY0" fmla="*/ 3023470 h 5920122"/>
              <a:gd name="connsiteX1" fmla="*/ 5065662 w 7993634"/>
              <a:gd name="connsiteY1" fmla="*/ 10998 h 5920122"/>
              <a:gd name="connsiteX2" fmla="*/ 7912642 w 7993634"/>
              <a:gd name="connsiteY2" fmla="*/ 2159558 h 5920122"/>
              <a:gd name="connsiteX3" fmla="*/ 6684095 w 7993634"/>
              <a:gd name="connsiteY3" fmla="*/ 5087881 h 5920122"/>
              <a:gd name="connsiteX4" fmla="*/ 4241019 w 7993634"/>
              <a:gd name="connsiteY4" fmla="*/ 5822768 h 5920122"/>
              <a:gd name="connsiteX5" fmla="*/ 58901 w 7993634"/>
              <a:gd name="connsiteY5" fmla="*/ 3023470 h 5920122"/>
              <a:gd name="connsiteX0" fmla="*/ 55684 w 7990417"/>
              <a:gd name="connsiteY0" fmla="*/ 3023470 h 5870075"/>
              <a:gd name="connsiteX1" fmla="*/ 5062445 w 7990417"/>
              <a:gd name="connsiteY1" fmla="*/ 10998 h 5870075"/>
              <a:gd name="connsiteX2" fmla="*/ 7909425 w 7990417"/>
              <a:gd name="connsiteY2" fmla="*/ 2159558 h 5870075"/>
              <a:gd name="connsiteX3" fmla="*/ 6680878 w 7990417"/>
              <a:gd name="connsiteY3" fmla="*/ 5087881 h 5870075"/>
              <a:gd name="connsiteX4" fmla="*/ 4237802 w 7990417"/>
              <a:gd name="connsiteY4" fmla="*/ 5822768 h 5870075"/>
              <a:gd name="connsiteX5" fmla="*/ 55684 w 7990417"/>
              <a:gd name="connsiteY5" fmla="*/ 3023470 h 5870075"/>
              <a:gd name="connsiteX0" fmla="*/ 3987 w 7938720"/>
              <a:gd name="connsiteY0" fmla="*/ 3023470 h 5858610"/>
              <a:gd name="connsiteX1" fmla="*/ 5010748 w 7938720"/>
              <a:gd name="connsiteY1" fmla="*/ 10998 h 5858610"/>
              <a:gd name="connsiteX2" fmla="*/ 7857728 w 7938720"/>
              <a:gd name="connsiteY2" fmla="*/ 2159558 h 5858610"/>
              <a:gd name="connsiteX3" fmla="*/ 6629181 w 7938720"/>
              <a:gd name="connsiteY3" fmla="*/ 5087881 h 5858610"/>
              <a:gd name="connsiteX4" fmla="*/ 4186105 w 7938720"/>
              <a:gd name="connsiteY4" fmla="*/ 5822768 h 5858610"/>
              <a:gd name="connsiteX5" fmla="*/ 3987 w 7938720"/>
              <a:gd name="connsiteY5" fmla="*/ 3023470 h 5858610"/>
              <a:gd name="connsiteX0" fmla="*/ 15067 w 7949800"/>
              <a:gd name="connsiteY0" fmla="*/ 3023470 h 5592968"/>
              <a:gd name="connsiteX1" fmla="*/ 5021828 w 7949800"/>
              <a:gd name="connsiteY1" fmla="*/ 10998 h 5592968"/>
              <a:gd name="connsiteX2" fmla="*/ 7868808 w 7949800"/>
              <a:gd name="connsiteY2" fmla="*/ 2159558 h 5592968"/>
              <a:gd name="connsiteX3" fmla="*/ 6640261 w 7949800"/>
              <a:gd name="connsiteY3" fmla="*/ 5087881 h 5592968"/>
              <a:gd name="connsiteX4" fmla="*/ 3529617 w 7949800"/>
              <a:gd name="connsiteY4" fmla="*/ 5553497 h 5592968"/>
              <a:gd name="connsiteX5" fmla="*/ 15067 w 7949800"/>
              <a:gd name="connsiteY5" fmla="*/ 3023470 h 5592968"/>
              <a:gd name="connsiteX0" fmla="*/ 113764 w 8048497"/>
              <a:gd name="connsiteY0" fmla="*/ 3023470 h 5556738"/>
              <a:gd name="connsiteX1" fmla="*/ 5120525 w 8048497"/>
              <a:gd name="connsiteY1" fmla="*/ 10998 h 5556738"/>
              <a:gd name="connsiteX2" fmla="*/ 7967505 w 8048497"/>
              <a:gd name="connsiteY2" fmla="*/ 2159558 h 5556738"/>
              <a:gd name="connsiteX3" fmla="*/ 6738958 w 8048497"/>
              <a:gd name="connsiteY3" fmla="*/ 5087881 h 5556738"/>
              <a:gd name="connsiteX4" fmla="*/ 3628314 w 8048497"/>
              <a:gd name="connsiteY4" fmla="*/ 5553497 h 5556738"/>
              <a:gd name="connsiteX5" fmla="*/ 1779879 w 8048497"/>
              <a:gd name="connsiteY5" fmla="*/ 4975686 h 5556738"/>
              <a:gd name="connsiteX6" fmla="*/ 113764 w 8048497"/>
              <a:gd name="connsiteY6" fmla="*/ 3023470 h 5556738"/>
              <a:gd name="connsiteX0" fmla="*/ 548006 w 8482739"/>
              <a:gd name="connsiteY0" fmla="*/ 3023470 h 6525824"/>
              <a:gd name="connsiteX1" fmla="*/ 5554767 w 8482739"/>
              <a:gd name="connsiteY1" fmla="*/ 10998 h 6525824"/>
              <a:gd name="connsiteX2" fmla="*/ 8401747 w 8482739"/>
              <a:gd name="connsiteY2" fmla="*/ 2159558 h 6525824"/>
              <a:gd name="connsiteX3" fmla="*/ 7173200 w 8482739"/>
              <a:gd name="connsiteY3" fmla="*/ 5087881 h 6525824"/>
              <a:gd name="connsiteX4" fmla="*/ 4062556 w 8482739"/>
              <a:gd name="connsiteY4" fmla="*/ 5553497 h 6525824"/>
              <a:gd name="connsiteX5" fmla="*/ 525567 w 8482739"/>
              <a:gd name="connsiteY5" fmla="*/ 6428628 h 6525824"/>
              <a:gd name="connsiteX6" fmla="*/ 548006 w 8482739"/>
              <a:gd name="connsiteY6" fmla="*/ 3023470 h 6525824"/>
              <a:gd name="connsiteX0" fmla="*/ 548006 w 8482739"/>
              <a:gd name="connsiteY0" fmla="*/ 3023470 h 6520983"/>
              <a:gd name="connsiteX1" fmla="*/ 5554767 w 8482739"/>
              <a:gd name="connsiteY1" fmla="*/ 10998 h 6520983"/>
              <a:gd name="connsiteX2" fmla="*/ 8401747 w 8482739"/>
              <a:gd name="connsiteY2" fmla="*/ 2159558 h 6520983"/>
              <a:gd name="connsiteX3" fmla="*/ 7173200 w 8482739"/>
              <a:gd name="connsiteY3" fmla="*/ 5087881 h 6520983"/>
              <a:gd name="connsiteX4" fmla="*/ 4006458 w 8482739"/>
              <a:gd name="connsiteY4" fmla="*/ 5480569 h 6520983"/>
              <a:gd name="connsiteX5" fmla="*/ 525567 w 8482739"/>
              <a:gd name="connsiteY5" fmla="*/ 6428628 h 6520983"/>
              <a:gd name="connsiteX6" fmla="*/ 548006 w 8482739"/>
              <a:gd name="connsiteY6" fmla="*/ 3023470 h 6520983"/>
              <a:gd name="connsiteX0" fmla="*/ 548006 w 8482739"/>
              <a:gd name="connsiteY0" fmla="*/ 3023470 h 6512154"/>
              <a:gd name="connsiteX1" fmla="*/ 5554767 w 8482739"/>
              <a:gd name="connsiteY1" fmla="*/ 10998 h 6512154"/>
              <a:gd name="connsiteX2" fmla="*/ 8401747 w 8482739"/>
              <a:gd name="connsiteY2" fmla="*/ 2159558 h 6512154"/>
              <a:gd name="connsiteX3" fmla="*/ 7173200 w 8482739"/>
              <a:gd name="connsiteY3" fmla="*/ 5087881 h 6512154"/>
              <a:gd name="connsiteX4" fmla="*/ 4006458 w 8482739"/>
              <a:gd name="connsiteY4" fmla="*/ 5480569 h 6512154"/>
              <a:gd name="connsiteX5" fmla="*/ 525567 w 8482739"/>
              <a:gd name="connsiteY5" fmla="*/ 6428628 h 6512154"/>
              <a:gd name="connsiteX6" fmla="*/ 548006 w 8482739"/>
              <a:gd name="connsiteY6" fmla="*/ 3023470 h 6512154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18373 w 8453106"/>
              <a:gd name="connsiteY0" fmla="*/ 2996278 h 6484962"/>
              <a:gd name="connsiteX1" fmla="*/ 5076349 w 8453106"/>
              <a:gd name="connsiteY1" fmla="*/ 635 h 6484962"/>
              <a:gd name="connsiteX2" fmla="*/ 8372114 w 8453106"/>
              <a:gd name="connsiteY2" fmla="*/ 2132366 h 6484962"/>
              <a:gd name="connsiteX3" fmla="*/ 7143567 w 8453106"/>
              <a:gd name="connsiteY3" fmla="*/ 5060689 h 6484962"/>
              <a:gd name="connsiteX4" fmla="*/ 3976825 w 8453106"/>
              <a:gd name="connsiteY4" fmla="*/ 5453377 h 6484962"/>
              <a:gd name="connsiteX5" fmla="*/ 495934 w 8453106"/>
              <a:gd name="connsiteY5" fmla="*/ 6401436 h 6484962"/>
              <a:gd name="connsiteX6" fmla="*/ 518373 w 8453106"/>
              <a:gd name="connsiteY6" fmla="*/ 2996278 h 6484962"/>
              <a:gd name="connsiteX0" fmla="*/ 518373 w 8453106"/>
              <a:gd name="connsiteY0" fmla="*/ 3005995 h 6494679"/>
              <a:gd name="connsiteX1" fmla="*/ 5076349 w 8453106"/>
              <a:gd name="connsiteY1" fmla="*/ 10352 h 6494679"/>
              <a:gd name="connsiteX2" fmla="*/ 8372114 w 8453106"/>
              <a:gd name="connsiteY2" fmla="*/ 2142083 h 6494679"/>
              <a:gd name="connsiteX3" fmla="*/ 7143567 w 8453106"/>
              <a:gd name="connsiteY3" fmla="*/ 5070406 h 6494679"/>
              <a:gd name="connsiteX4" fmla="*/ 3976825 w 8453106"/>
              <a:gd name="connsiteY4" fmla="*/ 5463094 h 6494679"/>
              <a:gd name="connsiteX5" fmla="*/ 495934 w 8453106"/>
              <a:gd name="connsiteY5" fmla="*/ 6411153 h 6494679"/>
              <a:gd name="connsiteX6" fmla="*/ 518373 w 8453106"/>
              <a:gd name="connsiteY6" fmla="*/ 3005995 h 6494679"/>
              <a:gd name="connsiteX0" fmla="*/ 518373 w 8453106"/>
              <a:gd name="connsiteY0" fmla="*/ 2996277 h 6484961"/>
              <a:gd name="connsiteX1" fmla="*/ 5076349 w 8453106"/>
              <a:gd name="connsiteY1" fmla="*/ 634 h 6484961"/>
              <a:gd name="connsiteX2" fmla="*/ 8372114 w 8453106"/>
              <a:gd name="connsiteY2" fmla="*/ 2132365 h 6484961"/>
              <a:gd name="connsiteX3" fmla="*/ 7143567 w 8453106"/>
              <a:gd name="connsiteY3" fmla="*/ 5060688 h 6484961"/>
              <a:gd name="connsiteX4" fmla="*/ 3976825 w 8453106"/>
              <a:gd name="connsiteY4" fmla="*/ 5453376 h 6484961"/>
              <a:gd name="connsiteX5" fmla="*/ 495934 w 8453106"/>
              <a:gd name="connsiteY5" fmla="*/ 6401435 h 6484961"/>
              <a:gd name="connsiteX6" fmla="*/ 518373 w 8453106"/>
              <a:gd name="connsiteY6" fmla="*/ 2996277 h 6484961"/>
              <a:gd name="connsiteX0" fmla="*/ 518373 w 8453106"/>
              <a:gd name="connsiteY0" fmla="*/ 2996277 h 6490454"/>
              <a:gd name="connsiteX1" fmla="*/ 5076349 w 8453106"/>
              <a:gd name="connsiteY1" fmla="*/ 634 h 6490454"/>
              <a:gd name="connsiteX2" fmla="*/ 8372114 w 8453106"/>
              <a:gd name="connsiteY2" fmla="*/ 2132365 h 6490454"/>
              <a:gd name="connsiteX3" fmla="*/ 7143567 w 8453106"/>
              <a:gd name="connsiteY3" fmla="*/ 5060688 h 6490454"/>
              <a:gd name="connsiteX4" fmla="*/ 5488670 w 8453106"/>
              <a:gd name="connsiteY4" fmla="*/ 5408499 h 6490454"/>
              <a:gd name="connsiteX5" fmla="*/ 3976825 w 8453106"/>
              <a:gd name="connsiteY5" fmla="*/ 5453376 h 6490454"/>
              <a:gd name="connsiteX6" fmla="*/ 495934 w 8453106"/>
              <a:gd name="connsiteY6" fmla="*/ 6401435 h 6490454"/>
              <a:gd name="connsiteX7" fmla="*/ 518373 w 8453106"/>
              <a:gd name="connsiteY7" fmla="*/ 2996277 h 6490454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696697"/>
              <a:gd name="connsiteX1" fmla="*/ 5076349 w 8453106"/>
              <a:gd name="connsiteY1" fmla="*/ 634 h 6696697"/>
              <a:gd name="connsiteX2" fmla="*/ 8372114 w 8453106"/>
              <a:gd name="connsiteY2" fmla="*/ 2132365 h 6696697"/>
              <a:gd name="connsiteX3" fmla="*/ 7143567 w 8453106"/>
              <a:gd name="connsiteY3" fmla="*/ 5060688 h 6696697"/>
              <a:gd name="connsiteX4" fmla="*/ 5488670 w 8453106"/>
              <a:gd name="connsiteY4" fmla="*/ 5318742 h 6696697"/>
              <a:gd name="connsiteX5" fmla="*/ 3976825 w 8453106"/>
              <a:gd name="connsiteY5" fmla="*/ 5453376 h 6696697"/>
              <a:gd name="connsiteX6" fmla="*/ 1415944 w 8453106"/>
              <a:gd name="connsiteY6" fmla="*/ 6412656 h 6696697"/>
              <a:gd name="connsiteX7" fmla="*/ 495934 w 8453106"/>
              <a:gd name="connsiteY7" fmla="*/ 6401435 h 6696697"/>
              <a:gd name="connsiteX8" fmla="*/ 518373 w 8453106"/>
              <a:gd name="connsiteY8" fmla="*/ 2996277 h 6696697"/>
              <a:gd name="connsiteX0" fmla="*/ 518373 w 8453106"/>
              <a:gd name="connsiteY0" fmla="*/ 2996277 h 6599794"/>
              <a:gd name="connsiteX1" fmla="*/ 5076349 w 8453106"/>
              <a:gd name="connsiteY1" fmla="*/ 634 h 6599794"/>
              <a:gd name="connsiteX2" fmla="*/ 8372114 w 8453106"/>
              <a:gd name="connsiteY2" fmla="*/ 2132365 h 6599794"/>
              <a:gd name="connsiteX3" fmla="*/ 7143567 w 8453106"/>
              <a:gd name="connsiteY3" fmla="*/ 5060688 h 6599794"/>
              <a:gd name="connsiteX4" fmla="*/ 5488670 w 8453106"/>
              <a:gd name="connsiteY4" fmla="*/ 5318742 h 6599794"/>
              <a:gd name="connsiteX5" fmla="*/ 3976825 w 8453106"/>
              <a:gd name="connsiteY5" fmla="*/ 5453376 h 6599794"/>
              <a:gd name="connsiteX6" fmla="*/ 1415944 w 8453106"/>
              <a:gd name="connsiteY6" fmla="*/ 6412656 h 6599794"/>
              <a:gd name="connsiteX7" fmla="*/ 495934 w 8453106"/>
              <a:gd name="connsiteY7" fmla="*/ 6401435 h 6599794"/>
              <a:gd name="connsiteX8" fmla="*/ 518373 w 8453106"/>
              <a:gd name="connsiteY8" fmla="*/ 2996277 h 6599794"/>
              <a:gd name="connsiteX0" fmla="*/ 568130 w 8502863"/>
              <a:gd name="connsiteY0" fmla="*/ 2996277 h 6481525"/>
              <a:gd name="connsiteX1" fmla="*/ 5126106 w 8502863"/>
              <a:gd name="connsiteY1" fmla="*/ 634 h 6481525"/>
              <a:gd name="connsiteX2" fmla="*/ 8421871 w 8502863"/>
              <a:gd name="connsiteY2" fmla="*/ 2132365 h 6481525"/>
              <a:gd name="connsiteX3" fmla="*/ 7193324 w 8502863"/>
              <a:gd name="connsiteY3" fmla="*/ 5060688 h 6481525"/>
              <a:gd name="connsiteX4" fmla="*/ 5538427 w 8502863"/>
              <a:gd name="connsiteY4" fmla="*/ 5318742 h 6481525"/>
              <a:gd name="connsiteX5" fmla="*/ 4026582 w 8502863"/>
              <a:gd name="connsiteY5" fmla="*/ 5453376 h 6481525"/>
              <a:gd name="connsiteX6" fmla="*/ 1465701 w 8502863"/>
              <a:gd name="connsiteY6" fmla="*/ 6412656 h 6481525"/>
              <a:gd name="connsiteX7" fmla="*/ 545691 w 8502863"/>
              <a:gd name="connsiteY7" fmla="*/ 6401435 h 6481525"/>
              <a:gd name="connsiteX8" fmla="*/ 568130 w 8502863"/>
              <a:gd name="connsiteY8" fmla="*/ 2996277 h 6481525"/>
              <a:gd name="connsiteX0" fmla="*/ 568130 w 8502863"/>
              <a:gd name="connsiteY0" fmla="*/ 2996277 h 6412656"/>
              <a:gd name="connsiteX1" fmla="*/ 5126106 w 8502863"/>
              <a:gd name="connsiteY1" fmla="*/ 634 h 6412656"/>
              <a:gd name="connsiteX2" fmla="*/ 8421871 w 8502863"/>
              <a:gd name="connsiteY2" fmla="*/ 2132365 h 6412656"/>
              <a:gd name="connsiteX3" fmla="*/ 7193324 w 8502863"/>
              <a:gd name="connsiteY3" fmla="*/ 5060688 h 6412656"/>
              <a:gd name="connsiteX4" fmla="*/ 5538427 w 8502863"/>
              <a:gd name="connsiteY4" fmla="*/ 5318742 h 6412656"/>
              <a:gd name="connsiteX5" fmla="*/ 4026582 w 8502863"/>
              <a:gd name="connsiteY5" fmla="*/ 5453376 h 6412656"/>
              <a:gd name="connsiteX6" fmla="*/ 1465701 w 8502863"/>
              <a:gd name="connsiteY6" fmla="*/ 6412656 h 6412656"/>
              <a:gd name="connsiteX7" fmla="*/ 545691 w 8502863"/>
              <a:gd name="connsiteY7" fmla="*/ 6401435 h 6412656"/>
              <a:gd name="connsiteX8" fmla="*/ 568130 w 8502863"/>
              <a:gd name="connsiteY8" fmla="*/ 2996277 h 6412656"/>
              <a:gd name="connsiteX0" fmla="*/ 382024 w 8316757"/>
              <a:gd name="connsiteY0" fmla="*/ 2996277 h 6412656"/>
              <a:gd name="connsiteX1" fmla="*/ 4940000 w 8316757"/>
              <a:gd name="connsiteY1" fmla="*/ 634 h 6412656"/>
              <a:gd name="connsiteX2" fmla="*/ 8235765 w 8316757"/>
              <a:gd name="connsiteY2" fmla="*/ 2132365 h 6412656"/>
              <a:gd name="connsiteX3" fmla="*/ 7007218 w 8316757"/>
              <a:gd name="connsiteY3" fmla="*/ 5060688 h 6412656"/>
              <a:gd name="connsiteX4" fmla="*/ 5352321 w 8316757"/>
              <a:gd name="connsiteY4" fmla="*/ 5318742 h 6412656"/>
              <a:gd name="connsiteX5" fmla="*/ 3840476 w 8316757"/>
              <a:gd name="connsiteY5" fmla="*/ 5453376 h 6412656"/>
              <a:gd name="connsiteX6" fmla="*/ 1279595 w 8316757"/>
              <a:gd name="connsiteY6" fmla="*/ 6412656 h 6412656"/>
              <a:gd name="connsiteX7" fmla="*/ 359585 w 8316757"/>
              <a:gd name="connsiteY7" fmla="*/ 6401435 h 6412656"/>
              <a:gd name="connsiteX8" fmla="*/ 382024 w 8316757"/>
              <a:gd name="connsiteY8" fmla="*/ 2996277 h 6412656"/>
              <a:gd name="connsiteX0" fmla="*/ 82594 w 8017327"/>
              <a:gd name="connsiteY0" fmla="*/ 2996277 h 6412656"/>
              <a:gd name="connsiteX1" fmla="*/ 4640570 w 8017327"/>
              <a:gd name="connsiteY1" fmla="*/ 634 h 6412656"/>
              <a:gd name="connsiteX2" fmla="*/ 7936335 w 8017327"/>
              <a:gd name="connsiteY2" fmla="*/ 2132365 h 6412656"/>
              <a:gd name="connsiteX3" fmla="*/ 6707788 w 8017327"/>
              <a:gd name="connsiteY3" fmla="*/ 5060688 h 6412656"/>
              <a:gd name="connsiteX4" fmla="*/ 5052891 w 8017327"/>
              <a:gd name="connsiteY4" fmla="*/ 5318742 h 6412656"/>
              <a:gd name="connsiteX5" fmla="*/ 3541046 w 8017327"/>
              <a:gd name="connsiteY5" fmla="*/ 5453376 h 6412656"/>
              <a:gd name="connsiteX6" fmla="*/ 980165 w 8017327"/>
              <a:gd name="connsiteY6" fmla="*/ 6412656 h 6412656"/>
              <a:gd name="connsiteX7" fmla="*/ 60155 w 8017327"/>
              <a:gd name="connsiteY7" fmla="*/ 6401435 h 6412656"/>
              <a:gd name="connsiteX8" fmla="*/ 82594 w 8017327"/>
              <a:gd name="connsiteY8" fmla="*/ 2996277 h 6412656"/>
              <a:gd name="connsiteX0" fmla="*/ 23964 w 7958697"/>
              <a:gd name="connsiteY0" fmla="*/ 2996277 h 6539638"/>
              <a:gd name="connsiteX1" fmla="*/ 4581940 w 7958697"/>
              <a:gd name="connsiteY1" fmla="*/ 634 h 6539638"/>
              <a:gd name="connsiteX2" fmla="*/ 7877705 w 7958697"/>
              <a:gd name="connsiteY2" fmla="*/ 2132365 h 6539638"/>
              <a:gd name="connsiteX3" fmla="*/ 6649158 w 7958697"/>
              <a:gd name="connsiteY3" fmla="*/ 5060688 h 6539638"/>
              <a:gd name="connsiteX4" fmla="*/ 4994261 w 7958697"/>
              <a:gd name="connsiteY4" fmla="*/ 5318742 h 6539638"/>
              <a:gd name="connsiteX5" fmla="*/ 3482416 w 7958697"/>
              <a:gd name="connsiteY5" fmla="*/ 5453376 h 6539638"/>
              <a:gd name="connsiteX6" fmla="*/ 921535 w 7958697"/>
              <a:gd name="connsiteY6" fmla="*/ 6412656 h 6539638"/>
              <a:gd name="connsiteX7" fmla="*/ 1525 w 7958697"/>
              <a:gd name="connsiteY7" fmla="*/ 6401435 h 6539638"/>
              <a:gd name="connsiteX8" fmla="*/ 23964 w 7958697"/>
              <a:gd name="connsiteY8" fmla="*/ 2996277 h 6539638"/>
              <a:gd name="connsiteX0" fmla="*/ 341607 w 8276340"/>
              <a:gd name="connsiteY0" fmla="*/ 2996277 h 6527461"/>
              <a:gd name="connsiteX1" fmla="*/ 4899583 w 8276340"/>
              <a:gd name="connsiteY1" fmla="*/ 634 h 6527461"/>
              <a:gd name="connsiteX2" fmla="*/ 8195348 w 8276340"/>
              <a:gd name="connsiteY2" fmla="*/ 2132365 h 6527461"/>
              <a:gd name="connsiteX3" fmla="*/ 6966801 w 8276340"/>
              <a:gd name="connsiteY3" fmla="*/ 5060688 h 6527461"/>
              <a:gd name="connsiteX4" fmla="*/ 5311904 w 8276340"/>
              <a:gd name="connsiteY4" fmla="*/ 5318742 h 6527461"/>
              <a:gd name="connsiteX5" fmla="*/ 3800059 w 8276340"/>
              <a:gd name="connsiteY5" fmla="*/ 5453376 h 6527461"/>
              <a:gd name="connsiteX6" fmla="*/ 1239178 w 8276340"/>
              <a:gd name="connsiteY6" fmla="*/ 6412656 h 6527461"/>
              <a:gd name="connsiteX7" fmla="*/ 335997 w 8276340"/>
              <a:gd name="connsiteY7" fmla="*/ 6384606 h 6527461"/>
              <a:gd name="connsiteX8" fmla="*/ 341607 w 8276340"/>
              <a:gd name="connsiteY8" fmla="*/ 2996277 h 6527461"/>
              <a:gd name="connsiteX0" fmla="*/ 340343 w 8275076"/>
              <a:gd name="connsiteY0" fmla="*/ 2996277 h 6527678"/>
              <a:gd name="connsiteX1" fmla="*/ 4898319 w 8275076"/>
              <a:gd name="connsiteY1" fmla="*/ 634 h 6527678"/>
              <a:gd name="connsiteX2" fmla="*/ 8194084 w 8275076"/>
              <a:gd name="connsiteY2" fmla="*/ 2132365 h 6527678"/>
              <a:gd name="connsiteX3" fmla="*/ 6965537 w 8275076"/>
              <a:gd name="connsiteY3" fmla="*/ 5060688 h 6527678"/>
              <a:gd name="connsiteX4" fmla="*/ 5310640 w 8275076"/>
              <a:gd name="connsiteY4" fmla="*/ 5318742 h 6527678"/>
              <a:gd name="connsiteX5" fmla="*/ 3798795 w 8275076"/>
              <a:gd name="connsiteY5" fmla="*/ 5453376 h 6527678"/>
              <a:gd name="connsiteX6" fmla="*/ 1237914 w 8275076"/>
              <a:gd name="connsiteY6" fmla="*/ 6412656 h 6527678"/>
              <a:gd name="connsiteX7" fmla="*/ 334733 w 8275076"/>
              <a:gd name="connsiteY7" fmla="*/ 6384606 h 6527678"/>
              <a:gd name="connsiteX8" fmla="*/ 340343 w 8275076"/>
              <a:gd name="connsiteY8" fmla="*/ 2996277 h 6527678"/>
              <a:gd name="connsiteX0" fmla="*/ 6788 w 7941521"/>
              <a:gd name="connsiteY0" fmla="*/ 2996277 h 6527678"/>
              <a:gd name="connsiteX1" fmla="*/ 4564764 w 7941521"/>
              <a:gd name="connsiteY1" fmla="*/ 634 h 6527678"/>
              <a:gd name="connsiteX2" fmla="*/ 7860529 w 7941521"/>
              <a:gd name="connsiteY2" fmla="*/ 2132365 h 6527678"/>
              <a:gd name="connsiteX3" fmla="*/ 6631982 w 7941521"/>
              <a:gd name="connsiteY3" fmla="*/ 5060688 h 6527678"/>
              <a:gd name="connsiteX4" fmla="*/ 4977085 w 7941521"/>
              <a:gd name="connsiteY4" fmla="*/ 5318742 h 6527678"/>
              <a:gd name="connsiteX5" fmla="*/ 3465240 w 7941521"/>
              <a:gd name="connsiteY5" fmla="*/ 5453376 h 6527678"/>
              <a:gd name="connsiteX6" fmla="*/ 904359 w 7941521"/>
              <a:gd name="connsiteY6" fmla="*/ 6412656 h 6527678"/>
              <a:gd name="connsiteX7" fmla="*/ 1178 w 7941521"/>
              <a:gd name="connsiteY7" fmla="*/ 6384606 h 6527678"/>
              <a:gd name="connsiteX8" fmla="*/ 6788 w 7941521"/>
              <a:gd name="connsiteY8" fmla="*/ 2996277 h 6527678"/>
              <a:gd name="connsiteX0" fmla="*/ 6788 w 7941521"/>
              <a:gd name="connsiteY0" fmla="*/ 3006772 h 6538173"/>
              <a:gd name="connsiteX1" fmla="*/ 4564764 w 7941521"/>
              <a:gd name="connsiteY1" fmla="*/ 11129 h 6538173"/>
              <a:gd name="connsiteX2" fmla="*/ 7860529 w 7941521"/>
              <a:gd name="connsiteY2" fmla="*/ 2142860 h 6538173"/>
              <a:gd name="connsiteX3" fmla="*/ 6631982 w 7941521"/>
              <a:gd name="connsiteY3" fmla="*/ 5071183 h 6538173"/>
              <a:gd name="connsiteX4" fmla="*/ 4977085 w 7941521"/>
              <a:gd name="connsiteY4" fmla="*/ 5329237 h 6538173"/>
              <a:gd name="connsiteX5" fmla="*/ 3465240 w 7941521"/>
              <a:gd name="connsiteY5" fmla="*/ 5463871 h 6538173"/>
              <a:gd name="connsiteX6" fmla="*/ 904359 w 7941521"/>
              <a:gd name="connsiteY6" fmla="*/ 6423151 h 6538173"/>
              <a:gd name="connsiteX7" fmla="*/ 1178 w 7941521"/>
              <a:gd name="connsiteY7" fmla="*/ 6395101 h 6538173"/>
              <a:gd name="connsiteX8" fmla="*/ 6788 w 7941521"/>
              <a:gd name="connsiteY8" fmla="*/ 3006772 h 6538173"/>
              <a:gd name="connsiteX0" fmla="*/ 6832 w 7941565"/>
              <a:gd name="connsiteY0" fmla="*/ 3006772 h 6538173"/>
              <a:gd name="connsiteX1" fmla="*/ 4564808 w 7941565"/>
              <a:gd name="connsiteY1" fmla="*/ 11129 h 6538173"/>
              <a:gd name="connsiteX2" fmla="*/ 7860573 w 7941565"/>
              <a:gd name="connsiteY2" fmla="*/ 2142860 h 6538173"/>
              <a:gd name="connsiteX3" fmla="*/ 6632026 w 7941565"/>
              <a:gd name="connsiteY3" fmla="*/ 5071183 h 6538173"/>
              <a:gd name="connsiteX4" fmla="*/ 4977129 w 7941565"/>
              <a:gd name="connsiteY4" fmla="*/ 5329237 h 6538173"/>
              <a:gd name="connsiteX5" fmla="*/ 3465284 w 7941565"/>
              <a:gd name="connsiteY5" fmla="*/ 5463871 h 6538173"/>
              <a:gd name="connsiteX6" fmla="*/ 904403 w 7941565"/>
              <a:gd name="connsiteY6" fmla="*/ 6423151 h 6538173"/>
              <a:gd name="connsiteX7" fmla="*/ 1222 w 7941565"/>
              <a:gd name="connsiteY7" fmla="*/ 6395101 h 6538173"/>
              <a:gd name="connsiteX8" fmla="*/ 6832 w 7941565"/>
              <a:gd name="connsiteY8" fmla="*/ 3006772 h 6538173"/>
              <a:gd name="connsiteX0" fmla="*/ 6821 w 7941554"/>
              <a:gd name="connsiteY0" fmla="*/ 3006772 h 6538173"/>
              <a:gd name="connsiteX1" fmla="*/ 4564797 w 7941554"/>
              <a:gd name="connsiteY1" fmla="*/ 11129 h 6538173"/>
              <a:gd name="connsiteX2" fmla="*/ 7860562 w 7941554"/>
              <a:gd name="connsiteY2" fmla="*/ 2142860 h 6538173"/>
              <a:gd name="connsiteX3" fmla="*/ 6632015 w 7941554"/>
              <a:gd name="connsiteY3" fmla="*/ 5071183 h 6538173"/>
              <a:gd name="connsiteX4" fmla="*/ 4977118 w 7941554"/>
              <a:gd name="connsiteY4" fmla="*/ 5329237 h 6538173"/>
              <a:gd name="connsiteX5" fmla="*/ 3465273 w 7941554"/>
              <a:gd name="connsiteY5" fmla="*/ 5463871 h 6538173"/>
              <a:gd name="connsiteX6" fmla="*/ 904392 w 7941554"/>
              <a:gd name="connsiteY6" fmla="*/ 6423151 h 6538173"/>
              <a:gd name="connsiteX7" fmla="*/ 1211 w 7941554"/>
              <a:gd name="connsiteY7" fmla="*/ 6395101 h 6538173"/>
              <a:gd name="connsiteX8" fmla="*/ 6821 w 7941554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324552 w 8259285"/>
              <a:gd name="connsiteY0" fmla="*/ 2995642 h 6527043"/>
              <a:gd name="connsiteX1" fmla="*/ 4669355 w 8259285"/>
              <a:gd name="connsiteY1" fmla="*/ 11219 h 6527043"/>
              <a:gd name="connsiteX2" fmla="*/ 8178293 w 8259285"/>
              <a:gd name="connsiteY2" fmla="*/ 2131730 h 6527043"/>
              <a:gd name="connsiteX3" fmla="*/ 6949746 w 8259285"/>
              <a:gd name="connsiteY3" fmla="*/ 5060053 h 6527043"/>
              <a:gd name="connsiteX4" fmla="*/ 5294849 w 8259285"/>
              <a:gd name="connsiteY4" fmla="*/ 5318107 h 6527043"/>
              <a:gd name="connsiteX5" fmla="*/ 3783004 w 8259285"/>
              <a:gd name="connsiteY5" fmla="*/ 5452741 h 6527043"/>
              <a:gd name="connsiteX6" fmla="*/ 1222123 w 8259285"/>
              <a:gd name="connsiteY6" fmla="*/ 6412021 h 6527043"/>
              <a:gd name="connsiteX7" fmla="*/ 318942 w 8259285"/>
              <a:gd name="connsiteY7" fmla="*/ 6383971 h 6527043"/>
              <a:gd name="connsiteX8" fmla="*/ 324552 w 8259285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72932"/>
              <a:gd name="connsiteY0" fmla="*/ 2995642 h 6527043"/>
              <a:gd name="connsiteX1" fmla="*/ 4358199 w 7972932"/>
              <a:gd name="connsiteY1" fmla="*/ 11219 h 6527043"/>
              <a:gd name="connsiteX2" fmla="*/ 7867137 w 7972932"/>
              <a:gd name="connsiteY2" fmla="*/ 2131730 h 6527043"/>
              <a:gd name="connsiteX3" fmla="*/ 6638590 w 7972932"/>
              <a:gd name="connsiteY3" fmla="*/ 5060053 h 6527043"/>
              <a:gd name="connsiteX4" fmla="*/ 5022962 w 7972932"/>
              <a:gd name="connsiteY4" fmla="*/ 5245179 h 6527043"/>
              <a:gd name="connsiteX5" fmla="*/ 3471848 w 7972932"/>
              <a:gd name="connsiteY5" fmla="*/ 5452741 h 6527043"/>
              <a:gd name="connsiteX6" fmla="*/ 910967 w 7972932"/>
              <a:gd name="connsiteY6" fmla="*/ 6412021 h 6527043"/>
              <a:gd name="connsiteX7" fmla="*/ 7786 w 7972932"/>
              <a:gd name="connsiteY7" fmla="*/ 6383971 h 6527043"/>
              <a:gd name="connsiteX8" fmla="*/ 13396 w 7972932"/>
              <a:gd name="connsiteY8" fmla="*/ 2995642 h 6527043"/>
              <a:gd name="connsiteX0" fmla="*/ 13396 w 7942336"/>
              <a:gd name="connsiteY0" fmla="*/ 2995642 h 6527043"/>
              <a:gd name="connsiteX1" fmla="*/ 4358199 w 7942336"/>
              <a:gd name="connsiteY1" fmla="*/ 11219 h 6527043"/>
              <a:gd name="connsiteX2" fmla="*/ 7867137 w 7942336"/>
              <a:gd name="connsiteY2" fmla="*/ 2131730 h 6527043"/>
              <a:gd name="connsiteX3" fmla="*/ 6638590 w 7942336"/>
              <a:gd name="connsiteY3" fmla="*/ 5060053 h 6527043"/>
              <a:gd name="connsiteX4" fmla="*/ 5022962 w 7942336"/>
              <a:gd name="connsiteY4" fmla="*/ 5245179 h 6527043"/>
              <a:gd name="connsiteX5" fmla="*/ 3471848 w 7942336"/>
              <a:gd name="connsiteY5" fmla="*/ 5452741 h 6527043"/>
              <a:gd name="connsiteX6" fmla="*/ 910967 w 7942336"/>
              <a:gd name="connsiteY6" fmla="*/ 6412021 h 6527043"/>
              <a:gd name="connsiteX7" fmla="*/ 7786 w 7942336"/>
              <a:gd name="connsiteY7" fmla="*/ 6383971 h 6527043"/>
              <a:gd name="connsiteX8" fmla="*/ 13396 w 7942336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6666"/>
              <a:gd name="connsiteY0" fmla="*/ 2995642 h 6527043"/>
              <a:gd name="connsiteX1" fmla="*/ 4358199 w 7926666"/>
              <a:gd name="connsiteY1" fmla="*/ 11219 h 6527043"/>
              <a:gd name="connsiteX2" fmla="*/ 7867137 w 7926666"/>
              <a:gd name="connsiteY2" fmla="*/ 2131730 h 6527043"/>
              <a:gd name="connsiteX3" fmla="*/ 6638590 w 7926666"/>
              <a:gd name="connsiteY3" fmla="*/ 5060053 h 6527043"/>
              <a:gd name="connsiteX4" fmla="*/ 5073450 w 7926666"/>
              <a:gd name="connsiteY4" fmla="*/ 5295668 h 6527043"/>
              <a:gd name="connsiteX5" fmla="*/ 3471848 w 7926666"/>
              <a:gd name="connsiteY5" fmla="*/ 5452741 h 6527043"/>
              <a:gd name="connsiteX6" fmla="*/ 910967 w 7926666"/>
              <a:gd name="connsiteY6" fmla="*/ 6412021 h 6527043"/>
              <a:gd name="connsiteX7" fmla="*/ 7786 w 7926666"/>
              <a:gd name="connsiteY7" fmla="*/ 6383971 h 6527043"/>
              <a:gd name="connsiteX8" fmla="*/ 13396 w 7926666"/>
              <a:gd name="connsiteY8" fmla="*/ 2995642 h 6527043"/>
              <a:gd name="connsiteX0" fmla="*/ 13396 w 7925081"/>
              <a:gd name="connsiteY0" fmla="*/ 2995642 h 6527043"/>
              <a:gd name="connsiteX1" fmla="*/ 4358199 w 7925081"/>
              <a:gd name="connsiteY1" fmla="*/ 11219 h 6527043"/>
              <a:gd name="connsiteX2" fmla="*/ 7867137 w 7925081"/>
              <a:gd name="connsiteY2" fmla="*/ 2131730 h 6527043"/>
              <a:gd name="connsiteX3" fmla="*/ 6638590 w 7925081"/>
              <a:gd name="connsiteY3" fmla="*/ 5060053 h 6527043"/>
              <a:gd name="connsiteX4" fmla="*/ 5073450 w 7925081"/>
              <a:gd name="connsiteY4" fmla="*/ 5295668 h 6527043"/>
              <a:gd name="connsiteX5" fmla="*/ 3471848 w 7925081"/>
              <a:gd name="connsiteY5" fmla="*/ 5452741 h 6527043"/>
              <a:gd name="connsiteX6" fmla="*/ 910967 w 7925081"/>
              <a:gd name="connsiteY6" fmla="*/ 6412021 h 6527043"/>
              <a:gd name="connsiteX7" fmla="*/ 7786 w 7925081"/>
              <a:gd name="connsiteY7" fmla="*/ 6383971 h 6527043"/>
              <a:gd name="connsiteX8" fmla="*/ 13396 w 7925081"/>
              <a:gd name="connsiteY8" fmla="*/ 2995642 h 6527043"/>
              <a:gd name="connsiteX0" fmla="*/ 13396 w 7925081"/>
              <a:gd name="connsiteY0" fmla="*/ 2998971 h 6530372"/>
              <a:gd name="connsiteX1" fmla="*/ 4358199 w 7925081"/>
              <a:gd name="connsiteY1" fmla="*/ 14548 h 6530372"/>
              <a:gd name="connsiteX2" fmla="*/ 7867137 w 7925081"/>
              <a:gd name="connsiteY2" fmla="*/ 2135059 h 6530372"/>
              <a:gd name="connsiteX3" fmla="*/ 6638590 w 7925081"/>
              <a:gd name="connsiteY3" fmla="*/ 5063382 h 6530372"/>
              <a:gd name="connsiteX4" fmla="*/ 5073450 w 7925081"/>
              <a:gd name="connsiteY4" fmla="*/ 5298997 h 6530372"/>
              <a:gd name="connsiteX5" fmla="*/ 3471848 w 7925081"/>
              <a:gd name="connsiteY5" fmla="*/ 5456070 h 6530372"/>
              <a:gd name="connsiteX6" fmla="*/ 910967 w 7925081"/>
              <a:gd name="connsiteY6" fmla="*/ 6415350 h 6530372"/>
              <a:gd name="connsiteX7" fmla="*/ 7786 w 7925081"/>
              <a:gd name="connsiteY7" fmla="*/ 6387300 h 6530372"/>
              <a:gd name="connsiteX8" fmla="*/ 13396 w 7925081"/>
              <a:gd name="connsiteY8" fmla="*/ 2998971 h 6530372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15350"/>
              <a:gd name="connsiteX1" fmla="*/ 4358841 w 7925723"/>
              <a:gd name="connsiteY1" fmla="*/ 14548 h 6415350"/>
              <a:gd name="connsiteX2" fmla="*/ 7867779 w 7925723"/>
              <a:gd name="connsiteY2" fmla="*/ 2135059 h 6415350"/>
              <a:gd name="connsiteX3" fmla="*/ 6639232 w 7925723"/>
              <a:gd name="connsiteY3" fmla="*/ 5063382 h 6415350"/>
              <a:gd name="connsiteX4" fmla="*/ 5074092 w 7925723"/>
              <a:gd name="connsiteY4" fmla="*/ 5298997 h 6415350"/>
              <a:gd name="connsiteX5" fmla="*/ 3472490 w 7925723"/>
              <a:gd name="connsiteY5" fmla="*/ 5456070 h 6415350"/>
              <a:gd name="connsiteX6" fmla="*/ 911609 w 7925723"/>
              <a:gd name="connsiteY6" fmla="*/ 6415350 h 6415350"/>
              <a:gd name="connsiteX7" fmla="*/ 8428 w 7925723"/>
              <a:gd name="connsiteY7" fmla="*/ 6387300 h 6415350"/>
              <a:gd name="connsiteX8" fmla="*/ 14038 w 7925723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7548 w 7919233"/>
              <a:gd name="connsiteY0" fmla="*/ 2998971 h 6415350"/>
              <a:gd name="connsiteX1" fmla="*/ 4352351 w 7919233"/>
              <a:gd name="connsiteY1" fmla="*/ 14548 h 6415350"/>
              <a:gd name="connsiteX2" fmla="*/ 7861289 w 7919233"/>
              <a:gd name="connsiteY2" fmla="*/ 2135059 h 6415350"/>
              <a:gd name="connsiteX3" fmla="*/ 6632742 w 7919233"/>
              <a:gd name="connsiteY3" fmla="*/ 5063382 h 6415350"/>
              <a:gd name="connsiteX4" fmla="*/ 5067602 w 7919233"/>
              <a:gd name="connsiteY4" fmla="*/ 5298997 h 6415350"/>
              <a:gd name="connsiteX5" fmla="*/ 3466000 w 7919233"/>
              <a:gd name="connsiteY5" fmla="*/ 5456070 h 6415350"/>
              <a:gd name="connsiteX6" fmla="*/ 905119 w 7919233"/>
              <a:gd name="connsiteY6" fmla="*/ 6415350 h 6415350"/>
              <a:gd name="connsiteX7" fmla="*/ 1938 w 7919233"/>
              <a:gd name="connsiteY7" fmla="*/ 6404130 h 6415350"/>
              <a:gd name="connsiteX8" fmla="*/ 7548 w 7919233"/>
              <a:gd name="connsiteY8" fmla="*/ 2998971 h 64153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31541 h 6432067"/>
              <a:gd name="connsiteX1" fmla="*/ 4352351 w 7919233"/>
              <a:gd name="connsiteY1" fmla="*/ 31265 h 6432067"/>
              <a:gd name="connsiteX2" fmla="*/ 7861289 w 7919233"/>
              <a:gd name="connsiteY2" fmla="*/ 2151776 h 6432067"/>
              <a:gd name="connsiteX3" fmla="*/ 6632742 w 7919233"/>
              <a:gd name="connsiteY3" fmla="*/ 5080099 h 6432067"/>
              <a:gd name="connsiteX4" fmla="*/ 5067602 w 7919233"/>
              <a:gd name="connsiteY4" fmla="*/ 5315714 h 6432067"/>
              <a:gd name="connsiteX5" fmla="*/ 3466000 w 7919233"/>
              <a:gd name="connsiteY5" fmla="*/ 5472787 h 6432067"/>
              <a:gd name="connsiteX6" fmla="*/ 905119 w 7919233"/>
              <a:gd name="connsiteY6" fmla="*/ 6432067 h 6432067"/>
              <a:gd name="connsiteX7" fmla="*/ 1938 w 7919233"/>
              <a:gd name="connsiteY7" fmla="*/ 6420847 h 6432067"/>
              <a:gd name="connsiteX8" fmla="*/ 7548 w 7919233"/>
              <a:gd name="connsiteY8" fmla="*/ 2931541 h 64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233" h="6432067">
                <a:moveTo>
                  <a:pt x="7548" y="2931541"/>
                </a:moveTo>
                <a:cubicBezTo>
                  <a:pt x="878472" y="1344898"/>
                  <a:pt x="3037784" y="200495"/>
                  <a:pt x="4352351" y="31265"/>
                </a:cubicBezTo>
                <a:cubicBezTo>
                  <a:pt x="6014727" y="-194063"/>
                  <a:pt x="7633623" y="827859"/>
                  <a:pt x="7861289" y="2151776"/>
                </a:cubicBezTo>
                <a:cubicBezTo>
                  <a:pt x="8189931" y="4109601"/>
                  <a:pt x="7031039" y="4866926"/>
                  <a:pt x="6632742" y="5080099"/>
                </a:cubicBezTo>
                <a:cubicBezTo>
                  <a:pt x="6234445" y="5293272"/>
                  <a:pt x="5500026" y="5289535"/>
                  <a:pt x="5067602" y="5315714"/>
                </a:cubicBezTo>
                <a:cubicBezTo>
                  <a:pt x="4635178" y="5341893"/>
                  <a:pt x="4159747" y="5286728"/>
                  <a:pt x="3466000" y="5472787"/>
                </a:cubicBezTo>
                <a:cubicBezTo>
                  <a:pt x="2772253" y="5658846"/>
                  <a:pt x="1485268" y="6274057"/>
                  <a:pt x="905119" y="6432067"/>
                </a:cubicBezTo>
                <a:lnTo>
                  <a:pt x="1938" y="6420847"/>
                </a:lnTo>
                <a:cubicBezTo>
                  <a:pt x="-3794" y="3702895"/>
                  <a:pt x="4743" y="4634120"/>
                  <a:pt x="7548" y="2931541"/>
                </a:cubicBezTo>
                <a:close/>
              </a:path>
            </a:pathLst>
          </a:cu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344083" y="2142950"/>
            <a:ext cx="8304311" cy="253002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3350126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rön 1">
    <p:bg>
      <p:bgPr>
        <a:solidFill>
          <a:srgbClr val="00C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-10066" y="439955"/>
            <a:ext cx="10558977" cy="6432067"/>
          </a:xfrm>
          <a:custGeom>
            <a:avLst/>
            <a:gdLst>
              <a:gd name="connsiteX0" fmla="*/ 0 w 7309590"/>
              <a:gd name="connsiteY0" fmla="*/ 2933934 h 5867868"/>
              <a:gd name="connsiteX1" fmla="*/ 3654795 w 7309590"/>
              <a:gd name="connsiteY1" fmla="*/ 0 h 5867868"/>
              <a:gd name="connsiteX2" fmla="*/ 7309590 w 7309590"/>
              <a:gd name="connsiteY2" fmla="*/ 2933934 h 5867868"/>
              <a:gd name="connsiteX3" fmla="*/ 3654795 w 7309590"/>
              <a:gd name="connsiteY3" fmla="*/ 5867868 h 5867868"/>
              <a:gd name="connsiteX4" fmla="*/ 0 w 7309590"/>
              <a:gd name="connsiteY4" fmla="*/ 2933934 h 5867868"/>
              <a:gd name="connsiteX0" fmla="*/ 0 w 7410566"/>
              <a:gd name="connsiteY0" fmla="*/ 2933934 h 5867868"/>
              <a:gd name="connsiteX1" fmla="*/ 3654795 w 7410566"/>
              <a:gd name="connsiteY1" fmla="*/ 0 h 5867868"/>
              <a:gd name="connsiteX2" fmla="*/ 7410566 w 7410566"/>
              <a:gd name="connsiteY2" fmla="*/ 2928324 h 5867868"/>
              <a:gd name="connsiteX3" fmla="*/ 3654795 w 7410566"/>
              <a:gd name="connsiteY3" fmla="*/ 5867868 h 5867868"/>
              <a:gd name="connsiteX4" fmla="*/ 0 w 7410566"/>
              <a:gd name="connsiteY4" fmla="*/ 2933934 h 5867868"/>
              <a:gd name="connsiteX0" fmla="*/ 5326 w 7415892"/>
              <a:gd name="connsiteY0" fmla="*/ 2877837 h 5811771"/>
              <a:gd name="connsiteX1" fmla="*/ 4484764 w 7415892"/>
              <a:gd name="connsiteY1" fmla="*/ 1 h 5811771"/>
              <a:gd name="connsiteX2" fmla="*/ 7415892 w 7415892"/>
              <a:gd name="connsiteY2" fmla="*/ 2872227 h 5811771"/>
              <a:gd name="connsiteX3" fmla="*/ 3660121 w 7415892"/>
              <a:gd name="connsiteY3" fmla="*/ 5811771 h 5811771"/>
              <a:gd name="connsiteX4" fmla="*/ 5326 w 7415892"/>
              <a:gd name="connsiteY4" fmla="*/ 2877837 h 5811771"/>
              <a:gd name="connsiteX0" fmla="*/ 5326 w 7415892"/>
              <a:gd name="connsiteY0" fmla="*/ 2878565 h 5812499"/>
              <a:gd name="connsiteX1" fmla="*/ 4484764 w 7415892"/>
              <a:gd name="connsiteY1" fmla="*/ 729 h 5812499"/>
              <a:gd name="connsiteX2" fmla="*/ 7415892 w 7415892"/>
              <a:gd name="connsiteY2" fmla="*/ 2872955 h 5812499"/>
              <a:gd name="connsiteX3" fmla="*/ 3660121 w 7415892"/>
              <a:gd name="connsiteY3" fmla="*/ 5812499 h 5812499"/>
              <a:gd name="connsiteX4" fmla="*/ 5326 w 7415892"/>
              <a:gd name="connsiteY4" fmla="*/ 2878565 h 5812499"/>
              <a:gd name="connsiteX0" fmla="*/ 4572 w 7942461"/>
              <a:gd name="connsiteY0" fmla="*/ 3012789 h 5812305"/>
              <a:gd name="connsiteX1" fmla="*/ 5011333 w 7942461"/>
              <a:gd name="connsiteY1" fmla="*/ 317 h 5812305"/>
              <a:gd name="connsiteX2" fmla="*/ 7942461 w 7942461"/>
              <a:gd name="connsiteY2" fmla="*/ 2872543 h 5812305"/>
              <a:gd name="connsiteX3" fmla="*/ 4186690 w 7942461"/>
              <a:gd name="connsiteY3" fmla="*/ 5812087 h 5812305"/>
              <a:gd name="connsiteX4" fmla="*/ 4572 w 7942461"/>
              <a:gd name="connsiteY4" fmla="*/ 3012789 h 5812305"/>
              <a:gd name="connsiteX0" fmla="*/ 62143 w 8000032"/>
              <a:gd name="connsiteY0" fmla="*/ 3012789 h 5812412"/>
              <a:gd name="connsiteX1" fmla="*/ 5068904 w 8000032"/>
              <a:gd name="connsiteY1" fmla="*/ 317 h 5812412"/>
              <a:gd name="connsiteX2" fmla="*/ 8000032 w 8000032"/>
              <a:gd name="connsiteY2" fmla="*/ 2872543 h 5812412"/>
              <a:gd name="connsiteX3" fmla="*/ 4244261 w 8000032"/>
              <a:gd name="connsiteY3" fmla="*/ 5812087 h 5812412"/>
              <a:gd name="connsiteX4" fmla="*/ 62143 w 8000032"/>
              <a:gd name="connsiteY4" fmla="*/ 3012789 h 5812412"/>
              <a:gd name="connsiteX0" fmla="*/ 62143 w 8000032"/>
              <a:gd name="connsiteY0" fmla="*/ 3017637 h 5817260"/>
              <a:gd name="connsiteX1" fmla="*/ 5068904 w 8000032"/>
              <a:gd name="connsiteY1" fmla="*/ 5165 h 5817260"/>
              <a:gd name="connsiteX2" fmla="*/ 8000032 w 8000032"/>
              <a:gd name="connsiteY2" fmla="*/ 2877391 h 5817260"/>
              <a:gd name="connsiteX3" fmla="*/ 4244261 w 8000032"/>
              <a:gd name="connsiteY3" fmla="*/ 5816935 h 5817260"/>
              <a:gd name="connsiteX4" fmla="*/ 62143 w 8000032"/>
              <a:gd name="connsiteY4" fmla="*/ 3017637 h 5817260"/>
              <a:gd name="connsiteX0" fmla="*/ 78988 w 8016877"/>
              <a:gd name="connsiteY0" fmla="*/ 3017637 h 5817637"/>
              <a:gd name="connsiteX1" fmla="*/ 5085749 w 8016877"/>
              <a:gd name="connsiteY1" fmla="*/ 5165 h 5817637"/>
              <a:gd name="connsiteX2" fmla="*/ 8016877 w 8016877"/>
              <a:gd name="connsiteY2" fmla="*/ 2877391 h 5817637"/>
              <a:gd name="connsiteX3" fmla="*/ 4261106 w 8016877"/>
              <a:gd name="connsiteY3" fmla="*/ 5816935 h 5817637"/>
              <a:gd name="connsiteX4" fmla="*/ 78988 w 8016877"/>
              <a:gd name="connsiteY4" fmla="*/ 3017637 h 5817637"/>
              <a:gd name="connsiteX0" fmla="*/ 59019 w 8048214"/>
              <a:gd name="connsiteY0" fmla="*/ 3017637 h 5920814"/>
              <a:gd name="connsiteX1" fmla="*/ 5065780 w 8048214"/>
              <a:gd name="connsiteY1" fmla="*/ 5165 h 5920814"/>
              <a:gd name="connsiteX2" fmla="*/ 7996908 w 8048214"/>
              <a:gd name="connsiteY2" fmla="*/ 2877391 h 5920814"/>
              <a:gd name="connsiteX3" fmla="*/ 6734702 w 8048214"/>
              <a:gd name="connsiteY3" fmla="*/ 5087658 h 5920814"/>
              <a:gd name="connsiteX4" fmla="*/ 4241137 w 8048214"/>
              <a:gd name="connsiteY4" fmla="*/ 5816935 h 5920814"/>
              <a:gd name="connsiteX5" fmla="*/ 59019 w 8048214"/>
              <a:gd name="connsiteY5" fmla="*/ 3017637 h 5920814"/>
              <a:gd name="connsiteX0" fmla="*/ 59019 w 8048214"/>
              <a:gd name="connsiteY0" fmla="*/ 3017637 h 5915221"/>
              <a:gd name="connsiteX1" fmla="*/ 5065780 w 8048214"/>
              <a:gd name="connsiteY1" fmla="*/ 5165 h 5915221"/>
              <a:gd name="connsiteX2" fmla="*/ 7996908 w 8048214"/>
              <a:gd name="connsiteY2" fmla="*/ 2877391 h 5915221"/>
              <a:gd name="connsiteX3" fmla="*/ 6734702 w 8048214"/>
              <a:gd name="connsiteY3" fmla="*/ 5087658 h 5915221"/>
              <a:gd name="connsiteX4" fmla="*/ 4241137 w 8048214"/>
              <a:gd name="connsiteY4" fmla="*/ 5816935 h 5915221"/>
              <a:gd name="connsiteX5" fmla="*/ 59019 w 8048214"/>
              <a:gd name="connsiteY5" fmla="*/ 3017637 h 5915221"/>
              <a:gd name="connsiteX0" fmla="*/ 58901 w 8045964"/>
              <a:gd name="connsiteY0" fmla="*/ 3017637 h 5914289"/>
              <a:gd name="connsiteX1" fmla="*/ 5065662 w 8045964"/>
              <a:gd name="connsiteY1" fmla="*/ 5165 h 5914289"/>
              <a:gd name="connsiteX2" fmla="*/ 7996790 w 8045964"/>
              <a:gd name="connsiteY2" fmla="*/ 2877391 h 5914289"/>
              <a:gd name="connsiteX3" fmla="*/ 6684095 w 8045964"/>
              <a:gd name="connsiteY3" fmla="*/ 5082048 h 5914289"/>
              <a:gd name="connsiteX4" fmla="*/ 4241019 w 8045964"/>
              <a:gd name="connsiteY4" fmla="*/ 5816935 h 5914289"/>
              <a:gd name="connsiteX5" fmla="*/ 58901 w 8045964"/>
              <a:gd name="connsiteY5" fmla="*/ 3017637 h 5914289"/>
              <a:gd name="connsiteX0" fmla="*/ 58901 w 8053942"/>
              <a:gd name="connsiteY0" fmla="*/ 3017637 h 5914289"/>
              <a:gd name="connsiteX1" fmla="*/ 5065662 w 8053942"/>
              <a:gd name="connsiteY1" fmla="*/ 5165 h 5914289"/>
              <a:gd name="connsiteX2" fmla="*/ 7996790 w 8053942"/>
              <a:gd name="connsiteY2" fmla="*/ 2877391 h 5914289"/>
              <a:gd name="connsiteX3" fmla="*/ 6684095 w 8053942"/>
              <a:gd name="connsiteY3" fmla="*/ 5082048 h 5914289"/>
              <a:gd name="connsiteX4" fmla="*/ 4241019 w 8053942"/>
              <a:gd name="connsiteY4" fmla="*/ 5816935 h 5914289"/>
              <a:gd name="connsiteX5" fmla="*/ 58901 w 8053942"/>
              <a:gd name="connsiteY5" fmla="*/ 3017637 h 5914289"/>
              <a:gd name="connsiteX0" fmla="*/ 58901 w 7974671"/>
              <a:gd name="connsiteY0" fmla="*/ 3022467 h 5919119"/>
              <a:gd name="connsiteX1" fmla="*/ 5065662 w 7974671"/>
              <a:gd name="connsiteY1" fmla="*/ 9995 h 5919119"/>
              <a:gd name="connsiteX2" fmla="*/ 7912642 w 7974671"/>
              <a:gd name="connsiteY2" fmla="*/ 2158555 h 5919119"/>
              <a:gd name="connsiteX3" fmla="*/ 6684095 w 7974671"/>
              <a:gd name="connsiteY3" fmla="*/ 5086878 h 5919119"/>
              <a:gd name="connsiteX4" fmla="*/ 4241019 w 7974671"/>
              <a:gd name="connsiteY4" fmla="*/ 5821765 h 5919119"/>
              <a:gd name="connsiteX5" fmla="*/ 58901 w 7974671"/>
              <a:gd name="connsiteY5" fmla="*/ 3022467 h 5919119"/>
              <a:gd name="connsiteX0" fmla="*/ 58901 w 7993634"/>
              <a:gd name="connsiteY0" fmla="*/ 3022467 h 5919119"/>
              <a:gd name="connsiteX1" fmla="*/ 5065662 w 7993634"/>
              <a:gd name="connsiteY1" fmla="*/ 9995 h 5919119"/>
              <a:gd name="connsiteX2" fmla="*/ 7912642 w 7993634"/>
              <a:gd name="connsiteY2" fmla="*/ 2158555 h 5919119"/>
              <a:gd name="connsiteX3" fmla="*/ 6684095 w 7993634"/>
              <a:gd name="connsiteY3" fmla="*/ 5086878 h 5919119"/>
              <a:gd name="connsiteX4" fmla="*/ 4241019 w 7993634"/>
              <a:gd name="connsiteY4" fmla="*/ 5821765 h 5919119"/>
              <a:gd name="connsiteX5" fmla="*/ 58901 w 7993634"/>
              <a:gd name="connsiteY5" fmla="*/ 3022467 h 5919119"/>
              <a:gd name="connsiteX0" fmla="*/ 58901 w 7993634"/>
              <a:gd name="connsiteY0" fmla="*/ 3023470 h 5920122"/>
              <a:gd name="connsiteX1" fmla="*/ 5065662 w 7993634"/>
              <a:gd name="connsiteY1" fmla="*/ 10998 h 5920122"/>
              <a:gd name="connsiteX2" fmla="*/ 7912642 w 7993634"/>
              <a:gd name="connsiteY2" fmla="*/ 2159558 h 5920122"/>
              <a:gd name="connsiteX3" fmla="*/ 6684095 w 7993634"/>
              <a:gd name="connsiteY3" fmla="*/ 5087881 h 5920122"/>
              <a:gd name="connsiteX4" fmla="*/ 4241019 w 7993634"/>
              <a:gd name="connsiteY4" fmla="*/ 5822768 h 5920122"/>
              <a:gd name="connsiteX5" fmla="*/ 58901 w 7993634"/>
              <a:gd name="connsiteY5" fmla="*/ 3023470 h 5920122"/>
              <a:gd name="connsiteX0" fmla="*/ 55684 w 7990417"/>
              <a:gd name="connsiteY0" fmla="*/ 3023470 h 5870075"/>
              <a:gd name="connsiteX1" fmla="*/ 5062445 w 7990417"/>
              <a:gd name="connsiteY1" fmla="*/ 10998 h 5870075"/>
              <a:gd name="connsiteX2" fmla="*/ 7909425 w 7990417"/>
              <a:gd name="connsiteY2" fmla="*/ 2159558 h 5870075"/>
              <a:gd name="connsiteX3" fmla="*/ 6680878 w 7990417"/>
              <a:gd name="connsiteY3" fmla="*/ 5087881 h 5870075"/>
              <a:gd name="connsiteX4" fmla="*/ 4237802 w 7990417"/>
              <a:gd name="connsiteY4" fmla="*/ 5822768 h 5870075"/>
              <a:gd name="connsiteX5" fmla="*/ 55684 w 7990417"/>
              <a:gd name="connsiteY5" fmla="*/ 3023470 h 5870075"/>
              <a:gd name="connsiteX0" fmla="*/ 3987 w 7938720"/>
              <a:gd name="connsiteY0" fmla="*/ 3023470 h 5858610"/>
              <a:gd name="connsiteX1" fmla="*/ 5010748 w 7938720"/>
              <a:gd name="connsiteY1" fmla="*/ 10998 h 5858610"/>
              <a:gd name="connsiteX2" fmla="*/ 7857728 w 7938720"/>
              <a:gd name="connsiteY2" fmla="*/ 2159558 h 5858610"/>
              <a:gd name="connsiteX3" fmla="*/ 6629181 w 7938720"/>
              <a:gd name="connsiteY3" fmla="*/ 5087881 h 5858610"/>
              <a:gd name="connsiteX4" fmla="*/ 4186105 w 7938720"/>
              <a:gd name="connsiteY4" fmla="*/ 5822768 h 5858610"/>
              <a:gd name="connsiteX5" fmla="*/ 3987 w 7938720"/>
              <a:gd name="connsiteY5" fmla="*/ 3023470 h 5858610"/>
              <a:gd name="connsiteX0" fmla="*/ 15067 w 7949800"/>
              <a:gd name="connsiteY0" fmla="*/ 3023470 h 5592968"/>
              <a:gd name="connsiteX1" fmla="*/ 5021828 w 7949800"/>
              <a:gd name="connsiteY1" fmla="*/ 10998 h 5592968"/>
              <a:gd name="connsiteX2" fmla="*/ 7868808 w 7949800"/>
              <a:gd name="connsiteY2" fmla="*/ 2159558 h 5592968"/>
              <a:gd name="connsiteX3" fmla="*/ 6640261 w 7949800"/>
              <a:gd name="connsiteY3" fmla="*/ 5087881 h 5592968"/>
              <a:gd name="connsiteX4" fmla="*/ 3529617 w 7949800"/>
              <a:gd name="connsiteY4" fmla="*/ 5553497 h 5592968"/>
              <a:gd name="connsiteX5" fmla="*/ 15067 w 7949800"/>
              <a:gd name="connsiteY5" fmla="*/ 3023470 h 5592968"/>
              <a:gd name="connsiteX0" fmla="*/ 113764 w 8048497"/>
              <a:gd name="connsiteY0" fmla="*/ 3023470 h 5556738"/>
              <a:gd name="connsiteX1" fmla="*/ 5120525 w 8048497"/>
              <a:gd name="connsiteY1" fmla="*/ 10998 h 5556738"/>
              <a:gd name="connsiteX2" fmla="*/ 7967505 w 8048497"/>
              <a:gd name="connsiteY2" fmla="*/ 2159558 h 5556738"/>
              <a:gd name="connsiteX3" fmla="*/ 6738958 w 8048497"/>
              <a:gd name="connsiteY3" fmla="*/ 5087881 h 5556738"/>
              <a:gd name="connsiteX4" fmla="*/ 3628314 w 8048497"/>
              <a:gd name="connsiteY4" fmla="*/ 5553497 h 5556738"/>
              <a:gd name="connsiteX5" fmla="*/ 1779879 w 8048497"/>
              <a:gd name="connsiteY5" fmla="*/ 4975686 h 5556738"/>
              <a:gd name="connsiteX6" fmla="*/ 113764 w 8048497"/>
              <a:gd name="connsiteY6" fmla="*/ 3023470 h 5556738"/>
              <a:gd name="connsiteX0" fmla="*/ 548006 w 8482739"/>
              <a:gd name="connsiteY0" fmla="*/ 3023470 h 6525824"/>
              <a:gd name="connsiteX1" fmla="*/ 5554767 w 8482739"/>
              <a:gd name="connsiteY1" fmla="*/ 10998 h 6525824"/>
              <a:gd name="connsiteX2" fmla="*/ 8401747 w 8482739"/>
              <a:gd name="connsiteY2" fmla="*/ 2159558 h 6525824"/>
              <a:gd name="connsiteX3" fmla="*/ 7173200 w 8482739"/>
              <a:gd name="connsiteY3" fmla="*/ 5087881 h 6525824"/>
              <a:gd name="connsiteX4" fmla="*/ 4062556 w 8482739"/>
              <a:gd name="connsiteY4" fmla="*/ 5553497 h 6525824"/>
              <a:gd name="connsiteX5" fmla="*/ 525567 w 8482739"/>
              <a:gd name="connsiteY5" fmla="*/ 6428628 h 6525824"/>
              <a:gd name="connsiteX6" fmla="*/ 548006 w 8482739"/>
              <a:gd name="connsiteY6" fmla="*/ 3023470 h 6525824"/>
              <a:gd name="connsiteX0" fmla="*/ 548006 w 8482739"/>
              <a:gd name="connsiteY0" fmla="*/ 3023470 h 6520983"/>
              <a:gd name="connsiteX1" fmla="*/ 5554767 w 8482739"/>
              <a:gd name="connsiteY1" fmla="*/ 10998 h 6520983"/>
              <a:gd name="connsiteX2" fmla="*/ 8401747 w 8482739"/>
              <a:gd name="connsiteY2" fmla="*/ 2159558 h 6520983"/>
              <a:gd name="connsiteX3" fmla="*/ 7173200 w 8482739"/>
              <a:gd name="connsiteY3" fmla="*/ 5087881 h 6520983"/>
              <a:gd name="connsiteX4" fmla="*/ 4006458 w 8482739"/>
              <a:gd name="connsiteY4" fmla="*/ 5480569 h 6520983"/>
              <a:gd name="connsiteX5" fmla="*/ 525567 w 8482739"/>
              <a:gd name="connsiteY5" fmla="*/ 6428628 h 6520983"/>
              <a:gd name="connsiteX6" fmla="*/ 548006 w 8482739"/>
              <a:gd name="connsiteY6" fmla="*/ 3023470 h 6520983"/>
              <a:gd name="connsiteX0" fmla="*/ 548006 w 8482739"/>
              <a:gd name="connsiteY0" fmla="*/ 3023470 h 6512154"/>
              <a:gd name="connsiteX1" fmla="*/ 5554767 w 8482739"/>
              <a:gd name="connsiteY1" fmla="*/ 10998 h 6512154"/>
              <a:gd name="connsiteX2" fmla="*/ 8401747 w 8482739"/>
              <a:gd name="connsiteY2" fmla="*/ 2159558 h 6512154"/>
              <a:gd name="connsiteX3" fmla="*/ 7173200 w 8482739"/>
              <a:gd name="connsiteY3" fmla="*/ 5087881 h 6512154"/>
              <a:gd name="connsiteX4" fmla="*/ 4006458 w 8482739"/>
              <a:gd name="connsiteY4" fmla="*/ 5480569 h 6512154"/>
              <a:gd name="connsiteX5" fmla="*/ 525567 w 8482739"/>
              <a:gd name="connsiteY5" fmla="*/ 6428628 h 6512154"/>
              <a:gd name="connsiteX6" fmla="*/ 548006 w 8482739"/>
              <a:gd name="connsiteY6" fmla="*/ 3023470 h 6512154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18373 w 8453106"/>
              <a:gd name="connsiteY0" fmla="*/ 2996278 h 6484962"/>
              <a:gd name="connsiteX1" fmla="*/ 5076349 w 8453106"/>
              <a:gd name="connsiteY1" fmla="*/ 635 h 6484962"/>
              <a:gd name="connsiteX2" fmla="*/ 8372114 w 8453106"/>
              <a:gd name="connsiteY2" fmla="*/ 2132366 h 6484962"/>
              <a:gd name="connsiteX3" fmla="*/ 7143567 w 8453106"/>
              <a:gd name="connsiteY3" fmla="*/ 5060689 h 6484962"/>
              <a:gd name="connsiteX4" fmla="*/ 3976825 w 8453106"/>
              <a:gd name="connsiteY4" fmla="*/ 5453377 h 6484962"/>
              <a:gd name="connsiteX5" fmla="*/ 495934 w 8453106"/>
              <a:gd name="connsiteY5" fmla="*/ 6401436 h 6484962"/>
              <a:gd name="connsiteX6" fmla="*/ 518373 w 8453106"/>
              <a:gd name="connsiteY6" fmla="*/ 2996278 h 6484962"/>
              <a:gd name="connsiteX0" fmla="*/ 518373 w 8453106"/>
              <a:gd name="connsiteY0" fmla="*/ 3005995 h 6494679"/>
              <a:gd name="connsiteX1" fmla="*/ 5076349 w 8453106"/>
              <a:gd name="connsiteY1" fmla="*/ 10352 h 6494679"/>
              <a:gd name="connsiteX2" fmla="*/ 8372114 w 8453106"/>
              <a:gd name="connsiteY2" fmla="*/ 2142083 h 6494679"/>
              <a:gd name="connsiteX3" fmla="*/ 7143567 w 8453106"/>
              <a:gd name="connsiteY3" fmla="*/ 5070406 h 6494679"/>
              <a:gd name="connsiteX4" fmla="*/ 3976825 w 8453106"/>
              <a:gd name="connsiteY4" fmla="*/ 5463094 h 6494679"/>
              <a:gd name="connsiteX5" fmla="*/ 495934 w 8453106"/>
              <a:gd name="connsiteY5" fmla="*/ 6411153 h 6494679"/>
              <a:gd name="connsiteX6" fmla="*/ 518373 w 8453106"/>
              <a:gd name="connsiteY6" fmla="*/ 3005995 h 6494679"/>
              <a:gd name="connsiteX0" fmla="*/ 518373 w 8453106"/>
              <a:gd name="connsiteY0" fmla="*/ 2996277 h 6484961"/>
              <a:gd name="connsiteX1" fmla="*/ 5076349 w 8453106"/>
              <a:gd name="connsiteY1" fmla="*/ 634 h 6484961"/>
              <a:gd name="connsiteX2" fmla="*/ 8372114 w 8453106"/>
              <a:gd name="connsiteY2" fmla="*/ 2132365 h 6484961"/>
              <a:gd name="connsiteX3" fmla="*/ 7143567 w 8453106"/>
              <a:gd name="connsiteY3" fmla="*/ 5060688 h 6484961"/>
              <a:gd name="connsiteX4" fmla="*/ 3976825 w 8453106"/>
              <a:gd name="connsiteY4" fmla="*/ 5453376 h 6484961"/>
              <a:gd name="connsiteX5" fmla="*/ 495934 w 8453106"/>
              <a:gd name="connsiteY5" fmla="*/ 6401435 h 6484961"/>
              <a:gd name="connsiteX6" fmla="*/ 518373 w 8453106"/>
              <a:gd name="connsiteY6" fmla="*/ 2996277 h 6484961"/>
              <a:gd name="connsiteX0" fmla="*/ 518373 w 8453106"/>
              <a:gd name="connsiteY0" fmla="*/ 2996277 h 6490454"/>
              <a:gd name="connsiteX1" fmla="*/ 5076349 w 8453106"/>
              <a:gd name="connsiteY1" fmla="*/ 634 h 6490454"/>
              <a:gd name="connsiteX2" fmla="*/ 8372114 w 8453106"/>
              <a:gd name="connsiteY2" fmla="*/ 2132365 h 6490454"/>
              <a:gd name="connsiteX3" fmla="*/ 7143567 w 8453106"/>
              <a:gd name="connsiteY3" fmla="*/ 5060688 h 6490454"/>
              <a:gd name="connsiteX4" fmla="*/ 5488670 w 8453106"/>
              <a:gd name="connsiteY4" fmla="*/ 5408499 h 6490454"/>
              <a:gd name="connsiteX5" fmla="*/ 3976825 w 8453106"/>
              <a:gd name="connsiteY5" fmla="*/ 5453376 h 6490454"/>
              <a:gd name="connsiteX6" fmla="*/ 495934 w 8453106"/>
              <a:gd name="connsiteY6" fmla="*/ 6401435 h 6490454"/>
              <a:gd name="connsiteX7" fmla="*/ 518373 w 8453106"/>
              <a:gd name="connsiteY7" fmla="*/ 2996277 h 6490454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696697"/>
              <a:gd name="connsiteX1" fmla="*/ 5076349 w 8453106"/>
              <a:gd name="connsiteY1" fmla="*/ 634 h 6696697"/>
              <a:gd name="connsiteX2" fmla="*/ 8372114 w 8453106"/>
              <a:gd name="connsiteY2" fmla="*/ 2132365 h 6696697"/>
              <a:gd name="connsiteX3" fmla="*/ 7143567 w 8453106"/>
              <a:gd name="connsiteY3" fmla="*/ 5060688 h 6696697"/>
              <a:gd name="connsiteX4" fmla="*/ 5488670 w 8453106"/>
              <a:gd name="connsiteY4" fmla="*/ 5318742 h 6696697"/>
              <a:gd name="connsiteX5" fmla="*/ 3976825 w 8453106"/>
              <a:gd name="connsiteY5" fmla="*/ 5453376 h 6696697"/>
              <a:gd name="connsiteX6" fmla="*/ 1415944 w 8453106"/>
              <a:gd name="connsiteY6" fmla="*/ 6412656 h 6696697"/>
              <a:gd name="connsiteX7" fmla="*/ 495934 w 8453106"/>
              <a:gd name="connsiteY7" fmla="*/ 6401435 h 6696697"/>
              <a:gd name="connsiteX8" fmla="*/ 518373 w 8453106"/>
              <a:gd name="connsiteY8" fmla="*/ 2996277 h 6696697"/>
              <a:gd name="connsiteX0" fmla="*/ 518373 w 8453106"/>
              <a:gd name="connsiteY0" fmla="*/ 2996277 h 6599794"/>
              <a:gd name="connsiteX1" fmla="*/ 5076349 w 8453106"/>
              <a:gd name="connsiteY1" fmla="*/ 634 h 6599794"/>
              <a:gd name="connsiteX2" fmla="*/ 8372114 w 8453106"/>
              <a:gd name="connsiteY2" fmla="*/ 2132365 h 6599794"/>
              <a:gd name="connsiteX3" fmla="*/ 7143567 w 8453106"/>
              <a:gd name="connsiteY3" fmla="*/ 5060688 h 6599794"/>
              <a:gd name="connsiteX4" fmla="*/ 5488670 w 8453106"/>
              <a:gd name="connsiteY4" fmla="*/ 5318742 h 6599794"/>
              <a:gd name="connsiteX5" fmla="*/ 3976825 w 8453106"/>
              <a:gd name="connsiteY5" fmla="*/ 5453376 h 6599794"/>
              <a:gd name="connsiteX6" fmla="*/ 1415944 w 8453106"/>
              <a:gd name="connsiteY6" fmla="*/ 6412656 h 6599794"/>
              <a:gd name="connsiteX7" fmla="*/ 495934 w 8453106"/>
              <a:gd name="connsiteY7" fmla="*/ 6401435 h 6599794"/>
              <a:gd name="connsiteX8" fmla="*/ 518373 w 8453106"/>
              <a:gd name="connsiteY8" fmla="*/ 2996277 h 6599794"/>
              <a:gd name="connsiteX0" fmla="*/ 568130 w 8502863"/>
              <a:gd name="connsiteY0" fmla="*/ 2996277 h 6481525"/>
              <a:gd name="connsiteX1" fmla="*/ 5126106 w 8502863"/>
              <a:gd name="connsiteY1" fmla="*/ 634 h 6481525"/>
              <a:gd name="connsiteX2" fmla="*/ 8421871 w 8502863"/>
              <a:gd name="connsiteY2" fmla="*/ 2132365 h 6481525"/>
              <a:gd name="connsiteX3" fmla="*/ 7193324 w 8502863"/>
              <a:gd name="connsiteY3" fmla="*/ 5060688 h 6481525"/>
              <a:gd name="connsiteX4" fmla="*/ 5538427 w 8502863"/>
              <a:gd name="connsiteY4" fmla="*/ 5318742 h 6481525"/>
              <a:gd name="connsiteX5" fmla="*/ 4026582 w 8502863"/>
              <a:gd name="connsiteY5" fmla="*/ 5453376 h 6481525"/>
              <a:gd name="connsiteX6" fmla="*/ 1465701 w 8502863"/>
              <a:gd name="connsiteY6" fmla="*/ 6412656 h 6481525"/>
              <a:gd name="connsiteX7" fmla="*/ 545691 w 8502863"/>
              <a:gd name="connsiteY7" fmla="*/ 6401435 h 6481525"/>
              <a:gd name="connsiteX8" fmla="*/ 568130 w 8502863"/>
              <a:gd name="connsiteY8" fmla="*/ 2996277 h 6481525"/>
              <a:gd name="connsiteX0" fmla="*/ 568130 w 8502863"/>
              <a:gd name="connsiteY0" fmla="*/ 2996277 h 6412656"/>
              <a:gd name="connsiteX1" fmla="*/ 5126106 w 8502863"/>
              <a:gd name="connsiteY1" fmla="*/ 634 h 6412656"/>
              <a:gd name="connsiteX2" fmla="*/ 8421871 w 8502863"/>
              <a:gd name="connsiteY2" fmla="*/ 2132365 h 6412656"/>
              <a:gd name="connsiteX3" fmla="*/ 7193324 w 8502863"/>
              <a:gd name="connsiteY3" fmla="*/ 5060688 h 6412656"/>
              <a:gd name="connsiteX4" fmla="*/ 5538427 w 8502863"/>
              <a:gd name="connsiteY4" fmla="*/ 5318742 h 6412656"/>
              <a:gd name="connsiteX5" fmla="*/ 4026582 w 8502863"/>
              <a:gd name="connsiteY5" fmla="*/ 5453376 h 6412656"/>
              <a:gd name="connsiteX6" fmla="*/ 1465701 w 8502863"/>
              <a:gd name="connsiteY6" fmla="*/ 6412656 h 6412656"/>
              <a:gd name="connsiteX7" fmla="*/ 545691 w 8502863"/>
              <a:gd name="connsiteY7" fmla="*/ 6401435 h 6412656"/>
              <a:gd name="connsiteX8" fmla="*/ 568130 w 8502863"/>
              <a:gd name="connsiteY8" fmla="*/ 2996277 h 6412656"/>
              <a:gd name="connsiteX0" fmla="*/ 382024 w 8316757"/>
              <a:gd name="connsiteY0" fmla="*/ 2996277 h 6412656"/>
              <a:gd name="connsiteX1" fmla="*/ 4940000 w 8316757"/>
              <a:gd name="connsiteY1" fmla="*/ 634 h 6412656"/>
              <a:gd name="connsiteX2" fmla="*/ 8235765 w 8316757"/>
              <a:gd name="connsiteY2" fmla="*/ 2132365 h 6412656"/>
              <a:gd name="connsiteX3" fmla="*/ 7007218 w 8316757"/>
              <a:gd name="connsiteY3" fmla="*/ 5060688 h 6412656"/>
              <a:gd name="connsiteX4" fmla="*/ 5352321 w 8316757"/>
              <a:gd name="connsiteY4" fmla="*/ 5318742 h 6412656"/>
              <a:gd name="connsiteX5" fmla="*/ 3840476 w 8316757"/>
              <a:gd name="connsiteY5" fmla="*/ 5453376 h 6412656"/>
              <a:gd name="connsiteX6" fmla="*/ 1279595 w 8316757"/>
              <a:gd name="connsiteY6" fmla="*/ 6412656 h 6412656"/>
              <a:gd name="connsiteX7" fmla="*/ 359585 w 8316757"/>
              <a:gd name="connsiteY7" fmla="*/ 6401435 h 6412656"/>
              <a:gd name="connsiteX8" fmla="*/ 382024 w 8316757"/>
              <a:gd name="connsiteY8" fmla="*/ 2996277 h 6412656"/>
              <a:gd name="connsiteX0" fmla="*/ 82594 w 8017327"/>
              <a:gd name="connsiteY0" fmla="*/ 2996277 h 6412656"/>
              <a:gd name="connsiteX1" fmla="*/ 4640570 w 8017327"/>
              <a:gd name="connsiteY1" fmla="*/ 634 h 6412656"/>
              <a:gd name="connsiteX2" fmla="*/ 7936335 w 8017327"/>
              <a:gd name="connsiteY2" fmla="*/ 2132365 h 6412656"/>
              <a:gd name="connsiteX3" fmla="*/ 6707788 w 8017327"/>
              <a:gd name="connsiteY3" fmla="*/ 5060688 h 6412656"/>
              <a:gd name="connsiteX4" fmla="*/ 5052891 w 8017327"/>
              <a:gd name="connsiteY4" fmla="*/ 5318742 h 6412656"/>
              <a:gd name="connsiteX5" fmla="*/ 3541046 w 8017327"/>
              <a:gd name="connsiteY5" fmla="*/ 5453376 h 6412656"/>
              <a:gd name="connsiteX6" fmla="*/ 980165 w 8017327"/>
              <a:gd name="connsiteY6" fmla="*/ 6412656 h 6412656"/>
              <a:gd name="connsiteX7" fmla="*/ 60155 w 8017327"/>
              <a:gd name="connsiteY7" fmla="*/ 6401435 h 6412656"/>
              <a:gd name="connsiteX8" fmla="*/ 82594 w 8017327"/>
              <a:gd name="connsiteY8" fmla="*/ 2996277 h 6412656"/>
              <a:gd name="connsiteX0" fmla="*/ 23964 w 7958697"/>
              <a:gd name="connsiteY0" fmla="*/ 2996277 h 6539638"/>
              <a:gd name="connsiteX1" fmla="*/ 4581940 w 7958697"/>
              <a:gd name="connsiteY1" fmla="*/ 634 h 6539638"/>
              <a:gd name="connsiteX2" fmla="*/ 7877705 w 7958697"/>
              <a:gd name="connsiteY2" fmla="*/ 2132365 h 6539638"/>
              <a:gd name="connsiteX3" fmla="*/ 6649158 w 7958697"/>
              <a:gd name="connsiteY3" fmla="*/ 5060688 h 6539638"/>
              <a:gd name="connsiteX4" fmla="*/ 4994261 w 7958697"/>
              <a:gd name="connsiteY4" fmla="*/ 5318742 h 6539638"/>
              <a:gd name="connsiteX5" fmla="*/ 3482416 w 7958697"/>
              <a:gd name="connsiteY5" fmla="*/ 5453376 h 6539638"/>
              <a:gd name="connsiteX6" fmla="*/ 921535 w 7958697"/>
              <a:gd name="connsiteY6" fmla="*/ 6412656 h 6539638"/>
              <a:gd name="connsiteX7" fmla="*/ 1525 w 7958697"/>
              <a:gd name="connsiteY7" fmla="*/ 6401435 h 6539638"/>
              <a:gd name="connsiteX8" fmla="*/ 23964 w 7958697"/>
              <a:gd name="connsiteY8" fmla="*/ 2996277 h 6539638"/>
              <a:gd name="connsiteX0" fmla="*/ 341607 w 8276340"/>
              <a:gd name="connsiteY0" fmla="*/ 2996277 h 6527461"/>
              <a:gd name="connsiteX1" fmla="*/ 4899583 w 8276340"/>
              <a:gd name="connsiteY1" fmla="*/ 634 h 6527461"/>
              <a:gd name="connsiteX2" fmla="*/ 8195348 w 8276340"/>
              <a:gd name="connsiteY2" fmla="*/ 2132365 h 6527461"/>
              <a:gd name="connsiteX3" fmla="*/ 6966801 w 8276340"/>
              <a:gd name="connsiteY3" fmla="*/ 5060688 h 6527461"/>
              <a:gd name="connsiteX4" fmla="*/ 5311904 w 8276340"/>
              <a:gd name="connsiteY4" fmla="*/ 5318742 h 6527461"/>
              <a:gd name="connsiteX5" fmla="*/ 3800059 w 8276340"/>
              <a:gd name="connsiteY5" fmla="*/ 5453376 h 6527461"/>
              <a:gd name="connsiteX6" fmla="*/ 1239178 w 8276340"/>
              <a:gd name="connsiteY6" fmla="*/ 6412656 h 6527461"/>
              <a:gd name="connsiteX7" fmla="*/ 335997 w 8276340"/>
              <a:gd name="connsiteY7" fmla="*/ 6384606 h 6527461"/>
              <a:gd name="connsiteX8" fmla="*/ 341607 w 8276340"/>
              <a:gd name="connsiteY8" fmla="*/ 2996277 h 6527461"/>
              <a:gd name="connsiteX0" fmla="*/ 340343 w 8275076"/>
              <a:gd name="connsiteY0" fmla="*/ 2996277 h 6527678"/>
              <a:gd name="connsiteX1" fmla="*/ 4898319 w 8275076"/>
              <a:gd name="connsiteY1" fmla="*/ 634 h 6527678"/>
              <a:gd name="connsiteX2" fmla="*/ 8194084 w 8275076"/>
              <a:gd name="connsiteY2" fmla="*/ 2132365 h 6527678"/>
              <a:gd name="connsiteX3" fmla="*/ 6965537 w 8275076"/>
              <a:gd name="connsiteY3" fmla="*/ 5060688 h 6527678"/>
              <a:gd name="connsiteX4" fmla="*/ 5310640 w 8275076"/>
              <a:gd name="connsiteY4" fmla="*/ 5318742 h 6527678"/>
              <a:gd name="connsiteX5" fmla="*/ 3798795 w 8275076"/>
              <a:gd name="connsiteY5" fmla="*/ 5453376 h 6527678"/>
              <a:gd name="connsiteX6" fmla="*/ 1237914 w 8275076"/>
              <a:gd name="connsiteY6" fmla="*/ 6412656 h 6527678"/>
              <a:gd name="connsiteX7" fmla="*/ 334733 w 8275076"/>
              <a:gd name="connsiteY7" fmla="*/ 6384606 h 6527678"/>
              <a:gd name="connsiteX8" fmla="*/ 340343 w 8275076"/>
              <a:gd name="connsiteY8" fmla="*/ 2996277 h 6527678"/>
              <a:gd name="connsiteX0" fmla="*/ 6788 w 7941521"/>
              <a:gd name="connsiteY0" fmla="*/ 2996277 h 6527678"/>
              <a:gd name="connsiteX1" fmla="*/ 4564764 w 7941521"/>
              <a:gd name="connsiteY1" fmla="*/ 634 h 6527678"/>
              <a:gd name="connsiteX2" fmla="*/ 7860529 w 7941521"/>
              <a:gd name="connsiteY2" fmla="*/ 2132365 h 6527678"/>
              <a:gd name="connsiteX3" fmla="*/ 6631982 w 7941521"/>
              <a:gd name="connsiteY3" fmla="*/ 5060688 h 6527678"/>
              <a:gd name="connsiteX4" fmla="*/ 4977085 w 7941521"/>
              <a:gd name="connsiteY4" fmla="*/ 5318742 h 6527678"/>
              <a:gd name="connsiteX5" fmla="*/ 3465240 w 7941521"/>
              <a:gd name="connsiteY5" fmla="*/ 5453376 h 6527678"/>
              <a:gd name="connsiteX6" fmla="*/ 904359 w 7941521"/>
              <a:gd name="connsiteY6" fmla="*/ 6412656 h 6527678"/>
              <a:gd name="connsiteX7" fmla="*/ 1178 w 7941521"/>
              <a:gd name="connsiteY7" fmla="*/ 6384606 h 6527678"/>
              <a:gd name="connsiteX8" fmla="*/ 6788 w 7941521"/>
              <a:gd name="connsiteY8" fmla="*/ 2996277 h 6527678"/>
              <a:gd name="connsiteX0" fmla="*/ 6788 w 7941521"/>
              <a:gd name="connsiteY0" fmla="*/ 3006772 h 6538173"/>
              <a:gd name="connsiteX1" fmla="*/ 4564764 w 7941521"/>
              <a:gd name="connsiteY1" fmla="*/ 11129 h 6538173"/>
              <a:gd name="connsiteX2" fmla="*/ 7860529 w 7941521"/>
              <a:gd name="connsiteY2" fmla="*/ 2142860 h 6538173"/>
              <a:gd name="connsiteX3" fmla="*/ 6631982 w 7941521"/>
              <a:gd name="connsiteY3" fmla="*/ 5071183 h 6538173"/>
              <a:gd name="connsiteX4" fmla="*/ 4977085 w 7941521"/>
              <a:gd name="connsiteY4" fmla="*/ 5329237 h 6538173"/>
              <a:gd name="connsiteX5" fmla="*/ 3465240 w 7941521"/>
              <a:gd name="connsiteY5" fmla="*/ 5463871 h 6538173"/>
              <a:gd name="connsiteX6" fmla="*/ 904359 w 7941521"/>
              <a:gd name="connsiteY6" fmla="*/ 6423151 h 6538173"/>
              <a:gd name="connsiteX7" fmla="*/ 1178 w 7941521"/>
              <a:gd name="connsiteY7" fmla="*/ 6395101 h 6538173"/>
              <a:gd name="connsiteX8" fmla="*/ 6788 w 7941521"/>
              <a:gd name="connsiteY8" fmla="*/ 3006772 h 6538173"/>
              <a:gd name="connsiteX0" fmla="*/ 6832 w 7941565"/>
              <a:gd name="connsiteY0" fmla="*/ 3006772 h 6538173"/>
              <a:gd name="connsiteX1" fmla="*/ 4564808 w 7941565"/>
              <a:gd name="connsiteY1" fmla="*/ 11129 h 6538173"/>
              <a:gd name="connsiteX2" fmla="*/ 7860573 w 7941565"/>
              <a:gd name="connsiteY2" fmla="*/ 2142860 h 6538173"/>
              <a:gd name="connsiteX3" fmla="*/ 6632026 w 7941565"/>
              <a:gd name="connsiteY3" fmla="*/ 5071183 h 6538173"/>
              <a:gd name="connsiteX4" fmla="*/ 4977129 w 7941565"/>
              <a:gd name="connsiteY4" fmla="*/ 5329237 h 6538173"/>
              <a:gd name="connsiteX5" fmla="*/ 3465284 w 7941565"/>
              <a:gd name="connsiteY5" fmla="*/ 5463871 h 6538173"/>
              <a:gd name="connsiteX6" fmla="*/ 904403 w 7941565"/>
              <a:gd name="connsiteY6" fmla="*/ 6423151 h 6538173"/>
              <a:gd name="connsiteX7" fmla="*/ 1222 w 7941565"/>
              <a:gd name="connsiteY7" fmla="*/ 6395101 h 6538173"/>
              <a:gd name="connsiteX8" fmla="*/ 6832 w 7941565"/>
              <a:gd name="connsiteY8" fmla="*/ 3006772 h 6538173"/>
              <a:gd name="connsiteX0" fmla="*/ 6821 w 7941554"/>
              <a:gd name="connsiteY0" fmla="*/ 3006772 h 6538173"/>
              <a:gd name="connsiteX1" fmla="*/ 4564797 w 7941554"/>
              <a:gd name="connsiteY1" fmla="*/ 11129 h 6538173"/>
              <a:gd name="connsiteX2" fmla="*/ 7860562 w 7941554"/>
              <a:gd name="connsiteY2" fmla="*/ 2142860 h 6538173"/>
              <a:gd name="connsiteX3" fmla="*/ 6632015 w 7941554"/>
              <a:gd name="connsiteY3" fmla="*/ 5071183 h 6538173"/>
              <a:gd name="connsiteX4" fmla="*/ 4977118 w 7941554"/>
              <a:gd name="connsiteY4" fmla="*/ 5329237 h 6538173"/>
              <a:gd name="connsiteX5" fmla="*/ 3465273 w 7941554"/>
              <a:gd name="connsiteY5" fmla="*/ 5463871 h 6538173"/>
              <a:gd name="connsiteX6" fmla="*/ 904392 w 7941554"/>
              <a:gd name="connsiteY6" fmla="*/ 6423151 h 6538173"/>
              <a:gd name="connsiteX7" fmla="*/ 1211 w 7941554"/>
              <a:gd name="connsiteY7" fmla="*/ 6395101 h 6538173"/>
              <a:gd name="connsiteX8" fmla="*/ 6821 w 7941554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324552 w 8259285"/>
              <a:gd name="connsiteY0" fmla="*/ 2995642 h 6527043"/>
              <a:gd name="connsiteX1" fmla="*/ 4669355 w 8259285"/>
              <a:gd name="connsiteY1" fmla="*/ 11219 h 6527043"/>
              <a:gd name="connsiteX2" fmla="*/ 8178293 w 8259285"/>
              <a:gd name="connsiteY2" fmla="*/ 2131730 h 6527043"/>
              <a:gd name="connsiteX3" fmla="*/ 6949746 w 8259285"/>
              <a:gd name="connsiteY3" fmla="*/ 5060053 h 6527043"/>
              <a:gd name="connsiteX4" fmla="*/ 5294849 w 8259285"/>
              <a:gd name="connsiteY4" fmla="*/ 5318107 h 6527043"/>
              <a:gd name="connsiteX5" fmla="*/ 3783004 w 8259285"/>
              <a:gd name="connsiteY5" fmla="*/ 5452741 h 6527043"/>
              <a:gd name="connsiteX6" fmla="*/ 1222123 w 8259285"/>
              <a:gd name="connsiteY6" fmla="*/ 6412021 h 6527043"/>
              <a:gd name="connsiteX7" fmla="*/ 318942 w 8259285"/>
              <a:gd name="connsiteY7" fmla="*/ 6383971 h 6527043"/>
              <a:gd name="connsiteX8" fmla="*/ 324552 w 8259285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72932"/>
              <a:gd name="connsiteY0" fmla="*/ 2995642 h 6527043"/>
              <a:gd name="connsiteX1" fmla="*/ 4358199 w 7972932"/>
              <a:gd name="connsiteY1" fmla="*/ 11219 h 6527043"/>
              <a:gd name="connsiteX2" fmla="*/ 7867137 w 7972932"/>
              <a:gd name="connsiteY2" fmla="*/ 2131730 h 6527043"/>
              <a:gd name="connsiteX3" fmla="*/ 6638590 w 7972932"/>
              <a:gd name="connsiteY3" fmla="*/ 5060053 h 6527043"/>
              <a:gd name="connsiteX4" fmla="*/ 5022962 w 7972932"/>
              <a:gd name="connsiteY4" fmla="*/ 5245179 h 6527043"/>
              <a:gd name="connsiteX5" fmla="*/ 3471848 w 7972932"/>
              <a:gd name="connsiteY5" fmla="*/ 5452741 h 6527043"/>
              <a:gd name="connsiteX6" fmla="*/ 910967 w 7972932"/>
              <a:gd name="connsiteY6" fmla="*/ 6412021 h 6527043"/>
              <a:gd name="connsiteX7" fmla="*/ 7786 w 7972932"/>
              <a:gd name="connsiteY7" fmla="*/ 6383971 h 6527043"/>
              <a:gd name="connsiteX8" fmla="*/ 13396 w 7972932"/>
              <a:gd name="connsiteY8" fmla="*/ 2995642 h 6527043"/>
              <a:gd name="connsiteX0" fmla="*/ 13396 w 7942336"/>
              <a:gd name="connsiteY0" fmla="*/ 2995642 h 6527043"/>
              <a:gd name="connsiteX1" fmla="*/ 4358199 w 7942336"/>
              <a:gd name="connsiteY1" fmla="*/ 11219 h 6527043"/>
              <a:gd name="connsiteX2" fmla="*/ 7867137 w 7942336"/>
              <a:gd name="connsiteY2" fmla="*/ 2131730 h 6527043"/>
              <a:gd name="connsiteX3" fmla="*/ 6638590 w 7942336"/>
              <a:gd name="connsiteY3" fmla="*/ 5060053 h 6527043"/>
              <a:gd name="connsiteX4" fmla="*/ 5022962 w 7942336"/>
              <a:gd name="connsiteY4" fmla="*/ 5245179 h 6527043"/>
              <a:gd name="connsiteX5" fmla="*/ 3471848 w 7942336"/>
              <a:gd name="connsiteY5" fmla="*/ 5452741 h 6527043"/>
              <a:gd name="connsiteX6" fmla="*/ 910967 w 7942336"/>
              <a:gd name="connsiteY6" fmla="*/ 6412021 h 6527043"/>
              <a:gd name="connsiteX7" fmla="*/ 7786 w 7942336"/>
              <a:gd name="connsiteY7" fmla="*/ 6383971 h 6527043"/>
              <a:gd name="connsiteX8" fmla="*/ 13396 w 7942336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6666"/>
              <a:gd name="connsiteY0" fmla="*/ 2995642 h 6527043"/>
              <a:gd name="connsiteX1" fmla="*/ 4358199 w 7926666"/>
              <a:gd name="connsiteY1" fmla="*/ 11219 h 6527043"/>
              <a:gd name="connsiteX2" fmla="*/ 7867137 w 7926666"/>
              <a:gd name="connsiteY2" fmla="*/ 2131730 h 6527043"/>
              <a:gd name="connsiteX3" fmla="*/ 6638590 w 7926666"/>
              <a:gd name="connsiteY3" fmla="*/ 5060053 h 6527043"/>
              <a:gd name="connsiteX4" fmla="*/ 5073450 w 7926666"/>
              <a:gd name="connsiteY4" fmla="*/ 5295668 h 6527043"/>
              <a:gd name="connsiteX5" fmla="*/ 3471848 w 7926666"/>
              <a:gd name="connsiteY5" fmla="*/ 5452741 h 6527043"/>
              <a:gd name="connsiteX6" fmla="*/ 910967 w 7926666"/>
              <a:gd name="connsiteY6" fmla="*/ 6412021 h 6527043"/>
              <a:gd name="connsiteX7" fmla="*/ 7786 w 7926666"/>
              <a:gd name="connsiteY7" fmla="*/ 6383971 h 6527043"/>
              <a:gd name="connsiteX8" fmla="*/ 13396 w 7926666"/>
              <a:gd name="connsiteY8" fmla="*/ 2995642 h 6527043"/>
              <a:gd name="connsiteX0" fmla="*/ 13396 w 7925081"/>
              <a:gd name="connsiteY0" fmla="*/ 2995642 h 6527043"/>
              <a:gd name="connsiteX1" fmla="*/ 4358199 w 7925081"/>
              <a:gd name="connsiteY1" fmla="*/ 11219 h 6527043"/>
              <a:gd name="connsiteX2" fmla="*/ 7867137 w 7925081"/>
              <a:gd name="connsiteY2" fmla="*/ 2131730 h 6527043"/>
              <a:gd name="connsiteX3" fmla="*/ 6638590 w 7925081"/>
              <a:gd name="connsiteY3" fmla="*/ 5060053 h 6527043"/>
              <a:gd name="connsiteX4" fmla="*/ 5073450 w 7925081"/>
              <a:gd name="connsiteY4" fmla="*/ 5295668 h 6527043"/>
              <a:gd name="connsiteX5" fmla="*/ 3471848 w 7925081"/>
              <a:gd name="connsiteY5" fmla="*/ 5452741 h 6527043"/>
              <a:gd name="connsiteX6" fmla="*/ 910967 w 7925081"/>
              <a:gd name="connsiteY6" fmla="*/ 6412021 h 6527043"/>
              <a:gd name="connsiteX7" fmla="*/ 7786 w 7925081"/>
              <a:gd name="connsiteY7" fmla="*/ 6383971 h 6527043"/>
              <a:gd name="connsiteX8" fmla="*/ 13396 w 7925081"/>
              <a:gd name="connsiteY8" fmla="*/ 2995642 h 6527043"/>
              <a:gd name="connsiteX0" fmla="*/ 13396 w 7925081"/>
              <a:gd name="connsiteY0" fmla="*/ 2998971 h 6530372"/>
              <a:gd name="connsiteX1" fmla="*/ 4358199 w 7925081"/>
              <a:gd name="connsiteY1" fmla="*/ 14548 h 6530372"/>
              <a:gd name="connsiteX2" fmla="*/ 7867137 w 7925081"/>
              <a:gd name="connsiteY2" fmla="*/ 2135059 h 6530372"/>
              <a:gd name="connsiteX3" fmla="*/ 6638590 w 7925081"/>
              <a:gd name="connsiteY3" fmla="*/ 5063382 h 6530372"/>
              <a:gd name="connsiteX4" fmla="*/ 5073450 w 7925081"/>
              <a:gd name="connsiteY4" fmla="*/ 5298997 h 6530372"/>
              <a:gd name="connsiteX5" fmla="*/ 3471848 w 7925081"/>
              <a:gd name="connsiteY5" fmla="*/ 5456070 h 6530372"/>
              <a:gd name="connsiteX6" fmla="*/ 910967 w 7925081"/>
              <a:gd name="connsiteY6" fmla="*/ 6415350 h 6530372"/>
              <a:gd name="connsiteX7" fmla="*/ 7786 w 7925081"/>
              <a:gd name="connsiteY7" fmla="*/ 6387300 h 6530372"/>
              <a:gd name="connsiteX8" fmla="*/ 13396 w 7925081"/>
              <a:gd name="connsiteY8" fmla="*/ 2998971 h 6530372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15350"/>
              <a:gd name="connsiteX1" fmla="*/ 4358841 w 7925723"/>
              <a:gd name="connsiteY1" fmla="*/ 14548 h 6415350"/>
              <a:gd name="connsiteX2" fmla="*/ 7867779 w 7925723"/>
              <a:gd name="connsiteY2" fmla="*/ 2135059 h 6415350"/>
              <a:gd name="connsiteX3" fmla="*/ 6639232 w 7925723"/>
              <a:gd name="connsiteY3" fmla="*/ 5063382 h 6415350"/>
              <a:gd name="connsiteX4" fmla="*/ 5074092 w 7925723"/>
              <a:gd name="connsiteY4" fmla="*/ 5298997 h 6415350"/>
              <a:gd name="connsiteX5" fmla="*/ 3472490 w 7925723"/>
              <a:gd name="connsiteY5" fmla="*/ 5456070 h 6415350"/>
              <a:gd name="connsiteX6" fmla="*/ 911609 w 7925723"/>
              <a:gd name="connsiteY6" fmla="*/ 6415350 h 6415350"/>
              <a:gd name="connsiteX7" fmla="*/ 8428 w 7925723"/>
              <a:gd name="connsiteY7" fmla="*/ 6387300 h 6415350"/>
              <a:gd name="connsiteX8" fmla="*/ 14038 w 7925723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7548 w 7919233"/>
              <a:gd name="connsiteY0" fmla="*/ 2998971 h 6415350"/>
              <a:gd name="connsiteX1" fmla="*/ 4352351 w 7919233"/>
              <a:gd name="connsiteY1" fmla="*/ 14548 h 6415350"/>
              <a:gd name="connsiteX2" fmla="*/ 7861289 w 7919233"/>
              <a:gd name="connsiteY2" fmla="*/ 2135059 h 6415350"/>
              <a:gd name="connsiteX3" fmla="*/ 6632742 w 7919233"/>
              <a:gd name="connsiteY3" fmla="*/ 5063382 h 6415350"/>
              <a:gd name="connsiteX4" fmla="*/ 5067602 w 7919233"/>
              <a:gd name="connsiteY4" fmla="*/ 5298997 h 6415350"/>
              <a:gd name="connsiteX5" fmla="*/ 3466000 w 7919233"/>
              <a:gd name="connsiteY5" fmla="*/ 5456070 h 6415350"/>
              <a:gd name="connsiteX6" fmla="*/ 905119 w 7919233"/>
              <a:gd name="connsiteY6" fmla="*/ 6415350 h 6415350"/>
              <a:gd name="connsiteX7" fmla="*/ 1938 w 7919233"/>
              <a:gd name="connsiteY7" fmla="*/ 6404130 h 6415350"/>
              <a:gd name="connsiteX8" fmla="*/ 7548 w 7919233"/>
              <a:gd name="connsiteY8" fmla="*/ 2998971 h 64153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31541 h 6432067"/>
              <a:gd name="connsiteX1" fmla="*/ 4352351 w 7919233"/>
              <a:gd name="connsiteY1" fmla="*/ 31265 h 6432067"/>
              <a:gd name="connsiteX2" fmla="*/ 7861289 w 7919233"/>
              <a:gd name="connsiteY2" fmla="*/ 2151776 h 6432067"/>
              <a:gd name="connsiteX3" fmla="*/ 6632742 w 7919233"/>
              <a:gd name="connsiteY3" fmla="*/ 5080099 h 6432067"/>
              <a:gd name="connsiteX4" fmla="*/ 5067602 w 7919233"/>
              <a:gd name="connsiteY4" fmla="*/ 5315714 h 6432067"/>
              <a:gd name="connsiteX5" fmla="*/ 3466000 w 7919233"/>
              <a:gd name="connsiteY5" fmla="*/ 5472787 h 6432067"/>
              <a:gd name="connsiteX6" fmla="*/ 905119 w 7919233"/>
              <a:gd name="connsiteY6" fmla="*/ 6432067 h 6432067"/>
              <a:gd name="connsiteX7" fmla="*/ 1938 w 7919233"/>
              <a:gd name="connsiteY7" fmla="*/ 6420847 h 6432067"/>
              <a:gd name="connsiteX8" fmla="*/ 7548 w 7919233"/>
              <a:gd name="connsiteY8" fmla="*/ 2931541 h 64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233" h="6432067">
                <a:moveTo>
                  <a:pt x="7548" y="2931541"/>
                </a:moveTo>
                <a:cubicBezTo>
                  <a:pt x="878472" y="1344898"/>
                  <a:pt x="3037784" y="200495"/>
                  <a:pt x="4352351" y="31265"/>
                </a:cubicBezTo>
                <a:cubicBezTo>
                  <a:pt x="6014727" y="-194063"/>
                  <a:pt x="7633623" y="827859"/>
                  <a:pt x="7861289" y="2151776"/>
                </a:cubicBezTo>
                <a:cubicBezTo>
                  <a:pt x="8189931" y="4109601"/>
                  <a:pt x="7031039" y="4866926"/>
                  <a:pt x="6632742" y="5080099"/>
                </a:cubicBezTo>
                <a:cubicBezTo>
                  <a:pt x="6234445" y="5293272"/>
                  <a:pt x="5500026" y="5289535"/>
                  <a:pt x="5067602" y="5315714"/>
                </a:cubicBezTo>
                <a:cubicBezTo>
                  <a:pt x="4635178" y="5341893"/>
                  <a:pt x="4159747" y="5286728"/>
                  <a:pt x="3466000" y="5472787"/>
                </a:cubicBezTo>
                <a:cubicBezTo>
                  <a:pt x="2772253" y="5658846"/>
                  <a:pt x="1485268" y="6274057"/>
                  <a:pt x="905119" y="6432067"/>
                </a:cubicBezTo>
                <a:lnTo>
                  <a:pt x="1938" y="6420847"/>
                </a:lnTo>
                <a:cubicBezTo>
                  <a:pt x="-3794" y="3702895"/>
                  <a:pt x="4743" y="4634120"/>
                  <a:pt x="7548" y="293154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344083" y="2142950"/>
            <a:ext cx="8304311" cy="253002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1123154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ul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-10066" y="439955"/>
            <a:ext cx="10558977" cy="6432067"/>
          </a:xfrm>
          <a:custGeom>
            <a:avLst/>
            <a:gdLst>
              <a:gd name="connsiteX0" fmla="*/ 0 w 7309590"/>
              <a:gd name="connsiteY0" fmla="*/ 2933934 h 5867868"/>
              <a:gd name="connsiteX1" fmla="*/ 3654795 w 7309590"/>
              <a:gd name="connsiteY1" fmla="*/ 0 h 5867868"/>
              <a:gd name="connsiteX2" fmla="*/ 7309590 w 7309590"/>
              <a:gd name="connsiteY2" fmla="*/ 2933934 h 5867868"/>
              <a:gd name="connsiteX3" fmla="*/ 3654795 w 7309590"/>
              <a:gd name="connsiteY3" fmla="*/ 5867868 h 5867868"/>
              <a:gd name="connsiteX4" fmla="*/ 0 w 7309590"/>
              <a:gd name="connsiteY4" fmla="*/ 2933934 h 5867868"/>
              <a:gd name="connsiteX0" fmla="*/ 0 w 7410566"/>
              <a:gd name="connsiteY0" fmla="*/ 2933934 h 5867868"/>
              <a:gd name="connsiteX1" fmla="*/ 3654795 w 7410566"/>
              <a:gd name="connsiteY1" fmla="*/ 0 h 5867868"/>
              <a:gd name="connsiteX2" fmla="*/ 7410566 w 7410566"/>
              <a:gd name="connsiteY2" fmla="*/ 2928324 h 5867868"/>
              <a:gd name="connsiteX3" fmla="*/ 3654795 w 7410566"/>
              <a:gd name="connsiteY3" fmla="*/ 5867868 h 5867868"/>
              <a:gd name="connsiteX4" fmla="*/ 0 w 7410566"/>
              <a:gd name="connsiteY4" fmla="*/ 2933934 h 5867868"/>
              <a:gd name="connsiteX0" fmla="*/ 5326 w 7415892"/>
              <a:gd name="connsiteY0" fmla="*/ 2877837 h 5811771"/>
              <a:gd name="connsiteX1" fmla="*/ 4484764 w 7415892"/>
              <a:gd name="connsiteY1" fmla="*/ 1 h 5811771"/>
              <a:gd name="connsiteX2" fmla="*/ 7415892 w 7415892"/>
              <a:gd name="connsiteY2" fmla="*/ 2872227 h 5811771"/>
              <a:gd name="connsiteX3" fmla="*/ 3660121 w 7415892"/>
              <a:gd name="connsiteY3" fmla="*/ 5811771 h 5811771"/>
              <a:gd name="connsiteX4" fmla="*/ 5326 w 7415892"/>
              <a:gd name="connsiteY4" fmla="*/ 2877837 h 5811771"/>
              <a:gd name="connsiteX0" fmla="*/ 5326 w 7415892"/>
              <a:gd name="connsiteY0" fmla="*/ 2878565 h 5812499"/>
              <a:gd name="connsiteX1" fmla="*/ 4484764 w 7415892"/>
              <a:gd name="connsiteY1" fmla="*/ 729 h 5812499"/>
              <a:gd name="connsiteX2" fmla="*/ 7415892 w 7415892"/>
              <a:gd name="connsiteY2" fmla="*/ 2872955 h 5812499"/>
              <a:gd name="connsiteX3" fmla="*/ 3660121 w 7415892"/>
              <a:gd name="connsiteY3" fmla="*/ 5812499 h 5812499"/>
              <a:gd name="connsiteX4" fmla="*/ 5326 w 7415892"/>
              <a:gd name="connsiteY4" fmla="*/ 2878565 h 5812499"/>
              <a:gd name="connsiteX0" fmla="*/ 4572 w 7942461"/>
              <a:gd name="connsiteY0" fmla="*/ 3012789 h 5812305"/>
              <a:gd name="connsiteX1" fmla="*/ 5011333 w 7942461"/>
              <a:gd name="connsiteY1" fmla="*/ 317 h 5812305"/>
              <a:gd name="connsiteX2" fmla="*/ 7942461 w 7942461"/>
              <a:gd name="connsiteY2" fmla="*/ 2872543 h 5812305"/>
              <a:gd name="connsiteX3" fmla="*/ 4186690 w 7942461"/>
              <a:gd name="connsiteY3" fmla="*/ 5812087 h 5812305"/>
              <a:gd name="connsiteX4" fmla="*/ 4572 w 7942461"/>
              <a:gd name="connsiteY4" fmla="*/ 3012789 h 5812305"/>
              <a:gd name="connsiteX0" fmla="*/ 62143 w 8000032"/>
              <a:gd name="connsiteY0" fmla="*/ 3012789 h 5812412"/>
              <a:gd name="connsiteX1" fmla="*/ 5068904 w 8000032"/>
              <a:gd name="connsiteY1" fmla="*/ 317 h 5812412"/>
              <a:gd name="connsiteX2" fmla="*/ 8000032 w 8000032"/>
              <a:gd name="connsiteY2" fmla="*/ 2872543 h 5812412"/>
              <a:gd name="connsiteX3" fmla="*/ 4244261 w 8000032"/>
              <a:gd name="connsiteY3" fmla="*/ 5812087 h 5812412"/>
              <a:gd name="connsiteX4" fmla="*/ 62143 w 8000032"/>
              <a:gd name="connsiteY4" fmla="*/ 3012789 h 5812412"/>
              <a:gd name="connsiteX0" fmla="*/ 62143 w 8000032"/>
              <a:gd name="connsiteY0" fmla="*/ 3017637 h 5817260"/>
              <a:gd name="connsiteX1" fmla="*/ 5068904 w 8000032"/>
              <a:gd name="connsiteY1" fmla="*/ 5165 h 5817260"/>
              <a:gd name="connsiteX2" fmla="*/ 8000032 w 8000032"/>
              <a:gd name="connsiteY2" fmla="*/ 2877391 h 5817260"/>
              <a:gd name="connsiteX3" fmla="*/ 4244261 w 8000032"/>
              <a:gd name="connsiteY3" fmla="*/ 5816935 h 5817260"/>
              <a:gd name="connsiteX4" fmla="*/ 62143 w 8000032"/>
              <a:gd name="connsiteY4" fmla="*/ 3017637 h 5817260"/>
              <a:gd name="connsiteX0" fmla="*/ 78988 w 8016877"/>
              <a:gd name="connsiteY0" fmla="*/ 3017637 h 5817637"/>
              <a:gd name="connsiteX1" fmla="*/ 5085749 w 8016877"/>
              <a:gd name="connsiteY1" fmla="*/ 5165 h 5817637"/>
              <a:gd name="connsiteX2" fmla="*/ 8016877 w 8016877"/>
              <a:gd name="connsiteY2" fmla="*/ 2877391 h 5817637"/>
              <a:gd name="connsiteX3" fmla="*/ 4261106 w 8016877"/>
              <a:gd name="connsiteY3" fmla="*/ 5816935 h 5817637"/>
              <a:gd name="connsiteX4" fmla="*/ 78988 w 8016877"/>
              <a:gd name="connsiteY4" fmla="*/ 3017637 h 5817637"/>
              <a:gd name="connsiteX0" fmla="*/ 59019 w 8048214"/>
              <a:gd name="connsiteY0" fmla="*/ 3017637 h 5920814"/>
              <a:gd name="connsiteX1" fmla="*/ 5065780 w 8048214"/>
              <a:gd name="connsiteY1" fmla="*/ 5165 h 5920814"/>
              <a:gd name="connsiteX2" fmla="*/ 7996908 w 8048214"/>
              <a:gd name="connsiteY2" fmla="*/ 2877391 h 5920814"/>
              <a:gd name="connsiteX3" fmla="*/ 6734702 w 8048214"/>
              <a:gd name="connsiteY3" fmla="*/ 5087658 h 5920814"/>
              <a:gd name="connsiteX4" fmla="*/ 4241137 w 8048214"/>
              <a:gd name="connsiteY4" fmla="*/ 5816935 h 5920814"/>
              <a:gd name="connsiteX5" fmla="*/ 59019 w 8048214"/>
              <a:gd name="connsiteY5" fmla="*/ 3017637 h 5920814"/>
              <a:gd name="connsiteX0" fmla="*/ 59019 w 8048214"/>
              <a:gd name="connsiteY0" fmla="*/ 3017637 h 5915221"/>
              <a:gd name="connsiteX1" fmla="*/ 5065780 w 8048214"/>
              <a:gd name="connsiteY1" fmla="*/ 5165 h 5915221"/>
              <a:gd name="connsiteX2" fmla="*/ 7996908 w 8048214"/>
              <a:gd name="connsiteY2" fmla="*/ 2877391 h 5915221"/>
              <a:gd name="connsiteX3" fmla="*/ 6734702 w 8048214"/>
              <a:gd name="connsiteY3" fmla="*/ 5087658 h 5915221"/>
              <a:gd name="connsiteX4" fmla="*/ 4241137 w 8048214"/>
              <a:gd name="connsiteY4" fmla="*/ 5816935 h 5915221"/>
              <a:gd name="connsiteX5" fmla="*/ 59019 w 8048214"/>
              <a:gd name="connsiteY5" fmla="*/ 3017637 h 5915221"/>
              <a:gd name="connsiteX0" fmla="*/ 58901 w 8045964"/>
              <a:gd name="connsiteY0" fmla="*/ 3017637 h 5914289"/>
              <a:gd name="connsiteX1" fmla="*/ 5065662 w 8045964"/>
              <a:gd name="connsiteY1" fmla="*/ 5165 h 5914289"/>
              <a:gd name="connsiteX2" fmla="*/ 7996790 w 8045964"/>
              <a:gd name="connsiteY2" fmla="*/ 2877391 h 5914289"/>
              <a:gd name="connsiteX3" fmla="*/ 6684095 w 8045964"/>
              <a:gd name="connsiteY3" fmla="*/ 5082048 h 5914289"/>
              <a:gd name="connsiteX4" fmla="*/ 4241019 w 8045964"/>
              <a:gd name="connsiteY4" fmla="*/ 5816935 h 5914289"/>
              <a:gd name="connsiteX5" fmla="*/ 58901 w 8045964"/>
              <a:gd name="connsiteY5" fmla="*/ 3017637 h 5914289"/>
              <a:gd name="connsiteX0" fmla="*/ 58901 w 8053942"/>
              <a:gd name="connsiteY0" fmla="*/ 3017637 h 5914289"/>
              <a:gd name="connsiteX1" fmla="*/ 5065662 w 8053942"/>
              <a:gd name="connsiteY1" fmla="*/ 5165 h 5914289"/>
              <a:gd name="connsiteX2" fmla="*/ 7996790 w 8053942"/>
              <a:gd name="connsiteY2" fmla="*/ 2877391 h 5914289"/>
              <a:gd name="connsiteX3" fmla="*/ 6684095 w 8053942"/>
              <a:gd name="connsiteY3" fmla="*/ 5082048 h 5914289"/>
              <a:gd name="connsiteX4" fmla="*/ 4241019 w 8053942"/>
              <a:gd name="connsiteY4" fmla="*/ 5816935 h 5914289"/>
              <a:gd name="connsiteX5" fmla="*/ 58901 w 8053942"/>
              <a:gd name="connsiteY5" fmla="*/ 3017637 h 5914289"/>
              <a:gd name="connsiteX0" fmla="*/ 58901 w 7974671"/>
              <a:gd name="connsiteY0" fmla="*/ 3022467 h 5919119"/>
              <a:gd name="connsiteX1" fmla="*/ 5065662 w 7974671"/>
              <a:gd name="connsiteY1" fmla="*/ 9995 h 5919119"/>
              <a:gd name="connsiteX2" fmla="*/ 7912642 w 7974671"/>
              <a:gd name="connsiteY2" fmla="*/ 2158555 h 5919119"/>
              <a:gd name="connsiteX3" fmla="*/ 6684095 w 7974671"/>
              <a:gd name="connsiteY3" fmla="*/ 5086878 h 5919119"/>
              <a:gd name="connsiteX4" fmla="*/ 4241019 w 7974671"/>
              <a:gd name="connsiteY4" fmla="*/ 5821765 h 5919119"/>
              <a:gd name="connsiteX5" fmla="*/ 58901 w 7974671"/>
              <a:gd name="connsiteY5" fmla="*/ 3022467 h 5919119"/>
              <a:gd name="connsiteX0" fmla="*/ 58901 w 7993634"/>
              <a:gd name="connsiteY0" fmla="*/ 3022467 h 5919119"/>
              <a:gd name="connsiteX1" fmla="*/ 5065662 w 7993634"/>
              <a:gd name="connsiteY1" fmla="*/ 9995 h 5919119"/>
              <a:gd name="connsiteX2" fmla="*/ 7912642 w 7993634"/>
              <a:gd name="connsiteY2" fmla="*/ 2158555 h 5919119"/>
              <a:gd name="connsiteX3" fmla="*/ 6684095 w 7993634"/>
              <a:gd name="connsiteY3" fmla="*/ 5086878 h 5919119"/>
              <a:gd name="connsiteX4" fmla="*/ 4241019 w 7993634"/>
              <a:gd name="connsiteY4" fmla="*/ 5821765 h 5919119"/>
              <a:gd name="connsiteX5" fmla="*/ 58901 w 7993634"/>
              <a:gd name="connsiteY5" fmla="*/ 3022467 h 5919119"/>
              <a:gd name="connsiteX0" fmla="*/ 58901 w 7993634"/>
              <a:gd name="connsiteY0" fmla="*/ 3023470 h 5920122"/>
              <a:gd name="connsiteX1" fmla="*/ 5065662 w 7993634"/>
              <a:gd name="connsiteY1" fmla="*/ 10998 h 5920122"/>
              <a:gd name="connsiteX2" fmla="*/ 7912642 w 7993634"/>
              <a:gd name="connsiteY2" fmla="*/ 2159558 h 5920122"/>
              <a:gd name="connsiteX3" fmla="*/ 6684095 w 7993634"/>
              <a:gd name="connsiteY3" fmla="*/ 5087881 h 5920122"/>
              <a:gd name="connsiteX4" fmla="*/ 4241019 w 7993634"/>
              <a:gd name="connsiteY4" fmla="*/ 5822768 h 5920122"/>
              <a:gd name="connsiteX5" fmla="*/ 58901 w 7993634"/>
              <a:gd name="connsiteY5" fmla="*/ 3023470 h 5920122"/>
              <a:gd name="connsiteX0" fmla="*/ 55684 w 7990417"/>
              <a:gd name="connsiteY0" fmla="*/ 3023470 h 5870075"/>
              <a:gd name="connsiteX1" fmla="*/ 5062445 w 7990417"/>
              <a:gd name="connsiteY1" fmla="*/ 10998 h 5870075"/>
              <a:gd name="connsiteX2" fmla="*/ 7909425 w 7990417"/>
              <a:gd name="connsiteY2" fmla="*/ 2159558 h 5870075"/>
              <a:gd name="connsiteX3" fmla="*/ 6680878 w 7990417"/>
              <a:gd name="connsiteY3" fmla="*/ 5087881 h 5870075"/>
              <a:gd name="connsiteX4" fmla="*/ 4237802 w 7990417"/>
              <a:gd name="connsiteY4" fmla="*/ 5822768 h 5870075"/>
              <a:gd name="connsiteX5" fmla="*/ 55684 w 7990417"/>
              <a:gd name="connsiteY5" fmla="*/ 3023470 h 5870075"/>
              <a:gd name="connsiteX0" fmla="*/ 3987 w 7938720"/>
              <a:gd name="connsiteY0" fmla="*/ 3023470 h 5858610"/>
              <a:gd name="connsiteX1" fmla="*/ 5010748 w 7938720"/>
              <a:gd name="connsiteY1" fmla="*/ 10998 h 5858610"/>
              <a:gd name="connsiteX2" fmla="*/ 7857728 w 7938720"/>
              <a:gd name="connsiteY2" fmla="*/ 2159558 h 5858610"/>
              <a:gd name="connsiteX3" fmla="*/ 6629181 w 7938720"/>
              <a:gd name="connsiteY3" fmla="*/ 5087881 h 5858610"/>
              <a:gd name="connsiteX4" fmla="*/ 4186105 w 7938720"/>
              <a:gd name="connsiteY4" fmla="*/ 5822768 h 5858610"/>
              <a:gd name="connsiteX5" fmla="*/ 3987 w 7938720"/>
              <a:gd name="connsiteY5" fmla="*/ 3023470 h 5858610"/>
              <a:gd name="connsiteX0" fmla="*/ 15067 w 7949800"/>
              <a:gd name="connsiteY0" fmla="*/ 3023470 h 5592968"/>
              <a:gd name="connsiteX1" fmla="*/ 5021828 w 7949800"/>
              <a:gd name="connsiteY1" fmla="*/ 10998 h 5592968"/>
              <a:gd name="connsiteX2" fmla="*/ 7868808 w 7949800"/>
              <a:gd name="connsiteY2" fmla="*/ 2159558 h 5592968"/>
              <a:gd name="connsiteX3" fmla="*/ 6640261 w 7949800"/>
              <a:gd name="connsiteY3" fmla="*/ 5087881 h 5592968"/>
              <a:gd name="connsiteX4" fmla="*/ 3529617 w 7949800"/>
              <a:gd name="connsiteY4" fmla="*/ 5553497 h 5592968"/>
              <a:gd name="connsiteX5" fmla="*/ 15067 w 7949800"/>
              <a:gd name="connsiteY5" fmla="*/ 3023470 h 5592968"/>
              <a:gd name="connsiteX0" fmla="*/ 113764 w 8048497"/>
              <a:gd name="connsiteY0" fmla="*/ 3023470 h 5556738"/>
              <a:gd name="connsiteX1" fmla="*/ 5120525 w 8048497"/>
              <a:gd name="connsiteY1" fmla="*/ 10998 h 5556738"/>
              <a:gd name="connsiteX2" fmla="*/ 7967505 w 8048497"/>
              <a:gd name="connsiteY2" fmla="*/ 2159558 h 5556738"/>
              <a:gd name="connsiteX3" fmla="*/ 6738958 w 8048497"/>
              <a:gd name="connsiteY3" fmla="*/ 5087881 h 5556738"/>
              <a:gd name="connsiteX4" fmla="*/ 3628314 w 8048497"/>
              <a:gd name="connsiteY4" fmla="*/ 5553497 h 5556738"/>
              <a:gd name="connsiteX5" fmla="*/ 1779879 w 8048497"/>
              <a:gd name="connsiteY5" fmla="*/ 4975686 h 5556738"/>
              <a:gd name="connsiteX6" fmla="*/ 113764 w 8048497"/>
              <a:gd name="connsiteY6" fmla="*/ 3023470 h 5556738"/>
              <a:gd name="connsiteX0" fmla="*/ 548006 w 8482739"/>
              <a:gd name="connsiteY0" fmla="*/ 3023470 h 6525824"/>
              <a:gd name="connsiteX1" fmla="*/ 5554767 w 8482739"/>
              <a:gd name="connsiteY1" fmla="*/ 10998 h 6525824"/>
              <a:gd name="connsiteX2" fmla="*/ 8401747 w 8482739"/>
              <a:gd name="connsiteY2" fmla="*/ 2159558 h 6525824"/>
              <a:gd name="connsiteX3" fmla="*/ 7173200 w 8482739"/>
              <a:gd name="connsiteY3" fmla="*/ 5087881 h 6525824"/>
              <a:gd name="connsiteX4" fmla="*/ 4062556 w 8482739"/>
              <a:gd name="connsiteY4" fmla="*/ 5553497 h 6525824"/>
              <a:gd name="connsiteX5" fmla="*/ 525567 w 8482739"/>
              <a:gd name="connsiteY5" fmla="*/ 6428628 h 6525824"/>
              <a:gd name="connsiteX6" fmla="*/ 548006 w 8482739"/>
              <a:gd name="connsiteY6" fmla="*/ 3023470 h 6525824"/>
              <a:gd name="connsiteX0" fmla="*/ 548006 w 8482739"/>
              <a:gd name="connsiteY0" fmla="*/ 3023470 h 6520983"/>
              <a:gd name="connsiteX1" fmla="*/ 5554767 w 8482739"/>
              <a:gd name="connsiteY1" fmla="*/ 10998 h 6520983"/>
              <a:gd name="connsiteX2" fmla="*/ 8401747 w 8482739"/>
              <a:gd name="connsiteY2" fmla="*/ 2159558 h 6520983"/>
              <a:gd name="connsiteX3" fmla="*/ 7173200 w 8482739"/>
              <a:gd name="connsiteY3" fmla="*/ 5087881 h 6520983"/>
              <a:gd name="connsiteX4" fmla="*/ 4006458 w 8482739"/>
              <a:gd name="connsiteY4" fmla="*/ 5480569 h 6520983"/>
              <a:gd name="connsiteX5" fmla="*/ 525567 w 8482739"/>
              <a:gd name="connsiteY5" fmla="*/ 6428628 h 6520983"/>
              <a:gd name="connsiteX6" fmla="*/ 548006 w 8482739"/>
              <a:gd name="connsiteY6" fmla="*/ 3023470 h 6520983"/>
              <a:gd name="connsiteX0" fmla="*/ 548006 w 8482739"/>
              <a:gd name="connsiteY0" fmla="*/ 3023470 h 6512154"/>
              <a:gd name="connsiteX1" fmla="*/ 5554767 w 8482739"/>
              <a:gd name="connsiteY1" fmla="*/ 10998 h 6512154"/>
              <a:gd name="connsiteX2" fmla="*/ 8401747 w 8482739"/>
              <a:gd name="connsiteY2" fmla="*/ 2159558 h 6512154"/>
              <a:gd name="connsiteX3" fmla="*/ 7173200 w 8482739"/>
              <a:gd name="connsiteY3" fmla="*/ 5087881 h 6512154"/>
              <a:gd name="connsiteX4" fmla="*/ 4006458 w 8482739"/>
              <a:gd name="connsiteY4" fmla="*/ 5480569 h 6512154"/>
              <a:gd name="connsiteX5" fmla="*/ 525567 w 8482739"/>
              <a:gd name="connsiteY5" fmla="*/ 6428628 h 6512154"/>
              <a:gd name="connsiteX6" fmla="*/ 548006 w 8482739"/>
              <a:gd name="connsiteY6" fmla="*/ 3023470 h 6512154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18373 w 8453106"/>
              <a:gd name="connsiteY0" fmla="*/ 2996278 h 6484962"/>
              <a:gd name="connsiteX1" fmla="*/ 5076349 w 8453106"/>
              <a:gd name="connsiteY1" fmla="*/ 635 h 6484962"/>
              <a:gd name="connsiteX2" fmla="*/ 8372114 w 8453106"/>
              <a:gd name="connsiteY2" fmla="*/ 2132366 h 6484962"/>
              <a:gd name="connsiteX3" fmla="*/ 7143567 w 8453106"/>
              <a:gd name="connsiteY3" fmla="*/ 5060689 h 6484962"/>
              <a:gd name="connsiteX4" fmla="*/ 3976825 w 8453106"/>
              <a:gd name="connsiteY4" fmla="*/ 5453377 h 6484962"/>
              <a:gd name="connsiteX5" fmla="*/ 495934 w 8453106"/>
              <a:gd name="connsiteY5" fmla="*/ 6401436 h 6484962"/>
              <a:gd name="connsiteX6" fmla="*/ 518373 w 8453106"/>
              <a:gd name="connsiteY6" fmla="*/ 2996278 h 6484962"/>
              <a:gd name="connsiteX0" fmla="*/ 518373 w 8453106"/>
              <a:gd name="connsiteY0" fmla="*/ 3005995 h 6494679"/>
              <a:gd name="connsiteX1" fmla="*/ 5076349 w 8453106"/>
              <a:gd name="connsiteY1" fmla="*/ 10352 h 6494679"/>
              <a:gd name="connsiteX2" fmla="*/ 8372114 w 8453106"/>
              <a:gd name="connsiteY2" fmla="*/ 2142083 h 6494679"/>
              <a:gd name="connsiteX3" fmla="*/ 7143567 w 8453106"/>
              <a:gd name="connsiteY3" fmla="*/ 5070406 h 6494679"/>
              <a:gd name="connsiteX4" fmla="*/ 3976825 w 8453106"/>
              <a:gd name="connsiteY4" fmla="*/ 5463094 h 6494679"/>
              <a:gd name="connsiteX5" fmla="*/ 495934 w 8453106"/>
              <a:gd name="connsiteY5" fmla="*/ 6411153 h 6494679"/>
              <a:gd name="connsiteX6" fmla="*/ 518373 w 8453106"/>
              <a:gd name="connsiteY6" fmla="*/ 3005995 h 6494679"/>
              <a:gd name="connsiteX0" fmla="*/ 518373 w 8453106"/>
              <a:gd name="connsiteY0" fmla="*/ 2996277 h 6484961"/>
              <a:gd name="connsiteX1" fmla="*/ 5076349 w 8453106"/>
              <a:gd name="connsiteY1" fmla="*/ 634 h 6484961"/>
              <a:gd name="connsiteX2" fmla="*/ 8372114 w 8453106"/>
              <a:gd name="connsiteY2" fmla="*/ 2132365 h 6484961"/>
              <a:gd name="connsiteX3" fmla="*/ 7143567 w 8453106"/>
              <a:gd name="connsiteY3" fmla="*/ 5060688 h 6484961"/>
              <a:gd name="connsiteX4" fmla="*/ 3976825 w 8453106"/>
              <a:gd name="connsiteY4" fmla="*/ 5453376 h 6484961"/>
              <a:gd name="connsiteX5" fmla="*/ 495934 w 8453106"/>
              <a:gd name="connsiteY5" fmla="*/ 6401435 h 6484961"/>
              <a:gd name="connsiteX6" fmla="*/ 518373 w 8453106"/>
              <a:gd name="connsiteY6" fmla="*/ 2996277 h 6484961"/>
              <a:gd name="connsiteX0" fmla="*/ 518373 w 8453106"/>
              <a:gd name="connsiteY0" fmla="*/ 2996277 h 6490454"/>
              <a:gd name="connsiteX1" fmla="*/ 5076349 w 8453106"/>
              <a:gd name="connsiteY1" fmla="*/ 634 h 6490454"/>
              <a:gd name="connsiteX2" fmla="*/ 8372114 w 8453106"/>
              <a:gd name="connsiteY2" fmla="*/ 2132365 h 6490454"/>
              <a:gd name="connsiteX3" fmla="*/ 7143567 w 8453106"/>
              <a:gd name="connsiteY3" fmla="*/ 5060688 h 6490454"/>
              <a:gd name="connsiteX4" fmla="*/ 5488670 w 8453106"/>
              <a:gd name="connsiteY4" fmla="*/ 5408499 h 6490454"/>
              <a:gd name="connsiteX5" fmla="*/ 3976825 w 8453106"/>
              <a:gd name="connsiteY5" fmla="*/ 5453376 h 6490454"/>
              <a:gd name="connsiteX6" fmla="*/ 495934 w 8453106"/>
              <a:gd name="connsiteY6" fmla="*/ 6401435 h 6490454"/>
              <a:gd name="connsiteX7" fmla="*/ 518373 w 8453106"/>
              <a:gd name="connsiteY7" fmla="*/ 2996277 h 6490454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696697"/>
              <a:gd name="connsiteX1" fmla="*/ 5076349 w 8453106"/>
              <a:gd name="connsiteY1" fmla="*/ 634 h 6696697"/>
              <a:gd name="connsiteX2" fmla="*/ 8372114 w 8453106"/>
              <a:gd name="connsiteY2" fmla="*/ 2132365 h 6696697"/>
              <a:gd name="connsiteX3" fmla="*/ 7143567 w 8453106"/>
              <a:gd name="connsiteY3" fmla="*/ 5060688 h 6696697"/>
              <a:gd name="connsiteX4" fmla="*/ 5488670 w 8453106"/>
              <a:gd name="connsiteY4" fmla="*/ 5318742 h 6696697"/>
              <a:gd name="connsiteX5" fmla="*/ 3976825 w 8453106"/>
              <a:gd name="connsiteY5" fmla="*/ 5453376 h 6696697"/>
              <a:gd name="connsiteX6" fmla="*/ 1415944 w 8453106"/>
              <a:gd name="connsiteY6" fmla="*/ 6412656 h 6696697"/>
              <a:gd name="connsiteX7" fmla="*/ 495934 w 8453106"/>
              <a:gd name="connsiteY7" fmla="*/ 6401435 h 6696697"/>
              <a:gd name="connsiteX8" fmla="*/ 518373 w 8453106"/>
              <a:gd name="connsiteY8" fmla="*/ 2996277 h 6696697"/>
              <a:gd name="connsiteX0" fmla="*/ 518373 w 8453106"/>
              <a:gd name="connsiteY0" fmla="*/ 2996277 h 6599794"/>
              <a:gd name="connsiteX1" fmla="*/ 5076349 w 8453106"/>
              <a:gd name="connsiteY1" fmla="*/ 634 h 6599794"/>
              <a:gd name="connsiteX2" fmla="*/ 8372114 w 8453106"/>
              <a:gd name="connsiteY2" fmla="*/ 2132365 h 6599794"/>
              <a:gd name="connsiteX3" fmla="*/ 7143567 w 8453106"/>
              <a:gd name="connsiteY3" fmla="*/ 5060688 h 6599794"/>
              <a:gd name="connsiteX4" fmla="*/ 5488670 w 8453106"/>
              <a:gd name="connsiteY4" fmla="*/ 5318742 h 6599794"/>
              <a:gd name="connsiteX5" fmla="*/ 3976825 w 8453106"/>
              <a:gd name="connsiteY5" fmla="*/ 5453376 h 6599794"/>
              <a:gd name="connsiteX6" fmla="*/ 1415944 w 8453106"/>
              <a:gd name="connsiteY6" fmla="*/ 6412656 h 6599794"/>
              <a:gd name="connsiteX7" fmla="*/ 495934 w 8453106"/>
              <a:gd name="connsiteY7" fmla="*/ 6401435 h 6599794"/>
              <a:gd name="connsiteX8" fmla="*/ 518373 w 8453106"/>
              <a:gd name="connsiteY8" fmla="*/ 2996277 h 6599794"/>
              <a:gd name="connsiteX0" fmla="*/ 568130 w 8502863"/>
              <a:gd name="connsiteY0" fmla="*/ 2996277 h 6481525"/>
              <a:gd name="connsiteX1" fmla="*/ 5126106 w 8502863"/>
              <a:gd name="connsiteY1" fmla="*/ 634 h 6481525"/>
              <a:gd name="connsiteX2" fmla="*/ 8421871 w 8502863"/>
              <a:gd name="connsiteY2" fmla="*/ 2132365 h 6481525"/>
              <a:gd name="connsiteX3" fmla="*/ 7193324 w 8502863"/>
              <a:gd name="connsiteY3" fmla="*/ 5060688 h 6481525"/>
              <a:gd name="connsiteX4" fmla="*/ 5538427 w 8502863"/>
              <a:gd name="connsiteY4" fmla="*/ 5318742 h 6481525"/>
              <a:gd name="connsiteX5" fmla="*/ 4026582 w 8502863"/>
              <a:gd name="connsiteY5" fmla="*/ 5453376 h 6481525"/>
              <a:gd name="connsiteX6" fmla="*/ 1465701 w 8502863"/>
              <a:gd name="connsiteY6" fmla="*/ 6412656 h 6481525"/>
              <a:gd name="connsiteX7" fmla="*/ 545691 w 8502863"/>
              <a:gd name="connsiteY7" fmla="*/ 6401435 h 6481525"/>
              <a:gd name="connsiteX8" fmla="*/ 568130 w 8502863"/>
              <a:gd name="connsiteY8" fmla="*/ 2996277 h 6481525"/>
              <a:gd name="connsiteX0" fmla="*/ 568130 w 8502863"/>
              <a:gd name="connsiteY0" fmla="*/ 2996277 h 6412656"/>
              <a:gd name="connsiteX1" fmla="*/ 5126106 w 8502863"/>
              <a:gd name="connsiteY1" fmla="*/ 634 h 6412656"/>
              <a:gd name="connsiteX2" fmla="*/ 8421871 w 8502863"/>
              <a:gd name="connsiteY2" fmla="*/ 2132365 h 6412656"/>
              <a:gd name="connsiteX3" fmla="*/ 7193324 w 8502863"/>
              <a:gd name="connsiteY3" fmla="*/ 5060688 h 6412656"/>
              <a:gd name="connsiteX4" fmla="*/ 5538427 w 8502863"/>
              <a:gd name="connsiteY4" fmla="*/ 5318742 h 6412656"/>
              <a:gd name="connsiteX5" fmla="*/ 4026582 w 8502863"/>
              <a:gd name="connsiteY5" fmla="*/ 5453376 h 6412656"/>
              <a:gd name="connsiteX6" fmla="*/ 1465701 w 8502863"/>
              <a:gd name="connsiteY6" fmla="*/ 6412656 h 6412656"/>
              <a:gd name="connsiteX7" fmla="*/ 545691 w 8502863"/>
              <a:gd name="connsiteY7" fmla="*/ 6401435 h 6412656"/>
              <a:gd name="connsiteX8" fmla="*/ 568130 w 8502863"/>
              <a:gd name="connsiteY8" fmla="*/ 2996277 h 6412656"/>
              <a:gd name="connsiteX0" fmla="*/ 382024 w 8316757"/>
              <a:gd name="connsiteY0" fmla="*/ 2996277 h 6412656"/>
              <a:gd name="connsiteX1" fmla="*/ 4940000 w 8316757"/>
              <a:gd name="connsiteY1" fmla="*/ 634 h 6412656"/>
              <a:gd name="connsiteX2" fmla="*/ 8235765 w 8316757"/>
              <a:gd name="connsiteY2" fmla="*/ 2132365 h 6412656"/>
              <a:gd name="connsiteX3" fmla="*/ 7007218 w 8316757"/>
              <a:gd name="connsiteY3" fmla="*/ 5060688 h 6412656"/>
              <a:gd name="connsiteX4" fmla="*/ 5352321 w 8316757"/>
              <a:gd name="connsiteY4" fmla="*/ 5318742 h 6412656"/>
              <a:gd name="connsiteX5" fmla="*/ 3840476 w 8316757"/>
              <a:gd name="connsiteY5" fmla="*/ 5453376 h 6412656"/>
              <a:gd name="connsiteX6" fmla="*/ 1279595 w 8316757"/>
              <a:gd name="connsiteY6" fmla="*/ 6412656 h 6412656"/>
              <a:gd name="connsiteX7" fmla="*/ 359585 w 8316757"/>
              <a:gd name="connsiteY7" fmla="*/ 6401435 h 6412656"/>
              <a:gd name="connsiteX8" fmla="*/ 382024 w 8316757"/>
              <a:gd name="connsiteY8" fmla="*/ 2996277 h 6412656"/>
              <a:gd name="connsiteX0" fmla="*/ 82594 w 8017327"/>
              <a:gd name="connsiteY0" fmla="*/ 2996277 h 6412656"/>
              <a:gd name="connsiteX1" fmla="*/ 4640570 w 8017327"/>
              <a:gd name="connsiteY1" fmla="*/ 634 h 6412656"/>
              <a:gd name="connsiteX2" fmla="*/ 7936335 w 8017327"/>
              <a:gd name="connsiteY2" fmla="*/ 2132365 h 6412656"/>
              <a:gd name="connsiteX3" fmla="*/ 6707788 w 8017327"/>
              <a:gd name="connsiteY3" fmla="*/ 5060688 h 6412656"/>
              <a:gd name="connsiteX4" fmla="*/ 5052891 w 8017327"/>
              <a:gd name="connsiteY4" fmla="*/ 5318742 h 6412656"/>
              <a:gd name="connsiteX5" fmla="*/ 3541046 w 8017327"/>
              <a:gd name="connsiteY5" fmla="*/ 5453376 h 6412656"/>
              <a:gd name="connsiteX6" fmla="*/ 980165 w 8017327"/>
              <a:gd name="connsiteY6" fmla="*/ 6412656 h 6412656"/>
              <a:gd name="connsiteX7" fmla="*/ 60155 w 8017327"/>
              <a:gd name="connsiteY7" fmla="*/ 6401435 h 6412656"/>
              <a:gd name="connsiteX8" fmla="*/ 82594 w 8017327"/>
              <a:gd name="connsiteY8" fmla="*/ 2996277 h 6412656"/>
              <a:gd name="connsiteX0" fmla="*/ 23964 w 7958697"/>
              <a:gd name="connsiteY0" fmla="*/ 2996277 h 6539638"/>
              <a:gd name="connsiteX1" fmla="*/ 4581940 w 7958697"/>
              <a:gd name="connsiteY1" fmla="*/ 634 h 6539638"/>
              <a:gd name="connsiteX2" fmla="*/ 7877705 w 7958697"/>
              <a:gd name="connsiteY2" fmla="*/ 2132365 h 6539638"/>
              <a:gd name="connsiteX3" fmla="*/ 6649158 w 7958697"/>
              <a:gd name="connsiteY3" fmla="*/ 5060688 h 6539638"/>
              <a:gd name="connsiteX4" fmla="*/ 4994261 w 7958697"/>
              <a:gd name="connsiteY4" fmla="*/ 5318742 h 6539638"/>
              <a:gd name="connsiteX5" fmla="*/ 3482416 w 7958697"/>
              <a:gd name="connsiteY5" fmla="*/ 5453376 h 6539638"/>
              <a:gd name="connsiteX6" fmla="*/ 921535 w 7958697"/>
              <a:gd name="connsiteY6" fmla="*/ 6412656 h 6539638"/>
              <a:gd name="connsiteX7" fmla="*/ 1525 w 7958697"/>
              <a:gd name="connsiteY7" fmla="*/ 6401435 h 6539638"/>
              <a:gd name="connsiteX8" fmla="*/ 23964 w 7958697"/>
              <a:gd name="connsiteY8" fmla="*/ 2996277 h 6539638"/>
              <a:gd name="connsiteX0" fmla="*/ 341607 w 8276340"/>
              <a:gd name="connsiteY0" fmla="*/ 2996277 h 6527461"/>
              <a:gd name="connsiteX1" fmla="*/ 4899583 w 8276340"/>
              <a:gd name="connsiteY1" fmla="*/ 634 h 6527461"/>
              <a:gd name="connsiteX2" fmla="*/ 8195348 w 8276340"/>
              <a:gd name="connsiteY2" fmla="*/ 2132365 h 6527461"/>
              <a:gd name="connsiteX3" fmla="*/ 6966801 w 8276340"/>
              <a:gd name="connsiteY3" fmla="*/ 5060688 h 6527461"/>
              <a:gd name="connsiteX4" fmla="*/ 5311904 w 8276340"/>
              <a:gd name="connsiteY4" fmla="*/ 5318742 h 6527461"/>
              <a:gd name="connsiteX5" fmla="*/ 3800059 w 8276340"/>
              <a:gd name="connsiteY5" fmla="*/ 5453376 h 6527461"/>
              <a:gd name="connsiteX6" fmla="*/ 1239178 w 8276340"/>
              <a:gd name="connsiteY6" fmla="*/ 6412656 h 6527461"/>
              <a:gd name="connsiteX7" fmla="*/ 335997 w 8276340"/>
              <a:gd name="connsiteY7" fmla="*/ 6384606 h 6527461"/>
              <a:gd name="connsiteX8" fmla="*/ 341607 w 8276340"/>
              <a:gd name="connsiteY8" fmla="*/ 2996277 h 6527461"/>
              <a:gd name="connsiteX0" fmla="*/ 340343 w 8275076"/>
              <a:gd name="connsiteY0" fmla="*/ 2996277 h 6527678"/>
              <a:gd name="connsiteX1" fmla="*/ 4898319 w 8275076"/>
              <a:gd name="connsiteY1" fmla="*/ 634 h 6527678"/>
              <a:gd name="connsiteX2" fmla="*/ 8194084 w 8275076"/>
              <a:gd name="connsiteY2" fmla="*/ 2132365 h 6527678"/>
              <a:gd name="connsiteX3" fmla="*/ 6965537 w 8275076"/>
              <a:gd name="connsiteY3" fmla="*/ 5060688 h 6527678"/>
              <a:gd name="connsiteX4" fmla="*/ 5310640 w 8275076"/>
              <a:gd name="connsiteY4" fmla="*/ 5318742 h 6527678"/>
              <a:gd name="connsiteX5" fmla="*/ 3798795 w 8275076"/>
              <a:gd name="connsiteY5" fmla="*/ 5453376 h 6527678"/>
              <a:gd name="connsiteX6" fmla="*/ 1237914 w 8275076"/>
              <a:gd name="connsiteY6" fmla="*/ 6412656 h 6527678"/>
              <a:gd name="connsiteX7" fmla="*/ 334733 w 8275076"/>
              <a:gd name="connsiteY7" fmla="*/ 6384606 h 6527678"/>
              <a:gd name="connsiteX8" fmla="*/ 340343 w 8275076"/>
              <a:gd name="connsiteY8" fmla="*/ 2996277 h 6527678"/>
              <a:gd name="connsiteX0" fmla="*/ 6788 w 7941521"/>
              <a:gd name="connsiteY0" fmla="*/ 2996277 h 6527678"/>
              <a:gd name="connsiteX1" fmla="*/ 4564764 w 7941521"/>
              <a:gd name="connsiteY1" fmla="*/ 634 h 6527678"/>
              <a:gd name="connsiteX2" fmla="*/ 7860529 w 7941521"/>
              <a:gd name="connsiteY2" fmla="*/ 2132365 h 6527678"/>
              <a:gd name="connsiteX3" fmla="*/ 6631982 w 7941521"/>
              <a:gd name="connsiteY3" fmla="*/ 5060688 h 6527678"/>
              <a:gd name="connsiteX4" fmla="*/ 4977085 w 7941521"/>
              <a:gd name="connsiteY4" fmla="*/ 5318742 h 6527678"/>
              <a:gd name="connsiteX5" fmla="*/ 3465240 w 7941521"/>
              <a:gd name="connsiteY5" fmla="*/ 5453376 h 6527678"/>
              <a:gd name="connsiteX6" fmla="*/ 904359 w 7941521"/>
              <a:gd name="connsiteY6" fmla="*/ 6412656 h 6527678"/>
              <a:gd name="connsiteX7" fmla="*/ 1178 w 7941521"/>
              <a:gd name="connsiteY7" fmla="*/ 6384606 h 6527678"/>
              <a:gd name="connsiteX8" fmla="*/ 6788 w 7941521"/>
              <a:gd name="connsiteY8" fmla="*/ 2996277 h 6527678"/>
              <a:gd name="connsiteX0" fmla="*/ 6788 w 7941521"/>
              <a:gd name="connsiteY0" fmla="*/ 3006772 h 6538173"/>
              <a:gd name="connsiteX1" fmla="*/ 4564764 w 7941521"/>
              <a:gd name="connsiteY1" fmla="*/ 11129 h 6538173"/>
              <a:gd name="connsiteX2" fmla="*/ 7860529 w 7941521"/>
              <a:gd name="connsiteY2" fmla="*/ 2142860 h 6538173"/>
              <a:gd name="connsiteX3" fmla="*/ 6631982 w 7941521"/>
              <a:gd name="connsiteY3" fmla="*/ 5071183 h 6538173"/>
              <a:gd name="connsiteX4" fmla="*/ 4977085 w 7941521"/>
              <a:gd name="connsiteY4" fmla="*/ 5329237 h 6538173"/>
              <a:gd name="connsiteX5" fmla="*/ 3465240 w 7941521"/>
              <a:gd name="connsiteY5" fmla="*/ 5463871 h 6538173"/>
              <a:gd name="connsiteX6" fmla="*/ 904359 w 7941521"/>
              <a:gd name="connsiteY6" fmla="*/ 6423151 h 6538173"/>
              <a:gd name="connsiteX7" fmla="*/ 1178 w 7941521"/>
              <a:gd name="connsiteY7" fmla="*/ 6395101 h 6538173"/>
              <a:gd name="connsiteX8" fmla="*/ 6788 w 7941521"/>
              <a:gd name="connsiteY8" fmla="*/ 3006772 h 6538173"/>
              <a:gd name="connsiteX0" fmla="*/ 6832 w 7941565"/>
              <a:gd name="connsiteY0" fmla="*/ 3006772 h 6538173"/>
              <a:gd name="connsiteX1" fmla="*/ 4564808 w 7941565"/>
              <a:gd name="connsiteY1" fmla="*/ 11129 h 6538173"/>
              <a:gd name="connsiteX2" fmla="*/ 7860573 w 7941565"/>
              <a:gd name="connsiteY2" fmla="*/ 2142860 h 6538173"/>
              <a:gd name="connsiteX3" fmla="*/ 6632026 w 7941565"/>
              <a:gd name="connsiteY3" fmla="*/ 5071183 h 6538173"/>
              <a:gd name="connsiteX4" fmla="*/ 4977129 w 7941565"/>
              <a:gd name="connsiteY4" fmla="*/ 5329237 h 6538173"/>
              <a:gd name="connsiteX5" fmla="*/ 3465284 w 7941565"/>
              <a:gd name="connsiteY5" fmla="*/ 5463871 h 6538173"/>
              <a:gd name="connsiteX6" fmla="*/ 904403 w 7941565"/>
              <a:gd name="connsiteY6" fmla="*/ 6423151 h 6538173"/>
              <a:gd name="connsiteX7" fmla="*/ 1222 w 7941565"/>
              <a:gd name="connsiteY7" fmla="*/ 6395101 h 6538173"/>
              <a:gd name="connsiteX8" fmla="*/ 6832 w 7941565"/>
              <a:gd name="connsiteY8" fmla="*/ 3006772 h 6538173"/>
              <a:gd name="connsiteX0" fmla="*/ 6821 w 7941554"/>
              <a:gd name="connsiteY0" fmla="*/ 3006772 h 6538173"/>
              <a:gd name="connsiteX1" fmla="*/ 4564797 w 7941554"/>
              <a:gd name="connsiteY1" fmla="*/ 11129 h 6538173"/>
              <a:gd name="connsiteX2" fmla="*/ 7860562 w 7941554"/>
              <a:gd name="connsiteY2" fmla="*/ 2142860 h 6538173"/>
              <a:gd name="connsiteX3" fmla="*/ 6632015 w 7941554"/>
              <a:gd name="connsiteY3" fmla="*/ 5071183 h 6538173"/>
              <a:gd name="connsiteX4" fmla="*/ 4977118 w 7941554"/>
              <a:gd name="connsiteY4" fmla="*/ 5329237 h 6538173"/>
              <a:gd name="connsiteX5" fmla="*/ 3465273 w 7941554"/>
              <a:gd name="connsiteY5" fmla="*/ 5463871 h 6538173"/>
              <a:gd name="connsiteX6" fmla="*/ 904392 w 7941554"/>
              <a:gd name="connsiteY6" fmla="*/ 6423151 h 6538173"/>
              <a:gd name="connsiteX7" fmla="*/ 1211 w 7941554"/>
              <a:gd name="connsiteY7" fmla="*/ 6395101 h 6538173"/>
              <a:gd name="connsiteX8" fmla="*/ 6821 w 7941554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324552 w 8259285"/>
              <a:gd name="connsiteY0" fmla="*/ 2995642 h 6527043"/>
              <a:gd name="connsiteX1" fmla="*/ 4669355 w 8259285"/>
              <a:gd name="connsiteY1" fmla="*/ 11219 h 6527043"/>
              <a:gd name="connsiteX2" fmla="*/ 8178293 w 8259285"/>
              <a:gd name="connsiteY2" fmla="*/ 2131730 h 6527043"/>
              <a:gd name="connsiteX3" fmla="*/ 6949746 w 8259285"/>
              <a:gd name="connsiteY3" fmla="*/ 5060053 h 6527043"/>
              <a:gd name="connsiteX4" fmla="*/ 5294849 w 8259285"/>
              <a:gd name="connsiteY4" fmla="*/ 5318107 h 6527043"/>
              <a:gd name="connsiteX5" fmla="*/ 3783004 w 8259285"/>
              <a:gd name="connsiteY5" fmla="*/ 5452741 h 6527043"/>
              <a:gd name="connsiteX6" fmla="*/ 1222123 w 8259285"/>
              <a:gd name="connsiteY6" fmla="*/ 6412021 h 6527043"/>
              <a:gd name="connsiteX7" fmla="*/ 318942 w 8259285"/>
              <a:gd name="connsiteY7" fmla="*/ 6383971 h 6527043"/>
              <a:gd name="connsiteX8" fmla="*/ 324552 w 8259285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72932"/>
              <a:gd name="connsiteY0" fmla="*/ 2995642 h 6527043"/>
              <a:gd name="connsiteX1" fmla="*/ 4358199 w 7972932"/>
              <a:gd name="connsiteY1" fmla="*/ 11219 h 6527043"/>
              <a:gd name="connsiteX2" fmla="*/ 7867137 w 7972932"/>
              <a:gd name="connsiteY2" fmla="*/ 2131730 h 6527043"/>
              <a:gd name="connsiteX3" fmla="*/ 6638590 w 7972932"/>
              <a:gd name="connsiteY3" fmla="*/ 5060053 h 6527043"/>
              <a:gd name="connsiteX4" fmla="*/ 5022962 w 7972932"/>
              <a:gd name="connsiteY4" fmla="*/ 5245179 h 6527043"/>
              <a:gd name="connsiteX5" fmla="*/ 3471848 w 7972932"/>
              <a:gd name="connsiteY5" fmla="*/ 5452741 h 6527043"/>
              <a:gd name="connsiteX6" fmla="*/ 910967 w 7972932"/>
              <a:gd name="connsiteY6" fmla="*/ 6412021 h 6527043"/>
              <a:gd name="connsiteX7" fmla="*/ 7786 w 7972932"/>
              <a:gd name="connsiteY7" fmla="*/ 6383971 h 6527043"/>
              <a:gd name="connsiteX8" fmla="*/ 13396 w 7972932"/>
              <a:gd name="connsiteY8" fmla="*/ 2995642 h 6527043"/>
              <a:gd name="connsiteX0" fmla="*/ 13396 w 7942336"/>
              <a:gd name="connsiteY0" fmla="*/ 2995642 h 6527043"/>
              <a:gd name="connsiteX1" fmla="*/ 4358199 w 7942336"/>
              <a:gd name="connsiteY1" fmla="*/ 11219 h 6527043"/>
              <a:gd name="connsiteX2" fmla="*/ 7867137 w 7942336"/>
              <a:gd name="connsiteY2" fmla="*/ 2131730 h 6527043"/>
              <a:gd name="connsiteX3" fmla="*/ 6638590 w 7942336"/>
              <a:gd name="connsiteY3" fmla="*/ 5060053 h 6527043"/>
              <a:gd name="connsiteX4" fmla="*/ 5022962 w 7942336"/>
              <a:gd name="connsiteY4" fmla="*/ 5245179 h 6527043"/>
              <a:gd name="connsiteX5" fmla="*/ 3471848 w 7942336"/>
              <a:gd name="connsiteY5" fmla="*/ 5452741 h 6527043"/>
              <a:gd name="connsiteX6" fmla="*/ 910967 w 7942336"/>
              <a:gd name="connsiteY6" fmla="*/ 6412021 h 6527043"/>
              <a:gd name="connsiteX7" fmla="*/ 7786 w 7942336"/>
              <a:gd name="connsiteY7" fmla="*/ 6383971 h 6527043"/>
              <a:gd name="connsiteX8" fmla="*/ 13396 w 7942336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6666"/>
              <a:gd name="connsiteY0" fmla="*/ 2995642 h 6527043"/>
              <a:gd name="connsiteX1" fmla="*/ 4358199 w 7926666"/>
              <a:gd name="connsiteY1" fmla="*/ 11219 h 6527043"/>
              <a:gd name="connsiteX2" fmla="*/ 7867137 w 7926666"/>
              <a:gd name="connsiteY2" fmla="*/ 2131730 h 6527043"/>
              <a:gd name="connsiteX3" fmla="*/ 6638590 w 7926666"/>
              <a:gd name="connsiteY3" fmla="*/ 5060053 h 6527043"/>
              <a:gd name="connsiteX4" fmla="*/ 5073450 w 7926666"/>
              <a:gd name="connsiteY4" fmla="*/ 5295668 h 6527043"/>
              <a:gd name="connsiteX5" fmla="*/ 3471848 w 7926666"/>
              <a:gd name="connsiteY5" fmla="*/ 5452741 h 6527043"/>
              <a:gd name="connsiteX6" fmla="*/ 910967 w 7926666"/>
              <a:gd name="connsiteY6" fmla="*/ 6412021 h 6527043"/>
              <a:gd name="connsiteX7" fmla="*/ 7786 w 7926666"/>
              <a:gd name="connsiteY7" fmla="*/ 6383971 h 6527043"/>
              <a:gd name="connsiteX8" fmla="*/ 13396 w 7926666"/>
              <a:gd name="connsiteY8" fmla="*/ 2995642 h 6527043"/>
              <a:gd name="connsiteX0" fmla="*/ 13396 w 7925081"/>
              <a:gd name="connsiteY0" fmla="*/ 2995642 h 6527043"/>
              <a:gd name="connsiteX1" fmla="*/ 4358199 w 7925081"/>
              <a:gd name="connsiteY1" fmla="*/ 11219 h 6527043"/>
              <a:gd name="connsiteX2" fmla="*/ 7867137 w 7925081"/>
              <a:gd name="connsiteY2" fmla="*/ 2131730 h 6527043"/>
              <a:gd name="connsiteX3" fmla="*/ 6638590 w 7925081"/>
              <a:gd name="connsiteY3" fmla="*/ 5060053 h 6527043"/>
              <a:gd name="connsiteX4" fmla="*/ 5073450 w 7925081"/>
              <a:gd name="connsiteY4" fmla="*/ 5295668 h 6527043"/>
              <a:gd name="connsiteX5" fmla="*/ 3471848 w 7925081"/>
              <a:gd name="connsiteY5" fmla="*/ 5452741 h 6527043"/>
              <a:gd name="connsiteX6" fmla="*/ 910967 w 7925081"/>
              <a:gd name="connsiteY6" fmla="*/ 6412021 h 6527043"/>
              <a:gd name="connsiteX7" fmla="*/ 7786 w 7925081"/>
              <a:gd name="connsiteY7" fmla="*/ 6383971 h 6527043"/>
              <a:gd name="connsiteX8" fmla="*/ 13396 w 7925081"/>
              <a:gd name="connsiteY8" fmla="*/ 2995642 h 6527043"/>
              <a:gd name="connsiteX0" fmla="*/ 13396 w 7925081"/>
              <a:gd name="connsiteY0" fmla="*/ 2998971 h 6530372"/>
              <a:gd name="connsiteX1" fmla="*/ 4358199 w 7925081"/>
              <a:gd name="connsiteY1" fmla="*/ 14548 h 6530372"/>
              <a:gd name="connsiteX2" fmla="*/ 7867137 w 7925081"/>
              <a:gd name="connsiteY2" fmla="*/ 2135059 h 6530372"/>
              <a:gd name="connsiteX3" fmla="*/ 6638590 w 7925081"/>
              <a:gd name="connsiteY3" fmla="*/ 5063382 h 6530372"/>
              <a:gd name="connsiteX4" fmla="*/ 5073450 w 7925081"/>
              <a:gd name="connsiteY4" fmla="*/ 5298997 h 6530372"/>
              <a:gd name="connsiteX5" fmla="*/ 3471848 w 7925081"/>
              <a:gd name="connsiteY5" fmla="*/ 5456070 h 6530372"/>
              <a:gd name="connsiteX6" fmla="*/ 910967 w 7925081"/>
              <a:gd name="connsiteY6" fmla="*/ 6415350 h 6530372"/>
              <a:gd name="connsiteX7" fmla="*/ 7786 w 7925081"/>
              <a:gd name="connsiteY7" fmla="*/ 6387300 h 6530372"/>
              <a:gd name="connsiteX8" fmla="*/ 13396 w 7925081"/>
              <a:gd name="connsiteY8" fmla="*/ 2998971 h 6530372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15350"/>
              <a:gd name="connsiteX1" fmla="*/ 4358841 w 7925723"/>
              <a:gd name="connsiteY1" fmla="*/ 14548 h 6415350"/>
              <a:gd name="connsiteX2" fmla="*/ 7867779 w 7925723"/>
              <a:gd name="connsiteY2" fmla="*/ 2135059 h 6415350"/>
              <a:gd name="connsiteX3" fmla="*/ 6639232 w 7925723"/>
              <a:gd name="connsiteY3" fmla="*/ 5063382 h 6415350"/>
              <a:gd name="connsiteX4" fmla="*/ 5074092 w 7925723"/>
              <a:gd name="connsiteY4" fmla="*/ 5298997 h 6415350"/>
              <a:gd name="connsiteX5" fmla="*/ 3472490 w 7925723"/>
              <a:gd name="connsiteY5" fmla="*/ 5456070 h 6415350"/>
              <a:gd name="connsiteX6" fmla="*/ 911609 w 7925723"/>
              <a:gd name="connsiteY6" fmla="*/ 6415350 h 6415350"/>
              <a:gd name="connsiteX7" fmla="*/ 8428 w 7925723"/>
              <a:gd name="connsiteY7" fmla="*/ 6387300 h 6415350"/>
              <a:gd name="connsiteX8" fmla="*/ 14038 w 7925723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7548 w 7919233"/>
              <a:gd name="connsiteY0" fmla="*/ 2998971 h 6415350"/>
              <a:gd name="connsiteX1" fmla="*/ 4352351 w 7919233"/>
              <a:gd name="connsiteY1" fmla="*/ 14548 h 6415350"/>
              <a:gd name="connsiteX2" fmla="*/ 7861289 w 7919233"/>
              <a:gd name="connsiteY2" fmla="*/ 2135059 h 6415350"/>
              <a:gd name="connsiteX3" fmla="*/ 6632742 w 7919233"/>
              <a:gd name="connsiteY3" fmla="*/ 5063382 h 6415350"/>
              <a:gd name="connsiteX4" fmla="*/ 5067602 w 7919233"/>
              <a:gd name="connsiteY4" fmla="*/ 5298997 h 6415350"/>
              <a:gd name="connsiteX5" fmla="*/ 3466000 w 7919233"/>
              <a:gd name="connsiteY5" fmla="*/ 5456070 h 6415350"/>
              <a:gd name="connsiteX6" fmla="*/ 905119 w 7919233"/>
              <a:gd name="connsiteY6" fmla="*/ 6415350 h 6415350"/>
              <a:gd name="connsiteX7" fmla="*/ 1938 w 7919233"/>
              <a:gd name="connsiteY7" fmla="*/ 6404130 h 6415350"/>
              <a:gd name="connsiteX8" fmla="*/ 7548 w 7919233"/>
              <a:gd name="connsiteY8" fmla="*/ 2998971 h 64153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31541 h 6432067"/>
              <a:gd name="connsiteX1" fmla="*/ 4352351 w 7919233"/>
              <a:gd name="connsiteY1" fmla="*/ 31265 h 6432067"/>
              <a:gd name="connsiteX2" fmla="*/ 7861289 w 7919233"/>
              <a:gd name="connsiteY2" fmla="*/ 2151776 h 6432067"/>
              <a:gd name="connsiteX3" fmla="*/ 6632742 w 7919233"/>
              <a:gd name="connsiteY3" fmla="*/ 5080099 h 6432067"/>
              <a:gd name="connsiteX4" fmla="*/ 5067602 w 7919233"/>
              <a:gd name="connsiteY4" fmla="*/ 5315714 h 6432067"/>
              <a:gd name="connsiteX5" fmla="*/ 3466000 w 7919233"/>
              <a:gd name="connsiteY5" fmla="*/ 5472787 h 6432067"/>
              <a:gd name="connsiteX6" fmla="*/ 905119 w 7919233"/>
              <a:gd name="connsiteY6" fmla="*/ 6432067 h 6432067"/>
              <a:gd name="connsiteX7" fmla="*/ 1938 w 7919233"/>
              <a:gd name="connsiteY7" fmla="*/ 6420847 h 6432067"/>
              <a:gd name="connsiteX8" fmla="*/ 7548 w 7919233"/>
              <a:gd name="connsiteY8" fmla="*/ 2931541 h 64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233" h="6432067">
                <a:moveTo>
                  <a:pt x="7548" y="2931541"/>
                </a:moveTo>
                <a:cubicBezTo>
                  <a:pt x="878472" y="1344898"/>
                  <a:pt x="3037784" y="200495"/>
                  <a:pt x="4352351" y="31265"/>
                </a:cubicBezTo>
                <a:cubicBezTo>
                  <a:pt x="6014727" y="-194063"/>
                  <a:pt x="7633623" y="827859"/>
                  <a:pt x="7861289" y="2151776"/>
                </a:cubicBezTo>
                <a:cubicBezTo>
                  <a:pt x="8189931" y="4109601"/>
                  <a:pt x="7031039" y="4866926"/>
                  <a:pt x="6632742" y="5080099"/>
                </a:cubicBezTo>
                <a:cubicBezTo>
                  <a:pt x="6234445" y="5293272"/>
                  <a:pt x="5500026" y="5289535"/>
                  <a:pt x="5067602" y="5315714"/>
                </a:cubicBezTo>
                <a:cubicBezTo>
                  <a:pt x="4635178" y="5341893"/>
                  <a:pt x="4159747" y="5286728"/>
                  <a:pt x="3466000" y="5472787"/>
                </a:cubicBezTo>
                <a:cubicBezTo>
                  <a:pt x="2772253" y="5658846"/>
                  <a:pt x="1485268" y="6274057"/>
                  <a:pt x="905119" y="6432067"/>
                </a:cubicBezTo>
                <a:lnTo>
                  <a:pt x="1938" y="6420847"/>
                </a:lnTo>
                <a:cubicBezTo>
                  <a:pt x="-3794" y="3702895"/>
                  <a:pt x="4743" y="4634120"/>
                  <a:pt x="7548" y="2931541"/>
                </a:cubicBez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344083" y="2142950"/>
            <a:ext cx="8304311" cy="253002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1357735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Bru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1851119" y="224273"/>
            <a:ext cx="8762653" cy="6007675"/>
          </a:xfrm>
          <a:custGeom>
            <a:avLst/>
            <a:gdLst>
              <a:gd name="connsiteX0" fmla="*/ 0 w 6597144"/>
              <a:gd name="connsiteY0" fmla="*/ 2818933 h 5637865"/>
              <a:gd name="connsiteX1" fmla="*/ 3298572 w 6597144"/>
              <a:gd name="connsiteY1" fmla="*/ 0 h 5637865"/>
              <a:gd name="connsiteX2" fmla="*/ 6597144 w 6597144"/>
              <a:gd name="connsiteY2" fmla="*/ 2818933 h 5637865"/>
              <a:gd name="connsiteX3" fmla="*/ 3298572 w 6597144"/>
              <a:gd name="connsiteY3" fmla="*/ 5637866 h 5637865"/>
              <a:gd name="connsiteX4" fmla="*/ 0 w 6597144"/>
              <a:gd name="connsiteY4" fmla="*/ 2818933 h 5637865"/>
              <a:gd name="connsiteX0" fmla="*/ 36 w 6597180"/>
              <a:gd name="connsiteY0" fmla="*/ 3015277 h 5834210"/>
              <a:gd name="connsiteX1" fmla="*/ 3248120 w 6597180"/>
              <a:gd name="connsiteY1" fmla="*/ 0 h 5834210"/>
              <a:gd name="connsiteX2" fmla="*/ 6597180 w 6597180"/>
              <a:gd name="connsiteY2" fmla="*/ 3015277 h 5834210"/>
              <a:gd name="connsiteX3" fmla="*/ 3298608 w 6597180"/>
              <a:gd name="connsiteY3" fmla="*/ 5834210 h 5834210"/>
              <a:gd name="connsiteX4" fmla="*/ 36 w 6597180"/>
              <a:gd name="connsiteY4" fmla="*/ 3015277 h 5834210"/>
              <a:gd name="connsiteX0" fmla="*/ 25 w 6563510"/>
              <a:gd name="connsiteY0" fmla="*/ 3015330 h 5834354"/>
              <a:gd name="connsiteX1" fmla="*/ 3248109 w 6563510"/>
              <a:gd name="connsiteY1" fmla="*/ 53 h 5834354"/>
              <a:gd name="connsiteX2" fmla="*/ 6563510 w 6563510"/>
              <a:gd name="connsiteY2" fmla="*/ 3088258 h 5834354"/>
              <a:gd name="connsiteX3" fmla="*/ 3298597 w 6563510"/>
              <a:gd name="connsiteY3" fmla="*/ 5834263 h 5834354"/>
              <a:gd name="connsiteX4" fmla="*/ 25 w 6563510"/>
              <a:gd name="connsiteY4" fmla="*/ 3015330 h 5834354"/>
              <a:gd name="connsiteX0" fmla="*/ 35 w 6563520"/>
              <a:gd name="connsiteY0" fmla="*/ 3015398 h 5834422"/>
              <a:gd name="connsiteX1" fmla="*/ 3248119 w 6563520"/>
              <a:gd name="connsiteY1" fmla="*/ 121 h 5834422"/>
              <a:gd name="connsiteX2" fmla="*/ 6563520 w 6563520"/>
              <a:gd name="connsiteY2" fmla="*/ 3088326 h 5834422"/>
              <a:gd name="connsiteX3" fmla="*/ 3298607 w 6563520"/>
              <a:gd name="connsiteY3" fmla="*/ 5834331 h 5834422"/>
              <a:gd name="connsiteX4" fmla="*/ 35 w 6563520"/>
              <a:gd name="connsiteY4" fmla="*/ 3015398 h 5834422"/>
              <a:gd name="connsiteX0" fmla="*/ 12 w 6563497"/>
              <a:gd name="connsiteY0" fmla="*/ 3015398 h 6002706"/>
              <a:gd name="connsiteX1" fmla="*/ 3248096 w 6563497"/>
              <a:gd name="connsiteY1" fmla="*/ 121 h 6002706"/>
              <a:gd name="connsiteX2" fmla="*/ 6563497 w 6563497"/>
              <a:gd name="connsiteY2" fmla="*/ 3088326 h 6002706"/>
              <a:gd name="connsiteX3" fmla="*/ 3214437 w 6563497"/>
              <a:gd name="connsiteY3" fmla="*/ 6002626 h 6002706"/>
              <a:gd name="connsiteX4" fmla="*/ 12 w 6563497"/>
              <a:gd name="connsiteY4" fmla="*/ 3015398 h 6002706"/>
              <a:gd name="connsiteX0" fmla="*/ 21 w 6563506"/>
              <a:gd name="connsiteY0" fmla="*/ 3015398 h 6003162"/>
              <a:gd name="connsiteX1" fmla="*/ 3248105 w 6563506"/>
              <a:gd name="connsiteY1" fmla="*/ 121 h 6003162"/>
              <a:gd name="connsiteX2" fmla="*/ 6563506 w 6563506"/>
              <a:gd name="connsiteY2" fmla="*/ 3088326 h 6003162"/>
              <a:gd name="connsiteX3" fmla="*/ 3214446 w 6563506"/>
              <a:gd name="connsiteY3" fmla="*/ 6002626 h 6003162"/>
              <a:gd name="connsiteX4" fmla="*/ 21 w 6563506"/>
              <a:gd name="connsiteY4" fmla="*/ 3015398 h 6003162"/>
              <a:gd name="connsiteX0" fmla="*/ 25 w 6563510"/>
              <a:gd name="connsiteY0" fmla="*/ 3015398 h 6006882"/>
              <a:gd name="connsiteX1" fmla="*/ 3248109 w 6563510"/>
              <a:gd name="connsiteY1" fmla="*/ 121 h 6006882"/>
              <a:gd name="connsiteX2" fmla="*/ 6563510 w 6563510"/>
              <a:gd name="connsiteY2" fmla="*/ 3088326 h 6006882"/>
              <a:gd name="connsiteX3" fmla="*/ 3214450 w 6563510"/>
              <a:gd name="connsiteY3" fmla="*/ 6002626 h 6006882"/>
              <a:gd name="connsiteX4" fmla="*/ 25 w 6563510"/>
              <a:gd name="connsiteY4" fmla="*/ 3015398 h 6006882"/>
              <a:gd name="connsiteX0" fmla="*/ 8505 w 6571990"/>
              <a:gd name="connsiteY0" fmla="*/ 3015398 h 6007675"/>
              <a:gd name="connsiteX1" fmla="*/ 3256589 w 6571990"/>
              <a:gd name="connsiteY1" fmla="*/ 121 h 6007675"/>
              <a:gd name="connsiteX2" fmla="*/ 6571990 w 6571990"/>
              <a:gd name="connsiteY2" fmla="*/ 3088326 h 6007675"/>
              <a:gd name="connsiteX3" fmla="*/ 3222930 w 6571990"/>
              <a:gd name="connsiteY3" fmla="*/ 6002626 h 6007675"/>
              <a:gd name="connsiteX4" fmla="*/ 8505 w 6571990"/>
              <a:gd name="connsiteY4" fmla="*/ 3015398 h 60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990" h="6007675">
                <a:moveTo>
                  <a:pt x="8505" y="3015398"/>
                </a:moveTo>
                <a:cubicBezTo>
                  <a:pt x="-131740" y="1667172"/>
                  <a:pt x="1483887" y="16015"/>
                  <a:pt x="3256589" y="121"/>
                </a:cubicBezTo>
                <a:cubicBezTo>
                  <a:pt x="5029291" y="-15773"/>
                  <a:pt x="6571990" y="1531472"/>
                  <a:pt x="6571990" y="3088326"/>
                </a:cubicBezTo>
                <a:cubicBezTo>
                  <a:pt x="6571990" y="4645180"/>
                  <a:pt x="5528564" y="5891366"/>
                  <a:pt x="3222930" y="6002626"/>
                </a:cubicBezTo>
                <a:cubicBezTo>
                  <a:pt x="917296" y="6113886"/>
                  <a:pt x="148750" y="4363624"/>
                  <a:pt x="8505" y="3015398"/>
                </a:cubicBezTo>
                <a:close/>
              </a:path>
            </a:pathLst>
          </a:cu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351584" y="2482598"/>
            <a:ext cx="7200800" cy="1872208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3538971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rön 2">
    <p:bg>
      <p:bgPr>
        <a:solidFill>
          <a:srgbClr val="00C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1851119" y="224273"/>
            <a:ext cx="8762653" cy="6007675"/>
          </a:xfrm>
          <a:custGeom>
            <a:avLst/>
            <a:gdLst>
              <a:gd name="connsiteX0" fmla="*/ 0 w 6597144"/>
              <a:gd name="connsiteY0" fmla="*/ 2818933 h 5637865"/>
              <a:gd name="connsiteX1" fmla="*/ 3298572 w 6597144"/>
              <a:gd name="connsiteY1" fmla="*/ 0 h 5637865"/>
              <a:gd name="connsiteX2" fmla="*/ 6597144 w 6597144"/>
              <a:gd name="connsiteY2" fmla="*/ 2818933 h 5637865"/>
              <a:gd name="connsiteX3" fmla="*/ 3298572 w 6597144"/>
              <a:gd name="connsiteY3" fmla="*/ 5637866 h 5637865"/>
              <a:gd name="connsiteX4" fmla="*/ 0 w 6597144"/>
              <a:gd name="connsiteY4" fmla="*/ 2818933 h 5637865"/>
              <a:gd name="connsiteX0" fmla="*/ 36 w 6597180"/>
              <a:gd name="connsiteY0" fmla="*/ 3015277 h 5834210"/>
              <a:gd name="connsiteX1" fmla="*/ 3248120 w 6597180"/>
              <a:gd name="connsiteY1" fmla="*/ 0 h 5834210"/>
              <a:gd name="connsiteX2" fmla="*/ 6597180 w 6597180"/>
              <a:gd name="connsiteY2" fmla="*/ 3015277 h 5834210"/>
              <a:gd name="connsiteX3" fmla="*/ 3298608 w 6597180"/>
              <a:gd name="connsiteY3" fmla="*/ 5834210 h 5834210"/>
              <a:gd name="connsiteX4" fmla="*/ 36 w 6597180"/>
              <a:gd name="connsiteY4" fmla="*/ 3015277 h 5834210"/>
              <a:gd name="connsiteX0" fmla="*/ 25 w 6563510"/>
              <a:gd name="connsiteY0" fmla="*/ 3015330 h 5834354"/>
              <a:gd name="connsiteX1" fmla="*/ 3248109 w 6563510"/>
              <a:gd name="connsiteY1" fmla="*/ 53 h 5834354"/>
              <a:gd name="connsiteX2" fmla="*/ 6563510 w 6563510"/>
              <a:gd name="connsiteY2" fmla="*/ 3088258 h 5834354"/>
              <a:gd name="connsiteX3" fmla="*/ 3298597 w 6563510"/>
              <a:gd name="connsiteY3" fmla="*/ 5834263 h 5834354"/>
              <a:gd name="connsiteX4" fmla="*/ 25 w 6563510"/>
              <a:gd name="connsiteY4" fmla="*/ 3015330 h 5834354"/>
              <a:gd name="connsiteX0" fmla="*/ 35 w 6563520"/>
              <a:gd name="connsiteY0" fmla="*/ 3015398 h 5834422"/>
              <a:gd name="connsiteX1" fmla="*/ 3248119 w 6563520"/>
              <a:gd name="connsiteY1" fmla="*/ 121 h 5834422"/>
              <a:gd name="connsiteX2" fmla="*/ 6563520 w 6563520"/>
              <a:gd name="connsiteY2" fmla="*/ 3088326 h 5834422"/>
              <a:gd name="connsiteX3" fmla="*/ 3298607 w 6563520"/>
              <a:gd name="connsiteY3" fmla="*/ 5834331 h 5834422"/>
              <a:gd name="connsiteX4" fmla="*/ 35 w 6563520"/>
              <a:gd name="connsiteY4" fmla="*/ 3015398 h 5834422"/>
              <a:gd name="connsiteX0" fmla="*/ 12 w 6563497"/>
              <a:gd name="connsiteY0" fmla="*/ 3015398 h 6002706"/>
              <a:gd name="connsiteX1" fmla="*/ 3248096 w 6563497"/>
              <a:gd name="connsiteY1" fmla="*/ 121 h 6002706"/>
              <a:gd name="connsiteX2" fmla="*/ 6563497 w 6563497"/>
              <a:gd name="connsiteY2" fmla="*/ 3088326 h 6002706"/>
              <a:gd name="connsiteX3" fmla="*/ 3214437 w 6563497"/>
              <a:gd name="connsiteY3" fmla="*/ 6002626 h 6002706"/>
              <a:gd name="connsiteX4" fmla="*/ 12 w 6563497"/>
              <a:gd name="connsiteY4" fmla="*/ 3015398 h 6002706"/>
              <a:gd name="connsiteX0" fmla="*/ 21 w 6563506"/>
              <a:gd name="connsiteY0" fmla="*/ 3015398 h 6003162"/>
              <a:gd name="connsiteX1" fmla="*/ 3248105 w 6563506"/>
              <a:gd name="connsiteY1" fmla="*/ 121 h 6003162"/>
              <a:gd name="connsiteX2" fmla="*/ 6563506 w 6563506"/>
              <a:gd name="connsiteY2" fmla="*/ 3088326 h 6003162"/>
              <a:gd name="connsiteX3" fmla="*/ 3214446 w 6563506"/>
              <a:gd name="connsiteY3" fmla="*/ 6002626 h 6003162"/>
              <a:gd name="connsiteX4" fmla="*/ 21 w 6563506"/>
              <a:gd name="connsiteY4" fmla="*/ 3015398 h 6003162"/>
              <a:gd name="connsiteX0" fmla="*/ 25 w 6563510"/>
              <a:gd name="connsiteY0" fmla="*/ 3015398 h 6006882"/>
              <a:gd name="connsiteX1" fmla="*/ 3248109 w 6563510"/>
              <a:gd name="connsiteY1" fmla="*/ 121 h 6006882"/>
              <a:gd name="connsiteX2" fmla="*/ 6563510 w 6563510"/>
              <a:gd name="connsiteY2" fmla="*/ 3088326 h 6006882"/>
              <a:gd name="connsiteX3" fmla="*/ 3214450 w 6563510"/>
              <a:gd name="connsiteY3" fmla="*/ 6002626 h 6006882"/>
              <a:gd name="connsiteX4" fmla="*/ 25 w 6563510"/>
              <a:gd name="connsiteY4" fmla="*/ 3015398 h 6006882"/>
              <a:gd name="connsiteX0" fmla="*/ 8505 w 6571990"/>
              <a:gd name="connsiteY0" fmla="*/ 3015398 h 6007675"/>
              <a:gd name="connsiteX1" fmla="*/ 3256589 w 6571990"/>
              <a:gd name="connsiteY1" fmla="*/ 121 h 6007675"/>
              <a:gd name="connsiteX2" fmla="*/ 6571990 w 6571990"/>
              <a:gd name="connsiteY2" fmla="*/ 3088326 h 6007675"/>
              <a:gd name="connsiteX3" fmla="*/ 3222930 w 6571990"/>
              <a:gd name="connsiteY3" fmla="*/ 6002626 h 6007675"/>
              <a:gd name="connsiteX4" fmla="*/ 8505 w 6571990"/>
              <a:gd name="connsiteY4" fmla="*/ 3015398 h 60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990" h="6007675">
                <a:moveTo>
                  <a:pt x="8505" y="3015398"/>
                </a:moveTo>
                <a:cubicBezTo>
                  <a:pt x="-131740" y="1667172"/>
                  <a:pt x="1483887" y="16015"/>
                  <a:pt x="3256589" y="121"/>
                </a:cubicBezTo>
                <a:cubicBezTo>
                  <a:pt x="5029291" y="-15773"/>
                  <a:pt x="6571990" y="1531472"/>
                  <a:pt x="6571990" y="3088326"/>
                </a:cubicBezTo>
                <a:cubicBezTo>
                  <a:pt x="6571990" y="4645180"/>
                  <a:pt x="5528564" y="5891366"/>
                  <a:pt x="3222930" y="6002626"/>
                </a:cubicBezTo>
                <a:cubicBezTo>
                  <a:pt x="917296" y="6113886"/>
                  <a:pt x="148750" y="4363624"/>
                  <a:pt x="8505" y="301539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351584" y="2482598"/>
            <a:ext cx="7200800" cy="1872208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3542518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ul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1851119" y="224273"/>
            <a:ext cx="8762653" cy="6007675"/>
          </a:xfrm>
          <a:custGeom>
            <a:avLst/>
            <a:gdLst>
              <a:gd name="connsiteX0" fmla="*/ 0 w 6597144"/>
              <a:gd name="connsiteY0" fmla="*/ 2818933 h 5637865"/>
              <a:gd name="connsiteX1" fmla="*/ 3298572 w 6597144"/>
              <a:gd name="connsiteY1" fmla="*/ 0 h 5637865"/>
              <a:gd name="connsiteX2" fmla="*/ 6597144 w 6597144"/>
              <a:gd name="connsiteY2" fmla="*/ 2818933 h 5637865"/>
              <a:gd name="connsiteX3" fmla="*/ 3298572 w 6597144"/>
              <a:gd name="connsiteY3" fmla="*/ 5637866 h 5637865"/>
              <a:gd name="connsiteX4" fmla="*/ 0 w 6597144"/>
              <a:gd name="connsiteY4" fmla="*/ 2818933 h 5637865"/>
              <a:gd name="connsiteX0" fmla="*/ 36 w 6597180"/>
              <a:gd name="connsiteY0" fmla="*/ 3015277 h 5834210"/>
              <a:gd name="connsiteX1" fmla="*/ 3248120 w 6597180"/>
              <a:gd name="connsiteY1" fmla="*/ 0 h 5834210"/>
              <a:gd name="connsiteX2" fmla="*/ 6597180 w 6597180"/>
              <a:gd name="connsiteY2" fmla="*/ 3015277 h 5834210"/>
              <a:gd name="connsiteX3" fmla="*/ 3298608 w 6597180"/>
              <a:gd name="connsiteY3" fmla="*/ 5834210 h 5834210"/>
              <a:gd name="connsiteX4" fmla="*/ 36 w 6597180"/>
              <a:gd name="connsiteY4" fmla="*/ 3015277 h 5834210"/>
              <a:gd name="connsiteX0" fmla="*/ 25 w 6563510"/>
              <a:gd name="connsiteY0" fmla="*/ 3015330 h 5834354"/>
              <a:gd name="connsiteX1" fmla="*/ 3248109 w 6563510"/>
              <a:gd name="connsiteY1" fmla="*/ 53 h 5834354"/>
              <a:gd name="connsiteX2" fmla="*/ 6563510 w 6563510"/>
              <a:gd name="connsiteY2" fmla="*/ 3088258 h 5834354"/>
              <a:gd name="connsiteX3" fmla="*/ 3298597 w 6563510"/>
              <a:gd name="connsiteY3" fmla="*/ 5834263 h 5834354"/>
              <a:gd name="connsiteX4" fmla="*/ 25 w 6563510"/>
              <a:gd name="connsiteY4" fmla="*/ 3015330 h 5834354"/>
              <a:gd name="connsiteX0" fmla="*/ 35 w 6563520"/>
              <a:gd name="connsiteY0" fmla="*/ 3015398 h 5834422"/>
              <a:gd name="connsiteX1" fmla="*/ 3248119 w 6563520"/>
              <a:gd name="connsiteY1" fmla="*/ 121 h 5834422"/>
              <a:gd name="connsiteX2" fmla="*/ 6563520 w 6563520"/>
              <a:gd name="connsiteY2" fmla="*/ 3088326 h 5834422"/>
              <a:gd name="connsiteX3" fmla="*/ 3298607 w 6563520"/>
              <a:gd name="connsiteY3" fmla="*/ 5834331 h 5834422"/>
              <a:gd name="connsiteX4" fmla="*/ 35 w 6563520"/>
              <a:gd name="connsiteY4" fmla="*/ 3015398 h 5834422"/>
              <a:gd name="connsiteX0" fmla="*/ 12 w 6563497"/>
              <a:gd name="connsiteY0" fmla="*/ 3015398 h 6002706"/>
              <a:gd name="connsiteX1" fmla="*/ 3248096 w 6563497"/>
              <a:gd name="connsiteY1" fmla="*/ 121 h 6002706"/>
              <a:gd name="connsiteX2" fmla="*/ 6563497 w 6563497"/>
              <a:gd name="connsiteY2" fmla="*/ 3088326 h 6002706"/>
              <a:gd name="connsiteX3" fmla="*/ 3214437 w 6563497"/>
              <a:gd name="connsiteY3" fmla="*/ 6002626 h 6002706"/>
              <a:gd name="connsiteX4" fmla="*/ 12 w 6563497"/>
              <a:gd name="connsiteY4" fmla="*/ 3015398 h 6002706"/>
              <a:gd name="connsiteX0" fmla="*/ 21 w 6563506"/>
              <a:gd name="connsiteY0" fmla="*/ 3015398 h 6003162"/>
              <a:gd name="connsiteX1" fmla="*/ 3248105 w 6563506"/>
              <a:gd name="connsiteY1" fmla="*/ 121 h 6003162"/>
              <a:gd name="connsiteX2" fmla="*/ 6563506 w 6563506"/>
              <a:gd name="connsiteY2" fmla="*/ 3088326 h 6003162"/>
              <a:gd name="connsiteX3" fmla="*/ 3214446 w 6563506"/>
              <a:gd name="connsiteY3" fmla="*/ 6002626 h 6003162"/>
              <a:gd name="connsiteX4" fmla="*/ 21 w 6563506"/>
              <a:gd name="connsiteY4" fmla="*/ 3015398 h 6003162"/>
              <a:gd name="connsiteX0" fmla="*/ 25 w 6563510"/>
              <a:gd name="connsiteY0" fmla="*/ 3015398 h 6006882"/>
              <a:gd name="connsiteX1" fmla="*/ 3248109 w 6563510"/>
              <a:gd name="connsiteY1" fmla="*/ 121 h 6006882"/>
              <a:gd name="connsiteX2" fmla="*/ 6563510 w 6563510"/>
              <a:gd name="connsiteY2" fmla="*/ 3088326 h 6006882"/>
              <a:gd name="connsiteX3" fmla="*/ 3214450 w 6563510"/>
              <a:gd name="connsiteY3" fmla="*/ 6002626 h 6006882"/>
              <a:gd name="connsiteX4" fmla="*/ 25 w 6563510"/>
              <a:gd name="connsiteY4" fmla="*/ 3015398 h 6006882"/>
              <a:gd name="connsiteX0" fmla="*/ 8505 w 6571990"/>
              <a:gd name="connsiteY0" fmla="*/ 3015398 h 6007675"/>
              <a:gd name="connsiteX1" fmla="*/ 3256589 w 6571990"/>
              <a:gd name="connsiteY1" fmla="*/ 121 h 6007675"/>
              <a:gd name="connsiteX2" fmla="*/ 6571990 w 6571990"/>
              <a:gd name="connsiteY2" fmla="*/ 3088326 h 6007675"/>
              <a:gd name="connsiteX3" fmla="*/ 3222930 w 6571990"/>
              <a:gd name="connsiteY3" fmla="*/ 6002626 h 6007675"/>
              <a:gd name="connsiteX4" fmla="*/ 8505 w 6571990"/>
              <a:gd name="connsiteY4" fmla="*/ 3015398 h 60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990" h="6007675">
                <a:moveTo>
                  <a:pt x="8505" y="3015398"/>
                </a:moveTo>
                <a:cubicBezTo>
                  <a:pt x="-131740" y="1667172"/>
                  <a:pt x="1483887" y="16015"/>
                  <a:pt x="3256589" y="121"/>
                </a:cubicBezTo>
                <a:cubicBezTo>
                  <a:pt x="5029291" y="-15773"/>
                  <a:pt x="6571990" y="1531472"/>
                  <a:pt x="6571990" y="3088326"/>
                </a:cubicBezTo>
                <a:cubicBezTo>
                  <a:pt x="6571990" y="4645180"/>
                  <a:pt x="5528564" y="5891366"/>
                  <a:pt x="3222930" y="6002626"/>
                </a:cubicBezTo>
                <a:cubicBezTo>
                  <a:pt x="917296" y="6113886"/>
                  <a:pt x="148750" y="4363624"/>
                  <a:pt x="8505" y="3015398"/>
                </a:cubicBez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351584" y="2482598"/>
            <a:ext cx="7200800" cy="1872208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406903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7534" y="1557339"/>
            <a:ext cx="10272185" cy="1008112"/>
          </a:xfrm>
        </p:spPr>
        <p:txBody>
          <a:bodyPr>
            <a:no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5374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590117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55901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16733" y="1557339"/>
            <a:ext cx="10272185" cy="1008112"/>
          </a:xfrm>
        </p:spPr>
        <p:txBody>
          <a:bodyPr>
            <a:no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3380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5421" y="765175"/>
            <a:ext cx="10272185" cy="779992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1015420" y="1773239"/>
            <a:ext cx="10264297" cy="3479964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990575" indent="-380990">
              <a:buClr>
                <a:srgbClr val="0050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523962" indent="-304792">
              <a:buClr>
                <a:srgbClr val="0050A0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2133547" indent="-304792">
              <a:buClr>
                <a:srgbClr val="0050A0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743131" indent="-304792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528001" y="331201"/>
            <a:ext cx="10751716" cy="2149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06376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3" y="765177"/>
            <a:ext cx="5088467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3" y="1773481"/>
            <a:ext cx="5088467" cy="3816108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6479717" y="765176"/>
            <a:ext cx="4800000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76380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4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1007534" y="1772819"/>
            <a:ext cx="10272185" cy="3480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657"/>
            <a:ext cx="10752667" cy="2134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39266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4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67417"/>
            <a:ext cx="10272087" cy="34857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8706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350" y="-3"/>
            <a:ext cx="12200351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454D15-2978-E743-88BE-85FA8973F3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7" y="5924111"/>
            <a:ext cx="2113399" cy="7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58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 userDrawn="1"/>
        </p:nvSpPr>
        <p:spPr>
          <a:xfrm>
            <a:off x="0" y="1"/>
            <a:ext cx="12192000" cy="55943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8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F508FF-9A9F-DD4F-A337-58F2C9D09C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064" y="5758521"/>
            <a:ext cx="2510565" cy="8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era | Medicon Village">
            <a:extLst>
              <a:ext uri="{FF2B5EF4-FFF2-40B4-BE49-F238E27FC236}">
                <a16:creationId xmlns:a16="http://schemas.microsoft.com/office/drawing/2014/main" id="{8A66CDC9-99E7-104D-B067-2E9E695197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883" y="5805419"/>
            <a:ext cx="1177909" cy="7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63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4" y="757767"/>
            <a:ext cx="10272185" cy="787400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436" y="1773239"/>
            <a:ext cx="10272185" cy="347996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27931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57768"/>
            <a:ext cx="10272185" cy="78740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86584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</a:extLst>
          </p:cNvPr>
          <p:cNvSpPr/>
          <p:nvPr userDrawn="1"/>
        </p:nvSpPr>
        <p:spPr>
          <a:xfrm>
            <a:off x="0" y="1"/>
            <a:ext cx="12192000" cy="5594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57768"/>
            <a:ext cx="10272185" cy="78740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95682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B6403A-4370-E74C-829E-9DEDE8A53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3B196D-FD70-504B-835D-07D7F963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785C1C-503E-284D-BA16-43BA4BB1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5F14-B22D-514E-B102-342EC963C837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906C6C-DD97-CF44-8300-C0BCC98C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BC5840-4DAD-BD40-9F26-36E30DD3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0DD5-EBE0-264C-BE04-5DC816DCBD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4997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421546-257F-1841-849C-0818229D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FB573A-4916-654F-B7F6-BFE744B7A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A3C0F1-8E42-3143-8C3E-995FDC71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5F14-B22D-514E-B102-342EC963C837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DB5B21-E8CE-674E-9AA9-06FACFA58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75AB8B-FD4E-674C-8AE8-CCE7DF0C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A0DD5-EBE0-264C-BE04-5DC816DCBD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6801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B46723-A94C-4815-88A4-F2960E93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521817-0C3E-4714-AB99-8C702BE2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65F336-C4DE-4A13-AD1D-AF1013262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E39A49-91F4-443D-97A1-9A239082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66768B-1523-444E-8DEA-567899D6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453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746A27-EBF3-437C-BDDF-4C523A73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E4789D-26C5-4F3B-97F2-EA9C7442F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80C58B-4D35-42B6-A0CA-0439C9E9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918BD9-3498-4943-8D4D-5065495E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40F92E-5F17-4EFB-8AF9-06FABD22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8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04771D-7FCA-4AE1-89B3-80641C54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163B716-2AD9-4EA6-94D7-0E77C7710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3DEE3C-E84F-4B60-8363-F4CEC00B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46D33A-CCCD-4948-82AD-542B4BFBA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8B7184-17A5-4587-BBBA-652CF6DC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75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6B4CF2-D191-42C3-A86D-D27994EB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195936-AF45-4977-A100-CAA567B93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5E32BF1-AC10-4243-AD2E-D7901F678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FF07FFA-87DC-4C74-92BF-B67A3D4C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37F9AF7-4965-4068-B13A-6CF03AA6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48F8838-8A5E-4184-B6AF-7F6028B4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4974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DFD258-D47A-4497-8BDC-C6E87BAF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DF04A3-B8AA-4A62-827F-E97D95831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2730A92-8918-4C33-9BB3-75BC199D6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9EBA11-4A24-48CC-99C8-2DF8AE6F0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CE792E6-7CDF-46F7-BCC3-8A613AD4C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5D44EE5-8867-462D-AB3D-C94E6FDD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2D65145-AD9B-4526-AF36-79A6AF58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7279DD7-24CF-4F34-96C2-930A09BE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7478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BD2DBC-EFE9-455F-BF8D-38C2FB3F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10F4E8-624C-4551-8638-35EE5364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59E2BB-00CA-4543-B6AE-99049861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6E8CFD-4963-403A-8B2D-B97BAE3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95305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815F682-6576-41F6-B153-9CD9AF9B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13614D8-22BC-4C6C-9E7F-459B6278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8937635-3CE9-4246-A576-41ED2120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845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B7B2AA-CB21-4101-9AC6-6692DD4C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709C54-9DBA-4F52-95E6-009C46EB0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90C8D9-465B-4240-B334-ADEF3A50F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7F70FD-E02B-4812-8AF6-EBAE4E2A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BB8EF83-21C2-4DA0-833B-36F5B49F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9AB040-AC93-4EDB-AE5B-36D85104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18980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AC9B94-2735-4B69-8DEA-1DF138DF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0FD49F7-0158-44DA-8E2E-6669E66DA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C9B6CF-FC4C-4871-ACD7-858240BFF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FA5F41-C2E9-445E-9801-25530663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D2A49F2-3A90-40FB-8549-C86D054ED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66437B1-BC14-42A4-9728-695C9BFF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8955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45FA71-3DE3-4BCC-912E-4293DBF4A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3A8EA4-4DE1-4827-827C-DFDFF3F6C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A43427-A16E-4754-827D-F8C858A9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8B84A4-CC78-4BDA-A4AE-E0ED1477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F5A7D8-A622-4A55-BB1F-4AD04176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3342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16DFB8C-C9F8-4582-9547-BFE8B7306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7D1AE26-4171-4336-AB1F-DE75A02A5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35E496-0AE0-4D18-9C59-49242DCB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5E4F-5DFA-4692-82A0-9EA24950BE3B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9ABFC2-44EF-4633-B95E-B96E1360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E2740-8289-4BB5-9AD1-B8DBA0E1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274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344085" y="333375"/>
            <a:ext cx="950383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2052" name="Rectangle 4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44064" y="1404716"/>
            <a:ext cx="9502480" cy="494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 dirty="0"/>
              <a:t>Klicka här för att skriva text</a:t>
            </a:r>
          </a:p>
          <a:p>
            <a:pPr lvl="1"/>
            <a:r>
              <a:rPr lang="sv-SE" dirty="0"/>
              <a:t>Text på nivå två</a:t>
            </a:r>
          </a:p>
          <a:p>
            <a:pPr lvl="2"/>
            <a:r>
              <a:rPr lang="sv-SE" dirty="0"/>
              <a:t>Text på nivå tre</a:t>
            </a:r>
          </a:p>
          <a:p>
            <a:pPr lvl="3"/>
            <a:r>
              <a:rPr lang="sv-SE" dirty="0"/>
              <a:t>Text på nivå fyra</a:t>
            </a:r>
          </a:p>
        </p:txBody>
      </p:sp>
      <p:sp>
        <p:nvSpPr>
          <p:cNvPr id="570376" name="Rectangle 8"/>
          <p:cNvSpPr>
            <a:spLocks noChangeArrowheads="1"/>
          </p:cNvSpPr>
          <p:nvPr/>
        </p:nvSpPr>
        <p:spPr bwMode="auto">
          <a:xfrm>
            <a:off x="0" y="6742114"/>
            <a:ext cx="12192000" cy="115887"/>
          </a:xfrm>
          <a:prstGeom prst="rect">
            <a:avLst/>
          </a:prstGeom>
          <a:solidFill>
            <a:srgbClr val="00A9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sz="1900" dirty="0">
                <a:cs typeface="+mn-cs"/>
              </a:rPr>
              <a:t> </a:t>
            </a:r>
          </a:p>
        </p:txBody>
      </p:sp>
      <p:sp>
        <p:nvSpPr>
          <p:cNvPr id="2" name="xxLanguageTextBox"/>
          <p:cNvSpPr/>
          <p:nvPr userDrawn="1">
            <p:custDataLst>
              <p:tags r:id="rId23"/>
            </p:custDataLst>
          </p:nvPr>
        </p:nvSpPr>
        <p:spPr bwMode="auto">
          <a:xfrm>
            <a:off x="0" y="0"/>
            <a:ext cx="16933" cy="127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00A9A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xxLanguageTextBox">
            <a:extLst>
              <a:ext uri="{FF2B5EF4-FFF2-40B4-BE49-F238E27FC236}">
                <a16:creationId xmlns:a16="http://schemas.microsoft.com/office/drawing/2014/main" id="{ABF16854-EC44-45EB-840C-314251E82E95}"/>
              </a:ext>
            </a:extLst>
          </p:cNvPr>
          <p:cNvSpPr/>
          <p:nvPr userDrawn="1">
            <p:custDataLst>
              <p:tags r:id="rId24"/>
            </p:custDataLst>
          </p:nvPr>
        </p:nvSpPr>
        <p:spPr bwMode="auto">
          <a:xfrm>
            <a:off x="0" y="0"/>
            <a:ext cx="12700" cy="127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rgbClr val="00A9A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9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sldNum="0" hdr="0" ftr="0" dt="0"/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9A7"/>
          </a:solidFill>
          <a:latin typeface="Arial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00A9A7"/>
          </a:solidFill>
          <a:latin typeface="Arial" charset="0"/>
        </a:defRPr>
      </a:lvl9pPr>
    </p:titleStyle>
    <p:bodyStyle>
      <a:lvl1pPr marL="266700" indent="-266700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rgbClr val="00A9A7"/>
        </a:buClr>
        <a:buSzPct val="110000"/>
        <a:buFont typeface="Symbol" pitchFamily="18" charset="2"/>
        <a:buChar char="·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568325" indent="-192088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rgbClr val="000000"/>
          </a:solidFill>
          <a:latin typeface="+mn-lt"/>
        </a:defRPr>
      </a:lvl2pPr>
      <a:lvl3pPr marL="947738" indent="-198438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rgbClr val="000000"/>
          </a:solidFill>
          <a:latin typeface="+mn-lt"/>
        </a:defRPr>
      </a:lvl3pPr>
      <a:lvl4pPr marL="1319213" indent="-200025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4pPr>
      <a:lvl5pPr marL="16954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5pPr>
      <a:lvl6pPr marL="21526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6098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7pPr>
      <a:lvl8pPr marL="30670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8pPr>
      <a:lvl9pPr marL="3524250" indent="-188913" algn="l" defTabSz="957263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56">
          <p15:clr>
            <a:srgbClr val="F26B43"/>
          </p15:clr>
        </p15:guide>
        <p15:guide id="3" pos="6924">
          <p15:clr>
            <a:srgbClr val="F26B43"/>
          </p15:clr>
        </p15:guide>
        <p15:guide id="4" orient="horz" pos="210">
          <p15:clr>
            <a:srgbClr val="F26B43"/>
          </p15:clr>
        </p15:guide>
        <p15:guide id="5" orient="horz" pos="883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3997">
          <p15:clr>
            <a:srgbClr val="F26B43"/>
          </p15:clr>
        </p15:guide>
        <p15:guide id="8" pos="847">
          <p15:clr>
            <a:srgbClr val="F26B43"/>
          </p15:clr>
        </p15:guide>
        <p15:guide id="9" pos="6833">
          <p15:clr>
            <a:srgbClr val="F26B43"/>
          </p15:clr>
        </p15:guide>
        <p15:guide id="10" pos="211">
          <p15:clr>
            <a:srgbClr val="F26B43"/>
          </p15:clr>
        </p15:guide>
        <p15:guide id="11" pos="746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07535" y="274639"/>
            <a:ext cx="102721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07535" y="1600202"/>
            <a:ext cx="10272184" cy="355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9506" y="6007591"/>
            <a:ext cx="1920213" cy="4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0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9994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700782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83968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845554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311142" indent="-239994" algn="l" defTabSz="121917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2" orient="horz" pos="2835">
          <p15:clr>
            <a:srgbClr val="F26B43"/>
          </p15:clr>
        </p15:guide>
        <p15:guide id="13" orient="horz" pos="3044">
          <p15:clr>
            <a:srgbClr val="F26B43"/>
          </p15:clr>
        </p15:guide>
        <p15:guide id="14" pos="2880">
          <p15:clr>
            <a:srgbClr val="F26B43"/>
          </p15:clr>
        </p15:guide>
        <p15:guide id="15" pos="306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0E12345-94C1-473A-9186-A6A18B552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9281C4-ED78-4AA9-804E-2C625A0BB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7012FA-FCE7-4F92-967E-C688D43BD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65E4F-5DFA-4692-82A0-9EA24950BE3B}" type="datetimeFigureOut">
              <a:rPr lang="sv-SE" smtClean="0"/>
              <a:t>2021-05-26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EA3A06-FC5D-4FEE-8C71-BE704EDCC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B6CEC3-D6D5-4C83-A2C8-8FAB6F797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EC278-C105-4FB0-87A6-FD1AFD1B8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088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inera.atlassian.net/wiki/spaces/AR/pages/3205237/Metod+f+r+f+rm+gebaserad+planerin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1E942F1-3152-714C-A8BF-56B49FEDF12D}"/>
              </a:ext>
            </a:extLst>
          </p:cNvPr>
          <p:cNvSpPr/>
          <p:nvPr/>
        </p:nvSpPr>
        <p:spPr>
          <a:xfrm>
            <a:off x="546100" y="336880"/>
            <a:ext cx="11099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Välkommen till Projekt </a:t>
            </a:r>
            <a:r>
              <a:rPr kumimoji="0" lang="sv-S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Arkinera</a:t>
            </a: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utbildning 3. Vi börjar inom kort.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21D4D4B-21BB-47F4-991C-9705CF669F96}"/>
              </a:ext>
            </a:extLst>
          </p:cNvPr>
          <p:cNvSpPr/>
          <p:nvPr/>
        </p:nvSpPr>
        <p:spPr>
          <a:xfrm>
            <a:off x="685800" y="1029377"/>
            <a:ext cx="110997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 är många inbjudna deltagare så vi ber er att följa dessa regler: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Kamera och mikrofon hålls normalt sett avstängda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Ställ fråga på det som sägs genom att räcka upp handen. När du tilldelas ordet slår du på både kamera och mikrofon. 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Alternativt, ställ den i chatten så besvaras de runt pausen eller i slutet.</a:t>
            </a: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Jag öppnar upp för dialog vid några tillfällen under denna utbildning.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E6A16A6-AF6F-468D-953F-286C24010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422" y="3204172"/>
            <a:ext cx="3894477" cy="4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9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CFF425-4F81-4290-B41A-DFBDB582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Strategiskt arbete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462896D8-7320-4A25-A6DB-A2B70EEECA6F}"/>
              </a:ext>
            </a:extLst>
          </p:cNvPr>
          <p:cNvSpPr/>
          <p:nvPr/>
        </p:nvSpPr>
        <p:spPr>
          <a:xfrm>
            <a:off x="4161182" y="1690688"/>
            <a:ext cx="2067340" cy="954157"/>
          </a:xfrm>
          <a:prstGeom prst="roundRect">
            <a:avLst/>
          </a:prstGeom>
          <a:solidFill>
            <a:srgbClr val="B36A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Vision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6E57D2EF-B2C6-4E71-A071-0F14019D863F}"/>
              </a:ext>
            </a:extLst>
          </p:cNvPr>
          <p:cNvSpPr/>
          <p:nvPr/>
        </p:nvSpPr>
        <p:spPr>
          <a:xfrm>
            <a:off x="4161182" y="3258999"/>
            <a:ext cx="2067340" cy="954157"/>
          </a:xfrm>
          <a:prstGeom prst="roundRect">
            <a:avLst/>
          </a:prstGeom>
          <a:solidFill>
            <a:srgbClr val="B36A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Mål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2516160B-E79A-46C6-916A-09DE54438F4B}"/>
              </a:ext>
            </a:extLst>
          </p:cNvPr>
          <p:cNvSpPr/>
          <p:nvPr/>
        </p:nvSpPr>
        <p:spPr>
          <a:xfrm>
            <a:off x="4161182" y="4827310"/>
            <a:ext cx="2067340" cy="954157"/>
          </a:xfrm>
          <a:prstGeom prst="roundRect">
            <a:avLst/>
          </a:prstGeom>
          <a:solidFill>
            <a:srgbClr val="B36A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Indikator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A0497E99-25CA-4307-A0CC-F73C25B9F702}"/>
              </a:ext>
            </a:extLst>
          </p:cNvPr>
          <p:cNvCxnSpPr/>
          <p:nvPr/>
        </p:nvCxnSpPr>
        <p:spPr>
          <a:xfrm>
            <a:off x="4399721" y="2644845"/>
            <a:ext cx="0" cy="6141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5B4FC163-E3DD-44F4-AFCC-AF8112A09681}"/>
              </a:ext>
            </a:extLst>
          </p:cNvPr>
          <p:cNvCxnSpPr>
            <a:cxnSpLocks/>
          </p:cNvCxnSpPr>
          <p:nvPr/>
        </p:nvCxnSpPr>
        <p:spPr>
          <a:xfrm flipV="1">
            <a:off x="5983357" y="2632834"/>
            <a:ext cx="0" cy="6261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A37C63D9-34E6-445C-9D82-E1CA47AEB062}"/>
              </a:ext>
            </a:extLst>
          </p:cNvPr>
          <p:cNvSpPr txBox="1"/>
          <p:nvPr/>
        </p:nvSpPr>
        <p:spPr>
          <a:xfrm>
            <a:off x="3813313" y="2743932"/>
            <a:ext cx="11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Bryts ner i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6EC0C5C-11D8-4767-93C2-8B4353423637}"/>
              </a:ext>
            </a:extLst>
          </p:cNvPr>
          <p:cNvSpPr txBox="1"/>
          <p:nvPr/>
        </p:nvSpPr>
        <p:spPr>
          <a:xfrm>
            <a:off x="5983356" y="2761250"/>
            <a:ext cx="149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Konkretiserar</a:t>
            </a: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F42FD787-3071-4DB8-BAE7-9F983BA04824}"/>
              </a:ext>
            </a:extLst>
          </p:cNvPr>
          <p:cNvCxnSpPr/>
          <p:nvPr/>
        </p:nvCxnSpPr>
        <p:spPr>
          <a:xfrm>
            <a:off x="4399721" y="4204497"/>
            <a:ext cx="0" cy="6141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BD39582C-7B1A-49CA-938A-A5BD3277F31A}"/>
              </a:ext>
            </a:extLst>
          </p:cNvPr>
          <p:cNvCxnSpPr>
            <a:cxnSpLocks/>
          </p:cNvCxnSpPr>
          <p:nvPr/>
        </p:nvCxnSpPr>
        <p:spPr>
          <a:xfrm flipV="1">
            <a:off x="5983357" y="4192486"/>
            <a:ext cx="0" cy="6261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ruta 14">
            <a:extLst>
              <a:ext uri="{FF2B5EF4-FFF2-40B4-BE49-F238E27FC236}">
                <a16:creationId xmlns:a16="http://schemas.microsoft.com/office/drawing/2014/main" id="{C7708AD5-8D36-4E7B-A85D-501E25C656B1}"/>
              </a:ext>
            </a:extLst>
          </p:cNvPr>
          <p:cNvSpPr txBox="1"/>
          <p:nvPr/>
        </p:nvSpPr>
        <p:spPr>
          <a:xfrm>
            <a:off x="3813313" y="4340537"/>
            <a:ext cx="11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Mäts med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840A25D-D19C-400F-904E-E8B46E789CB8}"/>
              </a:ext>
            </a:extLst>
          </p:cNvPr>
          <p:cNvSpPr txBox="1"/>
          <p:nvPr/>
        </p:nvSpPr>
        <p:spPr>
          <a:xfrm>
            <a:off x="6021456" y="4339952"/>
            <a:ext cx="149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Mäter</a:t>
            </a:r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756AE90A-4142-44F9-A538-D8830EEC1894}"/>
              </a:ext>
            </a:extLst>
          </p:cNvPr>
          <p:cNvSpPr/>
          <p:nvPr/>
        </p:nvSpPr>
        <p:spPr>
          <a:xfrm>
            <a:off x="838200" y="4827310"/>
            <a:ext cx="2067340" cy="954157"/>
          </a:xfrm>
          <a:prstGeom prst="roundRect">
            <a:avLst/>
          </a:prstGeom>
          <a:solidFill>
            <a:srgbClr val="B36A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Förmåga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271EBC62-38FA-4770-B297-D0FE95A76D3F}"/>
              </a:ext>
            </a:extLst>
          </p:cNvPr>
          <p:cNvCxnSpPr>
            <a:cxnSpLocks/>
          </p:cNvCxnSpPr>
          <p:nvPr/>
        </p:nvCxnSpPr>
        <p:spPr>
          <a:xfrm flipH="1">
            <a:off x="2809461" y="4028661"/>
            <a:ext cx="1351721" cy="789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5B452089-506D-4678-81F5-C0853888BA0B}"/>
              </a:ext>
            </a:extLst>
          </p:cNvPr>
          <p:cNvCxnSpPr>
            <a:cxnSpLocks/>
          </p:cNvCxnSpPr>
          <p:nvPr/>
        </p:nvCxnSpPr>
        <p:spPr>
          <a:xfrm flipH="1">
            <a:off x="2905540" y="5588313"/>
            <a:ext cx="1255642" cy="196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09A7660B-20C0-445B-BDA7-56D9A122420F}"/>
              </a:ext>
            </a:extLst>
          </p:cNvPr>
          <p:cNvSpPr txBox="1"/>
          <p:nvPr/>
        </p:nvSpPr>
        <p:spPr>
          <a:xfrm>
            <a:off x="3146562" y="5607948"/>
            <a:ext cx="79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Mäter</a:t>
            </a:r>
          </a:p>
        </p:txBody>
      </p: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AB85823B-0286-43A9-A254-AFD0A90FE8B9}"/>
              </a:ext>
            </a:extLst>
          </p:cNvPr>
          <p:cNvCxnSpPr>
            <a:cxnSpLocks/>
          </p:cNvCxnSpPr>
          <p:nvPr/>
        </p:nvCxnSpPr>
        <p:spPr>
          <a:xfrm>
            <a:off x="2905540" y="5073549"/>
            <a:ext cx="12556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ruta 27">
            <a:extLst>
              <a:ext uri="{FF2B5EF4-FFF2-40B4-BE49-F238E27FC236}">
                <a16:creationId xmlns:a16="http://schemas.microsoft.com/office/drawing/2014/main" id="{85CB4A63-06A7-48C1-BE99-2B0A2CCFCABF}"/>
              </a:ext>
            </a:extLst>
          </p:cNvPr>
          <p:cNvSpPr txBox="1"/>
          <p:nvPr/>
        </p:nvSpPr>
        <p:spPr>
          <a:xfrm>
            <a:off x="3014870" y="4995230"/>
            <a:ext cx="125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Mäts med</a:t>
            </a:r>
          </a:p>
        </p:txBody>
      </p:sp>
      <p:sp>
        <p:nvSpPr>
          <p:cNvPr id="29" name="Rektangel: rundade hörn 28">
            <a:extLst>
              <a:ext uri="{FF2B5EF4-FFF2-40B4-BE49-F238E27FC236}">
                <a16:creationId xmlns:a16="http://schemas.microsoft.com/office/drawing/2014/main" id="{F2E83D49-A9BE-40F2-A7C4-AE76917546E3}"/>
              </a:ext>
            </a:extLst>
          </p:cNvPr>
          <p:cNvSpPr/>
          <p:nvPr/>
        </p:nvSpPr>
        <p:spPr>
          <a:xfrm>
            <a:off x="7812157" y="3250340"/>
            <a:ext cx="2067340" cy="954157"/>
          </a:xfrm>
          <a:prstGeom prst="roundRect">
            <a:avLst/>
          </a:prstGeom>
          <a:solidFill>
            <a:srgbClr val="B36A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Nytta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844BAEE3-2A53-416B-BF63-0834077B176F}"/>
              </a:ext>
            </a:extLst>
          </p:cNvPr>
          <p:cNvCxnSpPr>
            <a:cxnSpLocks/>
          </p:cNvCxnSpPr>
          <p:nvPr/>
        </p:nvCxnSpPr>
        <p:spPr>
          <a:xfrm flipV="1">
            <a:off x="6228522" y="4213156"/>
            <a:ext cx="1583635" cy="782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77A47657-2C8A-4B5B-91DD-B0A5A64B1DE5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6241771" y="4204497"/>
            <a:ext cx="2604056" cy="13838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ruta 35">
            <a:extLst>
              <a:ext uri="{FF2B5EF4-FFF2-40B4-BE49-F238E27FC236}">
                <a16:creationId xmlns:a16="http://schemas.microsoft.com/office/drawing/2014/main" id="{FB7158FC-D76C-4399-9327-8532CB34A4D0}"/>
              </a:ext>
            </a:extLst>
          </p:cNvPr>
          <p:cNvSpPr txBox="1"/>
          <p:nvPr/>
        </p:nvSpPr>
        <p:spPr>
          <a:xfrm rot="19856923">
            <a:off x="7241643" y="4757495"/>
            <a:ext cx="11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Mäts med</a:t>
            </a:r>
          </a:p>
        </p:txBody>
      </p:sp>
      <p:cxnSp>
        <p:nvCxnSpPr>
          <p:cNvPr id="37" name="Rak pilkoppling 36">
            <a:extLst>
              <a:ext uri="{FF2B5EF4-FFF2-40B4-BE49-F238E27FC236}">
                <a16:creationId xmlns:a16="http://schemas.microsoft.com/office/drawing/2014/main" id="{F6FD5410-547F-436C-860F-7BB5EC91FEBD}"/>
              </a:ext>
            </a:extLst>
          </p:cNvPr>
          <p:cNvCxnSpPr>
            <a:cxnSpLocks/>
          </p:cNvCxnSpPr>
          <p:nvPr/>
        </p:nvCxnSpPr>
        <p:spPr>
          <a:xfrm flipH="1">
            <a:off x="6228522" y="3509719"/>
            <a:ext cx="15836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ak pilkoppling 38">
            <a:extLst>
              <a:ext uri="{FF2B5EF4-FFF2-40B4-BE49-F238E27FC236}">
                <a16:creationId xmlns:a16="http://schemas.microsoft.com/office/drawing/2014/main" id="{C7C35393-E191-4863-B764-549432531E66}"/>
              </a:ext>
            </a:extLst>
          </p:cNvPr>
          <p:cNvCxnSpPr>
            <a:cxnSpLocks/>
          </p:cNvCxnSpPr>
          <p:nvPr/>
        </p:nvCxnSpPr>
        <p:spPr>
          <a:xfrm>
            <a:off x="6228522" y="4028661"/>
            <a:ext cx="15836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ruta 41">
            <a:extLst>
              <a:ext uri="{FF2B5EF4-FFF2-40B4-BE49-F238E27FC236}">
                <a16:creationId xmlns:a16="http://schemas.microsoft.com/office/drawing/2014/main" id="{C57458E0-1FB5-4ADB-AF33-43F28303A97C}"/>
              </a:ext>
            </a:extLst>
          </p:cNvPr>
          <p:cNvSpPr txBox="1"/>
          <p:nvPr/>
        </p:nvSpPr>
        <p:spPr>
          <a:xfrm>
            <a:off x="6376786" y="3707193"/>
            <a:ext cx="128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Realiseras i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8F41E068-9EAF-4AAB-8912-9AFEF9805566}"/>
              </a:ext>
            </a:extLst>
          </p:cNvPr>
          <p:cNvSpPr txBox="1"/>
          <p:nvPr/>
        </p:nvSpPr>
        <p:spPr>
          <a:xfrm>
            <a:off x="6573070" y="3189637"/>
            <a:ext cx="107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Bidrar till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137B1844-CF43-4D1C-87C1-75485CDAA33A}"/>
              </a:ext>
            </a:extLst>
          </p:cNvPr>
          <p:cNvSpPr txBox="1"/>
          <p:nvPr/>
        </p:nvSpPr>
        <p:spPr>
          <a:xfrm rot="19856923">
            <a:off x="2708697" y="4072129"/>
            <a:ext cx="160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Ställer krav på</a:t>
            </a:r>
          </a:p>
        </p:txBody>
      </p:sp>
      <p:cxnSp>
        <p:nvCxnSpPr>
          <p:cNvPr id="48" name="Rak pilkoppling 47">
            <a:extLst>
              <a:ext uri="{FF2B5EF4-FFF2-40B4-BE49-F238E27FC236}">
                <a16:creationId xmlns:a16="http://schemas.microsoft.com/office/drawing/2014/main" id="{6D69212E-4EDC-4123-9242-D3CC391FCD8C}"/>
              </a:ext>
            </a:extLst>
          </p:cNvPr>
          <p:cNvCxnSpPr>
            <a:cxnSpLocks/>
          </p:cNvCxnSpPr>
          <p:nvPr/>
        </p:nvCxnSpPr>
        <p:spPr>
          <a:xfrm flipV="1">
            <a:off x="2171627" y="3628027"/>
            <a:ext cx="1951127" cy="11809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ruta 48">
            <a:extLst>
              <a:ext uri="{FF2B5EF4-FFF2-40B4-BE49-F238E27FC236}">
                <a16:creationId xmlns:a16="http://schemas.microsoft.com/office/drawing/2014/main" id="{7FF085E9-06E7-41A0-B2F7-C95C08A8AEE9}"/>
              </a:ext>
            </a:extLst>
          </p:cNvPr>
          <p:cNvSpPr txBox="1"/>
          <p:nvPr/>
        </p:nvSpPr>
        <p:spPr>
          <a:xfrm rot="19601750">
            <a:off x="2824207" y="3649490"/>
            <a:ext cx="11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Uppfyller</a:t>
            </a:r>
          </a:p>
        </p:txBody>
      </p:sp>
      <p:sp>
        <p:nvSpPr>
          <p:cNvPr id="54" name="Rektangel: rundade hörn 53">
            <a:extLst>
              <a:ext uri="{FF2B5EF4-FFF2-40B4-BE49-F238E27FC236}">
                <a16:creationId xmlns:a16="http://schemas.microsoft.com/office/drawing/2014/main" id="{C935570E-F810-4805-88C7-3D9D05002EE2}"/>
              </a:ext>
            </a:extLst>
          </p:cNvPr>
          <p:cNvSpPr/>
          <p:nvPr/>
        </p:nvSpPr>
        <p:spPr>
          <a:xfrm>
            <a:off x="838200" y="1688873"/>
            <a:ext cx="2067340" cy="954157"/>
          </a:xfrm>
          <a:prstGeom prst="roundRect">
            <a:avLst/>
          </a:prstGeom>
          <a:solidFill>
            <a:srgbClr val="B36A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solidFill>
                  <a:schemeClr val="bg1"/>
                </a:solidFill>
              </a:rPr>
              <a:t>Fas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56" name="Rak pilkoppling 55">
            <a:extLst>
              <a:ext uri="{FF2B5EF4-FFF2-40B4-BE49-F238E27FC236}">
                <a16:creationId xmlns:a16="http://schemas.microsoft.com/office/drawing/2014/main" id="{FC5FEF4F-9F14-4E28-8A27-42B3269C2425}"/>
              </a:ext>
            </a:extLst>
          </p:cNvPr>
          <p:cNvCxnSpPr>
            <a:cxnSpLocks/>
          </p:cNvCxnSpPr>
          <p:nvPr/>
        </p:nvCxnSpPr>
        <p:spPr>
          <a:xfrm flipH="1">
            <a:off x="2903883" y="1814416"/>
            <a:ext cx="1255642" cy="196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ruta 56">
            <a:extLst>
              <a:ext uri="{FF2B5EF4-FFF2-40B4-BE49-F238E27FC236}">
                <a16:creationId xmlns:a16="http://schemas.microsoft.com/office/drawing/2014/main" id="{8A0E03BF-36CD-49EB-AA21-F33135BD58D5}"/>
              </a:ext>
            </a:extLst>
          </p:cNvPr>
          <p:cNvSpPr txBox="1"/>
          <p:nvPr/>
        </p:nvSpPr>
        <p:spPr>
          <a:xfrm>
            <a:off x="3306003" y="1490994"/>
            <a:ext cx="101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Inriktar</a:t>
            </a:r>
          </a:p>
        </p:txBody>
      </p:sp>
      <p:cxnSp>
        <p:nvCxnSpPr>
          <p:cNvPr id="58" name="Rak pilkoppling 57">
            <a:extLst>
              <a:ext uri="{FF2B5EF4-FFF2-40B4-BE49-F238E27FC236}">
                <a16:creationId xmlns:a16="http://schemas.microsoft.com/office/drawing/2014/main" id="{14927569-E897-4E28-95F7-A963BCB8841D}"/>
              </a:ext>
            </a:extLst>
          </p:cNvPr>
          <p:cNvCxnSpPr>
            <a:cxnSpLocks/>
          </p:cNvCxnSpPr>
          <p:nvPr/>
        </p:nvCxnSpPr>
        <p:spPr>
          <a:xfrm>
            <a:off x="2903883" y="2411875"/>
            <a:ext cx="12556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ruta 58">
            <a:extLst>
              <a:ext uri="{FF2B5EF4-FFF2-40B4-BE49-F238E27FC236}">
                <a16:creationId xmlns:a16="http://schemas.microsoft.com/office/drawing/2014/main" id="{B73EA4F4-4A62-442B-A071-C988D0A00DA0}"/>
              </a:ext>
            </a:extLst>
          </p:cNvPr>
          <p:cNvSpPr txBox="1"/>
          <p:nvPr/>
        </p:nvSpPr>
        <p:spPr>
          <a:xfrm>
            <a:off x="2896682" y="2085696"/>
            <a:ext cx="125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Riktas mot</a:t>
            </a:r>
          </a:p>
        </p:txBody>
      </p:sp>
      <p:cxnSp>
        <p:nvCxnSpPr>
          <p:cNvPr id="60" name="Rak pilkoppling 59">
            <a:extLst>
              <a:ext uri="{FF2B5EF4-FFF2-40B4-BE49-F238E27FC236}">
                <a16:creationId xmlns:a16="http://schemas.microsoft.com/office/drawing/2014/main" id="{F63CDC0A-14A7-4B20-8FAE-D26B689B6014}"/>
              </a:ext>
            </a:extLst>
          </p:cNvPr>
          <p:cNvCxnSpPr>
            <a:cxnSpLocks/>
          </p:cNvCxnSpPr>
          <p:nvPr/>
        </p:nvCxnSpPr>
        <p:spPr>
          <a:xfrm>
            <a:off x="989771" y="2632834"/>
            <a:ext cx="0" cy="21858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Rak pilkoppling 60">
            <a:extLst>
              <a:ext uri="{FF2B5EF4-FFF2-40B4-BE49-F238E27FC236}">
                <a16:creationId xmlns:a16="http://schemas.microsoft.com/office/drawing/2014/main" id="{9A771B5C-2B70-4266-B8C6-2C3844D2DFA2}"/>
              </a:ext>
            </a:extLst>
          </p:cNvPr>
          <p:cNvCxnSpPr>
            <a:cxnSpLocks/>
          </p:cNvCxnSpPr>
          <p:nvPr/>
        </p:nvCxnSpPr>
        <p:spPr>
          <a:xfrm flipV="1">
            <a:off x="1354207" y="2632834"/>
            <a:ext cx="0" cy="21858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Rak pilkoppling 65">
            <a:extLst>
              <a:ext uri="{FF2B5EF4-FFF2-40B4-BE49-F238E27FC236}">
                <a16:creationId xmlns:a16="http://schemas.microsoft.com/office/drawing/2014/main" id="{B4413762-9586-4DC2-9716-9FC216F2872F}"/>
              </a:ext>
            </a:extLst>
          </p:cNvPr>
          <p:cNvCxnSpPr>
            <a:cxnSpLocks/>
          </p:cNvCxnSpPr>
          <p:nvPr/>
        </p:nvCxnSpPr>
        <p:spPr>
          <a:xfrm flipH="1" flipV="1">
            <a:off x="2017483" y="2678779"/>
            <a:ext cx="2134841" cy="8309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Rak pilkoppling 68">
            <a:extLst>
              <a:ext uri="{FF2B5EF4-FFF2-40B4-BE49-F238E27FC236}">
                <a16:creationId xmlns:a16="http://schemas.microsoft.com/office/drawing/2014/main" id="{56E0553C-936E-4F52-BB86-40B710813D45}"/>
              </a:ext>
            </a:extLst>
          </p:cNvPr>
          <p:cNvCxnSpPr>
            <a:cxnSpLocks/>
          </p:cNvCxnSpPr>
          <p:nvPr/>
        </p:nvCxnSpPr>
        <p:spPr>
          <a:xfrm>
            <a:off x="2842177" y="2670120"/>
            <a:ext cx="1428334" cy="588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ruta 71">
            <a:extLst>
              <a:ext uri="{FF2B5EF4-FFF2-40B4-BE49-F238E27FC236}">
                <a16:creationId xmlns:a16="http://schemas.microsoft.com/office/drawing/2014/main" id="{44E45958-275D-4CCD-8398-D8EF2D6E8659}"/>
              </a:ext>
            </a:extLst>
          </p:cNvPr>
          <p:cNvSpPr txBox="1"/>
          <p:nvPr/>
        </p:nvSpPr>
        <p:spPr>
          <a:xfrm rot="1195544">
            <a:off x="2800851" y="2599481"/>
            <a:ext cx="125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Riktas mot</a:t>
            </a:r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DC802BBB-E496-431B-9D4C-D55557BD431E}"/>
              </a:ext>
            </a:extLst>
          </p:cNvPr>
          <p:cNvSpPr txBox="1"/>
          <p:nvPr/>
        </p:nvSpPr>
        <p:spPr>
          <a:xfrm rot="1195544">
            <a:off x="2457082" y="3056541"/>
            <a:ext cx="1255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Inriktar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36D5319A-8347-4283-A894-3BC2AF928E40}"/>
              </a:ext>
            </a:extLst>
          </p:cNvPr>
          <p:cNvSpPr txBox="1"/>
          <p:nvPr/>
        </p:nvSpPr>
        <p:spPr>
          <a:xfrm>
            <a:off x="16738" y="2651689"/>
            <a:ext cx="110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Uppvisar</a:t>
            </a:r>
          </a:p>
        </p:txBody>
      </p:sp>
      <p:sp>
        <p:nvSpPr>
          <p:cNvPr id="75" name="textruta 74">
            <a:extLst>
              <a:ext uri="{FF2B5EF4-FFF2-40B4-BE49-F238E27FC236}">
                <a16:creationId xmlns:a16="http://schemas.microsoft.com/office/drawing/2014/main" id="{F58155C4-90B3-4153-B694-A6381A9FA65A}"/>
              </a:ext>
            </a:extLst>
          </p:cNvPr>
          <p:cNvSpPr txBox="1"/>
          <p:nvPr/>
        </p:nvSpPr>
        <p:spPr>
          <a:xfrm>
            <a:off x="1324519" y="3776673"/>
            <a:ext cx="110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Förändras under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5E483BA1-DE30-445E-A93B-63948811291C}"/>
              </a:ext>
            </a:extLst>
          </p:cNvPr>
          <p:cNvSpPr txBox="1"/>
          <p:nvPr/>
        </p:nvSpPr>
        <p:spPr>
          <a:xfrm>
            <a:off x="8566483" y="6488668"/>
            <a:ext cx="374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Inspirerad av Arkitekturgemenskapen</a:t>
            </a:r>
          </a:p>
        </p:txBody>
      </p:sp>
    </p:spTree>
    <p:extLst>
      <p:ext uri="{BB962C8B-B14F-4D97-AF65-F5344CB8AC3E}">
        <p14:creationId xmlns:p14="http://schemas.microsoft.com/office/powerpoint/2010/main" val="34416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5" grpId="0"/>
      <p:bldP spid="16" grpId="0"/>
      <p:bldP spid="17" grpId="0" animBg="1"/>
      <p:bldP spid="24" grpId="0"/>
      <p:bldP spid="28" grpId="0"/>
      <p:bldP spid="29" grpId="0" animBg="1"/>
      <p:bldP spid="36" grpId="0"/>
      <p:bldP spid="42" grpId="0"/>
      <p:bldP spid="43" grpId="0"/>
      <p:bldP spid="47" grpId="0"/>
      <p:bldP spid="49" grpId="0"/>
      <p:bldP spid="54" grpId="0" animBg="1"/>
      <p:bldP spid="57" grpId="0"/>
      <p:bldP spid="59" grpId="0"/>
      <p:bldP spid="72" grpId="0"/>
      <p:bldP spid="73" grpId="0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983EDC-C21D-4D2C-9561-25959C9A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Ett annat sätt att visa samma relationer + </a:t>
            </a:r>
            <a:r>
              <a:rPr lang="sv-SE" sz="2400" dirty="0"/>
              <a:t>lite till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F4BC877-B792-48F9-B154-A69EEE7C0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718"/>
            <a:ext cx="12192000" cy="408944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6399558-0DAB-4D31-8659-1F5DC7FF3618}"/>
              </a:ext>
            </a:extLst>
          </p:cNvPr>
          <p:cNvSpPr/>
          <p:nvPr/>
        </p:nvSpPr>
        <p:spPr>
          <a:xfrm>
            <a:off x="0" y="3388553"/>
            <a:ext cx="609600" cy="624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D4EFCA5-59B1-41E4-BDBE-E8C0EC0809BF}"/>
              </a:ext>
            </a:extLst>
          </p:cNvPr>
          <p:cNvSpPr txBox="1"/>
          <p:nvPr/>
        </p:nvSpPr>
        <p:spPr>
          <a:xfrm>
            <a:off x="9242474" y="6488668"/>
            <a:ext cx="325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Arkitekturgemenskapen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FCC6D9D-88A4-4711-B408-6048F598CA65}"/>
              </a:ext>
            </a:extLst>
          </p:cNvPr>
          <p:cNvSpPr/>
          <p:nvPr/>
        </p:nvSpPr>
        <p:spPr>
          <a:xfrm>
            <a:off x="152400" y="4511040"/>
            <a:ext cx="1371600" cy="64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63F278F-3EB8-4543-976B-4426868E8C48}"/>
              </a:ext>
            </a:extLst>
          </p:cNvPr>
          <p:cNvSpPr/>
          <p:nvPr/>
        </p:nvSpPr>
        <p:spPr>
          <a:xfrm>
            <a:off x="4892040" y="4130040"/>
            <a:ext cx="1371600" cy="64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B5958A1-BFCA-4450-B2AB-6305F94D9781}"/>
              </a:ext>
            </a:extLst>
          </p:cNvPr>
          <p:cNvSpPr/>
          <p:nvPr/>
        </p:nvSpPr>
        <p:spPr>
          <a:xfrm>
            <a:off x="6339840" y="4130040"/>
            <a:ext cx="1295400" cy="64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C8CB8F7-756F-4598-9EB1-FF1809A2D392}"/>
              </a:ext>
            </a:extLst>
          </p:cNvPr>
          <p:cNvSpPr/>
          <p:nvPr/>
        </p:nvSpPr>
        <p:spPr>
          <a:xfrm>
            <a:off x="4892039" y="2207456"/>
            <a:ext cx="3501683" cy="8245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002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168189-A0D3-4F99-BB31-D4DF4DCD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/>
              <a:t>Värdet av principer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0E792807-2BBA-4643-9200-7DAF21F115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9775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089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642B6581-BCF2-4B84-9236-CDC88178CBF1}"/>
              </a:ext>
            </a:extLst>
          </p:cNvPr>
          <p:cNvSpPr/>
          <p:nvPr/>
        </p:nvSpPr>
        <p:spPr>
          <a:xfrm>
            <a:off x="370752" y="243840"/>
            <a:ext cx="11521440" cy="6418217"/>
          </a:xfrm>
          <a:prstGeom prst="roundRect">
            <a:avLst>
              <a:gd name="adj" fmla="val 11856"/>
            </a:avLst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Definition av begreppet princip: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8029D46D-818A-4E92-AD65-AA34FDFEFCB7}"/>
              </a:ext>
            </a:extLst>
          </p:cNvPr>
          <p:cNvSpPr/>
          <p:nvPr/>
        </p:nvSpPr>
        <p:spPr bwMode="auto">
          <a:xfrm>
            <a:off x="883403" y="1906291"/>
            <a:ext cx="7302654" cy="1325563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38281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sv-SE" sz="2600" dirty="0"/>
              <a:t>Vägledande uttalande som bör följas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7D9DDFF3-078E-44FF-B4C6-8F533A669701}"/>
              </a:ext>
            </a:extLst>
          </p:cNvPr>
          <p:cNvSpPr/>
          <p:nvPr/>
        </p:nvSpPr>
        <p:spPr>
          <a:xfrm>
            <a:off x="883403" y="3323686"/>
            <a:ext cx="7302654" cy="3246539"/>
          </a:xfrm>
          <a:prstGeom prst="roundRect">
            <a:avLst>
              <a:gd name="adj" fmla="val 5534"/>
            </a:avLst>
          </a:prstGeom>
          <a:solidFill>
            <a:schemeClr val="bg1"/>
          </a:solidFill>
          <a:ln w="19050" cap="flat" cmpd="sng" algn="ctr">
            <a:solidFill>
              <a:srgbClr val="38281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sv-SE" sz="2400" dirty="0"/>
              <a:t>En beskriven princip består av:</a:t>
            </a:r>
          </a:p>
          <a:p>
            <a:r>
              <a:rPr lang="sv-SE" sz="2400" dirty="0"/>
              <a:t>·  </a:t>
            </a:r>
            <a:r>
              <a:rPr lang="sv-SE" sz="2400" b="1" dirty="0"/>
              <a:t>Titel</a:t>
            </a:r>
            <a:r>
              <a:rPr lang="sv-SE" sz="2400" dirty="0"/>
              <a:t> – Kort namn på principen</a:t>
            </a:r>
          </a:p>
          <a:p>
            <a:r>
              <a:rPr lang="sv-SE" sz="2400" dirty="0"/>
              <a:t>·  </a:t>
            </a:r>
            <a:r>
              <a:rPr lang="sv-SE" sz="2400" b="1" dirty="0"/>
              <a:t>Beskrivning</a:t>
            </a:r>
            <a:r>
              <a:rPr lang="sv-SE" sz="2400" dirty="0"/>
              <a:t> – Beskrivande text om principen</a:t>
            </a:r>
          </a:p>
          <a:p>
            <a:r>
              <a:rPr lang="sv-SE" sz="2400" dirty="0"/>
              <a:t>·  </a:t>
            </a:r>
            <a:r>
              <a:rPr lang="sv-SE" sz="2400" b="1" dirty="0"/>
              <a:t>Motivering</a:t>
            </a:r>
            <a:r>
              <a:rPr lang="sv-SE" sz="2400" dirty="0"/>
              <a:t> – Text som beskriver syftet med principen</a:t>
            </a:r>
          </a:p>
          <a:p>
            <a:r>
              <a:rPr lang="sv-SE" sz="2400" dirty="0"/>
              <a:t>·  </a:t>
            </a:r>
            <a:r>
              <a:rPr lang="sv-SE" sz="2400" b="1" dirty="0"/>
              <a:t>Konsekvens</a:t>
            </a:r>
            <a:r>
              <a:rPr lang="sv-SE" sz="2400" dirty="0"/>
              <a:t> – Text som beskriver vilka konsekvenser principen har för arkitekturen</a:t>
            </a:r>
          </a:p>
        </p:txBody>
      </p:sp>
    </p:spTree>
    <p:extLst>
      <p:ext uri="{BB962C8B-B14F-4D97-AF65-F5344CB8AC3E}">
        <p14:creationId xmlns:p14="http://schemas.microsoft.com/office/powerpoint/2010/main" val="390909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BB147C-ADC6-45A7-915D-7B9272643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sv-SE" sz="4000"/>
              <a:t>Exempel på principer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434F09-9816-469C-98F6-312470985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t" anchorCtr="0">
            <a:normAutofit/>
          </a:bodyPr>
          <a:lstStyle/>
          <a:p>
            <a:r>
              <a:rPr lang="sv-SE" sz="2000" dirty="0"/>
              <a:t>DIGG: Grundläggande principer för digital samverkan (+ relaterade rekommendationer)</a:t>
            </a:r>
          </a:p>
          <a:p>
            <a:r>
              <a:rPr lang="sv-SE" sz="2000" dirty="0"/>
              <a:t>Principer för digital samverkan i Stockholms län (12 </a:t>
            </a:r>
            <a:r>
              <a:rPr lang="sv-SE" sz="2000" dirty="0" err="1"/>
              <a:t>st</a:t>
            </a:r>
            <a:r>
              <a:rPr lang="sv-SE" sz="2000" dirty="0"/>
              <a:t>)</a:t>
            </a:r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936DFE2-0C43-4946-BB11-81528FABB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77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B3DD1CD-D1BC-453B-BD38-1811AC00C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4" y="4160357"/>
            <a:ext cx="2718210" cy="26970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336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BB147C-ADC6-45A7-915D-7B927264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Värdet av krav</a:t>
            </a:r>
          </a:p>
        </p:txBody>
      </p:sp>
      <p:graphicFrame>
        <p:nvGraphicFramePr>
          <p:cNvPr id="7" name="Platshållare för innehåll 2">
            <a:extLst>
              <a:ext uri="{FF2B5EF4-FFF2-40B4-BE49-F238E27FC236}">
                <a16:creationId xmlns:a16="http://schemas.microsoft.com/office/drawing/2014/main" id="{DECCC1C0-1EF8-45A6-8467-1B8E60C920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objekt 4" descr="En bild som visar pil&#10;&#10;Automatiskt genererad beskrivning">
            <a:extLst>
              <a:ext uri="{FF2B5EF4-FFF2-40B4-BE49-F238E27FC236}">
                <a16:creationId xmlns:a16="http://schemas.microsoft.com/office/drawing/2014/main" id="{8D280E60-133C-4B23-A04E-B35ABF4558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47637"/>
            <a:ext cx="1885950" cy="161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1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642B6581-BCF2-4B84-9236-CDC88178CBF1}"/>
              </a:ext>
            </a:extLst>
          </p:cNvPr>
          <p:cNvSpPr/>
          <p:nvPr/>
        </p:nvSpPr>
        <p:spPr>
          <a:xfrm>
            <a:off x="370752" y="243840"/>
            <a:ext cx="11521440" cy="6418217"/>
          </a:xfrm>
          <a:prstGeom prst="roundRect">
            <a:avLst>
              <a:gd name="adj" fmla="val 11856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Definition av begreppet krav: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8029D46D-818A-4E92-AD65-AA34FDFEFCB7}"/>
              </a:ext>
            </a:extLst>
          </p:cNvPr>
          <p:cNvSpPr/>
          <p:nvPr/>
        </p:nvSpPr>
        <p:spPr bwMode="auto">
          <a:xfrm>
            <a:off x="883403" y="1906292"/>
            <a:ext cx="8320283" cy="116348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38281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sv-SE" sz="2800" dirty="0"/>
              <a:t>Villkor som ska eller bör uppfyllas</a:t>
            </a:r>
            <a:endParaRPr lang="sv-SE" sz="3600" dirty="0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7D9DDFF3-078E-44FF-B4C6-8F533A669701}"/>
              </a:ext>
            </a:extLst>
          </p:cNvPr>
          <p:cNvSpPr/>
          <p:nvPr/>
        </p:nvSpPr>
        <p:spPr>
          <a:xfrm>
            <a:off x="954345" y="3308940"/>
            <a:ext cx="8320283" cy="3246539"/>
          </a:xfrm>
          <a:prstGeom prst="roundRect">
            <a:avLst>
              <a:gd name="adj" fmla="val 5534"/>
            </a:avLst>
          </a:prstGeom>
          <a:solidFill>
            <a:schemeClr val="bg1"/>
          </a:solidFill>
          <a:ln w="19050" cap="flat" cmpd="sng" algn="ctr">
            <a:solidFill>
              <a:srgbClr val="38281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sv-SE" sz="2400" dirty="0"/>
              <a:t>Ett textuellt villkor som kopplas till en visuell beskrivning av exempelvis en process. Ofta är kravet av typen ”icke funktionellt krav” (ex. processteget ska utföras inom 1 minut).</a:t>
            </a:r>
          </a:p>
          <a:p>
            <a:endParaRPr lang="sv-SE" sz="2400" dirty="0"/>
          </a:p>
          <a:p>
            <a:r>
              <a:rPr lang="sv-SE" sz="2400" dirty="0"/>
              <a:t>Vid upphandling eller verksamhetsutveckling så förekommer även andra typer av krav för att säkerställa önskat resultat.</a:t>
            </a:r>
          </a:p>
        </p:txBody>
      </p:sp>
    </p:spTree>
    <p:extLst>
      <p:ext uri="{BB962C8B-B14F-4D97-AF65-F5344CB8AC3E}">
        <p14:creationId xmlns:p14="http://schemas.microsoft.com/office/powerpoint/2010/main" val="62393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38253E1-86C9-444B-9953-237C8A7F9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978"/>
            <a:ext cx="12207452" cy="676947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992B0D7-47DB-492E-BF5E-8B3F014332BE}"/>
              </a:ext>
            </a:extLst>
          </p:cNvPr>
          <p:cNvSpPr txBox="1"/>
          <p:nvPr/>
        </p:nvSpPr>
        <p:spPr>
          <a:xfrm rot="1822641">
            <a:off x="-441569" y="3199773"/>
            <a:ext cx="1267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Vi kommer att titta närmare på krav i en senare del av utbildningen</a:t>
            </a:r>
          </a:p>
        </p:txBody>
      </p:sp>
    </p:spTree>
    <p:extLst>
      <p:ext uri="{BB962C8B-B14F-4D97-AF65-F5344CB8AC3E}">
        <p14:creationId xmlns:p14="http://schemas.microsoft.com/office/powerpoint/2010/main" val="1458469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F48ED2-8DA9-45D6-91AB-45347B4230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E08B62D-1475-4A54-AC97-189A52C9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/>
              <a:t>Förmågekarta, vad är det?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93FE0654-1208-405C-B7AC-ABB51A706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8450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3831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642B6581-BCF2-4B84-9236-CDC88178CBF1}"/>
              </a:ext>
            </a:extLst>
          </p:cNvPr>
          <p:cNvSpPr/>
          <p:nvPr/>
        </p:nvSpPr>
        <p:spPr>
          <a:xfrm>
            <a:off x="370752" y="243840"/>
            <a:ext cx="11521440" cy="6418217"/>
          </a:xfrm>
          <a:prstGeom prst="roundRect">
            <a:avLst>
              <a:gd name="adj" fmla="val 11856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Definition av begreppet förmåga: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8029D46D-818A-4E92-AD65-AA34FDFEFCB7}"/>
              </a:ext>
            </a:extLst>
          </p:cNvPr>
          <p:cNvSpPr/>
          <p:nvPr/>
        </p:nvSpPr>
        <p:spPr bwMode="auto">
          <a:xfrm>
            <a:off x="883403" y="1906291"/>
            <a:ext cx="9450768" cy="938509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38281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sv-SE" sz="2800" dirty="0"/>
              <a:t>Något en verksamhet behöver kunna för att nå önskat resultat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7D9DDFF3-078E-44FF-B4C6-8F533A669701}"/>
              </a:ext>
            </a:extLst>
          </p:cNvPr>
          <p:cNvSpPr/>
          <p:nvPr/>
        </p:nvSpPr>
        <p:spPr>
          <a:xfrm>
            <a:off x="883403" y="2943749"/>
            <a:ext cx="9450768" cy="3615136"/>
          </a:xfrm>
          <a:prstGeom prst="roundRect">
            <a:avLst>
              <a:gd name="adj" fmla="val 5534"/>
            </a:avLst>
          </a:prstGeom>
          <a:solidFill>
            <a:schemeClr val="bg1"/>
          </a:solidFill>
          <a:ln w="19050" cap="flat" cmpd="sng" algn="ctr">
            <a:solidFill>
              <a:srgbClr val="382819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Förmågor används ofta för att beskriva ett </a:t>
            </a:r>
            <a:r>
              <a:rPr lang="sv-SE" sz="2400" b="1" dirty="0"/>
              <a:t>önskat läge</a:t>
            </a:r>
            <a:r>
              <a:rPr lang="sv-SE" sz="2400" dirty="0">
                <a:solidFill>
                  <a:schemeClr val="tx1"/>
                </a:solidFill>
              </a:rPr>
              <a:t>, vilket innebär att en verksamhet behöver förändras för att få den nya förmågan.</a:t>
            </a:r>
          </a:p>
          <a:p>
            <a:r>
              <a:rPr lang="sv-SE" sz="2400" dirty="0">
                <a:solidFill>
                  <a:schemeClr val="tx1"/>
                </a:solidFill>
              </a:rPr>
              <a:t>Detta innebär att förmågorna behöver </a:t>
            </a:r>
            <a:r>
              <a:rPr lang="sv-SE" sz="2400" b="1" dirty="0">
                <a:solidFill>
                  <a:schemeClr val="tx1"/>
                </a:solidFill>
              </a:rPr>
              <a:t>kopplas till mål och indikatorer</a:t>
            </a:r>
            <a:r>
              <a:rPr lang="sv-SE" sz="2400" dirty="0">
                <a:solidFill>
                  <a:schemeClr val="tx1"/>
                </a:solidFill>
              </a:rPr>
              <a:t>.</a:t>
            </a:r>
          </a:p>
          <a:p>
            <a:r>
              <a:rPr lang="sv-SE" sz="2400" dirty="0">
                <a:solidFill>
                  <a:schemeClr val="tx1"/>
                </a:solidFill>
              </a:rPr>
              <a:t>Förmågor har också en </a:t>
            </a:r>
            <a:r>
              <a:rPr lang="sv-SE" sz="2400" b="1" dirty="0">
                <a:solidFill>
                  <a:schemeClr val="tx1"/>
                </a:solidFill>
              </a:rPr>
              <a:t>koppling till </a:t>
            </a:r>
            <a:r>
              <a:rPr lang="sv-SE" sz="2400" dirty="0">
                <a:solidFill>
                  <a:schemeClr val="tx1"/>
                </a:solidFill>
              </a:rPr>
              <a:t>den eller de organisationer som behöver förmågan samt de medel som säkerställer att förmågan uppnås, exempelvis </a:t>
            </a:r>
            <a:r>
              <a:rPr lang="sv-SE" sz="2400" b="1" dirty="0">
                <a:solidFill>
                  <a:schemeClr val="tx1"/>
                </a:solidFill>
              </a:rPr>
              <a:t>processer, tjänster, tekniska system</a:t>
            </a:r>
            <a:r>
              <a:rPr lang="sv-SE" sz="2400" dirty="0">
                <a:solidFill>
                  <a:schemeClr val="tx1"/>
                </a:solidFill>
              </a:rPr>
              <a:t> mm.</a:t>
            </a:r>
          </a:p>
          <a:p>
            <a:r>
              <a:rPr lang="sv-SE" sz="2400" dirty="0">
                <a:solidFill>
                  <a:schemeClr val="tx1"/>
                </a:solidFill>
              </a:rPr>
              <a:t>En komplett beskriven förmåga har alltså både indikatorer och kopplingar till andra element som tillsammans berättar hur bra verksamheten är på att utföra </a:t>
            </a:r>
            <a:r>
              <a:rPr lang="sv-SE" sz="2400" dirty="0"/>
              <a:t>förmågan.</a:t>
            </a:r>
            <a:endParaRPr lang="sv-S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2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4DEA32D-DC21-471A-97C9-7A43FF59A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03266CE3-AEB8-4CFD-AE1F-62895C579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895" y="200111"/>
            <a:ext cx="1937372" cy="1916979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98ED1EAB-5798-4A3E-9E75-6893A2160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64" y="2958353"/>
            <a:ext cx="1764430" cy="1279212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941FF5DE-B223-43E6-9008-F009A31B9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18" y="5415333"/>
            <a:ext cx="2654550" cy="603911"/>
          </a:xfrm>
          <a:prstGeom prst="rect">
            <a:avLst/>
          </a:prstGeom>
        </p:spPr>
      </p:pic>
      <p:sp>
        <p:nvSpPr>
          <p:cNvPr id="28" name="Freeform 3">
            <a:extLst>
              <a:ext uri="{FF2B5EF4-FFF2-40B4-BE49-F238E27FC236}">
                <a16:creationId xmlns:a16="http://schemas.microsoft.com/office/drawing/2014/main" id="{7695D806-0BD6-41DF-81C3-D8C135B40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Freeform 4">
            <a:extLst>
              <a:ext uri="{FF2B5EF4-FFF2-40B4-BE49-F238E27FC236}">
                <a16:creationId xmlns:a16="http://schemas.microsoft.com/office/drawing/2014/main" id="{5351B1B0-ABAE-4DCC-9C3E-ACDF4485F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4672" y="656807"/>
            <a:ext cx="4948428" cy="3072384"/>
          </a:xfrm>
        </p:spPr>
        <p:txBody>
          <a:bodyPr anchor="b">
            <a:normAutofit/>
          </a:bodyPr>
          <a:lstStyle/>
          <a:p>
            <a:pPr algn="l"/>
            <a:r>
              <a:rPr lang="sv-SE" sz="5400">
                <a:cs typeface="Calibri Light"/>
              </a:rPr>
              <a:t>Strategier och dess realisering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4672" y="3875495"/>
            <a:ext cx="4167376" cy="1155525"/>
          </a:xfrm>
        </p:spPr>
        <p:txBody>
          <a:bodyPr anchor="t">
            <a:normAutofit/>
          </a:bodyPr>
          <a:lstStyle/>
          <a:p>
            <a:pPr algn="l"/>
            <a:r>
              <a:rPr lang="sv-SE" sz="2000" dirty="0"/>
              <a:t>Utbildningspass 3</a:t>
            </a:r>
          </a:p>
        </p:txBody>
      </p:sp>
    </p:spTree>
    <p:extLst>
      <p:ext uri="{BB962C8B-B14F-4D97-AF65-F5344CB8AC3E}">
        <p14:creationId xmlns:p14="http://schemas.microsoft.com/office/powerpoint/2010/main" val="3194377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CDB6B7A-79DE-4A71-A9D5-EE223E1C4A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F5D4BA-8E5C-4623-B291-272C407F8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Förmågekarta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527708-0484-4CFB-96C0-30636877B8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581044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r>
              <a:rPr lang="sv-SE" sz="3200" dirty="0"/>
              <a:t>Visualisering av den samlade mängden förmågor inom ett avgränsat område</a:t>
            </a:r>
          </a:p>
          <a:p>
            <a:endParaRPr lang="sv-SE" sz="3200" dirty="0"/>
          </a:p>
          <a:p>
            <a:r>
              <a:rPr lang="sv-SE" sz="3200" dirty="0"/>
              <a:t>Området kan vara:</a:t>
            </a:r>
          </a:p>
          <a:p>
            <a:pPr lvl="1"/>
            <a:r>
              <a:rPr lang="sv-SE" sz="2800" dirty="0"/>
              <a:t>(Organisation)</a:t>
            </a:r>
          </a:p>
          <a:p>
            <a:pPr lvl="1"/>
            <a:r>
              <a:rPr lang="sv-SE" sz="2800" dirty="0"/>
              <a:t>Verksamhetsområde</a:t>
            </a:r>
          </a:p>
          <a:p>
            <a:pPr lvl="1"/>
            <a:r>
              <a:rPr lang="sv-SE" sz="2800" dirty="0"/>
              <a:t>Del av verksamhetsområde eller funktionsområde</a:t>
            </a:r>
          </a:p>
          <a:p>
            <a:endParaRPr lang="en-US" dirty="0"/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9CD03C96-326D-442C-A848-D1720F728762}"/>
              </a:ext>
            </a:extLst>
          </p:cNvPr>
          <p:cNvSpPr/>
          <p:nvPr/>
        </p:nvSpPr>
        <p:spPr bwMode="auto">
          <a:xfrm>
            <a:off x="1424395" y="5557255"/>
            <a:ext cx="9343209" cy="935038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00A9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sv-SE" sz="2400" dirty="0"/>
              <a:t>E</a:t>
            </a: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</a:t>
            </a:r>
            <a:r>
              <a:rPr kumimoji="0" lang="sv-S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förmåge</a:t>
            </a:r>
            <a:r>
              <a:rPr lang="sv-SE" sz="2800" dirty="0"/>
              <a:t>karta utgör alltid en del av en helhet</a:t>
            </a:r>
            <a:r>
              <a:rPr kumimoji="0" lang="sv-S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2049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27C17C60-9C03-4341-A907-C7E6C61AE95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22399691"/>
              </p:ext>
            </p:extLst>
          </p:nvPr>
        </p:nvGraphicFramePr>
        <p:xfrm>
          <a:off x="785620" y="225304"/>
          <a:ext cx="11207088" cy="5950104"/>
        </p:xfrm>
        <a:graphic>
          <a:graphicData uri="http://schemas.openxmlformats.org/drawingml/2006/table">
            <a:tbl>
              <a:tblPr/>
              <a:tblGrid>
                <a:gridCol w="3482509">
                  <a:extLst>
                    <a:ext uri="{9D8B030D-6E8A-4147-A177-3AD203B41FA5}">
                      <a16:colId xmlns:a16="http://schemas.microsoft.com/office/drawing/2014/main" val="1797640299"/>
                    </a:ext>
                  </a:extLst>
                </a:gridCol>
                <a:gridCol w="7724579">
                  <a:extLst>
                    <a:ext uri="{9D8B030D-6E8A-4147-A177-3AD203B41FA5}">
                      <a16:colId xmlns:a16="http://schemas.microsoft.com/office/drawing/2014/main" val="319684586"/>
                    </a:ext>
                  </a:extLst>
                </a:gridCol>
              </a:tblGrid>
              <a:tr h="176069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1">
                          <a:effectLst/>
                        </a:rPr>
                        <a:t>Intressent</a:t>
                      </a:r>
                      <a:endParaRPr lang="sv-SE" sz="1800" b="0">
                        <a:effectLst/>
                      </a:endParaRP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1" dirty="0">
                          <a:effectLst/>
                        </a:rPr>
                        <a:t>Intresse</a:t>
                      </a:r>
                      <a:endParaRPr lang="sv-SE" sz="1800" b="0" dirty="0">
                        <a:effectLst/>
                      </a:endParaRP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07971"/>
                  </a:ext>
                </a:extLst>
              </a:tr>
              <a:tr h="907432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>
                          <a:effectLst/>
                        </a:rPr>
                        <a:t>Strateger (IT och verksamhet)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800" b="0">
                          <a:effectLst/>
                        </a:rPr>
                        <a:t>Används för att beskriva nuläge och nylägen för verksamheten på strategisk nivå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800" b="0">
                          <a:effectLst/>
                        </a:rPr>
                        <a:t>Förmågekartan ger en gemensam bild av vad verksamheten behöver kunna som kan delas mellan alla intressenter.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099480"/>
                  </a:ext>
                </a:extLst>
              </a:tr>
              <a:tr h="1029326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 dirty="0">
                          <a:effectLst/>
                        </a:rPr>
                        <a:t>Ledning och direktörer, exempelvis kommundirektör, regiondirektör, generaldirektör, verkställande direktör, CIO.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800" b="0">
                          <a:effectLst/>
                        </a:rPr>
                        <a:t>Ägare av förmågekartan, i sin helhet eller till del.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800" b="0">
                          <a:effectLst/>
                        </a:rPr>
                        <a:t>Är del av underlag till utvecklingsplanering och målsättning.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800" b="0">
                          <a:effectLst/>
                        </a:rPr>
                        <a:t>Används för att visualisera och kommunicera nuvarande tillstånd och önskat framtida tillstånd på förmågenivå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498255"/>
                  </a:ext>
                </a:extLst>
              </a:tr>
              <a:tr h="663645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>
                          <a:effectLst/>
                        </a:rPr>
                        <a:t>Verksamhetschef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800" b="0" dirty="0">
                          <a:effectLst/>
                        </a:rPr>
                        <a:t>Kan vara ägare av enskilda eller mindre grupper av förmågor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800" b="0" dirty="0">
                          <a:effectLst/>
                        </a:rPr>
                        <a:t>Använder förmågekartan för att utvärdera och planera utvecklingen av sin verksamhet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5875"/>
                  </a:ext>
                </a:extLst>
              </a:tr>
              <a:tr h="663645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 dirty="0">
                          <a:effectLst/>
                        </a:rPr>
                        <a:t>Koncernarkitekt / Chefsarkitekt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800" b="0">
                          <a:effectLst/>
                        </a:rPr>
                        <a:t>Förvaltar förmågekartor i samverkan med strateger och ledning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800" b="0">
                          <a:effectLst/>
                        </a:rPr>
                        <a:t>Används för att koppla förmågor till andra delar i koncernarkitekturen, både verksamhet och it-arkitektur.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69980"/>
                  </a:ext>
                </a:extLst>
              </a:tr>
              <a:tr h="541751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>
                          <a:effectLst/>
                        </a:rPr>
                        <a:t>Verksamhetsutvecklare/ Verksamhetsarkitekt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800" b="0">
                          <a:effectLst/>
                        </a:rPr>
                        <a:t>Använder förmågekartan för att relatera verksamhetsarkitektur till och beskriva verksamhetsförändringar.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54509"/>
                  </a:ext>
                </a:extLst>
              </a:tr>
              <a:tr h="419857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>
                          <a:effectLst/>
                        </a:rPr>
                        <a:t>Projektportföljsansvarig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800" b="0">
                          <a:effectLst/>
                        </a:rPr>
                        <a:t>Kunna genomföra gap-analys av förmågor för att kunna identifiera nya initiativ/projekt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6266"/>
                  </a:ext>
                </a:extLst>
              </a:tr>
              <a:tr h="541751"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b="0">
                          <a:effectLst/>
                        </a:rPr>
                        <a:t>Objekt/tjänst/produkt -ägare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sv-SE" sz="1800" b="0" dirty="0">
                          <a:effectLst/>
                        </a:rPr>
                        <a:t>Relatera sitt eget objekt/tjänst/produkt till specifik förmåga i organisationens förmågekarta.</a:t>
                      </a:r>
                    </a:p>
                  </a:txBody>
                  <a:tcPr marL="27088" marR="27088" marT="27088" marB="27088">
                    <a:lnL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455694"/>
                  </a:ext>
                </a:extLst>
              </a:tr>
            </a:tbl>
          </a:graphicData>
        </a:graphic>
      </p:graphicFrame>
      <p:sp>
        <p:nvSpPr>
          <p:cNvPr id="8" name="textruta 7">
            <a:extLst>
              <a:ext uri="{FF2B5EF4-FFF2-40B4-BE49-F238E27FC236}">
                <a16:creationId xmlns:a16="http://schemas.microsoft.com/office/drawing/2014/main" id="{6C1C9F7D-84C9-4E75-A2AF-BA305B3E122E}"/>
              </a:ext>
            </a:extLst>
          </p:cNvPr>
          <p:cNvSpPr txBox="1"/>
          <p:nvPr/>
        </p:nvSpPr>
        <p:spPr>
          <a:xfrm>
            <a:off x="9242474" y="6488668"/>
            <a:ext cx="325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Arkitekturgemenskapen</a:t>
            </a:r>
          </a:p>
        </p:txBody>
      </p:sp>
    </p:spTree>
    <p:extLst>
      <p:ext uri="{BB962C8B-B14F-4D97-AF65-F5344CB8AC3E}">
        <p14:creationId xmlns:p14="http://schemas.microsoft.com/office/powerpoint/2010/main" val="2571481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ED2D79B-0322-4C1C-8530-F38CADB14F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7D3C5C34-155E-48C6-A064-36FFC210ECAD}"/>
              </a:ext>
            </a:extLst>
          </p:cNvPr>
          <p:cNvSpPr/>
          <p:nvPr/>
        </p:nvSpPr>
        <p:spPr>
          <a:xfrm>
            <a:off x="862891" y="466726"/>
            <a:ext cx="10367508" cy="59245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8826C4-3DC6-4F95-8B1F-91D5F4C9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01" y="466726"/>
            <a:ext cx="10268798" cy="9350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</a:t>
            </a:r>
            <a:r>
              <a:rPr lang="sv-SE" dirty="0"/>
              <a:t>e vilka förmågor som påverkas av utvecklingen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EBCB8B9-653A-404E-83FF-35B8C8858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841" y="1401764"/>
            <a:ext cx="7378320" cy="4943475"/>
          </a:xfrm>
          <a:prstGeom prst="rect">
            <a:avLst/>
          </a:prstGeom>
          <a:noFill/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70819E3-1729-4020-B099-D6E9CCBE84EA}"/>
              </a:ext>
            </a:extLst>
          </p:cNvPr>
          <p:cNvSpPr txBox="1"/>
          <p:nvPr/>
        </p:nvSpPr>
        <p:spPr>
          <a:xfrm>
            <a:off x="862892" y="2395959"/>
            <a:ext cx="1446835" cy="32409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000000"/>
                </a:solidFill>
              </a:rPr>
              <a:t>Målområden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87B648D-5494-46D1-A805-3E43A20D5B0A}"/>
              </a:ext>
            </a:extLst>
          </p:cNvPr>
          <p:cNvSpPr txBox="1"/>
          <p:nvPr/>
        </p:nvSpPr>
        <p:spPr>
          <a:xfrm>
            <a:off x="862891" y="3419354"/>
            <a:ext cx="1446835" cy="32409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r>
              <a:rPr lang="sv-SE" sz="1600" dirty="0">
                <a:solidFill>
                  <a:srgbClr val="000000"/>
                </a:solidFill>
              </a:rPr>
              <a:t>Delmål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12FF9F29-6D79-456D-83F5-02C95C5530D4}"/>
              </a:ext>
            </a:extLst>
          </p:cNvPr>
          <p:cNvSpPr/>
          <p:nvPr/>
        </p:nvSpPr>
        <p:spPr>
          <a:xfrm>
            <a:off x="746760" y="358047"/>
            <a:ext cx="10611221" cy="6179913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6527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84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2637F9-4F9C-4A27-810D-06D14DBA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 berörda förmågor mot målbilden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FAD1884-58F5-4C4E-8455-B4173A80A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580" y="716280"/>
            <a:ext cx="8559282" cy="5242560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CDF23A-A086-454D-86D7-FDE32896FE61}"/>
              </a:ext>
            </a:extLst>
          </p:cNvPr>
          <p:cNvSpPr txBox="1">
            <a:spLocks/>
          </p:cNvSpPr>
          <p:nvPr/>
        </p:nvSpPr>
        <p:spPr>
          <a:xfrm>
            <a:off x="1923202" y="0"/>
            <a:ext cx="10268798" cy="935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Förmågeutvecklingsplan</a:t>
            </a:r>
          </a:p>
        </p:txBody>
      </p:sp>
    </p:spTree>
    <p:extLst>
      <p:ext uri="{BB962C8B-B14F-4D97-AF65-F5344CB8AC3E}">
        <p14:creationId xmlns:p14="http://schemas.microsoft.com/office/powerpoint/2010/main" val="1406333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BA39033-B463-4B97-BB4C-DEAACC11E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3" r="1" b="29160"/>
          <a:stretch/>
        </p:blipFill>
        <p:spPr>
          <a:xfrm>
            <a:off x="1093788" y="1844675"/>
            <a:ext cx="10001250" cy="316547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EE5217F0-B1C2-46AA-B276-F831B07E9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88" y="5080000"/>
            <a:ext cx="10001250" cy="121602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ECA226B-E041-417A-A881-2BAF5666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Paus, vi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startar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11:05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igen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1940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460C5D1-6FA1-4991-9109-C3ECA8DC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Innan</a:t>
            </a:r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vi </a:t>
            </a:r>
            <a:r>
              <a:rPr lang="en-US" sz="5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börjar</a:t>
            </a:r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87E0AB-78ED-48A8-8205-89444B33B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256436"/>
            <a:ext cx="9144000" cy="160081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sv-SE" sz="32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… vill jag berätta om en bra gemenskap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87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B84888-57A1-40DE-B426-8C8E8CAE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Arkitekturgemenskapen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44DED64-025F-4162-9A0B-9F8A946B15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44084" y="1401765"/>
            <a:ext cx="4656000" cy="389594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Korta fakta:</a:t>
            </a:r>
          </a:p>
          <a:p>
            <a:r>
              <a:rPr lang="sv-SE" dirty="0"/>
              <a:t>Frivilligt nätverk för samarbete</a:t>
            </a:r>
          </a:p>
          <a:p>
            <a:r>
              <a:rPr lang="sv-SE" dirty="0"/>
              <a:t>Tar fram gemensamma arkitekturer</a:t>
            </a:r>
          </a:p>
          <a:p>
            <a:r>
              <a:rPr lang="sv-SE" dirty="0"/>
              <a:t>Startade 2018</a:t>
            </a:r>
          </a:p>
          <a:p>
            <a:r>
              <a:rPr lang="sv-SE" dirty="0"/>
              <a:t>Idag drygt 350 medlemmar</a:t>
            </a:r>
          </a:p>
          <a:p>
            <a:pPr lvl="1"/>
            <a:r>
              <a:rPr lang="sv-SE" dirty="0"/>
              <a:t>52 kommuner</a:t>
            </a:r>
          </a:p>
          <a:p>
            <a:pPr lvl="1"/>
            <a:r>
              <a:rPr lang="sv-SE" dirty="0"/>
              <a:t>20 regioner</a:t>
            </a:r>
          </a:p>
          <a:p>
            <a:pPr lvl="1"/>
            <a:r>
              <a:rPr lang="sv-SE" dirty="0"/>
              <a:t>14 övriga organisationer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2E6C5CC-6E2B-4BB4-B8F3-06A615868F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44084" y="5297714"/>
            <a:ext cx="9503833" cy="1226911"/>
          </a:xfrm>
        </p:spPr>
        <p:txBody>
          <a:bodyPr/>
          <a:lstStyle/>
          <a:p>
            <a:r>
              <a:rPr lang="sv-SE" dirty="0"/>
              <a:t>Tar fram arkitekturer utifrån gemensamma behov och där företrädare från flera organisationer kan avsätta tid för att jobba med en specifik uppgift. Alltid med utgångspunkt ifrån det gemensamma ramverket.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DD899CB-4D63-4AC2-B59E-7A905D1D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873" y="1962590"/>
            <a:ext cx="5433384" cy="303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2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resultat för verktyg">
            <a:extLst>
              <a:ext uri="{FF2B5EF4-FFF2-40B4-BE49-F238E27FC236}">
                <a16:creationId xmlns:a16="http://schemas.microsoft.com/office/drawing/2014/main" id="{454B08A0-7B47-4BF9-A143-C7A732F729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57F79DE-A924-4291-82DB-619F1884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Förmågekarta som verktyg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388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908707-1D3C-4864-AF53-AB485DB7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Förmågor i olika detaljeringsnivå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B95FBE6-D5CE-454B-A527-C9C6F6F51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705" y="1563975"/>
            <a:ext cx="9620009" cy="5266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5357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CFD37F97-8150-4F0A-A3B1-25406EAEB20F}"/>
              </a:ext>
            </a:extLst>
          </p:cNvPr>
          <p:cNvSpPr/>
          <p:nvPr/>
        </p:nvSpPr>
        <p:spPr>
          <a:xfrm>
            <a:off x="863794" y="576000"/>
            <a:ext cx="10307781" cy="1185271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Ledning och styrning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A6723F-5639-466A-B6E4-2D6D52BACB32}"/>
              </a:ext>
            </a:extLst>
          </p:cNvPr>
          <p:cNvSpPr/>
          <p:nvPr/>
        </p:nvSpPr>
        <p:spPr>
          <a:xfrm>
            <a:off x="863794" y="1859907"/>
            <a:ext cx="10307782" cy="2837767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Kärnverksamheter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16A59CA-F9DD-4C8A-9DCF-6A70C14B84F6}"/>
              </a:ext>
            </a:extLst>
          </p:cNvPr>
          <p:cNvSpPr/>
          <p:nvPr/>
        </p:nvSpPr>
        <p:spPr>
          <a:xfrm>
            <a:off x="8418578" y="943398"/>
            <a:ext cx="2313564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Demokrati och insyn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448AF53-B5EC-4C8D-A5C3-BD73CB05D7E7}"/>
              </a:ext>
            </a:extLst>
          </p:cNvPr>
          <p:cNvSpPr/>
          <p:nvPr/>
        </p:nvSpPr>
        <p:spPr>
          <a:xfrm>
            <a:off x="1195557" y="943398"/>
            <a:ext cx="223079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Ledning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0576A69-2B27-42B4-B70F-63DF800CB507}"/>
              </a:ext>
            </a:extLst>
          </p:cNvPr>
          <p:cNvSpPr/>
          <p:nvPr/>
        </p:nvSpPr>
        <p:spPr>
          <a:xfrm>
            <a:off x="6014327" y="943398"/>
            <a:ext cx="223079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A5FC984-E7F7-4D4D-BE89-FA21A73EF34C}"/>
              </a:ext>
            </a:extLst>
          </p:cNvPr>
          <p:cNvSpPr/>
          <p:nvPr/>
        </p:nvSpPr>
        <p:spPr>
          <a:xfrm>
            <a:off x="1333510" y="2300278"/>
            <a:ext cx="2831569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Hälsa, vård och omsorg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C400C8E-6CAC-4A56-A066-625B84C0009E}"/>
              </a:ext>
            </a:extLst>
          </p:cNvPr>
          <p:cNvSpPr/>
          <p:nvPr/>
        </p:nvSpPr>
        <p:spPr>
          <a:xfrm>
            <a:off x="1333510" y="3108418"/>
            <a:ext cx="2831569" cy="68043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Utbildning</a:t>
            </a:r>
            <a:endParaRPr lang="sv-S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04CDB89-1368-4BB1-A8A6-01AAEBCE1603}"/>
              </a:ext>
            </a:extLst>
          </p:cNvPr>
          <p:cNvSpPr/>
          <p:nvPr/>
        </p:nvSpPr>
        <p:spPr>
          <a:xfrm>
            <a:off x="4562340" y="3108418"/>
            <a:ext cx="282850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utveckling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5BF64CE-B9A2-456F-B5A2-01F13F61843C}"/>
              </a:ext>
            </a:extLst>
          </p:cNvPr>
          <p:cNvSpPr/>
          <p:nvPr/>
        </p:nvSpPr>
        <p:spPr>
          <a:xfrm>
            <a:off x="1333510" y="3898124"/>
            <a:ext cx="2829524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Trafik och Infrastruktur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E05F611-26FA-49FA-A072-84E9B2257149}"/>
              </a:ext>
            </a:extLst>
          </p:cNvPr>
          <p:cNvSpPr/>
          <p:nvPr/>
        </p:nvSpPr>
        <p:spPr>
          <a:xfrm>
            <a:off x="4564332" y="3898124"/>
            <a:ext cx="2829525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Fysisk planering och byggnadsväsen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5B7877D-5C7C-497D-A394-2B0764D9C037}"/>
              </a:ext>
            </a:extLst>
          </p:cNvPr>
          <p:cNvSpPr/>
          <p:nvPr/>
        </p:nvSpPr>
        <p:spPr>
          <a:xfrm>
            <a:off x="7634077" y="3898124"/>
            <a:ext cx="282850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Miljö och samhällsskydd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3381C91-D6E8-4253-A3FB-C1B2FB41D55A}"/>
              </a:ext>
            </a:extLst>
          </p:cNvPr>
          <p:cNvSpPr/>
          <p:nvPr/>
        </p:nvSpPr>
        <p:spPr>
          <a:xfrm>
            <a:off x="4565356" y="2300278"/>
            <a:ext cx="282850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Näringsliv, arbete </a:t>
            </a:r>
            <a:b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integration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BBDBA28-58AF-40AB-AA12-A74AE690F038}"/>
              </a:ext>
            </a:extLst>
          </p:cNvPr>
          <p:cNvSpPr/>
          <p:nvPr/>
        </p:nvSpPr>
        <p:spPr>
          <a:xfrm>
            <a:off x="7628045" y="3108418"/>
            <a:ext cx="2834533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Kultur, fritid och turism</a:t>
            </a:r>
          </a:p>
        </p:txBody>
      </p:sp>
      <p:sp>
        <p:nvSpPr>
          <p:cNvPr id="17" name="Rektangel med rundade hörn 33">
            <a:extLst>
              <a:ext uri="{FF2B5EF4-FFF2-40B4-BE49-F238E27FC236}">
                <a16:creationId xmlns:a16="http://schemas.microsoft.com/office/drawing/2014/main" id="{36D2785B-CE8B-476D-8276-15213A1C963D}"/>
              </a:ext>
            </a:extLst>
          </p:cNvPr>
          <p:cNvSpPr/>
          <p:nvPr/>
        </p:nvSpPr>
        <p:spPr>
          <a:xfrm>
            <a:off x="7634077" y="2300278"/>
            <a:ext cx="282850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Särskilda</a:t>
            </a:r>
            <a:r>
              <a:rPr lang="sv-SE" sz="14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samhällsinsatser</a:t>
            </a:r>
          </a:p>
        </p:txBody>
      </p:sp>
      <p:sp>
        <p:nvSpPr>
          <p:cNvPr id="18" name="Rektangel med rundade hörn 7">
            <a:extLst>
              <a:ext uri="{FF2B5EF4-FFF2-40B4-BE49-F238E27FC236}">
                <a16:creationId xmlns:a16="http://schemas.microsoft.com/office/drawing/2014/main" id="{E3EF0378-755B-4927-95CB-1C93240DE557}"/>
              </a:ext>
            </a:extLst>
          </p:cNvPr>
          <p:cNvSpPr/>
          <p:nvPr/>
        </p:nvSpPr>
        <p:spPr>
          <a:xfrm>
            <a:off x="3610076" y="943398"/>
            <a:ext cx="223079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Styrning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2BDAD07-0641-46A0-B894-0D673D0088AB}"/>
              </a:ext>
            </a:extLst>
          </p:cNvPr>
          <p:cNvSpPr/>
          <p:nvPr/>
        </p:nvSpPr>
        <p:spPr>
          <a:xfrm>
            <a:off x="863793" y="4786310"/>
            <a:ext cx="10307782" cy="153969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Verksamhetsstöd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47EE6C2-99BE-492D-9B2F-CF462ACCC82F}"/>
              </a:ext>
            </a:extLst>
          </p:cNvPr>
          <p:cNvSpPr/>
          <p:nvPr/>
        </p:nvSpPr>
        <p:spPr>
          <a:xfrm>
            <a:off x="933307" y="5221379"/>
            <a:ext cx="1701296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Informationsförvaltning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BD600C8-B14F-4C2F-8AC3-E24A0B96F08C}"/>
              </a:ext>
            </a:extLst>
          </p:cNvPr>
          <p:cNvSpPr/>
          <p:nvPr/>
        </p:nvSpPr>
        <p:spPr>
          <a:xfrm>
            <a:off x="2769062" y="5780253"/>
            <a:ext cx="1598814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Systemlivscykel-hantering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CF48038-49F6-46D5-9010-D3DD41D09B4B}"/>
              </a:ext>
            </a:extLst>
          </p:cNvPr>
          <p:cNvSpPr/>
          <p:nvPr/>
        </p:nvSpPr>
        <p:spPr>
          <a:xfrm>
            <a:off x="2764638" y="5221379"/>
            <a:ext cx="1607809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Ekonomihantering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B6A46725-CA03-4F21-BAA6-B6F58F600559}"/>
              </a:ext>
            </a:extLst>
          </p:cNvPr>
          <p:cNvSpPr/>
          <p:nvPr/>
        </p:nvSpPr>
        <p:spPr>
          <a:xfrm>
            <a:off x="933307" y="5780253"/>
            <a:ext cx="1701296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Personalhantering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79E03B4-EADD-4AAF-A4D0-BECB1CB3718E}"/>
              </a:ext>
            </a:extLst>
          </p:cNvPr>
          <p:cNvSpPr/>
          <p:nvPr/>
        </p:nvSpPr>
        <p:spPr>
          <a:xfrm>
            <a:off x="4512902" y="5221379"/>
            <a:ext cx="1607809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Inköp och inventariehantering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B6C5FE-CBC7-4B58-A0F6-1F5A3B28EABA}"/>
              </a:ext>
            </a:extLst>
          </p:cNvPr>
          <p:cNvSpPr/>
          <p:nvPr/>
        </p:nvSpPr>
        <p:spPr>
          <a:xfrm>
            <a:off x="4514310" y="5780253"/>
            <a:ext cx="1607809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Förvaltningsstöd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284739A3-F5BD-4477-9343-77B9103304FA}"/>
              </a:ext>
            </a:extLst>
          </p:cNvPr>
          <p:cNvSpPr/>
          <p:nvPr/>
        </p:nvSpPr>
        <p:spPr>
          <a:xfrm>
            <a:off x="6261040" y="5221379"/>
            <a:ext cx="1623316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Lokalförsörjning och fastighetsförvaltning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ACA84DE-1100-492E-9382-15537E67F4F9}"/>
              </a:ext>
            </a:extLst>
          </p:cNvPr>
          <p:cNvSpPr/>
          <p:nvPr/>
        </p:nvSpPr>
        <p:spPr>
          <a:xfrm>
            <a:off x="6269842" y="5780253"/>
            <a:ext cx="1607809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 och säkerhet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BC749E89-E007-48B6-99DA-150A8FC1121E}"/>
              </a:ext>
            </a:extLst>
          </p:cNvPr>
          <p:cNvSpPr/>
          <p:nvPr/>
        </p:nvSpPr>
        <p:spPr>
          <a:xfrm>
            <a:off x="8030368" y="5221379"/>
            <a:ext cx="1443959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Juridikhantering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2027672-8426-4135-A639-2D1FD5C80893}"/>
              </a:ext>
            </a:extLst>
          </p:cNvPr>
          <p:cNvSpPr/>
          <p:nvPr/>
        </p:nvSpPr>
        <p:spPr>
          <a:xfrm>
            <a:off x="8025374" y="5778419"/>
            <a:ext cx="1443959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Hantera förändring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90EFBA9-1456-4E35-9F93-63C457BC1ADA}"/>
              </a:ext>
            </a:extLst>
          </p:cNvPr>
          <p:cNvSpPr/>
          <p:nvPr/>
        </p:nvSpPr>
        <p:spPr>
          <a:xfrm>
            <a:off x="9612228" y="5219545"/>
            <a:ext cx="1481031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och marknadsföring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EF510BA-6343-4D8B-AE6A-7E806992C972}"/>
              </a:ext>
            </a:extLst>
          </p:cNvPr>
          <p:cNvSpPr/>
          <p:nvPr/>
        </p:nvSpPr>
        <p:spPr>
          <a:xfrm>
            <a:off x="9621030" y="5778419"/>
            <a:ext cx="1481031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IT-leverans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89B9B8AD-9929-4D66-B764-3063729CBD5E}"/>
              </a:ext>
            </a:extLst>
          </p:cNvPr>
          <p:cNvSpPr txBox="1"/>
          <p:nvPr/>
        </p:nvSpPr>
        <p:spPr>
          <a:xfrm>
            <a:off x="7901354" y="6365631"/>
            <a:ext cx="3938954" cy="3516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r>
              <a:rPr lang="sv-SE" sz="2100" dirty="0">
                <a:solidFill>
                  <a:srgbClr val="000000"/>
                </a:solidFill>
              </a:rPr>
              <a:t>Källa: Arkitekturgemenskapen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EAD895B7-E3D2-4E0E-9DAB-1AC99BCF4218}"/>
              </a:ext>
            </a:extLst>
          </p:cNvPr>
          <p:cNvSpPr/>
          <p:nvPr/>
        </p:nvSpPr>
        <p:spPr>
          <a:xfrm>
            <a:off x="0" y="0"/>
            <a:ext cx="623573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36668101-810C-43F9-A71D-71ADA6FC6BE1}"/>
              </a:ext>
            </a:extLst>
          </p:cNvPr>
          <p:cNvSpPr/>
          <p:nvPr/>
        </p:nvSpPr>
        <p:spPr>
          <a:xfrm>
            <a:off x="11571852" y="0"/>
            <a:ext cx="623573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4DF1E3A-DD41-42BE-BC76-30F8E1E3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27" y="21210"/>
            <a:ext cx="10515600" cy="494684"/>
          </a:xfrm>
        </p:spPr>
        <p:txBody>
          <a:bodyPr>
            <a:normAutofit fontScale="90000"/>
          </a:bodyPr>
          <a:lstStyle/>
          <a:p>
            <a:r>
              <a:rPr lang="sv-SE" dirty="0"/>
              <a:t>Förmågeområdeskartan</a:t>
            </a:r>
          </a:p>
        </p:txBody>
      </p:sp>
    </p:spTree>
    <p:extLst>
      <p:ext uri="{BB962C8B-B14F-4D97-AF65-F5344CB8AC3E}">
        <p14:creationId xmlns:p14="http://schemas.microsoft.com/office/powerpoint/2010/main" val="287130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F09B3-8E51-42E1-B4C5-F9EE90FF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sv-SE" sz="4000"/>
              <a:t>Syftet med utbildningen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38FD09D6-7436-41A0-9FAD-18019EA98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952080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3546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908707-1D3C-4864-AF53-AB485DB7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Förmågeområdeskarta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relaterat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till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förmågekarta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B95FBE6-D5CE-454B-A527-C9C6F6F51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705" y="1563975"/>
            <a:ext cx="9620009" cy="5266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390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3BD656D0-D251-437C-A053-6F46E68BE24A}"/>
              </a:ext>
            </a:extLst>
          </p:cNvPr>
          <p:cNvSpPr/>
          <p:nvPr/>
        </p:nvSpPr>
        <p:spPr>
          <a:xfrm>
            <a:off x="0" y="0"/>
            <a:ext cx="12192000" cy="1458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CCB32A7-32EE-4C70-B996-3A875450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598" y="378460"/>
            <a:ext cx="9503833" cy="935038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För en specifik ”lösning” kan det se ut så här</a:t>
            </a:r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90064580-817B-4FB2-A49C-7DA7E18A867A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>
            <a:off x="9474775" y="2671482"/>
            <a:ext cx="0" cy="2555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 4">
            <a:extLst>
              <a:ext uri="{FF2B5EF4-FFF2-40B4-BE49-F238E27FC236}">
                <a16:creationId xmlns:a16="http://schemas.microsoft.com/office/drawing/2014/main" id="{46C12051-0AD5-40D0-A1D0-44604E10BE57}"/>
              </a:ext>
            </a:extLst>
          </p:cNvPr>
          <p:cNvSpPr/>
          <p:nvPr/>
        </p:nvSpPr>
        <p:spPr>
          <a:xfrm>
            <a:off x="1259598" y="1787224"/>
            <a:ext cx="2545977" cy="884258"/>
          </a:xfrm>
          <a:prstGeom prst="rect">
            <a:avLst/>
          </a:prstGeom>
          <a:solidFill>
            <a:srgbClr val="B36A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Förmåga</a:t>
            </a:r>
            <a:endParaRPr lang="sv-SE" sz="1800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42EE661-A0CB-44C7-8BCD-08FDF65EEFAC}"/>
              </a:ext>
            </a:extLst>
          </p:cNvPr>
          <p:cNvSpPr txBox="1">
            <a:spLocks/>
          </p:cNvSpPr>
          <p:nvPr/>
        </p:nvSpPr>
        <p:spPr>
          <a:xfrm>
            <a:off x="2330947" y="2934606"/>
            <a:ext cx="2969473" cy="884258"/>
          </a:xfrm>
          <a:prstGeom prst="rect">
            <a:avLst/>
          </a:prstGeom>
          <a:solidFill>
            <a:srgbClr val="CC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66700" indent="-266700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defRPr sz="2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68325" indent="-192088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47738" indent="-198438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19213" indent="-200025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954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1526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6098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0670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5242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sv-SE" sz="2400" kern="0" dirty="0"/>
              <a:t>Processbeskrivning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10E38A4-598B-4AAB-9405-1FBA0D2C1938}"/>
              </a:ext>
            </a:extLst>
          </p:cNvPr>
          <p:cNvSpPr/>
          <p:nvPr/>
        </p:nvSpPr>
        <p:spPr>
          <a:xfrm>
            <a:off x="3322745" y="4020555"/>
            <a:ext cx="2545977" cy="898072"/>
          </a:xfrm>
          <a:prstGeom prst="rect">
            <a:avLst/>
          </a:prstGeom>
          <a:solidFill>
            <a:srgbClr val="66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Informations-modeller</a:t>
            </a:r>
            <a:endParaRPr lang="sv-SE" sz="18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AFF884-4D80-4080-A229-D07BBF3F54DA}"/>
              </a:ext>
            </a:extLst>
          </p:cNvPr>
          <p:cNvSpPr/>
          <p:nvPr/>
        </p:nvSpPr>
        <p:spPr>
          <a:xfrm>
            <a:off x="4141694" y="5226802"/>
            <a:ext cx="2545977" cy="906917"/>
          </a:xfrm>
          <a:prstGeom prst="rect">
            <a:avLst/>
          </a:prstGeom>
          <a:solidFill>
            <a:srgbClr val="7B99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/>
              <a:t>Systemdiagram</a:t>
            </a:r>
            <a:endParaRPr lang="sv-SE" sz="180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ACF057D-5F0E-41AD-AB60-8C518EEB178C}"/>
              </a:ext>
            </a:extLst>
          </p:cNvPr>
          <p:cNvSpPr/>
          <p:nvPr/>
        </p:nvSpPr>
        <p:spPr>
          <a:xfrm>
            <a:off x="7595749" y="1787224"/>
            <a:ext cx="3758051" cy="884258"/>
          </a:xfrm>
          <a:prstGeom prst="rect">
            <a:avLst/>
          </a:prstGeom>
          <a:solidFill>
            <a:srgbClr val="B36AA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/>
              <a:t>Personuppgiftshantering</a:t>
            </a:r>
            <a:endParaRPr lang="sv-SE" sz="1800" dirty="0"/>
          </a:p>
        </p:txBody>
      </p:sp>
      <p:sp>
        <p:nvSpPr>
          <p:cNvPr id="10" name="Platshållare för innehåll 5">
            <a:extLst>
              <a:ext uri="{FF2B5EF4-FFF2-40B4-BE49-F238E27FC236}">
                <a16:creationId xmlns:a16="http://schemas.microsoft.com/office/drawing/2014/main" id="{7F63BDBF-15DD-4E66-9E89-ABCF14266879}"/>
              </a:ext>
            </a:extLst>
          </p:cNvPr>
          <p:cNvSpPr txBox="1">
            <a:spLocks/>
          </p:cNvSpPr>
          <p:nvPr/>
        </p:nvSpPr>
        <p:spPr>
          <a:xfrm>
            <a:off x="7595749" y="2934606"/>
            <a:ext cx="3758051" cy="884258"/>
          </a:xfrm>
          <a:prstGeom prst="rect">
            <a:avLst/>
          </a:prstGeom>
          <a:solidFill>
            <a:srgbClr val="CC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2000" dirty="0"/>
              <a:t>Processer för tilldelning och upprätthållande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59B16FB-FB57-4960-A901-1F6591BB5B89}"/>
              </a:ext>
            </a:extLst>
          </p:cNvPr>
          <p:cNvSpPr/>
          <p:nvPr/>
        </p:nvSpPr>
        <p:spPr>
          <a:xfrm>
            <a:off x="7595749" y="4051000"/>
            <a:ext cx="3758051" cy="898072"/>
          </a:xfrm>
          <a:prstGeom prst="rect">
            <a:avLst/>
          </a:prstGeom>
          <a:solidFill>
            <a:srgbClr val="66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/>
              <a:t>Beskrivna begrepp, dess relationer och attribut </a:t>
            </a:r>
            <a:endParaRPr lang="sv-SE" sz="16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8D22C48-55B1-4445-9C22-45953416C22E}"/>
              </a:ext>
            </a:extLst>
          </p:cNvPr>
          <p:cNvSpPr/>
          <p:nvPr/>
        </p:nvSpPr>
        <p:spPr>
          <a:xfrm>
            <a:off x="7595749" y="5226802"/>
            <a:ext cx="3758051" cy="906917"/>
          </a:xfrm>
          <a:prstGeom prst="rect">
            <a:avLst/>
          </a:prstGeom>
          <a:solidFill>
            <a:srgbClr val="7B99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dirty="0"/>
              <a:t>Beskriven systemlogik och infrastruktur, bl.a. involverade system och beroenden</a:t>
            </a:r>
            <a:endParaRPr lang="sv-SE" sz="1600" dirty="0"/>
          </a:p>
        </p:txBody>
      </p: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287AC041-686D-4E02-8A62-11BC0011157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805575" y="2227135"/>
            <a:ext cx="3790174" cy="2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92535CFD-D18F-4CC9-9F4F-2643A25A0AB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300420" y="3376735"/>
            <a:ext cx="2295329" cy="52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1095F98C-E5A7-40C8-B1C8-0391CFC26B3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868722" y="4469591"/>
            <a:ext cx="17270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8D9BCCFA-1124-4031-9E0C-E1B04BC3C419}"/>
              </a:ext>
            </a:extLst>
          </p:cNvPr>
          <p:cNvCxnSpPr>
            <a:cxnSpLocks/>
          </p:cNvCxnSpPr>
          <p:nvPr/>
        </p:nvCxnSpPr>
        <p:spPr>
          <a:xfrm>
            <a:off x="6687671" y="5677906"/>
            <a:ext cx="9080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l: upp-ned 24">
            <a:extLst>
              <a:ext uri="{FF2B5EF4-FFF2-40B4-BE49-F238E27FC236}">
                <a16:creationId xmlns:a16="http://schemas.microsoft.com/office/drawing/2014/main" id="{336A3C40-55AE-4F51-9725-31778D5D9434}"/>
              </a:ext>
            </a:extLst>
          </p:cNvPr>
          <p:cNvSpPr/>
          <p:nvPr/>
        </p:nvSpPr>
        <p:spPr bwMode="auto">
          <a:xfrm rot="19734280">
            <a:off x="1955802" y="3117231"/>
            <a:ext cx="624216" cy="2704719"/>
          </a:xfrm>
          <a:prstGeom prst="upDownArrow">
            <a:avLst/>
          </a:prstGeom>
          <a:solidFill>
            <a:schemeClr val="bg1"/>
          </a:solidFill>
          <a:ln w="19050" cap="flat" cmpd="sng" algn="ctr">
            <a:solidFill>
              <a:srgbClr val="00A9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7C198D67-741E-457E-A881-3CF77794C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929" y="30813"/>
            <a:ext cx="1676071" cy="9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59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E55153A-8B11-4B86-9ECC-1B3AA040F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2197" y="2104571"/>
            <a:ext cx="8122797" cy="4528458"/>
          </a:xfrm>
          <a:prstGeom prst="rect">
            <a:avLst/>
          </a:prstGeom>
          <a:noFill/>
        </p:spPr>
      </p:pic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F3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150C044-BC5A-4090-96D5-7D3A4DF3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 förmåga möjliggörs av- / relaterar till många delar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6DDD371-FBAA-41DA-A2B8-539E9BC5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865" y="30813"/>
            <a:ext cx="2026135" cy="113033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B04AC57-50BE-48E3-AECD-6D816D8792CB}"/>
              </a:ext>
            </a:extLst>
          </p:cNvPr>
          <p:cNvSpPr/>
          <p:nvPr/>
        </p:nvSpPr>
        <p:spPr>
          <a:xfrm>
            <a:off x="3691780" y="3291394"/>
            <a:ext cx="1785258" cy="2394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7D05DC7-F830-4F92-B515-F3A349C62BB0}"/>
              </a:ext>
            </a:extLst>
          </p:cNvPr>
          <p:cNvSpPr/>
          <p:nvPr/>
        </p:nvSpPr>
        <p:spPr>
          <a:xfrm>
            <a:off x="7279042" y="2202997"/>
            <a:ext cx="1785258" cy="3483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9D755B6-B642-464D-8BFF-521776BA0A31}"/>
              </a:ext>
            </a:extLst>
          </p:cNvPr>
          <p:cNvSpPr/>
          <p:nvPr/>
        </p:nvSpPr>
        <p:spPr>
          <a:xfrm>
            <a:off x="10286303" y="3818933"/>
            <a:ext cx="1478691" cy="17378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6C2B16F-A07D-4182-A665-FEDBC3C67B64}"/>
              </a:ext>
            </a:extLst>
          </p:cNvPr>
          <p:cNvSpPr/>
          <p:nvPr/>
        </p:nvSpPr>
        <p:spPr>
          <a:xfrm>
            <a:off x="4923692" y="5744307"/>
            <a:ext cx="1606062" cy="4689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98DC328-44AC-4051-82CC-B2FBF4C0DD96}"/>
              </a:ext>
            </a:extLst>
          </p:cNvPr>
          <p:cNvSpPr txBox="1"/>
          <p:nvPr/>
        </p:nvSpPr>
        <p:spPr>
          <a:xfrm rot="18129169">
            <a:off x="6847651" y="3493477"/>
            <a:ext cx="296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Personuppgiftshantering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A43BED8-3308-4D97-B0A8-95EA94E6A467}"/>
              </a:ext>
            </a:extLst>
          </p:cNvPr>
          <p:cNvSpPr txBox="1"/>
          <p:nvPr/>
        </p:nvSpPr>
        <p:spPr>
          <a:xfrm>
            <a:off x="11584332" y="5556738"/>
            <a:ext cx="60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Hämta </a:t>
            </a:r>
          </a:p>
          <a:p>
            <a:r>
              <a:rPr lang="sv-SE" sz="1200" dirty="0"/>
              <a:t>från </a:t>
            </a:r>
          </a:p>
          <a:p>
            <a:r>
              <a:rPr lang="sv-SE" sz="1200" dirty="0"/>
              <a:t>Navet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5351F8E-C3E4-46E1-BED3-EDEBEBD160C7}"/>
              </a:ext>
            </a:extLst>
          </p:cNvPr>
          <p:cNvSpPr txBox="1"/>
          <p:nvPr/>
        </p:nvSpPr>
        <p:spPr>
          <a:xfrm>
            <a:off x="11592601" y="3429000"/>
            <a:ext cx="78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Lokalt</a:t>
            </a:r>
          </a:p>
          <a:p>
            <a:r>
              <a:rPr lang="sv-SE" sz="1200" dirty="0"/>
              <a:t>Register</a:t>
            </a:r>
          </a:p>
        </p:txBody>
      </p: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1B007C0F-F7F6-4BFA-818E-DDD6DDC60B53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11592601" y="4935415"/>
            <a:ext cx="295565" cy="621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1F5DC6C9-FC7E-460A-81B3-EC4D386D97F9}"/>
              </a:ext>
            </a:extLst>
          </p:cNvPr>
          <p:cNvCxnSpPr>
            <a:cxnSpLocks/>
          </p:cNvCxnSpPr>
          <p:nvPr/>
        </p:nvCxnSpPr>
        <p:spPr>
          <a:xfrm flipH="1">
            <a:off x="11593568" y="3903169"/>
            <a:ext cx="221009" cy="2149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CE0D1604-558F-45F8-BBE0-91D728CDA119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5374958" y="6069763"/>
            <a:ext cx="203983" cy="31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>
            <a:extLst>
              <a:ext uri="{FF2B5EF4-FFF2-40B4-BE49-F238E27FC236}">
                <a16:creationId xmlns:a16="http://schemas.microsoft.com/office/drawing/2014/main" id="{D5BC0CF3-8FD8-4B04-9304-92B35C9568F7}"/>
              </a:ext>
            </a:extLst>
          </p:cNvPr>
          <p:cNvSpPr txBox="1"/>
          <p:nvPr/>
        </p:nvSpPr>
        <p:spPr>
          <a:xfrm>
            <a:off x="4571927" y="6381263"/>
            <a:ext cx="1606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Informationsmodell</a:t>
            </a:r>
          </a:p>
          <a:p>
            <a:r>
              <a:rPr lang="sv-SE" sz="1200" dirty="0"/>
              <a:t>Personpost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E7E81C3D-8163-4837-A9FE-39D517782A4D}"/>
              </a:ext>
            </a:extLst>
          </p:cNvPr>
          <p:cNvSpPr txBox="1"/>
          <p:nvPr/>
        </p:nvSpPr>
        <p:spPr>
          <a:xfrm>
            <a:off x="10344693" y="1433007"/>
            <a:ext cx="166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Rättssäker och korrekt PU-hantering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3A0B80BB-1ADC-4243-B7A3-2EB166047A10}"/>
              </a:ext>
            </a:extLst>
          </p:cNvPr>
          <p:cNvSpPr txBox="1"/>
          <p:nvPr/>
        </p:nvSpPr>
        <p:spPr>
          <a:xfrm>
            <a:off x="11561300" y="4289084"/>
            <a:ext cx="70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Kolla innehåll</a:t>
            </a:r>
          </a:p>
        </p:txBody>
      </p: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31F1A8A7-FC0A-4D63-B3BF-294CFF7AB36A}"/>
              </a:ext>
            </a:extLst>
          </p:cNvPr>
          <p:cNvCxnSpPr>
            <a:cxnSpLocks/>
          </p:cNvCxnSpPr>
          <p:nvPr/>
        </p:nvCxnSpPr>
        <p:spPr>
          <a:xfrm flipV="1">
            <a:off x="11025648" y="1808758"/>
            <a:ext cx="271389" cy="475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AC50C9DA-C692-427F-A569-27040CC2203C}"/>
              </a:ext>
            </a:extLst>
          </p:cNvPr>
          <p:cNvSpPr txBox="1"/>
          <p:nvPr/>
        </p:nvSpPr>
        <p:spPr>
          <a:xfrm>
            <a:off x="1840193" y="3494426"/>
            <a:ext cx="1620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Rekrytering, Chef, ..</a:t>
            </a:r>
          </a:p>
        </p:txBody>
      </p: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FA7A6119-B845-4269-954E-2DF9580845AD}"/>
              </a:ext>
            </a:extLst>
          </p:cNvPr>
          <p:cNvCxnSpPr>
            <a:cxnSpLocks/>
          </p:cNvCxnSpPr>
          <p:nvPr/>
        </p:nvCxnSpPr>
        <p:spPr>
          <a:xfrm flipH="1" flipV="1">
            <a:off x="3137131" y="3632925"/>
            <a:ext cx="1329362" cy="26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ruta 27">
            <a:extLst>
              <a:ext uri="{FF2B5EF4-FFF2-40B4-BE49-F238E27FC236}">
                <a16:creationId xmlns:a16="http://schemas.microsoft.com/office/drawing/2014/main" id="{664C1C43-ABCC-48DE-8F0F-3B2AC71C7131}"/>
              </a:ext>
            </a:extLst>
          </p:cNvPr>
          <p:cNvSpPr txBox="1"/>
          <p:nvPr/>
        </p:nvSpPr>
        <p:spPr>
          <a:xfrm>
            <a:off x="1447192" y="3974456"/>
            <a:ext cx="1780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HR, Förvaltning, Enhet, ..</a:t>
            </a:r>
          </a:p>
        </p:txBody>
      </p: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320C61D4-4115-40FB-A373-D18C3E068B9A}"/>
              </a:ext>
            </a:extLst>
          </p:cNvPr>
          <p:cNvCxnSpPr>
            <a:cxnSpLocks/>
          </p:cNvCxnSpPr>
          <p:nvPr/>
        </p:nvCxnSpPr>
        <p:spPr>
          <a:xfrm flipH="1" flipV="1">
            <a:off x="3137131" y="4105477"/>
            <a:ext cx="9050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ruta 30">
            <a:extLst>
              <a:ext uri="{FF2B5EF4-FFF2-40B4-BE49-F238E27FC236}">
                <a16:creationId xmlns:a16="http://schemas.microsoft.com/office/drawing/2014/main" id="{C6A118D5-68B5-4949-ACC0-04D697E574CF}"/>
              </a:ext>
            </a:extLst>
          </p:cNvPr>
          <p:cNvSpPr txBox="1"/>
          <p:nvPr/>
        </p:nvSpPr>
        <p:spPr>
          <a:xfrm>
            <a:off x="383418" y="4340082"/>
            <a:ext cx="292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On-/</a:t>
            </a:r>
            <a:r>
              <a:rPr lang="sv-SE" sz="1200" dirty="0" err="1"/>
              <a:t>offboarding</a:t>
            </a:r>
            <a:r>
              <a:rPr lang="sv-SE" sz="1200" dirty="0"/>
              <a:t>, tilldela användarkonto, ...</a:t>
            </a:r>
          </a:p>
        </p:txBody>
      </p: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6BD1FE8D-F078-43E0-8CE5-7071546278B3}"/>
              </a:ext>
            </a:extLst>
          </p:cNvPr>
          <p:cNvCxnSpPr>
            <a:cxnSpLocks/>
          </p:cNvCxnSpPr>
          <p:nvPr/>
        </p:nvCxnSpPr>
        <p:spPr>
          <a:xfrm flipH="1">
            <a:off x="3162538" y="4486481"/>
            <a:ext cx="1321663" cy="23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98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3" grpId="0"/>
      <p:bldP spid="14" grpId="0"/>
      <p:bldP spid="19" grpId="0"/>
      <p:bldP spid="21" grpId="0"/>
      <p:bldP spid="22" grpId="0"/>
      <p:bldP spid="24" grpId="0"/>
      <p:bldP spid="28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9EC4D2-8A66-4D20-8F8F-DC1FEA88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sv-SE" sz="3900">
                <a:solidFill>
                  <a:srgbClr val="FFFFFF"/>
                </a:solidFill>
              </a:rPr>
              <a:t>Förmågebaserad planering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FC77F4-F6BF-499F-9EBA-355DEDC6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5125509" cy="5837949"/>
          </a:xfrm>
        </p:spPr>
        <p:txBody>
          <a:bodyPr anchor="ctr">
            <a:normAutofit/>
          </a:bodyPr>
          <a:lstStyle/>
          <a:p>
            <a:pPr marL="266700" lvl="0" indent="-266700" defTabSz="957263" fontAlgn="base"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defRPr/>
            </a:pPr>
            <a:r>
              <a:rPr lang="sv-SE" sz="2000" kern="0" dirty="0">
                <a:solidFill>
                  <a:schemeClr val="tx1">
                    <a:alpha val="80000"/>
                  </a:schemeClr>
                </a:solidFill>
                <a:latin typeface="Arial"/>
              </a:rPr>
              <a:t>Metod som förädlats inom Arkitekturgemenskapen</a:t>
            </a:r>
          </a:p>
          <a:p>
            <a:pPr marL="376237" lvl="1" indent="0" defTabSz="957263" fontAlgn="base">
              <a:spcBef>
                <a:spcPct val="20000"/>
              </a:spcBef>
              <a:spcAft>
                <a:spcPct val="20000"/>
              </a:spcAft>
              <a:buSzPct val="90000"/>
              <a:buNone/>
              <a:defRPr/>
            </a:pPr>
            <a:r>
              <a:rPr lang="sv-SE" sz="2000" kern="0" dirty="0">
                <a:solidFill>
                  <a:schemeClr val="tx1">
                    <a:alpha val="80000"/>
                  </a:schemeClr>
                </a:solidFill>
                <a:latin typeface="Arial"/>
                <a:cs typeface="Arial" charset="0"/>
              </a:rPr>
              <a:t>(Ursprungligen framtagen av Försvarsmakten)</a:t>
            </a:r>
          </a:p>
          <a:p>
            <a:pPr marL="266700" lvl="0" indent="-266700" defTabSz="957263" fontAlgn="base"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defRPr/>
            </a:pPr>
            <a:endParaRPr lang="sv-SE" sz="2000" kern="0" dirty="0">
              <a:solidFill>
                <a:schemeClr val="tx1">
                  <a:alpha val="80000"/>
                </a:schemeClr>
              </a:solidFill>
              <a:latin typeface="Arial"/>
            </a:endParaRPr>
          </a:p>
          <a:p>
            <a:pPr marL="266700" lvl="0" indent="-266700" defTabSz="957263" fontAlgn="base"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defRPr/>
            </a:pPr>
            <a:r>
              <a:rPr lang="sv-SE" sz="2000" kern="0" dirty="0">
                <a:solidFill>
                  <a:schemeClr val="tx1">
                    <a:alpha val="80000"/>
                  </a:schemeClr>
                </a:solidFill>
                <a:latin typeface="Arial"/>
              </a:rPr>
              <a:t>Tillämpning ger förutsättningar för strategisk styrning och uppföljning som hänger ihop med arkitekturen, utan att man behöver kunna, eller förstå arkitektur</a:t>
            </a:r>
          </a:p>
          <a:p>
            <a:pPr marL="266700" lvl="0" indent="-266700" defTabSz="957263" fontAlgn="base"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defRPr/>
            </a:pPr>
            <a:endParaRPr lang="sv-SE" sz="2000" kern="0" dirty="0">
              <a:solidFill>
                <a:schemeClr val="tx1">
                  <a:alpha val="80000"/>
                </a:schemeClr>
              </a:solidFill>
              <a:latin typeface="Arial"/>
            </a:endParaRPr>
          </a:p>
          <a:p>
            <a:pPr marL="266700" lvl="0" indent="-266700" defTabSz="957263" fontAlgn="base"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defRPr/>
            </a:pPr>
            <a:r>
              <a:rPr lang="sv-SE" sz="2000" kern="0" dirty="0">
                <a:solidFill>
                  <a:schemeClr val="tx1">
                    <a:alpha val="80000"/>
                  </a:schemeClr>
                </a:solidFill>
                <a:latin typeface="Arial"/>
              </a:rPr>
              <a:t>Information om metoden finns här: </a:t>
            </a:r>
            <a:r>
              <a:rPr lang="sv-SE" sz="2000" kern="0" dirty="0">
                <a:solidFill>
                  <a:schemeClr val="tx1">
                    <a:alpha val="80000"/>
                  </a:schemeClr>
                </a:solidFill>
                <a:latin typeface="Arial"/>
                <a:hlinkClick r:id="rId2"/>
              </a:rPr>
              <a:t>https://inera.atlassian.net/wiki/spaces/AR/pages/3205237/Metod+f+r+f+rm+gebaserad+planering</a:t>
            </a:r>
            <a:endParaRPr lang="sv-SE" sz="2000" kern="0" dirty="0">
              <a:solidFill>
                <a:schemeClr val="tx1">
                  <a:alpha val="80000"/>
                </a:schemeClr>
              </a:solidFill>
              <a:latin typeface="Arial"/>
            </a:endParaRPr>
          </a:p>
          <a:p>
            <a:endParaRPr lang="sv-SE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10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13E575-A02E-4581-A6D9-7C59F300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Från ett nuläge till ett </a:t>
            </a:r>
            <a:r>
              <a:rPr lang="sv-SE" dirty="0" err="1"/>
              <a:t>nyläge</a:t>
            </a:r>
            <a:r>
              <a:rPr lang="sv-SE" dirty="0"/>
              <a:t> (eller önskat målläge)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9B90F7-41E7-4A44-91DD-A953DCCED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338" y="2181664"/>
            <a:ext cx="6935877" cy="4248224"/>
          </a:xfrm>
          <a:prstGeom prst="rect">
            <a:avLst/>
          </a:prstGeom>
          <a:noFill/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8BBF3A2-5BD9-48D8-ACDC-65D9E119A5C3}"/>
              </a:ext>
            </a:extLst>
          </p:cNvPr>
          <p:cNvSpPr/>
          <p:nvPr/>
        </p:nvSpPr>
        <p:spPr bwMode="auto">
          <a:xfrm>
            <a:off x="2004646" y="2063261"/>
            <a:ext cx="7831016" cy="469301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A9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latshållare för innehåll 4" descr="En bild som visar utomhus, himmel, väg, träd&#10;&#10;Automatiskt genererad beskrivning">
            <a:extLst>
              <a:ext uri="{FF2B5EF4-FFF2-40B4-BE49-F238E27FC236}">
                <a16:creationId xmlns:a16="http://schemas.microsoft.com/office/drawing/2014/main" id="{D3DE0B53-3D2C-4814-8732-3507F0AC185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6754"/>
            <a:ext cx="5934075" cy="3819525"/>
          </a:xfr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A18A2D0-DB07-481F-99CE-35A814DE4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530" y="3727939"/>
            <a:ext cx="6161470" cy="301661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F683349-4CA2-45AD-AC69-E87B756BD41C}"/>
              </a:ext>
            </a:extLst>
          </p:cNvPr>
          <p:cNvSpPr txBox="1"/>
          <p:nvPr/>
        </p:nvSpPr>
        <p:spPr>
          <a:xfrm>
            <a:off x="1799492" y="1664677"/>
            <a:ext cx="8593015" cy="3588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r>
              <a:rPr lang="sv-SE" sz="2100" dirty="0">
                <a:solidFill>
                  <a:srgbClr val="000000"/>
                </a:solidFill>
              </a:rPr>
              <a:t>Vi beskriver nuläget och </a:t>
            </a:r>
            <a:r>
              <a:rPr lang="sv-SE" sz="2100" dirty="0" err="1">
                <a:solidFill>
                  <a:srgbClr val="000000"/>
                </a:solidFill>
              </a:rPr>
              <a:t>nyläget</a:t>
            </a:r>
            <a:r>
              <a:rPr lang="sv-SE" sz="2100" dirty="0">
                <a:solidFill>
                  <a:srgbClr val="000000"/>
                </a:solidFill>
              </a:rPr>
              <a:t> och därefter kan vi jobba med gapet</a:t>
            </a:r>
          </a:p>
        </p:txBody>
      </p:sp>
    </p:spTree>
    <p:extLst>
      <p:ext uri="{BB962C8B-B14F-4D97-AF65-F5344CB8AC3E}">
        <p14:creationId xmlns:p14="http://schemas.microsoft.com/office/powerpoint/2010/main" val="2762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D82B2695-C207-46D0-9510-06C9D579CEC1}"/>
              </a:ext>
            </a:extLst>
          </p:cNvPr>
          <p:cNvSpPr/>
          <p:nvPr/>
        </p:nvSpPr>
        <p:spPr>
          <a:xfrm>
            <a:off x="0" y="170314"/>
            <a:ext cx="12192000" cy="165512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9CD55FE4-FB2C-493D-8D4E-674553E87335}"/>
              </a:ext>
            </a:extLst>
          </p:cNvPr>
          <p:cNvSpPr txBox="1">
            <a:spLocks/>
          </p:cNvSpPr>
          <p:nvPr/>
        </p:nvSpPr>
        <p:spPr>
          <a:xfrm>
            <a:off x="304801" y="1401764"/>
            <a:ext cx="10543118" cy="4943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  <a:p>
            <a:r>
              <a:rPr lang="sv-SE" sz="2400" dirty="0"/>
              <a:t>Färgmarkering för att tydliggöra:</a:t>
            </a:r>
          </a:p>
          <a:p>
            <a:pPr lvl="1"/>
            <a:r>
              <a:rPr lang="sv-SE" sz="2000" dirty="0"/>
              <a:t>Systemstödsnivå</a:t>
            </a:r>
          </a:p>
          <a:p>
            <a:pPr lvl="1"/>
            <a:r>
              <a:rPr lang="sv-SE" sz="2000" dirty="0"/>
              <a:t>Kravuppfyllnad</a:t>
            </a:r>
          </a:p>
          <a:p>
            <a:pPr lvl="1"/>
            <a:r>
              <a:rPr lang="sv-SE" sz="2000" dirty="0"/>
              <a:t>Utvecklingsnivå</a:t>
            </a:r>
          </a:p>
          <a:p>
            <a:pPr lvl="1"/>
            <a:r>
              <a:rPr lang="sv-SE" sz="2000" dirty="0"/>
              <a:t>…</a:t>
            </a:r>
          </a:p>
          <a:p>
            <a:endParaRPr lang="sv-SE" sz="2300" dirty="0"/>
          </a:p>
          <a:p>
            <a:endParaRPr lang="sv-SE" sz="23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3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3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3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FAD2B26-1473-48D3-91A3-B95AEE89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675" y="2067284"/>
            <a:ext cx="3592567" cy="215467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16BEF31-715E-4298-A4E7-2DFAEE15CE53}"/>
              </a:ext>
            </a:extLst>
          </p:cNvPr>
          <p:cNvSpPr txBox="1"/>
          <p:nvPr/>
        </p:nvSpPr>
        <p:spPr>
          <a:xfrm>
            <a:off x="8467753" y="2233172"/>
            <a:ext cx="2899805" cy="16873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sng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Exempel på färgbetydelse: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Röd – Allvarliga problem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Orange – Icke allvarliga problem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Gul – Icke optimal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Grön – Fungerar bra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Lila – Finns inte, men borde finnas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Vit – Inte analyserad/värderad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E730A82-47B8-4036-9B24-45D5CCCC9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81" y="4455740"/>
            <a:ext cx="3042177" cy="144541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1879E30-760B-4884-A379-DFAD23E24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201" y="4455740"/>
            <a:ext cx="2954114" cy="1727839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BA3B6F6-0427-473A-8DF7-5861A1A528B0}"/>
              </a:ext>
            </a:extLst>
          </p:cNvPr>
          <p:cNvSpPr txBox="1"/>
          <p:nvPr/>
        </p:nvSpPr>
        <p:spPr>
          <a:xfrm>
            <a:off x="6915973" y="6140807"/>
            <a:ext cx="4971225" cy="36036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Varje förmåga är en del av en helhet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2C92FBD-F054-4826-AB6B-A2F30056C27B}"/>
              </a:ext>
            </a:extLst>
          </p:cNvPr>
          <p:cNvSpPr/>
          <p:nvPr/>
        </p:nvSpPr>
        <p:spPr>
          <a:xfrm>
            <a:off x="0" y="293981"/>
            <a:ext cx="12192000" cy="1430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2B25AF7-052B-4DAD-A506-532E578C2BA7}"/>
              </a:ext>
            </a:extLst>
          </p:cNvPr>
          <p:cNvSpPr txBox="1"/>
          <p:nvPr/>
        </p:nvSpPr>
        <p:spPr>
          <a:xfrm>
            <a:off x="6806797" y="1788651"/>
            <a:ext cx="1375699" cy="32348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Exempel</a:t>
            </a:r>
            <a:endParaRPr kumimoji="0" lang="sv-SE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3BFAB16-3CC8-4AA6-89FC-F1AED4541B18}"/>
              </a:ext>
            </a:extLst>
          </p:cNvPr>
          <p:cNvSpPr txBox="1"/>
          <p:nvPr/>
        </p:nvSpPr>
        <p:spPr>
          <a:xfrm>
            <a:off x="527538" y="6140807"/>
            <a:ext cx="534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300" dirty="0"/>
              <a:t>Varje förmåga är en </a:t>
            </a:r>
            <a:r>
              <a:rPr lang="sv-SE" sz="230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sv-SE" sz="2300" dirty="0"/>
              <a:t> i ett sammanhang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8330E52-A9A5-49B9-BC86-5A3A435BAE6D}"/>
              </a:ext>
            </a:extLst>
          </p:cNvPr>
          <p:cNvSpPr/>
          <p:nvPr/>
        </p:nvSpPr>
        <p:spPr>
          <a:xfrm>
            <a:off x="0" y="345109"/>
            <a:ext cx="12192000" cy="13256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1A81B88-C116-48B4-AC36-45BECF87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597193"/>
            <a:ext cx="10515600" cy="821456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Analys och uppföljning av förmågeutveckling med hjälp av förmågekartor</a:t>
            </a:r>
          </a:p>
        </p:txBody>
      </p:sp>
    </p:spTree>
    <p:extLst>
      <p:ext uri="{BB962C8B-B14F-4D97-AF65-F5344CB8AC3E}">
        <p14:creationId xmlns:p14="http://schemas.microsoft.com/office/powerpoint/2010/main" val="131644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F32BBD-12C7-46E2-A6FB-7E2D186B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Krav som utvecklingsprojekt ställer på arkitekturen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EBD5EB-084B-403F-A057-5E1AE0CABD9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ADDD1DD-48BF-4A82-A6C3-B6E602371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85" y="1444603"/>
            <a:ext cx="8531175" cy="4522909"/>
          </a:xfrm>
          <a:prstGeom prst="rect">
            <a:avLst/>
          </a:prstGeom>
        </p:spPr>
      </p:pic>
      <p:sp>
        <p:nvSpPr>
          <p:cNvPr id="5" name="Platshållare för innehåll 5">
            <a:extLst>
              <a:ext uri="{FF2B5EF4-FFF2-40B4-BE49-F238E27FC236}">
                <a16:creationId xmlns:a16="http://schemas.microsoft.com/office/drawing/2014/main" id="{163DB4ED-E0E5-4020-A9F2-995C649D5D3F}"/>
              </a:ext>
            </a:extLst>
          </p:cNvPr>
          <p:cNvSpPr txBox="1">
            <a:spLocks/>
          </p:cNvSpPr>
          <p:nvPr/>
        </p:nvSpPr>
        <p:spPr>
          <a:xfrm>
            <a:off x="1344084" y="6010351"/>
            <a:ext cx="9503833" cy="514274"/>
          </a:xfrm>
          <a:prstGeom prst="rect">
            <a:avLst/>
          </a:prstGeom>
        </p:spPr>
        <p:txBody>
          <a:bodyPr/>
          <a:lstStyle>
            <a:lvl1pPr marL="266700" indent="-266700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8325" indent="-192088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  <a:defRPr>
                <a:solidFill>
                  <a:srgbClr val="000000"/>
                </a:solidFill>
                <a:latin typeface="+mn-lt"/>
              </a:defRPr>
            </a:lvl2pPr>
            <a:lvl3pPr marL="947738" indent="-198438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  <a:defRPr>
                <a:solidFill>
                  <a:srgbClr val="000000"/>
                </a:solidFill>
                <a:latin typeface="+mn-lt"/>
              </a:defRPr>
            </a:lvl3pPr>
            <a:lvl4pPr marL="1319213" indent="-200025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16954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1526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6098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0670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5242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None/>
              <a:tabLst/>
              <a:defRPr/>
            </a:pPr>
            <a:r>
              <a:rPr kumimoji="0" lang="sv-S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 kommer att återkomma till detta vid ett senare utbildningstillfälle</a:t>
            </a:r>
          </a:p>
        </p:txBody>
      </p:sp>
    </p:spTree>
    <p:extLst>
      <p:ext uri="{BB962C8B-B14F-4D97-AF65-F5344CB8AC3E}">
        <p14:creationId xmlns:p14="http://schemas.microsoft.com/office/powerpoint/2010/main" val="2507252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38AE9A-7232-4312-A5BB-ED68703C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Förmågeutvecklingsplan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F64E598-766C-4FAE-9A3F-669CAD6EA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750" y="1500972"/>
            <a:ext cx="8273892" cy="4580513"/>
          </a:xfrm>
          <a:prstGeom prst="rect">
            <a:avLst/>
          </a:prstGeom>
        </p:spPr>
      </p:pic>
      <p:sp>
        <p:nvSpPr>
          <p:cNvPr id="5" name="Platshållare för innehåll 5">
            <a:extLst>
              <a:ext uri="{FF2B5EF4-FFF2-40B4-BE49-F238E27FC236}">
                <a16:creationId xmlns:a16="http://schemas.microsoft.com/office/drawing/2014/main" id="{E3AB33CB-43E2-4829-A01B-D0BAD9607031}"/>
              </a:ext>
            </a:extLst>
          </p:cNvPr>
          <p:cNvSpPr txBox="1">
            <a:spLocks/>
          </p:cNvSpPr>
          <p:nvPr/>
        </p:nvSpPr>
        <p:spPr>
          <a:xfrm>
            <a:off x="1344084" y="6010351"/>
            <a:ext cx="9503833" cy="514274"/>
          </a:xfrm>
          <a:prstGeom prst="rect">
            <a:avLst/>
          </a:prstGeom>
        </p:spPr>
        <p:txBody>
          <a:bodyPr/>
          <a:lstStyle>
            <a:lvl1pPr marL="266700" indent="-266700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Char char="·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68325" indent="-192088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rgbClr val="000000"/>
                </a:solidFill>
                <a:latin typeface="+mn-lt"/>
              </a:defRPr>
            </a:lvl2pPr>
            <a:lvl3pPr marL="947738" indent="-198438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rgbClr val="000000"/>
                </a:solidFill>
                <a:latin typeface="+mn-lt"/>
              </a:defRPr>
            </a:lvl3pPr>
            <a:lvl4pPr marL="1319213" indent="-200025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16954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1526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6098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0670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524250" indent="-188913" algn="l" defTabSz="957263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90000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57263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00A9A7"/>
              </a:buClr>
              <a:buSzPct val="110000"/>
              <a:buFont typeface="Symbol" pitchFamily="18" charset="2"/>
              <a:buNone/>
              <a:tabLst/>
              <a:defRPr/>
            </a:pPr>
            <a:r>
              <a:rPr kumimoji="0" lang="sv-SE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 kommer att återkomma till detta vid ett senare utbildningstillfälle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5F7951-6527-468F-A943-D4D23A0D3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7723" y="103720"/>
            <a:ext cx="2121890" cy="13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04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tshållare för innehåll 4" descr="En bild som visar golv&#10;&#10;Automatiskt genererad beskrivning">
            <a:extLst>
              <a:ext uri="{FF2B5EF4-FFF2-40B4-BE49-F238E27FC236}">
                <a16:creationId xmlns:a16="http://schemas.microsoft.com/office/drawing/2014/main" id="{4A57D234-51E0-47CF-AF46-C3968BA72D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19055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ECE4C77-0FAD-4CC3-B27A-33D4F770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Några praktiska exempel med förmågekartor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DC2CC7F-26FD-48DF-8177-8138D0A72E8E}"/>
              </a:ext>
            </a:extLst>
          </p:cNvPr>
          <p:cNvSpPr txBox="1"/>
          <p:nvPr/>
        </p:nvSpPr>
        <p:spPr>
          <a:xfrm>
            <a:off x="6989381" y="393452"/>
            <a:ext cx="2952905" cy="67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Med </a:t>
            </a:r>
            <a:r>
              <a:rPr lang="en-US" sz="2000" dirty="0" err="1">
                <a:solidFill>
                  <a:srgbClr val="FFFFFF"/>
                </a:solidFill>
              </a:rPr>
              <a:t>skolan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som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exempel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0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062988D-D13F-4B63-8804-D51D025E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576" y="1535663"/>
            <a:ext cx="6392848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Exempel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1: </a:t>
            </a:r>
            <a:r>
              <a:rPr lang="en-US" sz="4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Vilka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förmågor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berörs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av DNP?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ADBF75-8901-49A7-B573-89C472307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Vi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använder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förmågekarta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Utbildning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och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Förmågekarta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Verksamhetsstöd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56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ABBE758-4097-43DE-8B23-5D683446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953804-49E2-454D-B4AF-5DAD05F33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/>
            <a:r>
              <a:rPr lang="sv-SE" dirty="0"/>
              <a:t>Inflygning med kort repetition av föregående pass</a:t>
            </a:r>
          </a:p>
          <a:p>
            <a:pPr lvl="0"/>
            <a:r>
              <a:rPr lang="sv-SE" dirty="0"/>
              <a:t>Strategisk planering och målstyrning</a:t>
            </a:r>
          </a:p>
          <a:p>
            <a:pPr lvl="0"/>
            <a:r>
              <a:rPr lang="sv-SE" dirty="0"/>
              <a:t>Begrepp inom området strategi </a:t>
            </a:r>
          </a:p>
          <a:p>
            <a:pPr lvl="0"/>
            <a:r>
              <a:rPr lang="sv-SE" dirty="0"/>
              <a:t>Värdet av principer och krav</a:t>
            </a:r>
          </a:p>
          <a:p>
            <a:pPr lvl="0"/>
            <a:r>
              <a:rPr lang="sv-SE" dirty="0"/>
              <a:t>Förmågekarta, vad är det?</a:t>
            </a:r>
          </a:p>
          <a:p>
            <a:pPr lvl="0"/>
            <a:r>
              <a:rPr lang="sv-SE" dirty="0"/>
              <a:t>Paus 10 min</a:t>
            </a:r>
          </a:p>
          <a:p>
            <a:pPr lvl="0"/>
            <a:r>
              <a:rPr lang="sv-SE" dirty="0"/>
              <a:t>Förmågekarta som verktyg</a:t>
            </a:r>
          </a:p>
          <a:p>
            <a:pPr lvl="0"/>
            <a:r>
              <a:rPr lang="sv-SE" dirty="0"/>
              <a:t>Metodstöd för att använda förmågekarta</a:t>
            </a:r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3197262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66E6529-A2C8-F54A-9E4B-11D0EF536DED}"/>
              </a:ext>
            </a:extLst>
          </p:cNvPr>
          <p:cNvSpPr/>
          <p:nvPr/>
        </p:nvSpPr>
        <p:spPr>
          <a:xfrm>
            <a:off x="863794" y="576000"/>
            <a:ext cx="10307781" cy="1185271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Ledning och styrning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A01E566-878A-F64E-B805-79656444554D}"/>
              </a:ext>
            </a:extLst>
          </p:cNvPr>
          <p:cNvSpPr/>
          <p:nvPr/>
        </p:nvSpPr>
        <p:spPr>
          <a:xfrm>
            <a:off x="863794" y="1859907"/>
            <a:ext cx="10307782" cy="2837767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Kärnverksamheter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0783238-4323-B34E-8334-A66A03003706}"/>
              </a:ext>
            </a:extLst>
          </p:cNvPr>
          <p:cNvSpPr/>
          <p:nvPr/>
        </p:nvSpPr>
        <p:spPr>
          <a:xfrm>
            <a:off x="8418578" y="943398"/>
            <a:ext cx="2313564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Demokrati och insyn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E3C01AA-1A60-5341-9CE6-09546ACFE1B1}"/>
              </a:ext>
            </a:extLst>
          </p:cNvPr>
          <p:cNvSpPr/>
          <p:nvPr/>
        </p:nvSpPr>
        <p:spPr>
          <a:xfrm>
            <a:off x="1195557" y="943398"/>
            <a:ext cx="223079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Ledning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9429F3B-B607-AD47-B736-D76F59272142}"/>
              </a:ext>
            </a:extLst>
          </p:cNvPr>
          <p:cNvSpPr/>
          <p:nvPr/>
        </p:nvSpPr>
        <p:spPr>
          <a:xfrm>
            <a:off x="6014327" y="943398"/>
            <a:ext cx="223079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Organisering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7BF8A73-5E74-D449-B29D-5CECCE9A6BF1}"/>
              </a:ext>
            </a:extLst>
          </p:cNvPr>
          <p:cNvSpPr/>
          <p:nvPr/>
        </p:nvSpPr>
        <p:spPr>
          <a:xfrm>
            <a:off x="1333510" y="2300278"/>
            <a:ext cx="2831569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Hälsa, vård och omsorg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91C581F-7422-784F-8AE7-98ED680025FB}"/>
              </a:ext>
            </a:extLst>
          </p:cNvPr>
          <p:cNvSpPr/>
          <p:nvPr/>
        </p:nvSpPr>
        <p:spPr>
          <a:xfrm>
            <a:off x="1333510" y="3108418"/>
            <a:ext cx="2831569" cy="680433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Utbildning</a:t>
            </a:r>
            <a:endParaRPr lang="sv-S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B175059-BB25-844F-91DA-4A5223C9D4D9}"/>
              </a:ext>
            </a:extLst>
          </p:cNvPr>
          <p:cNvSpPr/>
          <p:nvPr/>
        </p:nvSpPr>
        <p:spPr>
          <a:xfrm>
            <a:off x="4562340" y="3108418"/>
            <a:ext cx="282850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utveckling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2156D3D-7404-0A42-A61A-35CE49662360}"/>
              </a:ext>
            </a:extLst>
          </p:cNvPr>
          <p:cNvSpPr/>
          <p:nvPr/>
        </p:nvSpPr>
        <p:spPr>
          <a:xfrm>
            <a:off x="1333510" y="3898124"/>
            <a:ext cx="2829524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Trafik och Infrastruktur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8BAF822-D051-0A42-AA62-BD5FD25BA274}"/>
              </a:ext>
            </a:extLst>
          </p:cNvPr>
          <p:cNvSpPr/>
          <p:nvPr/>
        </p:nvSpPr>
        <p:spPr>
          <a:xfrm>
            <a:off x="4564332" y="3898124"/>
            <a:ext cx="2829525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Fysisk planering och byggnadsväsen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56F9340-5F7D-DF48-A302-1E8D3321B3A9}"/>
              </a:ext>
            </a:extLst>
          </p:cNvPr>
          <p:cNvSpPr/>
          <p:nvPr/>
        </p:nvSpPr>
        <p:spPr>
          <a:xfrm>
            <a:off x="7634077" y="3898124"/>
            <a:ext cx="282850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Miljö och samhällsskydd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91AA4638-C26A-BA44-93CE-D3E0D7D88411}"/>
              </a:ext>
            </a:extLst>
          </p:cNvPr>
          <p:cNvSpPr/>
          <p:nvPr/>
        </p:nvSpPr>
        <p:spPr>
          <a:xfrm>
            <a:off x="4565356" y="2300278"/>
            <a:ext cx="282850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Näringsliv, arbete </a:t>
            </a:r>
            <a:b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integration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A6495B3-CFB4-FD4B-89E6-231975A901D8}"/>
              </a:ext>
            </a:extLst>
          </p:cNvPr>
          <p:cNvSpPr/>
          <p:nvPr/>
        </p:nvSpPr>
        <p:spPr>
          <a:xfrm>
            <a:off x="7628045" y="3108418"/>
            <a:ext cx="2834533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Kultur, fritid och turism</a:t>
            </a:r>
          </a:p>
        </p:txBody>
      </p:sp>
      <p:sp>
        <p:nvSpPr>
          <p:cNvPr id="31" name="Rektangel med rundade hörn 33">
            <a:extLst>
              <a:ext uri="{FF2B5EF4-FFF2-40B4-BE49-F238E27FC236}">
                <a16:creationId xmlns:a16="http://schemas.microsoft.com/office/drawing/2014/main" id="{FCCBB509-1C2D-4799-9D76-3C59636A74DD}"/>
              </a:ext>
            </a:extLst>
          </p:cNvPr>
          <p:cNvSpPr/>
          <p:nvPr/>
        </p:nvSpPr>
        <p:spPr>
          <a:xfrm>
            <a:off x="7634077" y="2300278"/>
            <a:ext cx="282850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Särskilda</a:t>
            </a:r>
            <a:r>
              <a:rPr lang="sv-SE" sz="14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samhällsinsatser</a:t>
            </a:r>
          </a:p>
        </p:txBody>
      </p:sp>
      <p:sp>
        <p:nvSpPr>
          <p:cNvPr id="45" name="Rektangel med rundade hörn 7">
            <a:extLst>
              <a:ext uri="{FF2B5EF4-FFF2-40B4-BE49-F238E27FC236}">
                <a16:creationId xmlns:a16="http://schemas.microsoft.com/office/drawing/2014/main" id="{A1B9064C-2FE5-4AF2-9D59-B535AF3DADB4}"/>
              </a:ext>
            </a:extLst>
          </p:cNvPr>
          <p:cNvSpPr/>
          <p:nvPr/>
        </p:nvSpPr>
        <p:spPr>
          <a:xfrm>
            <a:off x="3610076" y="943398"/>
            <a:ext cx="223079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Styrning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1D39BF9B-A60E-7E4C-BDE4-3678702C5D15}"/>
              </a:ext>
            </a:extLst>
          </p:cNvPr>
          <p:cNvSpPr/>
          <p:nvPr/>
        </p:nvSpPr>
        <p:spPr>
          <a:xfrm>
            <a:off x="863793" y="4786310"/>
            <a:ext cx="10307782" cy="153969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Verksamhetsstöd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0F8248C4-E8FF-5243-9922-12B809D9C490}"/>
              </a:ext>
            </a:extLst>
          </p:cNvPr>
          <p:cNvSpPr/>
          <p:nvPr/>
        </p:nvSpPr>
        <p:spPr>
          <a:xfrm>
            <a:off x="933307" y="5221379"/>
            <a:ext cx="1701296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Informationsförvaltning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B1C24F6-7371-5243-8C94-71F1E61058B2}"/>
              </a:ext>
            </a:extLst>
          </p:cNvPr>
          <p:cNvSpPr/>
          <p:nvPr/>
        </p:nvSpPr>
        <p:spPr>
          <a:xfrm>
            <a:off x="2769062" y="5780253"/>
            <a:ext cx="1598814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Systemlivscykel-hantering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915B9783-E4FB-B043-A2DE-469F02C5273F}"/>
              </a:ext>
            </a:extLst>
          </p:cNvPr>
          <p:cNvSpPr/>
          <p:nvPr/>
        </p:nvSpPr>
        <p:spPr>
          <a:xfrm>
            <a:off x="2764638" y="5221379"/>
            <a:ext cx="1607809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Ekonomihantering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59EADAE0-D8B9-9942-ABA8-58ACD2FEA98A}"/>
              </a:ext>
            </a:extLst>
          </p:cNvPr>
          <p:cNvSpPr/>
          <p:nvPr/>
        </p:nvSpPr>
        <p:spPr>
          <a:xfrm>
            <a:off x="933307" y="5780253"/>
            <a:ext cx="1701296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Personalhantering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0655C45E-DFD9-2648-99E3-746DBE7CBCBD}"/>
              </a:ext>
            </a:extLst>
          </p:cNvPr>
          <p:cNvSpPr/>
          <p:nvPr/>
        </p:nvSpPr>
        <p:spPr>
          <a:xfrm>
            <a:off x="4512902" y="5221379"/>
            <a:ext cx="1607809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Inköp och inventariehantering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10EE0004-5208-5F4B-97A5-BBDD097B34CA}"/>
              </a:ext>
            </a:extLst>
          </p:cNvPr>
          <p:cNvSpPr/>
          <p:nvPr/>
        </p:nvSpPr>
        <p:spPr>
          <a:xfrm>
            <a:off x="4514310" y="5780253"/>
            <a:ext cx="1607809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Förvaltningsstöd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30393212-66CB-E141-AEF1-8EB1F17C4229}"/>
              </a:ext>
            </a:extLst>
          </p:cNvPr>
          <p:cNvSpPr/>
          <p:nvPr/>
        </p:nvSpPr>
        <p:spPr>
          <a:xfrm>
            <a:off x="6261040" y="5221379"/>
            <a:ext cx="1623316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Lokalförsörjning och fastighetsförvaltning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AB3309F-70E1-3C44-9E3A-83A28A4575ED}"/>
              </a:ext>
            </a:extLst>
          </p:cNvPr>
          <p:cNvSpPr/>
          <p:nvPr/>
        </p:nvSpPr>
        <p:spPr>
          <a:xfrm>
            <a:off x="6269842" y="5780253"/>
            <a:ext cx="1607809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 och säkerhet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06C64A9C-0DE5-FE4C-BADF-770D1BAA2CEB}"/>
              </a:ext>
            </a:extLst>
          </p:cNvPr>
          <p:cNvSpPr/>
          <p:nvPr/>
        </p:nvSpPr>
        <p:spPr>
          <a:xfrm>
            <a:off x="8030368" y="5221379"/>
            <a:ext cx="1443959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Juridikhantering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7E6B9FF-F1AA-45DD-A5BF-4CC52267EFDC}"/>
              </a:ext>
            </a:extLst>
          </p:cNvPr>
          <p:cNvSpPr/>
          <p:nvPr/>
        </p:nvSpPr>
        <p:spPr>
          <a:xfrm>
            <a:off x="8025374" y="5778419"/>
            <a:ext cx="1443959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Hantera förändring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2386ECF-3059-4378-9211-8B5B51284622}"/>
              </a:ext>
            </a:extLst>
          </p:cNvPr>
          <p:cNvSpPr/>
          <p:nvPr/>
        </p:nvSpPr>
        <p:spPr>
          <a:xfrm>
            <a:off x="9612228" y="5219545"/>
            <a:ext cx="1481031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och marknadsföring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AF2DCB6F-2240-455E-8D58-C39849F55160}"/>
              </a:ext>
            </a:extLst>
          </p:cNvPr>
          <p:cNvSpPr/>
          <p:nvPr/>
        </p:nvSpPr>
        <p:spPr>
          <a:xfrm>
            <a:off x="9621030" y="5778419"/>
            <a:ext cx="1481031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IT-leverans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7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>
            <a:extLst>
              <a:ext uri="{FF2B5EF4-FFF2-40B4-BE49-F238E27FC236}">
                <a16:creationId xmlns:a16="http://schemas.microsoft.com/office/drawing/2014/main" id="{429D5B06-6DFD-1440-904E-6AC5B62E9FEE}"/>
              </a:ext>
            </a:extLst>
          </p:cNvPr>
          <p:cNvSpPr/>
          <p:nvPr/>
        </p:nvSpPr>
        <p:spPr>
          <a:xfrm>
            <a:off x="230981" y="519008"/>
            <a:ext cx="11730038" cy="1978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Ledning och styrning: Utbildning</a:t>
            </a:r>
          </a:p>
        </p:txBody>
      </p:sp>
      <p:sp>
        <p:nvSpPr>
          <p:cNvPr id="7" name="Rektangel 18">
            <a:extLst>
              <a:ext uri="{FF2B5EF4-FFF2-40B4-BE49-F238E27FC236}">
                <a16:creationId xmlns:a16="http://schemas.microsoft.com/office/drawing/2014/main" id="{FE223FE2-EF0F-D944-ADC5-31FDE2B11D8F}"/>
              </a:ext>
            </a:extLst>
          </p:cNvPr>
          <p:cNvSpPr/>
          <p:nvPr/>
        </p:nvSpPr>
        <p:spPr>
          <a:xfrm>
            <a:off x="343679" y="922822"/>
            <a:ext cx="3299854" cy="145019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Ledning</a:t>
            </a:r>
          </a:p>
        </p:txBody>
      </p:sp>
      <p:sp>
        <p:nvSpPr>
          <p:cNvPr id="8" name="Rektangel med rundade hörn 4">
            <a:extLst>
              <a:ext uri="{FF2B5EF4-FFF2-40B4-BE49-F238E27FC236}">
                <a16:creationId xmlns:a16="http://schemas.microsoft.com/office/drawing/2014/main" id="{9355B5C6-05C5-7F4B-8EC5-E0011FF2BFDD}"/>
              </a:ext>
            </a:extLst>
          </p:cNvPr>
          <p:cNvSpPr/>
          <p:nvPr/>
        </p:nvSpPr>
        <p:spPr>
          <a:xfrm>
            <a:off x="432136" y="1291917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Skolpliktshantering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ktangel med rundade hörn 17">
            <a:extLst>
              <a:ext uri="{FF2B5EF4-FFF2-40B4-BE49-F238E27FC236}">
                <a16:creationId xmlns:a16="http://schemas.microsoft.com/office/drawing/2014/main" id="{EAC57269-61AF-044C-B693-B9D7C0582F50}"/>
              </a:ext>
            </a:extLst>
          </p:cNvPr>
          <p:cNvSpPr/>
          <p:nvPr/>
        </p:nvSpPr>
        <p:spPr>
          <a:xfrm>
            <a:off x="431972" y="1767898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Placeringshantering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FE4CC4AB-1675-4677-8286-E7896108502D}"/>
              </a:ext>
            </a:extLst>
          </p:cNvPr>
          <p:cNvSpPr/>
          <p:nvPr/>
        </p:nvSpPr>
        <p:spPr>
          <a:xfrm>
            <a:off x="230982" y="2604329"/>
            <a:ext cx="11730038" cy="2083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Kärnverksamhet: Utbildning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067DA27-BF30-4484-847D-304C867B3CCB}"/>
              </a:ext>
            </a:extLst>
          </p:cNvPr>
          <p:cNvSpPr/>
          <p:nvPr/>
        </p:nvSpPr>
        <p:spPr>
          <a:xfrm>
            <a:off x="342446" y="2949612"/>
            <a:ext cx="9792154" cy="16318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Undervisning</a:t>
            </a:r>
          </a:p>
        </p:txBody>
      </p:sp>
      <p:sp>
        <p:nvSpPr>
          <p:cNvPr id="33" name="Rektangel med rundade hörn 4">
            <a:extLst>
              <a:ext uri="{FF2B5EF4-FFF2-40B4-BE49-F238E27FC236}">
                <a16:creationId xmlns:a16="http://schemas.microsoft.com/office/drawing/2014/main" id="{C7032876-27FF-436A-AE71-C8373BFFB4C5}"/>
              </a:ext>
            </a:extLst>
          </p:cNvPr>
          <p:cNvSpPr/>
          <p:nvPr/>
        </p:nvSpPr>
        <p:spPr>
          <a:xfrm>
            <a:off x="433040" y="3260017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Planering</a:t>
            </a:r>
          </a:p>
        </p:txBody>
      </p:sp>
      <p:sp>
        <p:nvSpPr>
          <p:cNvPr id="34" name="Rektangel med rundade hörn 6">
            <a:extLst>
              <a:ext uri="{FF2B5EF4-FFF2-40B4-BE49-F238E27FC236}">
                <a16:creationId xmlns:a16="http://schemas.microsoft.com/office/drawing/2014/main" id="{45336F7D-5DFA-41DC-8A05-B5521357C1F6}"/>
              </a:ext>
            </a:extLst>
          </p:cNvPr>
          <p:cNvSpPr/>
          <p:nvPr/>
        </p:nvSpPr>
        <p:spPr>
          <a:xfrm>
            <a:off x="431972" y="3695747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Betygshantering</a:t>
            </a:r>
          </a:p>
        </p:txBody>
      </p:sp>
      <p:sp>
        <p:nvSpPr>
          <p:cNvPr id="35" name="Rektangel med rundade hörn 7">
            <a:extLst>
              <a:ext uri="{FF2B5EF4-FFF2-40B4-BE49-F238E27FC236}">
                <a16:creationId xmlns:a16="http://schemas.microsoft.com/office/drawing/2014/main" id="{4BB78D9B-53EE-4656-AF8E-8DBF5D0A6F50}"/>
              </a:ext>
            </a:extLst>
          </p:cNvPr>
          <p:cNvSpPr/>
          <p:nvPr/>
        </p:nvSpPr>
        <p:spPr>
          <a:xfrm>
            <a:off x="433040" y="4131477"/>
            <a:ext cx="1319697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Anpassning</a:t>
            </a:r>
          </a:p>
        </p:txBody>
      </p:sp>
      <p:sp>
        <p:nvSpPr>
          <p:cNvPr id="37" name="Rektangel med rundade hörn 4">
            <a:extLst>
              <a:ext uri="{FF2B5EF4-FFF2-40B4-BE49-F238E27FC236}">
                <a16:creationId xmlns:a16="http://schemas.microsoft.com/office/drawing/2014/main" id="{9DB67312-861C-46C4-B730-0C85FED25AC0}"/>
              </a:ext>
            </a:extLst>
          </p:cNvPr>
          <p:cNvSpPr/>
          <p:nvPr/>
        </p:nvSpPr>
        <p:spPr>
          <a:xfrm>
            <a:off x="1805442" y="3264226"/>
            <a:ext cx="1306822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Genomförande</a:t>
            </a:r>
          </a:p>
        </p:txBody>
      </p:sp>
      <p:sp>
        <p:nvSpPr>
          <p:cNvPr id="38" name="Rektangel med rundade hörn 6">
            <a:extLst>
              <a:ext uri="{FF2B5EF4-FFF2-40B4-BE49-F238E27FC236}">
                <a16:creationId xmlns:a16="http://schemas.microsoft.com/office/drawing/2014/main" id="{EFDDDBE1-6193-45CC-BEF4-BB7DD9F39FEB}"/>
              </a:ext>
            </a:extLst>
          </p:cNvPr>
          <p:cNvSpPr/>
          <p:nvPr/>
        </p:nvSpPr>
        <p:spPr>
          <a:xfrm>
            <a:off x="1805442" y="3706162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Samtal</a:t>
            </a:r>
          </a:p>
        </p:txBody>
      </p:sp>
      <p:sp>
        <p:nvSpPr>
          <p:cNvPr id="39" name="Rektangel med rundade hörn 7">
            <a:extLst>
              <a:ext uri="{FF2B5EF4-FFF2-40B4-BE49-F238E27FC236}">
                <a16:creationId xmlns:a16="http://schemas.microsoft.com/office/drawing/2014/main" id="{89770ED8-D68E-4548-AC6B-05DF13872CEB}"/>
              </a:ext>
            </a:extLst>
          </p:cNvPr>
          <p:cNvSpPr/>
          <p:nvPr/>
        </p:nvSpPr>
        <p:spPr>
          <a:xfrm>
            <a:off x="1818292" y="4136423"/>
            <a:ext cx="1306822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Extraanpassning</a:t>
            </a:r>
          </a:p>
        </p:txBody>
      </p:sp>
      <p:sp>
        <p:nvSpPr>
          <p:cNvPr id="41" name="Rektangel med rundade hörn 4">
            <a:extLst>
              <a:ext uri="{FF2B5EF4-FFF2-40B4-BE49-F238E27FC236}">
                <a16:creationId xmlns:a16="http://schemas.microsoft.com/office/drawing/2014/main" id="{2000C092-ADE8-49E8-81A1-13111B65BFD5}"/>
              </a:ext>
            </a:extLst>
          </p:cNvPr>
          <p:cNvSpPr/>
          <p:nvPr/>
        </p:nvSpPr>
        <p:spPr>
          <a:xfrm>
            <a:off x="3175654" y="3260016"/>
            <a:ext cx="1325994" cy="394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Uppföljning</a:t>
            </a:r>
          </a:p>
        </p:txBody>
      </p:sp>
      <p:sp>
        <p:nvSpPr>
          <p:cNvPr id="42" name="Rektangel med rundade hörn 6">
            <a:extLst>
              <a:ext uri="{FF2B5EF4-FFF2-40B4-BE49-F238E27FC236}">
                <a16:creationId xmlns:a16="http://schemas.microsoft.com/office/drawing/2014/main" id="{BBDEC7E9-9218-48CD-8450-B9E1DAFCAC0F}"/>
              </a:ext>
            </a:extLst>
          </p:cNvPr>
          <p:cNvSpPr/>
          <p:nvPr/>
        </p:nvSpPr>
        <p:spPr>
          <a:xfrm>
            <a:off x="3181782" y="3695747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Kunskaps-dokumentation</a:t>
            </a:r>
          </a:p>
        </p:txBody>
      </p:sp>
      <p:sp>
        <p:nvSpPr>
          <p:cNvPr id="43" name="Rektangel med rundade hörn 7">
            <a:extLst>
              <a:ext uri="{FF2B5EF4-FFF2-40B4-BE49-F238E27FC236}">
                <a16:creationId xmlns:a16="http://schemas.microsoft.com/office/drawing/2014/main" id="{F79D8AC9-0480-4B5B-A9AB-26B2216AA539}"/>
              </a:ext>
            </a:extLst>
          </p:cNvPr>
          <p:cNvSpPr/>
          <p:nvPr/>
        </p:nvSpPr>
        <p:spPr>
          <a:xfrm>
            <a:off x="3170892" y="4131477"/>
            <a:ext cx="1330165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Särskilt stöd- (undervisning)</a:t>
            </a:r>
          </a:p>
        </p:txBody>
      </p:sp>
      <p:sp>
        <p:nvSpPr>
          <p:cNvPr id="49" name="Rektangel med rundade hörn 4">
            <a:extLst>
              <a:ext uri="{FF2B5EF4-FFF2-40B4-BE49-F238E27FC236}">
                <a16:creationId xmlns:a16="http://schemas.microsoft.com/office/drawing/2014/main" id="{6212AE0D-D744-4D7C-992F-3F9AF2A356E4}"/>
              </a:ext>
            </a:extLst>
          </p:cNvPr>
          <p:cNvSpPr/>
          <p:nvPr/>
        </p:nvSpPr>
        <p:spPr>
          <a:xfrm>
            <a:off x="10212125" y="3269158"/>
            <a:ext cx="1573266" cy="3698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Pedagogisk omsorg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DD25A62E-1E04-429F-8C07-C2C8EF27C79F}"/>
              </a:ext>
            </a:extLst>
          </p:cNvPr>
          <p:cNvSpPr/>
          <p:nvPr/>
        </p:nvSpPr>
        <p:spPr>
          <a:xfrm>
            <a:off x="230981" y="4774582"/>
            <a:ext cx="11730038" cy="2083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Verksamhetsstöd: Utbildning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97783D25-0A9C-480D-841B-90CCF1BECEBC}"/>
              </a:ext>
            </a:extLst>
          </p:cNvPr>
          <p:cNvSpPr/>
          <p:nvPr/>
        </p:nvSpPr>
        <p:spPr>
          <a:xfrm>
            <a:off x="343678" y="5105424"/>
            <a:ext cx="3501009" cy="1646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Hälsa, vård och omsorg</a:t>
            </a:r>
          </a:p>
        </p:txBody>
      </p:sp>
      <p:sp>
        <p:nvSpPr>
          <p:cNvPr id="55" name="Rektangel med rundade hörn 38">
            <a:extLst>
              <a:ext uri="{FF2B5EF4-FFF2-40B4-BE49-F238E27FC236}">
                <a16:creationId xmlns:a16="http://schemas.microsoft.com/office/drawing/2014/main" id="{F252197F-49BF-4822-AD76-1DBAE5AA1EBB}"/>
              </a:ext>
            </a:extLst>
          </p:cNvPr>
          <p:cNvSpPr/>
          <p:nvPr/>
        </p:nvSpPr>
        <p:spPr>
          <a:xfrm>
            <a:off x="432136" y="539915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Medicinskt förebyggande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B3B4C0E-5EDD-4027-A448-D4518E98B0BA}"/>
              </a:ext>
            </a:extLst>
          </p:cNvPr>
          <p:cNvSpPr txBox="1"/>
          <p:nvPr/>
        </p:nvSpPr>
        <p:spPr>
          <a:xfrm>
            <a:off x="230980" y="169817"/>
            <a:ext cx="705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Förmågekarta för verksamhetsområde Utbildning (Arbetsmaterial)</a:t>
            </a: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FE00FD89-1003-444F-A7EE-D403054A42E1}"/>
              </a:ext>
            </a:extLst>
          </p:cNvPr>
          <p:cNvSpPr txBox="1"/>
          <p:nvPr/>
        </p:nvSpPr>
        <p:spPr>
          <a:xfrm>
            <a:off x="9580644" y="20450"/>
            <a:ext cx="2739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Förmågenivå 1, utbildning</a:t>
            </a:r>
          </a:p>
        </p:txBody>
      </p:sp>
      <p:sp>
        <p:nvSpPr>
          <p:cNvPr id="52" name="Rektangel 18">
            <a:extLst>
              <a:ext uri="{FF2B5EF4-FFF2-40B4-BE49-F238E27FC236}">
                <a16:creationId xmlns:a16="http://schemas.microsoft.com/office/drawing/2014/main" id="{96E0E15E-4A52-4577-B516-F9C4009A5E9D}"/>
              </a:ext>
            </a:extLst>
          </p:cNvPr>
          <p:cNvSpPr/>
          <p:nvPr/>
        </p:nvSpPr>
        <p:spPr>
          <a:xfrm>
            <a:off x="3756231" y="921347"/>
            <a:ext cx="3299854" cy="996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Styrning</a:t>
            </a:r>
          </a:p>
        </p:txBody>
      </p:sp>
      <p:sp>
        <p:nvSpPr>
          <p:cNvPr id="69" name="Rektangel med rundade hörn 4">
            <a:extLst>
              <a:ext uri="{FF2B5EF4-FFF2-40B4-BE49-F238E27FC236}">
                <a16:creationId xmlns:a16="http://schemas.microsoft.com/office/drawing/2014/main" id="{AC65F884-644F-4E38-ACE7-8D075FE7C1F2}"/>
              </a:ext>
            </a:extLst>
          </p:cNvPr>
          <p:cNvSpPr/>
          <p:nvPr/>
        </p:nvSpPr>
        <p:spPr>
          <a:xfrm>
            <a:off x="3844688" y="1290442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Ekonomihantering / ekonomistyrning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Rektangel med rundade hörn 17">
            <a:extLst>
              <a:ext uri="{FF2B5EF4-FFF2-40B4-BE49-F238E27FC236}">
                <a16:creationId xmlns:a16="http://schemas.microsoft.com/office/drawing/2014/main" id="{1952B480-F65A-40C1-8D0B-D0DA7C68EEAB}"/>
              </a:ext>
            </a:extLst>
          </p:cNvPr>
          <p:cNvSpPr/>
          <p:nvPr/>
        </p:nvSpPr>
        <p:spPr>
          <a:xfrm>
            <a:off x="5417080" y="1290442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Efterlevnad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ktangel 18">
            <a:extLst>
              <a:ext uri="{FF2B5EF4-FFF2-40B4-BE49-F238E27FC236}">
                <a16:creationId xmlns:a16="http://schemas.microsoft.com/office/drawing/2014/main" id="{F6613983-242B-4149-ABC8-E7156FDB1DE9}"/>
              </a:ext>
            </a:extLst>
          </p:cNvPr>
          <p:cNvSpPr/>
          <p:nvPr/>
        </p:nvSpPr>
        <p:spPr>
          <a:xfrm>
            <a:off x="7168783" y="915488"/>
            <a:ext cx="4679538" cy="996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Organisering</a:t>
            </a:r>
          </a:p>
        </p:txBody>
      </p:sp>
      <p:sp>
        <p:nvSpPr>
          <p:cNvPr id="27" name="Rektangel med rundade hörn 5">
            <a:extLst>
              <a:ext uri="{FF2B5EF4-FFF2-40B4-BE49-F238E27FC236}">
                <a16:creationId xmlns:a16="http://schemas.microsoft.com/office/drawing/2014/main" id="{403CEBFF-EE06-4CF3-88AF-4B927B909C31}"/>
              </a:ext>
            </a:extLst>
          </p:cNvPr>
          <p:cNvSpPr/>
          <p:nvPr/>
        </p:nvSpPr>
        <p:spPr>
          <a:xfrm>
            <a:off x="7281761" y="1318444"/>
            <a:ext cx="1348008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Linjeorganisering</a:t>
            </a:r>
          </a:p>
        </p:txBody>
      </p:sp>
      <p:sp>
        <p:nvSpPr>
          <p:cNvPr id="29" name="Rektangel med rundade hörn 11">
            <a:extLst>
              <a:ext uri="{FF2B5EF4-FFF2-40B4-BE49-F238E27FC236}">
                <a16:creationId xmlns:a16="http://schemas.microsoft.com/office/drawing/2014/main" id="{6A6C2088-E489-4FCC-ABC0-0245A318461C}"/>
              </a:ext>
            </a:extLst>
          </p:cNvPr>
          <p:cNvSpPr/>
          <p:nvPr/>
        </p:nvSpPr>
        <p:spPr>
          <a:xfrm>
            <a:off x="8864117" y="1318444"/>
            <a:ext cx="1348008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Projekt-organisering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ktangel med rundade hörn 4">
            <a:extLst>
              <a:ext uri="{FF2B5EF4-FFF2-40B4-BE49-F238E27FC236}">
                <a16:creationId xmlns:a16="http://schemas.microsoft.com/office/drawing/2014/main" id="{38A29678-8C9C-4E69-904D-647E1684709F}"/>
              </a:ext>
            </a:extLst>
          </p:cNvPr>
          <p:cNvSpPr/>
          <p:nvPr/>
        </p:nvSpPr>
        <p:spPr>
          <a:xfrm>
            <a:off x="4565671" y="3267433"/>
            <a:ext cx="1325994" cy="39418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Kunskaps-bedömning</a:t>
            </a:r>
          </a:p>
        </p:txBody>
      </p:sp>
      <p:sp>
        <p:nvSpPr>
          <p:cNvPr id="63" name="Rektangel med rundade hörn 6">
            <a:extLst>
              <a:ext uri="{FF2B5EF4-FFF2-40B4-BE49-F238E27FC236}">
                <a16:creationId xmlns:a16="http://schemas.microsoft.com/office/drawing/2014/main" id="{7252D042-82E2-44A1-98D1-9C77F7FB74E0}"/>
              </a:ext>
            </a:extLst>
          </p:cNvPr>
          <p:cNvSpPr/>
          <p:nvPr/>
        </p:nvSpPr>
        <p:spPr>
          <a:xfrm>
            <a:off x="4571799" y="3703164"/>
            <a:ext cx="1320628" cy="38810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Kunskaps-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mätning</a:t>
            </a:r>
          </a:p>
        </p:txBody>
      </p:sp>
      <p:sp>
        <p:nvSpPr>
          <p:cNvPr id="64" name="Rektangel med rundade hörn 7">
            <a:extLst>
              <a:ext uri="{FF2B5EF4-FFF2-40B4-BE49-F238E27FC236}">
                <a16:creationId xmlns:a16="http://schemas.microsoft.com/office/drawing/2014/main" id="{71697F2F-41A5-47F9-A89E-5662EC46A3EF}"/>
              </a:ext>
            </a:extLst>
          </p:cNvPr>
          <p:cNvSpPr/>
          <p:nvPr/>
        </p:nvSpPr>
        <p:spPr>
          <a:xfrm>
            <a:off x="4560909" y="4138894"/>
            <a:ext cx="1330165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Åtgärdshantering</a:t>
            </a:r>
          </a:p>
        </p:txBody>
      </p:sp>
      <p:sp>
        <p:nvSpPr>
          <p:cNvPr id="65" name="Rektangel med rundade hörn 4">
            <a:extLst>
              <a:ext uri="{FF2B5EF4-FFF2-40B4-BE49-F238E27FC236}">
                <a16:creationId xmlns:a16="http://schemas.microsoft.com/office/drawing/2014/main" id="{A387BCF4-3A73-4B3C-B72D-8D6A1CB62424}"/>
              </a:ext>
            </a:extLst>
          </p:cNvPr>
          <p:cNvSpPr/>
          <p:nvPr/>
        </p:nvSpPr>
        <p:spPr>
          <a:xfrm>
            <a:off x="5938342" y="3260016"/>
            <a:ext cx="1325994" cy="39418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Betygsättning</a:t>
            </a:r>
          </a:p>
        </p:txBody>
      </p:sp>
      <p:sp>
        <p:nvSpPr>
          <p:cNvPr id="66" name="Rektangel med rundade hörn 6">
            <a:extLst>
              <a:ext uri="{FF2B5EF4-FFF2-40B4-BE49-F238E27FC236}">
                <a16:creationId xmlns:a16="http://schemas.microsoft.com/office/drawing/2014/main" id="{6D0F8FEC-FE92-4A58-BDC9-0D6E992AE894}"/>
              </a:ext>
            </a:extLst>
          </p:cNvPr>
          <p:cNvSpPr/>
          <p:nvPr/>
        </p:nvSpPr>
        <p:spPr>
          <a:xfrm>
            <a:off x="5944470" y="3695747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Lärandestöd</a:t>
            </a:r>
          </a:p>
        </p:txBody>
      </p:sp>
      <p:sp>
        <p:nvSpPr>
          <p:cNvPr id="68" name="Rektangel med rundade hörn 38">
            <a:extLst>
              <a:ext uri="{FF2B5EF4-FFF2-40B4-BE49-F238E27FC236}">
                <a16:creationId xmlns:a16="http://schemas.microsoft.com/office/drawing/2014/main" id="{A0AB3F02-F37A-46ED-A545-E783E6FCE5D2}"/>
              </a:ext>
            </a:extLst>
          </p:cNvPr>
          <p:cNvSpPr/>
          <p:nvPr/>
        </p:nvSpPr>
        <p:spPr>
          <a:xfrm>
            <a:off x="432136" y="585529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Psykologstöd</a:t>
            </a:r>
          </a:p>
        </p:txBody>
      </p:sp>
      <p:sp>
        <p:nvSpPr>
          <p:cNvPr id="71" name="Rektangel med rundade hörn 38">
            <a:extLst>
              <a:ext uri="{FF2B5EF4-FFF2-40B4-BE49-F238E27FC236}">
                <a16:creationId xmlns:a16="http://schemas.microsoft.com/office/drawing/2014/main" id="{40DA8C98-9AF7-4481-9368-0E329285C2FD}"/>
              </a:ext>
            </a:extLst>
          </p:cNvPr>
          <p:cNvSpPr/>
          <p:nvPr/>
        </p:nvSpPr>
        <p:spPr>
          <a:xfrm>
            <a:off x="432136" y="632042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Statistik-hantering</a:t>
            </a:r>
          </a:p>
        </p:txBody>
      </p:sp>
      <p:sp>
        <p:nvSpPr>
          <p:cNvPr id="75" name="Rektangel med rundade hörn 38">
            <a:extLst>
              <a:ext uri="{FF2B5EF4-FFF2-40B4-BE49-F238E27FC236}">
                <a16:creationId xmlns:a16="http://schemas.microsoft.com/office/drawing/2014/main" id="{B08BBA2A-3213-47F9-9798-A75223628382}"/>
              </a:ext>
            </a:extLst>
          </p:cNvPr>
          <p:cNvSpPr/>
          <p:nvPr/>
        </p:nvSpPr>
        <p:spPr>
          <a:xfrm>
            <a:off x="1556944" y="539915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Talstöd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Rektangel med rundade hörn 38">
            <a:extLst>
              <a:ext uri="{FF2B5EF4-FFF2-40B4-BE49-F238E27FC236}">
                <a16:creationId xmlns:a16="http://schemas.microsoft.com/office/drawing/2014/main" id="{B8470108-ADD7-46B8-BB67-23B91D793255}"/>
              </a:ext>
            </a:extLst>
          </p:cNvPr>
          <p:cNvSpPr/>
          <p:nvPr/>
        </p:nvSpPr>
        <p:spPr>
          <a:xfrm>
            <a:off x="1556944" y="585529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Psykosocialstöd</a:t>
            </a:r>
          </a:p>
        </p:txBody>
      </p:sp>
      <p:sp>
        <p:nvSpPr>
          <p:cNvPr id="77" name="Rektangel med rundade hörn 38">
            <a:extLst>
              <a:ext uri="{FF2B5EF4-FFF2-40B4-BE49-F238E27FC236}">
                <a16:creationId xmlns:a16="http://schemas.microsoft.com/office/drawing/2014/main" id="{AF59C8BC-4EBC-441A-8A0B-C94B637161F3}"/>
              </a:ext>
            </a:extLst>
          </p:cNvPr>
          <p:cNvSpPr/>
          <p:nvPr/>
        </p:nvSpPr>
        <p:spPr>
          <a:xfrm>
            <a:off x="1556944" y="632042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Språkstöd</a:t>
            </a:r>
          </a:p>
        </p:txBody>
      </p:sp>
      <p:sp>
        <p:nvSpPr>
          <p:cNvPr id="84" name="Rektangel med rundade hörn 38">
            <a:extLst>
              <a:ext uri="{FF2B5EF4-FFF2-40B4-BE49-F238E27FC236}">
                <a16:creationId xmlns:a16="http://schemas.microsoft.com/office/drawing/2014/main" id="{C806A26F-F932-4CA3-8800-2151E99163B2}"/>
              </a:ext>
            </a:extLst>
          </p:cNvPr>
          <p:cNvSpPr/>
          <p:nvPr/>
        </p:nvSpPr>
        <p:spPr>
          <a:xfrm>
            <a:off x="2668929" y="539915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(Elev)-akt hantering</a:t>
            </a:r>
          </a:p>
        </p:txBody>
      </p:sp>
      <p:sp>
        <p:nvSpPr>
          <p:cNvPr id="85" name="Rektangel med rundade hörn 38">
            <a:extLst>
              <a:ext uri="{FF2B5EF4-FFF2-40B4-BE49-F238E27FC236}">
                <a16:creationId xmlns:a16="http://schemas.microsoft.com/office/drawing/2014/main" id="{7F65CED9-6ACB-4B44-8F0C-3E2C54B13632}"/>
              </a:ext>
            </a:extLst>
          </p:cNvPr>
          <p:cNvSpPr/>
          <p:nvPr/>
        </p:nvSpPr>
        <p:spPr>
          <a:xfrm>
            <a:off x="2668929" y="585529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Special-pedagogik</a:t>
            </a:r>
          </a:p>
        </p:txBody>
      </p:sp>
      <p:sp>
        <p:nvSpPr>
          <p:cNvPr id="86" name="Rektangel med rundade hörn 38">
            <a:extLst>
              <a:ext uri="{FF2B5EF4-FFF2-40B4-BE49-F238E27FC236}">
                <a16:creationId xmlns:a16="http://schemas.microsoft.com/office/drawing/2014/main" id="{BA0261A4-B63B-4520-AB03-D8A993726924}"/>
              </a:ext>
            </a:extLst>
          </p:cNvPr>
          <p:cNvSpPr/>
          <p:nvPr/>
        </p:nvSpPr>
        <p:spPr>
          <a:xfrm>
            <a:off x="2668929" y="632042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Dokumentering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16DE7066-62AD-44D5-AF1C-24F7847BD148}"/>
              </a:ext>
            </a:extLst>
          </p:cNvPr>
          <p:cNvSpPr/>
          <p:nvPr/>
        </p:nvSpPr>
        <p:spPr>
          <a:xfrm>
            <a:off x="3957385" y="5091223"/>
            <a:ext cx="2373968" cy="785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Logistik</a:t>
            </a:r>
          </a:p>
        </p:txBody>
      </p:sp>
      <p:sp>
        <p:nvSpPr>
          <p:cNvPr id="88" name="Rektangel med rundade hörn 38">
            <a:extLst>
              <a:ext uri="{FF2B5EF4-FFF2-40B4-BE49-F238E27FC236}">
                <a16:creationId xmlns:a16="http://schemas.microsoft.com/office/drawing/2014/main" id="{D8E7CC45-1C57-46E6-AB9D-0609EDA681AE}"/>
              </a:ext>
            </a:extLst>
          </p:cNvPr>
          <p:cNvSpPr/>
          <p:nvPr/>
        </p:nvSpPr>
        <p:spPr>
          <a:xfrm>
            <a:off x="4045842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Läromedels-försörjning</a:t>
            </a:r>
          </a:p>
        </p:txBody>
      </p:sp>
      <p:sp>
        <p:nvSpPr>
          <p:cNvPr id="91" name="Rektangel med rundade hörn 38">
            <a:extLst>
              <a:ext uri="{FF2B5EF4-FFF2-40B4-BE49-F238E27FC236}">
                <a16:creationId xmlns:a16="http://schemas.microsoft.com/office/drawing/2014/main" id="{C2DB4296-6937-48D6-B653-408D9BEAF784}"/>
              </a:ext>
            </a:extLst>
          </p:cNvPr>
          <p:cNvSpPr/>
          <p:nvPr/>
        </p:nvSpPr>
        <p:spPr>
          <a:xfrm>
            <a:off x="5170650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Inventarie-hantering</a:t>
            </a: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ED6899E1-06F1-4A18-BE0F-62FACFB9126F}"/>
              </a:ext>
            </a:extLst>
          </p:cNvPr>
          <p:cNvSpPr/>
          <p:nvPr/>
        </p:nvSpPr>
        <p:spPr>
          <a:xfrm>
            <a:off x="3951344" y="5962750"/>
            <a:ext cx="2373968" cy="785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Lokalförsörjning och fastighetsförv.</a:t>
            </a:r>
          </a:p>
        </p:txBody>
      </p:sp>
      <p:sp>
        <p:nvSpPr>
          <p:cNvPr id="98" name="Rektangel med rundade hörn 38">
            <a:extLst>
              <a:ext uri="{FF2B5EF4-FFF2-40B4-BE49-F238E27FC236}">
                <a16:creationId xmlns:a16="http://schemas.microsoft.com/office/drawing/2014/main" id="{162AA043-63D0-4A53-A2EA-F2070F91D66B}"/>
              </a:ext>
            </a:extLst>
          </p:cNvPr>
          <p:cNvSpPr/>
          <p:nvPr/>
        </p:nvSpPr>
        <p:spPr>
          <a:xfrm>
            <a:off x="4039801" y="625648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Lokalförsörjning</a:t>
            </a:r>
          </a:p>
        </p:txBody>
      </p:sp>
      <p:sp>
        <p:nvSpPr>
          <p:cNvPr id="99" name="Rektangel med rundade hörn 38">
            <a:extLst>
              <a:ext uri="{FF2B5EF4-FFF2-40B4-BE49-F238E27FC236}">
                <a16:creationId xmlns:a16="http://schemas.microsoft.com/office/drawing/2014/main" id="{9FDCB402-000C-49C2-B547-8759DFC77CB2}"/>
              </a:ext>
            </a:extLst>
          </p:cNvPr>
          <p:cNvSpPr/>
          <p:nvPr/>
        </p:nvSpPr>
        <p:spPr>
          <a:xfrm>
            <a:off x="5164609" y="625648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Fastighets-förvaltning</a:t>
            </a: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7883F51B-4971-45F7-BC67-2405B0B26E44}"/>
              </a:ext>
            </a:extLst>
          </p:cNvPr>
          <p:cNvSpPr/>
          <p:nvPr/>
        </p:nvSpPr>
        <p:spPr>
          <a:xfrm>
            <a:off x="6451566" y="5091223"/>
            <a:ext cx="5396756" cy="7858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Skoladministration</a:t>
            </a:r>
          </a:p>
        </p:txBody>
      </p:sp>
      <p:sp>
        <p:nvSpPr>
          <p:cNvPr id="101" name="Rektangel med rundade hörn 38">
            <a:extLst>
              <a:ext uri="{FF2B5EF4-FFF2-40B4-BE49-F238E27FC236}">
                <a16:creationId xmlns:a16="http://schemas.microsoft.com/office/drawing/2014/main" id="{7C0FC376-7E37-4387-A7AF-507D950722C0}"/>
              </a:ext>
            </a:extLst>
          </p:cNvPr>
          <p:cNvSpPr/>
          <p:nvPr/>
        </p:nvSpPr>
        <p:spPr>
          <a:xfrm>
            <a:off x="6540023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Register-administration</a:t>
            </a:r>
          </a:p>
        </p:txBody>
      </p:sp>
      <p:sp>
        <p:nvSpPr>
          <p:cNvPr id="102" name="Rektangel med rundade hörn 38">
            <a:extLst>
              <a:ext uri="{FF2B5EF4-FFF2-40B4-BE49-F238E27FC236}">
                <a16:creationId xmlns:a16="http://schemas.microsoft.com/office/drawing/2014/main" id="{E3D440FE-6664-4A4A-A401-26C3017FEBB1}"/>
              </a:ext>
            </a:extLst>
          </p:cNvPr>
          <p:cNvSpPr/>
          <p:nvPr/>
        </p:nvSpPr>
        <p:spPr>
          <a:xfrm>
            <a:off x="7664831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Schemaläggning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F1735EF9-13AC-48E1-9052-1CED1BF450F6}"/>
              </a:ext>
            </a:extLst>
          </p:cNvPr>
          <p:cNvSpPr/>
          <p:nvPr/>
        </p:nvSpPr>
        <p:spPr>
          <a:xfrm>
            <a:off x="6445525" y="5962750"/>
            <a:ext cx="1954973" cy="7858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Bibliotekshantering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Rektangel med rundade hörn 38">
            <a:extLst>
              <a:ext uri="{FF2B5EF4-FFF2-40B4-BE49-F238E27FC236}">
                <a16:creationId xmlns:a16="http://schemas.microsoft.com/office/drawing/2014/main" id="{E6994B93-30FB-4969-8092-BB5FAE943044}"/>
              </a:ext>
            </a:extLst>
          </p:cNvPr>
          <p:cNvSpPr/>
          <p:nvPr/>
        </p:nvSpPr>
        <p:spPr>
          <a:xfrm>
            <a:off x="6533982" y="625648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Skolbiblioteks-hantering</a:t>
            </a:r>
          </a:p>
        </p:txBody>
      </p:sp>
      <p:sp>
        <p:nvSpPr>
          <p:cNvPr id="106" name="Rektangel med rundade hörn 38">
            <a:extLst>
              <a:ext uri="{FF2B5EF4-FFF2-40B4-BE49-F238E27FC236}">
                <a16:creationId xmlns:a16="http://schemas.microsoft.com/office/drawing/2014/main" id="{8FCA3BD9-3C12-4EF4-A938-343D0E90BCD3}"/>
              </a:ext>
            </a:extLst>
          </p:cNvPr>
          <p:cNvSpPr/>
          <p:nvPr/>
        </p:nvSpPr>
        <p:spPr>
          <a:xfrm>
            <a:off x="8773921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Frånvaro-hantering</a:t>
            </a:r>
          </a:p>
        </p:txBody>
      </p:sp>
      <p:sp>
        <p:nvSpPr>
          <p:cNvPr id="107" name="Rektangel med rundade hörn 38">
            <a:extLst>
              <a:ext uri="{FF2B5EF4-FFF2-40B4-BE49-F238E27FC236}">
                <a16:creationId xmlns:a16="http://schemas.microsoft.com/office/drawing/2014/main" id="{510AC0E4-4FC5-4022-8FFE-8B0BE9DF8E52}"/>
              </a:ext>
            </a:extLst>
          </p:cNvPr>
          <p:cNvSpPr/>
          <p:nvPr/>
        </p:nvSpPr>
        <p:spPr>
          <a:xfrm>
            <a:off x="9898729" y="5384955"/>
            <a:ext cx="819428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Antagning</a:t>
            </a:r>
          </a:p>
        </p:txBody>
      </p:sp>
      <p:sp>
        <p:nvSpPr>
          <p:cNvPr id="108" name="Rektangel med rundade hörn 38">
            <a:extLst>
              <a:ext uri="{FF2B5EF4-FFF2-40B4-BE49-F238E27FC236}">
                <a16:creationId xmlns:a16="http://schemas.microsoft.com/office/drawing/2014/main" id="{9ED14875-A1AA-4C5B-8D09-FB38D6BCD441}"/>
              </a:ext>
            </a:extLst>
          </p:cNvPr>
          <p:cNvSpPr/>
          <p:nvPr/>
        </p:nvSpPr>
        <p:spPr>
          <a:xfrm>
            <a:off x="10775598" y="5384955"/>
            <a:ext cx="984266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Placering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6319C97B-31FA-41EA-8D9E-488FF528AE8B}"/>
              </a:ext>
            </a:extLst>
          </p:cNvPr>
          <p:cNvSpPr/>
          <p:nvPr/>
        </p:nvSpPr>
        <p:spPr>
          <a:xfrm>
            <a:off x="8520711" y="5974611"/>
            <a:ext cx="3327610" cy="7858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Förvaltningsstöd</a:t>
            </a:r>
          </a:p>
        </p:txBody>
      </p:sp>
      <p:sp>
        <p:nvSpPr>
          <p:cNvPr id="110" name="Rektangel med rundade hörn 38">
            <a:extLst>
              <a:ext uri="{FF2B5EF4-FFF2-40B4-BE49-F238E27FC236}">
                <a16:creationId xmlns:a16="http://schemas.microsoft.com/office/drawing/2014/main" id="{C2276E08-268A-40BD-9227-36E7417C2D5F}"/>
              </a:ext>
            </a:extLst>
          </p:cNvPr>
          <p:cNvSpPr/>
          <p:nvPr/>
        </p:nvSpPr>
        <p:spPr>
          <a:xfrm>
            <a:off x="8631998" y="6268343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Inackorderings-hantering</a:t>
            </a:r>
          </a:p>
        </p:txBody>
      </p:sp>
      <p:sp>
        <p:nvSpPr>
          <p:cNvPr id="111" name="Rektangel med rundade hörn 38">
            <a:extLst>
              <a:ext uri="{FF2B5EF4-FFF2-40B4-BE49-F238E27FC236}">
                <a16:creationId xmlns:a16="http://schemas.microsoft.com/office/drawing/2014/main" id="{605176E0-2C97-4950-B63D-15288991DF30}"/>
              </a:ext>
            </a:extLst>
          </p:cNvPr>
          <p:cNvSpPr/>
          <p:nvPr/>
        </p:nvSpPr>
        <p:spPr>
          <a:xfrm>
            <a:off x="9778827" y="6268343"/>
            <a:ext cx="76777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Måltids-service</a:t>
            </a:r>
          </a:p>
        </p:txBody>
      </p:sp>
      <p:sp>
        <p:nvSpPr>
          <p:cNvPr id="112" name="Rektangel med rundade hörn 38">
            <a:extLst>
              <a:ext uri="{FF2B5EF4-FFF2-40B4-BE49-F238E27FC236}">
                <a16:creationId xmlns:a16="http://schemas.microsoft.com/office/drawing/2014/main" id="{5B9B041A-7E4F-48A9-B87B-833EDBC10B93}"/>
              </a:ext>
            </a:extLst>
          </p:cNvPr>
          <p:cNvSpPr/>
          <p:nvPr/>
        </p:nvSpPr>
        <p:spPr>
          <a:xfrm>
            <a:off x="10635056" y="6268343"/>
            <a:ext cx="1124808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(Skol)skjuts-hantering</a:t>
            </a:r>
          </a:p>
        </p:txBody>
      </p:sp>
      <p:sp>
        <p:nvSpPr>
          <p:cNvPr id="113" name="Rektangel med rundade hörn 17">
            <a:extLst>
              <a:ext uri="{FF2B5EF4-FFF2-40B4-BE49-F238E27FC236}">
                <a16:creationId xmlns:a16="http://schemas.microsoft.com/office/drawing/2014/main" id="{3270D18D-C3B1-40A9-874A-C343D030ED82}"/>
              </a:ext>
            </a:extLst>
          </p:cNvPr>
          <p:cNvSpPr/>
          <p:nvPr/>
        </p:nvSpPr>
        <p:spPr>
          <a:xfrm>
            <a:off x="1996136" y="1770244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Placeringsbevakning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Rektangel med rundade hörn 11">
            <a:extLst>
              <a:ext uri="{FF2B5EF4-FFF2-40B4-BE49-F238E27FC236}">
                <a16:creationId xmlns:a16="http://schemas.microsoft.com/office/drawing/2014/main" id="{F4CC728E-A722-4B09-8ADE-1ED9DAAA0FA0}"/>
              </a:ext>
            </a:extLst>
          </p:cNvPr>
          <p:cNvSpPr/>
          <p:nvPr/>
        </p:nvSpPr>
        <p:spPr>
          <a:xfrm>
            <a:off x="10411857" y="1318444"/>
            <a:ext cx="1348008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Matris-organisering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ektangel med rundade hörn 4">
            <a:extLst>
              <a:ext uri="{FF2B5EF4-FFF2-40B4-BE49-F238E27FC236}">
                <a16:creationId xmlns:a16="http://schemas.microsoft.com/office/drawing/2014/main" id="{7E0606A3-31E3-4F68-AFE8-40D46012CB4E}"/>
              </a:ext>
            </a:extLst>
          </p:cNvPr>
          <p:cNvSpPr/>
          <p:nvPr/>
        </p:nvSpPr>
        <p:spPr>
          <a:xfrm>
            <a:off x="7327597" y="3267433"/>
            <a:ext cx="1325994" cy="394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Studieorientering</a:t>
            </a:r>
          </a:p>
        </p:txBody>
      </p:sp>
      <p:sp>
        <p:nvSpPr>
          <p:cNvPr id="74" name="Rektangel med rundade hörn 6">
            <a:extLst>
              <a:ext uri="{FF2B5EF4-FFF2-40B4-BE49-F238E27FC236}">
                <a16:creationId xmlns:a16="http://schemas.microsoft.com/office/drawing/2014/main" id="{C090A288-C153-408B-A473-6D08CA05B865}"/>
              </a:ext>
            </a:extLst>
          </p:cNvPr>
          <p:cNvSpPr/>
          <p:nvPr/>
        </p:nvSpPr>
        <p:spPr>
          <a:xfrm>
            <a:off x="7333725" y="3703164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Studievägledning</a:t>
            </a:r>
          </a:p>
        </p:txBody>
      </p:sp>
      <p:sp>
        <p:nvSpPr>
          <p:cNvPr id="78" name="Rektangel med rundade hörn 7">
            <a:extLst>
              <a:ext uri="{FF2B5EF4-FFF2-40B4-BE49-F238E27FC236}">
                <a16:creationId xmlns:a16="http://schemas.microsoft.com/office/drawing/2014/main" id="{A83AB708-A3BA-48DB-AD43-9476726BEC72}"/>
              </a:ext>
            </a:extLst>
          </p:cNvPr>
          <p:cNvSpPr/>
          <p:nvPr/>
        </p:nvSpPr>
        <p:spPr>
          <a:xfrm>
            <a:off x="7322835" y="4138894"/>
            <a:ext cx="1330165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Yrkesvägledning</a:t>
            </a:r>
          </a:p>
        </p:txBody>
      </p:sp>
      <p:sp>
        <p:nvSpPr>
          <p:cNvPr id="79" name="Rektangel med rundade hörn 4">
            <a:extLst>
              <a:ext uri="{FF2B5EF4-FFF2-40B4-BE49-F238E27FC236}">
                <a16:creationId xmlns:a16="http://schemas.microsoft.com/office/drawing/2014/main" id="{29DD54AD-C137-4627-8509-E4026AF6239F}"/>
              </a:ext>
            </a:extLst>
          </p:cNvPr>
          <p:cNvSpPr/>
          <p:nvPr/>
        </p:nvSpPr>
        <p:spPr>
          <a:xfrm>
            <a:off x="8712452" y="3269454"/>
            <a:ext cx="1325994" cy="394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Läromedelsval</a:t>
            </a:r>
          </a:p>
        </p:txBody>
      </p:sp>
      <p:sp>
        <p:nvSpPr>
          <p:cNvPr id="82" name="Rektangel med rundade hörn 6">
            <a:extLst>
              <a:ext uri="{FF2B5EF4-FFF2-40B4-BE49-F238E27FC236}">
                <a16:creationId xmlns:a16="http://schemas.microsoft.com/office/drawing/2014/main" id="{D233BCE1-3007-4C5D-A8B8-8BBCA8513780}"/>
              </a:ext>
            </a:extLst>
          </p:cNvPr>
          <p:cNvSpPr/>
          <p:nvPr/>
        </p:nvSpPr>
        <p:spPr>
          <a:xfrm>
            <a:off x="8718580" y="3705185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Läromedels-uppföljning</a:t>
            </a:r>
          </a:p>
        </p:txBody>
      </p:sp>
      <p:sp>
        <p:nvSpPr>
          <p:cNvPr id="83" name="Rektangel med rundade hörn 7">
            <a:extLst>
              <a:ext uri="{FF2B5EF4-FFF2-40B4-BE49-F238E27FC236}">
                <a16:creationId xmlns:a16="http://schemas.microsoft.com/office/drawing/2014/main" id="{EA226D43-B8DE-47A9-9B7F-CDD62DF12CCC}"/>
              </a:ext>
            </a:extLst>
          </p:cNvPr>
          <p:cNvSpPr/>
          <p:nvPr/>
        </p:nvSpPr>
        <p:spPr>
          <a:xfrm>
            <a:off x="8707690" y="4140915"/>
            <a:ext cx="1330165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Läromedels-utvärdering</a:t>
            </a:r>
          </a:p>
        </p:txBody>
      </p:sp>
    </p:spTree>
    <p:extLst>
      <p:ext uri="{BB962C8B-B14F-4D97-AF65-F5344CB8AC3E}">
        <p14:creationId xmlns:p14="http://schemas.microsoft.com/office/powerpoint/2010/main" val="20392531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66E6529-A2C8-F54A-9E4B-11D0EF536DED}"/>
              </a:ext>
            </a:extLst>
          </p:cNvPr>
          <p:cNvSpPr/>
          <p:nvPr/>
        </p:nvSpPr>
        <p:spPr>
          <a:xfrm>
            <a:off x="863794" y="576000"/>
            <a:ext cx="10307781" cy="1185271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Ledning och styrning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A01E566-878A-F64E-B805-79656444554D}"/>
              </a:ext>
            </a:extLst>
          </p:cNvPr>
          <p:cNvSpPr/>
          <p:nvPr/>
        </p:nvSpPr>
        <p:spPr>
          <a:xfrm>
            <a:off x="863794" y="1859907"/>
            <a:ext cx="10307782" cy="2837767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Kärnverksamheter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0783238-4323-B34E-8334-A66A03003706}"/>
              </a:ext>
            </a:extLst>
          </p:cNvPr>
          <p:cNvSpPr/>
          <p:nvPr/>
        </p:nvSpPr>
        <p:spPr>
          <a:xfrm>
            <a:off x="8418578" y="943398"/>
            <a:ext cx="2313564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Demokrati och insyn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E3C01AA-1A60-5341-9CE6-09546ACFE1B1}"/>
              </a:ext>
            </a:extLst>
          </p:cNvPr>
          <p:cNvSpPr/>
          <p:nvPr/>
        </p:nvSpPr>
        <p:spPr>
          <a:xfrm>
            <a:off x="1195557" y="943398"/>
            <a:ext cx="223079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Ledning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9429F3B-B607-AD47-B736-D76F59272142}"/>
              </a:ext>
            </a:extLst>
          </p:cNvPr>
          <p:cNvSpPr/>
          <p:nvPr/>
        </p:nvSpPr>
        <p:spPr>
          <a:xfrm>
            <a:off x="6014327" y="943398"/>
            <a:ext cx="223079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Organisering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7BF8A73-5E74-D449-B29D-5CECCE9A6BF1}"/>
              </a:ext>
            </a:extLst>
          </p:cNvPr>
          <p:cNvSpPr/>
          <p:nvPr/>
        </p:nvSpPr>
        <p:spPr>
          <a:xfrm>
            <a:off x="1333510" y="2300278"/>
            <a:ext cx="2831569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Hälsa, vård och omsorg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91C581F-7422-784F-8AE7-98ED680025FB}"/>
              </a:ext>
            </a:extLst>
          </p:cNvPr>
          <p:cNvSpPr/>
          <p:nvPr/>
        </p:nvSpPr>
        <p:spPr>
          <a:xfrm>
            <a:off x="1333510" y="3108418"/>
            <a:ext cx="2831569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Utbildning</a:t>
            </a:r>
            <a:endParaRPr lang="sv-S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B175059-BB25-844F-91DA-4A5223C9D4D9}"/>
              </a:ext>
            </a:extLst>
          </p:cNvPr>
          <p:cNvSpPr/>
          <p:nvPr/>
        </p:nvSpPr>
        <p:spPr>
          <a:xfrm>
            <a:off x="4562340" y="3108418"/>
            <a:ext cx="282850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utveckling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2156D3D-7404-0A42-A61A-35CE49662360}"/>
              </a:ext>
            </a:extLst>
          </p:cNvPr>
          <p:cNvSpPr/>
          <p:nvPr/>
        </p:nvSpPr>
        <p:spPr>
          <a:xfrm>
            <a:off x="1333510" y="3898124"/>
            <a:ext cx="2829524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Trafik och Infrastruktur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8BAF822-D051-0A42-AA62-BD5FD25BA274}"/>
              </a:ext>
            </a:extLst>
          </p:cNvPr>
          <p:cNvSpPr/>
          <p:nvPr/>
        </p:nvSpPr>
        <p:spPr>
          <a:xfrm>
            <a:off x="4564332" y="3898124"/>
            <a:ext cx="2829525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Fysisk planering och byggnadsväsen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56F9340-5F7D-DF48-A302-1E8D3321B3A9}"/>
              </a:ext>
            </a:extLst>
          </p:cNvPr>
          <p:cNvSpPr/>
          <p:nvPr/>
        </p:nvSpPr>
        <p:spPr>
          <a:xfrm>
            <a:off x="7634077" y="3898124"/>
            <a:ext cx="282850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Miljö och samhällsskydd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91AA4638-C26A-BA44-93CE-D3E0D7D88411}"/>
              </a:ext>
            </a:extLst>
          </p:cNvPr>
          <p:cNvSpPr/>
          <p:nvPr/>
        </p:nvSpPr>
        <p:spPr>
          <a:xfrm>
            <a:off x="4565356" y="2300278"/>
            <a:ext cx="282850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Näringsliv, arbete </a:t>
            </a:r>
            <a:b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integration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A6495B3-CFB4-FD4B-89E6-231975A901D8}"/>
              </a:ext>
            </a:extLst>
          </p:cNvPr>
          <p:cNvSpPr/>
          <p:nvPr/>
        </p:nvSpPr>
        <p:spPr>
          <a:xfrm>
            <a:off x="7628045" y="3108418"/>
            <a:ext cx="2834533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Kultur, fritid och turism</a:t>
            </a:r>
          </a:p>
        </p:txBody>
      </p:sp>
      <p:sp>
        <p:nvSpPr>
          <p:cNvPr id="31" name="Rektangel med rundade hörn 33">
            <a:extLst>
              <a:ext uri="{FF2B5EF4-FFF2-40B4-BE49-F238E27FC236}">
                <a16:creationId xmlns:a16="http://schemas.microsoft.com/office/drawing/2014/main" id="{FCCBB509-1C2D-4799-9D76-3C59636A74DD}"/>
              </a:ext>
            </a:extLst>
          </p:cNvPr>
          <p:cNvSpPr/>
          <p:nvPr/>
        </p:nvSpPr>
        <p:spPr>
          <a:xfrm>
            <a:off x="7634077" y="2300278"/>
            <a:ext cx="282850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Särskilda</a:t>
            </a:r>
            <a:r>
              <a:rPr lang="sv-SE" sz="14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samhällsinsatser</a:t>
            </a:r>
          </a:p>
        </p:txBody>
      </p:sp>
      <p:sp>
        <p:nvSpPr>
          <p:cNvPr id="45" name="Rektangel med rundade hörn 7">
            <a:extLst>
              <a:ext uri="{FF2B5EF4-FFF2-40B4-BE49-F238E27FC236}">
                <a16:creationId xmlns:a16="http://schemas.microsoft.com/office/drawing/2014/main" id="{A1B9064C-2FE5-4AF2-9D59-B535AF3DADB4}"/>
              </a:ext>
            </a:extLst>
          </p:cNvPr>
          <p:cNvSpPr/>
          <p:nvPr/>
        </p:nvSpPr>
        <p:spPr>
          <a:xfrm>
            <a:off x="3610076" y="943398"/>
            <a:ext cx="2230792" cy="68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Styrning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1D39BF9B-A60E-7E4C-BDE4-3678702C5D15}"/>
              </a:ext>
            </a:extLst>
          </p:cNvPr>
          <p:cNvSpPr/>
          <p:nvPr/>
        </p:nvSpPr>
        <p:spPr>
          <a:xfrm>
            <a:off x="863793" y="4786310"/>
            <a:ext cx="10307782" cy="153969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Verksamhetsstöd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0F8248C4-E8FF-5243-9922-12B809D9C490}"/>
              </a:ext>
            </a:extLst>
          </p:cNvPr>
          <p:cNvSpPr/>
          <p:nvPr/>
        </p:nvSpPr>
        <p:spPr>
          <a:xfrm>
            <a:off x="933307" y="5221379"/>
            <a:ext cx="1701296" cy="473628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Informationsförvaltning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B1C24F6-7371-5243-8C94-71F1E61058B2}"/>
              </a:ext>
            </a:extLst>
          </p:cNvPr>
          <p:cNvSpPr/>
          <p:nvPr/>
        </p:nvSpPr>
        <p:spPr>
          <a:xfrm>
            <a:off x="2769062" y="5780253"/>
            <a:ext cx="1598814" cy="473628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Systemlivscykel-hantering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915B9783-E4FB-B043-A2DE-469F02C5273F}"/>
              </a:ext>
            </a:extLst>
          </p:cNvPr>
          <p:cNvSpPr/>
          <p:nvPr/>
        </p:nvSpPr>
        <p:spPr>
          <a:xfrm>
            <a:off x="2764638" y="5221379"/>
            <a:ext cx="1607809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Ekonomihantering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59EADAE0-D8B9-9942-ABA8-58ACD2FEA98A}"/>
              </a:ext>
            </a:extLst>
          </p:cNvPr>
          <p:cNvSpPr/>
          <p:nvPr/>
        </p:nvSpPr>
        <p:spPr>
          <a:xfrm>
            <a:off x="933307" y="5780253"/>
            <a:ext cx="1701296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Personalhantering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0655C45E-DFD9-2648-99E3-746DBE7CBCBD}"/>
              </a:ext>
            </a:extLst>
          </p:cNvPr>
          <p:cNvSpPr/>
          <p:nvPr/>
        </p:nvSpPr>
        <p:spPr>
          <a:xfrm>
            <a:off x="4512902" y="5221379"/>
            <a:ext cx="1607809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Inköp och inventariehantering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10EE0004-5208-5F4B-97A5-BBDD097B34CA}"/>
              </a:ext>
            </a:extLst>
          </p:cNvPr>
          <p:cNvSpPr/>
          <p:nvPr/>
        </p:nvSpPr>
        <p:spPr>
          <a:xfrm>
            <a:off x="4514310" y="5780253"/>
            <a:ext cx="1607809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Förvaltningsstöd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30393212-66CB-E141-AEF1-8EB1F17C4229}"/>
              </a:ext>
            </a:extLst>
          </p:cNvPr>
          <p:cNvSpPr/>
          <p:nvPr/>
        </p:nvSpPr>
        <p:spPr>
          <a:xfrm>
            <a:off x="6261040" y="5221379"/>
            <a:ext cx="1623316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Lokalförsörjning och fastighetsförvaltning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AB3309F-70E1-3C44-9E3A-83A28A4575ED}"/>
              </a:ext>
            </a:extLst>
          </p:cNvPr>
          <p:cNvSpPr/>
          <p:nvPr/>
        </p:nvSpPr>
        <p:spPr>
          <a:xfrm>
            <a:off x="6269842" y="5780253"/>
            <a:ext cx="1607809" cy="473628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 och säkerhet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06C64A9C-0DE5-FE4C-BADF-770D1BAA2CEB}"/>
              </a:ext>
            </a:extLst>
          </p:cNvPr>
          <p:cNvSpPr/>
          <p:nvPr/>
        </p:nvSpPr>
        <p:spPr>
          <a:xfrm>
            <a:off x="8030368" y="5221379"/>
            <a:ext cx="1443959" cy="473628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Juridikhantering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7E6B9FF-F1AA-45DD-A5BF-4CC52267EFDC}"/>
              </a:ext>
            </a:extLst>
          </p:cNvPr>
          <p:cNvSpPr/>
          <p:nvPr/>
        </p:nvSpPr>
        <p:spPr>
          <a:xfrm>
            <a:off x="8025374" y="5778419"/>
            <a:ext cx="1443959" cy="4736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Hantera förändring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2386ECF-3059-4378-9211-8B5B51284622}"/>
              </a:ext>
            </a:extLst>
          </p:cNvPr>
          <p:cNvSpPr/>
          <p:nvPr/>
        </p:nvSpPr>
        <p:spPr>
          <a:xfrm>
            <a:off x="9612228" y="5219545"/>
            <a:ext cx="1481031" cy="473628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och marknadsföring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AF2DCB6F-2240-455E-8D58-C39849F55160}"/>
              </a:ext>
            </a:extLst>
          </p:cNvPr>
          <p:cNvSpPr/>
          <p:nvPr/>
        </p:nvSpPr>
        <p:spPr>
          <a:xfrm>
            <a:off x="9621030" y="5778419"/>
            <a:ext cx="1481031" cy="473628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00" dirty="0">
                <a:solidFill>
                  <a:srgbClr val="3828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IT-leverans</a:t>
            </a:r>
            <a:endParaRPr lang="sv-S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49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528F263-B8D6-164A-99C9-3333DA1CEEFE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sv-SE" dirty="0">
              <a:solidFill>
                <a:srgbClr val="382819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C62AB110-E418-4045-BD82-DAFFB6543267}"/>
              </a:ext>
            </a:extLst>
          </p:cNvPr>
          <p:cNvSpPr/>
          <p:nvPr/>
        </p:nvSpPr>
        <p:spPr>
          <a:xfrm>
            <a:off x="4283480" y="63122"/>
            <a:ext cx="1755289" cy="1917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Införskaffning</a:t>
            </a:r>
          </a:p>
        </p:txBody>
      </p:sp>
      <p:sp>
        <p:nvSpPr>
          <p:cNvPr id="39" name="Rektangel med rundade hörn 38">
            <a:extLst>
              <a:ext uri="{FF2B5EF4-FFF2-40B4-BE49-F238E27FC236}">
                <a16:creationId xmlns:a16="http://schemas.microsoft.com/office/drawing/2014/main" id="{8B8D6551-0C03-544B-9742-7834D237C1DB}"/>
              </a:ext>
            </a:extLst>
          </p:cNvPr>
          <p:cNvSpPr/>
          <p:nvPr/>
        </p:nvSpPr>
        <p:spPr>
          <a:xfrm>
            <a:off x="4447393" y="448999"/>
            <a:ext cx="143433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Upphandling</a:t>
            </a:r>
          </a:p>
        </p:txBody>
      </p:sp>
      <p:sp>
        <p:nvSpPr>
          <p:cNvPr id="42" name="Rektangel med rundade hörn 41">
            <a:extLst>
              <a:ext uri="{FF2B5EF4-FFF2-40B4-BE49-F238E27FC236}">
                <a16:creationId xmlns:a16="http://schemas.microsoft.com/office/drawing/2014/main" id="{832E89B9-1784-5844-A9F4-6702E86BE069}"/>
              </a:ext>
            </a:extLst>
          </p:cNvPr>
          <p:cNvSpPr/>
          <p:nvPr/>
        </p:nvSpPr>
        <p:spPr>
          <a:xfrm>
            <a:off x="4447393" y="934019"/>
            <a:ext cx="143433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Avrop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Rektangel med rundade hörn 49">
            <a:extLst>
              <a:ext uri="{FF2B5EF4-FFF2-40B4-BE49-F238E27FC236}">
                <a16:creationId xmlns:a16="http://schemas.microsoft.com/office/drawing/2014/main" id="{6A1F7D6A-F560-0448-B748-5D32D75CA952}"/>
              </a:ext>
            </a:extLst>
          </p:cNvPr>
          <p:cNvSpPr/>
          <p:nvPr/>
        </p:nvSpPr>
        <p:spPr>
          <a:xfrm>
            <a:off x="4453054" y="1428572"/>
            <a:ext cx="143433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Avtalsuppföljning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115184" y="66349"/>
            <a:ext cx="2153981" cy="3329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Informationshantering</a:t>
            </a:r>
          </a:p>
        </p:txBody>
      </p:sp>
      <p:sp>
        <p:nvSpPr>
          <p:cNvPr id="57" name="Rektangel med rundade hörn 56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245373" y="420976"/>
            <a:ext cx="1887896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Informationsstyrning och efterlevnad</a:t>
            </a:r>
          </a:p>
        </p:txBody>
      </p:sp>
      <p:sp>
        <p:nvSpPr>
          <p:cNvPr id="64" name="Rektangel med rundade hörn 63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245373" y="2424698"/>
            <a:ext cx="1887896" cy="432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Informations- och datakvalitetshantering</a:t>
            </a:r>
          </a:p>
        </p:txBody>
      </p:sp>
      <p:sp>
        <p:nvSpPr>
          <p:cNvPr id="55" name="Rektangel med rundade hörn 54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245373" y="921906"/>
            <a:ext cx="1887896" cy="432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Informations- och datamodellering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" name="Rektangel med rundade hörn 50">
            <a:extLst>
              <a:ext uri="{FF2B5EF4-FFF2-40B4-BE49-F238E27FC236}">
                <a16:creationId xmlns:a16="http://schemas.microsoft.com/office/drawing/2014/main" id="{36FD452F-60E7-D14B-8DB6-109F4D5B052D}"/>
              </a:ext>
            </a:extLst>
          </p:cNvPr>
          <p:cNvSpPr/>
          <p:nvPr/>
        </p:nvSpPr>
        <p:spPr>
          <a:xfrm>
            <a:off x="245373" y="1915814"/>
            <a:ext cx="1887896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Informationsförvaltning</a:t>
            </a:r>
          </a:p>
        </p:txBody>
      </p:sp>
      <p:sp>
        <p:nvSpPr>
          <p:cNvPr id="37" name="Rektangel med rundade hörn 36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245373" y="1422836"/>
            <a:ext cx="1887896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Metadatahantering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A0C3D4B8-1EEE-4E42-8193-045B1360D547}"/>
              </a:ext>
            </a:extLst>
          </p:cNvPr>
          <p:cNvSpPr/>
          <p:nvPr/>
        </p:nvSpPr>
        <p:spPr>
          <a:xfrm>
            <a:off x="2364179" y="63121"/>
            <a:ext cx="1819866" cy="3238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Ekonomihantering</a:t>
            </a:r>
          </a:p>
        </p:txBody>
      </p:sp>
      <p:sp>
        <p:nvSpPr>
          <p:cNvPr id="94" name="Rektangel med rundade hörn 38">
            <a:extLst>
              <a:ext uri="{FF2B5EF4-FFF2-40B4-BE49-F238E27FC236}">
                <a16:creationId xmlns:a16="http://schemas.microsoft.com/office/drawing/2014/main" id="{6F98A46E-5CB1-4E13-BC40-15BC46906D0B}"/>
              </a:ext>
            </a:extLst>
          </p:cNvPr>
          <p:cNvSpPr/>
          <p:nvPr/>
        </p:nvSpPr>
        <p:spPr>
          <a:xfrm>
            <a:off x="2527820" y="422393"/>
            <a:ext cx="1481485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Bokföring och redovisning</a:t>
            </a:r>
          </a:p>
        </p:txBody>
      </p:sp>
      <p:sp>
        <p:nvSpPr>
          <p:cNvPr id="95" name="Rektangel med rundade hörn 41">
            <a:extLst>
              <a:ext uri="{FF2B5EF4-FFF2-40B4-BE49-F238E27FC236}">
                <a16:creationId xmlns:a16="http://schemas.microsoft.com/office/drawing/2014/main" id="{93700BF9-A8F8-4C31-A6F4-C9A756EA790A}"/>
              </a:ext>
            </a:extLst>
          </p:cNvPr>
          <p:cNvSpPr/>
          <p:nvPr/>
        </p:nvSpPr>
        <p:spPr>
          <a:xfrm>
            <a:off x="2534141" y="936113"/>
            <a:ext cx="1481485" cy="2956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Finansiering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" name="Rektangel med rundade hörn 44">
            <a:extLst>
              <a:ext uri="{FF2B5EF4-FFF2-40B4-BE49-F238E27FC236}">
                <a16:creationId xmlns:a16="http://schemas.microsoft.com/office/drawing/2014/main" id="{6EA480D7-D983-46E0-A7DE-74FF9AFBF75F}"/>
              </a:ext>
            </a:extLst>
          </p:cNvPr>
          <p:cNvSpPr/>
          <p:nvPr/>
        </p:nvSpPr>
        <p:spPr>
          <a:xfrm>
            <a:off x="2534141" y="1312757"/>
            <a:ext cx="1481485" cy="3150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Kapitalförvaltning</a:t>
            </a:r>
          </a:p>
        </p:txBody>
      </p:sp>
      <p:sp>
        <p:nvSpPr>
          <p:cNvPr id="97" name="Rektangel med rundade hörn 49">
            <a:extLst>
              <a:ext uri="{FF2B5EF4-FFF2-40B4-BE49-F238E27FC236}">
                <a16:creationId xmlns:a16="http://schemas.microsoft.com/office/drawing/2014/main" id="{E7819789-7570-450A-813D-401426B1DDA6}"/>
              </a:ext>
            </a:extLst>
          </p:cNvPr>
          <p:cNvSpPr/>
          <p:nvPr/>
        </p:nvSpPr>
        <p:spPr>
          <a:xfrm>
            <a:off x="2534141" y="1712874"/>
            <a:ext cx="1481485" cy="3145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Bidragshantering</a:t>
            </a:r>
          </a:p>
        </p:txBody>
      </p:sp>
      <p:sp>
        <p:nvSpPr>
          <p:cNvPr id="98" name="Rektangel med rundade hörn 51">
            <a:extLst>
              <a:ext uri="{FF2B5EF4-FFF2-40B4-BE49-F238E27FC236}">
                <a16:creationId xmlns:a16="http://schemas.microsoft.com/office/drawing/2014/main" id="{A7294D68-866F-4BA8-AF80-A6E39E3CCF1C}"/>
              </a:ext>
            </a:extLst>
          </p:cNvPr>
          <p:cNvSpPr/>
          <p:nvPr/>
        </p:nvSpPr>
        <p:spPr>
          <a:xfrm>
            <a:off x="2534220" y="2112464"/>
            <a:ext cx="1481485" cy="3101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Internkontroll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6133783" y="63121"/>
            <a:ext cx="1999826" cy="2573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Lokalförsörjning och fastighetsförvaltning</a:t>
            </a:r>
          </a:p>
        </p:txBody>
      </p:sp>
      <p:sp>
        <p:nvSpPr>
          <p:cNvPr id="66" name="Rektangel med rundade hörn 65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6310156" y="638602"/>
            <a:ext cx="1699052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Lokalförsörjning</a:t>
            </a:r>
          </a:p>
        </p:txBody>
      </p:sp>
      <p:sp>
        <p:nvSpPr>
          <p:cNvPr id="68" name="Rektangel med rundade hörn 67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6310156" y="1139532"/>
            <a:ext cx="1699052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Fastighetsförsörjning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" name="Rektangel med rundade hörn 69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6310156" y="1640462"/>
            <a:ext cx="1699052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Fastighetsförvaltning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8234903" y="66350"/>
            <a:ext cx="2129104" cy="1914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Juridikhantering</a:t>
            </a:r>
          </a:p>
        </p:txBody>
      </p:sp>
      <p:sp>
        <p:nvSpPr>
          <p:cNvPr id="72" name="Rektangel med rundade hörn 71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8614473" y="465433"/>
            <a:ext cx="1406985" cy="432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Råd och stöd i juridiska frågor</a:t>
            </a:r>
          </a:p>
        </p:txBody>
      </p:sp>
      <p:sp>
        <p:nvSpPr>
          <p:cNvPr id="74" name="Rektangel med rundade hörn 73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8614473" y="966363"/>
            <a:ext cx="1406985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Juridiskt stöd i rättsfrågor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" name="Rektangel med rundade hörn 76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8614473" y="1467293"/>
            <a:ext cx="1406985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Civilrättsliga avtal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10442802" y="63121"/>
            <a:ext cx="1683543" cy="2944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Kommunikation och marknadsföring</a:t>
            </a:r>
          </a:p>
        </p:txBody>
      </p:sp>
      <p:sp>
        <p:nvSpPr>
          <p:cNvPr id="80" name="Rektangel med rundade hörn 79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10489862" y="967424"/>
            <a:ext cx="1575889" cy="432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</a:p>
        </p:txBody>
      </p:sp>
      <p:sp>
        <p:nvSpPr>
          <p:cNvPr id="82" name="Rektangel med rundade hörn 81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10489862" y="1468354"/>
            <a:ext cx="157588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Marknadsföring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3" name="Rektangel med rundade hörn 82">
            <a:extLst>
              <a:ext uri="{FF2B5EF4-FFF2-40B4-BE49-F238E27FC236}">
                <a16:creationId xmlns:a16="http://schemas.microsoft.com/office/drawing/2014/main" id="{36FD452F-60E7-D14B-8DB6-109F4D5B052D}"/>
              </a:ext>
            </a:extLst>
          </p:cNvPr>
          <p:cNvSpPr/>
          <p:nvPr/>
        </p:nvSpPr>
        <p:spPr>
          <a:xfrm>
            <a:off x="10489862" y="2462262"/>
            <a:ext cx="157588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Kriskommunikation</a:t>
            </a:r>
          </a:p>
        </p:txBody>
      </p:sp>
      <p:sp>
        <p:nvSpPr>
          <p:cNvPr id="84" name="Rektangel med rundade hörn 83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10489862" y="1969284"/>
            <a:ext cx="157588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Publicering av information</a:t>
            </a:r>
          </a:p>
        </p:txBody>
      </p:sp>
      <p:sp>
        <p:nvSpPr>
          <p:cNvPr id="87" name="Rektangel med rundade hörn 86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245373" y="2912599"/>
            <a:ext cx="1887896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Masterdatahantering</a:t>
            </a:r>
          </a:p>
        </p:txBody>
      </p:sp>
      <p:sp>
        <p:nvSpPr>
          <p:cNvPr id="89" name="Rektangel med rundade hörn 51">
            <a:extLst>
              <a:ext uri="{FF2B5EF4-FFF2-40B4-BE49-F238E27FC236}">
                <a16:creationId xmlns:a16="http://schemas.microsoft.com/office/drawing/2014/main" id="{A7294D68-866F-4BA8-AF80-A6E39E3CCF1C}"/>
              </a:ext>
            </a:extLst>
          </p:cNvPr>
          <p:cNvSpPr/>
          <p:nvPr/>
        </p:nvSpPr>
        <p:spPr>
          <a:xfrm>
            <a:off x="2534219" y="2511279"/>
            <a:ext cx="1481485" cy="3272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Budgetering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C62AB110-E418-4045-BD82-DAFFB6543267}"/>
              </a:ext>
            </a:extLst>
          </p:cNvPr>
          <p:cNvSpPr/>
          <p:nvPr/>
        </p:nvSpPr>
        <p:spPr>
          <a:xfrm>
            <a:off x="115184" y="3472656"/>
            <a:ext cx="2149560" cy="23291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HR</a:t>
            </a:r>
          </a:p>
        </p:txBody>
      </p:sp>
      <p:sp>
        <p:nvSpPr>
          <p:cNvPr id="100" name="Rektangel med rundade hörn 99">
            <a:extLst>
              <a:ext uri="{FF2B5EF4-FFF2-40B4-BE49-F238E27FC236}">
                <a16:creationId xmlns:a16="http://schemas.microsoft.com/office/drawing/2014/main" id="{8B8D6551-0C03-544B-9742-7834D237C1DB}"/>
              </a:ext>
            </a:extLst>
          </p:cNvPr>
          <p:cNvSpPr/>
          <p:nvPr/>
        </p:nvSpPr>
        <p:spPr>
          <a:xfrm>
            <a:off x="254608" y="3826897"/>
            <a:ext cx="188275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Kompetensförsörjning</a:t>
            </a:r>
          </a:p>
        </p:txBody>
      </p:sp>
      <p:sp>
        <p:nvSpPr>
          <p:cNvPr id="102" name="Rektangel med rundade hörn 101">
            <a:extLst>
              <a:ext uri="{FF2B5EF4-FFF2-40B4-BE49-F238E27FC236}">
                <a16:creationId xmlns:a16="http://schemas.microsoft.com/office/drawing/2014/main" id="{832E89B9-1784-5844-A9F4-6702E86BE069}"/>
              </a:ext>
            </a:extLst>
          </p:cNvPr>
          <p:cNvSpPr/>
          <p:nvPr/>
        </p:nvSpPr>
        <p:spPr>
          <a:xfrm>
            <a:off x="254608" y="4311917"/>
            <a:ext cx="188275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Arbetsmiljö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" name="Rektangel med rundade hörn 102">
            <a:extLst>
              <a:ext uri="{FF2B5EF4-FFF2-40B4-BE49-F238E27FC236}">
                <a16:creationId xmlns:a16="http://schemas.microsoft.com/office/drawing/2014/main" id="{47C04DA7-BD43-3740-A8F2-6238BE61AB1F}"/>
              </a:ext>
            </a:extLst>
          </p:cNvPr>
          <p:cNvSpPr/>
          <p:nvPr/>
        </p:nvSpPr>
        <p:spPr>
          <a:xfrm>
            <a:off x="254608" y="4796937"/>
            <a:ext cx="188275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Bemanningsplanering</a:t>
            </a:r>
          </a:p>
        </p:txBody>
      </p:sp>
      <p:sp>
        <p:nvSpPr>
          <p:cNvPr id="104" name="Rektangel med rundade hörn 103">
            <a:extLst>
              <a:ext uri="{FF2B5EF4-FFF2-40B4-BE49-F238E27FC236}">
                <a16:creationId xmlns:a16="http://schemas.microsoft.com/office/drawing/2014/main" id="{6A1F7D6A-F560-0448-B748-5D32D75CA952}"/>
              </a:ext>
            </a:extLst>
          </p:cNvPr>
          <p:cNvSpPr/>
          <p:nvPr/>
        </p:nvSpPr>
        <p:spPr>
          <a:xfrm>
            <a:off x="254608" y="5281957"/>
            <a:ext cx="188275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Ersättning och förmåner</a:t>
            </a:r>
          </a:p>
        </p:txBody>
      </p:sp>
      <p:sp>
        <p:nvSpPr>
          <p:cNvPr id="105" name="Rektangel 104">
            <a:extLst>
              <a:ext uri="{FF2B5EF4-FFF2-40B4-BE49-F238E27FC236}">
                <a16:creationId xmlns:a16="http://schemas.microsoft.com/office/drawing/2014/main" id="{C62AB110-E418-4045-BD82-DAFFB6543267}"/>
              </a:ext>
            </a:extLst>
          </p:cNvPr>
          <p:cNvSpPr/>
          <p:nvPr/>
        </p:nvSpPr>
        <p:spPr>
          <a:xfrm>
            <a:off x="2361575" y="3472655"/>
            <a:ext cx="1819866" cy="33068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Systemlivscykel-hantering</a:t>
            </a:r>
          </a:p>
        </p:txBody>
      </p:sp>
      <p:sp>
        <p:nvSpPr>
          <p:cNvPr id="106" name="Rektangel med rundade hörn 105">
            <a:extLst>
              <a:ext uri="{FF2B5EF4-FFF2-40B4-BE49-F238E27FC236}">
                <a16:creationId xmlns:a16="http://schemas.microsoft.com/office/drawing/2014/main" id="{8B8D6551-0C03-544B-9742-7834D237C1DB}"/>
              </a:ext>
            </a:extLst>
          </p:cNvPr>
          <p:cNvSpPr/>
          <p:nvPr/>
        </p:nvSpPr>
        <p:spPr>
          <a:xfrm>
            <a:off x="2470067" y="4080209"/>
            <a:ext cx="1609795" cy="67295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Konceptualisering av problemet eller möjligheten</a:t>
            </a:r>
          </a:p>
        </p:txBody>
      </p:sp>
      <p:sp>
        <p:nvSpPr>
          <p:cNvPr id="107" name="Rektangel med rundade hörn 106">
            <a:extLst>
              <a:ext uri="{FF2B5EF4-FFF2-40B4-BE49-F238E27FC236}">
                <a16:creationId xmlns:a16="http://schemas.microsoft.com/office/drawing/2014/main" id="{832E89B9-1784-5844-A9F4-6702E86BE069}"/>
              </a:ext>
            </a:extLst>
          </p:cNvPr>
          <p:cNvSpPr/>
          <p:nvPr/>
        </p:nvSpPr>
        <p:spPr>
          <a:xfrm>
            <a:off x="2470067" y="4816250"/>
            <a:ext cx="1609795" cy="432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Systemdefinition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" name="Rektangel med rundade hörn 107">
            <a:extLst>
              <a:ext uri="{FF2B5EF4-FFF2-40B4-BE49-F238E27FC236}">
                <a16:creationId xmlns:a16="http://schemas.microsoft.com/office/drawing/2014/main" id="{47C04DA7-BD43-3740-A8F2-6238BE61AB1F}"/>
              </a:ext>
            </a:extLst>
          </p:cNvPr>
          <p:cNvSpPr/>
          <p:nvPr/>
        </p:nvSpPr>
        <p:spPr>
          <a:xfrm>
            <a:off x="2470067" y="5301270"/>
            <a:ext cx="1609795" cy="432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Systemrealisering</a:t>
            </a:r>
          </a:p>
        </p:txBody>
      </p:sp>
      <p:sp>
        <p:nvSpPr>
          <p:cNvPr id="109" name="Rektangel med rundade hörn 108">
            <a:extLst>
              <a:ext uri="{FF2B5EF4-FFF2-40B4-BE49-F238E27FC236}">
                <a16:creationId xmlns:a16="http://schemas.microsoft.com/office/drawing/2014/main" id="{6A1F7D6A-F560-0448-B748-5D32D75CA952}"/>
              </a:ext>
            </a:extLst>
          </p:cNvPr>
          <p:cNvSpPr/>
          <p:nvPr/>
        </p:nvSpPr>
        <p:spPr>
          <a:xfrm>
            <a:off x="2470067" y="5786290"/>
            <a:ext cx="1609795" cy="432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Systeminförande och användning</a:t>
            </a:r>
          </a:p>
        </p:txBody>
      </p:sp>
      <p:sp>
        <p:nvSpPr>
          <p:cNvPr id="110" name="Rektangel med rundade hörn 109">
            <a:extLst>
              <a:ext uri="{FF2B5EF4-FFF2-40B4-BE49-F238E27FC236}">
                <a16:creationId xmlns:a16="http://schemas.microsoft.com/office/drawing/2014/main" id="{6A1F7D6A-F560-0448-B748-5D32D75CA952}"/>
              </a:ext>
            </a:extLst>
          </p:cNvPr>
          <p:cNvSpPr/>
          <p:nvPr/>
        </p:nvSpPr>
        <p:spPr>
          <a:xfrm>
            <a:off x="2470067" y="6281539"/>
            <a:ext cx="1609795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Systemavveckling</a:t>
            </a: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C62AB110-E418-4045-BD82-DAFFB6543267}"/>
              </a:ext>
            </a:extLst>
          </p:cNvPr>
          <p:cNvSpPr/>
          <p:nvPr/>
        </p:nvSpPr>
        <p:spPr>
          <a:xfrm>
            <a:off x="4283480" y="3472656"/>
            <a:ext cx="1709083" cy="3306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Logistik </a:t>
            </a:r>
          </a:p>
        </p:txBody>
      </p:sp>
      <p:sp>
        <p:nvSpPr>
          <p:cNvPr id="112" name="Rektangel med rundade hörn 111">
            <a:extLst>
              <a:ext uri="{FF2B5EF4-FFF2-40B4-BE49-F238E27FC236}">
                <a16:creationId xmlns:a16="http://schemas.microsoft.com/office/drawing/2014/main" id="{8B8D6551-0C03-544B-9742-7834D237C1DB}"/>
              </a:ext>
            </a:extLst>
          </p:cNvPr>
          <p:cNvSpPr/>
          <p:nvPr/>
        </p:nvSpPr>
        <p:spPr>
          <a:xfrm>
            <a:off x="4456628" y="3854090"/>
            <a:ext cx="1388157" cy="6675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Planering och samordning logistikresurser</a:t>
            </a:r>
          </a:p>
        </p:txBody>
      </p:sp>
      <p:sp>
        <p:nvSpPr>
          <p:cNvPr id="113" name="Rektangel med rundade hörn 112">
            <a:extLst>
              <a:ext uri="{FF2B5EF4-FFF2-40B4-BE49-F238E27FC236}">
                <a16:creationId xmlns:a16="http://schemas.microsoft.com/office/drawing/2014/main" id="{832E89B9-1784-5844-A9F4-6702E86BE069}"/>
              </a:ext>
            </a:extLst>
          </p:cNvPr>
          <p:cNvSpPr/>
          <p:nvPr/>
        </p:nvSpPr>
        <p:spPr>
          <a:xfrm>
            <a:off x="4456628" y="4579815"/>
            <a:ext cx="1388157" cy="67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Införskaffning av </a:t>
            </a:r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och tjänster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4" name="Rektangel med rundade hörn 113">
            <a:extLst>
              <a:ext uri="{FF2B5EF4-FFF2-40B4-BE49-F238E27FC236}">
                <a16:creationId xmlns:a16="http://schemas.microsoft.com/office/drawing/2014/main" id="{47C04DA7-BD43-3740-A8F2-6238BE61AB1F}"/>
              </a:ext>
            </a:extLst>
          </p:cNvPr>
          <p:cNvSpPr/>
          <p:nvPr/>
        </p:nvSpPr>
        <p:spPr>
          <a:xfrm>
            <a:off x="4456628" y="5337495"/>
            <a:ext cx="1388157" cy="6569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Produktion, montering och test</a:t>
            </a:r>
          </a:p>
        </p:txBody>
      </p:sp>
      <p:sp>
        <p:nvSpPr>
          <p:cNvPr id="116" name="Rektangel 115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6133783" y="2697467"/>
            <a:ext cx="1997262" cy="4082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Krishantering och säkerhet</a:t>
            </a:r>
          </a:p>
        </p:txBody>
      </p:sp>
      <p:sp>
        <p:nvSpPr>
          <p:cNvPr id="117" name="Rektangel med rundade hörn 116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6245494" y="3301476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Risk- och sårbarhetshantering</a:t>
            </a:r>
          </a:p>
        </p:txBody>
      </p:sp>
      <p:sp>
        <p:nvSpPr>
          <p:cNvPr id="118" name="Rektangel med rundade hörn 117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6245494" y="5304955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Trygghet</a:t>
            </a:r>
          </a:p>
        </p:txBody>
      </p:sp>
      <p:sp>
        <p:nvSpPr>
          <p:cNvPr id="119" name="Rektangel med rundade hörn 118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6245494" y="3802406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Krisberedskap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" name="Rektangel med rundade hörn 119">
            <a:extLst>
              <a:ext uri="{FF2B5EF4-FFF2-40B4-BE49-F238E27FC236}">
                <a16:creationId xmlns:a16="http://schemas.microsoft.com/office/drawing/2014/main" id="{36FD452F-60E7-D14B-8DB6-109F4D5B052D}"/>
              </a:ext>
            </a:extLst>
          </p:cNvPr>
          <p:cNvSpPr/>
          <p:nvPr/>
        </p:nvSpPr>
        <p:spPr>
          <a:xfrm>
            <a:off x="6245494" y="4796071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Brottsförebyggande</a:t>
            </a:r>
          </a:p>
        </p:txBody>
      </p:sp>
      <p:sp>
        <p:nvSpPr>
          <p:cNvPr id="121" name="Rektangel med rundade hörn 120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6245494" y="4303093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Säkerhet</a:t>
            </a:r>
          </a:p>
        </p:txBody>
      </p:sp>
      <p:sp>
        <p:nvSpPr>
          <p:cNvPr id="122" name="Rektangel med rundade hörn 121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6245494" y="5792856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Kontinuitetsplanering</a:t>
            </a:r>
          </a:p>
        </p:txBody>
      </p:sp>
      <p:sp>
        <p:nvSpPr>
          <p:cNvPr id="123" name="Rektangel med rundade hörn 122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6245494" y="6281539"/>
            <a:ext cx="1786207" cy="432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Skydd av personuppgifter</a:t>
            </a:r>
          </a:p>
        </p:txBody>
      </p:sp>
      <p:sp>
        <p:nvSpPr>
          <p:cNvPr id="125" name="Rektangel 124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8235455" y="3472656"/>
            <a:ext cx="2128552" cy="2388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Förändringshantering </a:t>
            </a:r>
          </a:p>
        </p:txBody>
      </p:sp>
      <p:sp>
        <p:nvSpPr>
          <p:cNvPr id="126" name="Rektangel med rundade hörn 125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8430982" y="3851979"/>
            <a:ext cx="1763444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Portföljhantering</a:t>
            </a:r>
          </a:p>
        </p:txBody>
      </p:sp>
      <p:sp>
        <p:nvSpPr>
          <p:cNvPr id="127" name="Rektangel med rundade hörn 126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8439534" y="4344957"/>
            <a:ext cx="1763444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Programhantering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8" name="Rektangel med rundade hörn 127">
            <a:extLst>
              <a:ext uri="{FF2B5EF4-FFF2-40B4-BE49-F238E27FC236}">
                <a16:creationId xmlns:a16="http://schemas.microsoft.com/office/drawing/2014/main" id="{36FD452F-60E7-D14B-8DB6-109F4D5B052D}"/>
              </a:ext>
            </a:extLst>
          </p:cNvPr>
          <p:cNvSpPr/>
          <p:nvPr/>
        </p:nvSpPr>
        <p:spPr>
          <a:xfrm>
            <a:off x="8439534" y="5338865"/>
            <a:ext cx="1763444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Innovationshantering </a:t>
            </a:r>
          </a:p>
        </p:txBody>
      </p:sp>
      <p:sp>
        <p:nvSpPr>
          <p:cNvPr id="129" name="Rektangel med rundade hörn 128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8439534" y="4845887"/>
            <a:ext cx="1763444" cy="432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Projekthantering</a:t>
            </a:r>
          </a:p>
        </p:txBody>
      </p:sp>
      <p:sp>
        <p:nvSpPr>
          <p:cNvPr id="130" name="Rektangel 129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10442802" y="3472657"/>
            <a:ext cx="1683543" cy="19426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IT-leverans</a:t>
            </a:r>
          </a:p>
        </p:txBody>
      </p:sp>
      <p:sp>
        <p:nvSpPr>
          <p:cNvPr id="131" name="Rektangel med rundade hörn 130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10545286" y="3851979"/>
            <a:ext cx="148969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Leverans och uppföljning</a:t>
            </a:r>
          </a:p>
        </p:txBody>
      </p:sp>
      <p:sp>
        <p:nvSpPr>
          <p:cNvPr id="132" name="Rektangel med rundade hörn 131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10545286" y="4344957"/>
            <a:ext cx="1489699" cy="4320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Systemdrift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4" name="Rektangel med rundade hörn 133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10545286" y="4845887"/>
            <a:ext cx="148969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Fel- och incidenthantering</a:t>
            </a:r>
          </a:p>
        </p:txBody>
      </p:sp>
      <p:sp>
        <p:nvSpPr>
          <p:cNvPr id="45" name="Rektangel med rundade hörn 44">
            <a:extLst>
              <a:ext uri="{FF2B5EF4-FFF2-40B4-BE49-F238E27FC236}">
                <a16:creationId xmlns:a16="http://schemas.microsoft.com/office/drawing/2014/main" id="{47C04DA7-BD43-3740-A8F2-6238BE61AB1F}"/>
              </a:ext>
            </a:extLst>
          </p:cNvPr>
          <p:cNvSpPr/>
          <p:nvPr/>
        </p:nvSpPr>
        <p:spPr>
          <a:xfrm>
            <a:off x="4447393" y="6085374"/>
            <a:ext cx="1397392" cy="6315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Lagerhållning och varudistribution</a:t>
            </a:r>
          </a:p>
        </p:txBody>
      </p:sp>
      <p:sp>
        <p:nvSpPr>
          <p:cNvPr id="67" name="Rektangel med rundade hörn 51">
            <a:extLst>
              <a:ext uri="{FF2B5EF4-FFF2-40B4-BE49-F238E27FC236}">
                <a16:creationId xmlns:a16="http://schemas.microsoft.com/office/drawing/2014/main" id="{A7294D68-866F-4BA8-AF80-A6E39E3CCF1C}"/>
              </a:ext>
            </a:extLst>
          </p:cNvPr>
          <p:cNvSpPr/>
          <p:nvPr/>
        </p:nvSpPr>
        <p:spPr>
          <a:xfrm>
            <a:off x="2527819" y="2918167"/>
            <a:ext cx="1481485" cy="3290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Betalning</a:t>
            </a:r>
          </a:p>
        </p:txBody>
      </p:sp>
      <p:sp>
        <p:nvSpPr>
          <p:cNvPr id="69" name="Rektangel med rundade hörn 68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6310156" y="2136292"/>
            <a:ext cx="1699052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Fastighetsdrift</a:t>
            </a:r>
          </a:p>
        </p:txBody>
      </p:sp>
    </p:spTree>
    <p:extLst>
      <p:ext uri="{BB962C8B-B14F-4D97-AF65-F5344CB8AC3E}">
        <p14:creationId xmlns:p14="http://schemas.microsoft.com/office/powerpoint/2010/main" val="3545503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9AA36-549F-4B07-8382-E704C1662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Varje förmåga relaterar till….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24DDE92-6180-4E78-A46D-818C6C14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14" y="1848756"/>
            <a:ext cx="8641843" cy="48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16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062988D-D13F-4B63-8804-D51D025E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</a:rPr>
              <a:t>Exempel 2: Avrapportering ”följer vi plan”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ADBF75-8901-49A7-B573-89C472307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sv-SE" sz="2400" dirty="0">
                <a:solidFill>
                  <a:srgbClr val="000000"/>
                </a:solidFill>
              </a:rPr>
              <a:t>För att etablera DNP så behöver markerade förmågor förflytta sig från ett nuläge till ett önskat </a:t>
            </a:r>
            <a:r>
              <a:rPr lang="sv-SE" sz="2400" dirty="0" err="1">
                <a:solidFill>
                  <a:srgbClr val="000000"/>
                </a:solidFill>
              </a:rPr>
              <a:t>nyläge</a:t>
            </a:r>
            <a:r>
              <a:rPr lang="sv-SE" sz="2400" dirty="0">
                <a:solidFill>
                  <a:srgbClr val="000000"/>
                </a:solidFill>
              </a:rPr>
              <a:t>.</a:t>
            </a:r>
          </a:p>
          <a:p>
            <a:r>
              <a:rPr lang="sv-SE" sz="2400" dirty="0">
                <a:solidFill>
                  <a:srgbClr val="000000"/>
                </a:solidFill>
              </a:rPr>
              <a:t>Visualiseras enkelt med förmågekarta</a:t>
            </a:r>
          </a:p>
          <a:p>
            <a:pPr lvl="1"/>
            <a:r>
              <a:rPr lang="sv-SE" dirty="0">
                <a:solidFill>
                  <a:srgbClr val="000000"/>
                </a:solidFill>
              </a:rPr>
              <a:t>Grön: Följer plan</a:t>
            </a:r>
          </a:p>
          <a:p>
            <a:pPr lvl="1"/>
            <a:r>
              <a:rPr lang="sv-SE" dirty="0">
                <a:solidFill>
                  <a:srgbClr val="000000"/>
                </a:solidFill>
              </a:rPr>
              <a:t>Gul: Riskerar att avvika från plan</a:t>
            </a:r>
          </a:p>
          <a:p>
            <a:pPr lvl="1"/>
            <a:r>
              <a:rPr lang="sv-SE" dirty="0">
                <a:solidFill>
                  <a:srgbClr val="000000"/>
                </a:solidFill>
              </a:rPr>
              <a:t>Röd: Avviker från plan</a:t>
            </a:r>
          </a:p>
        </p:txBody>
      </p:sp>
    </p:spTree>
    <p:extLst>
      <p:ext uri="{BB962C8B-B14F-4D97-AF65-F5344CB8AC3E}">
        <p14:creationId xmlns:p14="http://schemas.microsoft.com/office/powerpoint/2010/main" val="2257792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3">
            <a:extLst>
              <a:ext uri="{FF2B5EF4-FFF2-40B4-BE49-F238E27FC236}">
                <a16:creationId xmlns:a16="http://schemas.microsoft.com/office/drawing/2014/main" id="{429D5B06-6DFD-1440-904E-6AC5B62E9FEE}"/>
              </a:ext>
            </a:extLst>
          </p:cNvPr>
          <p:cNvSpPr/>
          <p:nvPr/>
        </p:nvSpPr>
        <p:spPr>
          <a:xfrm>
            <a:off x="230981" y="519008"/>
            <a:ext cx="11730038" cy="1978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Ledning och styrning: Utbildning</a:t>
            </a:r>
          </a:p>
        </p:txBody>
      </p:sp>
      <p:sp>
        <p:nvSpPr>
          <p:cNvPr id="7" name="Rektangel 18">
            <a:extLst>
              <a:ext uri="{FF2B5EF4-FFF2-40B4-BE49-F238E27FC236}">
                <a16:creationId xmlns:a16="http://schemas.microsoft.com/office/drawing/2014/main" id="{FE223FE2-EF0F-D944-ADC5-31FDE2B11D8F}"/>
              </a:ext>
            </a:extLst>
          </p:cNvPr>
          <p:cNvSpPr/>
          <p:nvPr/>
        </p:nvSpPr>
        <p:spPr>
          <a:xfrm>
            <a:off x="343679" y="922822"/>
            <a:ext cx="3299854" cy="145019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Ledning</a:t>
            </a:r>
          </a:p>
        </p:txBody>
      </p:sp>
      <p:sp>
        <p:nvSpPr>
          <p:cNvPr id="8" name="Rektangel med rundade hörn 4">
            <a:extLst>
              <a:ext uri="{FF2B5EF4-FFF2-40B4-BE49-F238E27FC236}">
                <a16:creationId xmlns:a16="http://schemas.microsoft.com/office/drawing/2014/main" id="{9355B5C6-05C5-7F4B-8EC5-E0011FF2BFDD}"/>
              </a:ext>
            </a:extLst>
          </p:cNvPr>
          <p:cNvSpPr/>
          <p:nvPr/>
        </p:nvSpPr>
        <p:spPr>
          <a:xfrm>
            <a:off x="432136" y="1291917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Skolpliktshantering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ktangel med rundade hörn 17">
            <a:extLst>
              <a:ext uri="{FF2B5EF4-FFF2-40B4-BE49-F238E27FC236}">
                <a16:creationId xmlns:a16="http://schemas.microsoft.com/office/drawing/2014/main" id="{EAC57269-61AF-044C-B693-B9D7C0582F50}"/>
              </a:ext>
            </a:extLst>
          </p:cNvPr>
          <p:cNvSpPr/>
          <p:nvPr/>
        </p:nvSpPr>
        <p:spPr>
          <a:xfrm>
            <a:off x="431972" y="1767898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Placeringshantering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FE4CC4AB-1675-4677-8286-E7896108502D}"/>
              </a:ext>
            </a:extLst>
          </p:cNvPr>
          <p:cNvSpPr/>
          <p:nvPr/>
        </p:nvSpPr>
        <p:spPr>
          <a:xfrm>
            <a:off x="230982" y="2604329"/>
            <a:ext cx="11730038" cy="2083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Kärnverksamhet: Utbildning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067DA27-BF30-4484-847D-304C867B3CCB}"/>
              </a:ext>
            </a:extLst>
          </p:cNvPr>
          <p:cNvSpPr/>
          <p:nvPr/>
        </p:nvSpPr>
        <p:spPr>
          <a:xfrm>
            <a:off x="342446" y="2949612"/>
            <a:ext cx="9792154" cy="16318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Undervisning</a:t>
            </a:r>
          </a:p>
        </p:txBody>
      </p:sp>
      <p:sp>
        <p:nvSpPr>
          <p:cNvPr id="33" name="Rektangel med rundade hörn 4">
            <a:extLst>
              <a:ext uri="{FF2B5EF4-FFF2-40B4-BE49-F238E27FC236}">
                <a16:creationId xmlns:a16="http://schemas.microsoft.com/office/drawing/2014/main" id="{C7032876-27FF-436A-AE71-C8373BFFB4C5}"/>
              </a:ext>
            </a:extLst>
          </p:cNvPr>
          <p:cNvSpPr/>
          <p:nvPr/>
        </p:nvSpPr>
        <p:spPr>
          <a:xfrm>
            <a:off x="433040" y="3260017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Planering</a:t>
            </a:r>
          </a:p>
        </p:txBody>
      </p:sp>
      <p:sp>
        <p:nvSpPr>
          <p:cNvPr id="34" name="Rektangel med rundade hörn 6">
            <a:extLst>
              <a:ext uri="{FF2B5EF4-FFF2-40B4-BE49-F238E27FC236}">
                <a16:creationId xmlns:a16="http://schemas.microsoft.com/office/drawing/2014/main" id="{45336F7D-5DFA-41DC-8A05-B5521357C1F6}"/>
              </a:ext>
            </a:extLst>
          </p:cNvPr>
          <p:cNvSpPr/>
          <p:nvPr/>
        </p:nvSpPr>
        <p:spPr>
          <a:xfrm>
            <a:off x="431972" y="3695747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Betygshantering</a:t>
            </a:r>
          </a:p>
        </p:txBody>
      </p:sp>
      <p:sp>
        <p:nvSpPr>
          <p:cNvPr id="35" name="Rektangel med rundade hörn 7">
            <a:extLst>
              <a:ext uri="{FF2B5EF4-FFF2-40B4-BE49-F238E27FC236}">
                <a16:creationId xmlns:a16="http://schemas.microsoft.com/office/drawing/2014/main" id="{4BB78D9B-53EE-4656-AF8E-8DBF5D0A6F50}"/>
              </a:ext>
            </a:extLst>
          </p:cNvPr>
          <p:cNvSpPr/>
          <p:nvPr/>
        </p:nvSpPr>
        <p:spPr>
          <a:xfrm>
            <a:off x="433040" y="4131477"/>
            <a:ext cx="1319697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Anpassning</a:t>
            </a:r>
          </a:p>
        </p:txBody>
      </p:sp>
      <p:sp>
        <p:nvSpPr>
          <p:cNvPr id="37" name="Rektangel med rundade hörn 4">
            <a:extLst>
              <a:ext uri="{FF2B5EF4-FFF2-40B4-BE49-F238E27FC236}">
                <a16:creationId xmlns:a16="http://schemas.microsoft.com/office/drawing/2014/main" id="{9DB67312-861C-46C4-B730-0C85FED25AC0}"/>
              </a:ext>
            </a:extLst>
          </p:cNvPr>
          <p:cNvSpPr/>
          <p:nvPr/>
        </p:nvSpPr>
        <p:spPr>
          <a:xfrm>
            <a:off x="1805442" y="3264226"/>
            <a:ext cx="1306822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Genomförande</a:t>
            </a:r>
          </a:p>
        </p:txBody>
      </p:sp>
      <p:sp>
        <p:nvSpPr>
          <p:cNvPr id="38" name="Rektangel med rundade hörn 6">
            <a:extLst>
              <a:ext uri="{FF2B5EF4-FFF2-40B4-BE49-F238E27FC236}">
                <a16:creationId xmlns:a16="http://schemas.microsoft.com/office/drawing/2014/main" id="{EFDDDBE1-6193-45CC-BEF4-BB7DD9F39FEB}"/>
              </a:ext>
            </a:extLst>
          </p:cNvPr>
          <p:cNvSpPr/>
          <p:nvPr/>
        </p:nvSpPr>
        <p:spPr>
          <a:xfrm>
            <a:off x="1805442" y="3706162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Samtal</a:t>
            </a:r>
          </a:p>
        </p:txBody>
      </p:sp>
      <p:sp>
        <p:nvSpPr>
          <p:cNvPr id="39" name="Rektangel med rundade hörn 7">
            <a:extLst>
              <a:ext uri="{FF2B5EF4-FFF2-40B4-BE49-F238E27FC236}">
                <a16:creationId xmlns:a16="http://schemas.microsoft.com/office/drawing/2014/main" id="{89770ED8-D68E-4548-AC6B-05DF13872CEB}"/>
              </a:ext>
            </a:extLst>
          </p:cNvPr>
          <p:cNvSpPr/>
          <p:nvPr/>
        </p:nvSpPr>
        <p:spPr>
          <a:xfrm>
            <a:off x="1818292" y="4136423"/>
            <a:ext cx="1306822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Extraanpassning</a:t>
            </a:r>
          </a:p>
        </p:txBody>
      </p:sp>
      <p:sp>
        <p:nvSpPr>
          <p:cNvPr id="41" name="Rektangel med rundade hörn 4">
            <a:extLst>
              <a:ext uri="{FF2B5EF4-FFF2-40B4-BE49-F238E27FC236}">
                <a16:creationId xmlns:a16="http://schemas.microsoft.com/office/drawing/2014/main" id="{2000C092-ADE8-49E8-81A1-13111B65BFD5}"/>
              </a:ext>
            </a:extLst>
          </p:cNvPr>
          <p:cNvSpPr/>
          <p:nvPr/>
        </p:nvSpPr>
        <p:spPr>
          <a:xfrm>
            <a:off x="3175654" y="3260016"/>
            <a:ext cx="1325994" cy="394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Uppföljning</a:t>
            </a:r>
          </a:p>
        </p:txBody>
      </p:sp>
      <p:sp>
        <p:nvSpPr>
          <p:cNvPr id="42" name="Rektangel med rundade hörn 6">
            <a:extLst>
              <a:ext uri="{FF2B5EF4-FFF2-40B4-BE49-F238E27FC236}">
                <a16:creationId xmlns:a16="http://schemas.microsoft.com/office/drawing/2014/main" id="{BBDEC7E9-9218-48CD-8450-B9E1DAFCAC0F}"/>
              </a:ext>
            </a:extLst>
          </p:cNvPr>
          <p:cNvSpPr/>
          <p:nvPr/>
        </p:nvSpPr>
        <p:spPr>
          <a:xfrm>
            <a:off x="3181782" y="3695747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Kunskaps-dokumentation</a:t>
            </a:r>
          </a:p>
        </p:txBody>
      </p:sp>
      <p:sp>
        <p:nvSpPr>
          <p:cNvPr id="43" name="Rektangel med rundade hörn 7">
            <a:extLst>
              <a:ext uri="{FF2B5EF4-FFF2-40B4-BE49-F238E27FC236}">
                <a16:creationId xmlns:a16="http://schemas.microsoft.com/office/drawing/2014/main" id="{F79D8AC9-0480-4B5B-A9AB-26B2216AA539}"/>
              </a:ext>
            </a:extLst>
          </p:cNvPr>
          <p:cNvSpPr/>
          <p:nvPr/>
        </p:nvSpPr>
        <p:spPr>
          <a:xfrm>
            <a:off x="3170892" y="4131477"/>
            <a:ext cx="1330165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Särskilt stöd- (undervisning)</a:t>
            </a:r>
          </a:p>
        </p:txBody>
      </p:sp>
      <p:sp>
        <p:nvSpPr>
          <p:cNvPr id="49" name="Rektangel med rundade hörn 4">
            <a:extLst>
              <a:ext uri="{FF2B5EF4-FFF2-40B4-BE49-F238E27FC236}">
                <a16:creationId xmlns:a16="http://schemas.microsoft.com/office/drawing/2014/main" id="{6212AE0D-D744-4D7C-992F-3F9AF2A356E4}"/>
              </a:ext>
            </a:extLst>
          </p:cNvPr>
          <p:cNvSpPr/>
          <p:nvPr/>
        </p:nvSpPr>
        <p:spPr>
          <a:xfrm>
            <a:off x="10212125" y="3269158"/>
            <a:ext cx="1573266" cy="3698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Pedagogisk omsorg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DD25A62E-1E04-429F-8C07-C2C8EF27C79F}"/>
              </a:ext>
            </a:extLst>
          </p:cNvPr>
          <p:cNvSpPr/>
          <p:nvPr/>
        </p:nvSpPr>
        <p:spPr>
          <a:xfrm>
            <a:off x="230981" y="4774582"/>
            <a:ext cx="11730038" cy="2083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Verksamhetsstöd: Utbildning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97783D25-0A9C-480D-841B-90CCF1BECEBC}"/>
              </a:ext>
            </a:extLst>
          </p:cNvPr>
          <p:cNvSpPr/>
          <p:nvPr/>
        </p:nvSpPr>
        <p:spPr>
          <a:xfrm>
            <a:off x="343678" y="5105424"/>
            <a:ext cx="3501009" cy="1646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Hälsa, vård och omsorg</a:t>
            </a:r>
          </a:p>
        </p:txBody>
      </p:sp>
      <p:sp>
        <p:nvSpPr>
          <p:cNvPr id="55" name="Rektangel med rundade hörn 38">
            <a:extLst>
              <a:ext uri="{FF2B5EF4-FFF2-40B4-BE49-F238E27FC236}">
                <a16:creationId xmlns:a16="http://schemas.microsoft.com/office/drawing/2014/main" id="{F252197F-49BF-4822-AD76-1DBAE5AA1EBB}"/>
              </a:ext>
            </a:extLst>
          </p:cNvPr>
          <p:cNvSpPr/>
          <p:nvPr/>
        </p:nvSpPr>
        <p:spPr>
          <a:xfrm>
            <a:off x="432136" y="539915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Medicinskt förebyggande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B3B4C0E-5EDD-4027-A448-D4518E98B0BA}"/>
              </a:ext>
            </a:extLst>
          </p:cNvPr>
          <p:cNvSpPr txBox="1"/>
          <p:nvPr/>
        </p:nvSpPr>
        <p:spPr>
          <a:xfrm>
            <a:off x="230980" y="169817"/>
            <a:ext cx="705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Förmågekarta för verksamhetsområde Utbildning (Arbetsmaterial)</a:t>
            </a: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FE00FD89-1003-444F-A7EE-D403054A42E1}"/>
              </a:ext>
            </a:extLst>
          </p:cNvPr>
          <p:cNvSpPr txBox="1"/>
          <p:nvPr/>
        </p:nvSpPr>
        <p:spPr>
          <a:xfrm>
            <a:off x="9580644" y="20450"/>
            <a:ext cx="2739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Förmågenivå 1, utbildning</a:t>
            </a:r>
          </a:p>
        </p:txBody>
      </p:sp>
      <p:sp>
        <p:nvSpPr>
          <p:cNvPr id="52" name="Rektangel 18">
            <a:extLst>
              <a:ext uri="{FF2B5EF4-FFF2-40B4-BE49-F238E27FC236}">
                <a16:creationId xmlns:a16="http://schemas.microsoft.com/office/drawing/2014/main" id="{96E0E15E-4A52-4577-B516-F9C4009A5E9D}"/>
              </a:ext>
            </a:extLst>
          </p:cNvPr>
          <p:cNvSpPr/>
          <p:nvPr/>
        </p:nvSpPr>
        <p:spPr>
          <a:xfrm>
            <a:off x="3756231" y="921347"/>
            <a:ext cx="3299854" cy="996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Styrning</a:t>
            </a:r>
          </a:p>
        </p:txBody>
      </p:sp>
      <p:sp>
        <p:nvSpPr>
          <p:cNvPr id="69" name="Rektangel med rundade hörn 4">
            <a:extLst>
              <a:ext uri="{FF2B5EF4-FFF2-40B4-BE49-F238E27FC236}">
                <a16:creationId xmlns:a16="http://schemas.microsoft.com/office/drawing/2014/main" id="{AC65F884-644F-4E38-ACE7-8D075FE7C1F2}"/>
              </a:ext>
            </a:extLst>
          </p:cNvPr>
          <p:cNvSpPr/>
          <p:nvPr/>
        </p:nvSpPr>
        <p:spPr>
          <a:xfrm>
            <a:off x="3844688" y="1290442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Ekonomihantering / ekonomistyrning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Rektangel med rundade hörn 17">
            <a:extLst>
              <a:ext uri="{FF2B5EF4-FFF2-40B4-BE49-F238E27FC236}">
                <a16:creationId xmlns:a16="http://schemas.microsoft.com/office/drawing/2014/main" id="{1952B480-F65A-40C1-8D0B-D0DA7C68EEAB}"/>
              </a:ext>
            </a:extLst>
          </p:cNvPr>
          <p:cNvSpPr/>
          <p:nvPr/>
        </p:nvSpPr>
        <p:spPr>
          <a:xfrm>
            <a:off x="5417080" y="1290442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Efterlevnad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ktangel 18">
            <a:extLst>
              <a:ext uri="{FF2B5EF4-FFF2-40B4-BE49-F238E27FC236}">
                <a16:creationId xmlns:a16="http://schemas.microsoft.com/office/drawing/2014/main" id="{F6613983-242B-4149-ABC8-E7156FDB1DE9}"/>
              </a:ext>
            </a:extLst>
          </p:cNvPr>
          <p:cNvSpPr/>
          <p:nvPr/>
        </p:nvSpPr>
        <p:spPr>
          <a:xfrm>
            <a:off x="7168783" y="915488"/>
            <a:ext cx="4679538" cy="99638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Organisering</a:t>
            </a:r>
          </a:p>
        </p:txBody>
      </p:sp>
      <p:sp>
        <p:nvSpPr>
          <p:cNvPr id="27" name="Rektangel med rundade hörn 5">
            <a:extLst>
              <a:ext uri="{FF2B5EF4-FFF2-40B4-BE49-F238E27FC236}">
                <a16:creationId xmlns:a16="http://schemas.microsoft.com/office/drawing/2014/main" id="{403CEBFF-EE06-4CF3-88AF-4B927B909C31}"/>
              </a:ext>
            </a:extLst>
          </p:cNvPr>
          <p:cNvSpPr/>
          <p:nvPr/>
        </p:nvSpPr>
        <p:spPr>
          <a:xfrm>
            <a:off x="7281761" y="1318444"/>
            <a:ext cx="1348008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Linjeorganisering</a:t>
            </a:r>
          </a:p>
        </p:txBody>
      </p:sp>
      <p:sp>
        <p:nvSpPr>
          <p:cNvPr id="29" name="Rektangel med rundade hörn 11">
            <a:extLst>
              <a:ext uri="{FF2B5EF4-FFF2-40B4-BE49-F238E27FC236}">
                <a16:creationId xmlns:a16="http://schemas.microsoft.com/office/drawing/2014/main" id="{6A6C2088-E489-4FCC-ABC0-0245A318461C}"/>
              </a:ext>
            </a:extLst>
          </p:cNvPr>
          <p:cNvSpPr/>
          <p:nvPr/>
        </p:nvSpPr>
        <p:spPr>
          <a:xfrm>
            <a:off x="8864117" y="1318444"/>
            <a:ext cx="1348008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Projekt-organisering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ktangel med rundade hörn 4">
            <a:extLst>
              <a:ext uri="{FF2B5EF4-FFF2-40B4-BE49-F238E27FC236}">
                <a16:creationId xmlns:a16="http://schemas.microsoft.com/office/drawing/2014/main" id="{38A29678-8C9C-4E69-904D-647E1684709F}"/>
              </a:ext>
            </a:extLst>
          </p:cNvPr>
          <p:cNvSpPr/>
          <p:nvPr/>
        </p:nvSpPr>
        <p:spPr>
          <a:xfrm>
            <a:off x="4565671" y="3267433"/>
            <a:ext cx="1325994" cy="39418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Kunskaps-bedömning</a:t>
            </a:r>
          </a:p>
        </p:txBody>
      </p:sp>
      <p:sp>
        <p:nvSpPr>
          <p:cNvPr id="63" name="Rektangel med rundade hörn 6">
            <a:extLst>
              <a:ext uri="{FF2B5EF4-FFF2-40B4-BE49-F238E27FC236}">
                <a16:creationId xmlns:a16="http://schemas.microsoft.com/office/drawing/2014/main" id="{7252D042-82E2-44A1-98D1-9C77F7FB74E0}"/>
              </a:ext>
            </a:extLst>
          </p:cNvPr>
          <p:cNvSpPr/>
          <p:nvPr/>
        </p:nvSpPr>
        <p:spPr>
          <a:xfrm>
            <a:off x="4571799" y="3703164"/>
            <a:ext cx="1320628" cy="38810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Kunskaps-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mätning</a:t>
            </a:r>
          </a:p>
        </p:txBody>
      </p:sp>
      <p:sp>
        <p:nvSpPr>
          <p:cNvPr id="64" name="Rektangel med rundade hörn 7">
            <a:extLst>
              <a:ext uri="{FF2B5EF4-FFF2-40B4-BE49-F238E27FC236}">
                <a16:creationId xmlns:a16="http://schemas.microsoft.com/office/drawing/2014/main" id="{71697F2F-41A5-47F9-A89E-5662EC46A3EF}"/>
              </a:ext>
            </a:extLst>
          </p:cNvPr>
          <p:cNvSpPr/>
          <p:nvPr/>
        </p:nvSpPr>
        <p:spPr>
          <a:xfrm>
            <a:off x="4560909" y="4138894"/>
            <a:ext cx="1330165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Åtgärdshantering</a:t>
            </a:r>
          </a:p>
        </p:txBody>
      </p:sp>
      <p:sp>
        <p:nvSpPr>
          <p:cNvPr id="65" name="Rektangel med rundade hörn 4">
            <a:extLst>
              <a:ext uri="{FF2B5EF4-FFF2-40B4-BE49-F238E27FC236}">
                <a16:creationId xmlns:a16="http://schemas.microsoft.com/office/drawing/2014/main" id="{A387BCF4-3A73-4B3C-B72D-8D6A1CB62424}"/>
              </a:ext>
            </a:extLst>
          </p:cNvPr>
          <p:cNvSpPr/>
          <p:nvPr/>
        </p:nvSpPr>
        <p:spPr>
          <a:xfrm>
            <a:off x="5938342" y="3260016"/>
            <a:ext cx="1325994" cy="39418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Betygsättning</a:t>
            </a:r>
          </a:p>
        </p:txBody>
      </p:sp>
      <p:sp>
        <p:nvSpPr>
          <p:cNvPr id="66" name="Rektangel med rundade hörn 6">
            <a:extLst>
              <a:ext uri="{FF2B5EF4-FFF2-40B4-BE49-F238E27FC236}">
                <a16:creationId xmlns:a16="http://schemas.microsoft.com/office/drawing/2014/main" id="{6D0F8FEC-FE92-4A58-BDC9-0D6E992AE894}"/>
              </a:ext>
            </a:extLst>
          </p:cNvPr>
          <p:cNvSpPr/>
          <p:nvPr/>
        </p:nvSpPr>
        <p:spPr>
          <a:xfrm>
            <a:off x="5944470" y="3695747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Lärandestöd</a:t>
            </a:r>
          </a:p>
        </p:txBody>
      </p:sp>
      <p:sp>
        <p:nvSpPr>
          <p:cNvPr id="68" name="Rektangel med rundade hörn 38">
            <a:extLst>
              <a:ext uri="{FF2B5EF4-FFF2-40B4-BE49-F238E27FC236}">
                <a16:creationId xmlns:a16="http://schemas.microsoft.com/office/drawing/2014/main" id="{A0AB3F02-F37A-46ED-A545-E783E6FCE5D2}"/>
              </a:ext>
            </a:extLst>
          </p:cNvPr>
          <p:cNvSpPr/>
          <p:nvPr/>
        </p:nvSpPr>
        <p:spPr>
          <a:xfrm>
            <a:off x="432136" y="585529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Psykologstöd</a:t>
            </a:r>
          </a:p>
        </p:txBody>
      </p:sp>
      <p:sp>
        <p:nvSpPr>
          <p:cNvPr id="71" name="Rektangel med rundade hörn 38">
            <a:extLst>
              <a:ext uri="{FF2B5EF4-FFF2-40B4-BE49-F238E27FC236}">
                <a16:creationId xmlns:a16="http://schemas.microsoft.com/office/drawing/2014/main" id="{40DA8C98-9AF7-4481-9368-0E329285C2FD}"/>
              </a:ext>
            </a:extLst>
          </p:cNvPr>
          <p:cNvSpPr/>
          <p:nvPr/>
        </p:nvSpPr>
        <p:spPr>
          <a:xfrm>
            <a:off x="432136" y="632042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Statistik-hantering</a:t>
            </a:r>
          </a:p>
        </p:txBody>
      </p:sp>
      <p:sp>
        <p:nvSpPr>
          <p:cNvPr id="75" name="Rektangel med rundade hörn 38">
            <a:extLst>
              <a:ext uri="{FF2B5EF4-FFF2-40B4-BE49-F238E27FC236}">
                <a16:creationId xmlns:a16="http://schemas.microsoft.com/office/drawing/2014/main" id="{B08BBA2A-3213-47F9-9798-A75223628382}"/>
              </a:ext>
            </a:extLst>
          </p:cNvPr>
          <p:cNvSpPr/>
          <p:nvPr/>
        </p:nvSpPr>
        <p:spPr>
          <a:xfrm>
            <a:off x="1556944" y="539915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Talstöd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Rektangel med rundade hörn 38">
            <a:extLst>
              <a:ext uri="{FF2B5EF4-FFF2-40B4-BE49-F238E27FC236}">
                <a16:creationId xmlns:a16="http://schemas.microsoft.com/office/drawing/2014/main" id="{B8470108-ADD7-46B8-BB67-23B91D793255}"/>
              </a:ext>
            </a:extLst>
          </p:cNvPr>
          <p:cNvSpPr/>
          <p:nvPr/>
        </p:nvSpPr>
        <p:spPr>
          <a:xfrm>
            <a:off x="1556944" y="585529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Psykosocialstöd</a:t>
            </a:r>
          </a:p>
        </p:txBody>
      </p:sp>
      <p:sp>
        <p:nvSpPr>
          <p:cNvPr id="77" name="Rektangel med rundade hörn 38">
            <a:extLst>
              <a:ext uri="{FF2B5EF4-FFF2-40B4-BE49-F238E27FC236}">
                <a16:creationId xmlns:a16="http://schemas.microsoft.com/office/drawing/2014/main" id="{AF59C8BC-4EBC-441A-8A0B-C94B637161F3}"/>
              </a:ext>
            </a:extLst>
          </p:cNvPr>
          <p:cNvSpPr/>
          <p:nvPr/>
        </p:nvSpPr>
        <p:spPr>
          <a:xfrm>
            <a:off x="1556944" y="632042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Språkstöd</a:t>
            </a:r>
          </a:p>
        </p:txBody>
      </p:sp>
      <p:sp>
        <p:nvSpPr>
          <p:cNvPr id="84" name="Rektangel med rundade hörn 38">
            <a:extLst>
              <a:ext uri="{FF2B5EF4-FFF2-40B4-BE49-F238E27FC236}">
                <a16:creationId xmlns:a16="http://schemas.microsoft.com/office/drawing/2014/main" id="{C806A26F-F932-4CA3-8800-2151E99163B2}"/>
              </a:ext>
            </a:extLst>
          </p:cNvPr>
          <p:cNvSpPr/>
          <p:nvPr/>
        </p:nvSpPr>
        <p:spPr>
          <a:xfrm>
            <a:off x="2668929" y="539915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(Elev)-akt hantering</a:t>
            </a:r>
          </a:p>
        </p:txBody>
      </p:sp>
      <p:sp>
        <p:nvSpPr>
          <p:cNvPr id="85" name="Rektangel med rundade hörn 38">
            <a:extLst>
              <a:ext uri="{FF2B5EF4-FFF2-40B4-BE49-F238E27FC236}">
                <a16:creationId xmlns:a16="http://schemas.microsoft.com/office/drawing/2014/main" id="{7F65CED9-6ACB-4B44-8F0C-3E2C54B13632}"/>
              </a:ext>
            </a:extLst>
          </p:cNvPr>
          <p:cNvSpPr/>
          <p:nvPr/>
        </p:nvSpPr>
        <p:spPr>
          <a:xfrm>
            <a:off x="2668929" y="5855296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Special-pedagogik</a:t>
            </a:r>
          </a:p>
        </p:txBody>
      </p:sp>
      <p:sp>
        <p:nvSpPr>
          <p:cNvPr id="86" name="Rektangel med rundade hörn 38">
            <a:extLst>
              <a:ext uri="{FF2B5EF4-FFF2-40B4-BE49-F238E27FC236}">
                <a16:creationId xmlns:a16="http://schemas.microsoft.com/office/drawing/2014/main" id="{BA0261A4-B63B-4520-AB03-D8A993726924}"/>
              </a:ext>
            </a:extLst>
          </p:cNvPr>
          <p:cNvSpPr/>
          <p:nvPr/>
        </p:nvSpPr>
        <p:spPr>
          <a:xfrm>
            <a:off x="2668929" y="632042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Dokumentering</a:t>
            </a: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16DE7066-62AD-44D5-AF1C-24F7847BD148}"/>
              </a:ext>
            </a:extLst>
          </p:cNvPr>
          <p:cNvSpPr/>
          <p:nvPr/>
        </p:nvSpPr>
        <p:spPr>
          <a:xfrm>
            <a:off x="3957385" y="5091223"/>
            <a:ext cx="2373968" cy="785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Logistik</a:t>
            </a:r>
          </a:p>
        </p:txBody>
      </p:sp>
      <p:sp>
        <p:nvSpPr>
          <p:cNvPr id="88" name="Rektangel med rundade hörn 38">
            <a:extLst>
              <a:ext uri="{FF2B5EF4-FFF2-40B4-BE49-F238E27FC236}">
                <a16:creationId xmlns:a16="http://schemas.microsoft.com/office/drawing/2014/main" id="{D8E7CC45-1C57-46E6-AB9D-0609EDA681AE}"/>
              </a:ext>
            </a:extLst>
          </p:cNvPr>
          <p:cNvSpPr/>
          <p:nvPr/>
        </p:nvSpPr>
        <p:spPr>
          <a:xfrm>
            <a:off x="4045842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Läromedels-försörjning</a:t>
            </a:r>
          </a:p>
        </p:txBody>
      </p:sp>
      <p:sp>
        <p:nvSpPr>
          <p:cNvPr id="91" name="Rektangel med rundade hörn 38">
            <a:extLst>
              <a:ext uri="{FF2B5EF4-FFF2-40B4-BE49-F238E27FC236}">
                <a16:creationId xmlns:a16="http://schemas.microsoft.com/office/drawing/2014/main" id="{C2DB4296-6937-48D6-B653-408D9BEAF784}"/>
              </a:ext>
            </a:extLst>
          </p:cNvPr>
          <p:cNvSpPr/>
          <p:nvPr/>
        </p:nvSpPr>
        <p:spPr>
          <a:xfrm>
            <a:off x="5170650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Inventarie-hantering</a:t>
            </a: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ED6899E1-06F1-4A18-BE0F-62FACFB9126F}"/>
              </a:ext>
            </a:extLst>
          </p:cNvPr>
          <p:cNvSpPr/>
          <p:nvPr/>
        </p:nvSpPr>
        <p:spPr>
          <a:xfrm>
            <a:off x="3951344" y="5962750"/>
            <a:ext cx="2373968" cy="7858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Lokalförsörjning och fastighetsförv.</a:t>
            </a:r>
          </a:p>
        </p:txBody>
      </p:sp>
      <p:sp>
        <p:nvSpPr>
          <p:cNvPr id="98" name="Rektangel med rundade hörn 38">
            <a:extLst>
              <a:ext uri="{FF2B5EF4-FFF2-40B4-BE49-F238E27FC236}">
                <a16:creationId xmlns:a16="http://schemas.microsoft.com/office/drawing/2014/main" id="{162AA043-63D0-4A53-A2EA-F2070F91D66B}"/>
              </a:ext>
            </a:extLst>
          </p:cNvPr>
          <p:cNvSpPr/>
          <p:nvPr/>
        </p:nvSpPr>
        <p:spPr>
          <a:xfrm>
            <a:off x="4039801" y="625648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Lokalförsörjning</a:t>
            </a:r>
          </a:p>
        </p:txBody>
      </p:sp>
      <p:sp>
        <p:nvSpPr>
          <p:cNvPr id="99" name="Rektangel med rundade hörn 38">
            <a:extLst>
              <a:ext uri="{FF2B5EF4-FFF2-40B4-BE49-F238E27FC236}">
                <a16:creationId xmlns:a16="http://schemas.microsoft.com/office/drawing/2014/main" id="{9FDCB402-000C-49C2-B547-8759DFC77CB2}"/>
              </a:ext>
            </a:extLst>
          </p:cNvPr>
          <p:cNvSpPr/>
          <p:nvPr/>
        </p:nvSpPr>
        <p:spPr>
          <a:xfrm>
            <a:off x="5164609" y="625648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Fastighets-förvaltning</a:t>
            </a: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7883F51B-4971-45F7-BC67-2405B0B26E44}"/>
              </a:ext>
            </a:extLst>
          </p:cNvPr>
          <p:cNvSpPr/>
          <p:nvPr/>
        </p:nvSpPr>
        <p:spPr>
          <a:xfrm>
            <a:off x="6451566" y="5091223"/>
            <a:ext cx="5396756" cy="7858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Skoladministration</a:t>
            </a:r>
          </a:p>
        </p:txBody>
      </p:sp>
      <p:sp>
        <p:nvSpPr>
          <p:cNvPr id="101" name="Rektangel med rundade hörn 38">
            <a:extLst>
              <a:ext uri="{FF2B5EF4-FFF2-40B4-BE49-F238E27FC236}">
                <a16:creationId xmlns:a16="http://schemas.microsoft.com/office/drawing/2014/main" id="{7C0FC376-7E37-4387-A7AF-507D950722C0}"/>
              </a:ext>
            </a:extLst>
          </p:cNvPr>
          <p:cNvSpPr/>
          <p:nvPr/>
        </p:nvSpPr>
        <p:spPr>
          <a:xfrm>
            <a:off x="6540023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Register-administration</a:t>
            </a:r>
          </a:p>
        </p:txBody>
      </p:sp>
      <p:sp>
        <p:nvSpPr>
          <p:cNvPr id="102" name="Rektangel med rundade hörn 38">
            <a:extLst>
              <a:ext uri="{FF2B5EF4-FFF2-40B4-BE49-F238E27FC236}">
                <a16:creationId xmlns:a16="http://schemas.microsoft.com/office/drawing/2014/main" id="{E3D440FE-6664-4A4A-A401-26C3017FEBB1}"/>
              </a:ext>
            </a:extLst>
          </p:cNvPr>
          <p:cNvSpPr/>
          <p:nvPr/>
        </p:nvSpPr>
        <p:spPr>
          <a:xfrm>
            <a:off x="7664831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Schemaläggning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F1735EF9-13AC-48E1-9052-1CED1BF450F6}"/>
              </a:ext>
            </a:extLst>
          </p:cNvPr>
          <p:cNvSpPr/>
          <p:nvPr/>
        </p:nvSpPr>
        <p:spPr>
          <a:xfrm>
            <a:off x="6445525" y="5962750"/>
            <a:ext cx="1954973" cy="7858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Bibliotekshantering</a:t>
            </a: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srgbClr val="3828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" name="Rektangel med rundade hörn 38">
            <a:extLst>
              <a:ext uri="{FF2B5EF4-FFF2-40B4-BE49-F238E27FC236}">
                <a16:creationId xmlns:a16="http://schemas.microsoft.com/office/drawing/2014/main" id="{E6994B93-30FB-4969-8092-BB5FAE943044}"/>
              </a:ext>
            </a:extLst>
          </p:cNvPr>
          <p:cNvSpPr/>
          <p:nvPr/>
        </p:nvSpPr>
        <p:spPr>
          <a:xfrm>
            <a:off x="6533982" y="6256482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Skolbiblioteks-hantering</a:t>
            </a:r>
          </a:p>
        </p:txBody>
      </p:sp>
      <p:sp>
        <p:nvSpPr>
          <p:cNvPr id="106" name="Rektangel med rundade hörn 38">
            <a:extLst>
              <a:ext uri="{FF2B5EF4-FFF2-40B4-BE49-F238E27FC236}">
                <a16:creationId xmlns:a16="http://schemas.microsoft.com/office/drawing/2014/main" id="{8FCA3BD9-3C12-4EF4-A938-343D0E90BCD3}"/>
              </a:ext>
            </a:extLst>
          </p:cNvPr>
          <p:cNvSpPr/>
          <p:nvPr/>
        </p:nvSpPr>
        <p:spPr>
          <a:xfrm>
            <a:off x="8773921" y="5384955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Frånvaro-hantering</a:t>
            </a:r>
          </a:p>
        </p:txBody>
      </p:sp>
      <p:sp>
        <p:nvSpPr>
          <p:cNvPr id="107" name="Rektangel med rundade hörn 38">
            <a:extLst>
              <a:ext uri="{FF2B5EF4-FFF2-40B4-BE49-F238E27FC236}">
                <a16:creationId xmlns:a16="http://schemas.microsoft.com/office/drawing/2014/main" id="{510AC0E4-4FC5-4022-8FFE-8B0BE9DF8E52}"/>
              </a:ext>
            </a:extLst>
          </p:cNvPr>
          <p:cNvSpPr/>
          <p:nvPr/>
        </p:nvSpPr>
        <p:spPr>
          <a:xfrm>
            <a:off x="9898729" y="5384955"/>
            <a:ext cx="819428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Antagning</a:t>
            </a:r>
          </a:p>
        </p:txBody>
      </p:sp>
      <p:sp>
        <p:nvSpPr>
          <p:cNvPr id="108" name="Rektangel med rundade hörn 38">
            <a:extLst>
              <a:ext uri="{FF2B5EF4-FFF2-40B4-BE49-F238E27FC236}">
                <a16:creationId xmlns:a16="http://schemas.microsoft.com/office/drawing/2014/main" id="{9ED14875-A1AA-4C5B-8D09-FB38D6BCD441}"/>
              </a:ext>
            </a:extLst>
          </p:cNvPr>
          <p:cNvSpPr/>
          <p:nvPr/>
        </p:nvSpPr>
        <p:spPr>
          <a:xfrm>
            <a:off x="10775598" y="5384955"/>
            <a:ext cx="984266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Placering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6319C97B-31FA-41EA-8D9E-488FF528AE8B}"/>
              </a:ext>
            </a:extLst>
          </p:cNvPr>
          <p:cNvSpPr/>
          <p:nvPr/>
        </p:nvSpPr>
        <p:spPr>
          <a:xfrm>
            <a:off x="8520711" y="5974611"/>
            <a:ext cx="3327610" cy="78580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3828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Förvaltningsstöd</a:t>
            </a:r>
          </a:p>
        </p:txBody>
      </p:sp>
      <p:sp>
        <p:nvSpPr>
          <p:cNvPr id="110" name="Rektangel med rundade hörn 38">
            <a:extLst>
              <a:ext uri="{FF2B5EF4-FFF2-40B4-BE49-F238E27FC236}">
                <a16:creationId xmlns:a16="http://schemas.microsoft.com/office/drawing/2014/main" id="{C2276E08-268A-40BD-9227-36E7417C2D5F}"/>
              </a:ext>
            </a:extLst>
          </p:cNvPr>
          <p:cNvSpPr/>
          <p:nvPr/>
        </p:nvSpPr>
        <p:spPr>
          <a:xfrm>
            <a:off x="8631998" y="6268343"/>
            <a:ext cx="106300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Inackorderings-hantering</a:t>
            </a:r>
          </a:p>
        </p:txBody>
      </p:sp>
      <p:sp>
        <p:nvSpPr>
          <p:cNvPr id="111" name="Rektangel med rundade hörn 38">
            <a:extLst>
              <a:ext uri="{FF2B5EF4-FFF2-40B4-BE49-F238E27FC236}">
                <a16:creationId xmlns:a16="http://schemas.microsoft.com/office/drawing/2014/main" id="{605176E0-2C97-4950-B63D-15288991DF30}"/>
              </a:ext>
            </a:extLst>
          </p:cNvPr>
          <p:cNvSpPr/>
          <p:nvPr/>
        </p:nvSpPr>
        <p:spPr>
          <a:xfrm>
            <a:off x="9778827" y="6268343"/>
            <a:ext cx="767772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Måltids-service</a:t>
            </a:r>
          </a:p>
        </p:txBody>
      </p:sp>
      <p:sp>
        <p:nvSpPr>
          <p:cNvPr id="112" name="Rektangel med rundade hörn 38">
            <a:extLst>
              <a:ext uri="{FF2B5EF4-FFF2-40B4-BE49-F238E27FC236}">
                <a16:creationId xmlns:a16="http://schemas.microsoft.com/office/drawing/2014/main" id="{5B9B041A-7E4F-48A9-B87B-833EDBC10B93}"/>
              </a:ext>
            </a:extLst>
          </p:cNvPr>
          <p:cNvSpPr/>
          <p:nvPr/>
        </p:nvSpPr>
        <p:spPr>
          <a:xfrm>
            <a:off x="10635056" y="6268343"/>
            <a:ext cx="1124808" cy="4008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(Skol)skjuts-hantering</a:t>
            </a:r>
          </a:p>
        </p:txBody>
      </p:sp>
      <p:sp>
        <p:nvSpPr>
          <p:cNvPr id="113" name="Rektangel med rundade hörn 17">
            <a:extLst>
              <a:ext uri="{FF2B5EF4-FFF2-40B4-BE49-F238E27FC236}">
                <a16:creationId xmlns:a16="http://schemas.microsoft.com/office/drawing/2014/main" id="{3270D18D-C3B1-40A9-874A-C343D030ED82}"/>
              </a:ext>
            </a:extLst>
          </p:cNvPr>
          <p:cNvSpPr/>
          <p:nvPr/>
        </p:nvSpPr>
        <p:spPr>
          <a:xfrm>
            <a:off x="1996136" y="1770244"/>
            <a:ext cx="1517355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Placeringsbevakning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Rektangel med rundade hörn 11">
            <a:extLst>
              <a:ext uri="{FF2B5EF4-FFF2-40B4-BE49-F238E27FC236}">
                <a16:creationId xmlns:a16="http://schemas.microsoft.com/office/drawing/2014/main" id="{F4CC728E-A722-4B09-8ADE-1ED9DAAA0FA0}"/>
              </a:ext>
            </a:extLst>
          </p:cNvPr>
          <p:cNvSpPr/>
          <p:nvPr/>
        </p:nvSpPr>
        <p:spPr>
          <a:xfrm>
            <a:off x="10411857" y="1318444"/>
            <a:ext cx="1348008" cy="4229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Matris-organisering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ektangel med rundade hörn 4">
            <a:extLst>
              <a:ext uri="{FF2B5EF4-FFF2-40B4-BE49-F238E27FC236}">
                <a16:creationId xmlns:a16="http://schemas.microsoft.com/office/drawing/2014/main" id="{7E0606A3-31E3-4F68-AFE8-40D46012CB4E}"/>
              </a:ext>
            </a:extLst>
          </p:cNvPr>
          <p:cNvSpPr/>
          <p:nvPr/>
        </p:nvSpPr>
        <p:spPr>
          <a:xfrm>
            <a:off x="7327597" y="3267433"/>
            <a:ext cx="1325994" cy="394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Studieorientering</a:t>
            </a:r>
          </a:p>
        </p:txBody>
      </p:sp>
      <p:sp>
        <p:nvSpPr>
          <p:cNvPr id="74" name="Rektangel med rundade hörn 6">
            <a:extLst>
              <a:ext uri="{FF2B5EF4-FFF2-40B4-BE49-F238E27FC236}">
                <a16:creationId xmlns:a16="http://schemas.microsoft.com/office/drawing/2014/main" id="{C090A288-C153-408B-A473-6D08CA05B865}"/>
              </a:ext>
            </a:extLst>
          </p:cNvPr>
          <p:cNvSpPr/>
          <p:nvPr/>
        </p:nvSpPr>
        <p:spPr>
          <a:xfrm>
            <a:off x="7333725" y="3703164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Studievägledning</a:t>
            </a:r>
          </a:p>
        </p:txBody>
      </p:sp>
      <p:sp>
        <p:nvSpPr>
          <p:cNvPr id="78" name="Rektangel med rundade hörn 7">
            <a:extLst>
              <a:ext uri="{FF2B5EF4-FFF2-40B4-BE49-F238E27FC236}">
                <a16:creationId xmlns:a16="http://schemas.microsoft.com/office/drawing/2014/main" id="{A83AB708-A3BA-48DB-AD43-9476726BEC72}"/>
              </a:ext>
            </a:extLst>
          </p:cNvPr>
          <p:cNvSpPr/>
          <p:nvPr/>
        </p:nvSpPr>
        <p:spPr>
          <a:xfrm>
            <a:off x="7322835" y="4138894"/>
            <a:ext cx="1330165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Yrkesvägledning</a:t>
            </a:r>
          </a:p>
        </p:txBody>
      </p:sp>
      <p:sp>
        <p:nvSpPr>
          <p:cNvPr id="79" name="Rektangel med rundade hörn 4">
            <a:extLst>
              <a:ext uri="{FF2B5EF4-FFF2-40B4-BE49-F238E27FC236}">
                <a16:creationId xmlns:a16="http://schemas.microsoft.com/office/drawing/2014/main" id="{29DD54AD-C137-4627-8509-E4026AF6239F}"/>
              </a:ext>
            </a:extLst>
          </p:cNvPr>
          <p:cNvSpPr/>
          <p:nvPr/>
        </p:nvSpPr>
        <p:spPr>
          <a:xfrm>
            <a:off x="8712452" y="3269454"/>
            <a:ext cx="1325994" cy="394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Läromedelsval</a:t>
            </a:r>
          </a:p>
        </p:txBody>
      </p:sp>
      <p:sp>
        <p:nvSpPr>
          <p:cNvPr id="82" name="Rektangel med rundade hörn 6">
            <a:extLst>
              <a:ext uri="{FF2B5EF4-FFF2-40B4-BE49-F238E27FC236}">
                <a16:creationId xmlns:a16="http://schemas.microsoft.com/office/drawing/2014/main" id="{D233BCE1-3007-4C5D-A8B8-8BBCA8513780}"/>
              </a:ext>
            </a:extLst>
          </p:cNvPr>
          <p:cNvSpPr/>
          <p:nvPr/>
        </p:nvSpPr>
        <p:spPr>
          <a:xfrm>
            <a:off x="8718580" y="3705185"/>
            <a:ext cx="1320628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Läromedels-uppföljning</a:t>
            </a:r>
          </a:p>
        </p:txBody>
      </p:sp>
      <p:sp>
        <p:nvSpPr>
          <p:cNvPr id="83" name="Rektangel med rundade hörn 7">
            <a:extLst>
              <a:ext uri="{FF2B5EF4-FFF2-40B4-BE49-F238E27FC236}">
                <a16:creationId xmlns:a16="http://schemas.microsoft.com/office/drawing/2014/main" id="{EA226D43-B8DE-47A9-9B7F-CDD62DF12CCC}"/>
              </a:ext>
            </a:extLst>
          </p:cNvPr>
          <p:cNvSpPr/>
          <p:nvPr/>
        </p:nvSpPr>
        <p:spPr>
          <a:xfrm>
            <a:off x="8707690" y="4140915"/>
            <a:ext cx="1330165" cy="3881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Läromedels-utvärdering</a:t>
            </a:r>
          </a:p>
        </p:txBody>
      </p:sp>
    </p:spTree>
    <p:extLst>
      <p:ext uri="{BB962C8B-B14F-4D97-AF65-F5344CB8AC3E}">
        <p14:creationId xmlns:p14="http://schemas.microsoft.com/office/powerpoint/2010/main" val="3196693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528F263-B8D6-164A-99C9-3333DA1CEEFE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sv-SE" dirty="0">
              <a:solidFill>
                <a:srgbClr val="382819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C62AB110-E418-4045-BD82-DAFFB6543267}"/>
              </a:ext>
            </a:extLst>
          </p:cNvPr>
          <p:cNvSpPr/>
          <p:nvPr/>
        </p:nvSpPr>
        <p:spPr>
          <a:xfrm>
            <a:off x="4283480" y="63122"/>
            <a:ext cx="1755289" cy="1917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Införskaffning</a:t>
            </a:r>
          </a:p>
        </p:txBody>
      </p:sp>
      <p:sp>
        <p:nvSpPr>
          <p:cNvPr id="39" name="Rektangel med rundade hörn 38">
            <a:extLst>
              <a:ext uri="{FF2B5EF4-FFF2-40B4-BE49-F238E27FC236}">
                <a16:creationId xmlns:a16="http://schemas.microsoft.com/office/drawing/2014/main" id="{8B8D6551-0C03-544B-9742-7834D237C1DB}"/>
              </a:ext>
            </a:extLst>
          </p:cNvPr>
          <p:cNvSpPr/>
          <p:nvPr/>
        </p:nvSpPr>
        <p:spPr>
          <a:xfrm>
            <a:off x="4447393" y="448999"/>
            <a:ext cx="143433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Upphandling</a:t>
            </a:r>
          </a:p>
        </p:txBody>
      </p:sp>
      <p:sp>
        <p:nvSpPr>
          <p:cNvPr id="42" name="Rektangel med rundade hörn 41">
            <a:extLst>
              <a:ext uri="{FF2B5EF4-FFF2-40B4-BE49-F238E27FC236}">
                <a16:creationId xmlns:a16="http://schemas.microsoft.com/office/drawing/2014/main" id="{832E89B9-1784-5844-A9F4-6702E86BE069}"/>
              </a:ext>
            </a:extLst>
          </p:cNvPr>
          <p:cNvSpPr/>
          <p:nvPr/>
        </p:nvSpPr>
        <p:spPr>
          <a:xfrm>
            <a:off x="4447393" y="934019"/>
            <a:ext cx="143433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Avrop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Rektangel med rundade hörn 49">
            <a:extLst>
              <a:ext uri="{FF2B5EF4-FFF2-40B4-BE49-F238E27FC236}">
                <a16:creationId xmlns:a16="http://schemas.microsoft.com/office/drawing/2014/main" id="{6A1F7D6A-F560-0448-B748-5D32D75CA952}"/>
              </a:ext>
            </a:extLst>
          </p:cNvPr>
          <p:cNvSpPr/>
          <p:nvPr/>
        </p:nvSpPr>
        <p:spPr>
          <a:xfrm>
            <a:off x="4453054" y="1428572"/>
            <a:ext cx="143433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Avtalsuppföljning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115184" y="66349"/>
            <a:ext cx="2153981" cy="33294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Informationshantering</a:t>
            </a:r>
          </a:p>
        </p:txBody>
      </p:sp>
      <p:sp>
        <p:nvSpPr>
          <p:cNvPr id="57" name="Rektangel med rundade hörn 56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245373" y="420976"/>
            <a:ext cx="1887896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Informationsstyrning och efterlevnad</a:t>
            </a:r>
          </a:p>
        </p:txBody>
      </p:sp>
      <p:sp>
        <p:nvSpPr>
          <p:cNvPr id="64" name="Rektangel med rundade hörn 63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245373" y="2424698"/>
            <a:ext cx="1887896" cy="432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Informations- och datakvalitetshantering</a:t>
            </a:r>
          </a:p>
        </p:txBody>
      </p:sp>
      <p:sp>
        <p:nvSpPr>
          <p:cNvPr id="55" name="Rektangel med rundade hörn 54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245373" y="921906"/>
            <a:ext cx="1887896" cy="43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Informations- och datamodellering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" name="Rektangel med rundade hörn 50">
            <a:extLst>
              <a:ext uri="{FF2B5EF4-FFF2-40B4-BE49-F238E27FC236}">
                <a16:creationId xmlns:a16="http://schemas.microsoft.com/office/drawing/2014/main" id="{36FD452F-60E7-D14B-8DB6-109F4D5B052D}"/>
              </a:ext>
            </a:extLst>
          </p:cNvPr>
          <p:cNvSpPr/>
          <p:nvPr/>
        </p:nvSpPr>
        <p:spPr>
          <a:xfrm>
            <a:off x="245373" y="1915814"/>
            <a:ext cx="1887896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Informationsförvaltning</a:t>
            </a:r>
          </a:p>
        </p:txBody>
      </p:sp>
      <p:sp>
        <p:nvSpPr>
          <p:cNvPr id="37" name="Rektangel med rundade hörn 36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245373" y="1422836"/>
            <a:ext cx="1887896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Metadatahantering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A0C3D4B8-1EEE-4E42-8193-045B1360D547}"/>
              </a:ext>
            </a:extLst>
          </p:cNvPr>
          <p:cNvSpPr/>
          <p:nvPr/>
        </p:nvSpPr>
        <p:spPr>
          <a:xfrm>
            <a:off x="2364179" y="63121"/>
            <a:ext cx="1819866" cy="32383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Ekonomihantering</a:t>
            </a:r>
          </a:p>
        </p:txBody>
      </p:sp>
      <p:sp>
        <p:nvSpPr>
          <p:cNvPr id="94" name="Rektangel med rundade hörn 38">
            <a:extLst>
              <a:ext uri="{FF2B5EF4-FFF2-40B4-BE49-F238E27FC236}">
                <a16:creationId xmlns:a16="http://schemas.microsoft.com/office/drawing/2014/main" id="{6F98A46E-5CB1-4E13-BC40-15BC46906D0B}"/>
              </a:ext>
            </a:extLst>
          </p:cNvPr>
          <p:cNvSpPr/>
          <p:nvPr/>
        </p:nvSpPr>
        <p:spPr>
          <a:xfrm>
            <a:off x="2527820" y="422393"/>
            <a:ext cx="1481485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Bokföring och redovisning</a:t>
            </a:r>
          </a:p>
        </p:txBody>
      </p:sp>
      <p:sp>
        <p:nvSpPr>
          <p:cNvPr id="95" name="Rektangel med rundade hörn 41">
            <a:extLst>
              <a:ext uri="{FF2B5EF4-FFF2-40B4-BE49-F238E27FC236}">
                <a16:creationId xmlns:a16="http://schemas.microsoft.com/office/drawing/2014/main" id="{93700BF9-A8F8-4C31-A6F4-C9A756EA790A}"/>
              </a:ext>
            </a:extLst>
          </p:cNvPr>
          <p:cNvSpPr/>
          <p:nvPr/>
        </p:nvSpPr>
        <p:spPr>
          <a:xfrm>
            <a:off x="2534141" y="936113"/>
            <a:ext cx="1481485" cy="2956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Finansiering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6" name="Rektangel med rundade hörn 44">
            <a:extLst>
              <a:ext uri="{FF2B5EF4-FFF2-40B4-BE49-F238E27FC236}">
                <a16:creationId xmlns:a16="http://schemas.microsoft.com/office/drawing/2014/main" id="{6EA480D7-D983-46E0-A7DE-74FF9AFBF75F}"/>
              </a:ext>
            </a:extLst>
          </p:cNvPr>
          <p:cNvSpPr/>
          <p:nvPr/>
        </p:nvSpPr>
        <p:spPr>
          <a:xfrm>
            <a:off x="2534141" y="1312757"/>
            <a:ext cx="1481485" cy="3150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Kapitalförvaltning</a:t>
            </a:r>
          </a:p>
        </p:txBody>
      </p:sp>
      <p:sp>
        <p:nvSpPr>
          <p:cNvPr id="97" name="Rektangel med rundade hörn 49">
            <a:extLst>
              <a:ext uri="{FF2B5EF4-FFF2-40B4-BE49-F238E27FC236}">
                <a16:creationId xmlns:a16="http://schemas.microsoft.com/office/drawing/2014/main" id="{E7819789-7570-450A-813D-401426B1DDA6}"/>
              </a:ext>
            </a:extLst>
          </p:cNvPr>
          <p:cNvSpPr/>
          <p:nvPr/>
        </p:nvSpPr>
        <p:spPr>
          <a:xfrm>
            <a:off x="2534141" y="1712874"/>
            <a:ext cx="1481485" cy="3145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Bidragshantering</a:t>
            </a:r>
          </a:p>
        </p:txBody>
      </p:sp>
      <p:sp>
        <p:nvSpPr>
          <p:cNvPr id="98" name="Rektangel med rundade hörn 51">
            <a:extLst>
              <a:ext uri="{FF2B5EF4-FFF2-40B4-BE49-F238E27FC236}">
                <a16:creationId xmlns:a16="http://schemas.microsoft.com/office/drawing/2014/main" id="{A7294D68-866F-4BA8-AF80-A6E39E3CCF1C}"/>
              </a:ext>
            </a:extLst>
          </p:cNvPr>
          <p:cNvSpPr/>
          <p:nvPr/>
        </p:nvSpPr>
        <p:spPr>
          <a:xfrm>
            <a:off x="2534220" y="2112464"/>
            <a:ext cx="1481485" cy="3101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Internkontroll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6133783" y="63121"/>
            <a:ext cx="1999826" cy="2573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Lokalförsörjning och fastighetsförvaltning</a:t>
            </a:r>
          </a:p>
        </p:txBody>
      </p:sp>
      <p:sp>
        <p:nvSpPr>
          <p:cNvPr id="66" name="Rektangel med rundade hörn 65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6310156" y="638602"/>
            <a:ext cx="1699052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Lokalförsörjning</a:t>
            </a:r>
          </a:p>
        </p:txBody>
      </p:sp>
      <p:sp>
        <p:nvSpPr>
          <p:cNvPr id="68" name="Rektangel med rundade hörn 67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6310156" y="1139532"/>
            <a:ext cx="1699052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Fastighetsförsörjning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" name="Rektangel med rundade hörn 69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6310156" y="1640462"/>
            <a:ext cx="1699052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Fastighetsförvaltning</a:t>
            </a: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8234903" y="66350"/>
            <a:ext cx="2129104" cy="1914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Juridikhantering</a:t>
            </a:r>
          </a:p>
        </p:txBody>
      </p:sp>
      <p:sp>
        <p:nvSpPr>
          <p:cNvPr id="72" name="Rektangel med rundade hörn 71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8614473" y="465433"/>
            <a:ext cx="1406985" cy="43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Råd och stöd i juridiska frågor</a:t>
            </a:r>
          </a:p>
        </p:txBody>
      </p:sp>
      <p:sp>
        <p:nvSpPr>
          <p:cNvPr id="74" name="Rektangel med rundade hörn 73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8614473" y="966363"/>
            <a:ext cx="1406985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Juridiskt stöd i rättsfrågor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" name="Rektangel med rundade hörn 76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8614473" y="1467293"/>
            <a:ext cx="1406985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Civilrättsliga avtal</a:t>
            </a: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10442802" y="63121"/>
            <a:ext cx="1683543" cy="29442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Kommunikation och marknadsföring</a:t>
            </a:r>
          </a:p>
        </p:txBody>
      </p:sp>
      <p:sp>
        <p:nvSpPr>
          <p:cNvPr id="80" name="Rektangel med rundade hörn 79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10489862" y="967424"/>
            <a:ext cx="1575889" cy="43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</a:p>
        </p:txBody>
      </p:sp>
      <p:sp>
        <p:nvSpPr>
          <p:cNvPr id="82" name="Rektangel med rundade hörn 81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10489862" y="1468354"/>
            <a:ext cx="157588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Marknadsföring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3" name="Rektangel med rundade hörn 82">
            <a:extLst>
              <a:ext uri="{FF2B5EF4-FFF2-40B4-BE49-F238E27FC236}">
                <a16:creationId xmlns:a16="http://schemas.microsoft.com/office/drawing/2014/main" id="{36FD452F-60E7-D14B-8DB6-109F4D5B052D}"/>
              </a:ext>
            </a:extLst>
          </p:cNvPr>
          <p:cNvSpPr/>
          <p:nvPr/>
        </p:nvSpPr>
        <p:spPr>
          <a:xfrm>
            <a:off x="10489862" y="2462262"/>
            <a:ext cx="157588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Kriskommunikation</a:t>
            </a:r>
          </a:p>
        </p:txBody>
      </p:sp>
      <p:sp>
        <p:nvSpPr>
          <p:cNvPr id="84" name="Rektangel med rundade hörn 83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10489862" y="1969284"/>
            <a:ext cx="157588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Publicering av information</a:t>
            </a:r>
          </a:p>
        </p:txBody>
      </p:sp>
      <p:sp>
        <p:nvSpPr>
          <p:cNvPr id="87" name="Rektangel med rundade hörn 86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245373" y="2912599"/>
            <a:ext cx="1887896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Masterdatahantering</a:t>
            </a:r>
          </a:p>
        </p:txBody>
      </p:sp>
      <p:sp>
        <p:nvSpPr>
          <p:cNvPr id="89" name="Rektangel med rundade hörn 51">
            <a:extLst>
              <a:ext uri="{FF2B5EF4-FFF2-40B4-BE49-F238E27FC236}">
                <a16:creationId xmlns:a16="http://schemas.microsoft.com/office/drawing/2014/main" id="{A7294D68-866F-4BA8-AF80-A6E39E3CCF1C}"/>
              </a:ext>
            </a:extLst>
          </p:cNvPr>
          <p:cNvSpPr/>
          <p:nvPr/>
        </p:nvSpPr>
        <p:spPr>
          <a:xfrm>
            <a:off x="2534219" y="2511279"/>
            <a:ext cx="1481485" cy="3272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Budgetering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C62AB110-E418-4045-BD82-DAFFB6543267}"/>
              </a:ext>
            </a:extLst>
          </p:cNvPr>
          <p:cNvSpPr/>
          <p:nvPr/>
        </p:nvSpPr>
        <p:spPr>
          <a:xfrm>
            <a:off x="115184" y="3472656"/>
            <a:ext cx="2149560" cy="23291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HR</a:t>
            </a:r>
          </a:p>
        </p:txBody>
      </p:sp>
      <p:sp>
        <p:nvSpPr>
          <p:cNvPr id="100" name="Rektangel med rundade hörn 99">
            <a:extLst>
              <a:ext uri="{FF2B5EF4-FFF2-40B4-BE49-F238E27FC236}">
                <a16:creationId xmlns:a16="http://schemas.microsoft.com/office/drawing/2014/main" id="{8B8D6551-0C03-544B-9742-7834D237C1DB}"/>
              </a:ext>
            </a:extLst>
          </p:cNvPr>
          <p:cNvSpPr/>
          <p:nvPr/>
        </p:nvSpPr>
        <p:spPr>
          <a:xfrm>
            <a:off x="254608" y="3826897"/>
            <a:ext cx="188275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Kompetensförsörjning</a:t>
            </a:r>
          </a:p>
        </p:txBody>
      </p:sp>
      <p:sp>
        <p:nvSpPr>
          <p:cNvPr id="102" name="Rektangel med rundade hörn 101">
            <a:extLst>
              <a:ext uri="{FF2B5EF4-FFF2-40B4-BE49-F238E27FC236}">
                <a16:creationId xmlns:a16="http://schemas.microsoft.com/office/drawing/2014/main" id="{832E89B9-1784-5844-A9F4-6702E86BE069}"/>
              </a:ext>
            </a:extLst>
          </p:cNvPr>
          <p:cNvSpPr/>
          <p:nvPr/>
        </p:nvSpPr>
        <p:spPr>
          <a:xfrm>
            <a:off x="254608" y="4311917"/>
            <a:ext cx="188275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Arbetsmiljö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" name="Rektangel med rundade hörn 102">
            <a:extLst>
              <a:ext uri="{FF2B5EF4-FFF2-40B4-BE49-F238E27FC236}">
                <a16:creationId xmlns:a16="http://schemas.microsoft.com/office/drawing/2014/main" id="{47C04DA7-BD43-3740-A8F2-6238BE61AB1F}"/>
              </a:ext>
            </a:extLst>
          </p:cNvPr>
          <p:cNvSpPr/>
          <p:nvPr/>
        </p:nvSpPr>
        <p:spPr>
          <a:xfrm>
            <a:off x="254608" y="4796937"/>
            <a:ext cx="188275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Bemanningsplanering</a:t>
            </a:r>
          </a:p>
        </p:txBody>
      </p:sp>
      <p:sp>
        <p:nvSpPr>
          <p:cNvPr id="104" name="Rektangel med rundade hörn 103">
            <a:extLst>
              <a:ext uri="{FF2B5EF4-FFF2-40B4-BE49-F238E27FC236}">
                <a16:creationId xmlns:a16="http://schemas.microsoft.com/office/drawing/2014/main" id="{6A1F7D6A-F560-0448-B748-5D32D75CA952}"/>
              </a:ext>
            </a:extLst>
          </p:cNvPr>
          <p:cNvSpPr/>
          <p:nvPr/>
        </p:nvSpPr>
        <p:spPr>
          <a:xfrm>
            <a:off x="254608" y="5281957"/>
            <a:ext cx="1882750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Ersättning och förmåner</a:t>
            </a:r>
          </a:p>
        </p:txBody>
      </p:sp>
      <p:sp>
        <p:nvSpPr>
          <p:cNvPr id="105" name="Rektangel 104">
            <a:extLst>
              <a:ext uri="{FF2B5EF4-FFF2-40B4-BE49-F238E27FC236}">
                <a16:creationId xmlns:a16="http://schemas.microsoft.com/office/drawing/2014/main" id="{C62AB110-E418-4045-BD82-DAFFB6543267}"/>
              </a:ext>
            </a:extLst>
          </p:cNvPr>
          <p:cNvSpPr/>
          <p:nvPr/>
        </p:nvSpPr>
        <p:spPr>
          <a:xfrm>
            <a:off x="2361575" y="3472655"/>
            <a:ext cx="1819866" cy="33068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Systemlivscykel-hantering</a:t>
            </a:r>
          </a:p>
        </p:txBody>
      </p:sp>
      <p:sp>
        <p:nvSpPr>
          <p:cNvPr id="106" name="Rektangel med rundade hörn 105">
            <a:extLst>
              <a:ext uri="{FF2B5EF4-FFF2-40B4-BE49-F238E27FC236}">
                <a16:creationId xmlns:a16="http://schemas.microsoft.com/office/drawing/2014/main" id="{8B8D6551-0C03-544B-9742-7834D237C1DB}"/>
              </a:ext>
            </a:extLst>
          </p:cNvPr>
          <p:cNvSpPr/>
          <p:nvPr/>
        </p:nvSpPr>
        <p:spPr>
          <a:xfrm>
            <a:off x="2470067" y="4080209"/>
            <a:ext cx="1609795" cy="67295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Konceptualisering av problemet eller möjligheten</a:t>
            </a:r>
          </a:p>
        </p:txBody>
      </p:sp>
      <p:sp>
        <p:nvSpPr>
          <p:cNvPr id="107" name="Rektangel med rundade hörn 106">
            <a:extLst>
              <a:ext uri="{FF2B5EF4-FFF2-40B4-BE49-F238E27FC236}">
                <a16:creationId xmlns:a16="http://schemas.microsoft.com/office/drawing/2014/main" id="{832E89B9-1784-5844-A9F4-6702E86BE069}"/>
              </a:ext>
            </a:extLst>
          </p:cNvPr>
          <p:cNvSpPr/>
          <p:nvPr/>
        </p:nvSpPr>
        <p:spPr>
          <a:xfrm>
            <a:off x="2470067" y="4816250"/>
            <a:ext cx="1609795" cy="432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Systemdefinition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8" name="Rektangel med rundade hörn 107">
            <a:extLst>
              <a:ext uri="{FF2B5EF4-FFF2-40B4-BE49-F238E27FC236}">
                <a16:creationId xmlns:a16="http://schemas.microsoft.com/office/drawing/2014/main" id="{47C04DA7-BD43-3740-A8F2-6238BE61AB1F}"/>
              </a:ext>
            </a:extLst>
          </p:cNvPr>
          <p:cNvSpPr/>
          <p:nvPr/>
        </p:nvSpPr>
        <p:spPr>
          <a:xfrm>
            <a:off x="2470067" y="5301270"/>
            <a:ext cx="1609795" cy="432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Systemrealisering</a:t>
            </a:r>
          </a:p>
        </p:txBody>
      </p:sp>
      <p:sp>
        <p:nvSpPr>
          <p:cNvPr id="109" name="Rektangel med rundade hörn 108">
            <a:extLst>
              <a:ext uri="{FF2B5EF4-FFF2-40B4-BE49-F238E27FC236}">
                <a16:creationId xmlns:a16="http://schemas.microsoft.com/office/drawing/2014/main" id="{6A1F7D6A-F560-0448-B748-5D32D75CA952}"/>
              </a:ext>
            </a:extLst>
          </p:cNvPr>
          <p:cNvSpPr/>
          <p:nvPr/>
        </p:nvSpPr>
        <p:spPr>
          <a:xfrm>
            <a:off x="2470067" y="5786290"/>
            <a:ext cx="1609795" cy="432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Systeminförande och användning</a:t>
            </a:r>
          </a:p>
        </p:txBody>
      </p:sp>
      <p:sp>
        <p:nvSpPr>
          <p:cNvPr id="110" name="Rektangel med rundade hörn 109">
            <a:extLst>
              <a:ext uri="{FF2B5EF4-FFF2-40B4-BE49-F238E27FC236}">
                <a16:creationId xmlns:a16="http://schemas.microsoft.com/office/drawing/2014/main" id="{6A1F7D6A-F560-0448-B748-5D32D75CA952}"/>
              </a:ext>
            </a:extLst>
          </p:cNvPr>
          <p:cNvSpPr/>
          <p:nvPr/>
        </p:nvSpPr>
        <p:spPr>
          <a:xfrm>
            <a:off x="2470067" y="6281539"/>
            <a:ext cx="1609795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Systemavveckling</a:t>
            </a:r>
          </a:p>
        </p:txBody>
      </p:sp>
      <p:sp>
        <p:nvSpPr>
          <p:cNvPr id="111" name="Rektangel 110">
            <a:extLst>
              <a:ext uri="{FF2B5EF4-FFF2-40B4-BE49-F238E27FC236}">
                <a16:creationId xmlns:a16="http://schemas.microsoft.com/office/drawing/2014/main" id="{C62AB110-E418-4045-BD82-DAFFB6543267}"/>
              </a:ext>
            </a:extLst>
          </p:cNvPr>
          <p:cNvSpPr/>
          <p:nvPr/>
        </p:nvSpPr>
        <p:spPr>
          <a:xfrm>
            <a:off x="4283480" y="3472656"/>
            <a:ext cx="1709083" cy="33068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Logistik </a:t>
            </a:r>
          </a:p>
        </p:txBody>
      </p:sp>
      <p:sp>
        <p:nvSpPr>
          <p:cNvPr id="112" name="Rektangel med rundade hörn 111">
            <a:extLst>
              <a:ext uri="{FF2B5EF4-FFF2-40B4-BE49-F238E27FC236}">
                <a16:creationId xmlns:a16="http://schemas.microsoft.com/office/drawing/2014/main" id="{8B8D6551-0C03-544B-9742-7834D237C1DB}"/>
              </a:ext>
            </a:extLst>
          </p:cNvPr>
          <p:cNvSpPr/>
          <p:nvPr/>
        </p:nvSpPr>
        <p:spPr>
          <a:xfrm>
            <a:off x="4456628" y="3854090"/>
            <a:ext cx="1388157" cy="6675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Planering och samordning logistikresurser</a:t>
            </a:r>
          </a:p>
        </p:txBody>
      </p:sp>
      <p:sp>
        <p:nvSpPr>
          <p:cNvPr id="113" name="Rektangel med rundade hörn 112">
            <a:extLst>
              <a:ext uri="{FF2B5EF4-FFF2-40B4-BE49-F238E27FC236}">
                <a16:creationId xmlns:a16="http://schemas.microsoft.com/office/drawing/2014/main" id="{832E89B9-1784-5844-A9F4-6702E86BE069}"/>
              </a:ext>
            </a:extLst>
          </p:cNvPr>
          <p:cNvSpPr/>
          <p:nvPr/>
        </p:nvSpPr>
        <p:spPr>
          <a:xfrm>
            <a:off x="4456628" y="4579815"/>
            <a:ext cx="1388157" cy="67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Införskaffning av </a:t>
            </a:r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och tjänster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4" name="Rektangel med rundade hörn 113">
            <a:extLst>
              <a:ext uri="{FF2B5EF4-FFF2-40B4-BE49-F238E27FC236}">
                <a16:creationId xmlns:a16="http://schemas.microsoft.com/office/drawing/2014/main" id="{47C04DA7-BD43-3740-A8F2-6238BE61AB1F}"/>
              </a:ext>
            </a:extLst>
          </p:cNvPr>
          <p:cNvSpPr/>
          <p:nvPr/>
        </p:nvSpPr>
        <p:spPr>
          <a:xfrm>
            <a:off x="4456628" y="5337495"/>
            <a:ext cx="1388157" cy="65690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Produktion, montering och test</a:t>
            </a:r>
          </a:p>
        </p:txBody>
      </p:sp>
      <p:sp>
        <p:nvSpPr>
          <p:cNvPr id="116" name="Rektangel 115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6133783" y="2697467"/>
            <a:ext cx="1997262" cy="4082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Krishantering och säkerhet</a:t>
            </a:r>
          </a:p>
        </p:txBody>
      </p:sp>
      <p:sp>
        <p:nvSpPr>
          <p:cNvPr id="117" name="Rektangel med rundade hörn 116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6245494" y="3301476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Risk- och sårbarhetshantering</a:t>
            </a:r>
          </a:p>
        </p:txBody>
      </p:sp>
      <p:sp>
        <p:nvSpPr>
          <p:cNvPr id="118" name="Rektangel med rundade hörn 117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6245494" y="5304955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Trygghet</a:t>
            </a:r>
          </a:p>
        </p:txBody>
      </p:sp>
      <p:sp>
        <p:nvSpPr>
          <p:cNvPr id="119" name="Rektangel med rundade hörn 118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6245494" y="3802406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Krisberedskap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" name="Rektangel med rundade hörn 119">
            <a:extLst>
              <a:ext uri="{FF2B5EF4-FFF2-40B4-BE49-F238E27FC236}">
                <a16:creationId xmlns:a16="http://schemas.microsoft.com/office/drawing/2014/main" id="{36FD452F-60E7-D14B-8DB6-109F4D5B052D}"/>
              </a:ext>
            </a:extLst>
          </p:cNvPr>
          <p:cNvSpPr/>
          <p:nvPr/>
        </p:nvSpPr>
        <p:spPr>
          <a:xfrm>
            <a:off x="6245494" y="4796071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Brottsförebyggande</a:t>
            </a:r>
          </a:p>
        </p:txBody>
      </p:sp>
      <p:sp>
        <p:nvSpPr>
          <p:cNvPr id="121" name="Rektangel med rundade hörn 120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6245494" y="4303093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Säkerhet</a:t>
            </a:r>
          </a:p>
        </p:txBody>
      </p:sp>
      <p:sp>
        <p:nvSpPr>
          <p:cNvPr id="122" name="Rektangel med rundade hörn 121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6245494" y="5792856"/>
            <a:ext cx="1786207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Kontinuitetsplanering</a:t>
            </a:r>
          </a:p>
        </p:txBody>
      </p:sp>
      <p:sp>
        <p:nvSpPr>
          <p:cNvPr id="123" name="Rektangel med rundade hörn 122">
            <a:extLst>
              <a:ext uri="{FF2B5EF4-FFF2-40B4-BE49-F238E27FC236}">
                <a16:creationId xmlns:a16="http://schemas.microsoft.com/office/drawing/2014/main" id="{16C75905-28E8-8C45-8193-A1C3E7188B1E}"/>
              </a:ext>
            </a:extLst>
          </p:cNvPr>
          <p:cNvSpPr/>
          <p:nvPr/>
        </p:nvSpPr>
        <p:spPr>
          <a:xfrm>
            <a:off x="6245494" y="6281539"/>
            <a:ext cx="1786207" cy="43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Skydd av personuppgifter</a:t>
            </a:r>
          </a:p>
        </p:txBody>
      </p:sp>
      <p:sp>
        <p:nvSpPr>
          <p:cNvPr id="125" name="Rektangel 124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8235455" y="3472656"/>
            <a:ext cx="2128552" cy="23881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Förändringshantering </a:t>
            </a:r>
          </a:p>
        </p:txBody>
      </p:sp>
      <p:sp>
        <p:nvSpPr>
          <p:cNvPr id="126" name="Rektangel med rundade hörn 125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8430982" y="3851979"/>
            <a:ext cx="1763444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Portföljhantering</a:t>
            </a:r>
          </a:p>
        </p:txBody>
      </p:sp>
      <p:sp>
        <p:nvSpPr>
          <p:cNvPr id="127" name="Rektangel med rundade hörn 126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8439534" y="4344957"/>
            <a:ext cx="1763444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Programhantering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8" name="Rektangel med rundade hörn 127">
            <a:extLst>
              <a:ext uri="{FF2B5EF4-FFF2-40B4-BE49-F238E27FC236}">
                <a16:creationId xmlns:a16="http://schemas.microsoft.com/office/drawing/2014/main" id="{36FD452F-60E7-D14B-8DB6-109F4D5B052D}"/>
              </a:ext>
            </a:extLst>
          </p:cNvPr>
          <p:cNvSpPr/>
          <p:nvPr/>
        </p:nvSpPr>
        <p:spPr>
          <a:xfrm>
            <a:off x="8439534" y="5338865"/>
            <a:ext cx="1763444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Innovationshantering </a:t>
            </a:r>
          </a:p>
        </p:txBody>
      </p:sp>
      <p:sp>
        <p:nvSpPr>
          <p:cNvPr id="129" name="Rektangel med rundade hörn 128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8439534" y="4845887"/>
            <a:ext cx="1763444" cy="4320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Projekthantering</a:t>
            </a:r>
          </a:p>
        </p:txBody>
      </p:sp>
      <p:sp>
        <p:nvSpPr>
          <p:cNvPr id="130" name="Rektangel 129">
            <a:extLst>
              <a:ext uri="{FF2B5EF4-FFF2-40B4-BE49-F238E27FC236}">
                <a16:creationId xmlns:a16="http://schemas.microsoft.com/office/drawing/2014/main" id="{8A09187B-A076-2E40-AB1A-C89DC6235A90}"/>
              </a:ext>
            </a:extLst>
          </p:cNvPr>
          <p:cNvSpPr/>
          <p:nvPr/>
        </p:nvSpPr>
        <p:spPr>
          <a:xfrm>
            <a:off x="10442802" y="3472657"/>
            <a:ext cx="1683543" cy="19426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v-SE" sz="1600" dirty="0">
                <a:solidFill>
                  <a:srgbClr val="382819"/>
                </a:solidFill>
                <a:latin typeface="Arial" panose="020B0604020202020204" pitchFamily="34" charset="0"/>
              </a:rPr>
              <a:t>IT-leverans</a:t>
            </a:r>
          </a:p>
        </p:txBody>
      </p:sp>
      <p:sp>
        <p:nvSpPr>
          <p:cNvPr id="131" name="Rektangel med rundade hörn 130">
            <a:extLst>
              <a:ext uri="{FF2B5EF4-FFF2-40B4-BE49-F238E27FC236}">
                <a16:creationId xmlns:a16="http://schemas.microsoft.com/office/drawing/2014/main" id="{A93A1A6F-7810-A74D-A22D-332D837309D5}"/>
              </a:ext>
            </a:extLst>
          </p:cNvPr>
          <p:cNvSpPr/>
          <p:nvPr/>
        </p:nvSpPr>
        <p:spPr>
          <a:xfrm>
            <a:off x="10545286" y="3851979"/>
            <a:ext cx="148969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Leverans och uppföljning</a:t>
            </a:r>
          </a:p>
        </p:txBody>
      </p:sp>
      <p:sp>
        <p:nvSpPr>
          <p:cNvPr id="132" name="Rektangel med rundade hörn 131">
            <a:extLst>
              <a:ext uri="{FF2B5EF4-FFF2-40B4-BE49-F238E27FC236}">
                <a16:creationId xmlns:a16="http://schemas.microsoft.com/office/drawing/2014/main" id="{CCC182E5-42C9-DB49-821B-7436185CE97E}"/>
              </a:ext>
            </a:extLst>
          </p:cNvPr>
          <p:cNvSpPr/>
          <p:nvPr/>
        </p:nvSpPr>
        <p:spPr>
          <a:xfrm>
            <a:off x="10545286" y="4344957"/>
            <a:ext cx="1489699" cy="4320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Systemdrift</a:t>
            </a:r>
            <a:endParaRPr lang="sv-SE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4" name="Rektangel med rundade hörn 133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10545286" y="4845887"/>
            <a:ext cx="148969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Fel- och incidenthantering</a:t>
            </a:r>
          </a:p>
        </p:txBody>
      </p:sp>
      <p:sp>
        <p:nvSpPr>
          <p:cNvPr id="45" name="Rektangel med rundade hörn 44">
            <a:extLst>
              <a:ext uri="{FF2B5EF4-FFF2-40B4-BE49-F238E27FC236}">
                <a16:creationId xmlns:a16="http://schemas.microsoft.com/office/drawing/2014/main" id="{47C04DA7-BD43-3740-A8F2-6238BE61AB1F}"/>
              </a:ext>
            </a:extLst>
          </p:cNvPr>
          <p:cNvSpPr/>
          <p:nvPr/>
        </p:nvSpPr>
        <p:spPr>
          <a:xfrm>
            <a:off x="4447393" y="6085374"/>
            <a:ext cx="1397392" cy="6315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Lagerhållning och varudistribution</a:t>
            </a:r>
          </a:p>
        </p:txBody>
      </p:sp>
      <p:sp>
        <p:nvSpPr>
          <p:cNvPr id="67" name="Rektangel med rundade hörn 51">
            <a:extLst>
              <a:ext uri="{FF2B5EF4-FFF2-40B4-BE49-F238E27FC236}">
                <a16:creationId xmlns:a16="http://schemas.microsoft.com/office/drawing/2014/main" id="{A7294D68-866F-4BA8-AF80-A6E39E3CCF1C}"/>
              </a:ext>
            </a:extLst>
          </p:cNvPr>
          <p:cNvSpPr/>
          <p:nvPr/>
        </p:nvSpPr>
        <p:spPr>
          <a:xfrm>
            <a:off x="2527819" y="2918167"/>
            <a:ext cx="1481485" cy="3290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Betalning</a:t>
            </a:r>
          </a:p>
        </p:txBody>
      </p:sp>
      <p:sp>
        <p:nvSpPr>
          <p:cNvPr id="69" name="Rektangel med rundade hörn 68">
            <a:extLst>
              <a:ext uri="{FF2B5EF4-FFF2-40B4-BE49-F238E27FC236}">
                <a16:creationId xmlns:a16="http://schemas.microsoft.com/office/drawing/2014/main" id="{031368F2-36CA-EC4C-9A47-5A9DEFC2D859}"/>
              </a:ext>
            </a:extLst>
          </p:cNvPr>
          <p:cNvSpPr/>
          <p:nvPr/>
        </p:nvSpPr>
        <p:spPr>
          <a:xfrm>
            <a:off x="6310156" y="2136292"/>
            <a:ext cx="1699052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Fastighetsdrift</a:t>
            </a:r>
          </a:p>
        </p:txBody>
      </p:sp>
    </p:spTree>
    <p:extLst>
      <p:ext uri="{BB962C8B-B14F-4D97-AF65-F5344CB8AC3E}">
        <p14:creationId xmlns:p14="http://schemas.microsoft.com/office/powerpoint/2010/main" val="901126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39AA36-549F-4B07-8382-E704C1662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Varje förmåga relaterar till….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24DDE92-6180-4E78-A46D-818C6C14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14" y="1848756"/>
            <a:ext cx="8641843" cy="48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78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B9C197-8D92-4E17-BFFB-DBB304F2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Summering av dagen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Summering av 2013 – nu kör vi 2014! – landsbygdsutvecklaren">
            <a:extLst>
              <a:ext uri="{FF2B5EF4-FFF2-40B4-BE49-F238E27FC236}">
                <a16:creationId xmlns:a16="http://schemas.microsoft.com/office/drawing/2014/main" id="{F0BCB1F5-7776-4F4E-83A4-6F3459413C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r="3576" b="1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94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58A58A4-3BB9-4124-B91C-F27692A6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256" y="2916520"/>
            <a:ext cx="6465287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Kort repetition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6931" y="5336249"/>
            <a:ext cx="5486400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>
            <a:extLst>
              <a:ext uri="{FF2B5EF4-FFF2-40B4-BE49-F238E27FC236}">
                <a16:creationId xmlns:a16="http://schemas.microsoft.com/office/drawing/2014/main" id="{CF0CBD6C-5830-4CFB-A685-63E5729E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3" y="2420109"/>
            <a:ext cx="3250908" cy="201710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2B88AB9-0E28-475B-B3A1-3BAB37F76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20" y="4705882"/>
            <a:ext cx="3610528" cy="199840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7C93FB5-1925-4BCA-92B1-D1996FFEA1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159" y="129021"/>
            <a:ext cx="3452113" cy="208208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DB7EB7DC-9787-489B-8CC5-8BDF06EF7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1482" y="87279"/>
            <a:ext cx="3803054" cy="197631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1762D4CC-7D3E-4658-8C21-8418874D77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1" y="106491"/>
            <a:ext cx="3987356" cy="20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CCBD0C5-935E-4083-853B-5BF5419FA6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CE0026C-3391-420F-99B0-EF7B6E10350F}"/>
              </a:ext>
            </a:extLst>
          </p:cNvPr>
          <p:cNvSpPr/>
          <p:nvPr/>
        </p:nvSpPr>
        <p:spPr>
          <a:xfrm>
            <a:off x="152400" y="152400"/>
            <a:ext cx="118872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CCEA3D1-FEF1-4EDF-9D64-8688A4A011B8}"/>
              </a:ext>
            </a:extLst>
          </p:cNvPr>
          <p:cNvSpPr/>
          <p:nvPr/>
        </p:nvSpPr>
        <p:spPr>
          <a:xfrm>
            <a:off x="304800" y="304800"/>
            <a:ext cx="11558954" cy="626012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2784F0-1E2B-4E85-AB52-84B0FC084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02" y="679939"/>
            <a:ext cx="11374697" cy="560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78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723B99-A67A-4D76-9A04-4B7CE058C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b="1">
                <a:solidFill>
                  <a:srgbClr val="FFFFFF"/>
                </a:solidFill>
              </a:rPr>
              <a:t>Hemuppgift</a:t>
            </a:r>
            <a:br>
              <a:rPr lang="sv-SE" sz="4000">
                <a:solidFill>
                  <a:srgbClr val="FFFFFF"/>
                </a:solidFill>
              </a:rPr>
            </a:br>
            <a:endParaRPr lang="sv-SE" sz="4000">
              <a:solidFill>
                <a:srgbClr val="FFFFFF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20D198-76F2-43BC-9A11-A20B419A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Kolla av i era organisationer vilka verksamhetsprocesser som finns beskrivna. Skriv upp namnet på dessa i er kommuns yta i kursens </a:t>
            </a:r>
            <a:r>
              <a:rPr lang="sv-SE" dirty="0" err="1"/>
              <a:t>wiki</a:t>
            </a:r>
            <a:r>
              <a:rPr lang="sv-SE" dirty="0"/>
              <a:t> i Teams. </a:t>
            </a:r>
          </a:p>
          <a:p>
            <a:pPr marL="0" indent="0">
              <a:buNone/>
            </a:pPr>
            <a:r>
              <a:rPr lang="sv-SE" dirty="0"/>
              <a:t>Om det inte finns några beskrivna verksamhetsprocesser så skriv i sådana fall ”Inga beskrivna verksamhetsprocesser”.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Gör uppgiften gärna i grupp om ni är fler från samma kommun.</a:t>
            </a:r>
          </a:p>
          <a:p>
            <a:pPr marL="0" indent="0">
              <a:buNone/>
            </a:pPr>
            <a:endParaRPr lang="sv-S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027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9AEC48-8B92-494F-82A2-111C5081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sv-SE" sz="3600"/>
              <a:t>Så här ser det ut i Teams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1AA06E-7CC6-4D2A-AEBC-753B6982B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sv-SE" sz="1800" dirty="0"/>
              <a:t>Vi använder </a:t>
            </a:r>
            <a:r>
              <a:rPr lang="sv-SE" sz="1800" dirty="0" err="1"/>
              <a:t>wiki</a:t>
            </a:r>
            <a:r>
              <a:rPr lang="sv-SE" sz="1800" dirty="0"/>
              <a:t>-funktionen för text och länkar</a:t>
            </a:r>
          </a:p>
          <a:p>
            <a:r>
              <a:rPr lang="sv-SE" sz="1800" dirty="0"/>
              <a:t>Alla kommer att se varandras texter och filer.</a:t>
            </a:r>
          </a:p>
          <a:p>
            <a:endParaRPr lang="sv-SE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1134910-3F23-453B-A179-16E387404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637" y="390100"/>
            <a:ext cx="7532363" cy="64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0E2E05-5E82-461B-83A4-19737F7D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 </a:t>
            </a:r>
            <a:r>
              <a:rPr lang="sv-SE" dirty="0" err="1"/>
              <a:t>Mentimeter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2293FF1-3B1A-4927-8052-D2ED201C8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809" y="1695207"/>
            <a:ext cx="9097563" cy="465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22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7191A7-DC3E-439A-A35C-BDB2E6C1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sv-SE"/>
              <a:t>Quiz</a:t>
            </a:r>
            <a:endParaRPr lang="sv-SE" dirty="0"/>
          </a:p>
        </p:txBody>
      </p:sp>
      <p:sp>
        <p:nvSpPr>
          <p:cNvPr id="4102" name="Platshållare för innehåll 2">
            <a:extLst>
              <a:ext uri="{FF2B5EF4-FFF2-40B4-BE49-F238E27FC236}">
                <a16:creationId xmlns:a16="http://schemas.microsoft.com/office/drawing/2014/main" id="{8B0C481A-1CE2-4FA5-A222-711BDE0DF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dirty="0"/>
              <a:t>Kommer till en inkorg nära dig!</a:t>
            </a:r>
          </a:p>
        </p:txBody>
      </p:sp>
      <p:sp>
        <p:nvSpPr>
          <p:cNvPr id="4103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The BIG BIG Quiz. How much do you remember of the 2017 Road Season? | The  Bike Comes First">
            <a:extLst>
              <a:ext uri="{FF2B5EF4-FFF2-40B4-BE49-F238E27FC236}">
                <a16:creationId xmlns:a16="http://schemas.microsoft.com/office/drawing/2014/main" id="{BC33435F-A99F-4266-A869-2C3D596AD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r="17485" b="-1"/>
          <a:stretch/>
        </p:blipFill>
        <p:spPr bwMode="auto">
          <a:xfrm>
            <a:off x="7039429" y="-2"/>
            <a:ext cx="5152571" cy="5354325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76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82DAB27F-496B-42AD-BB9A-E9B657B5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rgbClr val="FFFFFF"/>
                </a:solidFill>
              </a:rPr>
              <a:t>Vid nästa utbildningstillfälle ska vi …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12D82FB8-6B93-4C98-9173-756F97DFA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21747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4819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D830374-C930-4140-BC70-F6CA1193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Frågestund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8413A0-E728-4088-9F13-D4746BDD4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r="2246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6810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4E3D5E5-37EB-4035-855C-9C336DAE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44" y="387883"/>
            <a:ext cx="9236700" cy="1188950"/>
          </a:xfrm>
        </p:spPr>
        <p:txBody>
          <a:bodyPr anchor="b">
            <a:normAutofit/>
          </a:bodyPr>
          <a:lstStyle/>
          <a:p>
            <a:r>
              <a:rPr lang="sv-SE" sz="3800"/>
              <a:t>Strategiskt arbete – alla kommuner gör det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0DF4889-6D0E-4E14-A307-E88F79EEB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657" y="46294"/>
            <a:ext cx="1337871" cy="19082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C450A00-1908-4893-A33A-24212AE48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391" y="2367654"/>
            <a:ext cx="2268010" cy="3170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A55D3C0-78B8-42C6-B5AF-8C6732D3A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9" y="2274202"/>
            <a:ext cx="2203699" cy="3302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1D35A024-3829-43CA-8D7D-3E56D76A4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624" y="2389218"/>
            <a:ext cx="2252977" cy="3186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1FC64F0-5EC0-4A12-AF68-17819225F8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0994" y="3624569"/>
            <a:ext cx="2330534" cy="3170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79ED27C9-65E7-4D7F-B2DF-34102DBA0D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0197" y="3624569"/>
            <a:ext cx="2434383" cy="3302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922F700-70DD-4923-BD8B-154CCBD697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5280" y="3608997"/>
            <a:ext cx="2203698" cy="3170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8044AD9B-E51B-4802-B69B-1DDC59F7EF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5424" y="39811"/>
            <a:ext cx="1350564" cy="1919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12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044233-6155-4121-9F2B-610284F01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Syftet med strategiskt arbete är bl.a. att: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9B6BAB9-048D-4D54-890C-7218D436A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77" y="1844241"/>
            <a:ext cx="6913245" cy="5013759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9362C3A-E3A4-43BB-BD14-EDEEFDF015AB}"/>
              </a:ext>
            </a:extLst>
          </p:cNvPr>
          <p:cNvSpPr txBox="1"/>
          <p:nvPr/>
        </p:nvSpPr>
        <p:spPr>
          <a:xfrm>
            <a:off x="3398520" y="4648200"/>
            <a:ext cx="536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Realisera ledningens vilja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DD009C9-AAD6-4B34-9584-97B431A9E757}"/>
              </a:ext>
            </a:extLst>
          </p:cNvPr>
          <p:cNvSpPr txBox="1"/>
          <p:nvPr/>
        </p:nvSpPr>
        <p:spPr>
          <a:xfrm>
            <a:off x="10336393" y="6490463"/>
            <a:ext cx="239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Källa: freepik.com</a:t>
            </a:r>
          </a:p>
        </p:txBody>
      </p:sp>
    </p:spTree>
    <p:extLst>
      <p:ext uri="{BB962C8B-B14F-4D97-AF65-F5344CB8AC3E}">
        <p14:creationId xmlns:p14="http://schemas.microsoft.com/office/powerpoint/2010/main" val="355928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7688EC7-672D-4B41-963E-91B43849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000000"/>
                </a:solidFill>
              </a:rPr>
              <a:t>Strategiernas ”hackordning”</a:t>
            </a: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4DCED07-106E-4E06-8CFB-97C017AB0B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5" r="1696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1C2892-8B42-4C13-8113-42BA636CF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5339426" cy="3639289"/>
          </a:xfrm>
        </p:spPr>
        <p:txBody>
          <a:bodyPr anchor="ctr">
            <a:normAutofit/>
          </a:bodyPr>
          <a:lstStyle/>
          <a:p>
            <a:r>
              <a:rPr lang="sv-SE" dirty="0">
                <a:solidFill>
                  <a:srgbClr val="000000"/>
                </a:solidFill>
              </a:rPr>
              <a:t>Nationella strategier utgör grund för kommunens strategier</a:t>
            </a:r>
          </a:p>
          <a:p>
            <a:r>
              <a:rPr lang="sv-SE" dirty="0">
                <a:solidFill>
                  <a:srgbClr val="000000"/>
                </a:solidFill>
              </a:rPr>
              <a:t>En förvaltnings strategi utgår från kommunens strategier</a:t>
            </a:r>
          </a:p>
          <a:p>
            <a:r>
              <a:rPr lang="sv-SE" dirty="0">
                <a:solidFill>
                  <a:srgbClr val="000000"/>
                </a:solidFill>
              </a:rPr>
              <a:t>Organisationen leds via styrande dokument och förändring följs upp enligt dessa</a:t>
            </a:r>
          </a:p>
          <a:p>
            <a:endParaRPr lang="sv-S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4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67E8B6-7FA5-477D-B8DE-644C2DDC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v-SE" sz="5400" dirty="0"/>
              <a:t>Finns det beskrivningar som stödjer detta??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Bildresultat för japp">
            <a:extLst>
              <a:ext uri="{FF2B5EF4-FFF2-40B4-BE49-F238E27FC236}">
                <a16:creationId xmlns:a16="http://schemas.microsoft.com/office/drawing/2014/main" id="{B74B2049-332F-4D1C-875F-2DAB8FAF8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6" r="2656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86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era">
  <a:themeElements>
    <a:clrScheme name="Inera">
      <a:dk1>
        <a:srgbClr val="382819"/>
      </a:dk1>
      <a:lt1>
        <a:srgbClr val="FFFFFF"/>
      </a:lt1>
      <a:dk2>
        <a:srgbClr val="00A9A7"/>
      </a:dk2>
      <a:lt2>
        <a:srgbClr val="6F5D4C"/>
      </a:lt2>
      <a:accent1>
        <a:srgbClr val="AADEE2"/>
      </a:accent1>
      <a:accent2>
        <a:srgbClr val="F18221"/>
      </a:accent2>
      <a:accent3>
        <a:srgbClr val="F2C65D"/>
      </a:accent3>
      <a:accent4>
        <a:srgbClr val="2E2114"/>
      </a:accent4>
      <a:accent5>
        <a:srgbClr val="D2ECEE"/>
      </a:accent5>
      <a:accent6>
        <a:srgbClr val="DA751D"/>
      </a:accent6>
      <a:hlink>
        <a:srgbClr val="CE5028"/>
      </a:hlink>
      <a:folHlink>
        <a:srgbClr val="52443A"/>
      </a:folHlink>
    </a:clrScheme>
    <a:fontScheme name="Inera-PPTmall-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cap="flat" cmpd="sng" algn="ctr">
          <a:solidFill>
            <a:srgbClr val="00A9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1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 w="19050">
          <a:noFill/>
        </a:ln>
      </a:spPr>
      <a:bodyPr wrap="none" rtlCol="0">
        <a:noAutofit/>
      </a:bodyPr>
      <a:lstStyle>
        <a:defPPr>
          <a:defRPr sz="2100" dirty="0" err="1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Inera-PPTmall-2010 1">
        <a:dk1>
          <a:srgbClr val="382819"/>
        </a:dk1>
        <a:lt1>
          <a:srgbClr val="FFFFFF"/>
        </a:lt1>
        <a:dk2>
          <a:srgbClr val="00A9A7"/>
        </a:dk2>
        <a:lt2>
          <a:srgbClr val="6F5D4C"/>
        </a:lt2>
        <a:accent1>
          <a:srgbClr val="AADEE2"/>
        </a:accent1>
        <a:accent2>
          <a:srgbClr val="F18221"/>
        </a:accent2>
        <a:accent3>
          <a:srgbClr val="FFFFFF"/>
        </a:accent3>
        <a:accent4>
          <a:srgbClr val="2E2114"/>
        </a:accent4>
        <a:accent5>
          <a:srgbClr val="D2ECEE"/>
        </a:accent5>
        <a:accent6>
          <a:srgbClr val="DA751D"/>
        </a:accent6>
        <a:hlink>
          <a:srgbClr val="CE5028"/>
        </a:hlink>
        <a:folHlink>
          <a:srgbClr val="5244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era.potx" id="{B42733E8-F69A-4687-8D6F-DDE72D103CD4}" vid="{4C140586-9630-40A5-87AC-3D6BEA094161}"/>
    </a:ext>
  </a:extLst>
</a:theme>
</file>

<file path=ppt/theme/theme3.xml><?xml version="1.0" encoding="utf-8"?>
<a:theme xmlns:a="http://schemas.openxmlformats.org/drawingml/2006/main" name="2_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_PPT_mall_16-9-format" id="{00781446-D73B-6B45-80CA-2D76ABF0F537}" vid="{8672FCE7-4819-A740-BB83-C0EC10713010}"/>
    </a:ext>
  </a:extLst>
</a:theme>
</file>

<file path=ppt/theme/theme4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4FDC48AA06794E8A2126CB3D496316" ma:contentTypeVersion="8" ma:contentTypeDescription="Skapa ett nytt dokument." ma:contentTypeScope="" ma:versionID="dc98e2d677b1bdb18fccecde649ad378">
  <xsd:schema xmlns:xsd="http://www.w3.org/2001/XMLSchema" xmlns:xs="http://www.w3.org/2001/XMLSchema" xmlns:p="http://schemas.microsoft.com/office/2006/metadata/properties" xmlns:ns2="6727c736-ea46-4ef2-a561-bdef5af1c86a" targetNamespace="http://schemas.microsoft.com/office/2006/metadata/properties" ma:root="true" ma:fieldsID="6aadf90949761de6da2075b4a406833c" ns2:_="">
    <xsd:import namespace="6727c736-ea46-4ef2-a561-bdef5af1c8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7c736-ea46-4ef2-a561-bdef5af1c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63D2C3-15F6-45D4-9AA2-99A1BC2664E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6727c736-ea46-4ef2-a561-bdef5af1c86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AB5A43-53B6-4F62-BB6A-66E0751F46BE}"/>
</file>

<file path=customXml/itemProps3.xml><?xml version="1.0" encoding="utf-8"?>
<ds:datastoreItem xmlns:ds="http://schemas.openxmlformats.org/officeDocument/2006/customXml" ds:itemID="{B950AB3B-FC7E-49FD-BF97-D0579CE019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2243</Words>
  <Application>Microsoft Office PowerPoint</Application>
  <PresentationFormat>Bredbild</PresentationFormat>
  <Paragraphs>622</Paragraphs>
  <Slides>56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56</vt:i4>
      </vt:variant>
    </vt:vector>
  </HeadingPairs>
  <TitlesOfParts>
    <vt:vector size="64" baseType="lpstr">
      <vt:lpstr>Arial</vt:lpstr>
      <vt:lpstr>Calibri</vt:lpstr>
      <vt:lpstr>Calibri Light</vt:lpstr>
      <vt:lpstr>Symbol</vt:lpstr>
      <vt:lpstr>Office-tema</vt:lpstr>
      <vt:lpstr>Inera</vt:lpstr>
      <vt:lpstr>2_Office-tema</vt:lpstr>
      <vt:lpstr>3_Office-tema</vt:lpstr>
      <vt:lpstr>PowerPoint-presentation</vt:lpstr>
      <vt:lpstr>Strategier och dess realisering</vt:lpstr>
      <vt:lpstr>Syftet med utbildningen</vt:lpstr>
      <vt:lpstr>Agenda</vt:lpstr>
      <vt:lpstr>Kort repetition</vt:lpstr>
      <vt:lpstr>Strategiskt arbete – alla kommuner gör det</vt:lpstr>
      <vt:lpstr>Syftet med strategiskt arbete är bl.a. att: </vt:lpstr>
      <vt:lpstr>Strategiernas ”hackordning”</vt:lpstr>
      <vt:lpstr>Finns det beskrivningar som stödjer detta??</vt:lpstr>
      <vt:lpstr>Strategiskt arbete</vt:lpstr>
      <vt:lpstr>Ett annat sätt att visa samma relationer + lite till</vt:lpstr>
      <vt:lpstr>Värdet av principer</vt:lpstr>
      <vt:lpstr>Definition av begreppet princip:</vt:lpstr>
      <vt:lpstr>Exempel på principer</vt:lpstr>
      <vt:lpstr>Värdet av krav</vt:lpstr>
      <vt:lpstr>Definition av begreppet krav:</vt:lpstr>
      <vt:lpstr>PowerPoint-presentation</vt:lpstr>
      <vt:lpstr>Förmågekarta, vad är det?</vt:lpstr>
      <vt:lpstr>Definition av begreppet förmåga:</vt:lpstr>
      <vt:lpstr>Förmågekarta</vt:lpstr>
      <vt:lpstr>PowerPoint-presentation</vt:lpstr>
      <vt:lpstr>Se vilka förmågor som påverkas av utvecklingen</vt:lpstr>
      <vt:lpstr>Ta berörda förmågor mot målbilden</vt:lpstr>
      <vt:lpstr>Paus, vi startar 11:05 igen</vt:lpstr>
      <vt:lpstr>Innan vi börjar …</vt:lpstr>
      <vt:lpstr>Arkitekturgemenskapen</vt:lpstr>
      <vt:lpstr>Förmågekarta som verktyg</vt:lpstr>
      <vt:lpstr>Förmågor i olika detaljeringsnivå</vt:lpstr>
      <vt:lpstr>Förmågeområdeskartan</vt:lpstr>
      <vt:lpstr>Förmågeområdeskarta relaterat till förmågekarta</vt:lpstr>
      <vt:lpstr>För en specifik ”lösning” kan det se ut så här</vt:lpstr>
      <vt:lpstr>En förmåga möjliggörs av- / relaterar till många delar</vt:lpstr>
      <vt:lpstr>Förmågebaserad planering</vt:lpstr>
      <vt:lpstr>Från ett nuläge till ett nyläge (eller önskat målläge)</vt:lpstr>
      <vt:lpstr>Analys och uppföljning av förmågeutveckling med hjälp av förmågekartor</vt:lpstr>
      <vt:lpstr>Krav som utvecklingsprojekt ställer på arkitekturen </vt:lpstr>
      <vt:lpstr>Förmågeutvecklingsplan</vt:lpstr>
      <vt:lpstr>Några praktiska exempel med förmågekartor</vt:lpstr>
      <vt:lpstr>Exempel 1: Vilka förmågor berörs av DNP?</vt:lpstr>
      <vt:lpstr>PowerPoint-presentation</vt:lpstr>
      <vt:lpstr>PowerPoint-presentation</vt:lpstr>
      <vt:lpstr>PowerPoint-presentation</vt:lpstr>
      <vt:lpstr>PowerPoint-presentation</vt:lpstr>
      <vt:lpstr>Varje förmåga relaterar till….</vt:lpstr>
      <vt:lpstr>Exempel 2: Avrapportering ”följer vi plan”</vt:lpstr>
      <vt:lpstr>PowerPoint-presentation</vt:lpstr>
      <vt:lpstr>PowerPoint-presentation</vt:lpstr>
      <vt:lpstr>Varje förmåga relaterar till….</vt:lpstr>
      <vt:lpstr>Summering av dagen</vt:lpstr>
      <vt:lpstr>PowerPoint-presentation</vt:lpstr>
      <vt:lpstr>Hemuppgift </vt:lpstr>
      <vt:lpstr>Så här ser det ut i Teams</vt:lpstr>
      <vt:lpstr>Resultat Mentimeter</vt:lpstr>
      <vt:lpstr>Quiz</vt:lpstr>
      <vt:lpstr>Vid nästa utbildningstillfälle ska vi …</vt:lpstr>
      <vt:lpstr>Frågestund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Strategier och dess realisering</dc:title>
  <dc:creator>Mannerhagen Peter</dc:creator>
  <cp:lastModifiedBy>Malin Ärlebrant</cp:lastModifiedBy>
  <cp:revision>1</cp:revision>
  <dcterms:created xsi:type="dcterms:W3CDTF">2021-02-18T14:34:34Z</dcterms:created>
  <dcterms:modified xsi:type="dcterms:W3CDTF">2021-05-26T11:17:53Z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0x0101005B4FDC48AA06794E8A2126CB3D496316</vt:lpwstr>
  </property>
  <property fmtid="{D5CDD505-2E9C-101B-9397-08002B2CF9AE}" pid="3" name="MSIP_Label_6b6fa899-6918-403d-bb57-2d227a2ea7b0_Enabled">
    <vt:lpwstr>true</vt:lpwstr>
  </property>
  <property fmtid="{D5CDD505-2E9C-101B-9397-08002B2CF9AE}" pid="4" name="MSIP_Label_6b6fa899-6918-403d-bb57-2d227a2ea7b0_SetDate">
    <vt:lpwstr>2021-05-26T11:17:48Z</vt:lpwstr>
  </property>
  <property fmtid="{D5CDD505-2E9C-101B-9397-08002B2CF9AE}" pid="5" name="MSIP_Label_6b6fa899-6918-403d-bb57-2d227a2ea7b0_Method">
    <vt:lpwstr>Standard</vt:lpwstr>
  </property>
  <property fmtid="{D5CDD505-2E9C-101B-9397-08002B2CF9AE}" pid="6" name="MSIP_Label_6b6fa899-6918-403d-bb57-2d227a2ea7b0_Name">
    <vt:lpwstr>IT Nivå 1</vt:lpwstr>
  </property>
  <property fmtid="{D5CDD505-2E9C-101B-9397-08002B2CF9AE}" pid="7" name="MSIP_Label_6b6fa899-6918-403d-bb57-2d227a2ea7b0_SiteId">
    <vt:lpwstr>6666873a-59e7-46b0-b92e-00af0a3633e2</vt:lpwstr>
  </property>
  <property fmtid="{D5CDD505-2E9C-101B-9397-08002B2CF9AE}" pid="8" name="MSIP_Label_6b6fa899-6918-403d-bb57-2d227a2ea7b0_ActionId">
    <vt:lpwstr>f11b6fbc-aec7-43a2-8e47-0b07e60023ee</vt:lpwstr>
  </property>
  <property fmtid="{D5CDD505-2E9C-101B-9397-08002B2CF9AE}" pid="9" name="MSIP_Label_6b6fa899-6918-403d-bb57-2d227a2ea7b0_ContentBits">
    <vt:lpwstr>0</vt:lpwstr>
  </property>
</Properties>
</file>