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9"/>
  </p:notesMasterIdLst>
  <p:sldIdLst>
    <p:sldId id="1636" r:id="rId6"/>
    <p:sldId id="257" r:id="rId7"/>
    <p:sldId id="301" r:id="rId8"/>
    <p:sldId id="302" r:id="rId9"/>
    <p:sldId id="303" r:id="rId10"/>
    <p:sldId id="1651" r:id="rId11"/>
    <p:sldId id="1653" r:id="rId12"/>
    <p:sldId id="1613" r:id="rId13"/>
    <p:sldId id="1623" r:id="rId14"/>
    <p:sldId id="1638" r:id="rId15"/>
    <p:sldId id="1614" r:id="rId16"/>
    <p:sldId id="1650" r:id="rId17"/>
    <p:sldId id="1622" r:id="rId18"/>
    <p:sldId id="1634" r:id="rId19"/>
    <p:sldId id="1633" r:id="rId20"/>
    <p:sldId id="1618" r:id="rId21"/>
    <p:sldId id="1630" r:id="rId22"/>
    <p:sldId id="1619" r:id="rId23"/>
    <p:sldId id="1625" r:id="rId24"/>
    <p:sldId id="1620" r:id="rId25"/>
    <p:sldId id="1621" r:id="rId26"/>
    <p:sldId id="1631" r:id="rId27"/>
    <p:sldId id="267" r:id="rId28"/>
    <p:sldId id="1617" r:id="rId29"/>
    <p:sldId id="1615" r:id="rId30"/>
    <p:sldId id="1627" r:id="rId31"/>
    <p:sldId id="1629" r:id="rId32"/>
    <p:sldId id="1647" r:id="rId33"/>
    <p:sldId id="1648" r:id="rId34"/>
    <p:sldId id="1649" r:id="rId35"/>
    <p:sldId id="1626" r:id="rId36"/>
    <p:sldId id="1628" r:id="rId37"/>
    <p:sldId id="1616" r:id="rId38"/>
    <p:sldId id="1645" r:id="rId39"/>
    <p:sldId id="1646" r:id="rId40"/>
    <p:sldId id="1632" r:id="rId41"/>
    <p:sldId id="1637" r:id="rId42"/>
    <p:sldId id="1612" r:id="rId43"/>
    <p:sldId id="298" r:id="rId44"/>
    <p:sldId id="1644" r:id="rId45"/>
    <p:sldId id="304" r:id="rId46"/>
    <p:sldId id="300" r:id="rId47"/>
    <p:sldId id="1652" r:id="rId4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362BC8D6-24B6-4188-A1EB-8FB68605451C}">
          <p14:sldIdLst>
            <p14:sldId id="1636"/>
            <p14:sldId id="257"/>
            <p14:sldId id="301"/>
            <p14:sldId id="302"/>
            <p14:sldId id="303"/>
            <p14:sldId id="1651"/>
            <p14:sldId id="1653"/>
          </p14:sldIdLst>
        </p14:section>
        <p14:section name="Dagens pass" id="{FEC721BF-9C71-4437-A54B-B4CB9DAB5893}">
          <p14:sldIdLst>
            <p14:sldId id="1613"/>
            <p14:sldId id="1623"/>
            <p14:sldId id="1638"/>
            <p14:sldId id="1614"/>
            <p14:sldId id="1650"/>
            <p14:sldId id="1622"/>
            <p14:sldId id="1634"/>
            <p14:sldId id="1633"/>
            <p14:sldId id="1618"/>
            <p14:sldId id="1630"/>
            <p14:sldId id="1619"/>
            <p14:sldId id="1625"/>
            <p14:sldId id="1620"/>
            <p14:sldId id="1621"/>
            <p14:sldId id="1631"/>
            <p14:sldId id="267"/>
            <p14:sldId id="1617"/>
            <p14:sldId id="1615"/>
            <p14:sldId id="1627"/>
            <p14:sldId id="1629"/>
            <p14:sldId id="1647"/>
            <p14:sldId id="1648"/>
            <p14:sldId id="1649"/>
            <p14:sldId id="1626"/>
            <p14:sldId id="1628"/>
            <p14:sldId id="1616"/>
            <p14:sldId id="1645"/>
            <p14:sldId id="1646"/>
            <p14:sldId id="1632"/>
          </p14:sldIdLst>
        </p14:section>
        <p14:section name="Avrundning" id="{8CDDFE28-0C60-4658-B73B-61E348F3360D}">
          <p14:sldIdLst>
            <p14:sldId id="1637"/>
            <p14:sldId id="1612"/>
            <p14:sldId id="298"/>
            <p14:sldId id="1644"/>
            <p14:sldId id="304"/>
            <p14:sldId id="300"/>
          </p14:sldIdLst>
        </p14:section>
        <p14:section name="Extra bilder" id="{EE66DE53-1064-40E3-82DD-B5971A8C39A2}">
          <p14:sldIdLst>
            <p14:sldId id="165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Kvist" initials="TK" lastIdx="3" clrIdx="0">
    <p:extLst>
      <p:ext uri="{19B8F6BF-5375-455C-9EA6-DF929625EA0E}">
        <p15:presenceInfo xmlns:p15="http://schemas.microsoft.com/office/powerpoint/2012/main" userId="S::thomas.kvist_regionvasterbotten.se#ext#@ineraab.onmicrosoft.com::3434dfd9-ceee-4f6f-91cd-bba27f492715" providerId="AD"/>
      </p:ext>
    </p:extLst>
  </p:cmAuthor>
  <p:cmAuthor id="2" name="Mannerhagen Peter" initials="MP" lastIdx="1" clrIdx="1">
    <p:extLst>
      <p:ext uri="{19B8F6BF-5375-455C-9EA6-DF929625EA0E}">
        <p15:presenceInfo xmlns:p15="http://schemas.microsoft.com/office/powerpoint/2012/main" userId="S::Peter.Mannerhagen@inera.se::77036b5a-cee7-41f2-a9c4-f30f9897a6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A75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C0E0DD-5112-4547-A3B7-3DEEC0D4D6C0}" v="1" dt="2021-06-01T12:17:47.846"/>
    <p1510:client id="{738E5BC9-5B0C-4AAF-B45B-CDB140E15F43}" v="10" dt="2021-06-09T08:37:18.262"/>
    <p1510:client id="{A059CAA7-6363-4147-B52B-A4F7BE0B625E}" v="577" dt="2021-05-26T07:42:50.016"/>
    <p1510:client id="{E6CC55CE-7CDF-473F-A9C0-184653C7E798}" v="6" dt="2021-06-09T09:33:22.669"/>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Kvist" userId="S::thomas.kvist_regionvasterbotten.se#ext#@ineraab.onmicrosoft.com::3434dfd9-ceee-4f6f-91cd-bba27f492715" providerId="AD" clId="Web-{656889DD-9E36-4FD4-A8A4-C91AFE4F3FA3}"/>
    <pc:docChg chg="">
      <pc:chgData name="Thomas Kvist" userId="S::thomas.kvist_regionvasterbotten.se#ext#@ineraab.onmicrosoft.com::3434dfd9-ceee-4f6f-91cd-bba27f492715" providerId="AD" clId="Web-{656889DD-9E36-4FD4-A8A4-C91AFE4F3FA3}" dt="2021-03-08T08:06:36.437" v="2"/>
      <pc:docMkLst>
        <pc:docMk/>
      </pc:docMkLst>
      <pc:sldChg chg="addCm">
        <pc:chgData name="Thomas Kvist" userId="S::thomas.kvist_regionvasterbotten.se#ext#@ineraab.onmicrosoft.com::3434dfd9-ceee-4f6f-91cd-bba27f492715" providerId="AD" clId="Web-{656889DD-9E36-4FD4-A8A4-C91AFE4F3FA3}" dt="2021-03-08T08:04:02.013" v="1"/>
        <pc:sldMkLst>
          <pc:docMk/>
          <pc:sldMk cId="2171303693" sldId="1614"/>
        </pc:sldMkLst>
      </pc:sldChg>
      <pc:sldChg chg="addCm">
        <pc:chgData name="Thomas Kvist" userId="S::thomas.kvist_regionvasterbotten.se#ext#@ineraab.onmicrosoft.com::3434dfd9-ceee-4f6f-91cd-bba27f492715" providerId="AD" clId="Web-{656889DD-9E36-4FD4-A8A4-C91AFE4F3FA3}" dt="2021-03-08T08:06:36.437" v="2"/>
        <pc:sldMkLst>
          <pc:docMk/>
          <pc:sldMk cId="2507086529" sldId="1621"/>
        </pc:sldMkLst>
      </pc:sldChg>
      <pc:sldChg chg="addCm">
        <pc:chgData name="Thomas Kvist" userId="S::thomas.kvist_regionvasterbotten.se#ext#@ineraab.onmicrosoft.com::3434dfd9-ceee-4f6f-91cd-bba27f492715" providerId="AD" clId="Web-{656889DD-9E36-4FD4-A8A4-C91AFE4F3FA3}" dt="2021-03-08T08:02:08.465" v="0"/>
        <pc:sldMkLst>
          <pc:docMk/>
          <pc:sldMk cId="1505267595" sldId="1623"/>
        </pc:sldMkLst>
      </pc:sldChg>
    </pc:docChg>
  </pc:docChgLst>
  <pc:docChgLst>
    <pc:chgData name="Mannerhagen Peter" userId="77036b5a-cee7-41f2-a9c4-f30f9897a622" providerId="ADAL" clId="{965A29B6-677B-4965-8559-3E2180073180}"/>
    <pc:docChg chg="custSel addSld delSld modSld">
      <pc:chgData name="Mannerhagen Peter" userId="77036b5a-cee7-41f2-a9c4-f30f9897a622" providerId="ADAL" clId="{965A29B6-677B-4965-8559-3E2180073180}" dt="2021-03-30T14:12:42.055" v="124" actId="14100"/>
      <pc:docMkLst>
        <pc:docMk/>
      </pc:docMkLst>
      <pc:sldChg chg="modSp">
        <pc:chgData name="Mannerhagen Peter" userId="77036b5a-cee7-41f2-a9c4-f30f9897a622" providerId="ADAL" clId="{965A29B6-677B-4965-8559-3E2180073180}" dt="2021-03-18T14:00:27.614" v="0"/>
        <pc:sldMkLst>
          <pc:docMk/>
          <pc:sldMk cId="2663546542" sldId="301"/>
        </pc:sldMkLst>
        <pc:graphicFrameChg chg="mod">
          <ac:chgData name="Mannerhagen Peter" userId="77036b5a-cee7-41f2-a9c4-f30f9897a622" providerId="ADAL" clId="{965A29B6-677B-4965-8559-3E2180073180}" dt="2021-03-18T14:00:27.614" v="0"/>
          <ac:graphicFrameMkLst>
            <pc:docMk/>
            <pc:sldMk cId="2663546542" sldId="301"/>
            <ac:graphicFrameMk id="5" creationId="{38FD09D6-7436-41A0-9FAD-18019EA98AF0}"/>
          </ac:graphicFrameMkLst>
        </pc:graphicFrameChg>
      </pc:sldChg>
      <pc:sldChg chg="modSp mod">
        <pc:chgData name="Mannerhagen Peter" userId="77036b5a-cee7-41f2-a9c4-f30f9897a622" providerId="ADAL" clId="{965A29B6-677B-4965-8559-3E2180073180}" dt="2021-03-18T14:15:39.943" v="6" actId="6549"/>
        <pc:sldMkLst>
          <pc:docMk/>
          <pc:sldMk cId="3197262756" sldId="302"/>
        </pc:sldMkLst>
        <pc:spChg chg="mod">
          <ac:chgData name="Mannerhagen Peter" userId="77036b5a-cee7-41f2-a9c4-f30f9897a622" providerId="ADAL" clId="{965A29B6-677B-4965-8559-3E2180073180}" dt="2021-03-18T14:15:39.943" v="6" actId="6549"/>
          <ac:spMkLst>
            <pc:docMk/>
            <pc:sldMk cId="3197262756" sldId="302"/>
            <ac:spMk id="3" creationId="{04953804-49E2-454D-B4AF-5DAD05F33FAC}"/>
          </ac:spMkLst>
        </pc:spChg>
      </pc:sldChg>
      <pc:sldChg chg="addSp delSp add del setBg delDesignElem">
        <pc:chgData name="Mannerhagen Peter" userId="77036b5a-cee7-41f2-a9c4-f30f9897a622" providerId="ADAL" clId="{965A29B6-677B-4965-8559-3E2180073180}" dt="2021-03-18T14:01:23.120" v="4"/>
        <pc:sldMkLst>
          <pc:docMk/>
          <pc:sldMk cId="3652481960" sldId="304"/>
        </pc:sldMkLst>
        <pc:spChg chg="add del">
          <ac:chgData name="Mannerhagen Peter" userId="77036b5a-cee7-41f2-a9c4-f30f9897a622" providerId="ADAL" clId="{965A29B6-677B-4965-8559-3E2180073180}" dt="2021-03-18T14:01:23.074" v="3"/>
          <ac:spMkLst>
            <pc:docMk/>
            <pc:sldMk cId="3652481960" sldId="304"/>
            <ac:spMk id="10" creationId="{42285737-90EE-47DC-AC80-8AE156B11969}"/>
          </ac:spMkLst>
        </pc:spChg>
        <pc:grpChg chg="add del">
          <ac:chgData name="Mannerhagen Peter" userId="77036b5a-cee7-41f2-a9c4-f30f9897a622" providerId="ADAL" clId="{965A29B6-677B-4965-8559-3E2180073180}" dt="2021-03-18T14:01:23.074" v="3"/>
          <ac:grpSpMkLst>
            <pc:docMk/>
            <pc:sldMk cId="3652481960" sldId="304"/>
            <ac:grpSpMk id="12" creationId="{B57BDC17-F1B3-455F-BBF1-680AA1F25C06}"/>
          </ac:grpSpMkLst>
        </pc:grpChg>
      </pc:sldChg>
      <pc:sldChg chg="modTransition">
        <pc:chgData name="Mannerhagen Peter" userId="77036b5a-cee7-41f2-a9c4-f30f9897a622" providerId="ADAL" clId="{965A29B6-677B-4965-8559-3E2180073180}" dt="2021-03-18T14:02:17.069" v="5"/>
        <pc:sldMkLst>
          <pc:docMk/>
          <pc:sldMk cId="2069882988" sldId="1600"/>
        </pc:sldMkLst>
      </pc:sldChg>
      <pc:sldChg chg="modSp mod">
        <pc:chgData name="Mannerhagen Peter" userId="77036b5a-cee7-41f2-a9c4-f30f9897a622" providerId="ADAL" clId="{965A29B6-677B-4965-8559-3E2180073180}" dt="2021-03-30T14:01:50.923" v="80" actId="1582"/>
        <pc:sldMkLst>
          <pc:docMk/>
          <pc:sldMk cId="2171303693" sldId="1614"/>
        </pc:sldMkLst>
        <pc:spChg chg="mod">
          <ac:chgData name="Mannerhagen Peter" userId="77036b5a-cee7-41f2-a9c4-f30f9897a622" providerId="ADAL" clId="{965A29B6-677B-4965-8559-3E2180073180}" dt="2021-03-30T14:01:50.923" v="80" actId="1582"/>
          <ac:spMkLst>
            <pc:docMk/>
            <pc:sldMk cId="2171303693" sldId="1614"/>
            <ac:spMk id="4" creationId="{EBA1B9E0-25A7-4847-8694-AE301211009C}"/>
          </ac:spMkLst>
        </pc:spChg>
      </pc:sldChg>
      <pc:sldChg chg="modCm">
        <pc:chgData name="Mannerhagen Peter" userId="77036b5a-cee7-41f2-a9c4-f30f9897a622" providerId="ADAL" clId="{965A29B6-677B-4965-8559-3E2180073180}" dt="2021-03-18T14:25:55.306" v="48"/>
        <pc:sldMkLst>
          <pc:docMk/>
          <pc:sldMk cId="2507086529" sldId="1621"/>
        </pc:sldMkLst>
      </pc:sldChg>
      <pc:sldChg chg="addSp delSp modSp mod">
        <pc:chgData name="Mannerhagen Peter" userId="77036b5a-cee7-41f2-a9c4-f30f9897a622" providerId="ADAL" clId="{965A29B6-677B-4965-8559-3E2180073180}" dt="2021-03-30T14:07:32.769" v="95" actId="167"/>
        <pc:sldMkLst>
          <pc:docMk/>
          <pc:sldMk cId="1158577951" sldId="1622"/>
        </pc:sldMkLst>
        <pc:picChg chg="add mod ord">
          <ac:chgData name="Mannerhagen Peter" userId="77036b5a-cee7-41f2-a9c4-f30f9897a622" providerId="ADAL" clId="{965A29B6-677B-4965-8559-3E2180073180}" dt="2021-03-30T14:06:02.239" v="88" actId="1076"/>
          <ac:picMkLst>
            <pc:docMk/>
            <pc:sldMk cId="1158577951" sldId="1622"/>
            <ac:picMk id="3" creationId="{EDFCE8E8-9401-42D5-985B-59931725798F}"/>
          </ac:picMkLst>
        </pc:picChg>
        <pc:picChg chg="del">
          <ac:chgData name="Mannerhagen Peter" userId="77036b5a-cee7-41f2-a9c4-f30f9897a622" providerId="ADAL" clId="{965A29B6-677B-4965-8559-3E2180073180}" dt="2021-03-30T14:05:23.753" v="81" actId="478"/>
          <ac:picMkLst>
            <pc:docMk/>
            <pc:sldMk cId="1158577951" sldId="1622"/>
            <ac:picMk id="4" creationId="{3E00B263-5D8F-4004-A29E-05518A97D047}"/>
          </ac:picMkLst>
        </pc:picChg>
        <pc:picChg chg="del">
          <ac:chgData name="Mannerhagen Peter" userId="77036b5a-cee7-41f2-a9c4-f30f9897a622" providerId="ADAL" clId="{965A29B6-677B-4965-8559-3E2180073180}" dt="2021-03-30T14:06:16.272" v="90" actId="478"/>
          <ac:picMkLst>
            <pc:docMk/>
            <pc:sldMk cId="1158577951" sldId="1622"/>
            <ac:picMk id="5" creationId="{C5A8136B-53DA-4E80-9481-EE94D7E612B2}"/>
          </ac:picMkLst>
        </pc:picChg>
        <pc:picChg chg="del">
          <ac:chgData name="Mannerhagen Peter" userId="77036b5a-cee7-41f2-a9c4-f30f9897a622" providerId="ADAL" clId="{965A29B6-677B-4965-8559-3E2180073180}" dt="2021-03-30T14:06:16.272" v="90" actId="478"/>
          <ac:picMkLst>
            <pc:docMk/>
            <pc:sldMk cId="1158577951" sldId="1622"/>
            <ac:picMk id="6" creationId="{C3F1A916-2425-4F23-8301-5D9BC82EB168}"/>
          </ac:picMkLst>
        </pc:picChg>
        <pc:picChg chg="add mod ord">
          <ac:chgData name="Mannerhagen Peter" userId="77036b5a-cee7-41f2-a9c4-f30f9897a622" providerId="ADAL" clId="{965A29B6-677B-4965-8559-3E2180073180}" dt="2021-03-30T14:06:51.583" v="92" actId="167"/>
          <ac:picMkLst>
            <pc:docMk/>
            <pc:sldMk cId="1158577951" sldId="1622"/>
            <ac:picMk id="7" creationId="{50B2CBC5-613D-477D-9321-BB2C92A7A7F2}"/>
          </ac:picMkLst>
        </pc:picChg>
        <pc:picChg chg="add mod ord">
          <ac:chgData name="Mannerhagen Peter" userId="77036b5a-cee7-41f2-a9c4-f30f9897a622" providerId="ADAL" clId="{965A29B6-677B-4965-8559-3E2180073180}" dt="2021-03-30T14:07:32.769" v="95" actId="167"/>
          <ac:picMkLst>
            <pc:docMk/>
            <pc:sldMk cId="1158577951" sldId="1622"/>
            <ac:picMk id="16" creationId="{EFC0295F-796C-4DAF-BE71-352E049E42D8}"/>
          </ac:picMkLst>
        </pc:picChg>
      </pc:sldChg>
      <pc:sldChg chg="modSp mod addCm modCm">
        <pc:chgData name="Mannerhagen Peter" userId="77036b5a-cee7-41f2-a9c4-f30f9897a622" providerId="ADAL" clId="{965A29B6-677B-4965-8559-3E2180073180}" dt="2021-03-30T14:00:58.634" v="77" actId="1589"/>
        <pc:sldMkLst>
          <pc:docMk/>
          <pc:sldMk cId="1505267595" sldId="1623"/>
        </pc:sldMkLst>
        <pc:spChg chg="mod">
          <ac:chgData name="Mannerhagen Peter" userId="77036b5a-cee7-41f2-a9c4-f30f9897a622" providerId="ADAL" clId="{965A29B6-677B-4965-8559-3E2180073180}" dt="2021-03-30T14:00:19.583" v="76" actId="20577"/>
          <ac:spMkLst>
            <pc:docMk/>
            <pc:sldMk cId="1505267595" sldId="1623"/>
            <ac:spMk id="3" creationId="{1A3A1744-472A-47AB-9308-82DF9FA87B3B}"/>
          </ac:spMkLst>
        </pc:spChg>
      </pc:sldChg>
      <pc:sldChg chg="del">
        <pc:chgData name="Mannerhagen Peter" userId="77036b5a-cee7-41f2-a9c4-f30f9897a622" providerId="ADAL" clId="{965A29B6-677B-4965-8559-3E2180073180}" dt="2021-03-30T14:11:09.481" v="118" actId="47"/>
        <pc:sldMkLst>
          <pc:docMk/>
          <pc:sldMk cId="1602038317" sldId="1624"/>
        </pc:sldMkLst>
      </pc:sldChg>
      <pc:sldChg chg="addSp delSp modSp mod">
        <pc:chgData name="Mannerhagen Peter" userId="77036b5a-cee7-41f2-a9c4-f30f9897a622" providerId="ADAL" clId="{965A29B6-677B-4965-8559-3E2180073180}" dt="2021-03-30T14:12:42.055" v="124" actId="14100"/>
        <pc:sldMkLst>
          <pc:docMk/>
          <pc:sldMk cId="348149060" sldId="1630"/>
        </pc:sldMkLst>
        <pc:spChg chg="mod">
          <ac:chgData name="Mannerhagen Peter" userId="77036b5a-cee7-41f2-a9c4-f30f9897a622" providerId="ADAL" clId="{965A29B6-677B-4965-8559-3E2180073180}" dt="2021-03-30T14:12:42.055" v="124" actId="14100"/>
          <ac:spMkLst>
            <pc:docMk/>
            <pc:sldMk cId="348149060" sldId="1630"/>
            <ac:spMk id="28" creationId="{772A82C3-0BED-4DF1-9883-54F3F61D3940}"/>
          </ac:spMkLst>
        </pc:spChg>
        <pc:picChg chg="add mod">
          <ac:chgData name="Mannerhagen Peter" userId="77036b5a-cee7-41f2-a9c4-f30f9897a622" providerId="ADAL" clId="{965A29B6-677B-4965-8559-3E2180073180}" dt="2021-03-30T14:12:05.423" v="122" actId="14100"/>
          <ac:picMkLst>
            <pc:docMk/>
            <pc:sldMk cId="348149060" sldId="1630"/>
            <ac:picMk id="2" creationId="{BEC1C8FA-4BF4-4E2E-9A12-AEBAFF5729A2}"/>
          </ac:picMkLst>
        </pc:picChg>
        <pc:picChg chg="del">
          <ac:chgData name="Mannerhagen Peter" userId="77036b5a-cee7-41f2-a9c4-f30f9897a622" providerId="ADAL" clId="{965A29B6-677B-4965-8559-3E2180073180}" dt="2021-03-30T14:11:54.502" v="119" actId="478"/>
          <ac:picMkLst>
            <pc:docMk/>
            <pc:sldMk cId="348149060" sldId="1630"/>
            <ac:picMk id="4" creationId="{4C5CDDEB-F872-4E6E-A89E-11487F7E4AA5}"/>
          </ac:picMkLst>
        </pc:picChg>
      </pc:sldChg>
      <pc:sldChg chg="modSp new mod">
        <pc:chgData name="Mannerhagen Peter" userId="77036b5a-cee7-41f2-a9c4-f30f9897a622" providerId="ADAL" clId="{965A29B6-677B-4965-8559-3E2180073180}" dt="2021-03-18T14:24:00.465" v="47" actId="20577"/>
        <pc:sldMkLst>
          <pc:docMk/>
          <pc:sldMk cId="902586480" sldId="1633"/>
        </pc:sldMkLst>
        <pc:spChg chg="mod">
          <ac:chgData name="Mannerhagen Peter" userId="77036b5a-cee7-41f2-a9c4-f30f9897a622" providerId="ADAL" clId="{965A29B6-677B-4965-8559-3E2180073180}" dt="2021-03-18T14:24:00.465" v="47" actId="20577"/>
          <ac:spMkLst>
            <pc:docMk/>
            <pc:sldMk cId="902586480" sldId="1633"/>
            <ac:spMk id="2" creationId="{D8E6FFEA-761B-4FF9-AC79-C6ACB7497920}"/>
          </ac:spMkLst>
        </pc:spChg>
      </pc:sldChg>
      <pc:sldChg chg="addSp delSp modSp add mod">
        <pc:chgData name="Mannerhagen Peter" userId="77036b5a-cee7-41f2-a9c4-f30f9897a622" providerId="ADAL" clId="{965A29B6-677B-4965-8559-3E2180073180}" dt="2021-03-30T14:10:02.565" v="117" actId="1076"/>
        <pc:sldMkLst>
          <pc:docMk/>
          <pc:sldMk cId="1942265720" sldId="1634"/>
        </pc:sldMkLst>
        <pc:spChg chg="mod">
          <ac:chgData name="Mannerhagen Peter" userId="77036b5a-cee7-41f2-a9c4-f30f9897a622" providerId="ADAL" clId="{965A29B6-677B-4965-8559-3E2180073180}" dt="2021-03-30T14:08:20.380" v="97"/>
          <ac:spMkLst>
            <pc:docMk/>
            <pc:sldMk cId="1942265720" sldId="1634"/>
            <ac:spMk id="2" creationId="{13CD1A45-4CD7-4DF9-BC70-AB2710BB9A6D}"/>
          </ac:spMkLst>
        </pc:spChg>
        <pc:spChg chg="add mod">
          <ac:chgData name="Mannerhagen Peter" userId="77036b5a-cee7-41f2-a9c4-f30f9897a622" providerId="ADAL" clId="{965A29B6-677B-4965-8559-3E2180073180}" dt="2021-03-30T14:09:05.773" v="101"/>
          <ac:spMkLst>
            <pc:docMk/>
            <pc:sldMk cId="1942265720" sldId="1634"/>
            <ac:spMk id="14" creationId="{8115F43C-1519-4A06-9735-DA139BA8E650}"/>
          </ac:spMkLst>
        </pc:spChg>
        <pc:spChg chg="add mod">
          <ac:chgData name="Mannerhagen Peter" userId="77036b5a-cee7-41f2-a9c4-f30f9897a622" providerId="ADAL" clId="{965A29B6-677B-4965-8559-3E2180073180}" dt="2021-03-30T14:09:05.773" v="101"/>
          <ac:spMkLst>
            <pc:docMk/>
            <pc:sldMk cId="1942265720" sldId="1634"/>
            <ac:spMk id="17" creationId="{760ACBBA-3B48-43AE-A996-516BEADA9470}"/>
          </ac:spMkLst>
        </pc:spChg>
        <pc:spChg chg="del">
          <ac:chgData name="Mannerhagen Peter" userId="77036b5a-cee7-41f2-a9c4-f30f9897a622" providerId="ADAL" clId="{965A29B6-677B-4965-8559-3E2180073180}" dt="2021-03-30T14:08:37.793" v="98" actId="478"/>
          <ac:spMkLst>
            <pc:docMk/>
            <pc:sldMk cId="1942265720" sldId="1634"/>
            <ac:spMk id="20" creationId="{2AA9E3F7-CF8A-436D-8E91-C3B7CF696D93}"/>
          </ac:spMkLst>
        </pc:spChg>
        <pc:spChg chg="del">
          <ac:chgData name="Mannerhagen Peter" userId="77036b5a-cee7-41f2-a9c4-f30f9897a622" providerId="ADAL" clId="{965A29B6-677B-4965-8559-3E2180073180}" dt="2021-03-30T14:08:41.553" v="99" actId="478"/>
          <ac:spMkLst>
            <pc:docMk/>
            <pc:sldMk cId="1942265720" sldId="1634"/>
            <ac:spMk id="21" creationId="{C3DE846B-273F-46AE-9750-DAE69AFAA660}"/>
          </ac:spMkLst>
        </pc:spChg>
        <pc:spChg chg="del">
          <ac:chgData name="Mannerhagen Peter" userId="77036b5a-cee7-41f2-a9c4-f30f9897a622" providerId="ADAL" clId="{965A29B6-677B-4965-8559-3E2180073180}" dt="2021-03-30T14:08:44.161" v="100" actId="478"/>
          <ac:spMkLst>
            <pc:docMk/>
            <pc:sldMk cId="1942265720" sldId="1634"/>
            <ac:spMk id="22" creationId="{32C98BDA-3B65-4608-BF90-C887F6E069FE}"/>
          </ac:spMkLst>
        </pc:spChg>
        <pc:spChg chg="add mod">
          <ac:chgData name="Mannerhagen Peter" userId="77036b5a-cee7-41f2-a9c4-f30f9897a622" providerId="ADAL" clId="{965A29B6-677B-4965-8559-3E2180073180}" dt="2021-03-30T14:09:05.773" v="101"/>
          <ac:spMkLst>
            <pc:docMk/>
            <pc:sldMk cId="1942265720" sldId="1634"/>
            <ac:spMk id="23" creationId="{560E4AD1-3FB7-4ECF-BE83-4080CBE46C8A}"/>
          </ac:spMkLst>
        </pc:spChg>
        <pc:picChg chg="mod">
          <ac:chgData name="Mannerhagen Peter" userId="77036b5a-cee7-41f2-a9c4-f30f9897a622" providerId="ADAL" clId="{965A29B6-677B-4965-8559-3E2180073180}" dt="2021-03-30T14:10:02.565" v="117" actId="1076"/>
          <ac:picMkLst>
            <pc:docMk/>
            <pc:sldMk cId="1942265720" sldId="1634"/>
            <ac:picMk id="3" creationId="{EDFCE8E8-9401-42D5-985B-59931725798F}"/>
          </ac:picMkLst>
        </pc:picChg>
        <pc:picChg chg="mod">
          <ac:chgData name="Mannerhagen Peter" userId="77036b5a-cee7-41f2-a9c4-f30f9897a622" providerId="ADAL" clId="{965A29B6-677B-4965-8559-3E2180073180}" dt="2021-03-30T14:10:02.565" v="117" actId="1076"/>
          <ac:picMkLst>
            <pc:docMk/>
            <pc:sldMk cId="1942265720" sldId="1634"/>
            <ac:picMk id="7" creationId="{50B2CBC5-613D-477D-9321-BB2C92A7A7F2}"/>
          </ac:picMkLst>
        </pc:picChg>
        <pc:picChg chg="mod">
          <ac:chgData name="Mannerhagen Peter" userId="77036b5a-cee7-41f2-a9c4-f30f9897a622" providerId="ADAL" clId="{965A29B6-677B-4965-8559-3E2180073180}" dt="2021-03-30T14:10:02.565" v="117" actId="1076"/>
          <ac:picMkLst>
            <pc:docMk/>
            <pc:sldMk cId="1942265720" sldId="1634"/>
            <ac:picMk id="16" creationId="{EFC0295F-796C-4DAF-BE71-352E049E42D8}"/>
          </ac:picMkLst>
        </pc:picChg>
        <pc:cxnChg chg="mod">
          <ac:chgData name="Mannerhagen Peter" userId="77036b5a-cee7-41f2-a9c4-f30f9897a622" providerId="ADAL" clId="{965A29B6-677B-4965-8559-3E2180073180}" dt="2021-03-30T14:10:02.565" v="117" actId="1076"/>
          <ac:cxnSpMkLst>
            <pc:docMk/>
            <pc:sldMk cId="1942265720" sldId="1634"/>
            <ac:cxnSpMk id="8" creationId="{D5D86620-5059-47A5-B293-5D128E644365}"/>
          </ac:cxnSpMkLst>
        </pc:cxnChg>
        <pc:cxnChg chg="mod">
          <ac:chgData name="Mannerhagen Peter" userId="77036b5a-cee7-41f2-a9c4-f30f9897a622" providerId="ADAL" clId="{965A29B6-677B-4965-8559-3E2180073180}" dt="2021-03-30T14:10:02.565" v="117" actId="1076"/>
          <ac:cxnSpMkLst>
            <pc:docMk/>
            <pc:sldMk cId="1942265720" sldId="1634"/>
            <ac:cxnSpMk id="9" creationId="{A7ABA318-3769-43FA-9C2D-87D15AF31840}"/>
          </ac:cxnSpMkLst>
        </pc:cxnChg>
        <pc:cxnChg chg="mod">
          <ac:chgData name="Mannerhagen Peter" userId="77036b5a-cee7-41f2-a9c4-f30f9897a622" providerId="ADAL" clId="{965A29B6-677B-4965-8559-3E2180073180}" dt="2021-03-30T14:10:02.565" v="117" actId="1076"/>
          <ac:cxnSpMkLst>
            <pc:docMk/>
            <pc:sldMk cId="1942265720" sldId="1634"/>
            <ac:cxnSpMk id="13" creationId="{1F904B86-E5A5-4EB5-9ECE-F77EA9280543}"/>
          </ac:cxnSpMkLst>
        </pc:cxnChg>
        <pc:cxnChg chg="mod">
          <ac:chgData name="Mannerhagen Peter" userId="77036b5a-cee7-41f2-a9c4-f30f9897a622" providerId="ADAL" clId="{965A29B6-677B-4965-8559-3E2180073180}" dt="2021-03-30T14:10:02.565" v="117" actId="1076"/>
          <ac:cxnSpMkLst>
            <pc:docMk/>
            <pc:sldMk cId="1942265720" sldId="1634"/>
            <ac:cxnSpMk id="15" creationId="{5045C142-C975-4B5A-8565-D6E688F7C909}"/>
          </ac:cxnSpMkLst>
        </pc:cxnChg>
        <pc:cxnChg chg="add mod">
          <ac:chgData name="Mannerhagen Peter" userId="77036b5a-cee7-41f2-a9c4-f30f9897a622" providerId="ADAL" clId="{965A29B6-677B-4965-8559-3E2180073180}" dt="2021-03-30T14:09:05.773" v="101"/>
          <ac:cxnSpMkLst>
            <pc:docMk/>
            <pc:sldMk cId="1942265720" sldId="1634"/>
            <ac:cxnSpMk id="18" creationId="{7D6894E1-48ED-48D8-B304-38154B298448}"/>
          </ac:cxnSpMkLst>
        </pc:cxnChg>
        <pc:cxnChg chg="add mod">
          <ac:chgData name="Mannerhagen Peter" userId="77036b5a-cee7-41f2-a9c4-f30f9897a622" providerId="ADAL" clId="{965A29B6-677B-4965-8559-3E2180073180}" dt="2021-03-30T14:09:05.773" v="101"/>
          <ac:cxnSpMkLst>
            <pc:docMk/>
            <pc:sldMk cId="1942265720" sldId="1634"/>
            <ac:cxnSpMk id="19" creationId="{91313958-0269-43FA-9B9C-46396E074759}"/>
          </ac:cxnSpMkLst>
        </pc:cxnChg>
      </pc:sldChg>
    </pc:docChg>
  </pc:docChgLst>
  <pc:docChgLst>
    <pc:chgData name="Jonas Örnberg" userId="S::jonas.ornberg_vilhelmina.se#ext#@ineraab.onmicrosoft.com::c349aa77-faa7-49ce-9103-4e32f0f9de1f" providerId="AD" clId="Web-{738E5BC9-5B0C-4AAF-B45B-CDB140E15F43}"/>
    <pc:docChg chg="modSld">
      <pc:chgData name="Jonas Örnberg" userId="S::jonas.ornberg_vilhelmina.se#ext#@ineraab.onmicrosoft.com::c349aa77-faa7-49ce-9103-4e32f0f9de1f" providerId="AD" clId="Web-{738E5BC9-5B0C-4AAF-B45B-CDB140E15F43}" dt="2021-06-09T08:37:18.262" v="9" actId="14100"/>
      <pc:docMkLst>
        <pc:docMk/>
      </pc:docMkLst>
      <pc:sldChg chg="modSp">
        <pc:chgData name="Jonas Örnberg" userId="S::jonas.ornberg_vilhelmina.se#ext#@ineraab.onmicrosoft.com::c349aa77-faa7-49ce-9103-4e32f0f9de1f" providerId="AD" clId="Web-{738E5BC9-5B0C-4AAF-B45B-CDB140E15F43}" dt="2021-06-09T08:37:18.262" v="9" actId="14100"/>
        <pc:sldMkLst>
          <pc:docMk/>
          <pc:sldMk cId="1515300591" sldId="1632"/>
        </pc:sldMkLst>
        <pc:picChg chg="mod">
          <ac:chgData name="Jonas Örnberg" userId="S::jonas.ornberg_vilhelmina.se#ext#@ineraab.onmicrosoft.com::c349aa77-faa7-49ce-9103-4e32f0f9de1f" providerId="AD" clId="Web-{738E5BC9-5B0C-4AAF-B45B-CDB140E15F43}" dt="2021-06-09T08:37:18.262" v="9" actId="14100"/>
          <ac:picMkLst>
            <pc:docMk/>
            <pc:sldMk cId="1515300591" sldId="1632"/>
            <ac:picMk id="11" creationId="{AA7414FD-14E0-4A4A-AF7A-FE89525E39C6}"/>
          </ac:picMkLst>
        </pc:picChg>
        <pc:picChg chg="mod">
          <ac:chgData name="Jonas Örnberg" userId="S::jonas.ornberg_vilhelmina.se#ext#@ineraab.onmicrosoft.com::c349aa77-faa7-49ce-9103-4e32f0f9de1f" providerId="AD" clId="Web-{738E5BC9-5B0C-4AAF-B45B-CDB140E15F43}" dt="2021-06-09T08:36:29.590" v="7" actId="14100"/>
          <ac:picMkLst>
            <pc:docMk/>
            <pc:sldMk cId="1515300591" sldId="1632"/>
            <ac:picMk id="25" creationId="{10CAD242-E0DB-4BBA-8947-E86AF2A314E2}"/>
          </ac:picMkLst>
        </pc:picChg>
      </pc:sldChg>
    </pc:docChg>
  </pc:docChgLst>
  <pc:docChgLst>
    <pc:chgData name="Mannerhagen Peter" userId="77036b5a-cee7-41f2-a9c4-f30f9897a622" providerId="ADAL" clId="{5A815DD3-18F9-4110-BB07-8ED424047A44}"/>
    <pc:docChg chg="undo custSel mod addSld modSld sldOrd">
      <pc:chgData name="Mannerhagen Peter" userId="77036b5a-cee7-41f2-a9c4-f30f9897a622" providerId="ADAL" clId="{5A815DD3-18F9-4110-BB07-8ED424047A44}" dt="2021-03-04T12:43:58.550" v="3200" actId="20577"/>
      <pc:docMkLst>
        <pc:docMk/>
      </pc:docMkLst>
      <pc:sldChg chg="ord">
        <pc:chgData name="Mannerhagen Peter" userId="77036b5a-cee7-41f2-a9c4-f30f9897a622" providerId="ADAL" clId="{5A815DD3-18F9-4110-BB07-8ED424047A44}" dt="2021-02-25T12:27:30.337" v="42"/>
        <pc:sldMkLst>
          <pc:docMk/>
          <pc:sldMk cId="1461940981" sldId="267"/>
        </pc:sldMkLst>
      </pc:sldChg>
      <pc:sldChg chg="addSp delSp modSp mod setClrOvrMap">
        <pc:chgData name="Mannerhagen Peter" userId="77036b5a-cee7-41f2-a9c4-f30f9897a622" providerId="ADAL" clId="{5A815DD3-18F9-4110-BB07-8ED424047A44}" dt="2021-03-04T12:31:24.531" v="3142" actId="14100"/>
        <pc:sldMkLst>
          <pc:docMk/>
          <pc:sldMk cId="383772816" sldId="298"/>
        </pc:sldMkLst>
        <pc:spChg chg="mod">
          <ac:chgData name="Mannerhagen Peter" userId="77036b5a-cee7-41f2-a9c4-f30f9897a622" providerId="ADAL" clId="{5A815DD3-18F9-4110-BB07-8ED424047A44}" dt="2021-03-04T12:31:14.403" v="3140" actId="26606"/>
          <ac:spMkLst>
            <pc:docMk/>
            <pc:sldMk cId="383772816" sldId="298"/>
            <ac:spMk id="2" creationId="{299AEC48-8B92-494F-82A2-111C50812FC2}"/>
          </ac:spMkLst>
        </pc:spChg>
        <pc:spChg chg="mod">
          <ac:chgData name="Mannerhagen Peter" userId="77036b5a-cee7-41f2-a9c4-f30f9897a622" providerId="ADAL" clId="{5A815DD3-18F9-4110-BB07-8ED424047A44}" dt="2021-03-04T12:31:14.403" v="3140" actId="26606"/>
          <ac:spMkLst>
            <pc:docMk/>
            <pc:sldMk cId="383772816" sldId="298"/>
            <ac:spMk id="3" creationId="{121AA06E-7CC6-4D2A-AEBC-753B6982B097}"/>
          </ac:spMkLst>
        </pc:spChg>
        <pc:spChg chg="del">
          <ac:chgData name="Mannerhagen Peter" userId="77036b5a-cee7-41f2-a9c4-f30f9897a622" providerId="ADAL" clId="{5A815DD3-18F9-4110-BB07-8ED424047A44}" dt="2021-03-04T12:31:14.403" v="3140" actId="26606"/>
          <ac:spMkLst>
            <pc:docMk/>
            <pc:sldMk cId="383772816" sldId="298"/>
            <ac:spMk id="9" creationId="{F2B38F72-8FC4-4001-8C67-FA6B86DEC767}"/>
          </ac:spMkLst>
        </pc:spChg>
        <pc:spChg chg="add">
          <ac:chgData name="Mannerhagen Peter" userId="77036b5a-cee7-41f2-a9c4-f30f9897a622" providerId="ADAL" clId="{5A815DD3-18F9-4110-BB07-8ED424047A44}" dt="2021-03-04T12:31:14.403" v="3140" actId="26606"/>
          <ac:spMkLst>
            <pc:docMk/>
            <pc:sldMk cId="383772816" sldId="298"/>
            <ac:spMk id="14" creationId="{C232B152-3720-4D3B-97ED-45CE5483F16F}"/>
          </ac:spMkLst>
        </pc:spChg>
        <pc:spChg chg="add">
          <ac:chgData name="Mannerhagen Peter" userId="77036b5a-cee7-41f2-a9c4-f30f9897a622" providerId="ADAL" clId="{5A815DD3-18F9-4110-BB07-8ED424047A44}" dt="2021-03-04T12:31:14.403" v="3140" actId="26606"/>
          <ac:spMkLst>
            <pc:docMk/>
            <pc:sldMk cId="383772816" sldId="298"/>
            <ac:spMk id="16" creationId="{11BAB570-FF10-4E96-8A3F-FA9804702B89}"/>
          </ac:spMkLst>
        </pc:spChg>
        <pc:spChg chg="add">
          <ac:chgData name="Mannerhagen Peter" userId="77036b5a-cee7-41f2-a9c4-f30f9897a622" providerId="ADAL" clId="{5A815DD3-18F9-4110-BB07-8ED424047A44}" dt="2021-03-04T12:31:14.403" v="3140" actId="26606"/>
          <ac:spMkLst>
            <pc:docMk/>
            <pc:sldMk cId="383772816" sldId="298"/>
            <ac:spMk id="18" creationId="{4B9FAFB2-BEB5-4848-8018-BCAD99E2E1AA}"/>
          </ac:spMkLst>
        </pc:spChg>
        <pc:picChg chg="del">
          <ac:chgData name="Mannerhagen Peter" userId="77036b5a-cee7-41f2-a9c4-f30f9897a622" providerId="ADAL" clId="{5A815DD3-18F9-4110-BB07-8ED424047A44}" dt="2021-03-04T12:30:37.419" v="3136" actId="478"/>
          <ac:picMkLst>
            <pc:docMk/>
            <pc:sldMk cId="383772816" sldId="298"/>
            <ac:picMk id="4" creationId="{386BF95D-5D85-4BD2-9DF6-33F3AEBCCA02}"/>
          </ac:picMkLst>
        </pc:picChg>
        <pc:picChg chg="add mod">
          <ac:chgData name="Mannerhagen Peter" userId="77036b5a-cee7-41f2-a9c4-f30f9897a622" providerId="ADAL" clId="{5A815DD3-18F9-4110-BB07-8ED424047A44}" dt="2021-03-04T12:31:24.531" v="3142" actId="14100"/>
          <ac:picMkLst>
            <pc:docMk/>
            <pc:sldMk cId="383772816" sldId="298"/>
            <ac:picMk id="5" creationId="{0D05506E-AEC3-4C28-9CA4-C9FA3BAAFB95}"/>
          </ac:picMkLst>
        </pc:picChg>
      </pc:sldChg>
      <pc:sldChg chg="addSp delSp modSp mod">
        <pc:chgData name="Mannerhagen Peter" userId="77036b5a-cee7-41f2-a9c4-f30f9897a622" providerId="ADAL" clId="{5A815DD3-18F9-4110-BB07-8ED424047A44}" dt="2021-03-04T12:32:01.282" v="3143" actId="26606"/>
        <pc:sldMkLst>
          <pc:docMk/>
          <pc:sldMk cId="3868103869" sldId="300"/>
        </pc:sldMkLst>
        <pc:spChg chg="mod">
          <ac:chgData name="Mannerhagen Peter" userId="77036b5a-cee7-41f2-a9c4-f30f9897a622" providerId="ADAL" clId="{5A815DD3-18F9-4110-BB07-8ED424047A44}" dt="2021-03-04T12:32:01.282" v="3143" actId="26606"/>
          <ac:spMkLst>
            <pc:docMk/>
            <pc:sldMk cId="3868103869" sldId="300"/>
            <ac:spMk id="2" creationId="{1D830374-C930-4140-BC70-F6CA11936672}"/>
          </ac:spMkLst>
        </pc:spChg>
        <pc:spChg chg="del">
          <ac:chgData name="Mannerhagen Peter" userId="77036b5a-cee7-41f2-a9c4-f30f9897a622" providerId="ADAL" clId="{5A815DD3-18F9-4110-BB07-8ED424047A44}" dt="2021-03-04T12:32:01.282" v="3143" actId="26606"/>
          <ac:spMkLst>
            <pc:docMk/>
            <pc:sldMk cId="3868103869" sldId="300"/>
            <ac:spMk id="9" creationId="{0BC9EFE1-D8CB-4668-9980-DB108327A794}"/>
          </ac:spMkLst>
        </pc:spChg>
        <pc:spChg chg="del">
          <ac:chgData name="Mannerhagen Peter" userId="77036b5a-cee7-41f2-a9c4-f30f9897a622" providerId="ADAL" clId="{5A815DD3-18F9-4110-BB07-8ED424047A44}" dt="2021-03-04T12:32:01.282" v="3143" actId="26606"/>
          <ac:spMkLst>
            <pc:docMk/>
            <pc:sldMk cId="3868103869" sldId="300"/>
            <ac:spMk id="13" creationId="{77DA6D33-2D62-458C-BF5D-DBF612FD557E}"/>
          </ac:spMkLst>
        </pc:spChg>
        <pc:spChg chg="add">
          <ac:chgData name="Mannerhagen Peter" userId="77036b5a-cee7-41f2-a9c4-f30f9897a622" providerId="ADAL" clId="{5A815DD3-18F9-4110-BB07-8ED424047A44}" dt="2021-03-04T12:32:01.282" v="3143" actId="26606"/>
          <ac:spMkLst>
            <pc:docMk/>
            <pc:sldMk cId="3868103869" sldId="300"/>
            <ac:spMk id="18" creationId="{0BC9EFE1-D8CB-4668-9980-DB108327A794}"/>
          </ac:spMkLst>
        </pc:spChg>
        <pc:spChg chg="add">
          <ac:chgData name="Mannerhagen Peter" userId="77036b5a-cee7-41f2-a9c4-f30f9897a622" providerId="ADAL" clId="{5A815DD3-18F9-4110-BB07-8ED424047A44}" dt="2021-03-04T12:32:01.282" v="3143" actId="26606"/>
          <ac:spMkLst>
            <pc:docMk/>
            <pc:sldMk cId="3868103869" sldId="300"/>
            <ac:spMk id="22" creationId="{77DA6D33-2D62-458C-BF5D-DBF612FD557E}"/>
          </ac:spMkLst>
        </pc:spChg>
        <pc:picChg chg="mod">
          <ac:chgData name="Mannerhagen Peter" userId="77036b5a-cee7-41f2-a9c4-f30f9897a622" providerId="ADAL" clId="{5A815DD3-18F9-4110-BB07-8ED424047A44}" dt="2021-03-04T12:32:01.282" v="3143" actId="26606"/>
          <ac:picMkLst>
            <pc:docMk/>
            <pc:sldMk cId="3868103869" sldId="300"/>
            <ac:picMk id="4" creationId="{8A8413A0-E728-4088-9F13-D4746BDD4BF2}"/>
          </ac:picMkLst>
        </pc:picChg>
        <pc:picChg chg="del">
          <ac:chgData name="Mannerhagen Peter" userId="77036b5a-cee7-41f2-a9c4-f30f9897a622" providerId="ADAL" clId="{5A815DD3-18F9-4110-BB07-8ED424047A44}" dt="2021-03-04T12:32:01.282" v="3143" actId="26606"/>
          <ac:picMkLst>
            <pc:docMk/>
            <pc:sldMk cId="3868103869" sldId="300"/>
            <ac:picMk id="11" creationId="{7CBAE1BD-B8E4-4029-8AA2-C77E4FED9864}"/>
          </ac:picMkLst>
        </pc:picChg>
        <pc:picChg chg="add">
          <ac:chgData name="Mannerhagen Peter" userId="77036b5a-cee7-41f2-a9c4-f30f9897a622" providerId="ADAL" clId="{5A815DD3-18F9-4110-BB07-8ED424047A44}" dt="2021-03-04T12:32:01.282" v="3143" actId="26606"/>
          <ac:picMkLst>
            <pc:docMk/>
            <pc:sldMk cId="3868103869" sldId="300"/>
            <ac:picMk id="20" creationId="{7CBAE1BD-B8E4-4029-8AA2-C77E4FED9864}"/>
          </ac:picMkLst>
        </pc:picChg>
      </pc:sldChg>
      <pc:sldChg chg="modSp mod">
        <pc:chgData name="Mannerhagen Peter" userId="77036b5a-cee7-41f2-a9c4-f30f9897a622" providerId="ADAL" clId="{5A815DD3-18F9-4110-BB07-8ED424047A44}" dt="2021-03-04T12:43:58.550" v="3200" actId="20577"/>
        <pc:sldMkLst>
          <pc:docMk/>
          <pc:sldMk cId="3197262756" sldId="302"/>
        </pc:sldMkLst>
        <pc:spChg chg="mod">
          <ac:chgData name="Mannerhagen Peter" userId="77036b5a-cee7-41f2-a9c4-f30f9897a622" providerId="ADAL" clId="{5A815DD3-18F9-4110-BB07-8ED424047A44}" dt="2021-03-04T12:43:58.550" v="3200" actId="20577"/>
          <ac:spMkLst>
            <pc:docMk/>
            <pc:sldMk cId="3197262756" sldId="302"/>
            <ac:spMk id="3" creationId="{04953804-49E2-454D-B4AF-5DAD05F33FAC}"/>
          </ac:spMkLst>
        </pc:spChg>
      </pc:sldChg>
      <pc:sldChg chg="modSp mod">
        <pc:chgData name="Mannerhagen Peter" userId="77036b5a-cee7-41f2-a9c4-f30f9897a622" providerId="ADAL" clId="{5A815DD3-18F9-4110-BB07-8ED424047A44}" dt="2021-03-02T16:19:49.165" v="2935" actId="20577"/>
        <pc:sldMkLst>
          <pc:docMk/>
          <pc:sldMk cId="2069882988" sldId="1600"/>
        </pc:sldMkLst>
        <pc:spChg chg="mod">
          <ac:chgData name="Mannerhagen Peter" userId="77036b5a-cee7-41f2-a9c4-f30f9897a622" providerId="ADAL" clId="{5A815DD3-18F9-4110-BB07-8ED424047A44}" dt="2021-03-02T16:19:49.165" v="2935" actId="20577"/>
          <ac:spMkLst>
            <pc:docMk/>
            <pc:sldMk cId="2069882988" sldId="1600"/>
            <ac:spMk id="3" creationId="{8F393909-7281-4699-A124-AFCFD846787C}"/>
          </ac:spMkLst>
        </pc:spChg>
      </pc:sldChg>
      <pc:sldChg chg="modSp mod">
        <pc:chgData name="Mannerhagen Peter" userId="77036b5a-cee7-41f2-a9c4-f30f9897a622" providerId="ADAL" clId="{5A815DD3-18F9-4110-BB07-8ED424047A44}" dt="2021-03-04T12:29:50.746" v="3135" actId="20577"/>
        <pc:sldMkLst>
          <pc:docMk/>
          <pc:sldMk cId="1529702717" sldId="1612"/>
        </pc:sldMkLst>
        <pc:spChg chg="mod">
          <ac:chgData name="Mannerhagen Peter" userId="77036b5a-cee7-41f2-a9c4-f30f9897a622" providerId="ADAL" clId="{5A815DD3-18F9-4110-BB07-8ED424047A44}" dt="2021-03-04T12:29:50.746" v="3135" actId="20577"/>
          <ac:spMkLst>
            <pc:docMk/>
            <pc:sldMk cId="1529702717" sldId="1612"/>
            <ac:spMk id="3" creationId="{E020D198-76F2-43BC-9A11-A20B419AEC34}"/>
          </ac:spMkLst>
        </pc:spChg>
      </pc:sldChg>
      <pc:sldChg chg="modSp mod">
        <pc:chgData name="Mannerhagen Peter" userId="77036b5a-cee7-41f2-a9c4-f30f9897a622" providerId="ADAL" clId="{5A815DD3-18F9-4110-BB07-8ED424047A44}" dt="2021-03-04T12:20:02.572" v="3038" actId="790"/>
        <pc:sldMkLst>
          <pc:docMk/>
          <pc:sldMk cId="3409511502" sldId="1613"/>
        </pc:sldMkLst>
        <pc:spChg chg="mod">
          <ac:chgData name="Mannerhagen Peter" userId="77036b5a-cee7-41f2-a9c4-f30f9897a622" providerId="ADAL" clId="{5A815DD3-18F9-4110-BB07-8ED424047A44}" dt="2021-03-04T12:20:02.572" v="3038" actId="790"/>
          <ac:spMkLst>
            <pc:docMk/>
            <pc:sldMk cId="3409511502" sldId="1613"/>
            <ac:spMk id="3" creationId="{AA987C87-FCE6-49CF-87CD-915D86348D6F}"/>
          </ac:spMkLst>
        </pc:spChg>
      </pc:sldChg>
      <pc:sldChg chg="addSp delSp modSp modAnim">
        <pc:chgData name="Mannerhagen Peter" userId="77036b5a-cee7-41f2-a9c4-f30f9897a622" providerId="ADAL" clId="{5A815DD3-18F9-4110-BB07-8ED424047A44}" dt="2021-03-02T14:22:48.360" v="1884"/>
        <pc:sldMkLst>
          <pc:docMk/>
          <pc:sldMk cId="2171303693" sldId="1614"/>
        </pc:sldMkLst>
        <pc:spChg chg="add del mod">
          <ac:chgData name="Mannerhagen Peter" userId="77036b5a-cee7-41f2-a9c4-f30f9897a622" providerId="ADAL" clId="{5A815DD3-18F9-4110-BB07-8ED424047A44}" dt="2021-03-02T14:22:48.360" v="1884"/>
          <ac:spMkLst>
            <pc:docMk/>
            <pc:sldMk cId="2171303693" sldId="1614"/>
            <ac:spMk id="25" creationId="{F0D19F9F-122C-4F34-99A7-CF8502580387}"/>
          </ac:spMkLst>
        </pc:spChg>
        <pc:spChg chg="add del mod">
          <ac:chgData name="Mannerhagen Peter" userId="77036b5a-cee7-41f2-a9c4-f30f9897a622" providerId="ADAL" clId="{5A815DD3-18F9-4110-BB07-8ED424047A44}" dt="2021-03-02T14:22:48.360" v="1884"/>
          <ac:spMkLst>
            <pc:docMk/>
            <pc:sldMk cId="2171303693" sldId="1614"/>
            <ac:spMk id="26" creationId="{B558F55F-36C1-4766-BCCB-5B16584D2580}"/>
          </ac:spMkLst>
        </pc:spChg>
        <pc:spChg chg="add del mod">
          <ac:chgData name="Mannerhagen Peter" userId="77036b5a-cee7-41f2-a9c4-f30f9897a622" providerId="ADAL" clId="{5A815DD3-18F9-4110-BB07-8ED424047A44}" dt="2021-03-02T14:22:48.360" v="1884"/>
          <ac:spMkLst>
            <pc:docMk/>
            <pc:sldMk cId="2171303693" sldId="1614"/>
            <ac:spMk id="27" creationId="{0CE26A65-DD95-4FFA-85FE-4BE1C54D95CE}"/>
          </ac:spMkLst>
        </pc:spChg>
        <pc:spChg chg="add del mod">
          <ac:chgData name="Mannerhagen Peter" userId="77036b5a-cee7-41f2-a9c4-f30f9897a622" providerId="ADAL" clId="{5A815DD3-18F9-4110-BB07-8ED424047A44}" dt="2021-03-02T14:22:48.360" v="1884"/>
          <ac:spMkLst>
            <pc:docMk/>
            <pc:sldMk cId="2171303693" sldId="1614"/>
            <ac:spMk id="30" creationId="{60801572-300E-41C0-B214-311EE99CF961}"/>
          </ac:spMkLst>
        </pc:spChg>
        <pc:spChg chg="add del mod">
          <ac:chgData name="Mannerhagen Peter" userId="77036b5a-cee7-41f2-a9c4-f30f9897a622" providerId="ADAL" clId="{5A815DD3-18F9-4110-BB07-8ED424047A44}" dt="2021-03-02T14:22:48.360" v="1884"/>
          <ac:spMkLst>
            <pc:docMk/>
            <pc:sldMk cId="2171303693" sldId="1614"/>
            <ac:spMk id="31" creationId="{4BD09F5C-EB74-41E0-A5A6-3B00E67715F7}"/>
          </ac:spMkLst>
        </pc:spChg>
        <pc:spChg chg="add del mod">
          <ac:chgData name="Mannerhagen Peter" userId="77036b5a-cee7-41f2-a9c4-f30f9897a622" providerId="ADAL" clId="{5A815DD3-18F9-4110-BB07-8ED424047A44}" dt="2021-03-02T14:22:48.360" v="1884"/>
          <ac:spMkLst>
            <pc:docMk/>
            <pc:sldMk cId="2171303693" sldId="1614"/>
            <ac:spMk id="34" creationId="{E0AC5504-A51D-419E-937C-A7DFFFA9D06F}"/>
          </ac:spMkLst>
        </pc:spChg>
        <pc:spChg chg="add del mod">
          <ac:chgData name="Mannerhagen Peter" userId="77036b5a-cee7-41f2-a9c4-f30f9897a622" providerId="ADAL" clId="{5A815DD3-18F9-4110-BB07-8ED424047A44}" dt="2021-03-02T14:22:48.360" v="1884"/>
          <ac:spMkLst>
            <pc:docMk/>
            <pc:sldMk cId="2171303693" sldId="1614"/>
            <ac:spMk id="36" creationId="{FFF8BF10-0B36-46EA-8A96-703F62FFF686}"/>
          </ac:spMkLst>
        </pc:spChg>
        <pc:spChg chg="add del mod">
          <ac:chgData name="Mannerhagen Peter" userId="77036b5a-cee7-41f2-a9c4-f30f9897a622" providerId="ADAL" clId="{5A815DD3-18F9-4110-BB07-8ED424047A44}" dt="2021-03-02T14:22:48.360" v="1884"/>
          <ac:spMkLst>
            <pc:docMk/>
            <pc:sldMk cId="2171303693" sldId="1614"/>
            <ac:spMk id="37" creationId="{B7F9EBC7-E52E-4F15-85A9-650BC9865808}"/>
          </ac:spMkLst>
        </pc:spChg>
        <pc:spChg chg="add del mod">
          <ac:chgData name="Mannerhagen Peter" userId="77036b5a-cee7-41f2-a9c4-f30f9897a622" providerId="ADAL" clId="{5A815DD3-18F9-4110-BB07-8ED424047A44}" dt="2021-03-02T14:22:48.360" v="1884"/>
          <ac:spMkLst>
            <pc:docMk/>
            <pc:sldMk cId="2171303693" sldId="1614"/>
            <ac:spMk id="38" creationId="{126F57FE-E41D-4AB3-8B52-32FACB1A83AA}"/>
          </ac:spMkLst>
        </pc:spChg>
        <pc:spChg chg="add del mod">
          <ac:chgData name="Mannerhagen Peter" userId="77036b5a-cee7-41f2-a9c4-f30f9897a622" providerId="ADAL" clId="{5A815DD3-18F9-4110-BB07-8ED424047A44}" dt="2021-03-02T14:22:48.360" v="1884"/>
          <ac:spMkLst>
            <pc:docMk/>
            <pc:sldMk cId="2171303693" sldId="1614"/>
            <ac:spMk id="39" creationId="{D098B8AA-3BCD-4157-A701-5C811C6CC6F7}"/>
          </ac:spMkLst>
        </pc:spChg>
        <pc:spChg chg="add del mod">
          <ac:chgData name="Mannerhagen Peter" userId="77036b5a-cee7-41f2-a9c4-f30f9897a622" providerId="ADAL" clId="{5A815DD3-18F9-4110-BB07-8ED424047A44}" dt="2021-03-02T14:22:48.360" v="1884"/>
          <ac:spMkLst>
            <pc:docMk/>
            <pc:sldMk cId="2171303693" sldId="1614"/>
            <ac:spMk id="40" creationId="{2684A2D9-74E0-47DE-BB27-3654F5BAC5B9}"/>
          </ac:spMkLst>
        </pc:spChg>
        <pc:spChg chg="add del mod">
          <ac:chgData name="Mannerhagen Peter" userId="77036b5a-cee7-41f2-a9c4-f30f9897a622" providerId="ADAL" clId="{5A815DD3-18F9-4110-BB07-8ED424047A44}" dt="2021-03-02T14:22:48.360" v="1884"/>
          <ac:spMkLst>
            <pc:docMk/>
            <pc:sldMk cId="2171303693" sldId="1614"/>
            <ac:spMk id="41" creationId="{054A7EEE-8C66-4EE7-AEA7-25268A1E557D}"/>
          </ac:spMkLst>
        </pc:spChg>
        <pc:cxnChg chg="add del mod">
          <ac:chgData name="Mannerhagen Peter" userId="77036b5a-cee7-41f2-a9c4-f30f9897a622" providerId="ADAL" clId="{5A815DD3-18F9-4110-BB07-8ED424047A44}" dt="2021-03-02T14:22:48.360" v="1884"/>
          <ac:cxnSpMkLst>
            <pc:docMk/>
            <pc:sldMk cId="2171303693" sldId="1614"/>
            <ac:cxnSpMk id="28" creationId="{CC9A9C27-2DFD-4AB9-BD48-8E0CDDC23D06}"/>
          </ac:cxnSpMkLst>
        </pc:cxnChg>
        <pc:cxnChg chg="add del mod">
          <ac:chgData name="Mannerhagen Peter" userId="77036b5a-cee7-41f2-a9c4-f30f9897a622" providerId="ADAL" clId="{5A815DD3-18F9-4110-BB07-8ED424047A44}" dt="2021-03-02T14:22:48.360" v="1884"/>
          <ac:cxnSpMkLst>
            <pc:docMk/>
            <pc:sldMk cId="2171303693" sldId="1614"/>
            <ac:cxnSpMk id="29" creationId="{516216F8-A54B-45E9-A1A3-3FEBD3A8D51D}"/>
          </ac:cxnSpMkLst>
        </pc:cxnChg>
        <pc:cxnChg chg="add del mod">
          <ac:chgData name="Mannerhagen Peter" userId="77036b5a-cee7-41f2-a9c4-f30f9897a622" providerId="ADAL" clId="{5A815DD3-18F9-4110-BB07-8ED424047A44}" dt="2021-03-02T14:22:48.360" v="1884"/>
          <ac:cxnSpMkLst>
            <pc:docMk/>
            <pc:sldMk cId="2171303693" sldId="1614"/>
            <ac:cxnSpMk id="32" creationId="{F4F53BD5-561C-428E-965D-FD64BD08587B}"/>
          </ac:cxnSpMkLst>
        </pc:cxnChg>
        <pc:cxnChg chg="add del mod">
          <ac:chgData name="Mannerhagen Peter" userId="77036b5a-cee7-41f2-a9c4-f30f9897a622" providerId="ADAL" clId="{5A815DD3-18F9-4110-BB07-8ED424047A44}" dt="2021-03-02T14:22:48.360" v="1884"/>
          <ac:cxnSpMkLst>
            <pc:docMk/>
            <pc:sldMk cId="2171303693" sldId="1614"/>
            <ac:cxnSpMk id="33" creationId="{C318BC2C-F8B2-4260-961B-83169307BD41}"/>
          </ac:cxnSpMkLst>
        </pc:cxnChg>
        <pc:cxnChg chg="add del mod">
          <ac:chgData name="Mannerhagen Peter" userId="77036b5a-cee7-41f2-a9c4-f30f9897a622" providerId="ADAL" clId="{5A815DD3-18F9-4110-BB07-8ED424047A44}" dt="2021-03-02T14:22:48.360" v="1884"/>
          <ac:cxnSpMkLst>
            <pc:docMk/>
            <pc:sldMk cId="2171303693" sldId="1614"/>
            <ac:cxnSpMk id="35" creationId="{A00891FE-967B-4294-8128-B55352D0A1A5}"/>
          </ac:cxnSpMkLst>
        </pc:cxnChg>
      </pc:sldChg>
      <pc:sldChg chg="addSp delSp modSp mod setBg">
        <pc:chgData name="Mannerhagen Peter" userId="77036b5a-cee7-41f2-a9c4-f30f9897a622" providerId="ADAL" clId="{5A815DD3-18F9-4110-BB07-8ED424047A44}" dt="2021-03-04T12:25:35.127" v="3085" actId="20577"/>
        <pc:sldMkLst>
          <pc:docMk/>
          <pc:sldMk cId="2011407358" sldId="1615"/>
        </pc:sldMkLst>
        <pc:spChg chg="mod">
          <ac:chgData name="Mannerhagen Peter" userId="77036b5a-cee7-41f2-a9c4-f30f9897a622" providerId="ADAL" clId="{5A815DD3-18F9-4110-BB07-8ED424047A44}" dt="2021-02-25T14:18:25.997" v="247" actId="26606"/>
          <ac:spMkLst>
            <pc:docMk/>
            <pc:sldMk cId="2011407358" sldId="1615"/>
            <ac:spMk id="2" creationId="{ECC563D0-3BA9-4BEB-8AF0-9618402DCD0A}"/>
          </ac:spMkLst>
        </pc:spChg>
        <pc:spChg chg="add del mod">
          <ac:chgData name="Mannerhagen Peter" userId="77036b5a-cee7-41f2-a9c4-f30f9897a622" providerId="ADAL" clId="{5A815DD3-18F9-4110-BB07-8ED424047A44}" dt="2021-03-04T12:25:35.127" v="3085" actId="20577"/>
          <ac:spMkLst>
            <pc:docMk/>
            <pc:sldMk cId="2011407358" sldId="1615"/>
            <ac:spMk id="3" creationId="{591F5C74-ED80-4B90-A07F-57BF5B01DDDF}"/>
          </ac:spMkLst>
        </pc:spChg>
        <pc:spChg chg="add">
          <ac:chgData name="Mannerhagen Peter" userId="77036b5a-cee7-41f2-a9c4-f30f9897a622" providerId="ADAL" clId="{5A815DD3-18F9-4110-BB07-8ED424047A44}" dt="2021-02-25T14:18:25.997" v="247" actId="26606"/>
          <ac:spMkLst>
            <pc:docMk/>
            <pc:sldMk cId="2011407358" sldId="1615"/>
            <ac:spMk id="8" creationId="{3B854194-185D-494D-905C-7C7CB2E30F6E}"/>
          </ac:spMkLst>
        </pc:spChg>
        <pc:spChg chg="add">
          <ac:chgData name="Mannerhagen Peter" userId="77036b5a-cee7-41f2-a9c4-f30f9897a622" providerId="ADAL" clId="{5A815DD3-18F9-4110-BB07-8ED424047A44}" dt="2021-02-25T14:18:25.997" v="247" actId="26606"/>
          <ac:spMkLst>
            <pc:docMk/>
            <pc:sldMk cId="2011407358" sldId="1615"/>
            <ac:spMk id="10" creationId="{B4F5FA0D-0104-4987-8241-EFF7C85B88DE}"/>
          </ac:spMkLst>
        </pc:spChg>
        <pc:picChg chg="add del mod">
          <ac:chgData name="Mannerhagen Peter" userId="77036b5a-cee7-41f2-a9c4-f30f9897a622" providerId="ADAL" clId="{5A815DD3-18F9-4110-BB07-8ED424047A44}" dt="2021-02-25T14:18:09.879" v="246" actId="931"/>
          <ac:picMkLst>
            <pc:docMk/>
            <pc:sldMk cId="2011407358" sldId="1615"/>
            <ac:picMk id="5" creationId="{C9DEF58C-0D91-4C68-9E9A-588B78A4C5D4}"/>
          </ac:picMkLst>
        </pc:picChg>
        <pc:picChg chg="add">
          <ac:chgData name="Mannerhagen Peter" userId="77036b5a-cee7-41f2-a9c4-f30f9897a622" providerId="ADAL" clId="{5A815DD3-18F9-4110-BB07-8ED424047A44}" dt="2021-02-25T14:18:25.997" v="247" actId="26606"/>
          <ac:picMkLst>
            <pc:docMk/>
            <pc:sldMk cId="2011407358" sldId="1615"/>
            <ac:picMk id="12" creationId="{2897127E-6CEF-446C-BE87-93B7C46E49D1}"/>
          </ac:picMkLst>
        </pc:picChg>
      </pc:sldChg>
      <pc:sldChg chg="addSp delSp modSp mod setBg">
        <pc:chgData name="Mannerhagen Peter" userId="77036b5a-cee7-41f2-a9c4-f30f9897a622" providerId="ADAL" clId="{5A815DD3-18F9-4110-BB07-8ED424047A44}" dt="2021-03-02T16:14:16.374" v="2698" actId="207"/>
        <pc:sldMkLst>
          <pc:docMk/>
          <pc:sldMk cId="2955139652" sldId="1616"/>
        </pc:sldMkLst>
        <pc:spChg chg="mod">
          <ac:chgData name="Mannerhagen Peter" userId="77036b5a-cee7-41f2-a9c4-f30f9897a622" providerId="ADAL" clId="{5A815DD3-18F9-4110-BB07-8ED424047A44}" dt="2021-03-02T16:13:28.293" v="2673" actId="20577"/>
          <ac:spMkLst>
            <pc:docMk/>
            <pc:sldMk cId="2955139652" sldId="1616"/>
            <ac:spMk id="2" creationId="{D3AF36D3-C6F7-4554-8ABF-5BFB4E8D8A76}"/>
          </ac:spMkLst>
        </pc:spChg>
        <pc:spChg chg="del">
          <ac:chgData name="Mannerhagen Peter" userId="77036b5a-cee7-41f2-a9c4-f30f9897a622" providerId="ADAL" clId="{5A815DD3-18F9-4110-BB07-8ED424047A44}" dt="2021-03-02T15:19:15.804" v="2297" actId="26606"/>
          <ac:spMkLst>
            <pc:docMk/>
            <pc:sldMk cId="2955139652" sldId="1616"/>
            <ac:spMk id="3" creationId="{6530EC56-AB30-4086-A3CA-7AEF50B52767}"/>
          </ac:spMkLst>
        </pc:spChg>
        <pc:spChg chg="add mod">
          <ac:chgData name="Mannerhagen Peter" userId="77036b5a-cee7-41f2-a9c4-f30f9897a622" providerId="ADAL" clId="{5A815DD3-18F9-4110-BB07-8ED424047A44}" dt="2021-03-02T16:14:16.374" v="2698" actId="207"/>
          <ac:spMkLst>
            <pc:docMk/>
            <pc:sldMk cId="2955139652" sldId="1616"/>
            <ac:spMk id="4" creationId="{78AB9669-FDF0-42D7-9749-29EC4380FD6E}"/>
          </ac:spMkLst>
        </pc:spChg>
        <pc:spChg chg="add">
          <ac:chgData name="Mannerhagen Peter" userId="77036b5a-cee7-41f2-a9c4-f30f9897a622" providerId="ADAL" clId="{5A815DD3-18F9-4110-BB07-8ED424047A44}" dt="2021-03-02T15:19:15.804" v="2297" actId="26606"/>
          <ac:spMkLst>
            <pc:docMk/>
            <pc:sldMk cId="2955139652" sldId="1616"/>
            <ac:spMk id="8" creationId="{23962611-DFD5-4092-AAFD-559E3DFCE2C9}"/>
          </ac:spMkLst>
        </pc:spChg>
        <pc:picChg chg="add">
          <ac:chgData name="Mannerhagen Peter" userId="77036b5a-cee7-41f2-a9c4-f30f9897a622" providerId="ADAL" clId="{5A815DD3-18F9-4110-BB07-8ED424047A44}" dt="2021-03-02T15:19:15.804" v="2297" actId="26606"/>
          <ac:picMkLst>
            <pc:docMk/>
            <pc:sldMk cId="2955139652" sldId="1616"/>
            <ac:picMk id="10" creationId="{2270F1FA-0425-408F-9861-80BF5AFB276D}"/>
          </ac:picMkLst>
        </pc:picChg>
      </pc:sldChg>
      <pc:sldChg chg="addSp delSp modSp mod setBg">
        <pc:chgData name="Mannerhagen Peter" userId="77036b5a-cee7-41f2-a9c4-f30f9897a622" providerId="ADAL" clId="{5A815DD3-18F9-4110-BB07-8ED424047A44}" dt="2021-02-25T15:00:25.099" v="892" actId="207"/>
        <pc:sldMkLst>
          <pc:docMk/>
          <pc:sldMk cId="251675343" sldId="1617"/>
        </pc:sldMkLst>
        <pc:spChg chg="mod">
          <ac:chgData name="Mannerhagen Peter" userId="77036b5a-cee7-41f2-a9c4-f30f9897a622" providerId="ADAL" clId="{5A815DD3-18F9-4110-BB07-8ED424047A44}" dt="2021-02-25T14:31:45.789" v="408" actId="790"/>
          <ac:spMkLst>
            <pc:docMk/>
            <pc:sldMk cId="251675343" sldId="1617"/>
            <ac:spMk id="2" creationId="{F2818FC7-3D72-490C-8DF2-30C9FF4C4D65}"/>
          </ac:spMkLst>
        </pc:spChg>
        <pc:spChg chg="del">
          <ac:chgData name="Mannerhagen Peter" userId="77036b5a-cee7-41f2-a9c4-f30f9897a622" providerId="ADAL" clId="{5A815DD3-18F9-4110-BB07-8ED424047A44}" dt="2021-02-25T14:11:42.758" v="168" actId="26606"/>
          <ac:spMkLst>
            <pc:docMk/>
            <pc:sldMk cId="251675343" sldId="1617"/>
            <ac:spMk id="3" creationId="{D4163338-D42B-4D8A-8E40-2FADF464E159}"/>
          </ac:spMkLst>
        </pc:spChg>
        <pc:spChg chg="add">
          <ac:chgData name="Mannerhagen Peter" userId="77036b5a-cee7-41f2-a9c4-f30f9897a622" providerId="ADAL" clId="{5A815DD3-18F9-4110-BB07-8ED424047A44}" dt="2021-02-25T14:11:42.758" v="168" actId="26606"/>
          <ac:spMkLst>
            <pc:docMk/>
            <pc:sldMk cId="251675343" sldId="1617"/>
            <ac:spMk id="10" creationId="{A3363022-C969-41E9-8EB2-E4C94908C1FA}"/>
          </ac:spMkLst>
        </pc:spChg>
        <pc:spChg chg="add">
          <ac:chgData name="Mannerhagen Peter" userId="77036b5a-cee7-41f2-a9c4-f30f9897a622" providerId="ADAL" clId="{5A815DD3-18F9-4110-BB07-8ED424047A44}" dt="2021-02-25T14:11:42.758" v="168" actId="26606"/>
          <ac:spMkLst>
            <pc:docMk/>
            <pc:sldMk cId="251675343" sldId="1617"/>
            <ac:spMk id="12" creationId="{8D1AD6B3-BE88-4CEB-BA17-790657CC4729}"/>
          </ac:spMkLst>
        </pc:spChg>
        <pc:spChg chg="add mod">
          <ac:chgData name="Mannerhagen Peter" userId="77036b5a-cee7-41f2-a9c4-f30f9897a622" providerId="ADAL" clId="{5A815DD3-18F9-4110-BB07-8ED424047A44}" dt="2021-02-25T15:00:25.099" v="892" actId="207"/>
          <ac:spMkLst>
            <pc:docMk/>
            <pc:sldMk cId="251675343" sldId="1617"/>
            <ac:spMk id="37" creationId="{DDC2A208-19EF-40B6-BD9F-1D899486F833}"/>
          </ac:spMkLst>
        </pc:spChg>
        <pc:grpChg chg="add">
          <ac:chgData name="Mannerhagen Peter" userId="77036b5a-cee7-41f2-a9c4-f30f9897a622" providerId="ADAL" clId="{5A815DD3-18F9-4110-BB07-8ED424047A44}" dt="2021-02-25T14:11:42.758" v="168" actId="26606"/>
          <ac:grpSpMkLst>
            <pc:docMk/>
            <pc:sldMk cId="251675343" sldId="1617"/>
            <ac:grpSpMk id="14" creationId="{89D1390B-7E13-4B4F-9CB2-391063412E54}"/>
          </ac:grpSpMkLst>
        </pc:grpChg>
        <pc:picChg chg="add del">
          <ac:chgData name="Mannerhagen Peter" userId="77036b5a-cee7-41f2-a9c4-f30f9897a622" providerId="ADAL" clId="{5A815DD3-18F9-4110-BB07-8ED424047A44}" dt="2021-02-25T14:12:32.780" v="169" actId="478"/>
          <ac:picMkLst>
            <pc:docMk/>
            <pc:sldMk cId="251675343" sldId="1617"/>
            <ac:picMk id="7" creationId="{2E81FF8E-0261-4EF2-9C7C-6F215849B4C9}"/>
          </ac:picMkLst>
        </pc:picChg>
        <pc:picChg chg="add mod">
          <ac:chgData name="Mannerhagen Peter" userId="77036b5a-cee7-41f2-a9c4-f30f9897a622" providerId="ADAL" clId="{5A815DD3-18F9-4110-BB07-8ED424047A44}" dt="2021-02-25T14:12:41.222" v="173" actId="14100"/>
          <ac:picMkLst>
            <pc:docMk/>
            <pc:sldMk cId="251675343" sldId="1617"/>
            <ac:picMk id="11" creationId="{35EB28D9-7883-4815-954A-6D80AE34E9AA}"/>
          </ac:picMkLst>
        </pc:picChg>
        <pc:cxnChg chg="add mod">
          <ac:chgData name="Mannerhagen Peter" userId="77036b5a-cee7-41f2-a9c4-f30f9897a622" providerId="ADAL" clId="{5A815DD3-18F9-4110-BB07-8ED424047A44}" dt="2021-02-25T14:13:14.103" v="175" actId="13822"/>
          <ac:cxnSpMkLst>
            <pc:docMk/>
            <pc:sldMk cId="251675343" sldId="1617"/>
            <ac:cxnSpMk id="5" creationId="{11DB3F00-AC4A-4ECB-96AE-A04817E5DEF6}"/>
          </ac:cxnSpMkLst>
        </pc:cxnChg>
        <pc:cxnChg chg="add mod">
          <ac:chgData name="Mannerhagen Peter" userId="77036b5a-cee7-41f2-a9c4-f30f9897a622" providerId="ADAL" clId="{5A815DD3-18F9-4110-BB07-8ED424047A44}" dt="2021-02-25T14:13:24.992" v="178" actId="14100"/>
          <ac:cxnSpMkLst>
            <pc:docMk/>
            <pc:sldMk cId="251675343" sldId="1617"/>
            <ac:cxnSpMk id="18" creationId="{9EF99D29-BD75-49DF-9022-F3C8AF83941A}"/>
          </ac:cxnSpMkLst>
        </pc:cxnChg>
        <pc:cxnChg chg="add mod">
          <ac:chgData name="Mannerhagen Peter" userId="77036b5a-cee7-41f2-a9c4-f30f9897a622" providerId="ADAL" clId="{5A815DD3-18F9-4110-BB07-8ED424047A44}" dt="2021-02-25T14:13:35.410" v="181" actId="14100"/>
          <ac:cxnSpMkLst>
            <pc:docMk/>
            <pc:sldMk cId="251675343" sldId="1617"/>
            <ac:cxnSpMk id="19" creationId="{14C6C0C8-1C09-4920-976E-A473A9BDA7C6}"/>
          </ac:cxnSpMkLst>
        </pc:cxnChg>
        <pc:cxnChg chg="add mod">
          <ac:chgData name="Mannerhagen Peter" userId="77036b5a-cee7-41f2-a9c4-f30f9897a622" providerId="ADAL" clId="{5A815DD3-18F9-4110-BB07-8ED424047A44}" dt="2021-02-25T14:13:51.024" v="184" actId="14100"/>
          <ac:cxnSpMkLst>
            <pc:docMk/>
            <pc:sldMk cId="251675343" sldId="1617"/>
            <ac:cxnSpMk id="20" creationId="{E3521296-BB1B-4E57-B968-C2FEA7D38667}"/>
          </ac:cxnSpMkLst>
        </pc:cxnChg>
        <pc:cxnChg chg="add mod">
          <ac:chgData name="Mannerhagen Peter" userId="77036b5a-cee7-41f2-a9c4-f30f9897a622" providerId="ADAL" clId="{5A815DD3-18F9-4110-BB07-8ED424047A44}" dt="2021-02-25T14:14:00.859" v="187" actId="14100"/>
          <ac:cxnSpMkLst>
            <pc:docMk/>
            <pc:sldMk cId="251675343" sldId="1617"/>
            <ac:cxnSpMk id="21" creationId="{EFA0D15B-6CF8-42A1-80F5-BD519691545A}"/>
          </ac:cxnSpMkLst>
        </pc:cxnChg>
        <pc:cxnChg chg="add mod">
          <ac:chgData name="Mannerhagen Peter" userId="77036b5a-cee7-41f2-a9c4-f30f9897a622" providerId="ADAL" clId="{5A815DD3-18F9-4110-BB07-8ED424047A44}" dt="2021-02-25T14:14:12.033" v="190" actId="14100"/>
          <ac:cxnSpMkLst>
            <pc:docMk/>
            <pc:sldMk cId="251675343" sldId="1617"/>
            <ac:cxnSpMk id="22" creationId="{425A0D39-0520-44E8-ADEB-DEEE680A831C}"/>
          </ac:cxnSpMkLst>
        </pc:cxnChg>
        <pc:cxnChg chg="add mod">
          <ac:chgData name="Mannerhagen Peter" userId="77036b5a-cee7-41f2-a9c4-f30f9897a622" providerId="ADAL" clId="{5A815DD3-18F9-4110-BB07-8ED424047A44}" dt="2021-02-25T14:14:19.824" v="193" actId="14100"/>
          <ac:cxnSpMkLst>
            <pc:docMk/>
            <pc:sldMk cId="251675343" sldId="1617"/>
            <ac:cxnSpMk id="24" creationId="{4B3D6581-68EB-49E9-930D-58E81417BB09}"/>
          </ac:cxnSpMkLst>
        </pc:cxnChg>
        <pc:cxnChg chg="add mod">
          <ac:chgData name="Mannerhagen Peter" userId="77036b5a-cee7-41f2-a9c4-f30f9897a622" providerId="ADAL" clId="{5A815DD3-18F9-4110-BB07-8ED424047A44}" dt="2021-02-25T14:14:34.463" v="196" actId="14100"/>
          <ac:cxnSpMkLst>
            <pc:docMk/>
            <pc:sldMk cId="251675343" sldId="1617"/>
            <ac:cxnSpMk id="26" creationId="{9A12005B-7984-4D4D-927B-E93D264E0B52}"/>
          </ac:cxnSpMkLst>
        </pc:cxnChg>
        <pc:cxnChg chg="add mod">
          <ac:chgData name="Mannerhagen Peter" userId="77036b5a-cee7-41f2-a9c4-f30f9897a622" providerId="ADAL" clId="{5A815DD3-18F9-4110-BB07-8ED424047A44}" dt="2021-02-25T14:14:42.460" v="199" actId="14100"/>
          <ac:cxnSpMkLst>
            <pc:docMk/>
            <pc:sldMk cId="251675343" sldId="1617"/>
            <ac:cxnSpMk id="28" creationId="{01D6CACD-41EA-4F34-934E-D38E73F763F5}"/>
          </ac:cxnSpMkLst>
        </pc:cxnChg>
        <pc:cxnChg chg="add mod">
          <ac:chgData name="Mannerhagen Peter" userId="77036b5a-cee7-41f2-a9c4-f30f9897a622" providerId="ADAL" clId="{5A815DD3-18F9-4110-BB07-8ED424047A44}" dt="2021-02-25T14:14:49.198" v="201" actId="1076"/>
          <ac:cxnSpMkLst>
            <pc:docMk/>
            <pc:sldMk cId="251675343" sldId="1617"/>
            <ac:cxnSpMk id="30" creationId="{B386BEEF-3A04-430A-9C13-616BFE201003}"/>
          </ac:cxnSpMkLst>
        </pc:cxnChg>
        <pc:cxnChg chg="add mod">
          <ac:chgData name="Mannerhagen Peter" userId="77036b5a-cee7-41f2-a9c4-f30f9897a622" providerId="ADAL" clId="{5A815DD3-18F9-4110-BB07-8ED424047A44}" dt="2021-02-25T14:14:58.300" v="204" actId="14100"/>
          <ac:cxnSpMkLst>
            <pc:docMk/>
            <pc:sldMk cId="251675343" sldId="1617"/>
            <ac:cxnSpMk id="31" creationId="{FA5293BC-5107-47E9-AD5E-802399885D3F}"/>
          </ac:cxnSpMkLst>
        </pc:cxnChg>
        <pc:cxnChg chg="add mod">
          <ac:chgData name="Mannerhagen Peter" userId="77036b5a-cee7-41f2-a9c4-f30f9897a622" providerId="ADAL" clId="{5A815DD3-18F9-4110-BB07-8ED424047A44}" dt="2021-02-25T14:15:05.184" v="207" actId="14100"/>
          <ac:cxnSpMkLst>
            <pc:docMk/>
            <pc:sldMk cId="251675343" sldId="1617"/>
            <ac:cxnSpMk id="33" creationId="{FAE5D518-79E2-45E2-A96E-6103194DB73A}"/>
          </ac:cxnSpMkLst>
        </pc:cxnChg>
        <pc:cxnChg chg="add mod">
          <ac:chgData name="Mannerhagen Peter" userId="77036b5a-cee7-41f2-a9c4-f30f9897a622" providerId="ADAL" clId="{5A815DD3-18F9-4110-BB07-8ED424047A44}" dt="2021-02-25T14:15:24.292" v="210" actId="14100"/>
          <ac:cxnSpMkLst>
            <pc:docMk/>
            <pc:sldMk cId="251675343" sldId="1617"/>
            <ac:cxnSpMk id="35" creationId="{EE662225-A21A-4801-AD74-0CF7D4D82A90}"/>
          </ac:cxnSpMkLst>
        </pc:cxnChg>
      </pc:sldChg>
      <pc:sldChg chg="addSp delSp modSp mod">
        <pc:chgData name="Mannerhagen Peter" userId="77036b5a-cee7-41f2-a9c4-f30f9897a622" providerId="ADAL" clId="{5A815DD3-18F9-4110-BB07-8ED424047A44}" dt="2021-03-02T14:36:19.935" v="2070" actId="166"/>
        <pc:sldMkLst>
          <pc:docMk/>
          <pc:sldMk cId="1347957188" sldId="1619"/>
        </pc:sldMkLst>
        <pc:spChg chg="del mod">
          <ac:chgData name="Mannerhagen Peter" userId="77036b5a-cee7-41f2-a9c4-f30f9897a622" providerId="ADAL" clId="{5A815DD3-18F9-4110-BB07-8ED424047A44}" dt="2021-03-02T14:36:03.071" v="2068" actId="478"/>
          <ac:spMkLst>
            <pc:docMk/>
            <pc:sldMk cId="1347957188" sldId="1619"/>
            <ac:spMk id="2" creationId="{E3C2A322-3F63-488F-83E3-DFC41771292F}"/>
          </ac:spMkLst>
        </pc:spChg>
        <pc:spChg chg="add del mod">
          <ac:chgData name="Mannerhagen Peter" userId="77036b5a-cee7-41f2-a9c4-f30f9897a622" providerId="ADAL" clId="{5A815DD3-18F9-4110-BB07-8ED424047A44}" dt="2021-03-02T14:35:03.742" v="2062"/>
          <ac:spMkLst>
            <pc:docMk/>
            <pc:sldMk cId="1347957188" sldId="1619"/>
            <ac:spMk id="3" creationId="{23607F11-25A1-41EA-BE69-E732EDD5300E}"/>
          </ac:spMkLst>
        </pc:spChg>
        <pc:spChg chg="add mod">
          <ac:chgData name="Mannerhagen Peter" userId="77036b5a-cee7-41f2-a9c4-f30f9897a622" providerId="ADAL" clId="{5A815DD3-18F9-4110-BB07-8ED424047A44}" dt="2021-03-02T14:36:13.811" v="2069" actId="1076"/>
          <ac:spMkLst>
            <pc:docMk/>
            <pc:sldMk cId="1347957188" sldId="1619"/>
            <ac:spMk id="7" creationId="{CBFADC8A-791E-4A40-8C19-0CF245E243EA}"/>
          </ac:spMkLst>
        </pc:spChg>
        <pc:spChg chg="add mod">
          <ac:chgData name="Mannerhagen Peter" userId="77036b5a-cee7-41f2-a9c4-f30f9897a622" providerId="ADAL" clId="{5A815DD3-18F9-4110-BB07-8ED424047A44}" dt="2021-03-02T14:36:13.811" v="2069" actId="1076"/>
          <ac:spMkLst>
            <pc:docMk/>
            <pc:sldMk cId="1347957188" sldId="1619"/>
            <ac:spMk id="8" creationId="{499DF99A-6E20-435A-9ACC-0A49DA3E8D4A}"/>
          </ac:spMkLst>
        </pc:spChg>
        <pc:spChg chg="add mod">
          <ac:chgData name="Mannerhagen Peter" userId="77036b5a-cee7-41f2-a9c4-f30f9897a622" providerId="ADAL" clId="{5A815DD3-18F9-4110-BB07-8ED424047A44}" dt="2021-03-02T14:36:13.811" v="2069" actId="1076"/>
          <ac:spMkLst>
            <pc:docMk/>
            <pc:sldMk cId="1347957188" sldId="1619"/>
            <ac:spMk id="9" creationId="{CDFBBB41-0460-4BD1-9339-2A059C8378DE}"/>
          </ac:spMkLst>
        </pc:spChg>
        <pc:spChg chg="add mod">
          <ac:chgData name="Mannerhagen Peter" userId="77036b5a-cee7-41f2-a9c4-f30f9897a622" providerId="ADAL" clId="{5A815DD3-18F9-4110-BB07-8ED424047A44}" dt="2021-03-02T14:36:13.811" v="2069" actId="1076"/>
          <ac:spMkLst>
            <pc:docMk/>
            <pc:sldMk cId="1347957188" sldId="1619"/>
            <ac:spMk id="10" creationId="{5E965EF1-97AC-49BC-A646-C18EE7739CCE}"/>
          </ac:spMkLst>
        </pc:spChg>
        <pc:picChg chg="ord">
          <ac:chgData name="Mannerhagen Peter" userId="77036b5a-cee7-41f2-a9c4-f30f9897a622" providerId="ADAL" clId="{5A815DD3-18F9-4110-BB07-8ED424047A44}" dt="2021-03-02T14:36:19.935" v="2070" actId="166"/>
          <ac:picMkLst>
            <pc:docMk/>
            <pc:sldMk cId="1347957188" sldId="1619"/>
            <ac:picMk id="6" creationId="{C4E090E9-37C5-4D86-B589-3A3E3049924D}"/>
          </ac:picMkLst>
        </pc:picChg>
      </pc:sldChg>
      <pc:sldChg chg="addSp modSp mod">
        <pc:chgData name="Mannerhagen Peter" userId="77036b5a-cee7-41f2-a9c4-f30f9897a622" providerId="ADAL" clId="{5A815DD3-18F9-4110-BB07-8ED424047A44}" dt="2021-02-25T13:01:06.804" v="157" actId="207"/>
        <pc:sldMkLst>
          <pc:docMk/>
          <pc:sldMk cId="2025003034" sldId="1620"/>
        </pc:sldMkLst>
        <pc:spChg chg="mod ord">
          <ac:chgData name="Mannerhagen Peter" userId="77036b5a-cee7-41f2-a9c4-f30f9897a622" providerId="ADAL" clId="{5A815DD3-18F9-4110-BB07-8ED424047A44}" dt="2021-02-25T13:01:06.804" v="157" actId="207"/>
          <ac:spMkLst>
            <pc:docMk/>
            <pc:sldMk cId="2025003034" sldId="1620"/>
            <ac:spMk id="2" creationId="{10B5C5EA-09A3-4E39-9BBB-03FF9BDAB197}"/>
          </ac:spMkLst>
        </pc:spChg>
        <pc:spChg chg="add mod">
          <ac:chgData name="Mannerhagen Peter" userId="77036b5a-cee7-41f2-a9c4-f30f9897a622" providerId="ADAL" clId="{5A815DD3-18F9-4110-BB07-8ED424047A44}" dt="2021-02-25T12:36:16.401" v="107" actId="1076"/>
          <ac:spMkLst>
            <pc:docMk/>
            <pc:sldMk cId="2025003034" sldId="1620"/>
            <ac:spMk id="3" creationId="{6DE3C34D-587C-4F58-9329-87370F880A00}"/>
          </ac:spMkLst>
        </pc:spChg>
        <pc:spChg chg="add mod ord">
          <ac:chgData name="Mannerhagen Peter" userId="77036b5a-cee7-41f2-a9c4-f30f9897a622" providerId="ADAL" clId="{5A815DD3-18F9-4110-BB07-8ED424047A44}" dt="2021-02-25T12:59:27.295" v="142" actId="167"/>
          <ac:spMkLst>
            <pc:docMk/>
            <pc:sldMk cId="2025003034" sldId="1620"/>
            <ac:spMk id="4" creationId="{512DCD56-1848-4852-97E0-75440DAFDEE9}"/>
          </ac:spMkLst>
        </pc:spChg>
        <pc:spChg chg="add mod ord">
          <ac:chgData name="Mannerhagen Peter" userId="77036b5a-cee7-41f2-a9c4-f30f9897a622" providerId="ADAL" clId="{5A815DD3-18F9-4110-BB07-8ED424047A44}" dt="2021-02-25T13:00:42.492" v="154" actId="166"/>
          <ac:spMkLst>
            <pc:docMk/>
            <pc:sldMk cId="2025003034" sldId="1620"/>
            <ac:spMk id="5" creationId="{7997E774-9999-4980-96DB-D25399A4C549}"/>
          </ac:spMkLst>
        </pc:spChg>
        <pc:spChg chg="add mod ord">
          <ac:chgData name="Mannerhagen Peter" userId="77036b5a-cee7-41f2-a9c4-f30f9897a622" providerId="ADAL" clId="{5A815DD3-18F9-4110-BB07-8ED424047A44}" dt="2021-02-25T13:00:55.931" v="156" actId="1076"/>
          <ac:spMkLst>
            <pc:docMk/>
            <pc:sldMk cId="2025003034" sldId="1620"/>
            <ac:spMk id="8" creationId="{4894D2B4-324F-49D4-9CB1-6807BE0F5BA1}"/>
          </ac:spMkLst>
        </pc:spChg>
      </pc:sldChg>
      <pc:sldChg chg="addSp delSp modSp mod">
        <pc:chgData name="Mannerhagen Peter" userId="77036b5a-cee7-41f2-a9c4-f30f9897a622" providerId="ADAL" clId="{5A815DD3-18F9-4110-BB07-8ED424047A44}" dt="2021-02-25T13:01:37.564" v="160"/>
        <pc:sldMkLst>
          <pc:docMk/>
          <pc:sldMk cId="2507086529" sldId="1621"/>
        </pc:sldMkLst>
        <pc:spChg chg="del">
          <ac:chgData name="Mannerhagen Peter" userId="77036b5a-cee7-41f2-a9c4-f30f9897a622" providerId="ADAL" clId="{5A815DD3-18F9-4110-BB07-8ED424047A44}" dt="2021-02-25T13:01:31.189" v="158" actId="478"/>
          <ac:spMkLst>
            <pc:docMk/>
            <pc:sldMk cId="2507086529" sldId="1621"/>
            <ac:spMk id="2" creationId="{456EBE08-C939-4D58-B879-61DF7638DC70}"/>
          </ac:spMkLst>
        </pc:spChg>
        <pc:spChg chg="add del mod">
          <ac:chgData name="Mannerhagen Peter" userId="77036b5a-cee7-41f2-a9c4-f30f9897a622" providerId="ADAL" clId="{5A815DD3-18F9-4110-BB07-8ED424047A44}" dt="2021-02-25T13:01:36.342" v="159" actId="478"/>
          <ac:spMkLst>
            <pc:docMk/>
            <pc:sldMk cId="2507086529" sldId="1621"/>
            <ac:spMk id="4" creationId="{9964F3AF-0E48-4608-8885-2387BDC92FBC}"/>
          </ac:spMkLst>
        </pc:spChg>
        <pc:spChg chg="mod">
          <ac:chgData name="Mannerhagen Peter" userId="77036b5a-cee7-41f2-a9c4-f30f9897a622" providerId="ADAL" clId="{5A815DD3-18F9-4110-BB07-8ED424047A44}" dt="2021-02-25T12:48:18.670" v="122" actId="20577"/>
          <ac:spMkLst>
            <pc:docMk/>
            <pc:sldMk cId="2507086529" sldId="1621"/>
            <ac:spMk id="6" creationId="{B343C192-BEEF-4749-8B52-E90882A77294}"/>
          </ac:spMkLst>
        </pc:spChg>
        <pc:spChg chg="add mod">
          <ac:chgData name="Mannerhagen Peter" userId="77036b5a-cee7-41f2-a9c4-f30f9897a622" providerId="ADAL" clId="{5A815DD3-18F9-4110-BB07-8ED424047A44}" dt="2021-02-25T13:01:37.564" v="160"/>
          <ac:spMkLst>
            <pc:docMk/>
            <pc:sldMk cId="2507086529" sldId="1621"/>
            <ac:spMk id="7" creationId="{0F2AAD7B-4A6C-4E77-A33D-AF0FF5717CBE}"/>
          </ac:spMkLst>
        </pc:spChg>
        <pc:spChg chg="add mod">
          <ac:chgData name="Mannerhagen Peter" userId="77036b5a-cee7-41f2-a9c4-f30f9897a622" providerId="ADAL" clId="{5A815DD3-18F9-4110-BB07-8ED424047A44}" dt="2021-02-25T13:01:37.564" v="160"/>
          <ac:spMkLst>
            <pc:docMk/>
            <pc:sldMk cId="2507086529" sldId="1621"/>
            <ac:spMk id="8" creationId="{5DDD0857-B5EC-4333-8E3C-30663E3DE4EB}"/>
          </ac:spMkLst>
        </pc:spChg>
        <pc:spChg chg="add mod">
          <ac:chgData name="Mannerhagen Peter" userId="77036b5a-cee7-41f2-a9c4-f30f9897a622" providerId="ADAL" clId="{5A815DD3-18F9-4110-BB07-8ED424047A44}" dt="2021-02-25T13:01:37.564" v="160"/>
          <ac:spMkLst>
            <pc:docMk/>
            <pc:sldMk cId="2507086529" sldId="1621"/>
            <ac:spMk id="9" creationId="{8F8CF01C-7D46-4E1C-96C0-81F65FF44FB2}"/>
          </ac:spMkLst>
        </pc:spChg>
        <pc:spChg chg="add mod">
          <ac:chgData name="Mannerhagen Peter" userId="77036b5a-cee7-41f2-a9c4-f30f9897a622" providerId="ADAL" clId="{5A815DD3-18F9-4110-BB07-8ED424047A44}" dt="2021-02-25T13:01:37.564" v="160"/>
          <ac:spMkLst>
            <pc:docMk/>
            <pc:sldMk cId="2507086529" sldId="1621"/>
            <ac:spMk id="10" creationId="{6F2E62EF-71FF-4E09-AD07-9F612645455A}"/>
          </ac:spMkLst>
        </pc:spChg>
      </pc:sldChg>
      <pc:sldChg chg="modNotesTx">
        <pc:chgData name="Mannerhagen Peter" userId="77036b5a-cee7-41f2-a9c4-f30f9897a622" providerId="ADAL" clId="{5A815DD3-18F9-4110-BB07-8ED424047A44}" dt="2021-03-02T14:06:41.371" v="1846" actId="20577"/>
        <pc:sldMkLst>
          <pc:docMk/>
          <pc:sldMk cId="1158577951" sldId="1622"/>
        </pc:sldMkLst>
      </pc:sldChg>
      <pc:sldChg chg="modSp mod">
        <pc:chgData name="Mannerhagen Peter" userId="77036b5a-cee7-41f2-a9c4-f30f9897a622" providerId="ADAL" clId="{5A815DD3-18F9-4110-BB07-8ED424047A44}" dt="2021-03-02T14:01:40.098" v="1684" actId="20577"/>
        <pc:sldMkLst>
          <pc:docMk/>
          <pc:sldMk cId="1505267595" sldId="1623"/>
        </pc:sldMkLst>
        <pc:spChg chg="mod">
          <ac:chgData name="Mannerhagen Peter" userId="77036b5a-cee7-41f2-a9c4-f30f9897a622" providerId="ADAL" clId="{5A815DD3-18F9-4110-BB07-8ED424047A44}" dt="2021-03-02T14:01:40.098" v="1684" actId="20577"/>
          <ac:spMkLst>
            <pc:docMk/>
            <pc:sldMk cId="1505267595" sldId="1623"/>
            <ac:spMk id="3" creationId="{1A3A1744-472A-47AB-9308-82DF9FA87B3B}"/>
          </ac:spMkLst>
        </pc:spChg>
      </pc:sldChg>
      <pc:sldChg chg="addSp delSp modSp mod">
        <pc:chgData name="Mannerhagen Peter" userId="77036b5a-cee7-41f2-a9c4-f30f9897a622" providerId="ADAL" clId="{5A815DD3-18F9-4110-BB07-8ED424047A44}" dt="2021-02-25T13:02:20.026" v="165" actId="1076"/>
        <pc:sldMkLst>
          <pc:docMk/>
          <pc:sldMk cId="2343544851" sldId="1625"/>
        </pc:sldMkLst>
        <pc:spChg chg="del">
          <ac:chgData name="Mannerhagen Peter" userId="77036b5a-cee7-41f2-a9c4-f30f9897a622" providerId="ADAL" clId="{5A815DD3-18F9-4110-BB07-8ED424047A44}" dt="2021-02-25T13:01:54.886" v="161" actId="478"/>
          <ac:spMkLst>
            <pc:docMk/>
            <pc:sldMk cId="2343544851" sldId="1625"/>
            <ac:spMk id="2" creationId="{7ECDABA9-1193-4234-BA27-AE407FBEE050}"/>
          </ac:spMkLst>
        </pc:spChg>
        <pc:spChg chg="add mod">
          <ac:chgData name="Mannerhagen Peter" userId="77036b5a-cee7-41f2-a9c4-f30f9897a622" providerId="ADAL" clId="{5A815DD3-18F9-4110-BB07-8ED424047A44}" dt="2021-02-25T12:26:53.124" v="40" actId="1076"/>
          <ac:spMkLst>
            <pc:docMk/>
            <pc:sldMk cId="2343544851" sldId="1625"/>
            <ac:spMk id="3" creationId="{FB6727A9-7716-4F1B-AF44-8CB7676EEB00}"/>
          </ac:spMkLst>
        </pc:spChg>
        <pc:spChg chg="add del mod">
          <ac:chgData name="Mannerhagen Peter" userId="77036b5a-cee7-41f2-a9c4-f30f9897a622" providerId="ADAL" clId="{5A815DD3-18F9-4110-BB07-8ED424047A44}" dt="2021-02-25T13:01:58.481" v="162" actId="478"/>
          <ac:spMkLst>
            <pc:docMk/>
            <pc:sldMk cId="2343544851" sldId="1625"/>
            <ac:spMk id="7" creationId="{C343667B-1B0D-46E2-A256-4A177477479F}"/>
          </ac:spMkLst>
        </pc:spChg>
        <pc:spChg chg="add mod">
          <ac:chgData name="Mannerhagen Peter" userId="77036b5a-cee7-41f2-a9c4-f30f9897a622" providerId="ADAL" clId="{5A815DD3-18F9-4110-BB07-8ED424047A44}" dt="2021-02-25T13:01:59.770" v="163"/>
          <ac:spMkLst>
            <pc:docMk/>
            <pc:sldMk cId="2343544851" sldId="1625"/>
            <ac:spMk id="8" creationId="{E380C7FF-50CE-4240-A03D-91E8B0E6F497}"/>
          </ac:spMkLst>
        </pc:spChg>
        <pc:spChg chg="add mod">
          <ac:chgData name="Mannerhagen Peter" userId="77036b5a-cee7-41f2-a9c4-f30f9897a622" providerId="ADAL" clId="{5A815DD3-18F9-4110-BB07-8ED424047A44}" dt="2021-02-25T13:01:59.770" v="163"/>
          <ac:spMkLst>
            <pc:docMk/>
            <pc:sldMk cId="2343544851" sldId="1625"/>
            <ac:spMk id="9" creationId="{3A9A3CD3-462C-4D06-930C-AA2AEC0DD1AF}"/>
          </ac:spMkLst>
        </pc:spChg>
        <pc:spChg chg="add mod">
          <ac:chgData name="Mannerhagen Peter" userId="77036b5a-cee7-41f2-a9c4-f30f9897a622" providerId="ADAL" clId="{5A815DD3-18F9-4110-BB07-8ED424047A44}" dt="2021-02-25T13:01:59.770" v="163"/>
          <ac:spMkLst>
            <pc:docMk/>
            <pc:sldMk cId="2343544851" sldId="1625"/>
            <ac:spMk id="10" creationId="{51A7F735-AFFC-4AC9-9BE3-EA61E465341C}"/>
          </ac:spMkLst>
        </pc:spChg>
        <pc:spChg chg="add mod">
          <ac:chgData name="Mannerhagen Peter" userId="77036b5a-cee7-41f2-a9c4-f30f9897a622" providerId="ADAL" clId="{5A815DD3-18F9-4110-BB07-8ED424047A44}" dt="2021-02-25T13:02:20.026" v="165" actId="1076"/>
          <ac:spMkLst>
            <pc:docMk/>
            <pc:sldMk cId="2343544851" sldId="1625"/>
            <ac:spMk id="11" creationId="{12D56FC0-DBE2-4D33-9F02-441801CDD4AE}"/>
          </ac:spMkLst>
        </pc:spChg>
        <pc:picChg chg="ord">
          <ac:chgData name="Mannerhagen Peter" userId="77036b5a-cee7-41f2-a9c4-f30f9897a622" providerId="ADAL" clId="{5A815DD3-18F9-4110-BB07-8ED424047A44}" dt="2021-02-25T13:02:12.576" v="164" actId="166"/>
          <ac:picMkLst>
            <pc:docMk/>
            <pc:sldMk cId="2343544851" sldId="1625"/>
            <ac:picMk id="4" creationId="{8F33642C-1D5B-409B-A9A1-F4DB5109924C}"/>
          </ac:picMkLst>
        </pc:picChg>
      </pc:sldChg>
      <pc:sldChg chg="addSp modSp new mod setBg">
        <pc:chgData name="Mannerhagen Peter" userId="77036b5a-cee7-41f2-a9c4-f30f9897a622" providerId="ADAL" clId="{5A815DD3-18F9-4110-BB07-8ED424047A44}" dt="2021-02-25T14:41:40.712" v="662" actId="20577"/>
        <pc:sldMkLst>
          <pc:docMk/>
          <pc:sldMk cId="1639823958" sldId="1626"/>
        </pc:sldMkLst>
        <pc:spChg chg="mod">
          <ac:chgData name="Mannerhagen Peter" userId="77036b5a-cee7-41f2-a9c4-f30f9897a622" providerId="ADAL" clId="{5A815DD3-18F9-4110-BB07-8ED424047A44}" dt="2021-02-25T14:32:46.591" v="409" actId="26606"/>
          <ac:spMkLst>
            <pc:docMk/>
            <pc:sldMk cId="1639823958" sldId="1626"/>
            <ac:spMk id="2" creationId="{A04EE30C-853B-41FA-B3D3-B2A23E15BCBA}"/>
          </ac:spMkLst>
        </pc:spChg>
        <pc:spChg chg="mod">
          <ac:chgData name="Mannerhagen Peter" userId="77036b5a-cee7-41f2-a9c4-f30f9897a622" providerId="ADAL" clId="{5A815DD3-18F9-4110-BB07-8ED424047A44}" dt="2021-02-25T14:41:40.712" v="662" actId="20577"/>
          <ac:spMkLst>
            <pc:docMk/>
            <pc:sldMk cId="1639823958" sldId="1626"/>
            <ac:spMk id="3" creationId="{D39340C6-D75D-4299-920C-7B399241315B}"/>
          </ac:spMkLst>
        </pc:spChg>
        <pc:spChg chg="add">
          <ac:chgData name="Mannerhagen Peter" userId="77036b5a-cee7-41f2-a9c4-f30f9897a622" providerId="ADAL" clId="{5A815DD3-18F9-4110-BB07-8ED424047A44}" dt="2021-02-25T14:32:46.591" v="409" actId="26606"/>
          <ac:spMkLst>
            <pc:docMk/>
            <pc:sldMk cId="1639823958" sldId="1626"/>
            <ac:spMk id="8" creationId="{C2554CA6-288E-4202-BC52-2E5A8F0C0AED}"/>
          </ac:spMkLst>
        </pc:spChg>
        <pc:spChg chg="add">
          <ac:chgData name="Mannerhagen Peter" userId="77036b5a-cee7-41f2-a9c4-f30f9897a622" providerId="ADAL" clId="{5A815DD3-18F9-4110-BB07-8ED424047A44}" dt="2021-02-25T14:32:46.591" v="409" actId="26606"/>
          <ac:spMkLst>
            <pc:docMk/>
            <pc:sldMk cId="1639823958" sldId="1626"/>
            <ac:spMk id="10" creationId="{B10BB131-AC8E-4A8E-A5D1-36260F720C3B}"/>
          </ac:spMkLst>
        </pc:spChg>
        <pc:spChg chg="add">
          <ac:chgData name="Mannerhagen Peter" userId="77036b5a-cee7-41f2-a9c4-f30f9897a622" providerId="ADAL" clId="{5A815DD3-18F9-4110-BB07-8ED424047A44}" dt="2021-02-25T14:32:46.591" v="409" actId="26606"/>
          <ac:spMkLst>
            <pc:docMk/>
            <pc:sldMk cId="1639823958" sldId="1626"/>
            <ac:spMk id="12" creationId="{5B7778FC-632E-4DCA-A7CB-0D7731CCF970}"/>
          </ac:spMkLst>
        </pc:spChg>
        <pc:spChg chg="add">
          <ac:chgData name="Mannerhagen Peter" userId="77036b5a-cee7-41f2-a9c4-f30f9897a622" providerId="ADAL" clId="{5A815DD3-18F9-4110-BB07-8ED424047A44}" dt="2021-02-25T14:32:46.591" v="409" actId="26606"/>
          <ac:spMkLst>
            <pc:docMk/>
            <pc:sldMk cId="1639823958" sldId="1626"/>
            <ac:spMk id="14" creationId="{FA23A907-97FB-4A8F-880A-DD77401C4296}"/>
          </ac:spMkLst>
        </pc:spChg>
      </pc:sldChg>
      <pc:sldChg chg="addSp delSp modSp new mod ord setBg">
        <pc:chgData name="Mannerhagen Peter" userId="77036b5a-cee7-41f2-a9c4-f30f9897a622" providerId="ADAL" clId="{5A815DD3-18F9-4110-BB07-8ED424047A44}" dt="2021-02-25T15:03:37.750" v="932" actId="20577"/>
        <pc:sldMkLst>
          <pc:docMk/>
          <pc:sldMk cId="2824707087" sldId="1627"/>
        </pc:sldMkLst>
        <pc:spChg chg="mod ord">
          <ac:chgData name="Mannerhagen Peter" userId="77036b5a-cee7-41f2-a9c4-f30f9897a622" providerId="ADAL" clId="{5A815DD3-18F9-4110-BB07-8ED424047A44}" dt="2021-02-25T14:53:22.338" v="805" actId="790"/>
          <ac:spMkLst>
            <pc:docMk/>
            <pc:sldMk cId="2824707087" sldId="1627"/>
            <ac:spMk id="2" creationId="{7FE8D934-6073-41B6-B7DD-4D1CBC05358A}"/>
          </ac:spMkLst>
        </pc:spChg>
        <pc:spChg chg="del">
          <ac:chgData name="Mannerhagen Peter" userId="77036b5a-cee7-41f2-a9c4-f30f9897a622" providerId="ADAL" clId="{5A815DD3-18F9-4110-BB07-8ED424047A44}" dt="2021-02-25T14:52:40.648" v="801" actId="26606"/>
          <ac:spMkLst>
            <pc:docMk/>
            <pc:sldMk cId="2824707087" sldId="1627"/>
            <ac:spMk id="3" creationId="{42711DBB-6A8B-44D4-9BDF-3D2B0ACD18CF}"/>
          </ac:spMkLst>
        </pc:spChg>
        <pc:spChg chg="add mod">
          <ac:chgData name="Mannerhagen Peter" userId="77036b5a-cee7-41f2-a9c4-f30f9897a622" providerId="ADAL" clId="{5A815DD3-18F9-4110-BB07-8ED424047A44}" dt="2021-02-25T15:03:37.750" v="932" actId="20577"/>
          <ac:spMkLst>
            <pc:docMk/>
            <pc:sldMk cId="2824707087" sldId="1627"/>
            <ac:spMk id="8" creationId="{A82BCCBA-0D9F-447C-A845-580F0EF6421E}"/>
          </ac:spMkLst>
        </pc:spChg>
        <pc:spChg chg="add">
          <ac:chgData name="Mannerhagen Peter" userId="77036b5a-cee7-41f2-a9c4-f30f9897a622" providerId="ADAL" clId="{5A815DD3-18F9-4110-BB07-8ED424047A44}" dt="2021-02-25T14:52:40.648" v="801" actId="26606"/>
          <ac:spMkLst>
            <pc:docMk/>
            <pc:sldMk cId="2824707087" sldId="1627"/>
            <ac:spMk id="10" creationId="{35555856-9970-4BC3-9AA9-6A917F53AFBD}"/>
          </ac:spMkLst>
        </pc:spChg>
        <pc:spChg chg="add">
          <ac:chgData name="Mannerhagen Peter" userId="77036b5a-cee7-41f2-a9c4-f30f9897a622" providerId="ADAL" clId="{5A815DD3-18F9-4110-BB07-8ED424047A44}" dt="2021-02-25T14:52:40.648" v="801" actId="26606"/>
          <ac:spMkLst>
            <pc:docMk/>
            <pc:sldMk cId="2824707087" sldId="1627"/>
            <ac:spMk id="14" creationId="{13722DD7-BA73-4776-93A3-94491FEF7260}"/>
          </ac:spMkLst>
        </pc:spChg>
        <pc:picChg chg="add">
          <ac:chgData name="Mannerhagen Peter" userId="77036b5a-cee7-41f2-a9c4-f30f9897a622" providerId="ADAL" clId="{5A815DD3-18F9-4110-BB07-8ED424047A44}" dt="2021-02-25T14:52:40.648" v="801" actId="26606"/>
          <ac:picMkLst>
            <pc:docMk/>
            <pc:sldMk cId="2824707087" sldId="1627"/>
            <ac:picMk id="7" creationId="{874C231C-B64D-4FAA-A2C0-7BF54E6C5210}"/>
          </ac:picMkLst>
        </pc:picChg>
        <pc:picChg chg="add mod">
          <ac:chgData name="Mannerhagen Peter" userId="77036b5a-cee7-41f2-a9c4-f30f9897a622" providerId="ADAL" clId="{5A815DD3-18F9-4110-BB07-8ED424047A44}" dt="2021-02-25T14:55:20.835" v="812" actId="1076"/>
          <ac:picMkLst>
            <pc:docMk/>
            <pc:sldMk cId="2824707087" sldId="1627"/>
            <ac:picMk id="9" creationId="{49751C2E-E38B-42C9-866E-F5649E7A3726}"/>
          </ac:picMkLst>
        </pc:picChg>
        <pc:picChg chg="add">
          <ac:chgData name="Mannerhagen Peter" userId="77036b5a-cee7-41f2-a9c4-f30f9897a622" providerId="ADAL" clId="{5A815DD3-18F9-4110-BB07-8ED424047A44}" dt="2021-02-25T14:52:40.648" v="801" actId="26606"/>
          <ac:picMkLst>
            <pc:docMk/>
            <pc:sldMk cId="2824707087" sldId="1627"/>
            <ac:picMk id="12" creationId="{7F487851-BFAF-46D8-A1ED-50CAD6E46F59}"/>
          </ac:picMkLst>
        </pc:picChg>
      </pc:sldChg>
      <pc:sldChg chg="addSp modSp new mod setBg">
        <pc:chgData name="Mannerhagen Peter" userId="77036b5a-cee7-41f2-a9c4-f30f9897a622" providerId="ADAL" clId="{5A815DD3-18F9-4110-BB07-8ED424047A44}" dt="2021-03-04T12:33:16.099" v="3168" actId="20577"/>
        <pc:sldMkLst>
          <pc:docMk/>
          <pc:sldMk cId="3969578363" sldId="1628"/>
        </pc:sldMkLst>
        <pc:spChg chg="mod">
          <ac:chgData name="Mannerhagen Peter" userId="77036b5a-cee7-41f2-a9c4-f30f9897a622" providerId="ADAL" clId="{5A815DD3-18F9-4110-BB07-8ED424047A44}" dt="2021-02-25T15:06:17.248" v="1003" actId="26606"/>
          <ac:spMkLst>
            <pc:docMk/>
            <pc:sldMk cId="3969578363" sldId="1628"/>
            <ac:spMk id="2" creationId="{0C6E6C11-9033-49B9-B4B7-27C4F2B77253}"/>
          </ac:spMkLst>
        </pc:spChg>
        <pc:spChg chg="mod">
          <ac:chgData name="Mannerhagen Peter" userId="77036b5a-cee7-41f2-a9c4-f30f9897a622" providerId="ADAL" clId="{5A815DD3-18F9-4110-BB07-8ED424047A44}" dt="2021-03-04T12:33:16.099" v="3168" actId="20577"/>
          <ac:spMkLst>
            <pc:docMk/>
            <pc:sldMk cId="3969578363" sldId="1628"/>
            <ac:spMk id="3" creationId="{4B66AA03-00F4-4EBF-AEE3-12B82357CA70}"/>
          </ac:spMkLst>
        </pc:spChg>
        <pc:spChg chg="add">
          <ac:chgData name="Mannerhagen Peter" userId="77036b5a-cee7-41f2-a9c4-f30f9897a622" providerId="ADAL" clId="{5A815DD3-18F9-4110-BB07-8ED424047A44}" dt="2021-02-25T15:06:17.248" v="1003" actId="26606"/>
          <ac:spMkLst>
            <pc:docMk/>
            <pc:sldMk cId="3969578363" sldId="1628"/>
            <ac:spMk id="8" creationId="{E92FEB64-6EEA-4759-B4A4-BD2C1E660BA8}"/>
          </ac:spMkLst>
        </pc:spChg>
        <pc:spChg chg="add">
          <ac:chgData name="Mannerhagen Peter" userId="77036b5a-cee7-41f2-a9c4-f30f9897a622" providerId="ADAL" clId="{5A815DD3-18F9-4110-BB07-8ED424047A44}" dt="2021-02-25T15:06:17.248" v="1003" actId="26606"/>
          <ac:spMkLst>
            <pc:docMk/>
            <pc:sldMk cId="3969578363" sldId="1628"/>
            <ac:spMk id="10" creationId="{B10BB131-AC8E-4A8E-A5D1-36260F720C3B}"/>
          </ac:spMkLst>
        </pc:spChg>
        <pc:spChg chg="add">
          <ac:chgData name="Mannerhagen Peter" userId="77036b5a-cee7-41f2-a9c4-f30f9897a622" providerId="ADAL" clId="{5A815DD3-18F9-4110-BB07-8ED424047A44}" dt="2021-02-25T15:06:17.248" v="1003" actId="26606"/>
          <ac:spMkLst>
            <pc:docMk/>
            <pc:sldMk cId="3969578363" sldId="1628"/>
            <ac:spMk id="12" creationId="{14847E93-7DC1-4D4B-8829-B19AA7137C50}"/>
          </ac:spMkLst>
        </pc:spChg>
        <pc:spChg chg="add">
          <ac:chgData name="Mannerhagen Peter" userId="77036b5a-cee7-41f2-a9c4-f30f9897a622" providerId="ADAL" clId="{5A815DD3-18F9-4110-BB07-8ED424047A44}" dt="2021-02-25T15:06:17.248" v="1003" actId="26606"/>
          <ac:spMkLst>
            <pc:docMk/>
            <pc:sldMk cId="3969578363" sldId="1628"/>
            <ac:spMk id="14" creationId="{5566D6E1-03A1-4D73-A4E0-35D74D568A04}"/>
          </ac:spMkLst>
        </pc:spChg>
        <pc:spChg chg="add">
          <ac:chgData name="Mannerhagen Peter" userId="77036b5a-cee7-41f2-a9c4-f30f9897a622" providerId="ADAL" clId="{5A815DD3-18F9-4110-BB07-8ED424047A44}" dt="2021-02-25T15:06:17.248" v="1003" actId="26606"/>
          <ac:spMkLst>
            <pc:docMk/>
            <pc:sldMk cId="3969578363" sldId="1628"/>
            <ac:spMk id="16" creationId="{9F835A99-04AC-494A-A572-AFE8413CC938}"/>
          </ac:spMkLst>
        </pc:spChg>
        <pc:spChg chg="add">
          <ac:chgData name="Mannerhagen Peter" userId="77036b5a-cee7-41f2-a9c4-f30f9897a622" providerId="ADAL" clId="{5A815DD3-18F9-4110-BB07-8ED424047A44}" dt="2021-02-25T15:06:17.248" v="1003" actId="26606"/>
          <ac:spMkLst>
            <pc:docMk/>
            <pc:sldMk cId="3969578363" sldId="1628"/>
            <ac:spMk id="18" creationId="{7B786209-1B0B-4CA9-9BDD-F7327066A84D}"/>
          </ac:spMkLst>
        </pc:spChg>
        <pc:spChg chg="add">
          <ac:chgData name="Mannerhagen Peter" userId="77036b5a-cee7-41f2-a9c4-f30f9897a622" providerId="ADAL" clId="{5A815DD3-18F9-4110-BB07-8ED424047A44}" dt="2021-02-25T15:06:17.248" v="1003" actId="26606"/>
          <ac:spMkLst>
            <pc:docMk/>
            <pc:sldMk cId="3969578363" sldId="1628"/>
            <ac:spMk id="20" creationId="{2D2964BB-484D-45AE-AD66-D407D0629652}"/>
          </ac:spMkLst>
        </pc:spChg>
        <pc:spChg chg="add">
          <ac:chgData name="Mannerhagen Peter" userId="77036b5a-cee7-41f2-a9c4-f30f9897a622" providerId="ADAL" clId="{5A815DD3-18F9-4110-BB07-8ED424047A44}" dt="2021-02-25T15:06:17.248" v="1003" actId="26606"/>
          <ac:spMkLst>
            <pc:docMk/>
            <pc:sldMk cId="3969578363" sldId="1628"/>
            <ac:spMk id="22" creationId="{6691AC69-A76E-4DAB-B565-468B6B87ACF3}"/>
          </ac:spMkLst>
        </pc:spChg>
      </pc:sldChg>
      <pc:sldChg chg="addSp delSp modSp new mod ord setBg">
        <pc:chgData name="Mannerhagen Peter" userId="77036b5a-cee7-41f2-a9c4-f30f9897a622" providerId="ADAL" clId="{5A815DD3-18F9-4110-BB07-8ED424047A44}" dt="2021-02-25T15:48:21.408" v="1672" actId="20577"/>
        <pc:sldMkLst>
          <pc:docMk/>
          <pc:sldMk cId="3573186009" sldId="1629"/>
        </pc:sldMkLst>
        <pc:spChg chg="mod ord">
          <ac:chgData name="Mannerhagen Peter" userId="77036b5a-cee7-41f2-a9c4-f30f9897a622" providerId="ADAL" clId="{5A815DD3-18F9-4110-BB07-8ED424047A44}" dt="2021-02-25T15:15:15.141" v="1321" actId="790"/>
          <ac:spMkLst>
            <pc:docMk/>
            <pc:sldMk cId="3573186009" sldId="1629"/>
            <ac:spMk id="2" creationId="{341ED2F2-C49A-4218-8A99-06E3A50B9449}"/>
          </ac:spMkLst>
        </pc:spChg>
        <pc:spChg chg="del">
          <ac:chgData name="Mannerhagen Peter" userId="77036b5a-cee7-41f2-a9c4-f30f9897a622" providerId="ADAL" clId="{5A815DD3-18F9-4110-BB07-8ED424047A44}" dt="2021-02-25T15:14:33.270" v="1317" actId="26606"/>
          <ac:spMkLst>
            <pc:docMk/>
            <pc:sldMk cId="3573186009" sldId="1629"/>
            <ac:spMk id="3" creationId="{8EF42871-775B-458E-8B18-525EEE23D3E4}"/>
          </ac:spMkLst>
        </pc:spChg>
        <pc:spChg chg="add mod">
          <ac:chgData name="Mannerhagen Peter" userId="77036b5a-cee7-41f2-a9c4-f30f9897a622" providerId="ADAL" clId="{5A815DD3-18F9-4110-BB07-8ED424047A44}" dt="2021-02-25T15:48:21.408" v="1672" actId="20577"/>
          <ac:spMkLst>
            <pc:docMk/>
            <pc:sldMk cId="3573186009" sldId="1629"/>
            <ac:spMk id="8" creationId="{F3A9B40B-E29E-4D7B-BBB1-02284CF439DB}"/>
          </ac:spMkLst>
        </pc:spChg>
        <pc:spChg chg="add">
          <ac:chgData name="Mannerhagen Peter" userId="77036b5a-cee7-41f2-a9c4-f30f9897a622" providerId="ADAL" clId="{5A815DD3-18F9-4110-BB07-8ED424047A44}" dt="2021-02-25T15:14:33.270" v="1317" actId="26606"/>
          <ac:spMkLst>
            <pc:docMk/>
            <pc:sldMk cId="3573186009" sldId="1629"/>
            <ac:spMk id="10" creationId="{35555856-9970-4BC3-9AA9-6A917F53AFBD}"/>
          </ac:spMkLst>
        </pc:spChg>
        <pc:spChg chg="add">
          <ac:chgData name="Mannerhagen Peter" userId="77036b5a-cee7-41f2-a9c4-f30f9897a622" providerId="ADAL" clId="{5A815DD3-18F9-4110-BB07-8ED424047A44}" dt="2021-02-25T15:14:33.270" v="1317" actId="26606"/>
          <ac:spMkLst>
            <pc:docMk/>
            <pc:sldMk cId="3573186009" sldId="1629"/>
            <ac:spMk id="14" creationId="{13722DD7-BA73-4776-93A3-94491FEF7260}"/>
          </ac:spMkLst>
        </pc:spChg>
        <pc:picChg chg="add">
          <ac:chgData name="Mannerhagen Peter" userId="77036b5a-cee7-41f2-a9c4-f30f9897a622" providerId="ADAL" clId="{5A815DD3-18F9-4110-BB07-8ED424047A44}" dt="2021-02-25T15:14:33.270" v="1317" actId="26606"/>
          <ac:picMkLst>
            <pc:docMk/>
            <pc:sldMk cId="3573186009" sldId="1629"/>
            <ac:picMk id="7" creationId="{04DA840C-B2B6-4597-B596-C30E4780BCC8}"/>
          </ac:picMkLst>
        </pc:picChg>
        <pc:picChg chg="add">
          <ac:chgData name="Mannerhagen Peter" userId="77036b5a-cee7-41f2-a9c4-f30f9897a622" providerId="ADAL" clId="{5A815DD3-18F9-4110-BB07-8ED424047A44}" dt="2021-02-25T15:14:33.270" v="1317" actId="26606"/>
          <ac:picMkLst>
            <pc:docMk/>
            <pc:sldMk cId="3573186009" sldId="1629"/>
            <ac:picMk id="12" creationId="{7F487851-BFAF-46D8-A1ED-50CAD6E46F59}"/>
          </ac:picMkLst>
        </pc:picChg>
      </pc:sldChg>
      <pc:sldChg chg="addSp delSp modSp new mod delAnim modAnim">
        <pc:chgData name="Mannerhagen Peter" userId="77036b5a-cee7-41f2-a9c4-f30f9897a622" providerId="ADAL" clId="{5A815DD3-18F9-4110-BB07-8ED424047A44}" dt="2021-03-02T14:34:47.255" v="2060" actId="1076"/>
        <pc:sldMkLst>
          <pc:docMk/>
          <pc:sldMk cId="348149060" sldId="1630"/>
        </pc:sldMkLst>
        <pc:spChg chg="del mod">
          <ac:chgData name="Mannerhagen Peter" userId="77036b5a-cee7-41f2-a9c4-f30f9897a622" providerId="ADAL" clId="{5A815DD3-18F9-4110-BB07-8ED424047A44}" dt="2021-03-02T14:34:33.449" v="2059" actId="478"/>
          <ac:spMkLst>
            <pc:docMk/>
            <pc:sldMk cId="348149060" sldId="1630"/>
            <ac:spMk id="2" creationId="{47370763-B9E3-4B44-9E3B-DF22903AAF74}"/>
          </ac:spMkLst>
        </pc:spChg>
        <pc:spChg chg="del">
          <ac:chgData name="Mannerhagen Peter" userId="77036b5a-cee7-41f2-a9c4-f30f9897a622" providerId="ADAL" clId="{5A815DD3-18F9-4110-BB07-8ED424047A44}" dt="2021-03-02T14:22:09.552" v="1880" actId="478"/>
          <ac:spMkLst>
            <pc:docMk/>
            <pc:sldMk cId="348149060" sldId="1630"/>
            <ac:spMk id="3" creationId="{1EC57438-B44C-459A-A2DE-F56940F48406}"/>
          </ac:spMkLst>
        </pc:spChg>
        <pc:spChg chg="add del mod">
          <ac:chgData name="Mannerhagen Peter" userId="77036b5a-cee7-41f2-a9c4-f30f9897a622" providerId="ADAL" clId="{5A815DD3-18F9-4110-BB07-8ED424047A44}" dt="2021-03-02T14:25:18.396" v="1926" actId="478"/>
          <ac:spMkLst>
            <pc:docMk/>
            <pc:sldMk cId="348149060" sldId="1630"/>
            <ac:spMk id="5" creationId="{905EA6B2-3A54-441A-8E93-8994A15FA884}"/>
          </ac:spMkLst>
        </pc:spChg>
        <pc:spChg chg="add del mod">
          <ac:chgData name="Mannerhagen Peter" userId="77036b5a-cee7-41f2-a9c4-f30f9897a622" providerId="ADAL" clId="{5A815DD3-18F9-4110-BB07-8ED424047A44}" dt="2021-03-02T14:25:18.396" v="1926" actId="478"/>
          <ac:spMkLst>
            <pc:docMk/>
            <pc:sldMk cId="348149060" sldId="1630"/>
            <ac:spMk id="6" creationId="{FE79E2B4-CD0F-4D7D-80EB-3308B1BC562E}"/>
          </ac:spMkLst>
        </pc:spChg>
        <pc:spChg chg="add del mod">
          <ac:chgData name="Mannerhagen Peter" userId="77036b5a-cee7-41f2-a9c4-f30f9897a622" providerId="ADAL" clId="{5A815DD3-18F9-4110-BB07-8ED424047A44}" dt="2021-03-02T14:22:57.063" v="1886" actId="478"/>
          <ac:spMkLst>
            <pc:docMk/>
            <pc:sldMk cId="348149060" sldId="1630"/>
            <ac:spMk id="7" creationId="{55CE72E2-6C36-463F-ACDF-2D0AA82F80EE}"/>
          </ac:spMkLst>
        </pc:spChg>
        <pc:spChg chg="add del mod">
          <ac:chgData name="Mannerhagen Peter" userId="77036b5a-cee7-41f2-a9c4-f30f9897a622" providerId="ADAL" clId="{5A815DD3-18F9-4110-BB07-8ED424047A44}" dt="2021-03-02T14:25:18.396" v="1926" actId="478"/>
          <ac:spMkLst>
            <pc:docMk/>
            <pc:sldMk cId="348149060" sldId="1630"/>
            <ac:spMk id="10" creationId="{F6DE1994-7A77-4C83-9DB4-0D48A88EB92E}"/>
          </ac:spMkLst>
        </pc:spChg>
        <pc:spChg chg="add del mod">
          <ac:chgData name="Mannerhagen Peter" userId="77036b5a-cee7-41f2-a9c4-f30f9897a622" providerId="ADAL" clId="{5A815DD3-18F9-4110-BB07-8ED424047A44}" dt="2021-03-02T14:23:03.541" v="1887" actId="478"/>
          <ac:spMkLst>
            <pc:docMk/>
            <pc:sldMk cId="348149060" sldId="1630"/>
            <ac:spMk id="11" creationId="{933B238B-9A9E-4225-8DC5-AFEEAE80AA12}"/>
          </ac:spMkLst>
        </pc:spChg>
        <pc:spChg chg="add del mod">
          <ac:chgData name="Mannerhagen Peter" userId="77036b5a-cee7-41f2-a9c4-f30f9897a622" providerId="ADAL" clId="{5A815DD3-18F9-4110-BB07-8ED424047A44}" dt="2021-03-02T14:25:18.396" v="1926" actId="478"/>
          <ac:spMkLst>
            <pc:docMk/>
            <pc:sldMk cId="348149060" sldId="1630"/>
            <ac:spMk id="14" creationId="{DFBF70D5-13A0-4219-B185-9F4772FD4BB7}"/>
          </ac:spMkLst>
        </pc:spChg>
        <pc:spChg chg="add del mod">
          <ac:chgData name="Mannerhagen Peter" userId="77036b5a-cee7-41f2-a9c4-f30f9897a622" providerId="ADAL" clId="{5A815DD3-18F9-4110-BB07-8ED424047A44}" dt="2021-03-02T14:25:18.396" v="1926" actId="478"/>
          <ac:spMkLst>
            <pc:docMk/>
            <pc:sldMk cId="348149060" sldId="1630"/>
            <ac:spMk id="16" creationId="{4A3DCBC3-14CA-46EB-B986-992991136453}"/>
          </ac:spMkLst>
        </pc:spChg>
        <pc:spChg chg="add del mod">
          <ac:chgData name="Mannerhagen Peter" userId="77036b5a-cee7-41f2-a9c4-f30f9897a622" providerId="ADAL" clId="{5A815DD3-18F9-4110-BB07-8ED424047A44}" dt="2021-03-02T14:25:18.396" v="1926" actId="478"/>
          <ac:spMkLst>
            <pc:docMk/>
            <pc:sldMk cId="348149060" sldId="1630"/>
            <ac:spMk id="17" creationId="{D412FEFA-C536-4592-879B-D81561E830CF}"/>
          </ac:spMkLst>
        </pc:spChg>
        <pc:spChg chg="add del mod">
          <ac:chgData name="Mannerhagen Peter" userId="77036b5a-cee7-41f2-a9c4-f30f9897a622" providerId="ADAL" clId="{5A815DD3-18F9-4110-BB07-8ED424047A44}" dt="2021-03-02T14:25:18.396" v="1926" actId="478"/>
          <ac:spMkLst>
            <pc:docMk/>
            <pc:sldMk cId="348149060" sldId="1630"/>
            <ac:spMk id="18" creationId="{C718E657-F433-49B2-9C93-E5876F88943E}"/>
          </ac:spMkLst>
        </pc:spChg>
        <pc:spChg chg="add del mod">
          <ac:chgData name="Mannerhagen Peter" userId="77036b5a-cee7-41f2-a9c4-f30f9897a622" providerId="ADAL" clId="{5A815DD3-18F9-4110-BB07-8ED424047A44}" dt="2021-03-02T14:23:17.614" v="1889" actId="478"/>
          <ac:spMkLst>
            <pc:docMk/>
            <pc:sldMk cId="348149060" sldId="1630"/>
            <ac:spMk id="19" creationId="{412967F1-9CC0-480F-91DE-960C988A25EE}"/>
          </ac:spMkLst>
        </pc:spChg>
        <pc:spChg chg="add del mod">
          <ac:chgData name="Mannerhagen Peter" userId="77036b5a-cee7-41f2-a9c4-f30f9897a622" providerId="ADAL" clId="{5A815DD3-18F9-4110-BB07-8ED424047A44}" dt="2021-03-02T14:23:08.150" v="1888" actId="478"/>
          <ac:spMkLst>
            <pc:docMk/>
            <pc:sldMk cId="348149060" sldId="1630"/>
            <ac:spMk id="20" creationId="{2724B604-CC5C-4E2F-9B19-AC5728EE39DE}"/>
          </ac:spMkLst>
        </pc:spChg>
        <pc:spChg chg="add del mod">
          <ac:chgData name="Mannerhagen Peter" userId="77036b5a-cee7-41f2-a9c4-f30f9897a622" providerId="ADAL" clId="{5A815DD3-18F9-4110-BB07-8ED424047A44}" dt="2021-03-02T14:25:18.396" v="1926" actId="478"/>
          <ac:spMkLst>
            <pc:docMk/>
            <pc:sldMk cId="348149060" sldId="1630"/>
            <ac:spMk id="21" creationId="{DBA28467-CC17-4645-A318-BFE67EFB1743}"/>
          </ac:spMkLst>
        </pc:spChg>
        <pc:spChg chg="add del mod">
          <ac:chgData name="Mannerhagen Peter" userId="77036b5a-cee7-41f2-a9c4-f30f9897a622" providerId="ADAL" clId="{5A815DD3-18F9-4110-BB07-8ED424047A44}" dt="2021-03-02T14:25:18.396" v="1926" actId="478"/>
          <ac:spMkLst>
            <pc:docMk/>
            <pc:sldMk cId="348149060" sldId="1630"/>
            <ac:spMk id="22" creationId="{21BA0EA0-B4C1-4E8C-B8C1-B43BE3A9D0D1}"/>
          </ac:spMkLst>
        </pc:spChg>
        <pc:spChg chg="add del mod">
          <ac:chgData name="Mannerhagen Peter" userId="77036b5a-cee7-41f2-a9c4-f30f9897a622" providerId="ADAL" clId="{5A815DD3-18F9-4110-BB07-8ED424047A44}" dt="2021-03-02T14:25:18.396" v="1926" actId="478"/>
          <ac:spMkLst>
            <pc:docMk/>
            <pc:sldMk cId="348149060" sldId="1630"/>
            <ac:spMk id="23" creationId="{18B0B2BB-D124-4129-B24B-53C352A57C09}"/>
          </ac:spMkLst>
        </pc:spChg>
        <pc:spChg chg="add del mod">
          <ac:chgData name="Mannerhagen Peter" userId="77036b5a-cee7-41f2-a9c4-f30f9897a622" providerId="ADAL" clId="{5A815DD3-18F9-4110-BB07-8ED424047A44}" dt="2021-03-02T14:25:18.396" v="1926" actId="478"/>
          <ac:spMkLst>
            <pc:docMk/>
            <pc:sldMk cId="348149060" sldId="1630"/>
            <ac:spMk id="24" creationId="{C27F5984-15F1-4020-B1BD-AA1065E490E5}"/>
          </ac:spMkLst>
        </pc:spChg>
        <pc:spChg chg="add del mod">
          <ac:chgData name="Mannerhagen Peter" userId="77036b5a-cee7-41f2-a9c4-f30f9897a622" providerId="ADAL" clId="{5A815DD3-18F9-4110-BB07-8ED424047A44}" dt="2021-03-02T14:25:18.396" v="1926" actId="478"/>
          <ac:spMkLst>
            <pc:docMk/>
            <pc:sldMk cId="348149060" sldId="1630"/>
            <ac:spMk id="25" creationId="{B3373200-14C9-4080-BF0C-52B3E7394EA5}"/>
          </ac:spMkLst>
        </pc:spChg>
        <pc:spChg chg="add mod">
          <ac:chgData name="Mannerhagen Peter" userId="77036b5a-cee7-41f2-a9c4-f30f9897a622" providerId="ADAL" clId="{5A815DD3-18F9-4110-BB07-8ED424047A44}" dt="2021-03-02T14:28:29.927" v="2008" actId="20577"/>
          <ac:spMkLst>
            <pc:docMk/>
            <pc:sldMk cId="348149060" sldId="1630"/>
            <ac:spMk id="27" creationId="{80C5092A-9981-4433-9958-9FD3C1396465}"/>
          </ac:spMkLst>
        </pc:spChg>
        <pc:spChg chg="add mod">
          <ac:chgData name="Mannerhagen Peter" userId="77036b5a-cee7-41f2-a9c4-f30f9897a622" providerId="ADAL" clId="{5A815DD3-18F9-4110-BB07-8ED424047A44}" dt="2021-03-02T14:30:46.309" v="2051" actId="14100"/>
          <ac:spMkLst>
            <pc:docMk/>
            <pc:sldMk cId="348149060" sldId="1630"/>
            <ac:spMk id="28" creationId="{772A82C3-0BED-4DF1-9883-54F3F61D3940}"/>
          </ac:spMkLst>
        </pc:spChg>
        <pc:spChg chg="add mod">
          <ac:chgData name="Mannerhagen Peter" userId="77036b5a-cee7-41f2-a9c4-f30f9897a622" providerId="ADAL" clId="{5A815DD3-18F9-4110-BB07-8ED424047A44}" dt="2021-03-02T14:34:47.255" v="2060" actId="1076"/>
          <ac:spMkLst>
            <pc:docMk/>
            <pc:sldMk cId="348149060" sldId="1630"/>
            <ac:spMk id="29" creationId="{906AD949-542F-4FED-AFC7-2D42A361AFD9}"/>
          </ac:spMkLst>
        </pc:spChg>
        <pc:spChg chg="add mod">
          <ac:chgData name="Mannerhagen Peter" userId="77036b5a-cee7-41f2-a9c4-f30f9897a622" providerId="ADAL" clId="{5A815DD3-18F9-4110-BB07-8ED424047A44}" dt="2021-03-02T14:34:47.255" v="2060" actId="1076"/>
          <ac:spMkLst>
            <pc:docMk/>
            <pc:sldMk cId="348149060" sldId="1630"/>
            <ac:spMk id="30" creationId="{615F28FA-447B-4B7F-B3CA-85F8B2EF408B}"/>
          </ac:spMkLst>
        </pc:spChg>
        <pc:spChg chg="add mod">
          <ac:chgData name="Mannerhagen Peter" userId="77036b5a-cee7-41f2-a9c4-f30f9897a622" providerId="ADAL" clId="{5A815DD3-18F9-4110-BB07-8ED424047A44}" dt="2021-03-02T14:34:47.255" v="2060" actId="1076"/>
          <ac:spMkLst>
            <pc:docMk/>
            <pc:sldMk cId="348149060" sldId="1630"/>
            <ac:spMk id="31" creationId="{DB82F171-783E-49EB-86EA-FC924DBC991A}"/>
          </ac:spMkLst>
        </pc:spChg>
        <pc:spChg chg="add mod">
          <ac:chgData name="Mannerhagen Peter" userId="77036b5a-cee7-41f2-a9c4-f30f9897a622" providerId="ADAL" clId="{5A815DD3-18F9-4110-BB07-8ED424047A44}" dt="2021-03-02T14:34:47.255" v="2060" actId="1076"/>
          <ac:spMkLst>
            <pc:docMk/>
            <pc:sldMk cId="348149060" sldId="1630"/>
            <ac:spMk id="32" creationId="{9C2E4500-7E7E-4491-AB92-A4BB85BD6993}"/>
          </ac:spMkLst>
        </pc:spChg>
        <pc:picChg chg="add mod">
          <ac:chgData name="Mannerhagen Peter" userId="77036b5a-cee7-41f2-a9c4-f30f9897a622" providerId="ADAL" clId="{5A815DD3-18F9-4110-BB07-8ED424047A44}" dt="2021-03-02T14:25:38.224" v="1931" actId="1076"/>
          <ac:picMkLst>
            <pc:docMk/>
            <pc:sldMk cId="348149060" sldId="1630"/>
            <ac:picMk id="4" creationId="{4C5CDDEB-F872-4E6E-A89E-11487F7E4AA5}"/>
          </ac:picMkLst>
        </pc:picChg>
        <pc:picChg chg="add mod">
          <ac:chgData name="Mannerhagen Peter" userId="77036b5a-cee7-41f2-a9c4-f30f9897a622" providerId="ADAL" clId="{5A815DD3-18F9-4110-BB07-8ED424047A44}" dt="2021-03-02T14:25:30.560" v="1929" actId="1076"/>
          <ac:picMkLst>
            <pc:docMk/>
            <pc:sldMk cId="348149060" sldId="1630"/>
            <ac:picMk id="26" creationId="{37CB6415-0E9F-4030-83E6-47085F7342F2}"/>
          </ac:picMkLst>
        </pc:picChg>
        <pc:cxnChg chg="add del mod">
          <ac:chgData name="Mannerhagen Peter" userId="77036b5a-cee7-41f2-a9c4-f30f9897a622" providerId="ADAL" clId="{5A815DD3-18F9-4110-BB07-8ED424047A44}" dt="2021-03-02T14:25:18.396" v="1926" actId="478"/>
          <ac:cxnSpMkLst>
            <pc:docMk/>
            <pc:sldMk cId="348149060" sldId="1630"/>
            <ac:cxnSpMk id="8" creationId="{C54421BF-5462-42C4-B080-79D2D8F2B03F}"/>
          </ac:cxnSpMkLst>
        </pc:cxnChg>
        <pc:cxnChg chg="add del mod">
          <ac:chgData name="Mannerhagen Peter" userId="77036b5a-cee7-41f2-a9c4-f30f9897a622" providerId="ADAL" clId="{5A815DD3-18F9-4110-BB07-8ED424047A44}" dt="2021-03-02T14:25:18.396" v="1926" actId="478"/>
          <ac:cxnSpMkLst>
            <pc:docMk/>
            <pc:sldMk cId="348149060" sldId="1630"/>
            <ac:cxnSpMk id="9" creationId="{D400BCFE-8C10-4A49-B5C9-64A7830F36D0}"/>
          </ac:cxnSpMkLst>
        </pc:cxnChg>
        <pc:cxnChg chg="add del mod">
          <ac:chgData name="Mannerhagen Peter" userId="77036b5a-cee7-41f2-a9c4-f30f9897a622" providerId="ADAL" clId="{5A815DD3-18F9-4110-BB07-8ED424047A44}" dt="2021-03-02T14:25:18.396" v="1926" actId="478"/>
          <ac:cxnSpMkLst>
            <pc:docMk/>
            <pc:sldMk cId="348149060" sldId="1630"/>
            <ac:cxnSpMk id="12" creationId="{464759EA-2653-4900-A28E-E9D1978BCA93}"/>
          </ac:cxnSpMkLst>
        </pc:cxnChg>
        <pc:cxnChg chg="add del mod">
          <ac:chgData name="Mannerhagen Peter" userId="77036b5a-cee7-41f2-a9c4-f30f9897a622" providerId="ADAL" clId="{5A815DD3-18F9-4110-BB07-8ED424047A44}" dt="2021-03-02T14:25:18.396" v="1926" actId="478"/>
          <ac:cxnSpMkLst>
            <pc:docMk/>
            <pc:sldMk cId="348149060" sldId="1630"/>
            <ac:cxnSpMk id="13" creationId="{E215480F-9CE8-4491-A29C-524D092082CE}"/>
          </ac:cxnSpMkLst>
        </pc:cxnChg>
        <pc:cxnChg chg="add del mod">
          <ac:chgData name="Mannerhagen Peter" userId="77036b5a-cee7-41f2-a9c4-f30f9897a622" providerId="ADAL" clId="{5A815DD3-18F9-4110-BB07-8ED424047A44}" dt="2021-03-02T14:25:18.396" v="1926" actId="478"/>
          <ac:cxnSpMkLst>
            <pc:docMk/>
            <pc:sldMk cId="348149060" sldId="1630"/>
            <ac:cxnSpMk id="15" creationId="{528A285E-C929-4144-AF30-807939BFACAF}"/>
          </ac:cxnSpMkLst>
        </pc:cxnChg>
      </pc:sldChg>
      <pc:sldChg chg="addSp modSp new mod setBg">
        <pc:chgData name="Mannerhagen Peter" userId="77036b5a-cee7-41f2-a9c4-f30f9897a622" providerId="ADAL" clId="{5A815DD3-18F9-4110-BB07-8ED424047A44}" dt="2021-03-02T14:44:01.070" v="2296" actId="20577"/>
        <pc:sldMkLst>
          <pc:docMk/>
          <pc:sldMk cId="1796209462" sldId="1631"/>
        </pc:sldMkLst>
        <pc:spChg chg="mod">
          <ac:chgData name="Mannerhagen Peter" userId="77036b5a-cee7-41f2-a9c4-f30f9897a622" providerId="ADAL" clId="{5A815DD3-18F9-4110-BB07-8ED424047A44}" dt="2021-03-02T14:41:32.466" v="2224" actId="26606"/>
          <ac:spMkLst>
            <pc:docMk/>
            <pc:sldMk cId="1796209462" sldId="1631"/>
            <ac:spMk id="2" creationId="{47F841E8-24D7-4EF8-BF2E-A3FE5A1F2C61}"/>
          </ac:spMkLst>
        </pc:spChg>
        <pc:spChg chg="mod">
          <ac:chgData name="Mannerhagen Peter" userId="77036b5a-cee7-41f2-a9c4-f30f9897a622" providerId="ADAL" clId="{5A815DD3-18F9-4110-BB07-8ED424047A44}" dt="2021-03-02T14:44:01.070" v="2296" actId="20577"/>
          <ac:spMkLst>
            <pc:docMk/>
            <pc:sldMk cId="1796209462" sldId="1631"/>
            <ac:spMk id="3" creationId="{2B1E29F6-4873-4DEC-ACAF-50A5C74C41A6}"/>
          </ac:spMkLst>
        </pc:spChg>
        <pc:spChg chg="add">
          <ac:chgData name="Mannerhagen Peter" userId="77036b5a-cee7-41f2-a9c4-f30f9897a622" providerId="ADAL" clId="{5A815DD3-18F9-4110-BB07-8ED424047A44}" dt="2021-03-02T14:41:32.466" v="2224" actId="26606"/>
          <ac:spMkLst>
            <pc:docMk/>
            <pc:sldMk cId="1796209462" sldId="1631"/>
            <ac:spMk id="8" creationId="{907EF6B7-1338-4443-8C46-6A318D952DFD}"/>
          </ac:spMkLst>
        </pc:spChg>
        <pc:spChg chg="add">
          <ac:chgData name="Mannerhagen Peter" userId="77036b5a-cee7-41f2-a9c4-f30f9897a622" providerId="ADAL" clId="{5A815DD3-18F9-4110-BB07-8ED424047A44}" dt="2021-03-02T14:41:32.466" v="2224" actId="26606"/>
          <ac:spMkLst>
            <pc:docMk/>
            <pc:sldMk cId="1796209462" sldId="1631"/>
            <ac:spMk id="10" creationId="{DAAE4CDD-124C-4DCF-9584-B6033B545DD5}"/>
          </ac:spMkLst>
        </pc:spChg>
        <pc:spChg chg="add">
          <ac:chgData name="Mannerhagen Peter" userId="77036b5a-cee7-41f2-a9c4-f30f9897a622" providerId="ADAL" clId="{5A815DD3-18F9-4110-BB07-8ED424047A44}" dt="2021-03-02T14:41:32.466" v="2224" actId="26606"/>
          <ac:spMkLst>
            <pc:docMk/>
            <pc:sldMk cId="1796209462" sldId="1631"/>
            <ac:spMk id="12" creationId="{081E4A58-353D-44AE-B2FC-2A74E2E400F7}"/>
          </ac:spMkLst>
        </pc:spChg>
      </pc:sldChg>
      <pc:sldChg chg="addSp delSp modSp new mod modAnim">
        <pc:chgData name="Mannerhagen Peter" userId="77036b5a-cee7-41f2-a9c4-f30f9897a622" providerId="ADAL" clId="{5A815DD3-18F9-4110-BB07-8ED424047A44}" dt="2021-03-02T16:10:48.178" v="2670"/>
        <pc:sldMkLst>
          <pc:docMk/>
          <pc:sldMk cId="1515300591" sldId="1632"/>
        </pc:sldMkLst>
        <pc:spChg chg="del">
          <ac:chgData name="Mannerhagen Peter" userId="77036b5a-cee7-41f2-a9c4-f30f9897a622" providerId="ADAL" clId="{5A815DD3-18F9-4110-BB07-8ED424047A44}" dt="2021-03-02T15:27:50.696" v="2386" actId="478"/>
          <ac:spMkLst>
            <pc:docMk/>
            <pc:sldMk cId="1515300591" sldId="1632"/>
            <ac:spMk id="2" creationId="{1494C6DA-4A51-44CD-9116-C32E92A3C29F}"/>
          </ac:spMkLst>
        </pc:spChg>
        <pc:spChg chg="del">
          <ac:chgData name="Mannerhagen Peter" userId="77036b5a-cee7-41f2-a9c4-f30f9897a622" providerId="ADAL" clId="{5A815DD3-18F9-4110-BB07-8ED424047A44}" dt="2021-03-02T15:19:57.954" v="2299" actId="478"/>
          <ac:spMkLst>
            <pc:docMk/>
            <pc:sldMk cId="1515300591" sldId="1632"/>
            <ac:spMk id="3" creationId="{729BB705-6ED8-403C-BF7E-23B92E3B2028}"/>
          </ac:spMkLst>
        </pc:spChg>
        <pc:spChg chg="add mod">
          <ac:chgData name="Mannerhagen Peter" userId="77036b5a-cee7-41f2-a9c4-f30f9897a622" providerId="ADAL" clId="{5A815DD3-18F9-4110-BB07-8ED424047A44}" dt="2021-03-02T15:23:26.051" v="2331" actId="1076"/>
          <ac:spMkLst>
            <pc:docMk/>
            <pc:sldMk cId="1515300591" sldId="1632"/>
            <ac:spMk id="7" creationId="{4C1D470A-65EA-4510-9982-6B1A02A3992E}"/>
          </ac:spMkLst>
        </pc:spChg>
        <pc:spChg chg="add mod">
          <ac:chgData name="Mannerhagen Peter" userId="77036b5a-cee7-41f2-a9c4-f30f9897a622" providerId="ADAL" clId="{5A815DD3-18F9-4110-BB07-8ED424047A44}" dt="2021-03-02T16:07:40.748" v="2658" actId="1038"/>
          <ac:spMkLst>
            <pc:docMk/>
            <pc:sldMk cId="1515300591" sldId="1632"/>
            <ac:spMk id="10" creationId="{F4A0083F-FADE-41AC-8D47-A176513D3D73}"/>
          </ac:spMkLst>
        </pc:spChg>
        <pc:spChg chg="add mod">
          <ac:chgData name="Mannerhagen Peter" userId="77036b5a-cee7-41f2-a9c4-f30f9897a622" providerId="ADAL" clId="{5A815DD3-18F9-4110-BB07-8ED424047A44}" dt="2021-03-02T15:31:25.220" v="2462" actId="14100"/>
          <ac:spMkLst>
            <pc:docMk/>
            <pc:sldMk cId="1515300591" sldId="1632"/>
            <ac:spMk id="21" creationId="{1D9875F1-8EB9-4BF1-9C76-3840AFD06C9C}"/>
          </ac:spMkLst>
        </pc:spChg>
        <pc:spChg chg="add mod">
          <ac:chgData name="Mannerhagen Peter" userId="77036b5a-cee7-41f2-a9c4-f30f9897a622" providerId="ADAL" clId="{5A815DD3-18F9-4110-BB07-8ED424047A44}" dt="2021-03-02T15:42:16.905" v="2510" actId="20577"/>
          <ac:spMkLst>
            <pc:docMk/>
            <pc:sldMk cId="1515300591" sldId="1632"/>
            <ac:spMk id="28" creationId="{C5350F15-733F-4DA0-8E2B-9253CF103154}"/>
          </ac:spMkLst>
        </pc:spChg>
        <pc:spChg chg="add mod">
          <ac:chgData name="Mannerhagen Peter" userId="77036b5a-cee7-41f2-a9c4-f30f9897a622" providerId="ADAL" clId="{5A815DD3-18F9-4110-BB07-8ED424047A44}" dt="2021-03-02T16:02:40.137" v="2569" actId="1037"/>
          <ac:spMkLst>
            <pc:docMk/>
            <pc:sldMk cId="1515300591" sldId="1632"/>
            <ac:spMk id="32" creationId="{B9F75E8D-EC0D-482B-B4D7-385F1FA25455}"/>
          </ac:spMkLst>
        </pc:spChg>
        <pc:spChg chg="add mod">
          <ac:chgData name="Mannerhagen Peter" userId="77036b5a-cee7-41f2-a9c4-f30f9897a622" providerId="ADAL" clId="{5A815DD3-18F9-4110-BB07-8ED424047A44}" dt="2021-03-02T16:07:18.710" v="2627" actId="14100"/>
          <ac:spMkLst>
            <pc:docMk/>
            <pc:sldMk cId="1515300591" sldId="1632"/>
            <ac:spMk id="37" creationId="{1B73AE99-EBB2-4AC5-94FA-C7CC9BA0306E}"/>
          </ac:spMkLst>
        </pc:spChg>
        <pc:picChg chg="add mod">
          <ac:chgData name="Mannerhagen Peter" userId="77036b5a-cee7-41f2-a9c4-f30f9897a622" providerId="ADAL" clId="{5A815DD3-18F9-4110-BB07-8ED424047A44}" dt="2021-03-02T15:20:09.865" v="2302" actId="1076"/>
          <ac:picMkLst>
            <pc:docMk/>
            <pc:sldMk cId="1515300591" sldId="1632"/>
            <ac:picMk id="4" creationId="{5B6FB954-D825-41EF-BDB2-DB561DCFFCCE}"/>
          </ac:picMkLst>
        </pc:picChg>
        <pc:picChg chg="add mod">
          <ac:chgData name="Mannerhagen Peter" userId="77036b5a-cee7-41f2-a9c4-f30f9897a622" providerId="ADAL" clId="{5A815DD3-18F9-4110-BB07-8ED424047A44}" dt="2021-03-02T15:22:37.955" v="2306" actId="1076"/>
          <ac:picMkLst>
            <pc:docMk/>
            <pc:sldMk cId="1515300591" sldId="1632"/>
            <ac:picMk id="6" creationId="{991CC400-898A-49A8-826A-304DBCFFF817}"/>
          </ac:picMkLst>
        </pc:picChg>
        <pc:picChg chg="add mod">
          <ac:chgData name="Mannerhagen Peter" userId="77036b5a-cee7-41f2-a9c4-f30f9897a622" providerId="ADAL" clId="{5A815DD3-18F9-4110-BB07-8ED424047A44}" dt="2021-03-02T16:07:40.748" v="2658" actId="1038"/>
          <ac:picMkLst>
            <pc:docMk/>
            <pc:sldMk cId="1515300591" sldId="1632"/>
            <ac:picMk id="9" creationId="{A8A0ADD8-64B1-489E-AB09-82EDBDBF6392}"/>
          </ac:picMkLst>
        </pc:picChg>
        <pc:picChg chg="add mod">
          <ac:chgData name="Mannerhagen Peter" userId="77036b5a-cee7-41f2-a9c4-f30f9897a622" providerId="ADAL" clId="{5A815DD3-18F9-4110-BB07-8ED424047A44}" dt="2021-03-02T15:27:58.796" v="2387" actId="1076"/>
          <ac:picMkLst>
            <pc:docMk/>
            <pc:sldMk cId="1515300591" sldId="1632"/>
            <ac:picMk id="11" creationId="{AA7414FD-14E0-4A4A-AF7A-FE89525E39C6}"/>
          </ac:picMkLst>
        </pc:picChg>
        <pc:picChg chg="add mod">
          <ac:chgData name="Mannerhagen Peter" userId="77036b5a-cee7-41f2-a9c4-f30f9897a622" providerId="ADAL" clId="{5A815DD3-18F9-4110-BB07-8ED424047A44}" dt="2021-03-02T15:32:23.958" v="2469" actId="14100"/>
          <ac:picMkLst>
            <pc:docMk/>
            <pc:sldMk cId="1515300591" sldId="1632"/>
            <ac:picMk id="22" creationId="{7B15D053-446F-4A1F-9068-453C3AF1ADE3}"/>
          </ac:picMkLst>
        </pc:picChg>
        <pc:picChg chg="add mod">
          <ac:chgData name="Mannerhagen Peter" userId="77036b5a-cee7-41f2-a9c4-f30f9897a622" providerId="ADAL" clId="{5A815DD3-18F9-4110-BB07-8ED424047A44}" dt="2021-03-02T15:41:43.803" v="2486" actId="1076"/>
          <ac:picMkLst>
            <pc:docMk/>
            <pc:sldMk cId="1515300591" sldId="1632"/>
            <ac:picMk id="25" creationId="{10CAD242-E0DB-4BBA-8947-E86AF2A314E2}"/>
          </ac:picMkLst>
        </pc:picChg>
        <pc:picChg chg="add mod">
          <ac:chgData name="Mannerhagen Peter" userId="77036b5a-cee7-41f2-a9c4-f30f9897a622" providerId="ADAL" clId="{5A815DD3-18F9-4110-BB07-8ED424047A44}" dt="2021-03-02T15:41:34.353" v="2485" actId="1076"/>
          <ac:picMkLst>
            <pc:docMk/>
            <pc:sldMk cId="1515300591" sldId="1632"/>
            <ac:picMk id="26" creationId="{45BDC481-44B0-4AE2-8AE7-C28460610900}"/>
          </ac:picMkLst>
        </pc:picChg>
        <pc:picChg chg="add mod">
          <ac:chgData name="Mannerhagen Peter" userId="77036b5a-cee7-41f2-a9c4-f30f9897a622" providerId="ADAL" clId="{5A815DD3-18F9-4110-BB07-8ED424047A44}" dt="2021-03-02T15:41:31.819" v="2484" actId="1076"/>
          <ac:picMkLst>
            <pc:docMk/>
            <pc:sldMk cId="1515300591" sldId="1632"/>
            <ac:picMk id="27" creationId="{4FD6ACC0-56E7-413C-94FE-86B0C7F61092}"/>
          </ac:picMkLst>
        </pc:picChg>
        <pc:picChg chg="add mod">
          <ac:chgData name="Mannerhagen Peter" userId="77036b5a-cee7-41f2-a9c4-f30f9897a622" providerId="ADAL" clId="{5A815DD3-18F9-4110-BB07-8ED424047A44}" dt="2021-03-02T16:02:40.137" v="2569" actId="1037"/>
          <ac:picMkLst>
            <pc:docMk/>
            <pc:sldMk cId="1515300591" sldId="1632"/>
            <ac:picMk id="31" creationId="{CFDDB3AA-1730-4270-83F9-5CDBB584C548}"/>
          </ac:picMkLst>
        </pc:picChg>
        <pc:picChg chg="add mod">
          <ac:chgData name="Mannerhagen Peter" userId="77036b5a-cee7-41f2-a9c4-f30f9897a622" providerId="ADAL" clId="{5A815DD3-18F9-4110-BB07-8ED424047A44}" dt="2021-03-02T16:02:40.137" v="2569" actId="1037"/>
          <ac:picMkLst>
            <pc:docMk/>
            <pc:sldMk cId="1515300591" sldId="1632"/>
            <ac:picMk id="33" creationId="{235539A5-F39B-4086-B1D1-4E192BC79EE3}"/>
          </ac:picMkLst>
        </pc:picChg>
        <pc:picChg chg="add mod">
          <ac:chgData name="Mannerhagen Peter" userId="77036b5a-cee7-41f2-a9c4-f30f9897a622" providerId="ADAL" clId="{5A815DD3-18F9-4110-BB07-8ED424047A44}" dt="2021-03-02T16:07:24.496" v="2628" actId="1076"/>
          <ac:picMkLst>
            <pc:docMk/>
            <pc:sldMk cId="1515300591" sldId="1632"/>
            <ac:picMk id="36" creationId="{25FB0F90-0618-46C5-A0A2-B078E71D0502}"/>
          </ac:picMkLst>
        </pc:picChg>
        <pc:cxnChg chg="add mod">
          <ac:chgData name="Mannerhagen Peter" userId="77036b5a-cee7-41f2-a9c4-f30f9897a622" providerId="ADAL" clId="{5A815DD3-18F9-4110-BB07-8ED424047A44}" dt="2021-03-02T15:29:48.607" v="2395" actId="14100"/>
          <ac:cxnSpMkLst>
            <pc:docMk/>
            <pc:sldMk cId="1515300591" sldId="1632"/>
            <ac:cxnSpMk id="13" creationId="{E80E8853-DA71-4495-BDFC-E441BDE74DC9}"/>
          </ac:cxnSpMkLst>
        </pc:cxnChg>
        <pc:cxnChg chg="add mod">
          <ac:chgData name="Mannerhagen Peter" userId="77036b5a-cee7-41f2-a9c4-f30f9897a622" providerId="ADAL" clId="{5A815DD3-18F9-4110-BB07-8ED424047A44}" dt="2021-03-02T15:29:54.486" v="2396" actId="14100"/>
          <ac:cxnSpMkLst>
            <pc:docMk/>
            <pc:sldMk cId="1515300591" sldId="1632"/>
            <ac:cxnSpMk id="14" creationId="{A639352C-2E2F-429A-8EC5-162A04A75262}"/>
          </ac:cxnSpMkLst>
        </pc:cxnChg>
        <pc:cxnChg chg="add mod">
          <ac:chgData name="Mannerhagen Peter" userId="77036b5a-cee7-41f2-a9c4-f30f9897a622" providerId="ADAL" clId="{5A815DD3-18F9-4110-BB07-8ED424047A44}" dt="2021-03-02T15:34:24.398" v="2472" actId="14100"/>
          <ac:cxnSpMkLst>
            <pc:docMk/>
            <pc:sldMk cId="1515300591" sldId="1632"/>
            <ac:cxnSpMk id="23" creationId="{DE086F8C-6B3C-4F75-812B-CE6EEFC281A6}"/>
          </ac:cxnSpMkLst>
        </pc:cxnChg>
        <pc:cxnChg chg="add mod">
          <ac:chgData name="Mannerhagen Peter" userId="77036b5a-cee7-41f2-a9c4-f30f9897a622" providerId="ADAL" clId="{5A815DD3-18F9-4110-BB07-8ED424047A44}" dt="2021-03-02T16:02:29.685" v="2540" actId="14100"/>
          <ac:cxnSpMkLst>
            <pc:docMk/>
            <pc:sldMk cId="1515300591" sldId="1632"/>
            <ac:cxnSpMk id="29" creationId="{5CA09037-5B86-4276-AFEC-956B0C962F07}"/>
          </ac:cxnSpMkLst>
        </pc:cxnChg>
      </pc:sldChg>
    </pc:docChg>
  </pc:docChgLst>
  <pc:docChgLst>
    <pc:chgData name="Mannerhagen Peter" userId="77036b5a-cee7-41f2-a9c4-f30f9897a622" providerId="ADAL" clId="{A059CAA7-6363-4147-B52B-A4F7BE0B625E}"/>
    <pc:docChg chg="undo custSel addSld delSld modSld sldOrd addSection modSection">
      <pc:chgData name="Mannerhagen Peter" userId="77036b5a-cee7-41f2-a9c4-f30f9897a622" providerId="ADAL" clId="{A059CAA7-6363-4147-B52B-A4F7BE0B625E}" dt="2021-05-26T08:54:58.106" v="4004" actId="20577"/>
      <pc:docMkLst>
        <pc:docMk/>
      </pc:docMkLst>
      <pc:sldChg chg="modSp mod">
        <pc:chgData name="Mannerhagen Peter" userId="77036b5a-cee7-41f2-a9c4-f30f9897a622" providerId="ADAL" clId="{A059CAA7-6363-4147-B52B-A4F7BE0B625E}" dt="2021-05-26T08:54:58.106" v="4004" actId="20577"/>
        <pc:sldMkLst>
          <pc:docMk/>
          <pc:sldMk cId="1461940981" sldId="267"/>
        </pc:sldMkLst>
        <pc:spChg chg="mod">
          <ac:chgData name="Mannerhagen Peter" userId="77036b5a-cee7-41f2-a9c4-f30f9897a622" providerId="ADAL" clId="{A059CAA7-6363-4147-B52B-A4F7BE0B625E}" dt="2021-05-26T08:54:58.106" v="4004" actId="20577"/>
          <ac:spMkLst>
            <pc:docMk/>
            <pc:sldMk cId="1461940981" sldId="267"/>
            <ac:spMk id="2" creationId="{4ECA226B-E041-417A-A881-2BAF5666C932}"/>
          </ac:spMkLst>
        </pc:spChg>
      </pc:sldChg>
      <pc:sldChg chg="delSp add del mod">
        <pc:chgData name="Mannerhagen Peter" userId="77036b5a-cee7-41f2-a9c4-f30f9897a622" providerId="ADAL" clId="{A059CAA7-6363-4147-B52B-A4F7BE0B625E}" dt="2021-05-06T13:53:10.293" v="575" actId="47"/>
        <pc:sldMkLst>
          <pc:docMk/>
          <pc:sldMk cId="3005653373" sldId="281"/>
        </pc:sldMkLst>
        <pc:spChg chg="del">
          <ac:chgData name="Mannerhagen Peter" userId="77036b5a-cee7-41f2-a9c4-f30f9897a622" providerId="ADAL" clId="{A059CAA7-6363-4147-B52B-A4F7BE0B625E}" dt="2021-05-06T13:48:31.264" v="543" actId="478"/>
          <ac:spMkLst>
            <pc:docMk/>
            <pc:sldMk cId="3005653373" sldId="281"/>
            <ac:spMk id="24" creationId="{DEF210F6-A6FD-4798-A38E-6004B16BD15B}"/>
          </ac:spMkLst>
        </pc:spChg>
        <pc:spChg chg="del">
          <ac:chgData name="Mannerhagen Peter" userId="77036b5a-cee7-41f2-a9c4-f30f9897a622" providerId="ADAL" clId="{A059CAA7-6363-4147-B52B-A4F7BE0B625E}" dt="2021-05-06T13:49:07.719" v="550" actId="478"/>
          <ac:spMkLst>
            <pc:docMk/>
            <pc:sldMk cId="3005653373" sldId="281"/>
            <ac:spMk id="29" creationId="{D51D6E6B-C6CA-4BBF-BBEB-A4ADEDA32BF3}"/>
          </ac:spMkLst>
        </pc:spChg>
        <pc:spChg chg="del">
          <ac:chgData name="Mannerhagen Peter" userId="77036b5a-cee7-41f2-a9c4-f30f9897a622" providerId="ADAL" clId="{A059CAA7-6363-4147-B52B-A4F7BE0B625E}" dt="2021-05-06T13:48:37.968" v="545" actId="478"/>
          <ac:spMkLst>
            <pc:docMk/>
            <pc:sldMk cId="3005653373" sldId="281"/>
            <ac:spMk id="30" creationId="{9049626C-F5A8-4982-BEF2-BE1C37140507}"/>
          </ac:spMkLst>
        </pc:spChg>
        <pc:spChg chg="del">
          <ac:chgData name="Mannerhagen Peter" userId="77036b5a-cee7-41f2-a9c4-f30f9897a622" providerId="ADAL" clId="{A059CAA7-6363-4147-B52B-A4F7BE0B625E}" dt="2021-05-06T13:49:04.289" v="549" actId="478"/>
          <ac:spMkLst>
            <pc:docMk/>
            <pc:sldMk cId="3005653373" sldId="281"/>
            <ac:spMk id="31" creationId="{C7500689-2D4C-4D30-A8B9-C87BB63D34A4}"/>
          </ac:spMkLst>
        </pc:spChg>
        <pc:spChg chg="del">
          <ac:chgData name="Mannerhagen Peter" userId="77036b5a-cee7-41f2-a9c4-f30f9897a622" providerId="ADAL" clId="{A059CAA7-6363-4147-B52B-A4F7BE0B625E}" dt="2021-05-06T13:48:41.588" v="546" actId="478"/>
          <ac:spMkLst>
            <pc:docMk/>
            <pc:sldMk cId="3005653373" sldId="281"/>
            <ac:spMk id="34" creationId="{867C49D9-62FE-41ED-9512-C61DF23F6F53}"/>
          </ac:spMkLst>
        </pc:spChg>
        <pc:picChg chg="del">
          <ac:chgData name="Mannerhagen Peter" userId="77036b5a-cee7-41f2-a9c4-f30f9897a622" providerId="ADAL" clId="{A059CAA7-6363-4147-B52B-A4F7BE0B625E}" dt="2021-05-06T13:49:01.329" v="548" actId="478"/>
          <ac:picMkLst>
            <pc:docMk/>
            <pc:sldMk cId="3005653373" sldId="281"/>
            <ac:picMk id="9" creationId="{F57EC432-32ED-4882-A2F1-CD44C5AAE4BA}"/>
          </ac:picMkLst>
        </pc:picChg>
        <pc:picChg chg="del">
          <ac:chgData name="Mannerhagen Peter" userId="77036b5a-cee7-41f2-a9c4-f30f9897a622" providerId="ADAL" clId="{A059CAA7-6363-4147-B52B-A4F7BE0B625E}" dt="2021-05-06T13:49:01.329" v="548" actId="478"/>
          <ac:picMkLst>
            <pc:docMk/>
            <pc:sldMk cId="3005653373" sldId="281"/>
            <ac:picMk id="11" creationId="{12EA6C59-AEB6-4B96-B150-1B292E18720C}"/>
          </ac:picMkLst>
        </pc:picChg>
        <pc:picChg chg="del">
          <ac:chgData name="Mannerhagen Peter" userId="77036b5a-cee7-41f2-a9c4-f30f9897a622" providerId="ADAL" clId="{A059CAA7-6363-4147-B52B-A4F7BE0B625E}" dt="2021-05-06T13:49:01.329" v="548" actId="478"/>
          <ac:picMkLst>
            <pc:docMk/>
            <pc:sldMk cId="3005653373" sldId="281"/>
            <ac:picMk id="13" creationId="{4BFC1D60-1542-4ABB-86FD-7A5AA4AC9BFC}"/>
          </ac:picMkLst>
        </pc:picChg>
        <pc:cxnChg chg="del">
          <ac:chgData name="Mannerhagen Peter" userId="77036b5a-cee7-41f2-a9c4-f30f9897a622" providerId="ADAL" clId="{A059CAA7-6363-4147-B52B-A4F7BE0B625E}" dt="2021-05-06T13:49:01.329" v="548" actId="478"/>
          <ac:cxnSpMkLst>
            <pc:docMk/>
            <pc:sldMk cId="3005653373" sldId="281"/>
            <ac:cxnSpMk id="18" creationId="{1130F8A0-DC66-40F4-AB71-100A63EB4F11}"/>
          </ac:cxnSpMkLst>
        </pc:cxnChg>
        <pc:cxnChg chg="del">
          <ac:chgData name="Mannerhagen Peter" userId="77036b5a-cee7-41f2-a9c4-f30f9897a622" providerId="ADAL" clId="{A059CAA7-6363-4147-B52B-A4F7BE0B625E}" dt="2021-05-06T13:49:01.329" v="548" actId="478"/>
          <ac:cxnSpMkLst>
            <pc:docMk/>
            <pc:sldMk cId="3005653373" sldId="281"/>
            <ac:cxnSpMk id="22" creationId="{008D53F2-C17E-4746-AE52-46D709D67F2F}"/>
          </ac:cxnSpMkLst>
        </pc:cxnChg>
        <pc:cxnChg chg="del">
          <ac:chgData name="Mannerhagen Peter" userId="77036b5a-cee7-41f2-a9c4-f30f9897a622" providerId="ADAL" clId="{A059CAA7-6363-4147-B52B-A4F7BE0B625E}" dt="2021-05-06T13:48:44.160" v="547" actId="478"/>
          <ac:cxnSpMkLst>
            <pc:docMk/>
            <pc:sldMk cId="3005653373" sldId="281"/>
            <ac:cxnSpMk id="23" creationId="{A55B4DA7-5257-4C76-9AED-046DCC01C2BB}"/>
          </ac:cxnSpMkLst>
        </pc:cxnChg>
        <pc:cxnChg chg="del">
          <ac:chgData name="Mannerhagen Peter" userId="77036b5a-cee7-41f2-a9c4-f30f9897a622" providerId="ADAL" clId="{A059CAA7-6363-4147-B52B-A4F7BE0B625E}" dt="2021-05-06T13:49:01.329" v="548" actId="478"/>
          <ac:cxnSpMkLst>
            <pc:docMk/>
            <pc:sldMk cId="3005653373" sldId="281"/>
            <ac:cxnSpMk id="25" creationId="{D9EAC4C7-F2CE-4CB0-A265-3579B82DD59A}"/>
          </ac:cxnSpMkLst>
        </pc:cxnChg>
        <pc:cxnChg chg="del">
          <ac:chgData name="Mannerhagen Peter" userId="77036b5a-cee7-41f2-a9c4-f30f9897a622" providerId="ADAL" clId="{A059CAA7-6363-4147-B52B-A4F7BE0B625E}" dt="2021-05-06T13:48:34.062" v="544" actId="478"/>
          <ac:cxnSpMkLst>
            <pc:docMk/>
            <pc:sldMk cId="3005653373" sldId="281"/>
            <ac:cxnSpMk id="32" creationId="{1BAFF7A0-2F38-4361-924A-1C31B9A482AF}"/>
          </ac:cxnSpMkLst>
        </pc:cxnChg>
      </pc:sldChg>
      <pc:sldChg chg="modSp">
        <pc:chgData name="Mannerhagen Peter" userId="77036b5a-cee7-41f2-a9c4-f30f9897a622" providerId="ADAL" clId="{A059CAA7-6363-4147-B52B-A4F7BE0B625E}" dt="2021-05-26T07:33:41.285" v="3897" actId="20577"/>
        <pc:sldMkLst>
          <pc:docMk/>
          <pc:sldMk cId="2663546542" sldId="301"/>
        </pc:sldMkLst>
        <pc:graphicFrameChg chg="mod">
          <ac:chgData name="Mannerhagen Peter" userId="77036b5a-cee7-41f2-a9c4-f30f9897a622" providerId="ADAL" clId="{A059CAA7-6363-4147-B52B-A4F7BE0B625E}" dt="2021-05-26T07:33:41.285" v="3897" actId="20577"/>
          <ac:graphicFrameMkLst>
            <pc:docMk/>
            <pc:sldMk cId="2663546542" sldId="301"/>
            <ac:graphicFrameMk id="5" creationId="{38FD09D6-7436-41A0-9FAD-18019EA98AF0}"/>
          </ac:graphicFrameMkLst>
        </pc:graphicFrameChg>
      </pc:sldChg>
      <pc:sldChg chg="addSp delSp modSp mod modAnim modNotesTx">
        <pc:chgData name="Mannerhagen Peter" userId="77036b5a-cee7-41f2-a9c4-f30f9897a622" providerId="ADAL" clId="{A059CAA7-6363-4147-B52B-A4F7BE0B625E}" dt="2021-05-25T14:53:03.017" v="3048" actId="478"/>
        <pc:sldMkLst>
          <pc:docMk/>
          <pc:sldMk cId="2614304432" sldId="303"/>
        </pc:sldMkLst>
        <pc:picChg chg="add mod">
          <ac:chgData name="Mannerhagen Peter" userId="77036b5a-cee7-41f2-a9c4-f30f9897a622" providerId="ADAL" clId="{A059CAA7-6363-4147-B52B-A4F7BE0B625E}" dt="2021-05-06T14:58:47.702" v="606" actId="1038"/>
          <ac:picMkLst>
            <pc:docMk/>
            <pc:sldMk cId="2614304432" sldId="303"/>
            <ac:picMk id="5" creationId="{4A349F9B-E152-435C-82A3-E59120A2CE5D}"/>
          </ac:picMkLst>
        </pc:picChg>
        <pc:picChg chg="del">
          <ac:chgData name="Mannerhagen Peter" userId="77036b5a-cee7-41f2-a9c4-f30f9897a622" providerId="ADAL" clId="{A059CAA7-6363-4147-B52B-A4F7BE0B625E}" dt="2021-05-06T14:58:28.668" v="601" actId="478"/>
          <ac:picMkLst>
            <pc:docMk/>
            <pc:sldMk cId="2614304432" sldId="303"/>
            <ac:picMk id="8" creationId="{CFFB20AD-A299-4EBB-A56A-FD16372C3603}"/>
          </ac:picMkLst>
        </pc:picChg>
        <pc:picChg chg="add del mod">
          <ac:chgData name="Mannerhagen Peter" userId="77036b5a-cee7-41f2-a9c4-f30f9897a622" providerId="ADAL" clId="{A059CAA7-6363-4147-B52B-A4F7BE0B625E}" dt="2021-05-25T14:53:03.017" v="3048" actId="478"/>
          <ac:picMkLst>
            <pc:docMk/>
            <pc:sldMk cId="2614304432" sldId="303"/>
            <ac:picMk id="8" creationId="{D946A069-48F9-49B9-95C0-41A802B499EF}"/>
          </ac:picMkLst>
        </pc:picChg>
      </pc:sldChg>
      <pc:sldChg chg="modSp mod">
        <pc:chgData name="Mannerhagen Peter" userId="77036b5a-cee7-41f2-a9c4-f30f9897a622" providerId="ADAL" clId="{A059CAA7-6363-4147-B52B-A4F7BE0B625E}" dt="2021-05-25T12:55:11.309" v="1798" actId="20577"/>
        <pc:sldMkLst>
          <pc:docMk/>
          <pc:sldMk cId="3652481960" sldId="304"/>
        </pc:sldMkLst>
        <pc:spChg chg="mod">
          <ac:chgData name="Mannerhagen Peter" userId="77036b5a-cee7-41f2-a9c4-f30f9897a622" providerId="ADAL" clId="{A059CAA7-6363-4147-B52B-A4F7BE0B625E}" dt="2021-05-25T11:56:59.555" v="1536" actId="5793"/>
          <ac:spMkLst>
            <pc:docMk/>
            <pc:sldMk cId="3652481960" sldId="304"/>
            <ac:spMk id="2" creationId="{82DAB27F-496B-42AD-BB9A-E9B657B55808}"/>
          </ac:spMkLst>
        </pc:spChg>
        <pc:graphicFrameChg chg="mod">
          <ac:chgData name="Mannerhagen Peter" userId="77036b5a-cee7-41f2-a9c4-f30f9897a622" providerId="ADAL" clId="{A059CAA7-6363-4147-B52B-A4F7BE0B625E}" dt="2021-05-25T12:55:11.309" v="1798" actId="20577"/>
          <ac:graphicFrameMkLst>
            <pc:docMk/>
            <pc:sldMk cId="3652481960" sldId="304"/>
            <ac:graphicFrameMk id="5" creationId="{12D82FB8-6B93-4C98-9173-756F97DFA4E4}"/>
          </ac:graphicFrameMkLst>
        </pc:graphicFrameChg>
      </pc:sldChg>
      <pc:sldChg chg="del">
        <pc:chgData name="Mannerhagen Peter" userId="77036b5a-cee7-41f2-a9c4-f30f9897a622" providerId="ADAL" clId="{A059CAA7-6363-4147-B52B-A4F7BE0B625E}" dt="2021-05-25T11:30:09.417" v="1126" actId="47"/>
        <pc:sldMkLst>
          <pc:docMk/>
          <pc:sldMk cId="2069882988" sldId="1600"/>
        </pc:sldMkLst>
      </pc:sldChg>
      <pc:sldChg chg="addSp delSp modSp mod delAnim modAnim delCm modCm modNotesTx">
        <pc:chgData name="Mannerhagen Peter" userId="77036b5a-cee7-41f2-a9c4-f30f9897a622" providerId="ADAL" clId="{A059CAA7-6363-4147-B52B-A4F7BE0B625E}" dt="2021-05-10T14:45:17.422" v="897" actId="21"/>
        <pc:sldMkLst>
          <pc:docMk/>
          <pc:sldMk cId="2171303693" sldId="1614"/>
        </pc:sldMkLst>
        <pc:spChg chg="add del mod">
          <ac:chgData name="Mannerhagen Peter" userId="77036b5a-cee7-41f2-a9c4-f30f9897a622" providerId="ADAL" clId="{A059CAA7-6363-4147-B52B-A4F7BE0B625E}" dt="2021-05-10T14:45:17.422" v="897" actId="21"/>
          <ac:spMkLst>
            <pc:docMk/>
            <pc:sldMk cId="2171303693" sldId="1614"/>
            <ac:spMk id="3" creationId="{04218EDD-6C2D-4149-B3F9-F5D9E4662D43}"/>
          </ac:spMkLst>
        </pc:spChg>
        <pc:spChg chg="add del mod">
          <ac:chgData name="Mannerhagen Peter" userId="77036b5a-cee7-41f2-a9c4-f30f9897a622" providerId="ADAL" clId="{A059CAA7-6363-4147-B52B-A4F7BE0B625E}" dt="2021-05-10T14:45:17.422" v="897" actId="21"/>
          <ac:spMkLst>
            <pc:docMk/>
            <pc:sldMk cId="2171303693" sldId="1614"/>
            <ac:spMk id="25" creationId="{4ECF6273-20E9-488A-82F7-2E01221ACD18}"/>
          </ac:spMkLst>
        </pc:spChg>
      </pc:sldChg>
      <pc:sldChg chg="modSp modAnim">
        <pc:chgData name="Mannerhagen Peter" userId="77036b5a-cee7-41f2-a9c4-f30f9897a622" providerId="ADAL" clId="{A059CAA7-6363-4147-B52B-A4F7BE0B625E}" dt="2021-05-25T15:18:56.604" v="3139" actId="20577"/>
        <pc:sldMkLst>
          <pc:docMk/>
          <pc:sldMk cId="2011407358" sldId="1615"/>
        </pc:sldMkLst>
        <pc:spChg chg="mod">
          <ac:chgData name="Mannerhagen Peter" userId="77036b5a-cee7-41f2-a9c4-f30f9897a622" providerId="ADAL" clId="{A059CAA7-6363-4147-B52B-A4F7BE0B625E}" dt="2021-05-25T15:18:56.604" v="3139" actId="20577"/>
          <ac:spMkLst>
            <pc:docMk/>
            <pc:sldMk cId="2011407358" sldId="1615"/>
            <ac:spMk id="3" creationId="{591F5C74-ED80-4B90-A07F-57BF5B01DDDF}"/>
          </ac:spMkLst>
        </pc:spChg>
      </pc:sldChg>
      <pc:sldChg chg="modSp mod">
        <pc:chgData name="Mannerhagen Peter" userId="77036b5a-cee7-41f2-a9c4-f30f9897a622" providerId="ADAL" clId="{A059CAA7-6363-4147-B52B-A4F7BE0B625E}" dt="2021-05-20T14:41:35.349" v="1018" actId="1037"/>
        <pc:sldMkLst>
          <pc:docMk/>
          <pc:sldMk cId="1347957188" sldId="1619"/>
        </pc:sldMkLst>
        <pc:picChg chg="mod">
          <ac:chgData name="Mannerhagen Peter" userId="77036b5a-cee7-41f2-a9c4-f30f9897a622" providerId="ADAL" clId="{A059CAA7-6363-4147-B52B-A4F7BE0B625E}" dt="2021-05-20T14:41:35.349" v="1018" actId="1037"/>
          <ac:picMkLst>
            <pc:docMk/>
            <pc:sldMk cId="1347957188" sldId="1619"/>
            <ac:picMk id="5" creationId="{1EA415DD-6E71-4585-927C-A48C858D1D84}"/>
          </ac:picMkLst>
        </pc:picChg>
      </pc:sldChg>
      <pc:sldChg chg="modSp mod">
        <pc:chgData name="Mannerhagen Peter" userId="77036b5a-cee7-41f2-a9c4-f30f9897a622" providerId="ADAL" clId="{A059CAA7-6363-4147-B52B-A4F7BE0B625E}" dt="2021-05-25T11:48:37.534" v="1313" actId="20577"/>
        <pc:sldMkLst>
          <pc:docMk/>
          <pc:sldMk cId="2025003034" sldId="1620"/>
        </pc:sldMkLst>
        <pc:spChg chg="mod">
          <ac:chgData name="Mannerhagen Peter" userId="77036b5a-cee7-41f2-a9c4-f30f9897a622" providerId="ADAL" clId="{A059CAA7-6363-4147-B52B-A4F7BE0B625E}" dt="2021-05-25T11:48:37.534" v="1313" actId="20577"/>
          <ac:spMkLst>
            <pc:docMk/>
            <pc:sldMk cId="2025003034" sldId="1620"/>
            <ac:spMk id="7" creationId="{1BE8EA90-FEAC-4A23-9A38-FA0885BD2DC8}"/>
          </ac:spMkLst>
        </pc:spChg>
      </pc:sldChg>
      <pc:sldChg chg="modNotesTx">
        <pc:chgData name="Mannerhagen Peter" userId="77036b5a-cee7-41f2-a9c4-f30f9897a622" providerId="ADAL" clId="{A059CAA7-6363-4147-B52B-A4F7BE0B625E}" dt="2021-05-06T13:53:34.632" v="576" actId="6549"/>
        <pc:sldMkLst>
          <pc:docMk/>
          <pc:sldMk cId="1158577951" sldId="1622"/>
        </pc:sldMkLst>
      </pc:sldChg>
      <pc:sldChg chg="modSp mod modAnim delCm">
        <pc:chgData name="Mannerhagen Peter" userId="77036b5a-cee7-41f2-a9c4-f30f9897a622" providerId="ADAL" clId="{A059CAA7-6363-4147-B52B-A4F7BE0B625E}" dt="2021-05-25T14:49:00.437" v="3044" actId="20577"/>
        <pc:sldMkLst>
          <pc:docMk/>
          <pc:sldMk cId="1505267595" sldId="1623"/>
        </pc:sldMkLst>
        <pc:spChg chg="mod">
          <ac:chgData name="Mannerhagen Peter" userId="77036b5a-cee7-41f2-a9c4-f30f9897a622" providerId="ADAL" clId="{A059CAA7-6363-4147-B52B-A4F7BE0B625E}" dt="2021-05-06T11:54:59.767" v="12" actId="20577"/>
          <ac:spMkLst>
            <pc:docMk/>
            <pc:sldMk cId="1505267595" sldId="1623"/>
            <ac:spMk id="2" creationId="{3C0E0B6F-4EF1-4B00-B44F-DDFBBAB59F49}"/>
          </ac:spMkLst>
        </pc:spChg>
        <pc:spChg chg="mod">
          <ac:chgData name="Mannerhagen Peter" userId="77036b5a-cee7-41f2-a9c4-f30f9897a622" providerId="ADAL" clId="{A059CAA7-6363-4147-B52B-A4F7BE0B625E}" dt="2021-05-25T14:49:00.437" v="3044" actId="20577"/>
          <ac:spMkLst>
            <pc:docMk/>
            <pc:sldMk cId="1505267595" sldId="1623"/>
            <ac:spMk id="3" creationId="{1A3A1744-472A-47AB-9308-82DF9FA87B3B}"/>
          </ac:spMkLst>
        </pc:spChg>
      </pc:sldChg>
      <pc:sldChg chg="addSp modSp mod modAnim">
        <pc:chgData name="Mannerhagen Peter" userId="77036b5a-cee7-41f2-a9c4-f30f9897a622" providerId="ADAL" clId="{A059CAA7-6363-4147-B52B-A4F7BE0B625E}" dt="2021-05-25T14:45:10.920" v="3001"/>
        <pc:sldMkLst>
          <pc:docMk/>
          <pc:sldMk cId="1639823958" sldId="1626"/>
        </pc:sldMkLst>
        <pc:spChg chg="mod">
          <ac:chgData name="Mannerhagen Peter" userId="77036b5a-cee7-41f2-a9c4-f30f9897a622" providerId="ADAL" clId="{A059CAA7-6363-4147-B52B-A4F7BE0B625E}" dt="2021-05-25T14:42:15.479" v="2989" actId="20577"/>
          <ac:spMkLst>
            <pc:docMk/>
            <pc:sldMk cId="1639823958" sldId="1626"/>
            <ac:spMk id="3" creationId="{D39340C6-D75D-4299-920C-7B399241315B}"/>
          </ac:spMkLst>
        </pc:spChg>
        <pc:picChg chg="add mod">
          <ac:chgData name="Mannerhagen Peter" userId="77036b5a-cee7-41f2-a9c4-f30f9897a622" providerId="ADAL" clId="{A059CAA7-6363-4147-B52B-A4F7BE0B625E}" dt="2021-05-25T14:45:01.837" v="3000" actId="1038"/>
          <ac:picMkLst>
            <pc:docMk/>
            <pc:sldMk cId="1639823958" sldId="1626"/>
            <ac:picMk id="4" creationId="{721E49EB-3721-4A1F-BF07-96BB724A8BF3}"/>
          </ac:picMkLst>
        </pc:picChg>
      </pc:sldChg>
      <pc:sldChg chg="addSp delSp modSp mod modAnim">
        <pc:chgData name="Mannerhagen Peter" userId="77036b5a-cee7-41f2-a9c4-f30f9897a622" providerId="ADAL" clId="{A059CAA7-6363-4147-B52B-A4F7BE0B625E}" dt="2021-05-25T14:02:55.883" v="2433"/>
        <pc:sldMkLst>
          <pc:docMk/>
          <pc:sldMk cId="2824707087" sldId="1627"/>
        </pc:sldMkLst>
        <pc:spChg chg="mod">
          <ac:chgData name="Mannerhagen Peter" userId="77036b5a-cee7-41f2-a9c4-f30f9897a622" providerId="ADAL" clId="{A059CAA7-6363-4147-B52B-A4F7BE0B625E}" dt="2021-05-25T13:58:34.772" v="2430" actId="20577"/>
          <ac:spMkLst>
            <pc:docMk/>
            <pc:sldMk cId="2824707087" sldId="1627"/>
            <ac:spMk id="8" creationId="{A82BCCBA-0D9F-447C-A845-580F0EF6421E}"/>
          </ac:spMkLst>
        </pc:spChg>
        <pc:picChg chg="add mod">
          <ac:chgData name="Mannerhagen Peter" userId="77036b5a-cee7-41f2-a9c4-f30f9897a622" providerId="ADAL" clId="{A059CAA7-6363-4147-B52B-A4F7BE0B625E}" dt="2021-05-25T13:21:38.050" v="1880"/>
          <ac:picMkLst>
            <pc:docMk/>
            <pc:sldMk cId="2824707087" sldId="1627"/>
            <ac:picMk id="11" creationId="{FD53E786-185A-42D2-9C25-DA8B7FC586D6}"/>
          </ac:picMkLst>
        </pc:picChg>
        <pc:picChg chg="add mod">
          <ac:chgData name="Mannerhagen Peter" userId="77036b5a-cee7-41f2-a9c4-f30f9897a622" providerId="ADAL" clId="{A059CAA7-6363-4147-B52B-A4F7BE0B625E}" dt="2021-05-25T13:21:38.050" v="1880"/>
          <ac:picMkLst>
            <pc:docMk/>
            <pc:sldMk cId="2824707087" sldId="1627"/>
            <ac:picMk id="13" creationId="{ED85645F-3C3D-4062-9C97-755A5B916550}"/>
          </ac:picMkLst>
        </pc:picChg>
        <pc:picChg chg="add del mod">
          <ac:chgData name="Mannerhagen Peter" userId="77036b5a-cee7-41f2-a9c4-f30f9897a622" providerId="ADAL" clId="{A059CAA7-6363-4147-B52B-A4F7BE0B625E}" dt="2021-05-25T13:55:54.331" v="2413" actId="478"/>
          <ac:picMkLst>
            <pc:docMk/>
            <pc:sldMk cId="2824707087" sldId="1627"/>
            <ac:picMk id="15" creationId="{7143A979-221E-42C9-BF8C-E1855888F5C8}"/>
          </ac:picMkLst>
        </pc:picChg>
        <pc:picChg chg="add mod">
          <ac:chgData name="Mannerhagen Peter" userId="77036b5a-cee7-41f2-a9c4-f30f9897a622" providerId="ADAL" clId="{A059CAA7-6363-4147-B52B-A4F7BE0B625E}" dt="2021-05-25T13:58:24.086" v="2428" actId="14100"/>
          <ac:picMkLst>
            <pc:docMk/>
            <pc:sldMk cId="2824707087" sldId="1627"/>
            <ac:picMk id="16" creationId="{8F8520ED-AE69-445F-83F4-82FF12E86FE0}"/>
          </ac:picMkLst>
        </pc:picChg>
      </pc:sldChg>
      <pc:sldChg chg="modSp mod modAnim">
        <pc:chgData name="Mannerhagen Peter" userId="77036b5a-cee7-41f2-a9c4-f30f9897a622" providerId="ADAL" clId="{A059CAA7-6363-4147-B52B-A4F7BE0B625E}" dt="2021-05-25T11:26:09.609" v="1110"/>
        <pc:sldMkLst>
          <pc:docMk/>
          <pc:sldMk cId="3969578363" sldId="1628"/>
        </pc:sldMkLst>
        <pc:spChg chg="mod">
          <ac:chgData name="Mannerhagen Peter" userId="77036b5a-cee7-41f2-a9c4-f30f9897a622" providerId="ADAL" clId="{A059CAA7-6363-4147-B52B-A4F7BE0B625E}" dt="2021-05-25T11:25:35.994" v="1108" actId="20577"/>
          <ac:spMkLst>
            <pc:docMk/>
            <pc:sldMk cId="3969578363" sldId="1628"/>
            <ac:spMk id="3" creationId="{4B66AA03-00F4-4EBF-AEE3-12B82357CA70}"/>
          </ac:spMkLst>
        </pc:spChg>
      </pc:sldChg>
      <pc:sldChg chg="addSp delSp modSp mod modAnim">
        <pc:chgData name="Mannerhagen Peter" userId="77036b5a-cee7-41f2-a9c4-f30f9897a622" providerId="ADAL" clId="{A059CAA7-6363-4147-B52B-A4F7BE0B625E}" dt="2021-05-25T14:38:31.312" v="2951"/>
        <pc:sldMkLst>
          <pc:docMk/>
          <pc:sldMk cId="3573186009" sldId="1629"/>
        </pc:sldMkLst>
        <pc:spChg chg="mod">
          <ac:chgData name="Mannerhagen Peter" userId="77036b5a-cee7-41f2-a9c4-f30f9897a622" providerId="ADAL" clId="{A059CAA7-6363-4147-B52B-A4F7BE0B625E}" dt="2021-05-25T11:22:44.381" v="1099" actId="27636"/>
          <ac:spMkLst>
            <pc:docMk/>
            <pc:sldMk cId="3573186009" sldId="1629"/>
            <ac:spMk id="8" creationId="{F3A9B40B-E29E-4D7B-BBB1-02284CF439DB}"/>
          </ac:spMkLst>
        </pc:spChg>
        <pc:picChg chg="add del mod">
          <ac:chgData name="Mannerhagen Peter" userId="77036b5a-cee7-41f2-a9c4-f30f9897a622" providerId="ADAL" clId="{A059CAA7-6363-4147-B52B-A4F7BE0B625E}" dt="2021-05-25T13:19:32.680" v="1874" actId="478"/>
          <ac:picMkLst>
            <pc:docMk/>
            <pc:sldMk cId="3573186009" sldId="1629"/>
            <ac:picMk id="3" creationId="{68F73020-DAB8-47CF-93FD-E4FB95CDCB8E}"/>
          </ac:picMkLst>
        </pc:picChg>
        <pc:picChg chg="add mod">
          <ac:chgData name="Mannerhagen Peter" userId="77036b5a-cee7-41f2-a9c4-f30f9897a622" providerId="ADAL" clId="{A059CAA7-6363-4147-B52B-A4F7BE0B625E}" dt="2021-05-25T13:19:26.698" v="1873" actId="14100"/>
          <ac:picMkLst>
            <pc:docMk/>
            <pc:sldMk cId="3573186009" sldId="1629"/>
            <ac:picMk id="4" creationId="{7EF869DF-7982-4288-BDE3-5477374AC7CC}"/>
          </ac:picMkLst>
        </pc:picChg>
        <pc:picChg chg="add mod">
          <ac:chgData name="Mannerhagen Peter" userId="77036b5a-cee7-41f2-a9c4-f30f9897a622" providerId="ADAL" clId="{A059CAA7-6363-4147-B52B-A4F7BE0B625E}" dt="2021-05-25T13:20:59.020" v="1879" actId="1076"/>
          <ac:picMkLst>
            <pc:docMk/>
            <pc:sldMk cId="3573186009" sldId="1629"/>
            <ac:picMk id="6" creationId="{478EAE78-8E41-4AEB-BC45-4F32F2E938B8}"/>
          </ac:picMkLst>
        </pc:picChg>
      </pc:sldChg>
      <pc:sldChg chg="addSp delSp modSp mod modAnim">
        <pc:chgData name="Mannerhagen Peter" userId="77036b5a-cee7-41f2-a9c4-f30f9897a622" providerId="ADAL" clId="{A059CAA7-6363-4147-B52B-A4F7BE0B625E}" dt="2021-05-25T15:00:46.627" v="3085" actId="14100"/>
        <pc:sldMkLst>
          <pc:docMk/>
          <pc:sldMk cId="348149060" sldId="1630"/>
        </pc:sldMkLst>
        <pc:spChg chg="mod">
          <ac:chgData name="Mannerhagen Peter" userId="77036b5a-cee7-41f2-a9c4-f30f9897a622" providerId="ADAL" clId="{A059CAA7-6363-4147-B52B-A4F7BE0B625E}" dt="2021-05-06T15:14:21.519" v="716" actId="1035"/>
          <ac:spMkLst>
            <pc:docMk/>
            <pc:sldMk cId="348149060" sldId="1630"/>
            <ac:spMk id="27" creationId="{80C5092A-9981-4433-9958-9FD3C1396465}"/>
          </ac:spMkLst>
        </pc:spChg>
        <pc:spChg chg="mod">
          <ac:chgData name="Mannerhagen Peter" userId="77036b5a-cee7-41f2-a9c4-f30f9897a622" providerId="ADAL" clId="{A059CAA7-6363-4147-B52B-A4F7BE0B625E}" dt="2021-05-25T15:00:46.627" v="3085" actId="14100"/>
          <ac:spMkLst>
            <pc:docMk/>
            <pc:sldMk cId="348149060" sldId="1630"/>
            <ac:spMk id="28" creationId="{772A82C3-0BED-4DF1-9883-54F3F61D3940}"/>
          </ac:spMkLst>
        </pc:spChg>
        <pc:picChg chg="add del mod">
          <ac:chgData name="Mannerhagen Peter" userId="77036b5a-cee7-41f2-a9c4-f30f9897a622" providerId="ADAL" clId="{A059CAA7-6363-4147-B52B-A4F7BE0B625E}" dt="2021-04-22T15:10:43.728" v="6" actId="478"/>
          <ac:picMkLst>
            <pc:docMk/>
            <pc:sldMk cId="348149060" sldId="1630"/>
            <ac:picMk id="3" creationId="{AA1DFAC3-C5F2-4A41-BCB7-DB939CCF7D65}"/>
          </ac:picMkLst>
        </pc:picChg>
        <pc:picChg chg="add mod">
          <ac:chgData name="Mannerhagen Peter" userId="77036b5a-cee7-41f2-a9c4-f30f9897a622" providerId="ADAL" clId="{A059CAA7-6363-4147-B52B-A4F7BE0B625E}" dt="2021-05-06T15:15:06.552" v="721" actId="14100"/>
          <ac:picMkLst>
            <pc:docMk/>
            <pc:sldMk cId="348149060" sldId="1630"/>
            <ac:picMk id="3" creationId="{C86A54E2-D9B8-4F07-B91E-665C6EF122B0}"/>
          </ac:picMkLst>
        </pc:picChg>
        <pc:picChg chg="add mod">
          <ac:chgData name="Mannerhagen Peter" userId="77036b5a-cee7-41f2-a9c4-f30f9897a622" providerId="ADAL" clId="{A059CAA7-6363-4147-B52B-A4F7BE0B625E}" dt="2021-05-06T15:17:21.591" v="728" actId="1036"/>
          <ac:picMkLst>
            <pc:docMk/>
            <pc:sldMk cId="348149060" sldId="1630"/>
            <ac:picMk id="4" creationId="{F48A9871-57F3-4EA3-AE75-01B53241E2B6}"/>
          </ac:picMkLst>
        </pc:picChg>
        <pc:picChg chg="mod">
          <ac:chgData name="Mannerhagen Peter" userId="77036b5a-cee7-41f2-a9c4-f30f9897a622" providerId="ADAL" clId="{A059CAA7-6363-4147-B52B-A4F7BE0B625E}" dt="2021-05-06T15:14:21.519" v="716" actId="1035"/>
          <ac:picMkLst>
            <pc:docMk/>
            <pc:sldMk cId="348149060" sldId="1630"/>
            <ac:picMk id="26" creationId="{37CB6415-0E9F-4030-83E6-47085F7342F2}"/>
          </ac:picMkLst>
        </pc:picChg>
      </pc:sldChg>
      <pc:sldChg chg="modSp mod">
        <pc:chgData name="Mannerhagen Peter" userId="77036b5a-cee7-41f2-a9c4-f30f9897a622" providerId="ADAL" clId="{A059CAA7-6363-4147-B52B-A4F7BE0B625E}" dt="2021-05-25T11:29:37.608" v="1125" actId="1038"/>
        <pc:sldMkLst>
          <pc:docMk/>
          <pc:sldMk cId="1515300591" sldId="1632"/>
        </pc:sldMkLst>
        <pc:spChg chg="mod">
          <ac:chgData name="Mannerhagen Peter" userId="77036b5a-cee7-41f2-a9c4-f30f9897a622" providerId="ADAL" clId="{A059CAA7-6363-4147-B52B-A4F7BE0B625E}" dt="2021-05-25T11:29:37.608" v="1125" actId="1038"/>
          <ac:spMkLst>
            <pc:docMk/>
            <pc:sldMk cId="1515300591" sldId="1632"/>
            <ac:spMk id="10" creationId="{F4A0083F-FADE-41AC-8D47-A176513D3D73}"/>
          </ac:spMkLst>
        </pc:spChg>
        <pc:picChg chg="mod">
          <ac:chgData name="Mannerhagen Peter" userId="77036b5a-cee7-41f2-a9c4-f30f9897a622" providerId="ADAL" clId="{A059CAA7-6363-4147-B52B-A4F7BE0B625E}" dt="2021-05-25T11:29:37.608" v="1125" actId="1038"/>
          <ac:picMkLst>
            <pc:docMk/>
            <pc:sldMk cId="1515300591" sldId="1632"/>
            <ac:picMk id="9" creationId="{A8A0ADD8-64B1-489E-AB09-82EDBDBF6392}"/>
          </ac:picMkLst>
        </pc:picChg>
      </pc:sldChg>
      <pc:sldChg chg="addSp delSp modSp mod ord modAnim">
        <pc:chgData name="Mannerhagen Peter" userId="77036b5a-cee7-41f2-a9c4-f30f9897a622" providerId="ADAL" clId="{A059CAA7-6363-4147-B52B-A4F7BE0B625E}" dt="2021-05-10T14:36:50.350" v="851"/>
        <pc:sldMkLst>
          <pc:docMk/>
          <pc:sldMk cId="902586480" sldId="1633"/>
        </pc:sldMkLst>
        <pc:spChg chg="mod">
          <ac:chgData name="Mannerhagen Peter" userId="77036b5a-cee7-41f2-a9c4-f30f9897a622" providerId="ADAL" clId="{A059CAA7-6363-4147-B52B-A4F7BE0B625E}" dt="2021-05-06T13:51:11.301" v="558" actId="1076"/>
          <ac:spMkLst>
            <pc:docMk/>
            <pc:sldMk cId="902586480" sldId="1633"/>
            <ac:spMk id="2" creationId="{D8E6FFEA-761B-4FF9-AC79-C6ACB7497920}"/>
          </ac:spMkLst>
        </pc:spChg>
        <pc:spChg chg="add mod">
          <ac:chgData name="Mannerhagen Peter" userId="77036b5a-cee7-41f2-a9c4-f30f9897a622" providerId="ADAL" clId="{A059CAA7-6363-4147-B52B-A4F7BE0B625E}" dt="2021-05-10T14:36:34.654" v="850" actId="693"/>
          <ac:spMkLst>
            <pc:docMk/>
            <pc:sldMk cId="902586480" sldId="1633"/>
            <ac:spMk id="3" creationId="{3B36A928-33E8-4EFC-A02D-B0F8F5CA3D14}"/>
          </ac:spMkLst>
        </pc:spChg>
        <pc:spChg chg="del">
          <ac:chgData name="Mannerhagen Peter" userId="77036b5a-cee7-41f2-a9c4-f30f9897a622" providerId="ADAL" clId="{A059CAA7-6363-4147-B52B-A4F7BE0B625E}" dt="2021-05-06T13:25:39.167" v="155" actId="478"/>
          <ac:spMkLst>
            <pc:docMk/>
            <pc:sldMk cId="902586480" sldId="1633"/>
            <ac:spMk id="3" creationId="{6BECEA14-D59B-41C4-8C26-69B5A8479496}"/>
          </ac:spMkLst>
        </pc:spChg>
        <pc:graphicFrameChg chg="add mod modGraphic">
          <ac:chgData name="Mannerhagen Peter" userId="77036b5a-cee7-41f2-a9c4-f30f9897a622" providerId="ADAL" clId="{A059CAA7-6363-4147-B52B-A4F7BE0B625E}" dt="2021-05-06T13:40:34.989" v="533" actId="14100"/>
          <ac:graphicFrameMkLst>
            <pc:docMk/>
            <pc:sldMk cId="902586480" sldId="1633"/>
            <ac:graphicFrameMk id="4" creationId="{845B9EE1-8700-42C3-AB88-6F205DEDA1BB}"/>
          </ac:graphicFrameMkLst>
        </pc:graphicFrameChg>
        <pc:picChg chg="add del mod">
          <ac:chgData name="Mannerhagen Peter" userId="77036b5a-cee7-41f2-a9c4-f30f9897a622" providerId="ADAL" clId="{A059CAA7-6363-4147-B52B-A4F7BE0B625E}" dt="2021-05-06T13:44:20.723" v="539" actId="478"/>
          <ac:picMkLst>
            <pc:docMk/>
            <pc:sldMk cId="902586480" sldId="1633"/>
            <ac:picMk id="5" creationId="{FEFF4E94-16F4-4BDC-A4B9-12233C60BD43}"/>
          </ac:picMkLst>
        </pc:picChg>
        <pc:picChg chg="add del mod">
          <ac:chgData name="Mannerhagen Peter" userId="77036b5a-cee7-41f2-a9c4-f30f9897a622" providerId="ADAL" clId="{A059CAA7-6363-4147-B52B-A4F7BE0B625E}" dt="2021-05-06T13:44:20.723" v="539" actId="478"/>
          <ac:picMkLst>
            <pc:docMk/>
            <pc:sldMk cId="902586480" sldId="1633"/>
            <ac:picMk id="6" creationId="{32A9C6BF-EE6E-4EF9-933E-22998D0A7D13}"/>
          </ac:picMkLst>
        </pc:picChg>
        <pc:picChg chg="add mod">
          <ac:chgData name="Mannerhagen Peter" userId="77036b5a-cee7-41f2-a9c4-f30f9897a622" providerId="ADAL" clId="{A059CAA7-6363-4147-B52B-A4F7BE0B625E}" dt="2021-05-06T13:51:29.963" v="561" actId="14100"/>
          <ac:picMkLst>
            <pc:docMk/>
            <pc:sldMk cId="902586480" sldId="1633"/>
            <ac:picMk id="7" creationId="{3CCDD0F0-9BF4-488A-B08B-588E953926D6}"/>
          </ac:picMkLst>
        </pc:picChg>
        <pc:picChg chg="add mod">
          <ac:chgData name="Mannerhagen Peter" userId="77036b5a-cee7-41f2-a9c4-f30f9897a622" providerId="ADAL" clId="{A059CAA7-6363-4147-B52B-A4F7BE0B625E}" dt="2021-05-06T13:51:24.705" v="560" actId="1076"/>
          <ac:picMkLst>
            <pc:docMk/>
            <pc:sldMk cId="902586480" sldId="1633"/>
            <ac:picMk id="8" creationId="{AFB09685-82DD-43BE-8ACC-61625D95C500}"/>
          </ac:picMkLst>
        </pc:picChg>
        <pc:cxnChg chg="add">
          <ac:chgData name="Mannerhagen Peter" userId="77036b5a-cee7-41f2-a9c4-f30f9897a622" providerId="ADAL" clId="{A059CAA7-6363-4147-B52B-A4F7BE0B625E}" dt="2021-05-06T13:52:07.715" v="562" actId="11529"/>
          <ac:cxnSpMkLst>
            <pc:docMk/>
            <pc:sldMk cId="902586480" sldId="1633"/>
            <ac:cxnSpMk id="10" creationId="{DCA617BC-5A4E-4A95-BA54-267F83254285}"/>
          </ac:cxnSpMkLst>
        </pc:cxnChg>
        <pc:cxnChg chg="add mod">
          <ac:chgData name="Mannerhagen Peter" userId="77036b5a-cee7-41f2-a9c4-f30f9897a622" providerId="ADAL" clId="{A059CAA7-6363-4147-B52B-A4F7BE0B625E}" dt="2021-05-06T13:52:19.737" v="565" actId="14100"/>
          <ac:cxnSpMkLst>
            <pc:docMk/>
            <pc:sldMk cId="902586480" sldId="1633"/>
            <ac:cxnSpMk id="11" creationId="{ECA82757-19AC-4CA3-B421-D13F6663EF48}"/>
          </ac:cxnSpMkLst>
        </pc:cxnChg>
        <pc:cxnChg chg="add mod">
          <ac:chgData name="Mannerhagen Peter" userId="77036b5a-cee7-41f2-a9c4-f30f9897a622" providerId="ADAL" clId="{A059CAA7-6363-4147-B52B-A4F7BE0B625E}" dt="2021-05-06T13:52:31.063" v="568" actId="14100"/>
          <ac:cxnSpMkLst>
            <pc:docMk/>
            <pc:sldMk cId="902586480" sldId="1633"/>
            <ac:cxnSpMk id="13" creationId="{1D2BB5F7-9ADC-48DA-B50D-DE89C1090672}"/>
          </ac:cxnSpMkLst>
        </pc:cxnChg>
        <pc:cxnChg chg="add mod">
          <ac:chgData name="Mannerhagen Peter" userId="77036b5a-cee7-41f2-a9c4-f30f9897a622" providerId="ADAL" clId="{A059CAA7-6363-4147-B52B-A4F7BE0B625E}" dt="2021-05-06T13:52:42.835" v="571" actId="14100"/>
          <ac:cxnSpMkLst>
            <pc:docMk/>
            <pc:sldMk cId="902586480" sldId="1633"/>
            <ac:cxnSpMk id="15" creationId="{5D56DF1C-9336-4A93-AA17-115820EBAF99}"/>
          </ac:cxnSpMkLst>
        </pc:cxnChg>
        <pc:cxnChg chg="add mod">
          <ac:chgData name="Mannerhagen Peter" userId="77036b5a-cee7-41f2-a9c4-f30f9897a622" providerId="ADAL" clId="{A059CAA7-6363-4147-B52B-A4F7BE0B625E}" dt="2021-05-06T13:52:55.076" v="574" actId="14100"/>
          <ac:cxnSpMkLst>
            <pc:docMk/>
            <pc:sldMk cId="902586480" sldId="1633"/>
            <ac:cxnSpMk id="17" creationId="{FFB6D997-3F35-47C2-8A32-7B912C82EA09}"/>
          </ac:cxnSpMkLst>
        </pc:cxnChg>
      </pc:sldChg>
      <pc:sldChg chg="modSp mod modNotesTx">
        <pc:chgData name="Mannerhagen Peter" userId="77036b5a-cee7-41f2-a9c4-f30f9897a622" providerId="ADAL" clId="{A059CAA7-6363-4147-B52B-A4F7BE0B625E}" dt="2021-05-06T13:53:43.354" v="577" actId="6549"/>
        <pc:sldMkLst>
          <pc:docMk/>
          <pc:sldMk cId="1942265720" sldId="1634"/>
        </pc:sldMkLst>
        <pc:picChg chg="mod">
          <ac:chgData name="Mannerhagen Peter" userId="77036b5a-cee7-41f2-a9c4-f30f9897a622" providerId="ADAL" clId="{A059CAA7-6363-4147-B52B-A4F7BE0B625E}" dt="2021-05-06T13:24:23.346" v="152" actId="1037"/>
          <ac:picMkLst>
            <pc:docMk/>
            <pc:sldMk cId="1942265720" sldId="1634"/>
            <ac:picMk id="16" creationId="{EFC0295F-796C-4DAF-BE71-352E049E42D8}"/>
          </ac:picMkLst>
        </pc:picChg>
        <pc:cxnChg chg="mod">
          <ac:chgData name="Mannerhagen Peter" userId="77036b5a-cee7-41f2-a9c4-f30f9897a622" providerId="ADAL" clId="{A059CAA7-6363-4147-B52B-A4F7BE0B625E}" dt="2021-05-06T13:24:27.569" v="153" actId="14100"/>
          <ac:cxnSpMkLst>
            <pc:docMk/>
            <pc:sldMk cId="1942265720" sldId="1634"/>
            <ac:cxnSpMk id="13" creationId="{1F904B86-E5A5-4EB5-9ECE-F77EA9280543}"/>
          </ac:cxnSpMkLst>
        </pc:cxnChg>
        <pc:cxnChg chg="mod">
          <ac:chgData name="Mannerhagen Peter" userId="77036b5a-cee7-41f2-a9c4-f30f9897a622" providerId="ADAL" clId="{A059CAA7-6363-4147-B52B-A4F7BE0B625E}" dt="2021-05-06T13:24:40.132" v="154" actId="14100"/>
          <ac:cxnSpMkLst>
            <pc:docMk/>
            <pc:sldMk cId="1942265720" sldId="1634"/>
            <ac:cxnSpMk id="15" creationId="{5045C142-C975-4B5A-8565-D6E688F7C909}"/>
          </ac:cxnSpMkLst>
        </pc:cxnChg>
      </pc:sldChg>
      <pc:sldChg chg="addSp delSp modSp new del mod delAnim modAnim">
        <pc:chgData name="Mannerhagen Peter" userId="77036b5a-cee7-41f2-a9c4-f30f9897a622" providerId="ADAL" clId="{A059CAA7-6363-4147-B52B-A4F7BE0B625E}" dt="2021-05-25T15:07:14.525" v="3110" actId="47"/>
        <pc:sldMkLst>
          <pc:docMk/>
          <pc:sldMk cId="1830392661" sldId="1635"/>
        </pc:sldMkLst>
        <pc:spChg chg="mod">
          <ac:chgData name="Mannerhagen Peter" userId="77036b5a-cee7-41f2-a9c4-f30f9897a622" providerId="ADAL" clId="{A059CAA7-6363-4147-B52B-A4F7BE0B625E}" dt="2021-05-06T13:17:38.279" v="86" actId="20577"/>
          <ac:spMkLst>
            <pc:docMk/>
            <pc:sldMk cId="1830392661" sldId="1635"/>
            <ac:spMk id="2" creationId="{28801DB9-C2E6-42D8-9224-3A360F274059}"/>
          </ac:spMkLst>
        </pc:spChg>
        <pc:spChg chg="del">
          <ac:chgData name="Mannerhagen Peter" userId="77036b5a-cee7-41f2-a9c4-f30f9897a622" providerId="ADAL" clId="{A059CAA7-6363-4147-B52B-A4F7BE0B625E}" dt="2021-05-06T15:13:14.509" v="693" actId="478"/>
          <ac:spMkLst>
            <pc:docMk/>
            <pc:sldMk cId="1830392661" sldId="1635"/>
            <ac:spMk id="3" creationId="{C5BBD42C-E3BF-4448-A0D2-E06E58DE9650}"/>
          </ac:spMkLst>
        </pc:spChg>
        <pc:spChg chg="add del mod">
          <ac:chgData name="Mannerhagen Peter" userId="77036b5a-cee7-41f2-a9c4-f30f9897a622" providerId="ADAL" clId="{A059CAA7-6363-4147-B52B-A4F7BE0B625E}" dt="2021-05-06T15:12:27.951" v="687" actId="478"/>
          <ac:spMkLst>
            <pc:docMk/>
            <pc:sldMk cId="1830392661" sldId="1635"/>
            <ac:spMk id="4" creationId="{D0C965C3-D08B-4072-832B-673670C72BD5}"/>
          </ac:spMkLst>
        </pc:spChg>
        <pc:spChg chg="add mod">
          <ac:chgData name="Mannerhagen Peter" userId="77036b5a-cee7-41f2-a9c4-f30f9897a622" providerId="ADAL" clId="{A059CAA7-6363-4147-B52B-A4F7BE0B625E}" dt="2021-05-06T15:11:47.126" v="682"/>
          <ac:spMkLst>
            <pc:docMk/>
            <pc:sldMk cId="1830392661" sldId="1635"/>
            <ac:spMk id="5" creationId="{B56AE86A-2118-4A67-B6EE-B530177943BB}"/>
          </ac:spMkLst>
        </pc:spChg>
        <pc:spChg chg="add mod">
          <ac:chgData name="Mannerhagen Peter" userId="77036b5a-cee7-41f2-a9c4-f30f9897a622" providerId="ADAL" clId="{A059CAA7-6363-4147-B52B-A4F7BE0B625E}" dt="2021-05-06T15:11:47.126" v="682"/>
          <ac:spMkLst>
            <pc:docMk/>
            <pc:sldMk cId="1830392661" sldId="1635"/>
            <ac:spMk id="6" creationId="{794B042B-1626-4CAC-AC27-DCCFBAB05B31}"/>
          </ac:spMkLst>
        </pc:spChg>
        <pc:spChg chg="add mod">
          <ac:chgData name="Mannerhagen Peter" userId="77036b5a-cee7-41f2-a9c4-f30f9897a622" providerId="ADAL" clId="{A059CAA7-6363-4147-B52B-A4F7BE0B625E}" dt="2021-05-06T15:11:47.126" v="682"/>
          <ac:spMkLst>
            <pc:docMk/>
            <pc:sldMk cId="1830392661" sldId="1635"/>
            <ac:spMk id="9" creationId="{9D400A9B-31C9-438D-9765-3E5442B44FCC}"/>
          </ac:spMkLst>
        </pc:spChg>
        <pc:spChg chg="add mod">
          <ac:chgData name="Mannerhagen Peter" userId="77036b5a-cee7-41f2-a9c4-f30f9897a622" providerId="ADAL" clId="{A059CAA7-6363-4147-B52B-A4F7BE0B625E}" dt="2021-05-06T15:11:47.126" v="682"/>
          <ac:spMkLst>
            <pc:docMk/>
            <pc:sldMk cId="1830392661" sldId="1635"/>
            <ac:spMk id="10" creationId="{4E369509-B209-471E-B7CE-EC636CD8BF85}"/>
          </ac:spMkLst>
        </pc:spChg>
        <pc:spChg chg="add del mod">
          <ac:chgData name="Mannerhagen Peter" userId="77036b5a-cee7-41f2-a9c4-f30f9897a622" providerId="ADAL" clId="{A059CAA7-6363-4147-B52B-A4F7BE0B625E}" dt="2021-05-06T15:12:12.314" v="684" actId="478"/>
          <ac:spMkLst>
            <pc:docMk/>
            <pc:sldMk cId="1830392661" sldId="1635"/>
            <ac:spMk id="13" creationId="{9CA80E00-7B23-4C8B-962F-23DA6CA794DD}"/>
          </ac:spMkLst>
        </pc:spChg>
        <pc:spChg chg="add mod">
          <ac:chgData name="Mannerhagen Peter" userId="77036b5a-cee7-41f2-a9c4-f30f9897a622" providerId="ADAL" clId="{A059CAA7-6363-4147-B52B-A4F7BE0B625E}" dt="2021-05-06T15:12:48.273" v="690" actId="1076"/>
          <ac:spMkLst>
            <pc:docMk/>
            <pc:sldMk cId="1830392661" sldId="1635"/>
            <ac:spMk id="15" creationId="{34B5F9E5-E7C9-40D9-BC2D-BFD3925E7CC4}"/>
          </ac:spMkLst>
        </pc:spChg>
        <pc:spChg chg="add mod">
          <ac:chgData name="Mannerhagen Peter" userId="77036b5a-cee7-41f2-a9c4-f30f9897a622" providerId="ADAL" clId="{A059CAA7-6363-4147-B52B-A4F7BE0B625E}" dt="2021-05-06T15:11:47.126" v="682"/>
          <ac:spMkLst>
            <pc:docMk/>
            <pc:sldMk cId="1830392661" sldId="1635"/>
            <ac:spMk id="16" creationId="{B8A34DF9-2AB0-4D15-A03C-F056D5FC3086}"/>
          </ac:spMkLst>
        </pc:spChg>
        <pc:spChg chg="add mod">
          <ac:chgData name="Mannerhagen Peter" userId="77036b5a-cee7-41f2-a9c4-f30f9897a622" providerId="ADAL" clId="{A059CAA7-6363-4147-B52B-A4F7BE0B625E}" dt="2021-05-06T15:11:47.126" v="682"/>
          <ac:spMkLst>
            <pc:docMk/>
            <pc:sldMk cId="1830392661" sldId="1635"/>
            <ac:spMk id="17" creationId="{50743C65-8D14-42D9-8525-C133D6BB1016}"/>
          </ac:spMkLst>
        </pc:spChg>
        <pc:spChg chg="add mod">
          <ac:chgData name="Mannerhagen Peter" userId="77036b5a-cee7-41f2-a9c4-f30f9897a622" providerId="ADAL" clId="{A059CAA7-6363-4147-B52B-A4F7BE0B625E}" dt="2021-05-06T15:11:47.126" v="682"/>
          <ac:spMkLst>
            <pc:docMk/>
            <pc:sldMk cId="1830392661" sldId="1635"/>
            <ac:spMk id="18" creationId="{153364D6-337A-4B5B-AF34-22E26DD6B723}"/>
          </ac:spMkLst>
        </pc:spChg>
        <pc:spChg chg="add mod">
          <ac:chgData name="Mannerhagen Peter" userId="77036b5a-cee7-41f2-a9c4-f30f9897a622" providerId="ADAL" clId="{A059CAA7-6363-4147-B52B-A4F7BE0B625E}" dt="2021-05-06T15:11:47.126" v="682"/>
          <ac:spMkLst>
            <pc:docMk/>
            <pc:sldMk cId="1830392661" sldId="1635"/>
            <ac:spMk id="19" creationId="{A2640995-DE43-466B-8C48-7C7402410B02}"/>
          </ac:spMkLst>
        </pc:spChg>
        <pc:spChg chg="add mod">
          <ac:chgData name="Mannerhagen Peter" userId="77036b5a-cee7-41f2-a9c4-f30f9897a622" providerId="ADAL" clId="{A059CAA7-6363-4147-B52B-A4F7BE0B625E}" dt="2021-05-06T15:12:17.874" v="686" actId="1076"/>
          <ac:spMkLst>
            <pc:docMk/>
            <pc:sldMk cId="1830392661" sldId="1635"/>
            <ac:spMk id="20" creationId="{5A3035DE-7052-4841-BD88-3DA36747956D}"/>
          </ac:spMkLst>
        </pc:spChg>
        <pc:spChg chg="add mod">
          <ac:chgData name="Mannerhagen Peter" userId="77036b5a-cee7-41f2-a9c4-f30f9897a622" providerId="ADAL" clId="{A059CAA7-6363-4147-B52B-A4F7BE0B625E}" dt="2021-05-06T15:12:38.693" v="689" actId="1076"/>
          <ac:spMkLst>
            <pc:docMk/>
            <pc:sldMk cId="1830392661" sldId="1635"/>
            <ac:spMk id="21" creationId="{EEE291A0-61BF-49D0-B914-5481D8E382B2}"/>
          </ac:spMkLst>
        </pc:spChg>
        <pc:spChg chg="add mod">
          <ac:chgData name="Mannerhagen Peter" userId="77036b5a-cee7-41f2-a9c4-f30f9897a622" providerId="ADAL" clId="{A059CAA7-6363-4147-B52B-A4F7BE0B625E}" dt="2021-05-06T15:13:03.017" v="692" actId="1076"/>
          <ac:spMkLst>
            <pc:docMk/>
            <pc:sldMk cId="1830392661" sldId="1635"/>
            <ac:spMk id="22" creationId="{D2D2BF10-BB47-4A33-85FC-2B722E438972}"/>
          </ac:spMkLst>
        </pc:spChg>
        <pc:spChg chg="add mod">
          <ac:chgData name="Mannerhagen Peter" userId="77036b5a-cee7-41f2-a9c4-f30f9897a622" providerId="ADAL" clId="{A059CAA7-6363-4147-B52B-A4F7BE0B625E}" dt="2021-05-10T14:48:39.646" v="969" actId="20577"/>
          <ac:spMkLst>
            <pc:docMk/>
            <pc:sldMk cId="1830392661" sldId="1635"/>
            <ac:spMk id="23" creationId="{E48C4D46-3E76-44F9-B344-9397A8620DAD}"/>
          </ac:spMkLst>
        </pc:spChg>
        <pc:spChg chg="add del mod">
          <ac:chgData name="Mannerhagen Peter" userId="77036b5a-cee7-41f2-a9c4-f30f9897a622" providerId="ADAL" clId="{A059CAA7-6363-4147-B52B-A4F7BE0B625E}" dt="2021-05-25T15:03:39.744" v="3093" actId="21"/>
          <ac:spMkLst>
            <pc:docMk/>
            <pc:sldMk cId="1830392661" sldId="1635"/>
            <ac:spMk id="24" creationId="{61EF056B-220F-4BEF-80A7-3019C2FD6DDD}"/>
          </ac:spMkLst>
        </pc:spChg>
        <pc:spChg chg="add del mod">
          <ac:chgData name="Mannerhagen Peter" userId="77036b5a-cee7-41f2-a9c4-f30f9897a622" providerId="ADAL" clId="{A059CAA7-6363-4147-B52B-A4F7BE0B625E}" dt="2021-05-25T15:02:28.047" v="3087" actId="21"/>
          <ac:spMkLst>
            <pc:docMk/>
            <pc:sldMk cId="1830392661" sldId="1635"/>
            <ac:spMk id="25" creationId="{0DDB6FFB-9B46-4C0C-8F32-35621F4FABD1}"/>
          </ac:spMkLst>
        </pc:spChg>
        <pc:spChg chg="add del mod">
          <ac:chgData name="Mannerhagen Peter" userId="77036b5a-cee7-41f2-a9c4-f30f9897a622" providerId="ADAL" clId="{A059CAA7-6363-4147-B52B-A4F7BE0B625E}" dt="2021-05-25T15:04:01.759" v="3096" actId="21"/>
          <ac:spMkLst>
            <pc:docMk/>
            <pc:sldMk cId="1830392661" sldId="1635"/>
            <ac:spMk id="26" creationId="{F15C9CA4-40BE-4DF0-B7EC-AB0B66EE20AC}"/>
          </ac:spMkLst>
        </pc:spChg>
        <pc:spChg chg="add del mod">
          <ac:chgData name="Mannerhagen Peter" userId="77036b5a-cee7-41f2-a9c4-f30f9897a622" providerId="ADAL" clId="{A059CAA7-6363-4147-B52B-A4F7BE0B625E}" dt="2021-05-25T15:04:40.585" v="3100" actId="21"/>
          <ac:spMkLst>
            <pc:docMk/>
            <pc:sldMk cId="1830392661" sldId="1635"/>
            <ac:spMk id="27" creationId="{36C4B790-5F0A-44E4-B6DA-7A95B7C0020E}"/>
          </ac:spMkLst>
        </pc:spChg>
        <pc:cxnChg chg="add mod">
          <ac:chgData name="Mannerhagen Peter" userId="77036b5a-cee7-41f2-a9c4-f30f9897a622" providerId="ADAL" clId="{A059CAA7-6363-4147-B52B-A4F7BE0B625E}" dt="2021-05-06T15:12:27.951" v="687" actId="478"/>
          <ac:cxnSpMkLst>
            <pc:docMk/>
            <pc:sldMk cId="1830392661" sldId="1635"/>
            <ac:cxnSpMk id="7" creationId="{93B24FDB-FA1C-47C1-BCA7-1F1E87F2131A}"/>
          </ac:cxnSpMkLst>
        </pc:cxnChg>
        <pc:cxnChg chg="add mod">
          <ac:chgData name="Mannerhagen Peter" userId="77036b5a-cee7-41f2-a9c4-f30f9897a622" providerId="ADAL" clId="{A059CAA7-6363-4147-B52B-A4F7BE0B625E}" dt="2021-05-06T15:11:47.126" v="682"/>
          <ac:cxnSpMkLst>
            <pc:docMk/>
            <pc:sldMk cId="1830392661" sldId="1635"/>
            <ac:cxnSpMk id="8" creationId="{75556129-64C2-4EF6-A1B4-08AF3C2B02DC}"/>
          </ac:cxnSpMkLst>
        </pc:cxnChg>
        <pc:cxnChg chg="add mod">
          <ac:chgData name="Mannerhagen Peter" userId="77036b5a-cee7-41f2-a9c4-f30f9897a622" providerId="ADAL" clId="{A059CAA7-6363-4147-B52B-A4F7BE0B625E}" dt="2021-05-06T15:11:47.126" v="682"/>
          <ac:cxnSpMkLst>
            <pc:docMk/>
            <pc:sldMk cId="1830392661" sldId="1635"/>
            <ac:cxnSpMk id="11" creationId="{DB9F4AD2-462B-40DE-85A6-00F90BD53575}"/>
          </ac:cxnSpMkLst>
        </pc:cxnChg>
        <pc:cxnChg chg="add mod">
          <ac:chgData name="Mannerhagen Peter" userId="77036b5a-cee7-41f2-a9c4-f30f9897a622" providerId="ADAL" clId="{A059CAA7-6363-4147-B52B-A4F7BE0B625E}" dt="2021-05-06T15:11:47.126" v="682"/>
          <ac:cxnSpMkLst>
            <pc:docMk/>
            <pc:sldMk cId="1830392661" sldId="1635"/>
            <ac:cxnSpMk id="12" creationId="{29F13A31-44F2-49F4-9059-F070A6264EE6}"/>
          </ac:cxnSpMkLst>
        </pc:cxnChg>
        <pc:cxnChg chg="add del mod">
          <ac:chgData name="Mannerhagen Peter" userId="77036b5a-cee7-41f2-a9c4-f30f9897a622" providerId="ADAL" clId="{A059CAA7-6363-4147-B52B-A4F7BE0B625E}" dt="2021-05-06T15:12:13.987" v="685" actId="478"/>
          <ac:cxnSpMkLst>
            <pc:docMk/>
            <pc:sldMk cId="1830392661" sldId="1635"/>
            <ac:cxnSpMk id="14" creationId="{0E54FDAE-D5BE-4832-BDBC-39BCB4C51393}"/>
          </ac:cxnSpMkLst>
        </pc:cxnChg>
      </pc:sldChg>
      <pc:sldChg chg="modSp add del mod ord">
        <pc:chgData name="Mannerhagen Peter" userId="77036b5a-cee7-41f2-a9c4-f30f9897a622" providerId="ADAL" clId="{A059CAA7-6363-4147-B52B-A4F7BE0B625E}" dt="2021-05-20T14:35:37.847" v="1016" actId="20577"/>
        <pc:sldMkLst>
          <pc:docMk/>
          <pc:sldMk cId="1503192507" sldId="1636"/>
        </pc:sldMkLst>
        <pc:spChg chg="mod">
          <ac:chgData name="Mannerhagen Peter" userId="77036b5a-cee7-41f2-a9c4-f30f9897a622" providerId="ADAL" clId="{A059CAA7-6363-4147-B52B-A4F7BE0B625E}" dt="2021-05-20T14:34:34.421" v="1008" actId="20577"/>
          <ac:spMkLst>
            <pc:docMk/>
            <pc:sldMk cId="1503192507" sldId="1636"/>
            <ac:spMk id="6" creationId="{41E942F1-3152-714C-A8BF-56B49FEDF12D}"/>
          </ac:spMkLst>
        </pc:spChg>
        <pc:spChg chg="mod">
          <ac:chgData name="Mannerhagen Peter" userId="77036b5a-cee7-41f2-a9c4-f30f9897a622" providerId="ADAL" clId="{A059CAA7-6363-4147-B52B-A4F7BE0B625E}" dt="2021-05-20T14:35:37.847" v="1016" actId="20577"/>
          <ac:spMkLst>
            <pc:docMk/>
            <pc:sldMk cId="1503192507" sldId="1636"/>
            <ac:spMk id="7" creationId="{421D4D4B-21BB-47F4-991C-9705CF669F96}"/>
          </ac:spMkLst>
        </pc:spChg>
      </pc:sldChg>
      <pc:sldChg chg="addSp delSp modSp new mod setBg">
        <pc:chgData name="Mannerhagen Peter" userId="77036b5a-cee7-41f2-a9c4-f30f9897a622" providerId="ADAL" clId="{A059CAA7-6363-4147-B52B-A4F7BE0B625E}" dt="2021-05-25T11:35:38.121" v="1186" actId="113"/>
        <pc:sldMkLst>
          <pc:docMk/>
          <pc:sldMk cId="3391680641" sldId="1637"/>
        </pc:sldMkLst>
        <pc:spChg chg="mod">
          <ac:chgData name="Mannerhagen Peter" userId="77036b5a-cee7-41f2-a9c4-f30f9897a622" providerId="ADAL" clId="{A059CAA7-6363-4147-B52B-A4F7BE0B625E}" dt="2021-05-25T11:35:30.612" v="1185" actId="26606"/>
          <ac:spMkLst>
            <pc:docMk/>
            <pc:sldMk cId="3391680641" sldId="1637"/>
            <ac:spMk id="2" creationId="{A52686F8-2BE1-4BEB-8E6E-D26B8D234C79}"/>
          </ac:spMkLst>
        </pc:spChg>
        <pc:spChg chg="del">
          <ac:chgData name="Mannerhagen Peter" userId="77036b5a-cee7-41f2-a9c4-f30f9897a622" providerId="ADAL" clId="{A059CAA7-6363-4147-B52B-A4F7BE0B625E}" dt="2021-05-25T11:32:14.814" v="1146" actId="931"/>
          <ac:spMkLst>
            <pc:docMk/>
            <pc:sldMk cId="3391680641" sldId="1637"/>
            <ac:spMk id="3" creationId="{ECE7B76A-0445-4441-A710-4620226BCF7D}"/>
          </ac:spMkLst>
        </pc:spChg>
        <pc:spChg chg="add mod">
          <ac:chgData name="Mannerhagen Peter" userId="77036b5a-cee7-41f2-a9c4-f30f9897a622" providerId="ADAL" clId="{A059CAA7-6363-4147-B52B-A4F7BE0B625E}" dt="2021-05-25T11:35:38.121" v="1186" actId="113"/>
          <ac:spMkLst>
            <pc:docMk/>
            <pc:sldMk cId="3391680641" sldId="1637"/>
            <ac:spMk id="9" creationId="{DFA2E0AB-9676-4FD9-A048-26644A44E725}"/>
          </ac:spMkLst>
        </pc:spChg>
        <pc:spChg chg="add del">
          <ac:chgData name="Mannerhagen Peter" userId="77036b5a-cee7-41f2-a9c4-f30f9897a622" providerId="ADAL" clId="{A059CAA7-6363-4147-B52B-A4F7BE0B625E}" dt="2021-05-25T11:35:30.612" v="1185" actId="26606"/>
          <ac:spMkLst>
            <pc:docMk/>
            <pc:sldMk cId="3391680641" sldId="1637"/>
            <ac:spMk id="12" creationId="{8D1AA55E-40D5-461B-A5A8-4AE8AAB71B08}"/>
          </ac:spMkLst>
        </pc:spChg>
        <pc:spChg chg="add del">
          <ac:chgData name="Mannerhagen Peter" userId="77036b5a-cee7-41f2-a9c4-f30f9897a622" providerId="ADAL" clId="{A059CAA7-6363-4147-B52B-A4F7BE0B625E}" dt="2021-05-25T11:35:30.612" v="1185" actId="26606"/>
          <ac:spMkLst>
            <pc:docMk/>
            <pc:sldMk cId="3391680641" sldId="1637"/>
            <ac:spMk id="16" creationId="{6CB927A4-E432-4310-9CD5-E89FF5063179}"/>
          </ac:spMkLst>
        </pc:spChg>
        <pc:spChg chg="add del">
          <ac:chgData name="Mannerhagen Peter" userId="77036b5a-cee7-41f2-a9c4-f30f9897a622" providerId="ADAL" clId="{A059CAA7-6363-4147-B52B-A4F7BE0B625E}" dt="2021-05-25T11:35:30.612" v="1185" actId="26606"/>
          <ac:spMkLst>
            <pc:docMk/>
            <pc:sldMk cId="3391680641" sldId="1637"/>
            <ac:spMk id="18" creationId="{E3020543-B24B-4EC4-8FFC-8DD88EEA91A8}"/>
          </ac:spMkLst>
        </pc:spChg>
        <pc:spChg chg="add">
          <ac:chgData name="Mannerhagen Peter" userId="77036b5a-cee7-41f2-a9c4-f30f9897a622" providerId="ADAL" clId="{A059CAA7-6363-4147-B52B-A4F7BE0B625E}" dt="2021-05-25T11:35:30.612" v="1185" actId="26606"/>
          <ac:spMkLst>
            <pc:docMk/>
            <pc:sldMk cId="3391680641" sldId="1637"/>
            <ac:spMk id="23" creationId="{91F32EBA-ED97-466E-8CFA-8382584155D0}"/>
          </ac:spMkLst>
        </pc:spChg>
        <pc:spChg chg="add">
          <ac:chgData name="Mannerhagen Peter" userId="77036b5a-cee7-41f2-a9c4-f30f9897a622" providerId="ADAL" clId="{A059CAA7-6363-4147-B52B-A4F7BE0B625E}" dt="2021-05-25T11:35:30.612" v="1185" actId="26606"/>
          <ac:spMkLst>
            <pc:docMk/>
            <pc:sldMk cId="3391680641" sldId="1637"/>
            <ac:spMk id="25" creationId="{62A38935-BB53-4DF7-A56E-48DD25B685D7}"/>
          </ac:spMkLst>
        </pc:spChg>
        <pc:picChg chg="add mod">
          <ac:chgData name="Mannerhagen Peter" userId="77036b5a-cee7-41f2-a9c4-f30f9897a622" providerId="ADAL" clId="{A059CAA7-6363-4147-B52B-A4F7BE0B625E}" dt="2021-05-25T11:35:30.612" v="1185" actId="26606"/>
          <ac:picMkLst>
            <pc:docMk/>
            <pc:sldMk cId="3391680641" sldId="1637"/>
            <ac:picMk id="5" creationId="{DC6A77C2-49AD-4CF1-8C97-01AD7483C70B}"/>
          </ac:picMkLst>
        </pc:picChg>
        <pc:cxnChg chg="add del">
          <ac:chgData name="Mannerhagen Peter" userId="77036b5a-cee7-41f2-a9c4-f30f9897a622" providerId="ADAL" clId="{A059CAA7-6363-4147-B52B-A4F7BE0B625E}" dt="2021-05-25T11:35:30.612" v="1185" actId="26606"/>
          <ac:cxnSpMkLst>
            <pc:docMk/>
            <pc:sldMk cId="3391680641" sldId="1637"/>
            <ac:cxnSpMk id="14" creationId="{7EB498BD-8089-4626-91EA-4978EBEF535E}"/>
          </ac:cxnSpMkLst>
        </pc:cxnChg>
      </pc:sldChg>
      <pc:sldChg chg="addSp delSp modSp new mod setBg">
        <pc:chgData name="Mannerhagen Peter" userId="77036b5a-cee7-41f2-a9c4-f30f9897a622" providerId="ADAL" clId="{A059CAA7-6363-4147-B52B-A4F7BE0B625E}" dt="2021-05-25T11:54:25.206" v="1527" actId="26606"/>
        <pc:sldMkLst>
          <pc:docMk/>
          <pc:sldMk cId="2820575828" sldId="1638"/>
        </pc:sldMkLst>
        <pc:spChg chg="mod">
          <ac:chgData name="Mannerhagen Peter" userId="77036b5a-cee7-41f2-a9c4-f30f9897a622" providerId="ADAL" clId="{A059CAA7-6363-4147-B52B-A4F7BE0B625E}" dt="2021-05-25T11:54:25.206" v="1527" actId="26606"/>
          <ac:spMkLst>
            <pc:docMk/>
            <pc:sldMk cId="2820575828" sldId="1638"/>
            <ac:spMk id="2" creationId="{D6B8BFFE-66FA-44D6-8F00-CDEF8749DA85}"/>
          </ac:spMkLst>
        </pc:spChg>
        <pc:spChg chg="del mod">
          <ac:chgData name="Mannerhagen Peter" userId="77036b5a-cee7-41f2-a9c4-f30f9897a622" providerId="ADAL" clId="{A059CAA7-6363-4147-B52B-A4F7BE0B625E}" dt="2021-05-25T11:54:25.206" v="1527" actId="26606"/>
          <ac:spMkLst>
            <pc:docMk/>
            <pc:sldMk cId="2820575828" sldId="1638"/>
            <ac:spMk id="3" creationId="{B1F6B73F-883B-4F35-8E80-4C8744A725AD}"/>
          </ac:spMkLst>
        </pc:spChg>
        <pc:spChg chg="add">
          <ac:chgData name="Mannerhagen Peter" userId="77036b5a-cee7-41f2-a9c4-f30f9897a622" providerId="ADAL" clId="{A059CAA7-6363-4147-B52B-A4F7BE0B625E}" dt="2021-05-25T11:54:25.206" v="1527" actId="26606"/>
          <ac:spMkLst>
            <pc:docMk/>
            <pc:sldMk cId="2820575828" sldId="1638"/>
            <ac:spMk id="9" creationId="{0C541B88-1AE9-40C3-AFD5-967787C1979F}"/>
          </ac:spMkLst>
        </pc:spChg>
        <pc:spChg chg="add">
          <ac:chgData name="Mannerhagen Peter" userId="77036b5a-cee7-41f2-a9c4-f30f9897a622" providerId="ADAL" clId="{A059CAA7-6363-4147-B52B-A4F7BE0B625E}" dt="2021-05-25T11:54:25.206" v="1527" actId="26606"/>
          <ac:spMkLst>
            <pc:docMk/>
            <pc:sldMk cId="2820575828" sldId="1638"/>
            <ac:spMk id="11" creationId="{E5F17139-31EE-46AC-B04F-DBBD852DD6CB}"/>
          </ac:spMkLst>
        </pc:spChg>
        <pc:spChg chg="add">
          <ac:chgData name="Mannerhagen Peter" userId="77036b5a-cee7-41f2-a9c4-f30f9897a622" providerId="ADAL" clId="{A059CAA7-6363-4147-B52B-A4F7BE0B625E}" dt="2021-05-25T11:54:25.206" v="1527" actId="26606"/>
          <ac:spMkLst>
            <pc:docMk/>
            <pc:sldMk cId="2820575828" sldId="1638"/>
            <ac:spMk id="17" creationId="{89D16701-DA76-4F72-BB63-E2C3FFBDFE0F}"/>
          </ac:spMkLst>
        </pc:spChg>
        <pc:spChg chg="add">
          <ac:chgData name="Mannerhagen Peter" userId="77036b5a-cee7-41f2-a9c4-f30f9897a622" providerId="ADAL" clId="{A059CAA7-6363-4147-B52B-A4F7BE0B625E}" dt="2021-05-25T11:54:25.206" v="1527" actId="26606"/>
          <ac:spMkLst>
            <pc:docMk/>
            <pc:sldMk cId="2820575828" sldId="1638"/>
            <ac:spMk id="19" creationId="{1CC28BE1-9DC6-43FE-9582-39F091098D77}"/>
          </ac:spMkLst>
        </pc:spChg>
        <pc:grpChg chg="add">
          <ac:chgData name="Mannerhagen Peter" userId="77036b5a-cee7-41f2-a9c4-f30f9897a622" providerId="ADAL" clId="{A059CAA7-6363-4147-B52B-A4F7BE0B625E}" dt="2021-05-25T11:54:25.206" v="1527" actId="26606"/>
          <ac:grpSpMkLst>
            <pc:docMk/>
            <pc:sldMk cId="2820575828" sldId="1638"/>
            <ac:grpSpMk id="13" creationId="{7CF625D3-71A3-4F30-A096-8EF334E959D0}"/>
          </ac:grpSpMkLst>
        </pc:grpChg>
        <pc:grpChg chg="add">
          <ac:chgData name="Mannerhagen Peter" userId="77036b5a-cee7-41f2-a9c4-f30f9897a622" providerId="ADAL" clId="{A059CAA7-6363-4147-B52B-A4F7BE0B625E}" dt="2021-05-25T11:54:25.206" v="1527" actId="26606"/>
          <ac:grpSpMkLst>
            <pc:docMk/>
            <pc:sldMk cId="2820575828" sldId="1638"/>
            <ac:grpSpMk id="21" creationId="{AF9AF3F3-CE0C-4125-BDD7-346487FA0B40}"/>
          </ac:grpSpMkLst>
        </pc:grpChg>
        <pc:graphicFrameChg chg="add">
          <ac:chgData name="Mannerhagen Peter" userId="77036b5a-cee7-41f2-a9c4-f30f9897a622" providerId="ADAL" clId="{A059CAA7-6363-4147-B52B-A4F7BE0B625E}" dt="2021-05-25T11:54:25.206" v="1527" actId="26606"/>
          <ac:graphicFrameMkLst>
            <pc:docMk/>
            <pc:sldMk cId="2820575828" sldId="1638"/>
            <ac:graphicFrameMk id="5" creationId="{FB7DA5A4-4616-46D1-B247-11B25DB5880C}"/>
          </ac:graphicFrameMkLst>
        </pc:graphicFrameChg>
      </pc:sldChg>
      <pc:sldChg chg="addSp delSp add del setBg delDesignElem">
        <pc:chgData name="Mannerhagen Peter" userId="77036b5a-cee7-41f2-a9c4-f30f9897a622" providerId="ADAL" clId="{A059CAA7-6363-4147-B52B-A4F7BE0B625E}" dt="2021-05-25T13:03:52.937" v="1866" actId="47"/>
        <pc:sldMkLst>
          <pc:docMk/>
          <pc:sldMk cId="3912076137" sldId="1643"/>
        </pc:sldMkLst>
        <pc:spChg chg="add del">
          <ac:chgData name="Mannerhagen Peter" userId="77036b5a-cee7-41f2-a9c4-f30f9897a622" providerId="ADAL" clId="{A059CAA7-6363-4147-B52B-A4F7BE0B625E}" dt="2021-05-25T11:55:59.934" v="1530"/>
          <ac:spMkLst>
            <pc:docMk/>
            <pc:sldMk cId="3912076137" sldId="1643"/>
            <ac:spMk id="4103" creationId="{CF62D2A7-8207-488C-9F46-316BA81A16C8}"/>
          </ac:spMkLst>
        </pc:spChg>
      </pc:sldChg>
      <pc:sldChg chg="addSp delSp modSp new mod">
        <pc:chgData name="Mannerhagen Peter" userId="77036b5a-cee7-41f2-a9c4-f30f9897a622" providerId="ADAL" clId="{A059CAA7-6363-4147-B52B-A4F7BE0B625E}" dt="2021-05-25T13:03:16.738" v="1865" actId="14100"/>
        <pc:sldMkLst>
          <pc:docMk/>
          <pc:sldMk cId="3420748816" sldId="1644"/>
        </pc:sldMkLst>
        <pc:spChg chg="del">
          <ac:chgData name="Mannerhagen Peter" userId="77036b5a-cee7-41f2-a9c4-f30f9897a622" providerId="ADAL" clId="{A059CAA7-6363-4147-B52B-A4F7BE0B625E}" dt="2021-05-25T12:59:01.724" v="1823" actId="478"/>
          <ac:spMkLst>
            <pc:docMk/>
            <pc:sldMk cId="3420748816" sldId="1644"/>
            <ac:spMk id="2" creationId="{1BCBC8C8-2C85-4DA9-BD38-1F373FBE9862}"/>
          </ac:spMkLst>
        </pc:spChg>
        <pc:spChg chg="del">
          <ac:chgData name="Mannerhagen Peter" userId="77036b5a-cee7-41f2-a9c4-f30f9897a622" providerId="ADAL" clId="{A059CAA7-6363-4147-B52B-A4F7BE0B625E}" dt="2021-05-25T12:56:21.319" v="1800" actId="478"/>
          <ac:spMkLst>
            <pc:docMk/>
            <pc:sldMk cId="3420748816" sldId="1644"/>
            <ac:spMk id="3" creationId="{BD285D80-5D85-41D3-A698-03587FD502FF}"/>
          </ac:spMkLst>
        </pc:spChg>
        <pc:spChg chg="add mod">
          <ac:chgData name="Mannerhagen Peter" userId="77036b5a-cee7-41f2-a9c4-f30f9897a622" providerId="ADAL" clId="{A059CAA7-6363-4147-B52B-A4F7BE0B625E}" dt="2021-05-25T13:02:37.948" v="1861" actId="1076"/>
          <ac:spMkLst>
            <pc:docMk/>
            <pc:sldMk cId="3420748816" sldId="1644"/>
            <ac:spMk id="4" creationId="{DA8555A5-FE56-4C49-86E6-65738136EA89}"/>
          </ac:spMkLst>
        </pc:spChg>
        <pc:spChg chg="add del mod">
          <ac:chgData name="Mannerhagen Peter" userId="77036b5a-cee7-41f2-a9c4-f30f9897a622" providerId="ADAL" clId="{A059CAA7-6363-4147-B52B-A4F7BE0B625E}" dt="2021-05-25T13:01:10.510" v="1851" actId="478"/>
          <ac:spMkLst>
            <pc:docMk/>
            <pc:sldMk cId="3420748816" sldId="1644"/>
            <ac:spMk id="5" creationId="{8B66BF3C-85CE-4469-8A3A-6B26F381B127}"/>
          </ac:spMkLst>
        </pc:spChg>
        <pc:spChg chg="add mod">
          <ac:chgData name="Mannerhagen Peter" userId="77036b5a-cee7-41f2-a9c4-f30f9897a622" providerId="ADAL" clId="{A059CAA7-6363-4147-B52B-A4F7BE0B625E}" dt="2021-05-25T13:03:12.251" v="1864" actId="14100"/>
          <ac:spMkLst>
            <pc:docMk/>
            <pc:sldMk cId="3420748816" sldId="1644"/>
            <ac:spMk id="6" creationId="{AE7E64DF-FEE7-48B3-B4D9-4737AD19041C}"/>
          </ac:spMkLst>
        </pc:spChg>
        <pc:spChg chg="add mod">
          <ac:chgData name="Mannerhagen Peter" userId="77036b5a-cee7-41f2-a9c4-f30f9897a622" providerId="ADAL" clId="{A059CAA7-6363-4147-B52B-A4F7BE0B625E}" dt="2021-05-25T13:03:16.738" v="1865" actId="14100"/>
          <ac:spMkLst>
            <pc:docMk/>
            <pc:sldMk cId="3420748816" sldId="1644"/>
            <ac:spMk id="7" creationId="{A9DB703A-CA4C-42AA-A6AF-1D0530D4E9A0}"/>
          </ac:spMkLst>
        </pc:spChg>
        <pc:spChg chg="add mod">
          <ac:chgData name="Mannerhagen Peter" userId="77036b5a-cee7-41f2-a9c4-f30f9897a622" providerId="ADAL" clId="{A059CAA7-6363-4147-B52B-A4F7BE0B625E}" dt="2021-05-25T13:03:12.251" v="1864" actId="14100"/>
          <ac:spMkLst>
            <pc:docMk/>
            <pc:sldMk cId="3420748816" sldId="1644"/>
            <ac:spMk id="8" creationId="{381738E7-C2F3-4CFB-AAD0-312EB04160E1}"/>
          </ac:spMkLst>
        </pc:spChg>
        <pc:spChg chg="add mod">
          <ac:chgData name="Mannerhagen Peter" userId="77036b5a-cee7-41f2-a9c4-f30f9897a622" providerId="ADAL" clId="{A059CAA7-6363-4147-B52B-A4F7BE0B625E}" dt="2021-05-25T13:03:16.738" v="1865" actId="14100"/>
          <ac:spMkLst>
            <pc:docMk/>
            <pc:sldMk cId="3420748816" sldId="1644"/>
            <ac:spMk id="9" creationId="{7BA14742-245B-45A9-BD12-5D732C603DA1}"/>
          </ac:spMkLst>
        </pc:spChg>
      </pc:sldChg>
      <pc:sldChg chg="addSp modSp new mod ord setBg">
        <pc:chgData name="Mannerhagen Peter" userId="77036b5a-cee7-41f2-a9c4-f30f9897a622" providerId="ADAL" clId="{A059CAA7-6363-4147-B52B-A4F7BE0B625E}" dt="2021-05-25T13:36:20.598" v="2154" actId="20577"/>
        <pc:sldMkLst>
          <pc:docMk/>
          <pc:sldMk cId="1241712259" sldId="1645"/>
        </pc:sldMkLst>
        <pc:spChg chg="mod">
          <ac:chgData name="Mannerhagen Peter" userId="77036b5a-cee7-41f2-a9c4-f30f9897a622" providerId="ADAL" clId="{A059CAA7-6363-4147-B52B-A4F7BE0B625E}" dt="2021-05-25T13:32:15.401" v="2045" actId="26606"/>
          <ac:spMkLst>
            <pc:docMk/>
            <pc:sldMk cId="1241712259" sldId="1645"/>
            <ac:spMk id="2" creationId="{D173D29A-F3A6-4EC1-90C4-479FB3DD1932}"/>
          </ac:spMkLst>
        </pc:spChg>
        <pc:spChg chg="mod">
          <ac:chgData name="Mannerhagen Peter" userId="77036b5a-cee7-41f2-a9c4-f30f9897a622" providerId="ADAL" clId="{A059CAA7-6363-4147-B52B-A4F7BE0B625E}" dt="2021-05-25T13:36:20.598" v="2154" actId="20577"/>
          <ac:spMkLst>
            <pc:docMk/>
            <pc:sldMk cId="1241712259" sldId="1645"/>
            <ac:spMk id="3" creationId="{697B03F6-B1A5-45A9-8EEC-5DFF50F740D6}"/>
          </ac:spMkLst>
        </pc:spChg>
        <pc:spChg chg="add">
          <ac:chgData name="Mannerhagen Peter" userId="77036b5a-cee7-41f2-a9c4-f30f9897a622" providerId="ADAL" clId="{A059CAA7-6363-4147-B52B-A4F7BE0B625E}" dt="2021-05-25T13:32:15.401" v="2045" actId="26606"/>
          <ac:spMkLst>
            <pc:docMk/>
            <pc:sldMk cId="1241712259" sldId="1645"/>
            <ac:spMk id="8" creationId="{7CB4857B-ED7C-444D-9F04-2F885114A1C2}"/>
          </ac:spMkLst>
        </pc:spChg>
        <pc:spChg chg="add">
          <ac:chgData name="Mannerhagen Peter" userId="77036b5a-cee7-41f2-a9c4-f30f9897a622" providerId="ADAL" clId="{A059CAA7-6363-4147-B52B-A4F7BE0B625E}" dt="2021-05-25T13:32:15.401" v="2045" actId="26606"/>
          <ac:spMkLst>
            <pc:docMk/>
            <pc:sldMk cId="1241712259" sldId="1645"/>
            <ac:spMk id="10" creationId="{D18046FB-44EA-4FD8-A585-EA09A319B2D0}"/>
          </ac:spMkLst>
        </pc:spChg>
        <pc:spChg chg="add">
          <ac:chgData name="Mannerhagen Peter" userId="77036b5a-cee7-41f2-a9c4-f30f9897a622" providerId="ADAL" clId="{A059CAA7-6363-4147-B52B-A4F7BE0B625E}" dt="2021-05-25T13:32:15.401" v="2045" actId="26606"/>
          <ac:spMkLst>
            <pc:docMk/>
            <pc:sldMk cId="1241712259" sldId="1645"/>
            <ac:spMk id="12" creationId="{479F5F2B-8B58-4140-AE6A-51F6C67B18D9}"/>
          </ac:spMkLst>
        </pc:spChg>
      </pc:sldChg>
      <pc:sldChg chg="addSp delSp modSp new mod setBg">
        <pc:chgData name="Mannerhagen Peter" userId="77036b5a-cee7-41f2-a9c4-f30f9897a622" providerId="ADAL" clId="{A059CAA7-6363-4147-B52B-A4F7BE0B625E}" dt="2021-05-25T13:42:32.215" v="2411"/>
        <pc:sldMkLst>
          <pc:docMk/>
          <pc:sldMk cId="2445289474" sldId="1646"/>
        </pc:sldMkLst>
        <pc:spChg chg="mod">
          <ac:chgData name="Mannerhagen Peter" userId="77036b5a-cee7-41f2-a9c4-f30f9897a622" providerId="ADAL" clId="{A059CAA7-6363-4147-B52B-A4F7BE0B625E}" dt="2021-05-25T13:41:37.798" v="2400" actId="26606"/>
          <ac:spMkLst>
            <pc:docMk/>
            <pc:sldMk cId="2445289474" sldId="1646"/>
            <ac:spMk id="2" creationId="{FAD3B8AA-6197-4A6D-91F6-1F256BEBBE50}"/>
          </ac:spMkLst>
        </pc:spChg>
        <pc:spChg chg="del mod">
          <ac:chgData name="Mannerhagen Peter" userId="77036b5a-cee7-41f2-a9c4-f30f9897a622" providerId="ADAL" clId="{A059CAA7-6363-4147-B52B-A4F7BE0B625E}" dt="2021-05-25T13:41:37.798" v="2400" actId="26606"/>
          <ac:spMkLst>
            <pc:docMk/>
            <pc:sldMk cId="2445289474" sldId="1646"/>
            <ac:spMk id="3" creationId="{5F931F3E-6D38-49D9-9266-EC11CA6D0F93}"/>
          </ac:spMkLst>
        </pc:spChg>
        <pc:spChg chg="add">
          <ac:chgData name="Mannerhagen Peter" userId="77036b5a-cee7-41f2-a9c4-f30f9897a622" providerId="ADAL" clId="{A059CAA7-6363-4147-B52B-A4F7BE0B625E}" dt="2021-05-25T13:41:37.798" v="2400" actId="26606"/>
          <ac:spMkLst>
            <pc:docMk/>
            <pc:sldMk cId="2445289474" sldId="1646"/>
            <ac:spMk id="9" creationId="{B819A166-7571-4003-A6B8-B62034C3ED30}"/>
          </ac:spMkLst>
        </pc:spChg>
        <pc:graphicFrameChg chg="add mod">
          <ac:chgData name="Mannerhagen Peter" userId="77036b5a-cee7-41f2-a9c4-f30f9897a622" providerId="ADAL" clId="{A059CAA7-6363-4147-B52B-A4F7BE0B625E}" dt="2021-05-25T13:42:32.215" v="2411"/>
          <ac:graphicFrameMkLst>
            <pc:docMk/>
            <pc:sldMk cId="2445289474" sldId="1646"/>
            <ac:graphicFrameMk id="5" creationId="{BBE7C030-4EA7-4E5F-8312-CB549161A309}"/>
          </ac:graphicFrameMkLst>
        </pc:graphicFrameChg>
      </pc:sldChg>
      <pc:sldChg chg="add del">
        <pc:chgData name="Mannerhagen Peter" userId="77036b5a-cee7-41f2-a9c4-f30f9897a622" providerId="ADAL" clId="{A059CAA7-6363-4147-B52B-A4F7BE0B625E}" dt="2021-05-25T14:01:59.032" v="2431" actId="47"/>
        <pc:sldMkLst>
          <pc:docMk/>
          <pc:sldMk cId="1207914860" sldId="1647"/>
        </pc:sldMkLst>
      </pc:sldChg>
      <pc:sldChg chg="addSp delSp modSp new mod">
        <pc:chgData name="Mannerhagen Peter" userId="77036b5a-cee7-41f2-a9c4-f30f9897a622" providerId="ADAL" clId="{A059CAA7-6363-4147-B52B-A4F7BE0B625E}" dt="2021-05-25T14:21:15.115" v="2616" actId="20577"/>
        <pc:sldMkLst>
          <pc:docMk/>
          <pc:sldMk cId="1651352857" sldId="1647"/>
        </pc:sldMkLst>
        <pc:spChg chg="del mod">
          <ac:chgData name="Mannerhagen Peter" userId="77036b5a-cee7-41f2-a9c4-f30f9897a622" providerId="ADAL" clId="{A059CAA7-6363-4147-B52B-A4F7BE0B625E}" dt="2021-05-25T14:07:35.022" v="2468" actId="21"/>
          <ac:spMkLst>
            <pc:docMk/>
            <pc:sldMk cId="1651352857" sldId="1647"/>
            <ac:spMk id="2" creationId="{9F9DCECE-D2E5-4936-8EDD-803684D99CA2}"/>
          </ac:spMkLst>
        </pc:spChg>
        <pc:spChg chg="del">
          <ac:chgData name="Mannerhagen Peter" userId="77036b5a-cee7-41f2-a9c4-f30f9897a622" providerId="ADAL" clId="{A059CAA7-6363-4147-B52B-A4F7BE0B625E}" dt="2021-05-25T14:07:35.022" v="2468" actId="21"/>
          <ac:spMkLst>
            <pc:docMk/>
            <pc:sldMk cId="1651352857" sldId="1647"/>
            <ac:spMk id="3" creationId="{C3C055B8-FA00-41E2-B4EC-0633272DCF37}"/>
          </ac:spMkLst>
        </pc:spChg>
        <pc:spChg chg="add mod">
          <ac:chgData name="Mannerhagen Peter" userId="77036b5a-cee7-41f2-a9c4-f30f9897a622" providerId="ADAL" clId="{A059CAA7-6363-4147-B52B-A4F7BE0B625E}" dt="2021-05-25T14:07:35.022" v="2468" actId="21"/>
          <ac:spMkLst>
            <pc:docMk/>
            <pc:sldMk cId="1651352857" sldId="1647"/>
            <ac:spMk id="5" creationId="{A68401FA-DBE7-45BB-8944-280D15D13AFF}"/>
          </ac:spMkLst>
        </pc:spChg>
        <pc:spChg chg="add mod">
          <ac:chgData name="Mannerhagen Peter" userId="77036b5a-cee7-41f2-a9c4-f30f9897a622" providerId="ADAL" clId="{A059CAA7-6363-4147-B52B-A4F7BE0B625E}" dt="2021-05-25T14:08:09.004" v="2471" actId="208"/>
          <ac:spMkLst>
            <pc:docMk/>
            <pc:sldMk cId="1651352857" sldId="1647"/>
            <ac:spMk id="6" creationId="{44B2E437-E084-48C3-ABB7-063EDB02E59A}"/>
          </ac:spMkLst>
        </pc:spChg>
        <pc:spChg chg="add mod">
          <ac:chgData name="Mannerhagen Peter" userId="77036b5a-cee7-41f2-a9c4-f30f9897a622" providerId="ADAL" clId="{A059CAA7-6363-4147-B52B-A4F7BE0B625E}" dt="2021-05-25T14:11:37.394" v="2505" actId="207"/>
          <ac:spMkLst>
            <pc:docMk/>
            <pc:sldMk cId="1651352857" sldId="1647"/>
            <ac:spMk id="7" creationId="{74F99A91-FB2E-4D0E-80DE-5D17B65419BC}"/>
          </ac:spMkLst>
        </pc:spChg>
        <pc:spChg chg="add mod">
          <ac:chgData name="Mannerhagen Peter" userId="77036b5a-cee7-41f2-a9c4-f30f9897a622" providerId="ADAL" clId="{A059CAA7-6363-4147-B52B-A4F7BE0B625E}" dt="2021-05-25T14:21:15.115" v="2616" actId="20577"/>
          <ac:spMkLst>
            <pc:docMk/>
            <pc:sldMk cId="1651352857" sldId="1647"/>
            <ac:spMk id="8" creationId="{FA74E698-8202-4F86-8D7A-19C560AE4C96}"/>
          </ac:spMkLst>
        </pc:spChg>
        <pc:spChg chg="add mod">
          <ac:chgData name="Mannerhagen Peter" userId="77036b5a-cee7-41f2-a9c4-f30f9897a622" providerId="ADAL" clId="{A059CAA7-6363-4147-B52B-A4F7BE0B625E}" dt="2021-05-25T14:14:23.052" v="2537" actId="20577"/>
          <ac:spMkLst>
            <pc:docMk/>
            <pc:sldMk cId="1651352857" sldId="1647"/>
            <ac:spMk id="9" creationId="{4A98A9DB-2E56-4BA1-91F5-211268056D48}"/>
          </ac:spMkLst>
        </pc:spChg>
        <pc:spChg chg="add mod">
          <ac:chgData name="Mannerhagen Peter" userId="77036b5a-cee7-41f2-a9c4-f30f9897a622" providerId="ADAL" clId="{A059CAA7-6363-4147-B52B-A4F7BE0B625E}" dt="2021-05-25T14:19:47.705" v="2600" actId="1076"/>
          <ac:spMkLst>
            <pc:docMk/>
            <pc:sldMk cId="1651352857" sldId="1647"/>
            <ac:spMk id="12" creationId="{C240C27E-1E3C-4382-965E-C3D4D829691D}"/>
          </ac:spMkLst>
        </pc:spChg>
        <pc:picChg chg="add mod">
          <ac:chgData name="Mannerhagen Peter" userId="77036b5a-cee7-41f2-a9c4-f30f9897a622" providerId="ADAL" clId="{A059CAA7-6363-4147-B52B-A4F7BE0B625E}" dt="2021-05-25T14:11:19.450" v="2504" actId="1076"/>
          <ac:picMkLst>
            <pc:docMk/>
            <pc:sldMk cId="1651352857" sldId="1647"/>
            <ac:picMk id="10" creationId="{C3708F70-E48E-4F06-94CB-4598282B3B44}"/>
          </ac:picMkLst>
        </pc:picChg>
        <pc:picChg chg="add mod">
          <ac:chgData name="Mannerhagen Peter" userId="77036b5a-cee7-41f2-a9c4-f30f9897a622" providerId="ADAL" clId="{A059CAA7-6363-4147-B52B-A4F7BE0B625E}" dt="2021-05-25T14:14:20.518" v="2536" actId="1076"/>
          <ac:picMkLst>
            <pc:docMk/>
            <pc:sldMk cId="1651352857" sldId="1647"/>
            <ac:picMk id="11" creationId="{5E3293C8-8A72-4B9F-BF18-6ED89C9CC16A}"/>
          </ac:picMkLst>
        </pc:picChg>
      </pc:sldChg>
      <pc:sldChg chg="addSp delSp modSp add mod">
        <pc:chgData name="Mannerhagen Peter" userId="77036b5a-cee7-41f2-a9c4-f30f9897a622" providerId="ADAL" clId="{A059CAA7-6363-4147-B52B-A4F7BE0B625E}" dt="2021-05-25T14:40:07.816" v="2973" actId="6549"/>
        <pc:sldMkLst>
          <pc:docMk/>
          <pc:sldMk cId="933903868" sldId="1648"/>
        </pc:sldMkLst>
        <pc:spChg chg="mod">
          <ac:chgData name="Mannerhagen Peter" userId="77036b5a-cee7-41f2-a9c4-f30f9897a622" providerId="ADAL" clId="{A059CAA7-6363-4147-B52B-A4F7BE0B625E}" dt="2021-05-25T14:21:09.485" v="2613" actId="20577"/>
          <ac:spMkLst>
            <pc:docMk/>
            <pc:sldMk cId="933903868" sldId="1648"/>
            <ac:spMk id="8" creationId="{FA74E698-8202-4F86-8D7A-19C560AE4C96}"/>
          </ac:spMkLst>
        </pc:spChg>
        <pc:spChg chg="mod">
          <ac:chgData name="Mannerhagen Peter" userId="77036b5a-cee7-41f2-a9c4-f30f9897a622" providerId="ADAL" clId="{A059CAA7-6363-4147-B52B-A4F7BE0B625E}" dt="2021-05-25T14:40:07.816" v="2973" actId="6549"/>
          <ac:spMkLst>
            <pc:docMk/>
            <pc:sldMk cId="933903868" sldId="1648"/>
            <ac:spMk id="9" creationId="{4A98A9DB-2E56-4BA1-91F5-211268056D48}"/>
          </ac:spMkLst>
        </pc:spChg>
        <pc:spChg chg="add mod">
          <ac:chgData name="Mannerhagen Peter" userId="77036b5a-cee7-41f2-a9c4-f30f9897a622" providerId="ADAL" clId="{A059CAA7-6363-4147-B52B-A4F7BE0B625E}" dt="2021-05-25T14:19:55.779" v="2601"/>
          <ac:spMkLst>
            <pc:docMk/>
            <pc:sldMk cId="933903868" sldId="1648"/>
            <ac:spMk id="12" creationId="{32AFE115-0E9A-4C97-83DB-B141B595719C}"/>
          </ac:spMkLst>
        </pc:spChg>
        <pc:picChg chg="add mod">
          <ac:chgData name="Mannerhagen Peter" userId="77036b5a-cee7-41f2-a9c4-f30f9897a622" providerId="ADAL" clId="{A059CAA7-6363-4147-B52B-A4F7BE0B625E}" dt="2021-05-25T14:16:36.416" v="2568" actId="14100"/>
          <ac:picMkLst>
            <pc:docMk/>
            <pc:sldMk cId="933903868" sldId="1648"/>
            <ac:picMk id="2" creationId="{DBC0930E-6E22-472C-8159-C95913B3FDC7}"/>
          </ac:picMkLst>
        </pc:picChg>
        <pc:picChg chg="add mod">
          <ac:chgData name="Mannerhagen Peter" userId="77036b5a-cee7-41f2-a9c4-f30f9897a622" providerId="ADAL" clId="{A059CAA7-6363-4147-B52B-A4F7BE0B625E}" dt="2021-05-25T14:18:13.867" v="2595" actId="1076"/>
          <ac:picMkLst>
            <pc:docMk/>
            <pc:sldMk cId="933903868" sldId="1648"/>
            <ac:picMk id="3" creationId="{1A0AC3A0-01F6-4BAF-9543-12D78885DB3D}"/>
          </ac:picMkLst>
        </pc:picChg>
        <pc:picChg chg="del">
          <ac:chgData name="Mannerhagen Peter" userId="77036b5a-cee7-41f2-a9c4-f30f9897a622" providerId="ADAL" clId="{A059CAA7-6363-4147-B52B-A4F7BE0B625E}" dt="2021-05-25T14:15:30.374" v="2551" actId="478"/>
          <ac:picMkLst>
            <pc:docMk/>
            <pc:sldMk cId="933903868" sldId="1648"/>
            <ac:picMk id="10" creationId="{C3708F70-E48E-4F06-94CB-4598282B3B44}"/>
          </ac:picMkLst>
        </pc:picChg>
        <pc:picChg chg="del">
          <ac:chgData name="Mannerhagen Peter" userId="77036b5a-cee7-41f2-a9c4-f30f9897a622" providerId="ADAL" clId="{A059CAA7-6363-4147-B52B-A4F7BE0B625E}" dt="2021-05-25T14:15:33.232" v="2552" actId="478"/>
          <ac:picMkLst>
            <pc:docMk/>
            <pc:sldMk cId="933903868" sldId="1648"/>
            <ac:picMk id="11" creationId="{5E3293C8-8A72-4B9F-BF18-6ED89C9CC16A}"/>
          </ac:picMkLst>
        </pc:picChg>
      </pc:sldChg>
      <pc:sldChg chg="addSp delSp modSp add mod">
        <pc:chgData name="Mannerhagen Peter" userId="77036b5a-cee7-41f2-a9c4-f30f9897a622" providerId="ADAL" clId="{A059CAA7-6363-4147-B52B-A4F7BE0B625E}" dt="2021-05-25T14:34:04.472" v="2950" actId="20577"/>
        <pc:sldMkLst>
          <pc:docMk/>
          <pc:sldMk cId="693313953" sldId="1649"/>
        </pc:sldMkLst>
        <pc:spChg chg="mod">
          <ac:chgData name="Mannerhagen Peter" userId="77036b5a-cee7-41f2-a9c4-f30f9897a622" providerId="ADAL" clId="{A059CAA7-6363-4147-B52B-A4F7BE0B625E}" dt="2021-05-25T14:20:45.798" v="2606" actId="20577"/>
          <ac:spMkLst>
            <pc:docMk/>
            <pc:sldMk cId="693313953" sldId="1649"/>
            <ac:spMk id="8" creationId="{FA74E698-8202-4F86-8D7A-19C560AE4C96}"/>
          </ac:spMkLst>
        </pc:spChg>
        <pc:spChg chg="mod">
          <ac:chgData name="Mannerhagen Peter" userId="77036b5a-cee7-41f2-a9c4-f30f9897a622" providerId="ADAL" clId="{A059CAA7-6363-4147-B52B-A4F7BE0B625E}" dt="2021-05-25T14:34:04.472" v="2950" actId="20577"/>
          <ac:spMkLst>
            <pc:docMk/>
            <pc:sldMk cId="693313953" sldId="1649"/>
            <ac:spMk id="9" creationId="{4A98A9DB-2E56-4BA1-91F5-211268056D48}"/>
          </ac:spMkLst>
        </pc:spChg>
        <pc:spChg chg="del">
          <ac:chgData name="Mannerhagen Peter" userId="77036b5a-cee7-41f2-a9c4-f30f9897a622" providerId="ADAL" clId="{A059CAA7-6363-4147-B52B-A4F7BE0B625E}" dt="2021-05-25T14:20:50.073" v="2607" actId="478"/>
          <ac:spMkLst>
            <pc:docMk/>
            <pc:sldMk cId="693313953" sldId="1649"/>
            <ac:spMk id="12" creationId="{32AFE115-0E9A-4C97-83DB-B141B595719C}"/>
          </ac:spMkLst>
        </pc:spChg>
        <pc:graphicFrameChg chg="add mod modGraphic">
          <ac:chgData name="Mannerhagen Peter" userId="77036b5a-cee7-41f2-a9c4-f30f9897a622" providerId="ADAL" clId="{A059CAA7-6363-4147-B52B-A4F7BE0B625E}" dt="2021-05-25T14:30:37.139" v="2816" actId="1076"/>
          <ac:graphicFrameMkLst>
            <pc:docMk/>
            <pc:sldMk cId="693313953" sldId="1649"/>
            <ac:graphicFrameMk id="10" creationId="{2E453449-30EB-407B-BFF1-80AF47B6374C}"/>
          </ac:graphicFrameMkLst>
        </pc:graphicFrameChg>
        <pc:graphicFrameChg chg="add mod modGraphic">
          <ac:chgData name="Mannerhagen Peter" userId="77036b5a-cee7-41f2-a9c4-f30f9897a622" providerId="ADAL" clId="{A059CAA7-6363-4147-B52B-A4F7BE0B625E}" dt="2021-05-25T14:30:31.868" v="2815" actId="1076"/>
          <ac:graphicFrameMkLst>
            <pc:docMk/>
            <pc:sldMk cId="693313953" sldId="1649"/>
            <ac:graphicFrameMk id="13" creationId="{BDC48305-948D-4D03-9035-0D7A83DE7750}"/>
          </ac:graphicFrameMkLst>
        </pc:graphicFrameChg>
        <pc:picChg chg="del">
          <ac:chgData name="Mannerhagen Peter" userId="77036b5a-cee7-41f2-a9c4-f30f9897a622" providerId="ADAL" clId="{A059CAA7-6363-4147-B52B-A4F7BE0B625E}" dt="2021-05-25T14:20:54.096" v="2608" actId="478"/>
          <ac:picMkLst>
            <pc:docMk/>
            <pc:sldMk cId="693313953" sldId="1649"/>
            <ac:picMk id="2" creationId="{DBC0930E-6E22-472C-8159-C95913B3FDC7}"/>
          </ac:picMkLst>
        </pc:picChg>
        <pc:picChg chg="del">
          <ac:chgData name="Mannerhagen Peter" userId="77036b5a-cee7-41f2-a9c4-f30f9897a622" providerId="ADAL" clId="{A059CAA7-6363-4147-B52B-A4F7BE0B625E}" dt="2021-05-25T14:20:54.859" v="2609" actId="478"/>
          <ac:picMkLst>
            <pc:docMk/>
            <pc:sldMk cId="693313953" sldId="1649"/>
            <ac:picMk id="3" creationId="{1A0AC3A0-01F6-4BAF-9543-12D78885DB3D}"/>
          </ac:picMkLst>
        </pc:picChg>
      </pc:sldChg>
      <pc:sldChg chg="addSp delSp modSp add mod modAnim">
        <pc:chgData name="Mannerhagen Peter" userId="77036b5a-cee7-41f2-a9c4-f30f9897a622" providerId="ADAL" clId="{A059CAA7-6363-4147-B52B-A4F7BE0B625E}" dt="2021-05-25T15:09:32.999" v="3122" actId="207"/>
        <pc:sldMkLst>
          <pc:docMk/>
          <pc:sldMk cId="2924304888" sldId="1650"/>
        </pc:sldMkLst>
        <pc:spChg chg="del">
          <ac:chgData name="Mannerhagen Peter" userId="77036b5a-cee7-41f2-a9c4-f30f9897a622" providerId="ADAL" clId="{A059CAA7-6363-4147-B52B-A4F7BE0B625E}" dt="2021-05-25T15:06:22.263" v="3106" actId="478"/>
          <ac:spMkLst>
            <pc:docMk/>
            <pc:sldMk cId="2924304888" sldId="1650"/>
            <ac:spMk id="2" creationId="{F92E0B15-1175-4AFC-8D32-35A95C7D0345}"/>
          </ac:spMkLst>
        </pc:spChg>
        <pc:spChg chg="add mod">
          <ac:chgData name="Mannerhagen Peter" userId="77036b5a-cee7-41f2-a9c4-f30f9897a622" providerId="ADAL" clId="{A059CAA7-6363-4147-B52B-A4F7BE0B625E}" dt="2021-05-25T15:06:42.291" v="3109"/>
          <ac:spMkLst>
            <pc:docMk/>
            <pc:sldMk cId="2924304888" sldId="1650"/>
            <ac:spMk id="7" creationId="{2C77EA82-2B41-4AF8-89E9-86AE20CA4B8B}"/>
          </ac:spMkLst>
        </pc:spChg>
        <pc:spChg chg="add mod">
          <ac:chgData name="Mannerhagen Peter" userId="77036b5a-cee7-41f2-a9c4-f30f9897a622" providerId="ADAL" clId="{A059CAA7-6363-4147-B52B-A4F7BE0B625E}" dt="2021-05-25T15:08:18.728" v="3115" actId="1076"/>
          <ac:spMkLst>
            <pc:docMk/>
            <pc:sldMk cId="2924304888" sldId="1650"/>
            <ac:spMk id="25" creationId="{8BD6184F-1FA9-45EB-BF5B-1AFB01781819}"/>
          </ac:spMkLst>
        </pc:spChg>
        <pc:spChg chg="add mod">
          <ac:chgData name="Mannerhagen Peter" userId="77036b5a-cee7-41f2-a9c4-f30f9897a622" providerId="ADAL" clId="{A059CAA7-6363-4147-B52B-A4F7BE0B625E}" dt="2021-05-25T15:09:28.687" v="3121" actId="207"/>
          <ac:spMkLst>
            <pc:docMk/>
            <pc:sldMk cId="2924304888" sldId="1650"/>
            <ac:spMk id="26" creationId="{789DDFC8-B764-4F0C-82C2-FCAFAC0DB446}"/>
          </ac:spMkLst>
        </pc:spChg>
        <pc:spChg chg="add mod">
          <ac:chgData name="Mannerhagen Peter" userId="77036b5a-cee7-41f2-a9c4-f30f9897a622" providerId="ADAL" clId="{A059CAA7-6363-4147-B52B-A4F7BE0B625E}" dt="2021-05-25T15:07:55.052" v="3111" actId="1076"/>
          <ac:spMkLst>
            <pc:docMk/>
            <pc:sldMk cId="2924304888" sldId="1650"/>
            <ac:spMk id="27" creationId="{216ED3DF-C19E-4778-AAC1-564F40E88454}"/>
          </ac:spMkLst>
        </pc:spChg>
        <pc:spChg chg="add mod">
          <ac:chgData name="Mannerhagen Peter" userId="77036b5a-cee7-41f2-a9c4-f30f9897a622" providerId="ADAL" clId="{A059CAA7-6363-4147-B52B-A4F7BE0B625E}" dt="2021-05-25T15:09:32.999" v="3122" actId="207"/>
          <ac:spMkLst>
            <pc:docMk/>
            <pc:sldMk cId="2924304888" sldId="1650"/>
            <ac:spMk id="28" creationId="{25427A39-9BFE-4C43-81D0-F01D67B498B8}"/>
          </ac:spMkLst>
        </pc:spChg>
        <pc:spChg chg="add mod">
          <ac:chgData name="Mannerhagen Peter" userId="77036b5a-cee7-41f2-a9c4-f30f9897a622" providerId="ADAL" clId="{A059CAA7-6363-4147-B52B-A4F7BE0B625E}" dt="2021-05-25T15:08:03.384" v="3112" actId="1076"/>
          <ac:spMkLst>
            <pc:docMk/>
            <pc:sldMk cId="2924304888" sldId="1650"/>
            <ac:spMk id="29" creationId="{597564AE-7F39-42E4-9A68-F5E547F8D857}"/>
          </ac:spMkLst>
        </pc:spChg>
        <pc:spChg chg="add del mod">
          <ac:chgData name="Mannerhagen Peter" userId="77036b5a-cee7-41f2-a9c4-f30f9897a622" providerId="ADAL" clId="{A059CAA7-6363-4147-B52B-A4F7BE0B625E}" dt="2021-05-25T15:06:19.702" v="3105"/>
          <ac:spMkLst>
            <pc:docMk/>
            <pc:sldMk cId="2924304888" sldId="1650"/>
            <ac:spMk id="30" creationId="{C186BF21-53FC-4AA3-9404-407F4E42DB2A}"/>
          </ac:spMkLst>
        </pc:spChg>
        <pc:spChg chg="add del mod">
          <ac:chgData name="Mannerhagen Peter" userId="77036b5a-cee7-41f2-a9c4-f30f9897a622" providerId="ADAL" clId="{A059CAA7-6363-4147-B52B-A4F7BE0B625E}" dt="2021-05-25T15:06:31.121" v="3108" actId="478"/>
          <ac:spMkLst>
            <pc:docMk/>
            <pc:sldMk cId="2924304888" sldId="1650"/>
            <ac:spMk id="31" creationId="{71352EDE-EC7E-4C81-95A8-4249642C1E28}"/>
          </ac:spMkLst>
        </pc:spChg>
      </pc:sldChg>
      <pc:sldChg chg="addSp delSp modSp new mod setBg">
        <pc:chgData name="Mannerhagen Peter" userId="77036b5a-cee7-41f2-a9c4-f30f9897a622" providerId="ADAL" clId="{A059CAA7-6363-4147-B52B-A4F7BE0B625E}" dt="2021-05-25T16:13:34.200" v="3866" actId="1076"/>
        <pc:sldMkLst>
          <pc:docMk/>
          <pc:sldMk cId="610573477" sldId="1651"/>
        </pc:sldMkLst>
        <pc:spChg chg="mod">
          <ac:chgData name="Mannerhagen Peter" userId="77036b5a-cee7-41f2-a9c4-f30f9897a622" providerId="ADAL" clId="{A059CAA7-6363-4147-B52B-A4F7BE0B625E}" dt="2021-05-25T15:41:38.835" v="3613" actId="26606"/>
          <ac:spMkLst>
            <pc:docMk/>
            <pc:sldMk cId="610573477" sldId="1651"/>
            <ac:spMk id="2" creationId="{1CC8D9FC-E592-494B-B807-388D91E36218}"/>
          </ac:spMkLst>
        </pc:spChg>
        <pc:spChg chg="add del mod">
          <ac:chgData name="Mannerhagen Peter" userId="77036b5a-cee7-41f2-a9c4-f30f9897a622" providerId="ADAL" clId="{A059CAA7-6363-4147-B52B-A4F7BE0B625E}" dt="2021-05-25T15:59:49.265" v="3765" actId="20577"/>
          <ac:spMkLst>
            <pc:docMk/>
            <pc:sldMk cId="610573477" sldId="1651"/>
            <ac:spMk id="3" creationId="{70478FB0-A97E-4535-B623-641C16B3D855}"/>
          </ac:spMkLst>
        </pc:spChg>
        <pc:spChg chg="add mod">
          <ac:chgData name="Mannerhagen Peter" userId="77036b5a-cee7-41f2-a9c4-f30f9897a622" providerId="ADAL" clId="{A059CAA7-6363-4147-B52B-A4F7BE0B625E}" dt="2021-05-25T16:13:34.200" v="3866" actId="1076"/>
          <ac:spMkLst>
            <pc:docMk/>
            <pc:sldMk cId="610573477" sldId="1651"/>
            <ac:spMk id="4" creationId="{9EB26BAF-488D-4249-AFED-409A579B7ED5}"/>
          </ac:spMkLst>
        </pc:spChg>
        <pc:spChg chg="add">
          <ac:chgData name="Mannerhagen Peter" userId="77036b5a-cee7-41f2-a9c4-f30f9897a622" providerId="ADAL" clId="{A059CAA7-6363-4147-B52B-A4F7BE0B625E}" dt="2021-05-25T15:41:38.835" v="3613" actId="26606"/>
          <ac:spMkLst>
            <pc:docMk/>
            <pc:sldMk cId="610573477" sldId="1651"/>
            <ac:spMk id="8" creationId="{7CB4857B-ED7C-444D-9F04-2F885114A1C2}"/>
          </ac:spMkLst>
        </pc:spChg>
        <pc:spChg chg="add">
          <ac:chgData name="Mannerhagen Peter" userId="77036b5a-cee7-41f2-a9c4-f30f9897a622" providerId="ADAL" clId="{A059CAA7-6363-4147-B52B-A4F7BE0B625E}" dt="2021-05-25T15:41:38.835" v="3613" actId="26606"/>
          <ac:spMkLst>
            <pc:docMk/>
            <pc:sldMk cId="610573477" sldId="1651"/>
            <ac:spMk id="10" creationId="{D18046FB-44EA-4FD8-A585-EA09A319B2D0}"/>
          </ac:spMkLst>
        </pc:spChg>
        <pc:spChg chg="add">
          <ac:chgData name="Mannerhagen Peter" userId="77036b5a-cee7-41f2-a9c4-f30f9897a622" providerId="ADAL" clId="{A059CAA7-6363-4147-B52B-A4F7BE0B625E}" dt="2021-05-25T15:41:38.835" v="3613" actId="26606"/>
          <ac:spMkLst>
            <pc:docMk/>
            <pc:sldMk cId="610573477" sldId="1651"/>
            <ac:spMk id="12" creationId="{479F5F2B-8B58-4140-AE6A-51F6C67B18D9}"/>
          </ac:spMkLst>
        </pc:spChg>
      </pc:sldChg>
      <pc:sldChg chg="addSp modSp new mod">
        <pc:chgData name="Mannerhagen Peter" userId="77036b5a-cee7-41f2-a9c4-f30f9897a622" providerId="ADAL" clId="{A059CAA7-6363-4147-B52B-A4F7BE0B625E}" dt="2021-05-26T07:42:50.015" v="4000"/>
        <pc:sldMkLst>
          <pc:docMk/>
          <pc:sldMk cId="3636247129" sldId="1652"/>
        </pc:sldMkLst>
        <pc:spChg chg="mod">
          <ac:chgData name="Mannerhagen Peter" userId="77036b5a-cee7-41f2-a9c4-f30f9897a622" providerId="ADAL" clId="{A059CAA7-6363-4147-B52B-A4F7BE0B625E}" dt="2021-05-25T16:06:49.693" v="3771" actId="27636"/>
          <ac:spMkLst>
            <pc:docMk/>
            <pc:sldMk cId="3636247129" sldId="1652"/>
            <ac:spMk id="2" creationId="{A806B804-7C13-46F1-B96E-EC5A9FD63ED0}"/>
          </ac:spMkLst>
        </pc:spChg>
        <pc:spChg chg="mod">
          <ac:chgData name="Mannerhagen Peter" userId="77036b5a-cee7-41f2-a9c4-f30f9897a622" providerId="ADAL" clId="{A059CAA7-6363-4147-B52B-A4F7BE0B625E}" dt="2021-05-25T16:07:37.515" v="3779" actId="403"/>
          <ac:spMkLst>
            <pc:docMk/>
            <pc:sldMk cId="3636247129" sldId="1652"/>
            <ac:spMk id="3" creationId="{B581264E-8B5A-4BCD-B298-74468990D009}"/>
          </ac:spMkLst>
        </pc:spChg>
        <pc:spChg chg="add mod">
          <ac:chgData name="Mannerhagen Peter" userId="77036b5a-cee7-41f2-a9c4-f30f9897a622" providerId="ADAL" clId="{A059CAA7-6363-4147-B52B-A4F7BE0B625E}" dt="2021-05-26T07:42:50.015" v="4000"/>
          <ac:spMkLst>
            <pc:docMk/>
            <pc:sldMk cId="3636247129" sldId="1652"/>
            <ac:spMk id="4" creationId="{7C915BF5-61C1-495B-9BE0-7EF47DB4E2E1}"/>
          </ac:spMkLst>
        </pc:spChg>
      </pc:sldChg>
      <pc:sldChg chg="modSp new del mod">
        <pc:chgData name="Mannerhagen Peter" userId="77036b5a-cee7-41f2-a9c4-f30f9897a622" providerId="ADAL" clId="{A059CAA7-6363-4147-B52B-A4F7BE0B625E}" dt="2021-05-25T16:24:10.184" v="3879" actId="47"/>
        <pc:sldMkLst>
          <pc:docMk/>
          <pc:sldMk cId="2455621766" sldId="1653"/>
        </pc:sldMkLst>
        <pc:spChg chg="mod">
          <ac:chgData name="Mannerhagen Peter" userId="77036b5a-cee7-41f2-a9c4-f30f9897a622" providerId="ADAL" clId="{A059CAA7-6363-4147-B52B-A4F7BE0B625E}" dt="2021-05-25T16:14:44.061" v="3878" actId="20577"/>
          <ac:spMkLst>
            <pc:docMk/>
            <pc:sldMk cId="2455621766" sldId="1653"/>
            <ac:spMk id="2" creationId="{E7AA8F08-CC2F-4836-B248-8E2604C3E9C2}"/>
          </ac:spMkLst>
        </pc:spChg>
      </pc:sldChg>
      <pc:sldChg chg="addSp modSp new mod setBg">
        <pc:chgData name="Mannerhagen Peter" userId="77036b5a-cee7-41f2-a9c4-f30f9897a622" providerId="ADAL" clId="{A059CAA7-6363-4147-B52B-A4F7BE0B625E}" dt="2021-05-26T07:40:02.753" v="3997" actId="26606"/>
        <pc:sldMkLst>
          <pc:docMk/>
          <pc:sldMk cId="2887815774" sldId="1653"/>
        </pc:sldMkLst>
        <pc:spChg chg="mod">
          <ac:chgData name="Mannerhagen Peter" userId="77036b5a-cee7-41f2-a9c4-f30f9897a622" providerId="ADAL" clId="{A059CAA7-6363-4147-B52B-A4F7BE0B625E}" dt="2021-05-26T07:40:02.753" v="3997" actId="26606"/>
          <ac:spMkLst>
            <pc:docMk/>
            <pc:sldMk cId="2887815774" sldId="1653"/>
            <ac:spMk id="2" creationId="{1234BB9F-AF90-4E45-BE15-4471A0ECE970}"/>
          </ac:spMkLst>
        </pc:spChg>
        <pc:spChg chg="mod">
          <ac:chgData name="Mannerhagen Peter" userId="77036b5a-cee7-41f2-a9c4-f30f9897a622" providerId="ADAL" clId="{A059CAA7-6363-4147-B52B-A4F7BE0B625E}" dt="2021-05-26T07:40:02.753" v="3997" actId="26606"/>
          <ac:spMkLst>
            <pc:docMk/>
            <pc:sldMk cId="2887815774" sldId="1653"/>
            <ac:spMk id="3" creationId="{D72F48DD-AB53-4E0F-848B-6BB69E8861E0}"/>
          </ac:spMkLst>
        </pc:spChg>
        <pc:spChg chg="add">
          <ac:chgData name="Mannerhagen Peter" userId="77036b5a-cee7-41f2-a9c4-f30f9897a622" providerId="ADAL" clId="{A059CAA7-6363-4147-B52B-A4F7BE0B625E}" dt="2021-05-26T07:40:02.753" v="3997" actId="26606"/>
          <ac:spMkLst>
            <pc:docMk/>
            <pc:sldMk cId="2887815774" sldId="1653"/>
            <ac:spMk id="10" creationId="{743AA782-23D1-4521-8CAD-47662984AA08}"/>
          </ac:spMkLst>
        </pc:spChg>
        <pc:spChg chg="add">
          <ac:chgData name="Mannerhagen Peter" userId="77036b5a-cee7-41f2-a9c4-f30f9897a622" providerId="ADAL" clId="{A059CAA7-6363-4147-B52B-A4F7BE0B625E}" dt="2021-05-26T07:40:02.753" v="3997" actId="26606"/>
          <ac:spMkLst>
            <pc:docMk/>
            <pc:sldMk cId="2887815774" sldId="1653"/>
            <ac:spMk id="12" creationId="{71877DBC-BB60-40F0-AC93-2ACDBAAE60CE}"/>
          </ac:spMkLst>
        </pc:spChg>
        <pc:picChg chg="add mod">
          <ac:chgData name="Mannerhagen Peter" userId="77036b5a-cee7-41f2-a9c4-f30f9897a622" providerId="ADAL" clId="{A059CAA7-6363-4147-B52B-A4F7BE0B625E}" dt="2021-05-26T07:40:02.753" v="3997" actId="26606"/>
          <ac:picMkLst>
            <pc:docMk/>
            <pc:sldMk cId="2887815774" sldId="1653"/>
            <ac:picMk id="5" creationId="{ADB6E5F9-7D89-4A11-BCFA-115174AEA592}"/>
          </ac:picMkLst>
        </pc:picChg>
      </pc:sldChg>
    </pc:docChg>
  </pc:docChgLst>
  <pc:docChgLst>
    <pc:chgData name="Jonas Örnberg" userId="S::jonas.ornberg_vilhelmina.se#ext#@ineraab.onmicrosoft.com::c349aa77-faa7-49ce-9103-4e32f0f9de1f" providerId="AD" clId="Web-{E6CC55CE-7CDF-473F-A9C0-184653C7E798}"/>
    <pc:docChg chg="modSld">
      <pc:chgData name="Jonas Örnberg" userId="S::jonas.ornberg_vilhelmina.se#ext#@ineraab.onmicrosoft.com::c349aa77-faa7-49ce-9103-4e32f0f9de1f" providerId="AD" clId="Web-{E6CC55CE-7CDF-473F-A9C0-184653C7E798}" dt="2021-06-09T09:33:19.997" v="3" actId="14100"/>
      <pc:docMkLst>
        <pc:docMk/>
      </pc:docMkLst>
      <pc:sldChg chg="modSp">
        <pc:chgData name="Jonas Örnberg" userId="S::jonas.ornberg_vilhelmina.se#ext#@ineraab.onmicrosoft.com::c349aa77-faa7-49ce-9103-4e32f0f9de1f" providerId="AD" clId="Web-{E6CC55CE-7CDF-473F-A9C0-184653C7E798}" dt="2021-06-09T09:33:19.997" v="3" actId="14100"/>
        <pc:sldMkLst>
          <pc:docMk/>
          <pc:sldMk cId="1515300591" sldId="1632"/>
        </pc:sldMkLst>
        <pc:picChg chg="mod">
          <ac:chgData name="Jonas Örnberg" userId="S::jonas.ornberg_vilhelmina.se#ext#@ineraab.onmicrosoft.com::c349aa77-faa7-49ce-9103-4e32f0f9de1f" providerId="AD" clId="Web-{E6CC55CE-7CDF-473F-A9C0-184653C7E798}" dt="2021-06-09T09:33:19.997" v="3" actId="14100"/>
          <ac:picMkLst>
            <pc:docMk/>
            <pc:sldMk cId="1515300591" sldId="1632"/>
            <ac:picMk id="25" creationId="{10CAD242-E0DB-4BBA-8947-E86AF2A314E2}"/>
          </ac:picMkLst>
        </pc:picChg>
      </pc:sldChg>
    </pc:docChg>
  </pc:docChgLst>
  <pc:docChgLst>
    <pc:chgData name="annica.westman" userId="S::annica.westman_bjurholm.se#ext#@ineraab.onmicrosoft.com::8f2c7f00-2759-47c0-ba95-3f26b90e8ee6" providerId="AD" clId="Web-{72C0E0DD-5112-4547-A3B7-3DEEC0D4D6C0}"/>
    <pc:docChg chg="modSld">
      <pc:chgData name="annica.westman" userId="S::annica.westman_bjurholm.se#ext#@ineraab.onmicrosoft.com::8f2c7f00-2759-47c0-ba95-3f26b90e8ee6" providerId="AD" clId="Web-{72C0E0DD-5112-4547-A3B7-3DEEC0D4D6C0}" dt="2021-06-01T12:17:47.846" v="0" actId="14100"/>
      <pc:docMkLst>
        <pc:docMk/>
      </pc:docMkLst>
      <pc:sldChg chg="modSp">
        <pc:chgData name="annica.westman" userId="S::annica.westman_bjurholm.se#ext#@ineraab.onmicrosoft.com::8f2c7f00-2759-47c0-ba95-3f26b90e8ee6" providerId="AD" clId="Web-{72C0E0DD-5112-4547-A3B7-3DEEC0D4D6C0}" dt="2021-06-01T12:17:47.846" v="0" actId="14100"/>
        <pc:sldMkLst>
          <pc:docMk/>
          <pc:sldMk cId="383772816" sldId="298"/>
        </pc:sldMkLst>
        <pc:picChg chg="mod">
          <ac:chgData name="annica.westman" userId="S::annica.westman_bjurholm.se#ext#@ineraab.onmicrosoft.com::8f2c7f00-2759-47c0-ba95-3f26b90e8ee6" providerId="AD" clId="Web-{72C0E0DD-5112-4547-A3B7-3DEEC0D4D6C0}" dt="2021-06-01T12:17:47.846" v="0" actId="14100"/>
          <ac:picMkLst>
            <pc:docMk/>
            <pc:sldMk cId="383772816" sldId="298"/>
            <ac:picMk id="5" creationId="{0D05506E-AEC3-4C28-9CA4-C9FA3BAAFB95}"/>
          </ac:picMkLst>
        </pc:picChg>
      </pc:sldChg>
    </pc:docChg>
  </pc:docChgLst>
  <pc:docChgLst>
    <pc:chgData name="Mannerhagen Peter" userId="S::peter.mannerhagen@inera.se::77036b5a-cee7-41f2-a9c4-f30f9897a622" providerId="AD" clId="Web-{8FC9FC10-6825-4446-A116-4CE063EF97D7}"/>
    <pc:docChg chg="modSld">
      <pc:chgData name="Mannerhagen Peter" userId="S::peter.mannerhagen@inera.se::77036b5a-cee7-41f2-a9c4-f30f9897a622" providerId="AD" clId="Web-{8FC9FC10-6825-4446-A116-4CE063EF97D7}" dt="2020-11-05T10:57:39.344" v="11" actId="20577"/>
      <pc:docMkLst>
        <pc:docMk/>
      </pc:docMkLst>
      <pc:sldChg chg="modSp">
        <pc:chgData name="Mannerhagen Peter" userId="S::peter.mannerhagen@inera.se::77036b5a-cee7-41f2-a9c4-f30f9897a622" providerId="AD" clId="Web-{8FC9FC10-6825-4446-A116-4CE063EF97D7}" dt="2020-11-05T10:57:39.344" v="10" actId="20577"/>
        <pc:sldMkLst>
          <pc:docMk/>
          <pc:sldMk cId="3194377694" sldId="256"/>
        </pc:sldMkLst>
        <pc:spChg chg="mod">
          <ac:chgData name="Mannerhagen Peter" userId="S::peter.mannerhagen@inera.se::77036b5a-cee7-41f2-a9c4-f30f9897a622" providerId="AD" clId="Web-{8FC9FC10-6825-4446-A116-4CE063EF97D7}" dt="2020-11-05T10:57:39.344" v="10" actId="20577"/>
          <ac:spMkLst>
            <pc:docMk/>
            <pc:sldMk cId="3194377694" sldId="256"/>
            <ac:spMk id="2" creationId="{00000000-0000-0000-0000-000000000000}"/>
          </ac:spMkLst>
        </pc:spChg>
      </pc:sldChg>
    </pc:docChg>
  </pc:docChgLst>
  <pc:docChgLst>
    <pc:chgData name="Peter" userId="77036b5a-cee7-41f2-a9c4-f30f9897a622" providerId="ADAL" clId="{5A815DD3-18F9-4110-BB07-8ED424047A44}"/>
    <pc:docChg chg="custSel mod addSld delSld modSld">
      <pc:chgData name="Peter" userId="77036b5a-cee7-41f2-a9c4-f30f9897a622" providerId="ADAL" clId="{5A815DD3-18F9-4110-BB07-8ED424047A44}" dt="2021-02-23T16:13:52.625" v="1661" actId="14100"/>
      <pc:docMkLst>
        <pc:docMk/>
      </pc:docMkLst>
      <pc:sldChg chg="del">
        <pc:chgData name="Peter" userId="77036b5a-cee7-41f2-a9c4-f30f9897a622" providerId="ADAL" clId="{5A815DD3-18F9-4110-BB07-8ED424047A44}" dt="2021-02-23T13:09:56.027" v="6" actId="47"/>
        <pc:sldMkLst>
          <pc:docMk/>
          <pc:sldMk cId="3194377694" sldId="256"/>
        </pc:sldMkLst>
      </pc:sldChg>
      <pc:sldChg chg="addSp delSp modSp add mod setClrOvrMap">
        <pc:chgData name="Peter" userId="77036b5a-cee7-41f2-a9c4-f30f9897a622" providerId="ADAL" clId="{5A815DD3-18F9-4110-BB07-8ED424047A44}" dt="2021-02-23T13:24:17.689" v="92" actId="20577"/>
        <pc:sldMkLst>
          <pc:docMk/>
          <pc:sldMk cId="1243169385" sldId="257"/>
        </pc:sldMkLst>
        <pc:spChg chg="mod">
          <ac:chgData name="Peter" userId="77036b5a-cee7-41f2-a9c4-f30f9897a622" providerId="ADAL" clId="{5A815DD3-18F9-4110-BB07-8ED424047A44}" dt="2021-02-23T13:24:17.689" v="92" actId="20577"/>
          <ac:spMkLst>
            <pc:docMk/>
            <pc:sldMk cId="1243169385" sldId="257"/>
            <ac:spMk id="2" creationId="{00000000-0000-0000-0000-000000000000}"/>
          </ac:spMkLst>
        </pc:spChg>
        <pc:spChg chg="mod">
          <ac:chgData name="Peter" userId="77036b5a-cee7-41f2-a9c4-f30f9897a622" providerId="ADAL" clId="{5A815DD3-18F9-4110-BB07-8ED424047A44}" dt="2021-02-23T13:23:38.492" v="90" actId="1076"/>
          <ac:spMkLst>
            <pc:docMk/>
            <pc:sldMk cId="1243169385" sldId="257"/>
            <ac:spMk id="3" creationId="{00000000-0000-0000-0000-000000000000}"/>
          </ac:spMkLst>
        </pc:spChg>
        <pc:spChg chg="del">
          <ac:chgData name="Peter" userId="77036b5a-cee7-41f2-a9c4-f30f9897a622" providerId="ADAL" clId="{5A815DD3-18F9-4110-BB07-8ED424047A44}" dt="2021-02-23T13:11:30.501" v="34" actId="26606"/>
          <ac:spMkLst>
            <pc:docMk/>
            <pc:sldMk cId="1243169385" sldId="257"/>
            <ac:spMk id="26" creationId="{74DEA32D-DC21-471A-97C9-7A43FF59ADD9}"/>
          </ac:spMkLst>
        </pc:spChg>
        <pc:spChg chg="del">
          <ac:chgData name="Peter" userId="77036b5a-cee7-41f2-a9c4-f30f9897a622" providerId="ADAL" clId="{5A815DD3-18F9-4110-BB07-8ED424047A44}" dt="2021-02-23T13:11:30.501" v="34" actId="26606"/>
          <ac:spMkLst>
            <pc:docMk/>
            <pc:sldMk cId="1243169385" sldId="257"/>
            <ac:spMk id="28" creationId="{7695D806-0BD6-41DF-81C3-D8C135B40B03}"/>
          </ac:spMkLst>
        </pc:spChg>
        <pc:spChg chg="del">
          <ac:chgData name="Peter" userId="77036b5a-cee7-41f2-a9c4-f30f9897a622" providerId="ADAL" clId="{5A815DD3-18F9-4110-BB07-8ED424047A44}" dt="2021-02-23T13:11:30.501" v="34" actId="26606"/>
          <ac:spMkLst>
            <pc:docMk/>
            <pc:sldMk cId="1243169385" sldId="257"/>
            <ac:spMk id="30" creationId="{5351B1B0-ABAE-4DCC-9C3E-ACDF4485F8E7}"/>
          </ac:spMkLst>
        </pc:spChg>
        <pc:spChg chg="add">
          <ac:chgData name="Peter" userId="77036b5a-cee7-41f2-a9c4-f30f9897a622" providerId="ADAL" clId="{5A815DD3-18F9-4110-BB07-8ED424047A44}" dt="2021-02-23T13:11:30.501" v="34" actId="26606"/>
          <ac:spMkLst>
            <pc:docMk/>
            <pc:sldMk cId="1243169385" sldId="257"/>
            <ac:spMk id="35" creationId="{24747089-0322-4B03-B224-817DD4C8B708}"/>
          </ac:spMkLst>
        </pc:spChg>
        <pc:spChg chg="add">
          <ac:chgData name="Peter" userId="77036b5a-cee7-41f2-a9c4-f30f9897a622" providerId="ADAL" clId="{5A815DD3-18F9-4110-BB07-8ED424047A44}" dt="2021-02-23T13:11:30.501" v="34" actId="26606"/>
          <ac:spMkLst>
            <pc:docMk/>
            <pc:sldMk cId="1243169385" sldId="257"/>
            <ac:spMk id="37" creationId="{7228512D-3055-4911-A4D1-4A084C9C4201}"/>
          </ac:spMkLst>
        </pc:spChg>
        <pc:spChg chg="add">
          <ac:chgData name="Peter" userId="77036b5a-cee7-41f2-a9c4-f30f9897a622" providerId="ADAL" clId="{5A815DD3-18F9-4110-BB07-8ED424047A44}" dt="2021-02-23T13:11:30.501" v="34" actId="26606"/>
          <ac:spMkLst>
            <pc:docMk/>
            <pc:sldMk cId="1243169385" sldId="257"/>
            <ac:spMk id="39" creationId="{3C98C7BF-70D9-4D19-BD2D-D808991FDF60}"/>
          </ac:spMkLst>
        </pc:spChg>
        <pc:spChg chg="add">
          <ac:chgData name="Peter" userId="77036b5a-cee7-41f2-a9c4-f30f9897a622" providerId="ADAL" clId="{5A815DD3-18F9-4110-BB07-8ED424047A44}" dt="2021-02-23T13:11:30.501" v="34" actId="26606"/>
          <ac:spMkLst>
            <pc:docMk/>
            <pc:sldMk cId="1243169385" sldId="257"/>
            <ac:spMk id="41" creationId="{B497CCB5-5FC2-473C-AFCC-2430CEF1DF71}"/>
          </ac:spMkLst>
        </pc:spChg>
        <pc:spChg chg="add">
          <ac:chgData name="Peter" userId="77036b5a-cee7-41f2-a9c4-f30f9897a622" providerId="ADAL" clId="{5A815DD3-18F9-4110-BB07-8ED424047A44}" dt="2021-02-23T13:11:30.501" v="34" actId="26606"/>
          <ac:spMkLst>
            <pc:docMk/>
            <pc:sldMk cId="1243169385" sldId="257"/>
            <ac:spMk id="43" creationId="{599C8C75-BFDF-44E7-A028-EEB5EDD58817}"/>
          </ac:spMkLst>
        </pc:spChg>
        <pc:spChg chg="add">
          <ac:chgData name="Peter" userId="77036b5a-cee7-41f2-a9c4-f30f9897a622" providerId="ADAL" clId="{5A815DD3-18F9-4110-BB07-8ED424047A44}" dt="2021-02-23T13:11:30.501" v="34" actId="26606"/>
          <ac:spMkLst>
            <pc:docMk/>
            <pc:sldMk cId="1243169385" sldId="257"/>
            <ac:spMk id="45" creationId="{FFD685C2-1A84-41DE-BFA0-0A068F83D2D2}"/>
          </ac:spMkLst>
        </pc:spChg>
        <pc:picChg chg="mod">
          <ac:chgData name="Peter" userId="77036b5a-cee7-41f2-a9c4-f30f9897a622" providerId="ADAL" clId="{5A815DD3-18F9-4110-BB07-8ED424047A44}" dt="2021-02-23T13:11:30.501" v="34" actId="26606"/>
          <ac:picMkLst>
            <pc:docMk/>
            <pc:sldMk cId="1243169385" sldId="257"/>
            <ac:picMk id="19" creationId="{03266CE3-AEB8-4CFD-AE1F-62895C5798F2}"/>
          </ac:picMkLst>
        </pc:picChg>
        <pc:picChg chg="mod">
          <ac:chgData name="Peter" userId="77036b5a-cee7-41f2-a9c4-f30f9897a622" providerId="ADAL" clId="{5A815DD3-18F9-4110-BB07-8ED424047A44}" dt="2021-02-23T13:12:09.758" v="43" actId="1076"/>
          <ac:picMkLst>
            <pc:docMk/>
            <pc:sldMk cId="1243169385" sldId="257"/>
            <ac:picMk id="20" creationId="{98ED1EAB-5798-4A3E-9E75-6893A2160C48}"/>
          </ac:picMkLst>
        </pc:picChg>
        <pc:picChg chg="mod">
          <ac:chgData name="Peter" userId="77036b5a-cee7-41f2-a9c4-f30f9897a622" providerId="ADAL" clId="{5A815DD3-18F9-4110-BB07-8ED424047A44}" dt="2021-02-23T13:11:30.501" v="34" actId="26606"/>
          <ac:picMkLst>
            <pc:docMk/>
            <pc:sldMk cId="1243169385" sldId="257"/>
            <ac:picMk id="21" creationId="{941FF5DE-B223-43E6-9008-F009A31B9D39}"/>
          </ac:picMkLst>
        </pc:picChg>
      </pc:sldChg>
      <pc:sldChg chg="addSp delSp add del setBg delDesignElem">
        <pc:chgData name="Peter" userId="77036b5a-cee7-41f2-a9c4-f30f9897a622" providerId="ADAL" clId="{5A815DD3-18F9-4110-BB07-8ED424047A44}" dt="2021-02-23T13:09:51.916" v="4"/>
        <pc:sldMkLst>
          <pc:docMk/>
          <pc:sldMk cId="1859692595" sldId="257"/>
        </pc:sldMkLst>
        <pc:spChg chg="add del">
          <ac:chgData name="Peter" userId="77036b5a-cee7-41f2-a9c4-f30f9897a622" providerId="ADAL" clId="{5A815DD3-18F9-4110-BB07-8ED424047A44}" dt="2021-02-23T13:09:51.916" v="4"/>
          <ac:spMkLst>
            <pc:docMk/>
            <pc:sldMk cId="1859692595" sldId="257"/>
            <ac:spMk id="26" creationId="{74DEA32D-DC21-471A-97C9-7A43FF59ADD9}"/>
          </ac:spMkLst>
        </pc:spChg>
        <pc:spChg chg="add del">
          <ac:chgData name="Peter" userId="77036b5a-cee7-41f2-a9c4-f30f9897a622" providerId="ADAL" clId="{5A815DD3-18F9-4110-BB07-8ED424047A44}" dt="2021-02-23T13:09:51.916" v="4"/>
          <ac:spMkLst>
            <pc:docMk/>
            <pc:sldMk cId="1859692595" sldId="257"/>
            <ac:spMk id="28" creationId="{7695D806-0BD6-41DF-81C3-D8C135B40B03}"/>
          </ac:spMkLst>
        </pc:spChg>
        <pc:spChg chg="add del">
          <ac:chgData name="Peter" userId="77036b5a-cee7-41f2-a9c4-f30f9897a622" providerId="ADAL" clId="{5A815DD3-18F9-4110-BB07-8ED424047A44}" dt="2021-02-23T13:09:51.916" v="4"/>
          <ac:spMkLst>
            <pc:docMk/>
            <pc:sldMk cId="1859692595" sldId="257"/>
            <ac:spMk id="30" creationId="{5351B1B0-ABAE-4DCC-9C3E-ACDF4485F8E7}"/>
          </ac:spMkLst>
        </pc:spChg>
      </pc:sldChg>
      <pc:sldChg chg="add">
        <pc:chgData name="Peter" userId="77036b5a-cee7-41f2-a9c4-f30f9897a622" providerId="ADAL" clId="{5A815DD3-18F9-4110-BB07-8ED424047A44}" dt="2021-02-23T13:16:13.553" v="51"/>
        <pc:sldMkLst>
          <pc:docMk/>
          <pc:sldMk cId="1461940981" sldId="267"/>
        </pc:sldMkLst>
      </pc:sldChg>
      <pc:sldChg chg="addSp delSp add del setBg delDesignElem">
        <pc:chgData name="Peter" userId="77036b5a-cee7-41f2-a9c4-f30f9897a622" providerId="ADAL" clId="{5A815DD3-18F9-4110-BB07-8ED424047A44}" dt="2021-02-23T13:16:51.646" v="58"/>
        <pc:sldMkLst>
          <pc:docMk/>
          <pc:sldMk cId="383772816" sldId="298"/>
        </pc:sldMkLst>
        <pc:spChg chg="add del">
          <ac:chgData name="Peter" userId="77036b5a-cee7-41f2-a9c4-f30f9897a622" providerId="ADAL" clId="{5A815DD3-18F9-4110-BB07-8ED424047A44}" dt="2021-02-23T13:16:51.616" v="57"/>
          <ac:spMkLst>
            <pc:docMk/>
            <pc:sldMk cId="383772816" sldId="298"/>
            <ac:spMk id="9" creationId="{F2B38F72-8FC4-4001-8C67-FA6B86DEC767}"/>
          </ac:spMkLst>
        </pc:spChg>
      </pc:sldChg>
      <pc:sldChg chg="addSp delSp add del setBg delDesignElem">
        <pc:chgData name="Peter" userId="77036b5a-cee7-41f2-a9c4-f30f9897a622" providerId="ADAL" clId="{5A815DD3-18F9-4110-BB07-8ED424047A44}" dt="2021-02-23T13:16:51.646" v="58"/>
        <pc:sldMkLst>
          <pc:docMk/>
          <pc:sldMk cId="3868103869" sldId="300"/>
        </pc:sldMkLst>
        <pc:spChg chg="add del">
          <ac:chgData name="Peter" userId="77036b5a-cee7-41f2-a9c4-f30f9897a622" providerId="ADAL" clId="{5A815DD3-18F9-4110-BB07-8ED424047A44}" dt="2021-02-23T13:16:51.616" v="57"/>
          <ac:spMkLst>
            <pc:docMk/>
            <pc:sldMk cId="3868103869" sldId="300"/>
            <ac:spMk id="9" creationId="{0BC9EFE1-D8CB-4668-9980-DB108327A794}"/>
          </ac:spMkLst>
        </pc:spChg>
        <pc:spChg chg="add del">
          <ac:chgData name="Peter" userId="77036b5a-cee7-41f2-a9c4-f30f9897a622" providerId="ADAL" clId="{5A815DD3-18F9-4110-BB07-8ED424047A44}" dt="2021-02-23T13:16:51.616" v="57"/>
          <ac:spMkLst>
            <pc:docMk/>
            <pc:sldMk cId="3868103869" sldId="300"/>
            <ac:spMk id="13" creationId="{77DA6D33-2D62-458C-BF5D-DBF612FD557E}"/>
          </ac:spMkLst>
        </pc:spChg>
        <pc:picChg chg="add del">
          <ac:chgData name="Peter" userId="77036b5a-cee7-41f2-a9c4-f30f9897a622" providerId="ADAL" clId="{5A815DD3-18F9-4110-BB07-8ED424047A44}" dt="2021-02-23T13:16:51.616" v="57"/>
          <ac:picMkLst>
            <pc:docMk/>
            <pc:sldMk cId="3868103869" sldId="300"/>
            <ac:picMk id="11" creationId="{7CBAE1BD-B8E4-4029-8AA2-C77E4FED9864}"/>
          </ac:picMkLst>
        </pc:picChg>
      </pc:sldChg>
      <pc:sldChg chg="modSp add del">
        <pc:chgData name="Peter" userId="77036b5a-cee7-41f2-a9c4-f30f9897a622" providerId="ADAL" clId="{5A815DD3-18F9-4110-BB07-8ED424047A44}" dt="2021-02-23T13:14:02.692" v="50" actId="20577"/>
        <pc:sldMkLst>
          <pc:docMk/>
          <pc:sldMk cId="2663546542" sldId="301"/>
        </pc:sldMkLst>
        <pc:graphicFrameChg chg="mod">
          <ac:chgData name="Peter" userId="77036b5a-cee7-41f2-a9c4-f30f9897a622" providerId="ADAL" clId="{5A815DD3-18F9-4110-BB07-8ED424047A44}" dt="2021-02-23T13:14:02.692" v="50" actId="20577"/>
          <ac:graphicFrameMkLst>
            <pc:docMk/>
            <pc:sldMk cId="2663546542" sldId="301"/>
            <ac:graphicFrameMk id="5" creationId="{38FD09D6-7436-41A0-9FAD-18019EA98AF0}"/>
          </ac:graphicFrameMkLst>
        </pc:graphicFrameChg>
      </pc:sldChg>
      <pc:sldChg chg="addSp delSp add del setBg delDesignElem">
        <pc:chgData name="Peter" userId="77036b5a-cee7-41f2-a9c4-f30f9897a622" providerId="ADAL" clId="{5A815DD3-18F9-4110-BB07-8ED424047A44}" dt="2021-02-23T13:09:51.966" v="5"/>
        <pc:sldMkLst>
          <pc:docMk/>
          <pc:sldMk cId="3197262756" sldId="302"/>
        </pc:sldMkLst>
        <pc:spChg chg="add del">
          <ac:chgData name="Peter" userId="77036b5a-cee7-41f2-a9c4-f30f9897a622" providerId="ADAL" clId="{5A815DD3-18F9-4110-BB07-8ED424047A44}" dt="2021-02-23T13:09:51.916" v="4"/>
          <ac:spMkLst>
            <pc:docMk/>
            <pc:sldMk cId="3197262756" sldId="302"/>
            <ac:spMk id="8" creationId="{907EF6B7-1338-4443-8C46-6A318D952DFD}"/>
          </ac:spMkLst>
        </pc:spChg>
        <pc:spChg chg="add del">
          <ac:chgData name="Peter" userId="77036b5a-cee7-41f2-a9c4-f30f9897a622" providerId="ADAL" clId="{5A815DD3-18F9-4110-BB07-8ED424047A44}" dt="2021-02-23T13:09:51.916" v="4"/>
          <ac:spMkLst>
            <pc:docMk/>
            <pc:sldMk cId="3197262756" sldId="302"/>
            <ac:spMk id="10" creationId="{DAAE4CDD-124C-4DCF-9584-B6033B545DD5}"/>
          </ac:spMkLst>
        </pc:spChg>
        <pc:spChg chg="add del">
          <ac:chgData name="Peter" userId="77036b5a-cee7-41f2-a9c4-f30f9897a622" providerId="ADAL" clId="{5A815DD3-18F9-4110-BB07-8ED424047A44}" dt="2021-02-23T13:09:51.916" v="4"/>
          <ac:spMkLst>
            <pc:docMk/>
            <pc:sldMk cId="3197262756" sldId="302"/>
            <ac:spMk id="12" creationId="{081E4A58-353D-44AE-B2FC-2A74E2E400F7}"/>
          </ac:spMkLst>
        </pc:spChg>
      </pc:sldChg>
      <pc:sldChg chg="addSp delSp modSp add del mod setBg delDesignElem">
        <pc:chgData name="Peter" userId="77036b5a-cee7-41f2-a9c4-f30f9897a622" providerId="ADAL" clId="{5A815DD3-18F9-4110-BB07-8ED424047A44}" dt="2021-02-23T13:38:59.871" v="118" actId="14100"/>
        <pc:sldMkLst>
          <pc:docMk/>
          <pc:sldMk cId="2614304432" sldId="303"/>
        </pc:sldMkLst>
        <pc:spChg chg="add del">
          <ac:chgData name="Peter" userId="77036b5a-cee7-41f2-a9c4-f30f9897a622" providerId="ADAL" clId="{5A815DD3-18F9-4110-BB07-8ED424047A44}" dt="2021-02-23T13:09:51.916" v="4"/>
          <ac:spMkLst>
            <pc:docMk/>
            <pc:sldMk cId="2614304432" sldId="303"/>
            <ac:spMk id="28" creationId="{A5A17FC0-D416-4C8B-A9E6-5924D352B986}"/>
          </ac:spMkLst>
        </pc:spChg>
        <pc:picChg chg="add mod">
          <ac:chgData name="Peter" userId="77036b5a-cee7-41f2-a9c4-f30f9897a622" providerId="ADAL" clId="{5A815DD3-18F9-4110-BB07-8ED424047A44}" dt="2021-02-23T13:30:15.216" v="96" actId="14100"/>
          <ac:picMkLst>
            <pc:docMk/>
            <pc:sldMk cId="2614304432" sldId="303"/>
            <ac:picMk id="3" creationId="{5C9DD80A-85F0-408C-B95C-AF98D6917C72}"/>
          </ac:picMkLst>
        </pc:picChg>
        <pc:picChg chg="add mod">
          <ac:chgData name="Peter" userId="77036b5a-cee7-41f2-a9c4-f30f9897a622" providerId="ADAL" clId="{5A815DD3-18F9-4110-BB07-8ED424047A44}" dt="2021-02-23T13:31:30.041" v="100" actId="14100"/>
          <ac:picMkLst>
            <pc:docMk/>
            <pc:sldMk cId="2614304432" sldId="303"/>
            <ac:picMk id="4" creationId="{F9748FED-2001-46ED-AC50-93B3841DF609}"/>
          </ac:picMkLst>
        </pc:picChg>
        <pc:picChg chg="add del mod">
          <ac:chgData name="Peter" userId="77036b5a-cee7-41f2-a9c4-f30f9897a622" providerId="ADAL" clId="{5A815DD3-18F9-4110-BB07-8ED424047A44}" dt="2021-02-23T13:33:33.127" v="106" actId="478"/>
          <ac:picMkLst>
            <pc:docMk/>
            <pc:sldMk cId="2614304432" sldId="303"/>
            <ac:picMk id="5" creationId="{7CF9A5F0-8A0E-4E7E-B8EC-6E027CDC9F9C}"/>
          </ac:picMkLst>
        </pc:picChg>
        <pc:picChg chg="add mod">
          <ac:chgData name="Peter" userId="77036b5a-cee7-41f2-a9c4-f30f9897a622" providerId="ADAL" clId="{5A815DD3-18F9-4110-BB07-8ED424047A44}" dt="2021-02-23T13:34:10.067" v="109" actId="14100"/>
          <ac:picMkLst>
            <pc:docMk/>
            <pc:sldMk cId="2614304432" sldId="303"/>
            <ac:picMk id="6" creationId="{12AB9F1A-1DD7-4731-AEA4-E530AACCA923}"/>
          </ac:picMkLst>
        </pc:picChg>
        <pc:picChg chg="add mod">
          <ac:chgData name="Peter" userId="77036b5a-cee7-41f2-a9c4-f30f9897a622" providerId="ADAL" clId="{5A815DD3-18F9-4110-BB07-8ED424047A44}" dt="2021-02-23T13:38:01.489" v="114" actId="1076"/>
          <ac:picMkLst>
            <pc:docMk/>
            <pc:sldMk cId="2614304432" sldId="303"/>
            <ac:picMk id="7" creationId="{BC195426-76EC-47FE-BE2E-A0DE07BC46D3}"/>
          </ac:picMkLst>
        </pc:picChg>
        <pc:picChg chg="add mod">
          <ac:chgData name="Peter" userId="77036b5a-cee7-41f2-a9c4-f30f9897a622" providerId="ADAL" clId="{5A815DD3-18F9-4110-BB07-8ED424047A44}" dt="2021-02-23T13:38:59.871" v="118" actId="14100"/>
          <ac:picMkLst>
            <pc:docMk/>
            <pc:sldMk cId="2614304432" sldId="303"/>
            <ac:picMk id="8" creationId="{CFFB20AD-A299-4EBB-A56A-FD16372C3603}"/>
          </ac:picMkLst>
        </pc:picChg>
        <pc:picChg chg="del">
          <ac:chgData name="Peter" userId="77036b5a-cee7-41f2-a9c4-f30f9897a622" providerId="ADAL" clId="{5A815DD3-18F9-4110-BB07-8ED424047A44}" dt="2021-02-23T13:37:46.462" v="110" actId="478"/>
          <ac:picMkLst>
            <pc:docMk/>
            <pc:sldMk cId="2614304432" sldId="303"/>
            <ac:picMk id="9" creationId="{CF0CBD6C-5830-4CFB-A685-63E5729E726F}"/>
          </ac:picMkLst>
        </pc:picChg>
        <pc:picChg chg="del">
          <ac:chgData name="Peter" userId="77036b5a-cee7-41f2-a9c4-f30f9897a622" providerId="ADAL" clId="{5A815DD3-18F9-4110-BB07-8ED424047A44}" dt="2021-02-23T13:38:51.247" v="115" actId="478"/>
          <ac:picMkLst>
            <pc:docMk/>
            <pc:sldMk cId="2614304432" sldId="303"/>
            <ac:picMk id="10" creationId="{42B88AB9-0E28-475B-B3A1-3BAB37F767C5}"/>
          </ac:picMkLst>
        </pc:picChg>
        <pc:picChg chg="del">
          <ac:chgData name="Peter" userId="77036b5a-cee7-41f2-a9c4-f30f9897a622" providerId="ADAL" clId="{5A815DD3-18F9-4110-BB07-8ED424047A44}" dt="2021-02-23T13:33:08.642" v="101" actId="478"/>
          <ac:picMkLst>
            <pc:docMk/>
            <pc:sldMk cId="2614304432" sldId="303"/>
            <ac:picMk id="11" creationId="{A7C93FB5-1925-4BCA-92B1-D1996FFEA13A}"/>
          </ac:picMkLst>
        </pc:picChg>
        <pc:picChg chg="del">
          <ac:chgData name="Peter" userId="77036b5a-cee7-41f2-a9c4-f30f9897a622" providerId="ADAL" clId="{5A815DD3-18F9-4110-BB07-8ED424047A44}" dt="2021-02-23T13:31:17.411" v="97" actId="478"/>
          <ac:picMkLst>
            <pc:docMk/>
            <pc:sldMk cId="2614304432" sldId="303"/>
            <ac:picMk id="12" creationId="{DB7EB7DC-9787-489B-8CC5-8BDF06EF7C6B}"/>
          </ac:picMkLst>
        </pc:picChg>
        <pc:picChg chg="del">
          <ac:chgData name="Peter" userId="77036b5a-cee7-41f2-a9c4-f30f9897a622" providerId="ADAL" clId="{5A815DD3-18F9-4110-BB07-8ED424047A44}" dt="2021-02-23T13:30:01.133" v="93" actId="478"/>
          <ac:picMkLst>
            <pc:docMk/>
            <pc:sldMk cId="2614304432" sldId="303"/>
            <ac:picMk id="14" creationId="{1762D4CC-7D3E-4658-8C21-8418874D77BE}"/>
          </ac:picMkLst>
        </pc:picChg>
        <pc:cxnChg chg="add del">
          <ac:chgData name="Peter" userId="77036b5a-cee7-41f2-a9c4-f30f9897a622" providerId="ADAL" clId="{5A815DD3-18F9-4110-BB07-8ED424047A44}" dt="2021-02-23T13:09:51.916" v="4"/>
          <ac:cxnSpMkLst>
            <pc:docMk/>
            <pc:sldMk cId="2614304432" sldId="303"/>
            <ac:cxnSpMk id="30" creationId="{982DC870-E8E5-4050-B10C-CC24FC67E50A}"/>
          </ac:cxnSpMkLst>
        </pc:cxnChg>
        <pc:cxnChg chg="add del">
          <ac:chgData name="Peter" userId="77036b5a-cee7-41f2-a9c4-f30f9897a622" providerId="ADAL" clId="{5A815DD3-18F9-4110-BB07-8ED424047A44}" dt="2021-02-23T13:09:51.916" v="4"/>
          <ac:cxnSpMkLst>
            <pc:docMk/>
            <pc:sldMk cId="2614304432" sldId="303"/>
            <ac:cxnSpMk id="32" creationId="{FF76A74F-C283-4DED-BD4D-086753B7CB00}"/>
          </ac:cxnSpMkLst>
        </pc:cxnChg>
        <pc:cxnChg chg="add del">
          <ac:chgData name="Peter" userId="77036b5a-cee7-41f2-a9c4-f30f9897a622" providerId="ADAL" clId="{5A815DD3-18F9-4110-BB07-8ED424047A44}" dt="2021-02-23T13:09:51.916" v="4"/>
          <ac:cxnSpMkLst>
            <pc:docMk/>
            <pc:sldMk cId="2614304432" sldId="303"/>
            <ac:cxnSpMk id="34" creationId="{3B2791FB-B2F7-4BBE-B8D8-74C37FF9E85C}"/>
          </ac:cxnSpMkLst>
        </pc:cxnChg>
        <pc:cxnChg chg="add del">
          <ac:chgData name="Peter" userId="77036b5a-cee7-41f2-a9c4-f30f9897a622" providerId="ADAL" clId="{5A815DD3-18F9-4110-BB07-8ED424047A44}" dt="2021-02-23T13:09:51.916" v="4"/>
          <ac:cxnSpMkLst>
            <pc:docMk/>
            <pc:sldMk cId="2614304432" sldId="303"/>
            <ac:cxnSpMk id="36" creationId="{9891B5DE-6811-4844-BB18-472A3F360EE5}"/>
          </ac:cxnSpMkLst>
        </pc:cxnChg>
        <pc:cxnChg chg="add del">
          <ac:chgData name="Peter" userId="77036b5a-cee7-41f2-a9c4-f30f9897a622" providerId="ADAL" clId="{5A815DD3-18F9-4110-BB07-8ED424047A44}" dt="2021-02-23T13:09:51.916" v="4"/>
          <ac:cxnSpMkLst>
            <pc:docMk/>
            <pc:sldMk cId="2614304432" sldId="303"/>
            <ac:cxnSpMk id="38" creationId="{77A9CA3A-7216-41E0-B3CD-058077FD396D}"/>
          </ac:cxnSpMkLst>
        </pc:cxnChg>
      </pc:sldChg>
      <pc:sldChg chg="addSp delSp modSp add del mod setBg delDesignElem">
        <pc:chgData name="Peter" userId="77036b5a-cee7-41f2-a9c4-f30f9897a622" providerId="ADAL" clId="{5A815DD3-18F9-4110-BB07-8ED424047A44}" dt="2021-02-23T13:17:10.362" v="63" actId="20577"/>
        <pc:sldMkLst>
          <pc:docMk/>
          <pc:sldMk cId="2069882988" sldId="1600"/>
        </pc:sldMkLst>
        <pc:spChg chg="mod">
          <ac:chgData name="Peter" userId="77036b5a-cee7-41f2-a9c4-f30f9897a622" providerId="ADAL" clId="{5A815DD3-18F9-4110-BB07-8ED424047A44}" dt="2021-02-23T13:17:10.362" v="63" actId="20577"/>
          <ac:spMkLst>
            <pc:docMk/>
            <pc:sldMk cId="2069882988" sldId="1600"/>
            <ac:spMk id="3" creationId="{8F393909-7281-4699-A124-AFCFD846787C}"/>
          </ac:spMkLst>
        </pc:spChg>
        <pc:spChg chg="add del">
          <ac:chgData name="Peter" userId="77036b5a-cee7-41f2-a9c4-f30f9897a622" providerId="ADAL" clId="{5A815DD3-18F9-4110-BB07-8ED424047A44}" dt="2021-02-23T13:16:51.616" v="57"/>
          <ac:spMkLst>
            <pc:docMk/>
            <pc:sldMk cId="2069882988" sldId="1600"/>
            <ac:spMk id="8" creationId="{DBF61EA3-B236-439E-9C0B-340980D56BEE}"/>
          </ac:spMkLst>
        </pc:spChg>
        <pc:spChg chg="add del">
          <ac:chgData name="Peter" userId="77036b5a-cee7-41f2-a9c4-f30f9897a622" providerId="ADAL" clId="{5A815DD3-18F9-4110-BB07-8ED424047A44}" dt="2021-02-23T13:16:51.616" v="57"/>
          <ac:spMkLst>
            <pc:docMk/>
            <pc:sldMk cId="2069882988" sldId="1600"/>
            <ac:spMk id="14" creationId="{E659831F-0D9A-4C63-9EBB-8435B85A440F}"/>
          </ac:spMkLst>
        </pc:spChg>
        <pc:grpChg chg="add del">
          <ac:chgData name="Peter" userId="77036b5a-cee7-41f2-a9c4-f30f9897a622" providerId="ADAL" clId="{5A815DD3-18F9-4110-BB07-8ED424047A44}" dt="2021-02-23T13:16:51.616" v="57"/>
          <ac:grpSpMkLst>
            <pc:docMk/>
            <pc:sldMk cId="2069882988" sldId="1600"/>
            <ac:grpSpMk id="10" creationId="{28FAF094-D087-493F-8DF9-A486C2D6BBAA}"/>
          </ac:grpSpMkLst>
        </pc:grpChg>
      </pc:sldChg>
      <pc:sldChg chg="addSp delSp add del setBg delDesignElem">
        <pc:chgData name="Peter" userId="77036b5a-cee7-41f2-a9c4-f30f9897a622" providerId="ADAL" clId="{5A815DD3-18F9-4110-BB07-8ED424047A44}" dt="2021-02-23T13:16:51.646" v="58"/>
        <pc:sldMkLst>
          <pc:docMk/>
          <pc:sldMk cId="1529702717" sldId="1612"/>
        </pc:sldMkLst>
        <pc:spChg chg="add del">
          <ac:chgData name="Peter" userId="77036b5a-cee7-41f2-a9c4-f30f9897a622" providerId="ADAL" clId="{5A815DD3-18F9-4110-BB07-8ED424047A44}" dt="2021-02-23T13:16:51.616" v="57"/>
          <ac:spMkLst>
            <pc:docMk/>
            <pc:sldMk cId="1529702717" sldId="1612"/>
            <ac:spMk id="8" creationId="{4351DFE5-F63D-4BE0-BDA9-E3EB88F01AA5}"/>
          </ac:spMkLst>
        </pc:spChg>
        <pc:picChg chg="add del">
          <ac:chgData name="Peter" userId="77036b5a-cee7-41f2-a9c4-f30f9897a622" providerId="ADAL" clId="{5A815DD3-18F9-4110-BB07-8ED424047A44}" dt="2021-02-23T13:16:51.616" v="57"/>
          <ac:picMkLst>
            <pc:docMk/>
            <pc:sldMk cId="1529702717" sldId="1612"/>
            <ac:picMk id="10" creationId="{3AA16612-ACD2-4A16-8F2B-4514FD6BF28F}"/>
          </ac:picMkLst>
        </pc:picChg>
      </pc:sldChg>
      <pc:sldChg chg="addSp modSp new mod setBg">
        <pc:chgData name="Peter" userId="77036b5a-cee7-41f2-a9c4-f30f9897a622" providerId="ADAL" clId="{5A815DD3-18F9-4110-BB07-8ED424047A44}" dt="2021-02-23T14:52:08.256" v="604" actId="26606"/>
        <pc:sldMkLst>
          <pc:docMk/>
          <pc:sldMk cId="3409511502" sldId="1613"/>
        </pc:sldMkLst>
        <pc:spChg chg="mod">
          <ac:chgData name="Peter" userId="77036b5a-cee7-41f2-a9c4-f30f9897a622" providerId="ADAL" clId="{5A815DD3-18F9-4110-BB07-8ED424047A44}" dt="2021-02-23T14:52:08.256" v="604" actId="26606"/>
          <ac:spMkLst>
            <pc:docMk/>
            <pc:sldMk cId="3409511502" sldId="1613"/>
            <ac:spMk id="2" creationId="{717FC9E7-C3E2-4DD7-8C3F-46E91E93BFEF}"/>
          </ac:spMkLst>
        </pc:spChg>
        <pc:spChg chg="mod">
          <ac:chgData name="Peter" userId="77036b5a-cee7-41f2-a9c4-f30f9897a622" providerId="ADAL" clId="{5A815DD3-18F9-4110-BB07-8ED424047A44}" dt="2021-02-23T14:52:08.256" v="604" actId="26606"/>
          <ac:spMkLst>
            <pc:docMk/>
            <pc:sldMk cId="3409511502" sldId="1613"/>
            <ac:spMk id="3" creationId="{AA987C87-FCE6-49CF-87CD-915D86348D6F}"/>
          </ac:spMkLst>
        </pc:spChg>
        <pc:spChg chg="add">
          <ac:chgData name="Peter" userId="77036b5a-cee7-41f2-a9c4-f30f9897a622" providerId="ADAL" clId="{5A815DD3-18F9-4110-BB07-8ED424047A44}" dt="2021-02-23T14:52:08.256" v="604" actId="26606"/>
          <ac:spMkLst>
            <pc:docMk/>
            <pc:sldMk cId="3409511502" sldId="1613"/>
            <ac:spMk id="8" creationId="{01C9CC24-B375-4226-BF2B-61FADBBA696A}"/>
          </ac:spMkLst>
        </pc:spChg>
        <pc:spChg chg="add">
          <ac:chgData name="Peter" userId="77036b5a-cee7-41f2-a9c4-f30f9897a622" providerId="ADAL" clId="{5A815DD3-18F9-4110-BB07-8ED424047A44}" dt="2021-02-23T14:52:08.256" v="604" actId="26606"/>
          <ac:spMkLst>
            <pc:docMk/>
            <pc:sldMk cId="3409511502" sldId="1613"/>
            <ac:spMk id="10" creationId="{CD70A28E-4FD8-4474-A206-E15B5EBB303F}"/>
          </ac:spMkLst>
        </pc:spChg>
        <pc:picChg chg="add">
          <ac:chgData name="Peter" userId="77036b5a-cee7-41f2-a9c4-f30f9897a622" providerId="ADAL" clId="{5A815DD3-18F9-4110-BB07-8ED424047A44}" dt="2021-02-23T14:52:08.256" v="604" actId="26606"/>
          <ac:picMkLst>
            <pc:docMk/>
            <pc:sldMk cId="3409511502" sldId="1613"/>
            <ac:picMk id="12" creationId="{39647E21-5366-4638-AC97-D8CD4111EB57}"/>
          </ac:picMkLst>
        </pc:picChg>
      </pc:sldChg>
      <pc:sldChg chg="addSp delSp modSp new mod modAnim">
        <pc:chgData name="Peter" userId="77036b5a-cee7-41f2-a9c4-f30f9897a622" providerId="ADAL" clId="{5A815DD3-18F9-4110-BB07-8ED424047A44}" dt="2021-02-23T14:24:41.925" v="374"/>
        <pc:sldMkLst>
          <pc:docMk/>
          <pc:sldMk cId="2171303693" sldId="1614"/>
        </pc:sldMkLst>
        <pc:spChg chg="mod">
          <ac:chgData name="Peter" userId="77036b5a-cee7-41f2-a9c4-f30f9897a622" providerId="ADAL" clId="{5A815DD3-18F9-4110-BB07-8ED424047A44}" dt="2021-02-23T13:52:36.011" v="164" actId="20577"/>
          <ac:spMkLst>
            <pc:docMk/>
            <pc:sldMk cId="2171303693" sldId="1614"/>
            <ac:spMk id="2" creationId="{F92E0B15-1175-4AFC-8D32-35A95C7D0345}"/>
          </ac:spMkLst>
        </pc:spChg>
        <pc:spChg chg="del">
          <ac:chgData name="Peter" userId="77036b5a-cee7-41f2-a9c4-f30f9897a622" providerId="ADAL" clId="{5A815DD3-18F9-4110-BB07-8ED424047A44}" dt="2021-02-23T14:08:03.194" v="282" actId="478"/>
          <ac:spMkLst>
            <pc:docMk/>
            <pc:sldMk cId="2171303693" sldId="1614"/>
            <ac:spMk id="3" creationId="{17D5502F-F357-430B-B564-E3F840E168E0}"/>
          </ac:spMkLst>
        </pc:spChg>
        <pc:spChg chg="add mod">
          <ac:chgData name="Peter" userId="77036b5a-cee7-41f2-a9c4-f30f9897a622" providerId="ADAL" clId="{5A815DD3-18F9-4110-BB07-8ED424047A44}" dt="2021-02-23T14:20:55.576" v="367" actId="207"/>
          <ac:spMkLst>
            <pc:docMk/>
            <pc:sldMk cId="2171303693" sldId="1614"/>
            <ac:spMk id="4" creationId="{EBA1B9E0-25A7-4847-8694-AE301211009C}"/>
          </ac:spMkLst>
        </pc:spChg>
        <pc:spChg chg="add mod">
          <ac:chgData name="Peter" userId="77036b5a-cee7-41f2-a9c4-f30f9897a622" providerId="ADAL" clId="{5A815DD3-18F9-4110-BB07-8ED424047A44}" dt="2021-02-23T14:08:10.778" v="305" actId="1037"/>
          <ac:spMkLst>
            <pc:docMk/>
            <pc:sldMk cId="2171303693" sldId="1614"/>
            <ac:spMk id="5" creationId="{9EB6C7F6-E825-4C76-8100-167121F1B52B}"/>
          </ac:spMkLst>
        </pc:spChg>
        <pc:spChg chg="add mod">
          <ac:chgData name="Peter" userId="77036b5a-cee7-41f2-a9c4-f30f9897a622" providerId="ADAL" clId="{5A815DD3-18F9-4110-BB07-8ED424047A44}" dt="2021-02-23T14:08:10.778" v="305" actId="1037"/>
          <ac:spMkLst>
            <pc:docMk/>
            <pc:sldMk cId="2171303693" sldId="1614"/>
            <ac:spMk id="6" creationId="{73F71ACA-C6D4-4E64-B754-853B8668817A}"/>
          </ac:spMkLst>
        </pc:spChg>
        <pc:spChg chg="add mod">
          <ac:chgData name="Peter" userId="77036b5a-cee7-41f2-a9c4-f30f9897a622" providerId="ADAL" clId="{5A815DD3-18F9-4110-BB07-8ED424047A44}" dt="2021-02-23T14:08:10.778" v="305" actId="1037"/>
          <ac:spMkLst>
            <pc:docMk/>
            <pc:sldMk cId="2171303693" sldId="1614"/>
            <ac:spMk id="11" creationId="{E9D7A2C3-65D2-4AC6-931E-2B557698BB06}"/>
          </ac:spMkLst>
        </pc:spChg>
        <pc:spChg chg="add mod">
          <ac:chgData name="Peter" userId="77036b5a-cee7-41f2-a9c4-f30f9897a622" providerId="ADAL" clId="{5A815DD3-18F9-4110-BB07-8ED424047A44}" dt="2021-02-23T14:08:10.778" v="305" actId="1037"/>
          <ac:spMkLst>
            <pc:docMk/>
            <pc:sldMk cId="2171303693" sldId="1614"/>
            <ac:spMk id="12" creationId="{BD546264-8778-4501-9C5F-B9A07B42CDF3}"/>
          </ac:spMkLst>
        </pc:spChg>
        <pc:spChg chg="add mod">
          <ac:chgData name="Peter" userId="77036b5a-cee7-41f2-a9c4-f30f9897a622" providerId="ADAL" clId="{5A815DD3-18F9-4110-BB07-8ED424047A44}" dt="2021-02-23T14:21:01.428" v="368" actId="207"/>
          <ac:spMkLst>
            <pc:docMk/>
            <pc:sldMk cId="2171303693" sldId="1614"/>
            <ac:spMk id="15" creationId="{525ACE9A-BE55-478B-9F87-DE94A03E57F3}"/>
          </ac:spMkLst>
        </pc:spChg>
        <pc:spChg chg="add mod">
          <ac:chgData name="Peter" userId="77036b5a-cee7-41f2-a9c4-f30f9897a622" providerId="ADAL" clId="{5A815DD3-18F9-4110-BB07-8ED424047A44}" dt="2021-02-23T14:12:45.247" v="318" actId="1076"/>
          <ac:spMkLst>
            <pc:docMk/>
            <pc:sldMk cId="2171303693" sldId="1614"/>
            <ac:spMk id="19" creationId="{8DBB7C59-0DC3-44D7-B78A-96352814D68A}"/>
          </ac:spMkLst>
        </pc:spChg>
        <pc:spChg chg="add mod">
          <ac:chgData name="Peter" userId="77036b5a-cee7-41f2-a9c4-f30f9897a622" providerId="ADAL" clId="{5A815DD3-18F9-4110-BB07-8ED424047A44}" dt="2021-02-23T14:18:21.121" v="330" actId="20577"/>
          <ac:spMkLst>
            <pc:docMk/>
            <pc:sldMk cId="2171303693" sldId="1614"/>
            <ac:spMk id="20" creationId="{8EB582CD-3BDA-49A4-AFAA-426E68F03749}"/>
          </ac:spMkLst>
        </pc:spChg>
        <pc:spChg chg="add mod">
          <ac:chgData name="Peter" userId="77036b5a-cee7-41f2-a9c4-f30f9897a622" providerId="ADAL" clId="{5A815DD3-18F9-4110-BB07-8ED424047A44}" dt="2021-02-23T14:18:36.323" v="332" actId="1076"/>
          <ac:spMkLst>
            <pc:docMk/>
            <pc:sldMk cId="2171303693" sldId="1614"/>
            <ac:spMk id="21" creationId="{8503EEB8-F28A-429C-9156-6DF596B365FF}"/>
          </ac:spMkLst>
        </pc:spChg>
        <pc:spChg chg="add mod">
          <ac:chgData name="Peter" userId="77036b5a-cee7-41f2-a9c4-f30f9897a622" providerId="ADAL" clId="{5A815DD3-18F9-4110-BB07-8ED424047A44}" dt="2021-02-23T14:19:24.740" v="355" actId="1076"/>
          <ac:spMkLst>
            <pc:docMk/>
            <pc:sldMk cId="2171303693" sldId="1614"/>
            <ac:spMk id="22" creationId="{3250BE07-CADD-4FA8-91C6-F13A8942F355}"/>
          </ac:spMkLst>
        </pc:spChg>
        <pc:spChg chg="add mod">
          <ac:chgData name="Peter" userId="77036b5a-cee7-41f2-a9c4-f30f9897a622" providerId="ADAL" clId="{5A815DD3-18F9-4110-BB07-8ED424047A44}" dt="2021-02-23T14:19:36.001" v="357" actId="1076"/>
          <ac:spMkLst>
            <pc:docMk/>
            <pc:sldMk cId="2171303693" sldId="1614"/>
            <ac:spMk id="23" creationId="{070BA818-3075-4DA2-B763-8CA33A2EF0B7}"/>
          </ac:spMkLst>
        </pc:spChg>
        <pc:spChg chg="add mod">
          <ac:chgData name="Peter" userId="77036b5a-cee7-41f2-a9c4-f30f9897a622" providerId="ADAL" clId="{5A815DD3-18F9-4110-BB07-8ED424047A44}" dt="2021-02-23T14:20:24.845" v="366" actId="20577"/>
          <ac:spMkLst>
            <pc:docMk/>
            <pc:sldMk cId="2171303693" sldId="1614"/>
            <ac:spMk id="24" creationId="{02964DD8-C8A2-4918-9880-A36E96D7C974}"/>
          </ac:spMkLst>
        </pc:spChg>
        <pc:cxnChg chg="add mod">
          <ac:chgData name="Peter" userId="77036b5a-cee7-41f2-a9c4-f30f9897a622" providerId="ADAL" clId="{5A815DD3-18F9-4110-BB07-8ED424047A44}" dt="2021-02-23T14:08:10.778" v="305" actId="1037"/>
          <ac:cxnSpMkLst>
            <pc:docMk/>
            <pc:sldMk cId="2171303693" sldId="1614"/>
            <ac:cxnSpMk id="8" creationId="{5BBA1E3E-84B8-492E-A21B-B95915938F4D}"/>
          </ac:cxnSpMkLst>
        </pc:cxnChg>
        <pc:cxnChg chg="add mod">
          <ac:chgData name="Peter" userId="77036b5a-cee7-41f2-a9c4-f30f9897a622" providerId="ADAL" clId="{5A815DD3-18F9-4110-BB07-8ED424047A44}" dt="2021-02-23T14:08:10.778" v="305" actId="1037"/>
          <ac:cxnSpMkLst>
            <pc:docMk/>
            <pc:sldMk cId="2171303693" sldId="1614"/>
            <ac:cxnSpMk id="10" creationId="{3423C67D-76CD-4436-88CB-A54AAE3BD7B6}"/>
          </ac:cxnSpMkLst>
        </pc:cxnChg>
        <pc:cxnChg chg="add mod">
          <ac:chgData name="Peter" userId="77036b5a-cee7-41f2-a9c4-f30f9897a622" providerId="ADAL" clId="{5A815DD3-18F9-4110-BB07-8ED424047A44}" dt="2021-02-23T14:08:10.778" v="305" actId="1037"/>
          <ac:cxnSpMkLst>
            <pc:docMk/>
            <pc:sldMk cId="2171303693" sldId="1614"/>
            <ac:cxnSpMk id="13" creationId="{2924EF70-5168-4036-A108-BC5E232AAB79}"/>
          </ac:cxnSpMkLst>
        </pc:cxnChg>
        <pc:cxnChg chg="add mod">
          <ac:chgData name="Peter" userId="77036b5a-cee7-41f2-a9c4-f30f9897a622" providerId="ADAL" clId="{5A815DD3-18F9-4110-BB07-8ED424047A44}" dt="2021-02-23T14:08:10.778" v="305" actId="1037"/>
          <ac:cxnSpMkLst>
            <pc:docMk/>
            <pc:sldMk cId="2171303693" sldId="1614"/>
            <ac:cxnSpMk id="14" creationId="{A16035B4-F57E-48ED-A38A-75F109A7F9CC}"/>
          </ac:cxnSpMkLst>
        </pc:cxnChg>
        <pc:cxnChg chg="add mod">
          <ac:chgData name="Peter" userId="77036b5a-cee7-41f2-a9c4-f30f9897a622" providerId="ADAL" clId="{5A815DD3-18F9-4110-BB07-8ED424047A44}" dt="2021-02-23T14:08:10.778" v="305" actId="1037"/>
          <ac:cxnSpMkLst>
            <pc:docMk/>
            <pc:sldMk cId="2171303693" sldId="1614"/>
            <ac:cxnSpMk id="16" creationId="{B726A6E6-13C8-4826-92A3-1C4D18A60901}"/>
          </ac:cxnSpMkLst>
        </pc:cxnChg>
      </pc:sldChg>
      <pc:sldChg chg="new">
        <pc:chgData name="Peter" userId="77036b5a-cee7-41f2-a9c4-f30f9897a622" providerId="ADAL" clId="{5A815DD3-18F9-4110-BB07-8ED424047A44}" dt="2021-02-23T13:39:37.139" v="121" actId="680"/>
        <pc:sldMkLst>
          <pc:docMk/>
          <pc:sldMk cId="2011407358" sldId="1615"/>
        </pc:sldMkLst>
      </pc:sldChg>
      <pc:sldChg chg="new">
        <pc:chgData name="Peter" userId="77036b5a-cee7-41f2-a9c4-f30f9897a622" providerId="ADAL" clId="{5A815DD3-18F9-4110-BB07-8ED424047A44}" dt="2021-02-23T13:39:37.581" v="122" actId="680"/>
        <pc:sldMkLst>
          <pc:docMk/>
          <pc:sldMk cId="2955139652" sldId="1616"/>
        </pc:sldMkLst>
      </pc:sldChg>
      <pc:sldChg chg="modSp new mod">
        <pc:chgData name="Peter" userId="77036b5a-cee7-41f2-a9c4-f30f9897a622" providerId="ADAL" clId="{5A815DD3-18F9-4110-BB07-8ED424047A44}" dt="2021-02-23T13:54:50.809" v="227" actId="20577"/>
        <pc:sldMkLst>
          <pc:docMk/>
          <pc:sldMk cId="251675343" sldId="1617"/>
        </pc:sldMkLst>
        <pc:spChg chg="mod">
          <ac:chgData name="Peter" userId="77036b5a-cee7-41f2-a9c4-f30f9897a622" providerId="ADAL" clId="{5A815DD3-18F9-4110-BB07-8ED424047A44}" dt="2021-02-23T13:54:50.809" v="227" actId="20577"/>
          <ac:spMkLst>
            <pc:docMk/>
            <pc:sldMk cId="251675343" sldId="1617"/>
            <ac:spMk id="2" creationId="{F2818FC7-3D72-490C-8DF2-30C9FF4C4D65}"/>
          </ac:spMkLst>
        </pc:spChg>
      </pc:sldChg>
      <pc:sldChg chg="addSp delSp modSp new mod setBg">
        <pc:chgData name="Peter" userId="77036b5a-cee7-41f2-a9c4-f30f9897a622" providerId="ADAL" clId="{5A815DD3-18F9-4110-BB07-8ED424047A44}" dt="2021-02-23T15:16:01.052" v="970" actId="26606"/>
        <pc:sldMkLst>
          <pc:docMk/>
          <pc:sldMk cId="3615070845" sldId="1618"/>
        </pc:sldMkLst>
        <pc:spChg chg="mod ord">
          <ac:chgData name="Peter" userId="77036b5a-cee7-41f2-a9c4-f30f9897a622" providerId="ADAL" clId="{5A815DD3-18F9-4110-BB07-8ED424047A44}" dt="2021-02-23T15:16:01.052" v="970" actId="26606"/>
          <ac:spMkLst>
            <pc:docMk/>
            <pc:sldMk cId="3615070845" sldId="1618"/>
            <ac:spMk id="2" creationId="{FCF2A8F1-7FE8-4006-A9AB-9A8214B48074}"/>
          </ac:spMkLst>
        </pc:spChg>
        <pc:spChg chg="del">
          <ac:chgData name="Peter" userId="77036b5a-cee7-41f2-a9c4-f30f9897a622" providerId="ADAL" clId="{5A815DD3-18F9-4110-BB07-8ED424047A44}" dt="2021-02-23T15:09:05.045" v="951" actId="478"/>
          <ac:spMkLst>
            <pc:docMk/>
            <pc:sldMk cId="3615070845" sldId="1618"/>
            <ac:spMk id="3" creationId="{811597EC-41D2-471A-BEA1-4B9DAD64E0F3}"/>
          </ac:spMkLst>
        </pc:spChg>
        <pc:spChg chg="add">
          <ac:chgData name="Peter" userId="77036b5a-cee7-41f2-a9c4-f30f9897a622" providerId="ADAL" clId="{5A815DD3-18F9-4110-BB07-8ED424047A44}" dt="2021-02-23T15:16:01.052" v="970" actId="26606"/>
          <ac:spMkLst>
            <pc:docMk/>
            <pc:sldMk cId="3615070845" sldId="1618"/>
            <ac:spMk id="71" creationId="{A5A17FC0-D416-4C8B-A9E6-5924D352B986}"/>
          </ac:spMkLst>
        </pc:spChg>
        <pc:picChg chg="add mod">
          <ac:chgData name="Peter" userId="77036b5a-cee7-41f2-a9c4-f30f9897a622" providerId="ADAL" clId="{5A815DD3-18F9-4110-BB07-8ED424047A44}" dt="2021-02-23T15:16:01.052" v="970" actId="26606"/>
          <ac:picMkLst>
            <pc:docMk/>
            <pc:sldMk cId="3615070845" sldId="1618"/>
            <ac:picMk id="4" creationId="{292C755E-4C20-49B1-8A86-A3104F663D9C}"/>
          </ac:picMkLst>
        </pc:picChg>
        <pc:picChg chg="add mod ord">
          <ac:chgData name="Peter" userId="77036b5a-cee7-41f2-a9c4-f30f9897a622" providerId="ADAL" clId="{5A815DD3-18F9-4110-BB07-8ED424047A44}" dt="2021-02-23T15:16:01.052" v="970" actId="26606"/>
          <ac:picMkLst>
            <pc:docMk/>
            <pc:sldMk cId="3615070845" sldId="1618"/>
            <ac:picMk id="5" creationId="{10058FBE-4423-4990-8523-69735439C2A7}"/>
          </ac:picMkLst>
        </pc:picChg>
        <pc:picChg chg="add mod">
          <ac:chgData name="Peter" userId="77036b5a-cee7-41f2-a9c4-f30f9897a622" providerId="ADAL" clId="{5A815DD3-18F9-4110-BB07-8ED424047A44}" dt="2021-02-23T15:16:01.052" v="970" actId="26606"/>
          <ac:picMkLst>
            <pc:docMk/>
            <pc:sldMk cId="3615070845" sldId="1618"/>
            <ac:picMk id="6" creationId="{4012F6C7-5CF8-4406-9C04-3A7FA1B482E2}"/>
          </ac:picMkLst>
        </pc:picChg>
        <pc:picChg chg="add mod ord">
          <ac:chgData name="Peter" userId="77036b5a-cee7-41f2-a9c4-f30f9897a622" providerId="ADAL" clId="{5A815DD3-18F9-4110-BB07-8ED424047A44}" dt="2021-02-23T15:16:01.052" v="970" actId="26606"/>
          <ac:picMkLst>
            <pc:docMk/>
            <pc:sldMk cId="3615070845" sldId="1618"/>
            <ac:picMk id="7" creationId="{DC4AC617-3EDF-445F-9430-58613E6DBDD6}"/>
          </ac:picMkLst>
        </pc:picChg>
        <pc:picChg chg="add mod ord">
          <ac:chgData name="Peter" userId="77036b5a-cee7-41f2-a9c4-f30f9897a622" providerId="ADAL" clId="{5A815DD3-18F9-4110-BB07-8ED424047A44}" dt="2021-02-23T15:16:01.052" v="970" actId="26606"/>
          <ac:picMkLst>
            <pc:docMk/>
            <pc:sldMk cId="3615070845" sldId="1618"/>
            <ac:picMk id="8" creationId="{0A800649-BA73-4ADA-BBC0-8E1501CECC5D}"/>
          </ac:picMkLst>
        </pc:picChg>
        <pc:picChg chg="add mod">
          <ac:chgData name="Peter" userId="77036b5a-cee7-41f2-a9c4-f30f9897a622" providerId="ADAL" clId="{5A815DD3-18F9-4110-BB07-8ED424047A44}" dt="2021-02-23T15:16:01.052" v="970" actId="26606"/>
          <ac:picMkLst>
            <pc:docMk/>
            <pc:sldMk cId="3615070845" sldId="1618"/>
            <ac:picMk id="1026" creationId="{B22BB150-33B3-42FF-8A39-09F79C5E27EE}"/>
          </ac:picMkLst>
        </pc:picChg>
        <pc:cxnChg chg="add">
          <ac:chgData name="Peter" userId="77036b5a-cee7-41f2-a9c4-f30f9897a622" providerId="ADAL" clId="{5A815DD3-18F9-4110-BB07-8ED424047A44}" dt="2021-02-23T15:16:01.052" v="970" actId="26606"/>
          <ac:cxnSpMkLst>
            <pc:docMk/>
            <pc:sldMk cId="3615070845" sldId="1618"/>
            <ac:cxnSpMk id="73" creationId="{982DC870-E8E5-4050-B10C-CC24FC67E50A}"/>
          </ac:cxnSpMkLst>
        </pc:cxnChg>
        <pc:cxnChg chg="add">
          <ac:chgData name="Peter" userId="77036b5a-cee7-41f2-a9c4-f30f9897a622" providerId="ADAL" clId="{5A815DD3-18F9-4110-BB07-8ED424047A44}" dt="2021-02-23T15:16:01.052" v="970" actId="26606"/>
          <ac:cxnSpMkLst>
            <pc:docMk/>
            <pc:sldMk cId="3615070845" sldId="1618"/>
            <ac:cxnSpMk id="75" creationId="{FF76A74F-C283-4DED-BD4D-086753B7CB00}"/>
          </ac:cxnSpMkLst>
        </pc:cxnChg>
        <pc:cxnChg chg="add">
          <ac:chgData name="Peter" userId="77036b5a-cee7-41f2-a9c4-f30f9897a622" providerId="ADAL" clId="{5A815DD3-18F9-4110-BB07-8ED424047A44}" dt="2021-02-23T15:16:01.052" v="970" actId="26606"/>
          <ac:cxnSpMkLst>
            <pc:docMk/>
            <pc:sldMk cId="3615070845" sldId="1618"/>
            <ac:cxnSpMk id="77" creationId="{3B2791FB-B2F7-4BBE-B8D8-74C37FF9E85C}"/>
          </ac:cxnSpMkLst>
        </pc:cxnChg>
        <pc:cxnChg chg="add">
          <ac:chgData name="Peter" userId="77036b5a-cee7-41f2-a9c4-f30f9897a622" providerId="ADAL" clId="{5A815DD3-18F9-4110-BB07-8ED424047A44}" dt="2021-02-23T15:16:01.052" v="970" actId="26606"/>
          <ac:cxnSpMkLst>
            <pc:docMk/>
            <pc:sldMk cId="3615070845" sldId="1618"/>
            <ac:cxnSpMk id="79" creationId="{9891B5DE-6811-4844-BB18-472A3F360EE5}"/>
          </ac:cxnSpMkLst>
        </pc:cxnChg>
        <pc:cxnChg chg="add">
          <ac:chgData name="Peter" userId="77036b5a-cee7-41f2-a9c4-f30f9897a622" providerId="ADAL" clId="{5A815DD3-18F9-4110-BB07-8ED424047A44}" dt="2021-02-23T15:16:01.052" v="970" actId="26606"/>
          <ac:cxnSpMkLst>
            <pc:docMk/>
            <pc:sldMk cId="3615070845" sldId="1618"/>
            <ac:cxnSpMk id="81" creationId="{77A9CA3A-7216-41E0-B3CD-058077FD396D}"/>
          </ac:cxnSpMkLst>
        </pc:cxnChg>
      </pc:sldChg>
      <pc:sldChg chg="addSp delSp modSp new mod">
        <pc:chgData name="Peter" userId="77036b5a-cee7-41f2-a9c4-f30f9897a622" providerId="ADAL" clId="{5A815DD3-18F9-4110-BB07-8ED424047A44}" dt="2021-02-23T15:26:45.063" v="986" actId="14100"/>
        <pc:sldMkLst>
          <pc:docMk/>
          <pc:sldMk cId="1347957188" sldId="1619"/>
        </pc:sldMkLst>
        <pc:spChg chg="mod">
          <ac:chgData name="Peter" userId="77036b5a-cee7-41f2-a9c4-f30f9897a622" providerId="ADAL" clId="{5A815DD3-18F9-4110-BB07-8ED424047A44}" dt="2021-02-23T14:27:49.917" v="401" actId="20577"/>
          <ac:spMkLst>
            <pc:docMk/>
            <pc:sldMk cId="1347957188" sldId="1619"/>
            <ac:spMk id="2" creationId="{E3C2A322-3F63-488F-83E3-DFC41771292F}"/>
          </ac:spMkLst>
        </pc:spChg>
        <pc:spChg chg="del mod">
          <ac:chgData name="Peter" userId="77036b5a-cee7-41f2-a9c4-f30f9897a622" providerId="ADAL" clId="{5A815DD3-18F9-4110-BB07-8ED424047A44}" dt="2021-02-23T15:23:56.640" v="972" actId="478"/>
          <ac:spMkLst>
            <pc:docMk/>
            <pc:sldMk cId="1347957188" sldId="1619"/>
            <ac:spMk id="3" creationId="{6A2535B8-2E3B-4BA2-ADA6-3488A41F5C93}"/>
          </ac:spMkLst>
        </pc:spChg>
        <pc:picChg chg="add mod">
          <ac:chgData name="Peter" userId="77036b5a-cee7-41f2-a9c4-f30f9897a622" providerId="ADAL" clId="{5A815DD3-18F9-4110-BB07-8ED424047A44}" dt="2021-02-23T15:26:45.063" v="986" actId="14100"/>
          <ac:picMkLst>
            <pc:docMk/>
            <pc:sldMk cId="1347957188" sldId="1619"/>
            <ac:picMk id="4" creationId="{34E9D30F-DBC5-48B6-B760-81A707C4FB10}"/>
          </ac:picMkLst>
        </pc:picChg>
        <pc:picChg chg="add mod">
          <ac:chgData name="Peter" userId="77036b5a-cee7-41f2-a9c4-f30f9897a622" providerId="ADAL" clId="{5A815DD3-18F9-4110-BB07-8ED424047A44}" dt="2021-02-23T15:26:27.533" v="983" actId="1076"/>
          <ac:picMkLst>
            <pc:docMk/>
            <pc:sldMk cId="1347957188" sldId="1619"/>
            <ac:picMk id="5" creationId="{1EA415DD-6E71-4585-927C-A48C858D1D84}"/>
          </ac:picMkLst>
        </pc:picChg>
        <pc:picChg chg="add mod">
          <ac:chgData name="Peter" userId="77036b5a-cee7-41f2-a9c4-f30f9897a622" providerId="ADAL" clId="{5A815DD3-18F9-4110-BB07-8ED424047A44}" dt="2021-02-23T15:26:37.206" v="985" actId="1076"/>
          <ac:picMkLst>
            <pc:docMk/>
            <pc:sldMk cId="1347957188" sldId="1619"/>
            <ac:picMk id="6" creationId="{C4E090E9-37C5-4D86-B589-3A3E3049924D}"/>
          </ac:picMkLst>
        </pc:picChg>
      </pc:sldChg>
      <pc:sldChg chg="addSp delSp modSp new mod">
        <pc:chgData name="Peter" userId="77036b5a-cee7-41f2-a9c4-f30f9897a622" providerId="ADAL" clId="{5A815DD3-18F9-4110-BB07-8ED424047A44}" dt="2021-02-23T15:32:40.734" v="1041" actId="403"/>
        <pc:sldMkLst>
          <pc:docMk/>
          <pc:sldMk cId="2025003034" sldId="1620"/>
        </pc:sldMkLst>
        <pc:spChg chg="mod">
          <ac:chgData name="Peter" userId="77036b5a-cee7-41f2-a9c4-f30f9897a622" providerId="ADAL" clId="{5A815DD3-18F9-4110-BB07-8ED424047A44}" dt="2021-02-23T14:31:44.590" v="469" actId="20577"/>
          <ac:spMkLst>
            <pc:docMk/>
            <pc:sldMk cId="2025003034" sldId="1620"/>
            <ac:spMk id="2" creationId="{10B5C5EA-09A3-4E39-9BBB-03FF9BDAB197}"/>
          </ac:spMkLst>
        </pc:spChg>
        <pc:spChg chg="del mod">
          <ac:chgData name="Peter" userId="77036b5a-cee7-41f2-a9c4-f30f9897a622" providerId="ADAL" clId="{5A815DD3-18F9-4110-BB07-8ED424047A44}" dt="2021-02-23T15:28:43.880" v="987" actId="478"/>
          <ac:spMkLst>
            <pc:docMk/>
            <pc:sldMk cId="2025003034" sldId="1620"/>
            <ac:spMk id="3" creationId="{4336BC94-4EC0-44DB-9E99-5961A8E89236}"/>
          </ac:spMkLst>
        </pc:spChg>
        <pc:spChg chg="add del mod">
          <ac:chgData name="Peter" userId="77036b5a-cee7-41f2-a9c4-f30f9897a622" providerId="ADAL" clId="{5A815DD3-18F9-4110-BB07-8ED424047A44}" dt="2021-02-23T15:28:51.562" v="988" actId="478"/>
          <ac:spMkLst>
            <pc:docMk/>
            <pc:sldMk cId="2025003034" sldId="1620"/>
            <ac:spMk id="5" creationId="{05894A6E-8BF4-465D-946E-27162FFDFE15}"/>
          </ac:spMkLst>
        </pc:spChg>
        <pc:spChg chg="add mod">
          <ac:chgData name="Peter" userId="77036b5a-cee7-41f2-a9c4-f30f9897a622" providerId="ADAL" clId="{5A815DD3-18F9-4110-BB07-8ED424047A44}" dt="2021-02-23T15:32:40.734" v="1041" actId="403"/>
          <ac:spMkLst>
            <pc:docMk/>
            <pc:sldMk cId="2025003034" sldId="1620"/>
            <ac:spMk id="7" creationId="{1BE8EA90-FEAC-4A23-9A38-FA0885BD2DC8}"/>
          </ac:spMkLst>
        </pc:spChg>
        <pc:picChg chg="add mod">
          <ac:chgData name="Peter" userId="77036b5a-cee7-41f2-a9c4-f30f9897a622" providerId="ADAL" clId="{5A815DD3-18F9-4110-BB07-8ED424047A44}" dt="2021-02-23T15:29:06.975" v="991" actId="14100"/>
          <ac:picMkLst>
            <pc:docMk/>
            <pc:sldMk cId="2025003034" sldId="1620"/>
            <ac:picMk id="6" creationId="{F9CBC5C0-78FA-4EF1-A836-2156C73D3313}"/>
          </ac:picMkLst>
        </pc:picChg>
      </pc:sldChg>
      <pc:sldChg chg="addSp delSp modSp new mod">
        <pc:chgData name="Peter" userId="77036b5a-cee7-41f2-a9c4-f30f9897a622" providerId="ADAL" clId="{5A815DD3-18F9-4110-BB07-8ED424047A44}" dt="2021-02-23T15:44:51.009" v="1126" actId="692"/>
        <pc:sldMkLst>
          <pc:docMk/>
          <pc:sldMk cId="2507086529" sldId="1621"/>
        </pc:sldMkLst>
        <pc:spChg chg="mod">
          <ac:chgData name="Peter" userId="77036b5a-cee7-41f2-a9c4-f30f9897a622" providerId="ADAL" clId="{5A815DD3-18F9-4110-BB07-8ED424047A44}" dt="2021-02-23T15:39:13.317" v="1050"/>
          <ac:spMkLst>
            <pc:docMk/>
            <pc:sldMk cId="2507086529" sldId="1621"/>
            <ac:spMk id="2" creationId="{456EBE08-C939-4D58-B879-61DF7638DC70}"/>
          </ac:spMkLst>
        </pc:spChg>
        <pc:spChg chg="del mod">
          <ac:chgData name="Peter" userId="77036b5a-cee7-41f2-a9c4-f30f9897a622" providerId="ADAL" clId="{5A815DD3-18F9-4110-BB07-8ED424047A44}" dt="2021-02-23T15:39:58.920" v="1052" actId="478"/>
          <ac:spMkLst>
            <pc:docMk/>
            <pc:sldMk cId="2507086529" sldId="1621"/>
            <ac:spMk id="3" creationId="{F346BC87-A493-4798-A66C-95800EA99133}"/>
          </ac:spMkLst>
        </pc:spChg>
        <pc:spChg chg="add del mod">
          <ac:chgData name="Peter" userId="77036b5a-cee7-41f2-a9c4-f30f9897a622" providerId="ADAL" clId="{5A815DD3-18F9-4110-BB07-8ED424047A44}" dt="2021-02-23T15:39:04.853" v="1049"/>
          <ac:spMkLst>
            <pc:docMk/>
            <pc:sldMk cId="2507086529" sldId="1621"/>
            <ac:spMk id="5" creationId="{DB9F7151-0BCB-4743-8905-0394BF020FD0}"/>
          </ac:spMkLst>
        </pc:spChg>
        <pc:spChg chg="add mod">
          <ac:chgData name="Peter" userId="77036b5a-cee7-41f2-a9c4-f30f9897a622" providerId="ADAL" clId="{5A815DD3-18F9-4110-BB07-8ED424047A44}" dt="2021-02-23T15:44:27.987" v="1125" actId="20577"/>
          <ac:spMkLst>
            <pc:docMk/>
            <pc:sldMk cId="2507086529" sldId="1621"/>
            <ac:spMk id="6" creationId="{B343C192-BEEF-4749-8B52-E90882A77294}"/>
          </ac:spMkLst>
        </pc:spChg>
        <pc:picChg chg="add mod">
          <ac:chgData name="Peter" userId="77036b5a-cee7-41f2-a9c4-f30f9897a622" providerId="ADAL" clId="{5A815DD3-18F9-4110-BB07-8ED424047A44}" dt="2021-02-23T15:44:51.009" v="1126" actId="692"/>
          <ac:picMkLst>
            <pc:docMk/>
            <pc:sldMk cId="2507086529" sldId="1621"/>
            <ac:picMk id="2050" creationId="{7003DDC3-5DCF-495C-A415-BFBE7DBCF70E}"/>
          </ac:picMkLst>
        </pc:picChg>
      </pc:sldChg>
      <pc:sldChg chg="addSp delSp modSp new mod">
        <pc:chgData name="Peter" userId="77036b5a-cee7-41f2-a9c4-f30f9897a622" providerId="ADAL" clId="{5A815DD3-18F9-4110-BB07-8ED424047A44}" dt="2021-02-23T15:05:52.350" v="950" actId="20577"/>
        <pc:sldMkLst>
          <pc:docMk/>
          <pc:sldMk cId="1158577951" sldId="1622"/>
        </pc:sldMkLst>
        <pc:spChg chg="mod">
          <ac:chgData name="Peter" userId="77036b5a-cee7-41f2-a9c4-f30f9897a622" providerId="ADAL" clId="{5A815DD3-18F9-4110-BB07-8ED424047A44}" dt="2021-02-23T15:05:52.350" v="950" actId="20577"/>
          <ac:spMkLst>
            <pc:docMk/>
            <pc:sldMk cId="1158577951" sldId="1622"/>
            <ac:spMk id="2" creationId="{13CD1A45-4CD7-4DF9-BC70-AB2710BB9A6D}"/>
          </ac:spMkLst>
        </pc:spChg>
        <pc:spChg chg="del">
          <ac:chgData name="Peter" userId="77036b5a-cee7-41f2-a9c4-f30f9897a622" providerId="ADAL" clId="{5A815DD3-18F9-4110-BB07-8ED424047A44}" dt="2021-02-23T14:38:06.963" v="509" actId="478"/>
          <ac:spMkLst>
            <pc:docMk/>
            <pc:sldMk cId="1158577951" sldId="1622"/>
            <ac:spMk id="3" creationId="{894DA68A-6A16-4097-A76A-EBBBE35ED724}"/>
          </ac:spMkLst>
        </pc:spChg>
        <pc:spChg chg="add mod">
          <ac:chgData name="Peter" userId="77036b5a-cee7-41f2-a9c4-f30f9897a622" providerId="ADAL" clId="{5A815DD3-18F9-4110-BB07-8ED424047A44}" dt="2021-02-23T14:45:26.932" v="561" actId="207"/>
          <ac:spMkLst>
            <pc:docMk/>
            <pc:sldMk cId="1158577951" sldId="1622"/>
            <ac:spMk id="20" creationId="{2AA9E3F7-CF8A-436D-8E91-C3B7CF696D93}"/>
          </ac:spMkLst>
        </pc:spChg>
        <pc:spChg chg="add mod">
          <ac:chgData name="Peter" userId="77036b5a-cee7-41f2-a9c4-f30f9897a622" providerId="ADAL" clId="{5A815DD3-18F9-4110-BB07-8ED424047A44}" dt="2021-02-23T14:46:36.933" v="575" actId="207"/>
          <ac:spMkLst>
            <pc:docMk/>
            <pc:sldMk cId="1158577951" sldId="1622"/>
            <ac:spMk id="21" creationId="{C3DE846B-273F-46AE-9750-DAE69AFAA660}"/>
          </ac:spMkLst>
        </pc:spChg>
        <pc:spChg chg="add mod">
          <ac:chgData name="Peter" userId="77036b5a-cee7-41f2-a9c4-f30f9897a622" providerId="ADAL" clId="{5A815DD3-18F9-4110-BB07-8ED424047A44}" dt="2021-02-23T14:46:45.854" v="577" actId="1076"/>
          <ac:spMkLst>
            <pc:docMk/>
            <pc:sldMk cId="1158577951" sldId="1622"/>
            <ac:spMk id="22" creationId="{32C98BDA-3B65-4608-BF90-C887F6E069FE}"/>
          </ac:spMkLst>
        </pc:spChg>
        <pc:picChg chg="add mod">
          <ac:chgData name="Peter" userId="77036b5a-cee7-41f2-a9c4-f30f9897a622" providerId="ADAL" clId="{5A815DD3-18F9-4110-BB07-8ED424047A44}" dt="2021-02-23T14:38:00.782" v="508" actId="1076"/>
          <ac:picMkLst>
            <pc:docMk/>
            <pc:sldMk cId="1158577951" sldId="1622"/>
            <ac:picMk id="4" creationId="{3E00B263-5D8F-4004-A29E-05518A97D047}"/>
          </ac:picMkLst>
        </pc:picChg>
        <pc:picChg chg="add mod">
          <ac:chgData name="Peter" userId="77036b5a-cee7-41f2-a9c4-f30f9897a622" providerId="ADAL" clId="{5A815DD3-18F9-4110-BB07-8ED424047A44}" dt="2021-02-23T14:38:24.985" v="513" actId="1076"/>
          <ac:picMkLst>
            <pc:docMk/>
            <pc:sldMk cId="1158577951" sldId="1622"/>
            <ac:picMk id="5" creationId="{C5A8136B-53DA-4E80-9481-EE94D7E612B2}"/>
          </ac:picMkLst>
        </pc:picChg>
        <pc:picChg chg="add mod">
          <ac:chgData name="Peter" userId="77036b5a-cee7-41f2-a9c4-f30f9897a622" providerId="ADAL" clId="{5A815DD3-18F9-4110-BB07-8ED424047A44}" dt="2021-02-23T14:38:34.316" v="515" actId="1076"/>
          <ac:picMkLst>
            <pc:docMk/>
            <pc:sldMk cId="1158577951" sldId="1622"/>
            <ac:picMk id="6" creationId="{C3F1A916-2425-4F23-8301-5D9BC82EB168}"/>
          </ac:picMkLst>
        </pc:picChg>
        <pc:cxnChg chg="add mod">
          <ac:chgData name="Peter" userId="77036b5a-cee7-41f2-a9c4-f30f9897a622" providerId="ADAL" clId="{5A815DD3-18F9-4110-BB07-8ED424047A44}" dt="2021-02-23T14:40:19.871" v="527" actId="693"/>
          <ac:cxnSpMkLst>
            <pc:docMk/>
            <pc:sldMk cId="1158577951" sldId="1622"/>
            <ac:cxnSpMk id="8" creationId="{D5D86620-5059-47A5-B293-5D128E644365}"/>
          </ac:cxnSpMkLst>
        </pc:cxnChg>
        <pc:cxnChg chg="add mod">
          <ac:chgData name="Peter" userId="77036b5a-cee7-41f2-a9c4-f30f9897a622" providerId="ADAL" clId="{5A815DD3-18F9-4110-BB07-8ED424047A44}" dt="2021-02-23T14:43:38.539" v="543" actId="14100"/>
          <ac:cxnSpMkLst>
            <pc:docMk/>
            <pc:sldMk cId="1158577951" sldId="1622"/>
            <ac:cxnSpMk id="9" creationId="{A7ABA318-3769-43FA-9C2D-87D15AF31840}"/>
          </ac:cxnSpMkLst>
        </pc:cxnChg>
        <pc:cxnChg chg="add mod">
          <ac:chgData name="Peter" userId="77036b5a-cee7-41f2-a9c4-f30f9897a622" providerId="ADAL" clId="{5A815DD3-18F9-4110-BB07-8ED424047A44}" dt="2021-02-23T14:40:19.871" v="527" actId="693"/>
          <ac:cxnSpMkLst>
            <pc:docMk/>
            <pc:sldMk cId="1158577951" sldId="1622"/>
            <ac:cxnSpMk id="13" creationId="{1F904B86-E5A5-4EB5-9ECE-F77EA9280543}"/>
          </ac:cxnSpMkLst>
        </pc:cxnChg>
        <pc:cxnChg chg="add mod">
          <ac:chgData name="Peter" userId="77036b5a-cee7-41f2-a9c4-f30f9897a622" providerId="ADAL" clId="{5A815DD3-18F9-4110-BB07-8ED424047A44}" dt="2021-02-23T14:43:34.259" v="542" actId="14100"/>
          <ac:cxnSpMkLst>
            <pc:docMk/>
            <pc:sldMk cId="1158577951" sldId="1622"/>
            <ac:cxnSpMk id="15" creationId="{5045C142-C975-4B5A-8565-D6E688F7C909}"/>
          </ac:cxnSpMkLst>
        </pc:cxnChg>
      </pc:sldChg>
      <pc:sldChg chg="addSp modSp new mod setBg">
        <pc:chgData name="Peter" userId="77036b5a-cee7-41f2-a9c4-f30f9897a622" providerId="ADAL" clId="{5A815DD3-18F9-4110-BB07-8ED424047A44}" dt="2021-02-23T15:03:16.023" v="914" actId="1076"/>
        <pc:sldMkLst>
          <pc:docMk/>
          <pc:sldMk cId="1505267595" sldId="1623"/>
        </pc:sldMkLst>
        <pc:spChg chg="mod">
          <ac:chgData name="Peter" userId="77036b5a-cee7-41f2-a9c4-f30f9897a622" providerId="ADAL" clId="{5A815DD3-18F9-4110-BB07-8ED424047A44}" dt="2021-02-23T14:53:41.935" v="673" actId="26606"/>
          <ac:spMkLst>
            <pc:docMk/>
            <pc:sldMk cId="1505267595" sldId="1623"/>
            <ac:spMk id="2" creationId="{3C0E0B6F-4EF1-4B00-B44F-DDFBBAB59F49}"/>
          </ac:spMkLst>
        </pc:spChg>
        <pc:spChg chg="mod">
          <ac:chgData name="Peter" userId="77036b5a-cee7-41f2-a9c4-f30f9897a622" providerId="ADAL" clId="{5A815DD3-18F9-4110-BB07-8ED424047A44}" dt="2021-02-23T15:03:16.023" v="914" actId="1076"/>
          <ac:spMkLst>
            <pc:docMk/>
            <pc:sldMk cId="1505267595" sldId="1623"/>
            <ac:spMk id="3" creationId="{1A3A1744-472A-47AB-9308-82DF9FA87B3B}"/>
          </ac:spMkLst>
        </pc:spChg>
        <pc:spChg chg="add">
          <ac:chgData name="Peter" userId="77036b5a-cee7-41f2-a9c4-f30f9897a622" providerId="ADAL" clId="{5A815DD3-18F9-4110-BB07-8ED424047A44}" dt="2021-02-23T14:53:41.935" v="673" actId="26606"/>
          <ac:spMkLst>
            <pc:docMk/>
            <pc:sldMk cId="1505267595" sldId="1623"/>
            <ac:spMk id="8" creationId="{3B854194-185D-494D-905C-7C7CB2E30F6E}"/>
          </ac:spMkLst>
        </pc:spChg>
        <pc:spChg chg="add">
          <ac:chgData name="Peter" userId="77036b5a-cee7-41f2-a9c4-f30f9897a622" providerId="ADAL" clId="{5A815DD3-18F9-4110-BB07-8ED424047A44}" dt="2021-02-23T14:53:41.935" v="673" actId="26606"/>
          <ac:spMkLst>
            <pc:docMk/>
            <pc:sldMk cId="1505267595" sldId="1623"/>
            <ac:spMk id="10" creationId="{B4F5FA0D-0104-4987-8241-EFF7C85B88DE}"/>
          </ac:spMkLst>
        </pc:spChg>
        <pc:picChg chg="add">
          <ac:chgData name="Peter" userId="77036b5a-cee7-41f2-a9c4-f30f9897a622" providerId="ADAL" clId="{5A815DD3-18F9-4110-BB07-8ED424047A44}" dt="2021-02-23T14:53:41.935" v="673" actId="26606"/>
          <ac:picMkLst>
            <pc:docMk/>
            <pc:sldMk cId="1505267595" sldId="1623"/>
            <ac:picMk id="12" creationId="{2897127E-6CEF-446C-BE87-93B7C46E49D1}"/>
          </ac:picMkLst>
        </pc:picChg>
      </pc:sldChg>
      <pc:sldChg chg="addSp delSp modSp new mod">
        <pc:chgData name="Peter" userId="77036b5a-cee7-41f2-a9c4-f30f9897a622" providerId="ADAL" clId="{5A815DD3-18F9-4110-BB07-8ED424047A44}" dt="2021-02-23T16:05:15.644" v="1469" actId="14100"/>
        <pc:sldMkLst>
          <pc:docMk/>
          <pc:sldMk cId="1602038317" sldId="1624"/>
        </pc:sldMkLst>
        <pc:spChg chg="mod">
          <ac:chgData name="Peter" userId="77036b5a-cee7-41f2-a9c4-f30f9897a622" providerId="ADAL" clId="{5A815DD3-18F9-4110-BB07-8ED424047A44}" dt="2021-02-23T15:54:01.968" v="1178" actId="20577"/>
          <ac:spMkLst>
            <pc:docMk/>
            <pc:sldMk cId="1602038317" sldId="1624"/>
            <ac:spMk id="2" creationId="{73094D4C-C6C5-4D3A-BB00-19EF8C07DA5A}"/>
          </ac:spMkLst>
        </pc:spChg>
        <pc:spChg chg="del">
          <ac:chgData name="Peter" userId="77036b5a-cee7-41f2-a9c4-f30f9897a622" providerId="ADAL" clId="{5A815DD3-18F9-4110-BB07-8ED424047A44}" dt="2021-02-23T15:52:08.447" v="1132" actId="478"/>
          <ac:spMkLst>
            <pc:docMk/>
            <pc:sldMk cId="1602038317" sldId="1624"/>
            <ac:spMk id="3" creationId="{C7C5BF36-3403-4950-A407-4798E69B30D2}"/>
          </ac:spMkLst>
        </pc:spChg>
        <pc:spChg chg="add mod">
          <ac:chgData name="Peter" userId="77036b5a-cee7-41f2-a9c4-f30f9897a622" providerId="ADAL" clId="{5A815DD3-18F9-4110-BB07-8ED424047A44}" dt="2021-02-23T15:56:29.384" v="1240" actId="1582"/>
          <ac:spMkLst>
            <pc:docMk/>
            <pc:sldMk cId="1602038317" sldId="1624"/>
            <ac:spMk id="6" creationId="{90E137DD-9811-4F2E-859A-464D039714E5}"/>
          </ac:spMkLst>
        </pc:spChg>
        <pc:spChg chg="add mod">
          <ac:chgData name="Peter" userId="77036b5a-cee7-41f2-a9c4-f30f9897a622" providerId="ADAL" clId="{5A815DD3-18F9-4110-BB07-8ED424047A44}" dt="2021-02-23T15:58:20.817" v="1310" actId="115"/>
          <ac:spMkLst>
            <pc:docMk/>
            <pc:sldMk cId="1602038317" sldId="1624"/>
            <ac:spMk id="7" creationId="{252FA423-A1B2-4931-BF26-D28C5D83559A}"/>
          </ac:spMkLst>
        </pc:spChg>
        <pc:spChg chg="add mod">
          <ac:chgData name="Peter" userId="77036b5a-cee7-41f2-a9c4-f30f9897a622" providerId="ADAL" clId="{5A815DD3-18F9-4110-BB07-8ED424047A44}" dt="2021-02-23T16:05:15.644" v="1469" actId="14100"/>
          <ac:spMkLst>
            <pc:docMk/>
            <pc:sldMk cId="1602038317" sldId="1624"/>
            <ac:spMk id="14" creationId="{DC50A75F-A252-4A6E-8195-86811FDD4DB7}"/>
          </ac:spMkLst>
        </pc:spChg>
        <pc:picChg chg="add del">
          <ac:chgData name="Peter" userId="77036b5a-cee7-41f2-a9c4-f30f9897a622" providerId="ADAL" clId="{5A815DD3-18F9-4110-BB07-8ED424047A44}" dt="2021-02-23T15:51:13.581" v="1129" actId="478"/>
          <ac:picMkLst>
            <pc:docMk/>
            <pc:sldMk cId="1602038317" sldId="1624"/>
            <ac:picMk id="4" creationId="{CC9A10A4-5EE9-449D-B046-1708686A35CC}"/>
          </ac:picMkLst>
        </pc:picChg>
        <pc:picChg chg="add mod">
          <ac:chgData name="Peter" userId="77036b5a-cee7-41f2-a9c4-f30f9897a622" providerId="ADAL" clId="{5A815DD3-18F9-4110-BB07-8ED424047A44}" dt="2021-02-23T15:52:13.081" v="1133" actId="1076"/>
          <ac:picMkLst>
            <pc:docMk/>
            <pc:sldMk cId="1602038317" sldId="1624"/>
            <ac:picMk id="5" creationId="{F51BF965-DC15-4E1D-81DE-99E16B5C64B7}"/>
          </ac:picMkLst>
        </pc:picChg>
        <pc:cxnChg chg="add mod">
          <ac:chgData name="Peter" userId="77036b5a-cee7-41f2-a9c4-f30f9897a622" providerId="ADAL" clId="{5A815DD3-18F9-4110-BB07-8ED424047A44}" dt="2021-02-23T15:59:11.546" v="1314" actId="14100"/>
          <ac:cxnSpMkLst>
            <pc:docMk/>
            <pc:sldMk cId="1602038317" sldId="1624"/>
            <ac:cxnSpMk id="8" creationId="{ACE48568-1FC3-42EE-BE00-7461B8BF7FF0}"/>
          </ac:cxnSpMkLst>
        </pc:cxnChg>
        <pc:cxnChg chg="add mod">
          <ac:chgData name="Peter" userId="77036b5a-cee7-41f2-a9c4-f30f9897a622" providerId="ADAL" clId="{5A815DD3-18F9-4110-BB07-8ED424047A44}" dt="2021-02-23T15:59:20.835" v="1317" actId="14100"/>
          <ac:cxnSpMkLst>
            <pc:docMk/>
            <pc:sldMk cId="1602038317" sldId="1624"/>
            <ac:cxnSpMk id="11" creationId="{285EE577-80A5-4516-AB9D-8D79C7F66159}"/>
          </ac:cxnSpMkLst>
        </pc:cxnChg>
      </pc:sldChg>
      <pc:sldChg chg="addSp delSp modSp new mod">
        <pc:chgData name="Peter" userId="77036b5a-cee7-41f2-a9c4-f30f9897a622" providerId="ADAL" clId="{5A815DD3-18F9-4110-BB07-8ED424047A44}" dt="2021-02-23T16:13:52.625" v="1661" actId="14100"/>
        <pc:sldMkLst>
          <pc:docMk/>
          <pc:sldMk cId="2343544851" sldId="1625"/>
        </pc:sldMkLst>
        <pc:spChg chg="mod">
          <ac:chgData name="Peter" userId="77036b5a-cee7-41f2-a9c4-f30f9897a622" providerId="ADAL" clId="{5A815DD3-18F9-4110-BB07-8ED424047A44}" dt="2021-02-23T16:10:30.499" v="1484" actId="14100"/>
          <ac:spMkLst>
            <pc:docMk/>
            <pc:sldMk cId="2343544851" sldId="1625"/>
            <ac:spMk id="2" creationId="{7ECDABA9-1193-4234-BA27-AE407FBEE050}"/>
          </ac:spMkLst>
        </pc:spChg>
        <pc:spChg chg="del">
          <ac:chgData name="Peter" userId="77036b5a-cee7-41f2-a9c4-f30f9897a622" providerId="ADAL" clId="{5A815DD3-18F9-4110-BB07-8ED424047A44}" dt="2021-02-23T16:09:45.650" v="1475" actId="478"/>
          <ac:spMkLst>
            <pc:docMk/>
            <pc:sldMk cId="2343544851" sldId="1625"/>
            <ac:spMk id="3" creationId="{6655447C-A9D6-45D7-9EBB-FEC95043929A}"/>
          </ac:spMkLst>
        </pc:spChg>
        <pc:spChg chg="add mod">
          <ac:chgData name="Peter" userId="77036b5a-cee7-41f2-a9c4-f30f9897a622" providerId="ADAL" clId="{5A815DD3-18F9-4110-BB07-8ED424047A44}" dt="2021-02-23T16:13:52.625" v="1661" actId="14100"/>
          <ac:spMkLst>
            <pc:docMk/>
            <pc:sldMk cId="2343544851" sldId="1625"/>
            <ac:spMk id="5" creationId="{D0F1D920-98A0-4E2B-8737-1ADCEA6142BA}"/>
          </ac:spMkLst>
        </pc:spChg>
        <pc:picChg chg="add mod">
          <ac:chgData name="Peter" userId="77036b5a-cee7-41f2-a9c4-f30f9897a622" providerId="ADAL" clId="{5A815DD3-18F9-4110-BB07-8ED424047A44}" dt="2021-02-23T16:09:34.277" v="1474" actId="14100"/>
          <ac:picMkLst>
            <pc:docMk/>
            <pc:sldMk cId="2343544851" sldId="1625"/>
            <ac:picMk id="4" creationId="{8F33642C-1D5B-409B-A9A1-F4DB5109924C}"/>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3-08T00:06:36.437" idx="3">
    <p:pos x="10" y="10"/>
    <p:text>Kan allt beskrivas i processer? Kanske bör man ta upp begränsningar och betona att processerna är till hjälp/stöd men de kommer aldrig att täcka in 100% av det som görs och ersätter inte mänskiligt omdömme?</p:text>
    <p:extLst>
      <p:ext uri="{C676402C-5697-4E1C-873F-D02D1690AC5C}">
        <p15:threadingInfo xmlns:p15="http://schemas.microsoft.com/office/powerpoint/2012/main" timeZoneBias="48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ata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9F58E1-DF44-436E-A089-36DE83DA800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BE6A496-10D8-4B2C-AF91-B9C0901274A8}">
      <dgm:prSet/>
      <dgm:spPr/>
      <dgm:t>
        <a:bodyPr/>
        <a:lstStyle/>
        <a:p>
          <a:r>
            <a:rPr lang="sv-SE" noProof="0"/>
            <a:t>Ge personer med intresse för verksamhetsutveckling nya verktyg genom att bättre förstå arkitekturbeskrivningar och använda dessa i samarbete mellan IT och verksamhet, i upphandlingar samt i beslutsunderlag</a:t>
          </a:r>
        </a:p>
      </dgm:t>
    </dgm:pt>
    <dgm:pt modelId="{975479D0-E1A7-42E4-A0F7-BF6E925D8444}" type="parTrans" cxnId="{CBB2418E-E3C6-4FED-827D-5ED5782C29C7}">
      <dgm:prSet/>
      <dgm:spPr/>
      <dgm:t>
        <a:bodyPr/>
        <a:lstStyle/>
        <a:p>
          <a:endParaRPr lang="en-US"/>
        </a:p>
      </dgm:t>
    </dgm:pt>
    <dgm:pt modelId="{B5FFEF97-43BF-400D-A476-19F9501E9E02}" type="sibTrans" cxnId="{CBB2418E-E3C6-4FED-827D-5ED5782C29C7}">
      <dgm:prSet/>
      <dgm:spPr/>
      <dgm:t>
        <a:bodyPr/>
        <a:lstStyle/>
        <a:p>
          <a:endParaRPr lang="en-US"/>
        </a:p>
      </dgm:t>
    </dgm:pt>
    <dgm:pt modelId="{AE73AADA-0820-43E0-B72A-D4EF311A3BC9}">
      <dgm:prSet/>
      <dgm:spPr/>
      <dgm:t>
        <a:bodyPr/>
        <a:lstStyle/>
        <a:p>
          <a:r>
            <a:rPr lang="sv-SE" noProof="0"/>
            <a:t>Dagens utbildningspass ger i</a:t>
          </a:r>
          <a:r>
            <a:rPr lang="sv-SE" err="1"/>
            <a:t>nsikt</a:t>
          </a:r>
          <a:r>
            <a:rPr lang="sv-SE"/>
            <a:t> och förståelse för en beskriven process, dess variationer samt det värde som samsyn med andra organisationer kan ge inom området.</a:t>
          </a:r>
          <a:endParaRPr lang="sv-SE" noProof="0"/>
        </a:p>
      </dgm:t>
    </dgm:pt>
    <dgm:pt modelId="{227A3DD8-A612-4487-B18C-F9479959A569}" type="parTrans" cxnId="{FDA21363-E766-4038-830D-49D6D4A9740D}">
      <dgm:prSet/>
      <dgm:spPr/>
      <dgm:t>
        <a:bodyPr/>
        <a:lstStyle/>
        <a:p>
          <a:endParaRPr lang="en-US"/>
        </a:p>
      </dgm:t>
    </dgm:pt>
    <dgm:pt modelId="{67C08050-6876-45AD-A264-86B2F52990EA}" type="sibTrans" cxnId="{FDA21363-E766-4038-830D-49D6D4A9740D}">
      <dgm:prSet/>
      <dgm:spPr/>
      <dgm:t>
        <a:bodyPr/>
        <a:lstStyle/>
        <a:p>
          <a:endParaRPr lang="en-US"/>
        </a:p>
      </dgm:t>
    </dgm:pt>
    <dgm:pt modelId="{6BF81F18-02BF-49C8-A915-DBC2B83654C4}" type="pres">
      <dgm:prSet presAssocID="{509F58E1-DF44-436E-A089-36DE83DA800A}" presName="root" presStyleCnt="0">
        <dgm:presLayoutVars>
          <dgm:dir/>
          <dgm:resizeHandles val="exact"/>
        </dgm:presLayoutVars>
      </dgm:prSet>
      <dgm:spPr/>
    </dgm:pt>
    <dgm:pt modelId="{AC0FF044-B723-40A3-8FC6-D2487215757A}" type="pres">
      <dgm:prSet presAssocID="{0BE6A496-10D8-4B2C-AF91-B9C0901274A8}" presName="compNode" presStyleCnt="0"/>
      <dgm:spPr/>
    </dgm:pt>
    <dgm:pt modelId="{8DCCB49A-3428-4CA3-B097-5EAC26B192A7}" type="pres">
      <dgm:prSet presAssocID="{0BE6A496-10D8-4B2C-AF91-B9C0901274A8}" presName="bgRect" presStyleLbl="bgShp" presStyleIdx="0" presStyleCnt="2"/>
      <dgm:spPr/>
    </dgm:pt>
    <dgm:pt modelId="{3BB570E2-62CD-4767-B914-0F7CAC43A6E5}" type="pres">
      <dgm:prSet presAssocID="{0BE6A496-10D8-4B2C-AF91-B9C0901274A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7EC63B0B-BED6-4837-B6F8-08E9EFB7E405}" type="pres">
      <dgm:prSet presAssocID="{0BE6A496-10D8-4B2C-AF91-B9C0901274A8}" presName="spaceRect" presStyleCnt="0"/>
      <dgm:spPr/>
    </dgm:pt>
    <dgm:pt modelId="{1C605A06-D4F7-492E-894F-2E7FCCF6A6EB}" type="pres">
      <dgm:prSet presAssocID="{0BE6A496-10D8-4B2C-AF91-B9C0901274A8}" presName="parTx" presStyleLbl="revTx" presStyleIdx="0" presStyleCnt="2">
        <dgm:presLayoutVars>
          <dgm:chMax val="0"/>
          <dgm:chPref val="0"/>
        </dgm:presLayoutVars>
      </dgm:prSet>
      <dgm:spPr/>
    </dgm:pt>
    <dgm:pt modelId="{5154CB01-28AC-43DD-BFB0-D3717D3CCDB8}" type="pres">
      <dgm:prSet presAssocID="{B5FFEF97-43BF-400D-A476-19F9501E9E02}" presName="sibTrans" presStyleCnt="0"/>
      <dgm:spPr/>
    </dgm:pt>
    <dgm:pt modelId="{19D18158-2CE6-4F40-8CA4-BFC410A22F3E}" type="pres">
      <dgm:prSet presAssocID="{AE73AADA-0820-43E0-B72A-D4EF311A3BC9}" presName="compNode" presStyleCnt="0"/>
      <dgm:spPr/>
    </dgm:pt>
    <dgm:pt modelId="{AA2D6B09-1BDE-4215-83AA-CDCE63D551D0}" type="pres">
      <dgm:prSet presAssocID="{AE73AADA-0820-43E0-B72A-D4EF311A3BC9}" presName="bgRect" presStyleLbl="bgShp" presStyleIdx="1" presStyleCnt="2"/>
      <dgm:spPr/>
    </dgm:pt>
    <dgm:pt modelId="{0874C629-E811-4E0C-B3E9-EBF75BE20070}" type="pres">
      <dgm:prSet presAssocID="{AE73AADA-0820-43E0-B72A-D4EF311A3BC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lödlampa"/>
        </a:ext>
      </dgm:extLst>
    </dgm:pt>
    <dgm:pt modelId="{CFE54B52-5CCC-4A4A-94B0-A916B481E509}" type="pres">
      <dgm:prSet presAssocID="{AE73AADA-0820-43E0-B72A-D4EF311A3BC9}" presName="spaceRect" presStyleCnt="0"/>
      <dgm:spPr/>
    </dgm:pt>
    <dgm:pt modelId="{CE7047F0-B2C2-4C4C-AFAB-070820767FE1}" type="pres">
      <dgm:prSet presAssocID="{AE73AADA-0820-43E0-B72A-D4EF311A3BC9}" presName="parTx" presStyleLbl="revTx" presStyleIdx="1" presStyleCnt="2">
        <dgm:presLayoutVars>
          <dgm:chMax val="0"/>
          <dgm:chPref val="0"/>
        </dgm:presLayoutVars>
      </dgm:prSet>
      <dgm:spPr/>
    </dgm:pt>
  </dgm:ptLst>
  <dgm:cxnLst>
    <dgm:cxn modelId="{FDA21363-E766-4038-830D-49D6D4A9740D}" srcId="{509F58E1-DF44-436E-A089-36DE83DA800A}" destId="{AE73AADA-0820-43E0-B72A-D4EF311A3BC9}" srcOrd="1" destOrd="0" parTransId="{227A3DD8-A612-4487-B18C-F9479959A569}" sibTransId="{67C08050-6876-45AD-A264-86B2F52990EA}"/>
    <dgm:cxn modelId="{CBB2418E-E3C6-4FED-827D-5ED5782C29C7}" srcId="{509F58E1-DF44-436E-A089-36DE83DA800A}" destId="{0BE6A496-10D8-4B2C-AF91-B9C0901274A8}" srcOrd="0" destOrd="0" parTransId="{975479D0-E1A7-42E4-A0F7-BF6E925D8444}" sibTransId="{B5FFEF97-43BF-400D-A476-19F9501E9E02}"/>
    <dgm:cxn modelId="{675258B9-8C0F-448D-A5D7-E437C3D4C886}" type="presOf" srcId="{509F58E1-DF44-436E-A089-36DE83DA800A}" destId="{6BF81F18-02BF-49C8-A915-DBC2B83654C4}" srcOrd="0" destOrd="0" presId="urn:microsoft.com/office/officeart/2018/2/layout/IconVerticalSolidList"/>
    <dgm:cxn modelId="{5D6600CC-7EF8-4B7B-B0E7-09B3D1D9C034}" type="presOf" srcId="{0BE6A496-10D8-4B2C-AF91-B9C0901274A8}" destId="{1C605A06-D4F7-492E-894F-2E7FCCF6A6EB}" srcOrd="0" destOrd="0" presId="urn:microsoft.com/office/officeart/2018/2/layout/IconVerticalSolidList"/>
    <dgm:cxn modelId="{56C706DC-2217-4F82-8594-D6F8391AE196}" type="presOf" srcId="{AE73AADA-0820-43E0-B72A-D4EF311A3BC9}" destId="{CE7047F0-B2C2-4C4C-AFAB-070820767FE1}" srcOrd="0" destOrd="0" presId="urn:microsoft.com/office/officeart/2018/2/layout/IconVerticalSolidList"/>
    <dgm:cxn modelId="{CFEA2E65-4A9D-466A-8E1A-AC8A48D9717C}" type="presParOf" srcId="{6BF81F18-02BF-49C8-A915-DBC2B83654C4}" destId="{AC0FF044-B723-40A3-8FC6-D2487215757A}" srcOrd="0" destOrd="0" presId="urn:microsoft.com/office/officeart/2018/2/layout/IconVerticalSolidList"/>
    <dgm:cxn modelId="{80831DCC-3580-4897-859D-5DDD5F2A1159}" type="presParOf" srcId="{AC0FF044-B723-40A3-8FC6-D2487215757A}" destId="{8DCCB49A-3428-4CA3-B097-5EAC26B192A7}" srcOrd="0" destOrd="0" presId="urn:microsoft.com/office/officeart/2018/2/layout/IconVerticalSolidList"/>
    <dgm:cxn modelId="{CE79F0A4-8D9F-4711-8A5C-AF491E8B2D5A}" type="presParOf" srcId="{AC0FF044-B723-40A3-8FC6-D2487215757A}" destId="{3BB570E2-62CD-4767-B914-0F7CAC43A6E5}" srcOrd="1" destOrd="0" presId="urn:microsoft.com/office/officeart/2018/2/layout/IconVerticalSolidList"/>
    <dgm:cxn modelId="{2478B3F8-1130-4AF6-B0DC-78347E2CD005}" type="presParOf" srcId="{AC0FF044-B723-40A3-8FC6-D2487215757A}" destId="{7EC63B0B-BED6-4837-B6F8-08E9EFB7E405}" srcOrd="2" destOrd="0" presId="urn:microsoft.com/office/officeart/2018/2/layout/IconVerticalSolidList"/>
    <dgm:cxn modelId="{D24292BD-65C2-4E08-B6AC-F50603C7E6B6}" type="presParOf" srcId="{AC0FF044-B723-40A3-8FC6-D2487215757A}" destId="{1C605A06-D4F7-492E-894F-2E7FCCF6A6EB}" srcOrd="3" destOrd="0" presId="urn:microsoft.com/office/officeart/2018/2/layout/IconVerticalSolidList"/>
    <dgm:cxn modelId="{790A6028-687A-4D92-BE2D-2E3C38EC8FB8}" type="presParOf" srcId="{6BF81F18-02BF-49C8-A915-DBC2B83654C4}" destId="{5154CB01-28AC-43DD-BFB0-D3717D3CCDB8}" srcOrd="1" destOrd="0" presId="urn:microsoft.com/office/officeart/2018/2/layout/IconVerticalSolidList"/>
    <dgm:cxn modelId="{C06E6689-0DA6-491F-AB88-996F3692A6C8}" type="presParOf" srcId="{6BF81F18-02BF-49C8-A915-DBC2B83654C4}" destId="{19D18158-2CE6-4F40-8CA4-BFC410A22F3E}" srcOrd="2" destOrd="0" presId="urn:microsoft.com/office/officeart/2018/2/layout/IconVerticalSolidList"/>
    <dgm:cxn modelId="{19181E6E-71A8-4285-81D4-4BDB729A059C}" type="presParOf" srcId="{19D18158-2CE6-4F40-8CA4-BFC410A22F3E}" destId="{AA2D6B09-1BDE-4215-83AA-CDCE63D551D0}" srcOrd="0" destOrd="0" presId="urn:microsoft.com/office/officeart/2018/2/layout/IconVerticalSolidList"/>
    <dgm:cxn modelId="{F11562DB-993B-47D3-AC6F-329CECB4C638}" type="presParOf" srcId="{19D18158-2CE6-4F40-8CA4-BFC410A22F3E}" destId="{0874C629-E811-4E0C-B3E9-EBF75BE20070}" srcOrd="1" destOrd="0" presId="urn:microsoft.com/office/officeart/2018/2/layout/IconVerticalSolidList"/>
    <dgm:cxn modelId="{97E3C20D-9AAE-42DC-A991-9D02C428B872}" type="presParOf" srcId="{19D18158-2CE6-4F40-8CA4-BFC410A22F3E}" destId="{CFE54B52-5CCC-4A4A-94B0-A916B481E509}" srcOrd="2" destOrd="0" presId="urn:microsoft.com/office/officeart/2018/2/layout/IconVerticalSolidList"/>
    <dgm:cxn modelId="{30974032-E9BB-4871-8630-3A2653EDD033}" type="presParOf" srcId="{19D18158-2CE6-4F40-8CA4-BFC410A22F3E}" destId="{CE7047F0-B2C2-4C4C-AFAB-070820767FE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7A0C98-2F9C-40E8-BE9D-FD82BC3A939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6A7F98A-E5D3-473B-B040-76A300A68B0B}">
      <dgm:prSet/>
      <dgm:spPr/>
      <dgm:t>
        <a:bodyPr/>
        <a:lstStyle/>
        <a:p>
          <a:r>
            <a:rPr lang="en-US"/>
            <a:t>Vi </a:t>
          </a:r>
          <a:r>
            <a:rPr lang="en-US" err="1"/>
            <a:t>bekantar</a:t>
          </a:r>
          <a:r>
            <a:rPr lang="en-US"/>
            <a:t> </a:t>
          </a:r>
          <a:r>
            <a:rPr lang="en-US" err="1"/>
            <a:t>oss</a:t>
          </a:r>
          <a:r>
            <a:rPr lang="en-US"/>
            <a:t> med </a:t>
          </a:r>
          <a:r>
            <a:rPr lang="en-US" err="1"/>
            <a:t>vad</a:t>
          </a:r>
          <a:r>
            <a:rPr lang="en-US"/>
            <a:t> </a:t>
          </a:r>
          <a:r>
            <a:rPr lang="en-US" err="1"/>
            <a:t>en</a:t>
          </a:r>
          <a:r>
            <a:rPr lang="en-US"/>
            <a:t> process </a:t>
          </a:r>
          <a:r>
            <a:rPr lang="en-US" err="1"/>
            <a:t>är</a:t>
          </a:r>
          <a:r>
            <a:rPr lang="en-US"/>
            <a:t>, </a:t>
          </a:r>
          <a:r>
            <a:rPr lang="en-US" err="1"/>
            <a:t>består</a:t>
          </a:r>
          <a:r>
            <a:rPr lang="en-US"/>
            <a:t> av </a:t>
          </a:r>
          <a:r>
            <a:rPr lang="en-US" err="1"/>
            <a:t>och</a:t>
          </a:r>
          <a:r>
            <a:rPr lang="en-US"/>
            <a:t> </a:t>
          </a:r>
          <a:r>
            <a:rPr lang="en-US" err="1"/>
            <a:t>kan</a:t>
          </a:r>
          <a:r>
            <a:rPr lang="en-US"/>
            <a:t> se </a:t>
          </a:r>
          <a:r>
            <a:rPr lang="en-US" err="1"/>
            <a:t>ut.</a:t>
          </a:r>
          <a:endParaRPr lang="en-US"/>
        </a:p>
      </dgm:t>
    </dgm:pt>
    <dgm:pt modelId="{08A05951-78FF-4731-B7F0-49F366E2AA2F}" type="parTrans" cxnId="{483ADADF-1242-4AEF-B45B-E55EB2B98FB6}">
      <dgm:prSet/>
      <dgm:spPr/>
      <dgm:t>
        <a:bodyPr/>
        <a:lstStyle/>
        <a:p>
          <a:endParaRPr lang="en-US"/>
        </a:p>
      </dgm:t>
    </dgm:pt>
    <dgm:pt modelId="{CF668D6D-E8B1-45E6-9BE0-FB824C7B4CA3}" type="sibTrans" cxnId="{483ADADF-1242-4AEF-B45B-E55EB2B98FB6}">
      <dgm:prSet/>
      <dgm:spPr/>
      <dgm:t>
        <a:bodyPr/>
        <a:lstStyle/>
        <a:p>
          <a:endParaRPr lang="en-US"/>
        </a:p>
      </dgm:t>
    </dgm:pt>
    <dgm:pt modelId="{40C7FCB5-6C3A-4844-AA41-88C396BA961A}">
      <dgm:prSet/>
      <dgm:spPr/>
      <dgm:t>
        <a:bodyPr/>
        <a:lstStyle/>
        <a:p>
          <a:r>
            <a:rPr lang="en-US"/>
            <a:t>Vi inser värdet av att identifiera vilken information processen hanterar.</a:t>
          </a:r>
        </a:p>
      </dgm:t>
    </dgm:pt>
    <dgm:pt modelId="{2C041FB4-2792-46C7-83BD-426B3E64C216}" type="parTrans" cxnId="{E887E4D4-9E5B-4B6A-9290-EA668BCBE4E8}">
      <dgm:prSet/>
      <dgm:spPr/>
      <dgm:t>
        <a:bodyPr/>
        <a:lstStyle/>
        <a:p>
          <a:endParaRPr lang="en-US"/>
        </a:p>
      </dgm:t>
    </dgm:pt>
    <dgm:pt modelId="{DAB91C72-D1F7-478B-A668-A9737A100D08}" type="sibTrans" cxnId="{E887E4D4-9E5B-4B6A-9290-EA668BCBE4E8}">
      <dgm:prSet/>
      <dgm:spPr/>
      <dgm:t>
        <a:bodyPr/>
        <a:lstStyle/>
        <a:p>
          <a:endParaRPr lang="en-US"/>
        </a:p>
      </dgm:t>
    </dgm:pt>
    <dgm:pt modelId="{15F71254-5953-4188-87C4-60EF0639D730}">
      <dgm:prSet/>
      <dgm:spPr/>
      <dgm:t>
        <a:bodyPr/>
        <a:lstStyle/>
        <a:p>
          <a:r>
            <a:rPr lang="en-US"/>
            <a:t>Processen har beroenden till fler beskrivningar.</a:t>
          </a:r>
        </a:p>
      </dgm:t>
    </dgm:pt>
    <dgm:pt modelId="{7ECF89E4-3B2E-41D3-90E2-DDB2635C1862}" type="parTrans" cxnId="{691D8B1C-CF44-4D95-8CEA-A9E3AD760AE2}">
      <dgm:prSet/>
      <dgm:spPr/>
      <dgm:t>
        <a:bodyPr/>
        <a:lstStyle/>
        <a:p>
          <a:endParaRPr lang="en-US"/>
        </a:p>
      </dgm:t>
    </dgm:pt>
    <dgm:pt modelId="{7DFE774C-B97A-4BF9-9899-4698BE46EE34}" type="sibTrans" cxnId="{691D8B1C-CF44-4D95-8CEA-A9E3AD760AE2}">
      <dgm:prSet/>
      <dgm:spPr/>
      <dgm:t>
        <a:bodyPr/>
        <a:lstStyle/>
        <a:p>
          <a:endParaRPr lang="en-US"/>
        </a:p>
      </dgm:t>
    </dgm:pt>
    <dgm:pt modelId="{65139EAD-F71E-4F36-8953-5732553A1536}">
      <dgm:prSet/>
      <dgm:spPr/>
      <dgm:t>
        <a:bodyPr/>
        <a:lstStyle/>
        <a:p>
          <a:r>
            <a:rPr lang="en-US"/>
            <a:t>Vi utbildar </a:t>
          </a:r>
          <a:r>
            <a:rPr lang="en-US" b="1"/>
            <a:t>inte</a:t>
          </a:r>
          <a:r>
            <a:rPr lang="en-US"/>
            <a:t> i framtagandet av en processbeskrivning</a:t>
          </a:r>
        </a:p>
      </dgm:t>
    </dgm:pt>
    <dgm:pt modelId="{935AAF66-D35B-4EB1-BF4D-2C7846CB08C5}" type="parTrans" cxnId="{073A08D7-187A-40AC-AEB9-D60ACB422545}">
      <dgm:prSet/>
      <dgm:spPr/>
      <dgm:t>
        <a:bodyPr/>
        <a:lstStyle/>
        <a:p>
          <a:endParaRPr lang="en-US"/>
        </a:p>
      </dgm:t>
    </dgm:pt>
    <dgm:pt modelId="{36E7294A-ECD2-4301-ACDA-37F141DAEA40}" type="sibTrans" cxnId="{073A08D7-187A-40AC-AEB9-D60ACB422545}">
      <dgm:prSet/>
      <dgm:spPr/>
      <dgm:t>
        <a:bodyPr/>
        <a:lstStyle/>
        <a:p>
          <a:endParaRPr lang="en-US"/>
        </a:p>
      </dgm:t>
    </dgm:pt>
    <dgm:pt modelId="{1DFDBC17-4D13-4DF7-97BB-9C41D0DF97F1}" type="pres">
      <dgm:prSet presAssocID="{767A0C98-2F9C-40E8-BE9D-FD82BC3A939C}" presName="root" presStyleCnt="0">
        <dgm:presLayoutVars>
          <dgm:dir/>
          <dgm:resizeHandles val="exact"/>
        </dgm:presLayoutVars>
      </dgm:prSet>
      <dgm:spPr/>
    </dgm:pt>
    <dgm:pt modelId="{552FA4C1-61C1-4A33-AEB9-707A82540D22}" type="pres">
      <dgm:prSet presAssocID="{B6A7F98A-E5D3-473B-B040-76A300A68B0B}" presName="compNode" presStyleCnt="0"/>
      <dgm:spPr/>
    </dgm:pt>
    <dgm:pt modelId="{CB4486A6-7315-4F78-BB25-BC92CA9264EB}" type="pres">
      <dgm:prSet presAssocID="{B6A7F98A-E5D3-473B-B040-76A300A68B0B}" presName="bgRect" presStyleLbl="bgShp" presStyleIdx="0" presStyleCnt="4"/>
      <dgm:spPr/>
    </dgm:pt>
    <dgm:pt modelId="{B6B260DC-E794-4F81-85B0-DF524A2EBB90}" type="pres">
      <dgm:prSet presAssocID="{B6A7F98A-E5D3-473B-B040-76A300A68B0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cessor"/>
        </a:ext>
      </dgm:extLst>
    </dgm:pt>
    <dgm:pt modelId="{89D6B969-49FE-49F7-A6D7-7611AB2E734F}" type="pres">
      <dgm:prSet presAssocID="{B6A7F98A-E5D3-473B-B040-76A300A68B0B}" presName="spaceRect" presStyleCnt="0"/>
      <dgm:spPr/>
    </dgm:pt>
    <dgm:pt modelId="{83EB868C-9341-4769-A982-6649DED213F2}" type="pres">
      <dgm:prSet presAssocID="{B6A7F98A-E5D3-473B-B040-76A300A68B0B}" presName="parTx" presStyleLbl="revTx" presStyleIdx="0" presStyleCnt="4">
        <dgm:presLayoutVars>
          <dgm:chMax val="0"/>
          <dgm:chPref val="0"/>
        </dgm:presLayoutVars>
      </dgm:prSet>
      <dgm:spPr/>
    </dgm:pt>
    <dgm:pt modelId="{421C8EC0-A845-4B83-A1E8-18CC11FFF5D5}" type="pres">
      <dgm:prSet presAssocID="{CF668D6D-E8B1-45E6-9BE0-FB824C7B4CA3}" presName="sibTrans" presStyleCnt="0"/>
      <dgm:spPr/>
    </dgm:pt>
    <dgm:pt modelId="{7E77BAF7-32B6-4C21-850F-B1BA435E5485}" type="pres">
      <dgm:prSet presAssocID="{40C7FCB5-6C3A-4844-AA41-88C396BA961A}" presName="compNode" presStyleCnt="0"/>
      <dgm:spPr/>
    </dgm:pt>
    <dgm:pt modelId="{5F362F3D-22C2-46A8-B94C-65E38C30B81D}" type="pres">
      <dgm:prSet presAssocID="{40C7FCB5-6C3A-4844-AA41-88C396BA961A}" presName="bgRect" presStyleLbl="bgShp" presStyleIdx="1" presStyleCnt="4"/>
      <dgm:spPr/>
    </dgm:pt>
    <dgm:pt modelId="{38A7CED0-0141-430C-868C-75365363D8E8}" type="pres">
      <dgm:prSet presAssocID="{40C7FCB5-6C3A-4844-AA41-88C396BA961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rrow Circle"/>
        </a:ext>
      </dgm:extLst>
    </dgm:pt>
    <dgm:pt modelId="{84A32D84-1554-40D4-903A-F0F26EB9A017}" type="pres">
      <dgm:prSet presAssocID="{40C7FCB5-6C3A-4844-AA41-88C396BA961A}" presName="spaceRect" presStyleCnt="0"/>
      <dgm:spPr/>
    </dgm:pt>
    <dgm:pt modelId="{8A0CA2D0-A98E-4F2F-9FFC-FBB5E7A4EF16}" type="pres">
      <dgm:prSet presAssocID="{40C7FCB5-6C3A-4844-AA41-88C396BA961A}" presName="parTx" presStyleLbl="revTx" presStyleIdx="1" presStyleCnt="4">
        <dgm:presLayoutVars>
          <dgm:chMax val="0"/>
          <dgm:chPref val="0"/>
        </dgm:presLayoutVars>
      </dgm:prSet>
      <dgm:spPr/>
    </dgm:pt>
    <dgm:pt modelId="{BDCAD9D5-B72C-440B-A83B-94242BC7BB9D}" type="pres">
      <dgm:prSet presAssocID="{DAB91C72-D1F7-478B-A668-A9737A100D08}" presName="sibTrans" presStyleCnt="0"/>
      <dgm:spPr/>
    </dgm:pt>
    <dgm:pt modelId="{0DF926FA-7824-48C7-86EF-7842A9F068D0}" type="pres">
      <dgm:prSet presAssocID="{15F71254-5953-4188-87C4-60EF0639D730}" presName="compNode" presStyleCnt="0"/>
      <dgm:spPr/>
    </dgm:pt>
    <dgm:pt modelId="{350710A3-68A3-416E-8193-92C2E604DF54}" type="pres">
      <dgm:prSet presAssocID="{15F71254-5953-4188-87C4-60EF0639D730}" presName="bgRect" presStyleLbl="bgShp" presStyleIdx="2" presStyleCnt="4"/>
      <dgm:spPr/>
    </dgm:pt>
    <dgm:pt modelId="{3378A042-A00E-49AC-87DF-AA8CE8DDC93C}" type="pres">
      <dgm:prSet presAssocID="{15F71254-5953-4188-87C4-60EF0639D73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F4208984-8DFE-40BD-A169-D7951D907808}" type="pres">
      <dgm:prSet presAssocID="{15F71254-5953-4188-87C4-60EF0639D730}" presName="spaceRect" presStyleCnt="0"/>
      <dgm:spPr/>
    </dgm:pt>
    <dgm:pt modelId="{156A3407-CD14-4572-BC55-1889B913722A}" type="pres">
      <dgm:prSet presAssocID="{15F71254-5953-4188-87C4-60EF0639D730}" presName="parTx" presStyleLbl="revTx" presStyleIdx="2" presStyleCnt="4">
        <dgm:presLayoutVars>
          <dgm:chMax val="0"/>
          <dgm:chPref val="0"/>
        </dgm:presLayoutVars>
      </dgm:prSet>
      <dgm:spPr/>
    </dgm:pt>
    <dgm:pt modelId="{5E09294A-A46C-479A-841F-EA014CBBCA2C}" type="pres">
      <dgm:prSet presAssocID="{7DFE774C-B97A-4BF9-9899-4698BE46EE34}" presName="sibTrans" presStyleCnt="0"/>
      <dgm:spPr/>
    </dgm:pt>
    <dgm:pt modelId="{1251D447-8679-4CF9-804E-076BB25FF6AE}" type="pres">
      <dgm:prSet presAssocID="{65139EAD-F71E-4F36-8953-5732553A1536}" presName="compNode" presStyleCnt="0"/>
      <dgm:spPr/>
    </dgm:pt>
    <dgm:pt modelId="{5BC305FF-29AD-4716-9927-39ADE354BF19}" type="pres">
      <dgm:prSet presAssocID="{65139EAD-F71E-4F36-8953-5732553A1536}" presName="bgRect" presStyleLbl="bgShp" presStyleIdx="3" presStyleCnt="4"/>
      <dgm:spPr/>
    </dgm:pt>
    <dgm:pt modelId="{C27DBD90-0CEC-4EFE-AAF3-A9EB60C44B3D}" type="pres">
      <dgm:prSet presAssocID="{65139EAD-F71E-4F36-8953-5732553A153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ärare"/>
        </a:ext>
      </dgm:extLst>
    </dgm:pt>
    <dgm:pt modelId="{CD9958FA-E3DC-462A-B832-12F5099A3838}" type="pres">
      <dgm:prSet presAssocID="{65139EAD-F71E-4F36-8953-5732553A1536}" presName="spaceRect" presStyleCnt="0"/>
      <dgm:spPr/>
    </dgm:pt>
    <dgm:pt modelId="{513FA4A1-8B22-4D06-B105-89DB0669F609}" type="pres">
      <dgm:prSet presAssocID="{65139EAD-F71E-4F36-8953-5732553A1536}" presName="parTx" presStyleLbl="revTx" presStyleIdx="3" presStyleCnt="4">
        <dgm:presLayoutVars>
          <dgm:chMax val="0"/>
          <dgm:chPref val="0"/>
        </dgm:presLayoutVars>
      </dgm:prSet>
      <dgm:spPr/>
    </dgm:pt>
  </dgm:ptLst>
  <dgm:cxnLst>
    <dgm:cxn modelId="{EFFE480E-E212-4B9E-910D-5AB27FEEB47F}" type="presOf" srcId="{15F71254-5953-4188-87C4-60EF0639D730}" destId="{156A3407-CD14-4572-BC55-1889B913722A}" srcOrd="0" destOrd="0" presId="urn:microsoft.com/office/officeart/2018/2/layout/IconVerticalSolidList"/>
    <dgm:cxn modelId="{FE91C119-121A-4ED6-B44C-ABD796F760E8}" type="presOf" srcId="{40C7FCB5-6C3A-4844-AA41-88C396BA961A}" destId="{8A0CA2D0-A98E-4F2F-9FFC-FBB5E7A4EF16}" srcOrd="0" destOrd="0" presId="urn:microsoft.com/office/officeart/2018/2/layout/IconVerticalSolidList"/>
    <dgm:cxn modelId="{691D8B1C-CF44-4D95-8CEA-A9E3AD760AE2}" srcId="{767A0C98-2F9C-40E8-BE9D-FD82BC3A939C}" destId="{15F71254-5953-4188-87C4-60EF0639D730}" srcOrd="2" destOrd="0" parTransId="{7ECF89E4-3B2E-41D3-90E2-DDB2635C1862}" sibTransId="{7DFE774C-B97A-4BF9-9899-4698BE46EE34}"/>
    <dgm:cxn modelId="{A3D6D47B-4A92-4C89-B60A-83FFF45340E1}" type="presOf" srcId="{65139EAD-F71E-4F36-8953-5732553A1536}" destId="{513FA4A1-8B22-4D06-B105-89DB0669F609}" srcOrd="0" destOrd="0" presId="urn:microsoft.com/office/officeart/2018/2/layout/IconVerticalSolidList"/>
    <dgm:cxn modelId="{962003B5-AA1C-4CEE-92C9-12B3F8068409}" type="presOf" srcId="{B6A7F98A-E5D3-473B-B040-76A300A68B0B}" destId="{83EB868C-9341-4769-A982-6649DED213F2}" srcOrd="0" destOrd="0" presId="urn:microsoft.com/office/officeart/2018/2/layout/IconVerticalSolidList"/>
    <dgm:cxn modelId="{FD4C12BC-CE09-40DE-ABFA-7D31EC2C1E52}" type="presOf" srcId="{767A0C98-2F9C-40E8-BE9D-FD82BC3A939C}" destId="{1DFDBC17-4D13-4DF7-97BB-9C41D0DF97F1}" srcOrd="0" destOrd="0" presId="urn:microsoft.com/office/officeart/2018/2/layout/IconVerticalSolidList"/>
    <dgm:cxn modelId="{E887E4D4-9E5B-4B6A-9290-EA668BCBE4E8}" srcId="{767A0C98-2F9C-40E8-BE9D-FD82BC3A939C}" destId="{40C7FCB5-6C3A-4844-AA41-88C396BA961A}" srcOrd="1" destOrd="0" parTransId="{2C041FB4-2792-46C7-83BD-426B3E64C216}" sibTransId="{DAB91C72-D1F7-478B-A668-A9737A100D08}"/>
    <dgm:cxn modelId="{073A08D7-187A-40AC-AEB9-D60ACB422545}" srcId="{767A0C98-2F9C-40E8-BE9D-FD82BC3A939C}" destId="{65139EAD-F71E-4F36-8953-5732553A1536}" srcOrd="3" destOrd="0" parTransId="{935AAF66-D35B-4EB1-BF4D-2C7846CB08C5}" sibTransId="{36E7294A-ECD2-4301-ACDA-37F141DAEA40}"/>
    <dgm:cxn modelId="{483ADADF-1242-4AEF-B45B-E55EB2B98FB6}" srcId="{767A0C98-2F9C-40E8-BE9D-FD82BC3A939C}" destId="{B6A7F98A-E5D3-473B-B040-76A300A68B0B}" srcOrd="0" destOrd="0" parTransId="{08A05951-78FF-4731-B7F0-49F366E2AA2F}" sibTransId="{CF668D6D-E8B1-45E6-9BE0-FB824C7B4CA3}"/>
    <dgm:cxn modelId="{54AE210F-EF60-41F4-A61D-E929A70AB3CE}" type="presParOf" srcId="{1DFDBC17-4D13-4DF7-97BB-9C41D0DF97F1}" destId="{552FA4C1-61C1-4A33-AEB9-707A82540D22}" srcOrd="0" destOrd="0" presId="urn:microsoft.com/office/officeart/2018/2/layout/IconVerticalSolidList"/>
    <dgm:cxn modelId="{2C9B5278-A283-413C-B5E3-0BC62716D604}" type="presParOf" srcId="{552FA4C1-61C1-4A33-AEB9-707A82540D22}" destId="{CB4486A6-7315-4F78-BB25-BC92CA9264EB}" srcOrd="0" destOrd="0" presId="urn:microsoft.com/office/officeart/2018/2/layout/IconVerticalSolidList"/>
    <dgm:cxn modelId="{5A76793E-9CD9-4B0D-90A7-D61214F09713}" type="presParOf" srcId="{552FA4C1-61C1-4A33-AEB9-707A82540D22}" destId="{B6B260DC-E794-4F81-85B0-DF524A2EBB90}" srcOrd="1" destOrd="0" presId="urn:microsoft.com/office/officeart/2018/2/layout/IconVerticalSolidList"/>
    <dgm:cxn modelId="{D79DBAD2-3EC6-468A-9FA2-6344F812043A}" type="presParOf" srcId="{552FA4C1-61C1-4A33-AEB9-707A82540D22}" destId="{89D6B969-49FE-49F7-A6D7-7611AB2E734F}" srcOrd="2" destOrd="0" presId="urn:microsoft.com/office/officeart/2018/2/layout/IconVerticalSolidList"/>
    <dgm:cxn modelId="{D9AF4631-3D01-4571-8C70-3D23AE5F2E68}" type="presParOf" srcId="{552FA4C1-61C1-4A33-AEB9-707A82540D22}" destId="{83EB868C-9341-4769-A982-6649DED213F2}" srcOrd="3" destOrd="0" presId="urn:microsoft.com/office/officeart/2018/2/layout/IconVerticalSolidList"/>
    <dgm:cxn modelId="{C21DA551-DB9B-4E38-867D-B2E659B74AB0}" type="presParOf" srcId="{1DFDBC17-4D13-4DF7-97BB-9C41D0DF97F1}" destId="{421C8EC0-A845-4B83-A1E8-18CC11FFF5D5}" srcOrd="1" destOrd="0" presId="urn:microsoft.com/office/officeart/2018/2/layout/IconVerticalSolidList"/>
    <dgm:cxn modelId="{BDB49978-2B03-4D28-8880-83DD4880B028}" type="presParOf" srcId="{1DFDBC17-4D13-4DF7-97BB-9C41D0DF97F1}" destId="{7E77BAF7-32B6-4C21-850F-B1BA435E5485}" srcOrd="2" destOrd="0" presId="urn:microsoft.com/office/officeart/2018/2/layout/IconVerticalSolidList"/>
    <dgm:cxn modelId="{206A61B6-1ED6-4DD0-A506-571CB85CAB6E}" type="presParOf" srcId="{7E77BAF7-32B6-4C21-850F-B1BA435E5485}" destId="{5F362F3D-22C2-46A8-B94C-65E38C30B81D}" srcOrd="0" destOrd="0" presId="urn:microsoft.com/office/officeart/2018/2/layout/IconVerticalSolidList"/>
    <dgm:cxn modelId="{A9AB6C97-EBCC-4A03-806D-B46D2AD3BBC3}" type="presParOf" srcId="{7E77BAF7-32B6-4C21-850F-B1BA435E5485}" destId="{38A7CED0-0141-430C-868C-75365363D8E8}" srcOrd="1" destOrd="0" presId="urn:microsoft.com/office/officeart/2018/2/layout/IconVerticalSolidList"/>
    <dgm:cxn modelId="{E830FCFB-C54F-4700-B068-16C70832A249}" type="presParOf" srcId="{7E77BAF7-32B6-4C21-850F-B1BA435E5485}" destId="{84A32D84-1554-40D4-903A-F0F26EB9A017}" srcOrd="2" destOrd="0" presId="urn:microsoft.com/office/officeart/2018/2/layout/IconVerticalSolidList"/>
    <dgm:cxn modelId="{53F2AE02-D85E-439C-843F-179A876C7CF9}" type="presParOf" srcId="{7E77BAF7-32B6-4C21-850F-B1BA435E5485}" destId="{8A0CA2D0-A98E-4F2F-9FFC-FBB5E7A4EF16}" srcOrd="3" destOrd="0" presId="urn:microsoft.com/office/officeart/2018/2/layout/IconVerticalSolidList"/>
    <dgm:cxn modelId="{CFDF895A-3F7F-40D3-8BB4-A0826E4101D2}" type="presParOf" srcId="{1DFDBC17-4D13-4DF7-97BB-9C41D0DF97F1}" destId="{BDCAD9D5-B72C-440B-A83B-94242BC7BB9D}" srcOrd="3" destOrd="0" presId="urn:microsoft.com/office/officeart/2018/2/layout/IconVerticalSolidList"/>
    <dgm:cxn modelId="{2C382E22-585D-46D7-813A-472F967A4A17}" type="presParOf" srcId="{1DFDBC17-4D13-4DF7-97BB-9C41D0DF97F1}" destId="{0DF926FA-7824-48C7-86EF-7842A9F068D0}" srcOrd="4" destOrd="0" presId="urn:microsoft.com/office/officeart/2018/2/layout/IconVerticalSolidList"/>
    <dgm:cxn modelId="{0BF945C5-F2AE-4D50-A51A-3C4371766E88}" type="presParOf" srcId="{0DF926FA-7824-48C7-86EF-7842A9F068D0}" destId="{350710A3-68A3-416E-8193-92C2E604DF54}" srcOrd="0" destOrd="0" presId="urn:microsoft.com/office/officeart/2018/2/layout/IconVerticalSolidList"/>
    <dgm:cxn modelId="{5D9B80D8-B4EF-4110-8ACE-3E9836CCE11C}" type="presParOf" srcId="{0DF926FA-7824-48C7-86EF-7842A9F068D0}" destId="{3378A042-A00E-49AC-87DF-AA8CE8DDC93C}" srcOrd="1" destOrd="0" presId="urn:microsoft.com/office/officeart/2018/2/layout/IconVerticalSolidList"/>
    <dgm:cxn modelId="{437A3C43-B452-4992-A74E-D7480CA1D44A}" type="presParOf" srcId="{0DF926FA-7824-48C7-86EF-7842A9F068D0}" destId="{F4208984-8DFE-40BD-A169-D7951D907808}" srcOrd="2" destOrd="0" presId="urn:microsoft.com/office/officeart/2018/2/layout/IconVerticalSolidList"/>
    <dgm:cxn modelId="{CAFAF7E6-47CD-407D-8E85-0368C0EB37C0}" type="presParOf" srcId="{0DF926FA-7824-48C7-86EF-7842A9F068D0}" destId="{156A3407-CD14-4572-BC55-1889B913722A}" srcOrd="3" destOrd="0" presId="urn:microsoft.com/office/officeart/2018/2/layout/IconVerticalSolidList"/>
    <dgm:cxn modelId="{A7B62F50-D72B-4AA7-9804-4DB67A0CAFC2}" type="presParOf" srcId="{1DFDBC17-4D13-4DF7-97BB-9C41D0DF97F1}" destId="{5E09294A-A46C-479A-841F-EA014CBBCA2C}" srcOrd="5" destOrd="0" presId="urn:microsoft.com/office/officeart/2018/2/layout/IconVerticalSolidList"/>
    <dgm:cxn modelId="{0D7F07C8-D109-400E-9C32-9B668F34DD90}" type="presParOf" srcId="{1DFDBC17-4D13-4DF7-97BB-9C41D0DF97F1}" destId="{1251D447-8679-4CF9-804E-076BB25FF6AE}" srcOrd="6" destOrd="0" presId="urn:microsoft.com/office/officeart/2018/2/layout/IconVerticalSolidList"/>
    <dgm:cxn modelId="{F77FB074-1CC9-42EF-AE1C-2FDDFF06EECC}" type="presParOf" srcId="{1251D447-8679-4CF9-804E-076BB25FF6AE}" destId="{5BC305FF-29AD-4716-9927-39ADE354BF19}" srcOrd="0" destOrd="0" presId="urn:microsoft.com/office/officeart/2018/2/layout/IconVerticalSolidList"/>
    <dgm:cxn modelId="{410C920B-628F-49EC-9AE7-1FAD6185ADD0}" type="presParOf" srcId="{1251D447-8679-4CF9-804E-076BB25FF6AE}" destId="{C27DBD90-0CEC-4EFE-AAF3-A9EB60C44B3D}" srcOrd="1" destOrd="0" presId="urn:microsoft.com/office/officeart/2018/2/layout/IconVerticalSolidList"/>
    <dgm:cxn modelId="{29903B51-62EE-4F7E-BE32-B2251529AFA1}" type="presParOf" srcId="{1251D447-8679-4CF9-804E-076BB25FF6AE}" destId="{CD9958FA-E3DC-462A-B832-12F5099A3838}" srcOrd="2" destOrd="0" presId="urn:microsoft.com/office/officeart/2018/2/layout/IconVerticalSolidList"/>
    <dgm:cxn modelId="{A0F44884-A0DB-4CAA-B816-8A14D421A28A}" type="presParOf" srcId="{1251D447-8679-4CF9-804E-076BB25FF6AE}" destId="{513FA4A1-8B22-4D06-B105-89DB0669F60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8939E9-8BF6-41F2-B308-9C90E1E9375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FC7E3DE-2DFB-47F0-90C3-1BB9420AD006}">
      <dgm:prSet/>
      <dgm:spPr/>
      <dgm:t>
        <a:bodyPr/>
        <a:lstStyle/>
        <a:p>
          <a:r>
            <a:rPr lang="en-US"/>
            <a:t>…är väl beskrivna</a:t>
          </a:r>
        </a:p>
      </dgm:t>
    </dgm:pt>
    <dgm:pt modelId="{52E6B3EB-CC96-4247-92CE-9AAF51467238}" type="parTrans" cxnId="{08AA75B2-A224-4840-86F1-F5476B3621D7}">
      <dgm:prSet/>
      <dgm:spPr/>
      <dgm:t>
        <a:bodyPr/>
        <a:lstStyle/>
        <a:p>
          <a:endParaRPr lang="en-US"/>
        </a:p>
      </dgm:t>
    </dgm:pt>
    <dgm:pt modelId="{7C7B5949-5E95-44DB-88B8-23533348270D}" type="sibTrans" cxnId="{08AA75B2-A224-4840-86F1-F5476B3621D7}">
      <dgm:prSet/>
      <dgm:spPr/>
      <dgm:t>
        <a:bodyPr/>
        <a:lstStyle/>
        <a:p>
          <a:endParaRPr lang="en-US"/>
        </a:p>
      </dgm:t>
    </dgm:pt>
    <dgm:pt modelId="{7586F9B8-9B08-4303-B16B-D8884A970B6B}">
      <dgm:prSet/>
      <dgm:spPr/>
      <dgm:t>
        <a:bodyPr/>
        <a:lstStyle/>
        <a:p>
          <a:r>
            <a:rPr lang="en-US"/>
            <a:t>…är aktuella</a:t>
          </a:r>
        </a:p>
      </dgm:t>
    </dgm:pt>
    <dgm:pt modelId="{B091A1F8-C663-4670-BAD7-8E6A24193160}" type="parTrans" cxnId="{E7BD0F8F-FCC0-4986-B3BF-F385844CFA1C}">
      <dgm:prSet/>
      <dgm:spPr/>
      <dgm:t>
        <a:bodyPr/>
        <a:lstStyle/>
        <a:p>
          <a:endParaRPr lang="en-US"/>
        </a:p>
      </dgm:t>
    </dgm:pt>
    <dgm:pt modelId="{6E81864C-4AAF-45A8-A2B4-B8B3BE8A4970}" type="sibTrans" cxnId="{E7BD0F8F-FCC0-4986-B3BF-F385844CFA1C}">
      <dgm:prSet/>
      <dgm:spPr/>
      <dgm:t>
        <a:bodyPr/>
        <a:lstStyle/>
        <a:p>
          <a:endParaRPr lang="en-US"/>
        </a:p>
      </dgm:t>
    </dgm:pt>
    <dgm:pt modelId="{511A4D8F-A1C5-49C9-82ED-EAD0446046CC}">
      <dgm:prSet/>
      <dgm:spPr/>
      <dgm:t>
        <a:bodyPr/>
        <a:lstStyle/>
        <a:p>
          <a:r>
            <a:rPr lang="en-US"/>
            <a:t>…har ett tydligt ägarskap</a:t>
          </a:r>
        </a:p>
      </dgm:t>
    </dgm:pt>
    <dgm:pt modelId="{231556E0-B176-4207-8540-95E57F54738E}" type="parTrans" cxnId="{106B8C1C-0113-43F4-A892-79610DFBF055}">
      <dgm:prSet/>
      <dgm:spPr/>
      <dgm:t>
        <a:bodyPr/>
        <a:lstStyle/>
        <a:p>
          <a:endParaRPr lang="en-US"/>
        </a:p>
      </dgm:t>
    </dgm:pt>
    <dgm:pt modelId="{3E9F6A6A-1142-4727-9F2F-E55AAB56F0E6}" type="sibTrans" cxnId="{106B8C1C-0113-43F4-A892-79610DFBF055}">
      <dgm:prSet/>
      <dgm:spPr/>
      <dgm:t>
        <a:bodyPr/>
        <a:lstStyle/>
        <a:p>
          <a:endParaRPr lang="en-US"/>
        </a:p>
      </dgm:t>
    </dgm:pt>
    <dgm:pt modelId="{182C7B11-1F7D-45B9-AA58-A7017F473F39}">
      <dgm:prSet/>
      <dgm:spPr/>
      <dgm:t>
        <a:bodyPr/>
        <a:lstStyle/>
        <a:p>
          <a:r>
            <a:rPr lang="en-US"/>
            <a:t>…</a:t>
          </a:r>
          <a:r>
            <a:rPr lang="en-US" err="1"/>
            <a:t>hänger</a:t>
          </a:r>
          <a:r>
            <a:rPr lang="en-US"/>
            <a:t> </a:t>
          </a:r>
          <a:r>
            <a:rPr lang="en-US" err="1"/>
            <a:t>ihop</a:t>
          </a:r>
          <a:r>
            <a:rPr lang="en-US"/>
            <a:t> med </a:t>
          </a:r>
          <a:r>
            <a:rPr lang="en-US" err="1"/>
            <a:t>andra</a:t>
          </a:r>
          <a:r>
            <a:rPr lang="en-US"/>
            <a:t> </a:t>
          </a:r>
          <a:r>
            <a:rPr lang="en-US" err="1"/>
            <a:t>typer</a:t>
          </a:r>
          <a:r>
            <a:rPr lang="en-US"/>
            <a:t> av </a:t>
          </a:r>
          <a:r>
            <a:rPr lang="en-US" err="1"/>
            <a:t>beskrivningar</a:t>
          </a:r>
          <a:endParaRPr lang="en-US"/>
        </a:p>
      </dgm:t>
    </dgm:pt>
    <dgm:pt modelId="{50228C41-5DDD-4971-A688-FA8CBB70A179}" type="parTrans" cxnId="{C76078E8-A20C-47CD-A0FC-19A5CC87D16B}">
      <dgm:prSet/>
      <dgm:spPr/>
      <dgm:t>
        <a:bodyPr/>
        <a:lstStyle/>
        <a:p>
          <a:endParaRPr lang="en-US"/>
        </a:p>
      </dgm:t>
    </dgm:pt>
    <dgm:pt modelId="{2B265455-4307-449C-95BD-1942F518AE2B}" type="sibTrans" cxnId="{C76078E8-A20C-47CD-A0FC-19A5CC87D16B}">
      <dgm:prSet/>
      <dgm:spPr/>
      <dgm:t>
        <a:bodyPr/>
        <a:lstStyle/>
        <a:p>
          <a:endParaRPr lang="en-US"/>
        </a:p>
      </dgm:t>
    </dgm:pt>
    <dgm:pt modelId="{7707B37C-5757-4D9B-808F-B58412C8A743}">
      <dgm:prSet/>
      <dgm:spPr/>
      <dgm:t>
        <a:bodyPr/>
        <a:lstStyle/>
        <a:p>
          <a:r>
            <a:rPr lang="en-US"/>
            <a:t>…används och uppdateras vid behov</a:t>
          </a:r>
        </a:p>
      </dgm:t>
    </dgm:pt>
    <dgm:pt modelId="{855463D1-67BD-4DD2-B728-004028F3161E}" type="parTrans" cxnId="{23212053-5C7A-4E1F-81D7-84093149B6D0}">
      <dgm:prSet/>
      <dgm:spPr/>
      <dgm:t>
        <a:bodyPr/>
        <a:lstStyle/>
        <a:p>
          <a:endParaRPr lang="en-US"/>
        </a:p>
      </dgm:t>
    </dgm:pt>
    <dgm:pt modelId="{2354CF4B-E4D9-4354-B211-4E5289708E8B}" type="sibTrans" cxnId="{23212053-5C7A-4E1F-81D7-84093149B6D0}">
      <dgm:prSet/>
      <dgm:spPr/>
      <dgm:t>
        <a:bodyPr/>
        <a:lstStyle/>
        <a:p>
          <a:endParaRPr lang="en-US"/>
        </a:p>
      </dgm:t>
    </dgm:pt>
    <dgm:pt modelId="{CB07E50B-03AB-417A-B893-F141027E21E3}" type="pres">
      <dgm:prSet presAssocID="{3E8939E9-8BF6-41F2-B308-9C90E1E93758}" presName="linear" presStyleCnt="0">
        <dgm:presLayoutVars>
          <dgm:animLvl val="lvl"/>
          <dgm:resizeHandles val="exact"/>
        </dgm:presLayoutVars>
      </dgm:prSet>
      <dgm:spPr/>
    </dgm:pt>
    <dgm:pt modelId="{AB6810F2-4778-4962-B3E5-38C068FC0FAA}" type="pres">
      <dgm:prSet presAssocID="{EFC7E3DE-2DFB-47F0-90C3-1BB9420AD006}" presName="parentText" presStyleLbl="node1" presStyleIdx="0" presStyleCnt="5">
        <dgm:presLayoutVars>
          <dgm:chMax val="0"/>
          <dgm:bulletEnabled val="1"/>
        </dgm:presLayoutVars>
      </dgm:prSet>
      <dgm:spPr/>
    </dgm:pt>
    <dgm:pt modelId="{AAF204DA-A71A-4AEC-8BC2-1BFA44F9BF0F}" type="pres">
      <dgm:prSet presAssocID="{7C7B5949-5E95-44DB-88B8-23533348270D}" presName="spacer" presStyleCnt="0"/>
      <dgm:spPr/>
    </dgm:pt>
    <dgm:pt modelId="{D36D5C45-9F45-4BF2-ADBD-799038B2B54A}" type="pres">
      <dgm:prSet presAssocID="{7586F9B8-9B08-4303-B16B-D8884A970B6B}" presName="parentText" presStyleLbl="node1" presStyleIdx="1" presStyleCnt="5">
        <dgm:presLayoutVars>
          <dgm:chMax val="0"/>
          <dgm:bulletEnabled val="1"/>
        </dgm:presLayoutVars>
      </dgm:prSet>
      <dgm:spPr/>
    </dgm:pt>
    <dgm:pt modelId="{2E898FE9-B067-4515-8473-1D5E4E034C2E}" type="pres">
      <dgm:prSet presAssocID="{6E81864C-4AAF-45A8-A2B4-B8B3BE8A4970}" presName="spacer" presStyleCnt="0"/>
      <dgm:spPr/>
    </dgm:pt>
    <dgm:pt modelId="{B43EDA52-B547-451B-9157-FE4B0B0F639B}" type="pres">
      <dgm:prSet presAssocID="{511A4D8F-A1C5-49C9-82ED-EAD0446046CC}" presName="parentText" presStyleLbl="node1" presStyleIdx="2" presStyleCnt="5">
        <dgm:presLayoutVars>
          <dgm:chMax val="0"/>
          <dgm:bulletEnabled val="1"/>
        </dgm:presLayoutVars>
      </dgm:prSet>
      <dgm:spPr/>
    </dgm:pt>
    <dgm:pt modelId="{96E8D6E4-4532-49E7-9D4A-FF8ED799421E}" type="pres">
      <dgm:prSet presAssocID="{3E9F6A6A-1142-4727-9F2F-E55AAB56F0E6}" presName="spacer" presStyleCnt="0"/>
      <dgm:spPr/>
    </dgm:pt>
    <dgm:pt modelId="{A5B1566D-E4E2-41DA-A18C-6EC1AF62A1B3}" type="pres">
      <dgm:prSet presAssocID="{182C7B11-1F7D-45B9-AA58-A7017F473F39}" presName="parentText" presStyleLbl="node1" presStyleIdx="3" presStyleCnt="5" custLinFactY="97269" custLinFactNeighborY="100000">
        <dgm:presLayoutVars>
          <dgm:chMax val="0"/>
          <dgm:bulletEnabled val="1"/>
        </dgm:presLayoutVars>
      </dgm:prSet>
      <dgm:spPr/>
    </dgm:pt>
    <dgm:pt modelId="{35DA4DAE-F93A-4D10-A41E-6AD16A0DCDB6}" type="pres">
      <dgm:prSet presAssocID="{2B265455-4307-449C-95BD-1942F518AE2B}" presName="spacer" presStyleCnt="0"/>
      <dgm:spPr/>
    </dgm:pt>
    <dgm:pt modelId="{FA2891D4-B7C3-4516-B932-B5C615CBA984}" type="pres">
      <dgm:prSet presAssocID="{7707B37C-5757-4D9B-808F-B58412C8A743}" presName="parentText" presStyleLbl="node1" presStyleIdx="4" presStyleCnt="5" custLinFactY="-100000" custLinFactNeighborY="-119144">
        <dgm:presLayoutVars>
          <dgm:chMax val="0"/>
          <dgm:bulletEnabled val="1"/>
        </dgm:presLayoutVars>
      </dgm:prSet>
      <dgm:spPr/>
    </dgm:pt>
  </dgm:ptLst>
  <dgm:cxnLst>
    <dgm:cxn modelId="{64CB3E13-3E65-49C1-A700-33B7D3DE0649}" type="presOf" srcId="{7586F9B8-9B08-4303-B16B-D8884A970B6B}" destId="{D36D5C45-9F45-4BF2-ADBD-799038B2B54A}" srcOrd="0" destOrd="0" presId="urn:microsoft.com/office/officeart/2005/8/layout/vList2"/>
    <dgm:cxn modelId="{106B8C1C-0113-43F4-A892-79610DFBF055}" srcId="{3E8939E9-8BF6-41F2-B308-9C90E1E93758}" destId="{511A4D8F-A1C5-49C9-82ED-EAD0446046CC}" srcOrd="2" destOrd="0" parTransId="{231556E0-B176-4207-8540-95E57F54738E}" sibTransId="{3E9F6A6A-1142-4727-9F2F-E55AAB56F0E6}"/>
    <dgm:cxn modelId="{460ACF3D-8308-4474-A1CA-427FB8A0092A}" type="presOf" srcId="{182C7B11-1F7D-45B9-AA58-A7017F473F39}" destId="{A5B1566D-E4E2-41DA-A18C-6EC1AF62A1B3}" srcOrd="0" destOrd="0" presId="urn:microsoft.com/office/officeart/2005/8/layout/vList2"/>
    <dgm:cxn modelId="{07495541-AA48-45B6-BCAF-07FDC98DA3CC}" type="presOf" srcId="{7707B37C-5757-4D9B-808F-B58412C8A743}" destId="{FA2891D4-B7C3-4516-B932-B5C615CBA984}" srcOrd="0" destOrd="0" presId="urn:microsoft.com/office/officeart/2005/8/layout/vList2"/>
    <dgm:cxn modelId="{A7A1CA71-7DD7-470A-AA5E-74E6B9AECB8D}" type="presOf" srcId="{EFC7E3DE-2DFB-47F0-90C3-1BB9420AD006}" destId="{AB6810F2-4778-4962-B3E5-38C068FC0FAA}" srcOrd="0" destOrd="0" presId="urn:microsoft.com/office/officeart/2005/8/layout/vList2"/>
    <dgm:cxn modelId="{23212053-5C7A-4E1F-81D7-84093149B6D0}" srcId="{3E8939E9-8BF6-41F2-B308-9C90E1E93758}" destId="{7707B37C-5757-4D9B-808F-B58412C8A743}" srcOrd="4" destOrd="0" parTransId="{855463D1-67BD-4DD2-B728-004028F3161E}" sibTransId="{2354CF4B-E4D9-4354-B211-4E5289708E8B}"/>
    <dgm:cxn modelId="{903E4956-1DFF-4CBF-9C1E-0278E2061765}" type="presOf" srcId="{511A4D8F-A1C5-49C9-82ED-EAD0446046CC}" destId="{B43EDA52-B547-451B-9157-FE4B0B0F639B}" srcOrd="0" destOrd="0" presId="urn:microsoft.com/office/officeart/2005/8/layout/vList2"/>
    <dgm:cxn modelId="{E7BD0F8F-FCC0-4986-B3BF-F385844CFA1C}" srcId="{3E8939E9-8BF6-41F2-B308-9C90E1E93758}" destId="{7586F9B8-9B08-4303-B16B-D8884A970B6B}" srcOrd="1" destOrd="0" parTransId="{B091A1F8-C663-4670-BAD7-8E6A24193160}" sibTransId="{6E81864C-4AAF-45A8-A2B4-B8B3BE8A4970}"/>
    <dgm:cxn modelId="{08AA75B2-A224-4840-86F1-F5476B3621D7}" srcId="{3E8939E9-8BF6-41F2-B308-9C90E1E93758}" destId="{EFC7E3DE-2DFB-47F0-90C3-1BB9420AD006}" srcOrd="0" destOrd="0" parTransId="{52E6B3EB-CC96-4247-92CE-9AAF51467238}" sibTransId="{7C7B5949-5E95-44DB-88B8-23533348270D}"/>
    <dgm:cxn modelId="{1C4E5EC5-5848-47E2-875D-DDCB21C7F4C8}" type="presOf" srcId="{3E8939E9-8BF6-41F2-B308-9C90E1E93758}" destId="{CB07E50B-03AB-417A-B893-F141027E21E3}" srcOrd="0" destOrd="0" presId="urn:microsoft.com/office/officeart/2005/8/layout/vList2"/>
    <dgm:cxn modelId="{C76078E8-A20C-47CD-A0FC-19A5CC87D16B}" srcId="{3E8939E9-8BF6-41F2-B308-9C90E1E93758}" destId="{182C7B11-1F7D-45B9-AA58-A7017F473F39}" srcOrd="3" destOrd="0" parTransId="{50228C41-5DDD-4971-A688-FA8CBB70A179}" sibTransId="{2B265455-4307-449C-95BD-1942F518AE2B}"/>
    <dgm:cxn modelId="{AC1B9409-C241-4E07-A2C9-471A7577945C}" type="presParOf" srcId="{CB07E50B-03AB-417A-B893-F141027E21E3}" destId="{AB6810F2-4778-4962-B3E5-38C068FC0FAA}" srcOrd="0" destOrd="0" presId="urn:microsoft.com/office/officeart/2005/8/layout/vList2"/>
    <dgm:cxn modelId="{017A71CF-C2FF-4E9C-BE63-2917BF0015D4}" type="presParOf" srcId="{CB07E50B-03AB-417A-B893-F141027E21E3}" destId="{AAF204DA-A71A-4AEC-8BC2-1BFA44F9BF0F}" srcOrd="1" destOrd="0" presId="urn:microsoft.com/office/officeart/2005/8/layout/vList2"/>
    <dgm:cxn modelId="{90ACF09D-EC43-429B-8110-F9A7D3510BF8}" type="presParOf" srcId="{CB07E50B-03AB-417A-B893-F141027E21E3}" destId="{D36D5C45-9F45-4BF2-ADBD-799038B2B54A}" srcOrd="2" destOrd="0" presId="urn:microsoft.com/office/officeart/2005/8/layout/vList2"/>
    <dgm:cxn modelId="{1859D373-731B-4E0D-8094-9052FB00DC68}" type="presParOf" srcId="{CB07E50B-03AB-417A-B893-F141027E21E3}" destId="{2E898FE9-B067-4515-8473-1D5E4E034C2E}" srcOrd="3" destOrd="0" presId="urn:microsoft.com/office/officeart/2005/8/layout/vList2"/>
    <dgm:cxn modelId="{3DBE1D2B-C6DA-4DCA-974E-063FFE4EF84F}" type="presParOf" srcId="{CB07E50B-03AB-417A-B893-F141027E21E3}" destId="{B43EDA52-B547-451B-9157-FE4B0B0F639B}" srcOrd="4" destOrd="0" presId="urn:microsoft.com/office/officeart/2005/8/layout/vList2"/>
    <dgm:cxn modelId="{6E970BD6-B960-4D2A-A914-961F7DD52C51}" type="presParOf" srcId="{CB07E50B-03AB-417A-B893-F141027E21E3}" destId="{96E8D6E4-4532-49E7-9D4A-FF8ED799421E}" srcOrd="5" destOrd="0" presId="urn:microsoft.com/office/officeart/2005/8/layout/vList2"/>
    <dgm:cxn modelId="{6AF1A858-D765-4507-A438-AC1BAAABABBC}" type="presParOf" srcId="{CB07E50B-03AB-417A-B893-F141027E21E3}" destId="{A5B1566D-E4E2-41DA-A18C-6EC1AF62A1B3}" srcOrd="6" destOrd="0" presId="urn:microsoft.com/office/officeart/2005/8/layout/vList2"/>
    <dgm:cxn modelId="{46FD1325-1E00-4ED0-8056-C4ECBD15CDBF}" type="presParOf" srcId="{CB07E50B-03AB-417A-B893-F141027E21E3}" destId="{35DA4DAE-F93A-4D10-A41E-6AD16A0DCDB6}" srcOrd="7" destOrd="0" presId="urn:microsoft.com/office/officeart/2005/8/layout/vList2"/>
    <dgm:cxn modelId="{FF11EFEB-A09F-47A7-ABAC-3F0771595264}" type="presParOf" srcId="{CB07E50B-03AB-417A-B893-F141027E21E3}" destId="{FA2891D4-B7C3-4516-B932-B5C615CBA98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14DB1F-29A0-4BA4-B92A-B48E8EB9A364}"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686C52BC-46AD-40B0-951D-29F169359D19}">
      <dgm:prSet/>
      <dgm:spPr/>
      <dgm:t>
        <a:bodyPr/>
        <a:lstStyle/>
        <a:p>
          <a:r>
            <a:rPr lang="en-US"/>
            <a:t>… </a:t>
          </a:r>
          <a:r>
            <a:rPr lang="en-US" err="1"/>
            <a:t>fokuserar</a:t>
          </a:r>
          <a:r>
            <a:rPr lang="en-US"/>
            <a:t> vi </a:t>
          </a:r>
          <a:r>
            <a:rPr lang="en-US" err="1"/>
            <a:t>på</a:t>
          </a:r>
          <a:r>
            <a:rPr lang="en-US"/>
            <a:t> </a:t>
          </a:r>
          <a:r>
            <a:rPr lang="en-US" err="1"/>
            <a:t>informationen</a:t>
          </a:r>
          <a:r>
            <a:rPr lang="en-US"/>
            <a:t> </a:t>
          </a:r>
          <a:r>
            <a:rPr lang="en-US" err="1"/>
            <a:t>och</a:t>
          </a:r>
          <a:r>
            <a:rPr lang="en-US"/>
            <a:t> </a:t>
          </a:r>
          <a:r>
            <a:rPr lang="en-US" err="1"/>
            <a:t>dess</a:t>
          </a:r>
          <a:r>
            <a:rPr lang="en-US"/>
            <a:t> </a:t>
          </a:r>
          <a:r>
            <a:rPr lang="en-US" err="1"/>
            <a:t>värde</a:t>
          </a:r>
          <a:endParaRPr lang="en-US"/>
        </a:p>
      </dgm:t>
    </dgm:pt>
    <dgm:pt modelId="{00025EA6-843A-4688-B613-342E9813130B}" type="parTrans" cxnId="{06917A40-C01F-46D6-A917-867413A89D66}">
      <dgm:prSet/>
      <dgm:spPr/>
      <dgm:t>
        <a:bodyPr/>
        <a:lstStyle/>
        <a:p>
          <a:endParaRPr lang="en-US"/>
        </a:p>
      </dgm:t>
    </dgm:pt>
    <dgm:pt modelId="{99A386B9-5908-45B7-BA85-40D8F7CD1D0D}" type="sibTrans" cxnId="{06917A40-C01F-46D6-A917-867413A89D66}">
      <dgm:prSet/>
      <dgm:spPr/>
      <dgm:t>
        <a:bodyPr/>
        <a:lstStyle/>
        <a:p>
          <a:endParaRPr lang="en-US"/>
        </a:p>
      </dgm:t>
    </dgm:pt>
    <dgm:pt modelId="{F144D7BD-F268-4A3F-A819-DDA9B50827C1}">
      <dgm:prSet/>
      <dgm:spPr/>
      <dgm:t>
        <a:bodyPr/>
        <a:lstStyle/>
        <a:p>
          <a:r>
            <a:rPr lang="en-US"/>
            <a:t>…  </a:t>
          </a:r>
          <a:r>
            <a:rPr lang="en-US" err="1"/>
            <a:t>får</a:t>
          </a:r>
          <a:r>
            <a:rPr lang="en-US"/>
            <a:t> vi </a:t>
          </a:r>
          <a:r>
            <a:rPr lang="en-US" err="1"/>
            <a:t>exempel</a:t>
          </a:r>
          <a:r>
            <a:rPr lang="en-US"/>
            <a:t> </a:t>
          </a:r>
          <a:r>
            <a:rPr lang="en-US" err="1"/>
            <a:t>på</a:t>
          </a:r>
          <a:r>
            <a:rPr lang="en-US"/>
            <a:t> </a:t>
          </a:r>
          <a:r>
            <a:rPr lang="en-US" err="1"/>
            <a:t>olika</a:t>
          </a:r>
          <a:r>
            <a:rPr lang="en-US"/>
            <a:t> </a:t>
          </a:r>
          <a:r>
            <a:rPr lang="en-US" err="1"/>
            <a:t>typer</a:t>
          </a:r>
          <a:r>
            <a:rPr lang="en-US"/>
            <a:t> av data</a:t>
          </a:r>
        </a:p>
      </dgm:t>
    </dgm:pt>
    <dgm:pt modelId="{6B6BB72E-C880-47F7-8BD9-22E747C2A747}" type="parTrans" cxnId="{A47A429E-A01E-45D9-9A28-1CD191E0534B}">
      <dgm:prSet/>
      <dgm:spPr/>
      <dgm:t>
        <a:bodyPr/>
        <a:lstStyle/>
        <a:p>
          <a:endParaRPr lang="en-US"/>
        </a:p>
      </dgm:t>
    </dgm:pt>
    <dgm:pt modelId="{7B62DB08-F414-42A5-8140-EE45DF35EA20}" type="sibTrans" cxnId="{A47A429E-A01E-45D9-9A28-1CD191E0534B}">
      <dgm:prSet/>
      <dgm:spPr/>
      <dgm:t>
        <a:bodyPr/>
        <a:lstStyle/>
        <a:p>
          <a:endParaRPr lang="en-US"/>
        </a:p>
      </dgm:t>
    </dgm:pt>
    <dgm:pt modelId="{F0926234-3528-4443-B33B-BF6360F6B364}">
      <dgm:prSet/>
      <dgm:spPr/>
      <dgm:t>
        <a:bodyPr/>
        <a:lstStyle/>
        <a:p>
          <a:r>
            <a:rPr lang="sv-SE" noProof="0"/>
            <a:t>… tittar vi på olika typer av informationsbeskrivningar</a:t>
          </a:r>
        </a:p>
      </dgm:t>
    </dgm:pt>
    <dgm:pt modelId="{ACDD054E-16B5-48E3-A396-050941EF3A3E}" type="parTrans" cxnId="{F47576D4-3F92-4ADD-A957-42DE14ADA2FE}">
      <dgm:prSet/>
      <dgm:spPr/>
      <dgm:t>
        <a:bodyPr/>
        <a:lstStyle/>
        <a:p>
          <a:endParaRPr lang="en-US"/>
        </a:p>
      </dgm:t>
    </dgm:pt>
    <dgm:pt modelId="{4E636289-7622-4A2A-8CF0-CC3970F3B1E6}" type="sibTrans" cxnId="{F47576D4-3F92-4ADD-A957-42DE14ADA2FE}">
      <dgm:prSet/>
      <dgm:spPr/>
      <dgm:t>
        <a:bodyPr/>
        <a:lstStyle/>
        <a:p>
          <a:endParaRPr lang="en-US"/>
        </a:p>
      </dgm:t>
    </dgm:pt>
    <dgm:pt modelId="{0BB383A6-F42B-4ADC-80E8-CCCB3C3259E5}">
      <dgm:prSet/>
      <dgm:spPr/>
      <dgm:t>
        <a:bodyPr/>
        <a:lstStyle/>
        <a:p>
          <a:r>
            <a:rPr lang="sv-SE" noProof="0"/>
            <a:t>… får vi tips om hur man kan börja för att få lite bättre koll på sin information</a:t>
          </a:r>
        </a:p>
      </dgm:t>
    </dgm:pt>
    <dgm:pt modelId="{086CD117-56B2-4A95-92ED-FBCD98FB592F}" type="parTrans" cxnId="{CCA85F61-30E4-4D8F-A16A-2165302736C1}">
      <dgm:prSet/>
      <dgm:spPr/>
      <dgm:t>
        <a:bodyPr/>
        <a:lstStyle/>
        <a:p>
          <a:endParaRPr lang="sv-SE"/>
        </a:p>
      </dgm:t>
    </dgm:pt>
    <dgm:pt modelId="{A2182774-BC4A-486B-8004-2491D95F22CF}" type="sibTrans" cxnId="{CCA85F61-30E4-4D8F-A16A-2165302736C1}">
      <dgm:prSet/>
      <dgm:spPr/>
      <dgm:t>
        <a:bodyPr/>
        <a:lstStyle/>
        <a:p>
          <a:endParaRPr lang="sv-SE"/>
        </a:p>
      </dgm:t>
    </dgm:pt>
    <dgm:pt modelId="{9E9855C4-A310-4368-B32A-ACA0BC3BFCB6}" type="pres">
      <dgm:prSet presAssocID="{9614DB1F-29A0-4BA4-B92A-B48E8EB9A364}" presName="vert0" presStyleCnt="0">
        <dgm:presLayoutVars>
          <dgm:dir/>
          <dgm:animOne val="branch"/>
          <dgm:animLvl val="lvl"/>
        </dgm:presLayoutVars>
      </dgm:prSet>
      <dgm:spPr/>
    </dgm:pt>
    <dgm:pt modelId="{3D9C735D-B169-4461-B8FA-1FBE03E93B93}" type="pres">
      <dgm:prSet presAssocID="{686C52BC-46AD-40B0-951D-29F169359D19}" presName="thickLine" presStyleLbl="alignNode1" presStyleIdx="0" presStyleCnt="4"/>
      <dgm:spPr/>
    </dgm:pt>
    <dgm:pt modelId="{189FE312-026A-40B2-A1E5-1D4F5DF6F18B}" type="pres">
      <dgm:prSet presAssocID="{686C52BC-46AD-40B0-951D-29F169359D19}" presName="horz1" presStyleCnt="0"/>
      <dgm:spPr/>
    </dgm:pt>
    <dgm:pt modelId="{1E010ACB-D02B-470D-805E-29286A21F09B}" type="pres">
      <dgm:prSet presAssocID="{686C52BC-46AD-40B0-951D-29F169359D19}" presName="tx1" presStyleLbl="revTx" presStyleIdx="0" presStyleCnt="4"/>
      <dgm:spPr/>
    </dgm:pt>
    <dgm:pt modelId="{052022A5-E4F5-4D1E-8738-75EC4B6E39C8}" type="pres">
      <dgm:prSet presAssocID="{686C52BC-46AD-40B0-951D-29F169359D19}" presName="vert1" presStyleCnt="0"/>
      <dgm:spPr/>
    </dgm:pt>
    <dgm:pt modelId="{B8A14306-51E9-45F9-B51C-EBCADA44D45F}" type="pres">
      <dgm:prSet presAssocID="{F144D7BD-F268-4A3F-A819-DDA9B50827C1}" presName="thickLine" presStyleLbl="alignNode1" presStyleIdx="1" presStyleCnt="4"/>
      <dgm:spPr/>
    </dgm:pt>
    <dgm:pt modelId="{D07BFCBC-7674-4C22-B6A6-9BD66C6AF5F0}" type="pres">
      <dgm:prSet presAssocID="{F144D7BD-F268-4A3F-A819-DDA9B50827C1}" presName="horz1" presStyleCnt="0"/>
      <dgm:spPr/>
    </dgm:pt>
    <dgm:pt modelId="{488C72BE-27D0-44B4-B977-5163EC62702F}" type="pres">
      <dgm:prSet presAssocID="{F144D7BD-F268-4A3F-A819-DDA9B50827C1}" presName="tx1" presStyleLbl="revTx" presStyleIdx="1" presStyleCnt="4"/>
      <dgm:spPr/>
    </dgm:pt>
    <dgm:pt modelId="{AC5EBE1F-8C8B-4ABD-9447-2ADC3550D8A2}" type="pres">
      <dgm:prSet presAssocID="{F144D7BD-F268-4A3F-A819-DDA9B50827C1}" presName="vert1" presStyleCnt="0"/>
      <dgm:spPr/>
    </dgm:pt>
    <dgm:pt modelId="{DDD26983-873D-40DF-AF77-53B84F281A5F}" type="pres">
      <dgm:prSet presAssocID="{F0926234-3528-4443-B33B-BF6360F6B364}" presName="thickLine" presStyleLbl="alignNode1" presStyleIdx="2" presStyleCnt="4"/>
      <dgm:spPr/>
    </dgm:pt>
    <dgm:pt modelId="{F7B8CE16-F3E7-4FF9-9968-F82B572DAD64}" type="pres">
      <dgm:prSet presAssocID="{F0926234-3528-4443-B33B-BF6360F6B364}" presName="horz1" presStyleCnt="0"/>
      <dgm:spPr/>
    </dgm:pt>
    <dgm:pt modelId="{A19F132C-88ED-4BD2-9E1C-A3DEC08612D5}" type="pres">
      <dgm:prSet presAssocID="{F0926234-3528-4443-B33B-BF6360F6B364}" presName="tx1" presStyleLbl="revTx" presStyleIdx="2" presStyleCnt="4"/>
      <dgm:spPr/>
    </dgm:pt>
    <dgm:pt modelId="{98987D80-EA32-4B72-94B6-2353384E54C3}" type="pres">
      <dgm:prSet presAssocID="{F0926234-3528-4443-B33B-BF6360F6B364}" presName="vert1" presStyleCnt="0"/>
      <dgm:spPr/>
    </dgm:pt>
    <dgm:pt modelId="{5D105FB9-B7BE-4200-BD9C-58BDC25A4027}" type="pres">
      <dgm:prSet presAssocID="{0BB383A6-F42B-4ADC-80E8-CCCB3C3259E5}" presName="thickLine" presStyleLbl="alignNode1" presStyleIdx="3" presStyleCnt="4"/>
      <dgm:spPr/>
    </dgm:pt>
    <dgm:pt modelId="{4A66A1F1-3993-4B2A-8561-8F5EB3B4DE60}" type="pres">
      <dgm:prSet presAssocID="{0BB383A6-F42B-4ADC-80E8-CCCB3C3259E5}" presName="horz1" presStyleCnt="0"/>
      <dgm:spPr/>
    </dgm:pt>
    <dgm:pt modelId="{BD21B48B-F897-46FA-9452-02969183F7D0}" type="pres">
      <dgm:prSet presAssocID="{0BB383A6-F42B-4ADC-80E8-CCCB3C3259E5}" presName="tx1" presStyleLbl="revTx" presStyleIdx="3" presStyleCnt="4"/>
      <dgm:spPr/>
    </dgm:pt>
    <dgm:pt modelId="{398BC513-10D2-48ED-A7C2-613071345E0F}" type="pres">
      <dgm:prSet presAssocID="{0BB383A6-F42B-4ADC-80E8-CCCB3C3259E5}" presName="vert1" presStyleCnt="0"/>
      <dgm:spPr/>
    </dgm:pt>
  </dgm:ptLst>
  <dgm:cxnLst>
    <dgm:cxn modelId="{50CFE735-0443-47E5-B69C-8BD87F11EBDA}" type="presOf" srcId="{0BB383A6-F42B-4ADC-80E8-CCCB3C3259E5}" destId="{BD21B48B-F897-46FA-9452-02969183F7D0}" srcOrd="0" destOrd="0" presId="urn:microsoft.com/office/officeart/2008/layout/LinedList"/>
    <dgm:cxn modelId="{06917A40-C01F-46D6-A917-867413A89D66}" srcId="{9614DB1F-29A0-4BA4-B92A-B48E8EB9A364}" destId="{686C52BC-46AD-40B0-951D-29F169359D19}" srcOrd="0" destOrd="0" parTransId="{00025EA6-843A-4688-B613-342E9813130B}" sibTransId="{99A386B9-5908-45B7-BA85-40D8F7CD1D0D}"/>
    <dgm:cxn modelId="{CCA85F61-30E4-4D8F-A16A-2165302736C1}" srcId="{9614DB1F-29A0-4BA4-B92A-B48E8EB9A364}" destId="{0BB383A6-F42B-4ADC-80E8-CCCB3C3259E5}" srcOrd="3" destOrd="0" parTransId="{086CD117-56B2-4A95-92ED-FBCD98FB592F}" sibTransId="{A2182774-BC4A-486B-8004-2491D95F22CF}"/>
    <dgm:cxn modelId="{3CE3F548-778D-4520-88E7-9417C0B0D0E5}" type="presOf" srcId="{F0926234-3528-4443-B33B-BF6360F6B364}" destId="{A19F132C-88ED-4BD2-9E1C-A3DEC08612D5}" srcOrd="0" destOrd="0" presId="urn:microsoft.com/office/officeart/2008/layout/LinedList"/>
    <dgm:cxn modelId="{12276B90-1A36-43F3-8241-886335CADA64}" type="presOf" srcId="{F144D7BD-F268-4A3F-A819-DDA9B50827C1}" destId="{488C72BE-27D0-44B4-B977-5163EC62702F}" srcOrd="0" destOrd="0" presId="urn:microsoft.com/office/officeart/2008/layout/LinedList"/>
    <dgm:cxn modelId="{A47A429E-A01E-45D9-9A28-1CD191E0534B}" srcId="{9614DB1F-29A0-4BA4-B92A-B48E8EB9A364}" destId="{F144D7BD-F268-4A3F-A819-DDA9B50827C1}" srcOrd="1" destOrd="0" parTransId="{6B6BB72E-C880-47F7-8BD9-22E747C2A747}" sibTransId="{7B62DB08-F414-42A5-8140-EE45DF35EA20}"/>
    <dgm:cxn modelId="{2AA7EDB6-FC7F-42DB-A059-B61E52BF0E6D}" type="presOf" srcId="{686C52BC-46AD-40B0-951D-29F169359D19}" destId="{1E010ACB-D02B-470D-805E-29286A21F09B}" srcOrd="0" destOrd="0" presId="urn:microsoft.com/office/officeart/2008/layout/LinedList"/>
    <dgm:cxn modelId="{D80E6EBA-8397-4A5F-9D49-8E8679EF7491}" type="presOf" srcId="{9614DB1F-29A0-4BA4-B92A-B48E8EB9A364}" destId="{9E9855C4-A310-4368-B32A-ACA0BC3BFCB6}" srcOrd="0" destOrd="0" presId="urn:microsoft.com/office/officeart/2008/layout/LinedList"/>
    <dgm:cxn modelId="{F47576D4-3F92-4ADD-A957-42DE14ADA2FE}" srcId="{9614DB1F-29A0-4BA4-B92A-B48E8EB9A364}" destId="{F0926234-3528-4443-B33B-BF6360F6B364}" srcOrd="2" destOrd="0" parTransId="{ACDD054E-16B5-48E3-A396-050941EF3A3E}" sibTransId="{4E636289-7622-4A2A-8CF0-CC3970F3B1E6}"/>
    <dgm:cxn modelId="{5A90D05B-3368-4480-A4D5-BACFA60ED05E}" type="presParOf" srcId="{9E9855C4-A310-4368-B32A-ACA0BC3BFCB6}" destId="{3D9C735D-B169-4461-B8FA-1FBE03E93B93}" srcOrd="0" destOrd="0" presId="urn:microsoft.com/office/officeart/2008/layout/LinedList"/>
    <dgm:cxn modelId="{EDA33A03-3236-4213-BF98-D3226AE9F42B}" type="presParOf" srcId="{9E9855C4-A310-4368-B32A-ACA0BC3BFCB6}" destId="{189FE312-026A-40B2-A1E5-1D4F5DF6F18B}" srcOrd="1" destOrd="0" presId="urn:microsoft.com/office/officeart/2008/layout/LinedList"/>
    <dgm:cxn modelId="{861864DC-5483-4817-87E3-82356EFA1A16}" type="presParOf" srcId="{189FE312-026A-40B2-A1E5-1D4F5DF6F18B}" destId="{1E010ACB-D02B-470D-805E-29286A21F09B}" srcOrd="0" destOrd="0" presId="urn:microsoft.com/office/officeart/2008/layout/LinedList"/>
    <dgm:cxn modelId="{7D3BB26A-89CC-428F-BE7F-38804C305978}" type="presParOf" srcId="{189FE312-026A-40B2-A1E5-1D4F5DF6F18B}" destId="{052022A5-E4F5-4D1E-8738-75EC4B6E39C8}" srcOrd="1" destOrd="0" presId="urn:microsoft.com/office/officeart/2008/layout/LinedList"/>
    <dgm:cxn modelId="{D25BCE9D-4E0B-492B-8495-FA5CC469C99D}" type="presParOf" srcId="{9E9855C4-A310-4368-B32A-ACA0BC3BFCB6}" destId="{B8A14306-51E9-45F9-B51C-EBCADA44D45F}" srcOrd="2" destOrd="0" presId="urn:microsoft.com/office/officeart/2008/layout/LinedList"/>
    <dgm:cxn modelId="{2C97435A-FE3A-4652-8533-EAD091C08CA3}" type="presParOf" srcId="{9E9855C4-A310-4368-B32A-ACA0BC3BFCB6}" destId="{D07BFCBC-7674-4C22-B6A6-9BD66C6AF5F0}" srcOrd="3" destOrd="0" presId="urn:microsoft.com/office/officeart/2008/layout/LinedList"/>
    <dgm:cxn modelId="{BE779169-F423-4062-BD7F-76AED8B19BA8}" type="presParOf" srcId="{D07BFCBC-7674-4C22-B6A6-9BD66C6AF5F0}" destId="{488C72BE-27D0-44B4-B977-5163EC62702F}" srcOrd="0" destOrd="0" presId="urn:microsoft.com/office/officeart/2008/layout/LinedList"/>
    <dgm:cxn modelId="{35A3D332-393B-4967-A9CE-FF676A1E7154}" type="presParOf" srcId="{D07BFCBC-7674-4C22-B6A6-9BD66C6AF5F0}" destId="{AC5EBE1F-8C8B-4ABD-9447-2ADC3550D8A2}" srcOrd="1" destOrd="0" presId="urn:microsoft.com/office/officeart/2008/layout/LinedList"/>
    <dgm:cxn modelId="{2687DBFA-ACA5-4D59-982A-6BC8C15DB61C}" type="presParOf" srcId="{9E9855C4-A310-4368-B32A-ACA0BC3BFCB6}" destId="{DDD26983-873D-40DF-AF77-53B84F281A5F}" srcOrd="4" destOrd="0" presId="urn:microsoft.com/office/officeart/2008/layout/LinedList"/>
    <dgm:cxn modelId="{4ED6027F-8E22-47BB-881A-E3A528460857}" type="presParOf" srcId="{9E9855C4-A310-4368-B32A-ACA0BC3BFCB6}" destId="{F7B8CE16-F3E7-4FF9-9968-F82B572DAD64}" srcOrd="5" destOrd="0" presId="urn:microsoft.com/office/officeart/2008/layout/LinedList"/>
    <dgm:cxn modelId="{68091E2C-E25C-4794-A389-77E5E0782AF4}" type="presParOf" srcId="{F7B8CE16-F3E7-4FF9-9968-F82B572DAD64}" destId="{A19F132C-88ED-4BD2-9E1C-A3DEC08612D5}" srcOrd="0" destOrd="0" presId="urn:microsoft.com/office/officeart/2008/layout/LinedList"/>
    <dgm:cxn modelId="{CB61EF80-FA2E-4C8B-8822-51B9A2762E75}" type="presParOf" srcId="{F7B8CE16-F3E7-4FF9-9968-F82B572DAD64}" destId="{98987D80-EA32-4B72-94B6-2353384E54C3}" srcOrd="1" destOrd="0" presId="urn:microsoft.com/office/officeart/2008/layout/LinedList"/>
    <dgm:cxn modelId="{EA36FFA0-B34A-4A1B-B3B3-569E7CEF69D8}" type="presParOf" srcId="{9E9855C4-A310-4368-B32A-ACA0BC3BFCB6}" destId="{5D105FB9-B7BE-4200-BD9C-58BDC25A4027}" srcOrd="6" destOrd="0" presId="urn:microsoft.com/office/officeart/2008/layout/LinedList"/>
    <dgm:cxn modelId="{F5681B13-8251-4C61-AAF4-485B2A1F1E6C}" type="presParOf" srcId="{9E9855C4-A310-4368-B32A-ACA0BC3BFCB6}" destId="{4A66A1F1-3993-4B2A-8561-8F5EB3B4DE60}" srcOrd="7" destOrd="0" presId="urn:microsoft.com/office/officeart/2008/layout/LinedList"/>
    <dgm:cxn modelId="{49CECAD2-1E72-4A2E-BC8D-29B33674E5D0}" type="presParOf" srcId="{4A66A1F1-3993-4B2A-8561-8F5EB3B4DE60}" destId="{BD21B48B-F897-46FA-9452-02969183F7D0}" srcOrd="0" destOrd="0" presId="urn:microsoft.com/office/officeart/2008/layout/LinedList"/>
    <dgm:cxn modelId="{27E4F152-8AD0-460A-B6B8-8C038A069E10}" type="presParOf" srcId="{4A66A1F1-3993-4B2A-8561-8F5EB3B4DE60}" destId="{398BC513-10D2-48ED-A7C2-613071345E0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CCB49A-3428-4CA3-B097-5EAC26B192A7}">
      <dsp:nvSpPr>
        <dsp:cNvPr id="0" name=""/>
        <dsp:cNvSpPr/>
      </dsp:nvSpPr>
      <dsp:spPr>
        <a:xfrm>
          <a:off x="0" y="737006"/>
          <a:ext cx="10506456" cy="13606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B570E2-62CD-4767-B914-0F7CAC43A6E5}">
      <dsp:nvSpPr>
        <dsp:cNvPr id="0" name=""/>
        <dsp:cNvSpPr/>
      </dsp:nvSpPr>
      <dsp:spPr>
        <a:xfrm>
          <a:off x="411589" y="1043147"/>
          <a:ext cx="748344" cy="7483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605A06-D4F7-492E-894F-2E7FCCF6A6EB}">
      <dsp:nvSpPr>
        <dsp:cNvPr id="0" name=""/>
        <dsp:cNvSpPr/>
      </dsp:nvSpPr>
      <dsp:spPr>
        <a:xfrm>
          <a:off x="1571524" y="737006"/>
          <a:ext cx="8934931" cy="1360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000" tIns="144000" rIns="144000" bIns="144000" numCol="1" spcCol="1270" anchor="ctr" anchorCtr="0">
          <a:noAutofit/>
        </a:bodyPr>
        <a:lstStyle/>
        <a:p>
          <a:pPr marL="0" lvl="0" indent="0" algn="l" defTabSz="1022350">
            <a:lnSpc>
              <a:spcPct val="90000"/>
            </a:lnSpc>
            <a:spcBef>
              <a:spcPct val="0"/>
            </a:spcBef>
            <a:spcAft>
              <a:spcPct val="35000"/>
            </a:spcAft>
            <a:buNone/>
          </a:pPr>
          <a:r>
            <a:rPr lang="sv-SE" sz="2300" kern="1200" noProof="0"/>
            <a:t>Ge personer med intresse för verksamhetsutveckling nya verktyg genom att bättre förstå arkitekturbeskrivningar och använda dessa i samarbete mellan IT och verksamhet, i upphandlingar samt i beslutsunderlag</a:t>
          </a:r>
        </a:p>
      </dsp:txBody>
      <dsp:txXfrm>
        <a:off x="1571524" y="737006"/>
        <a:ext cx="8934931" cy="1360627"/>
      </dsp:txXfrm>
    </dsp:sp>
    <dsp:sp modelId="{AA2D6B09-1BDE-4215-83AA-CDCE63D551D0}">
      <dsp:nvSpPr>
        <dsp:cNvPr id="0" name=""/>
        <dsp:cNvSpPr/>
      </dsp:nvSpPr>
      <dsp:spPr>
        <a:xfrm>
          <a:off x="0" y="2437790"/>
          <a:ext cx="10506456" cy="13606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74C629-E811-4E0C-B3E9-EBF75BE20070}">
      <dsp:nvSpPr>
        <dsp:cNvPr id="0" name=""/>
        <dsp:cNvSpPr/>
      </dsp:nvSpPr>
      <dsp:spPr>
        <a:xfrm>
          <a:off x="411589" y="2743931"/>
          <a:ext cx="748344" cy="7483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7047F0-B2C2-4C4C-AFAB-070820767FE1}">
      <dsp:nvSpPr>
        <dsp:cNvPr id="0" name=""/>
        <dsp:cNvSpPr/>
      </dsp:nvSpPr>
      <dsp:spPr>
        <a:xfrm>
          <a:off x="1571524" y="2437790"/>
          <a:ext cx="8934931" cy="1360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000" tIns="144000" rIns="144000" bIns="144000" numCol="1" spcCol="1270" anchor="ctr" anchorCtr="0">
          <a:noAutofit/>
        </a:bodyPr>
        <a:lstStyle/>
        <a:p>
          <a:pPr marL="0" lvl="0" indent="0" algn="l" defTabSz="1022350">
            <a:lnSpc>
              <a:spcPct val="90000"/>
            </a:lnSpc>
            <a:spcBef>
              <a:spcPct val="0"/>
            </a:spcBef>
            <a:spcAft>
              <a:spcPct val="35000"/>
            </a:spcAft>
            <a:buNone/>
          </a:pPr>
          <a:r>
            <a:rPr lang="sv-SE" sz="2300" kern="1200" noProof="0"/>
            <a:t>Dagens utbildningspass ger i</a:t>
          </a:r>
          <a:r>
            <a:rPr lang="sv-SE" sz="2300" kern="1200" err="1"/>
            <a:t>nsikt</a:t>
          </a:r>
          <a:r>
            <a:rPr lang="sv-SE" sz="2300" kern="1200"/>
            <a:t> och förståelse för en beskriven process, dess variationer samt det värde som samsyn med andra organisationer kan ge inom området.</a:t>
          </a:r>
          <a:endParaRPr lang="sv-SE" sz="2300" kern="1200" noProof="0"/>
        </a:p>
      </dsp:txBody>
      <dsp:txXfrm>
        <a:off x="1571524" y="2437790"/>
        <a:ext cx="8934931" cy="13606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4486A6-7315-4F78-BB25-BC92CA9264EB}">
      <dsp:nvSpPr>
        <dsp:cNvPr id="0" name=""/>
        <dsp:cNvSpPr/>
      </dsp:nvSpPr>
      <dsp:spPr>
        <a:xfrm>
          <a:off x="0" y="2439"/>
          <a:ext cx="6301601" cy="12366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B260DC-E794-4F81-85B0-DF524A2EBB90}">
      <dsp:nvSpPr>
        <dsp:cNvPr id="0" name=""/>
        <dsp:cNvSpPr/>
      </dsp:nvSpPr>
      <dsp:spPr>
        <a:xfrm>
          <a:off x="374076" y="280678"/>
          <a:ext cx="680139" cy="6801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EB868C-9341-4769-A982-6649DED213F2}">
      <dsp:nvSpPr>
        <dsp:cNvPr id="0" name=""/>
        <dsp:cNvSpPr/>
      </dsp:nvSpPr>
      <dsp:spPr>
        <a:xfrm>
          <a:off x="1428292" y="2439"/>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marL="0" lvl="0" indent="0" algn="l" defTabSz="977900">
            <a:lnSpc>
              <a:spcPct val="90000"/>
            </a:lnSpc>
            <a:spcBef>
              <a:spcPct val="0"/>
            </a:spcBef>
            <a:spcAft>
              <a:spcPct val="35000"/>
            </a:spcAft>
            <a:buNone/>
          </a:pPr>
          <a:r>
            <a:rPr lang="en-US" sz="2200" kern="1200"/>
            <a:t>Vi </a:t>
          </a:r>
          <a:r>
            <a:rPr lang="en-US" sz="2200" kern="1200" err="1"/>
            <a:t>bekantar</a:t>
          </a:r>
          <a:r>
            <a:rPr lang="en-US" sz="2200" kern="1200"/>
            <a:t> </a:t>
          </a:r>
          <a:r>
            <a:rPr lang="en-US" sz="2200" kern="1200" err="1"/>
            <a:t>oss</a:t>
          </a:r>
          <a:r>
            <a:rPr lang="en-US" sz="2200" kern="1200"/>
            <a:t> med </a:t>
          </a:r>
          <a:r>
            <a:rPr lang="en-US" sz="2200" kern="1200" err="1"/>
            <a:t>vad</a:t>
          </a:r>
          <a:r>
            <a:rPr lang="en-US" sz="2200" kern="1200"/>
            <a:t> </a:t>
          </a:r>
          <a:r>
            <a:rPr lang="en-US" sz="2200" kern="1200" err="1"/>
            <a:t>en</a:t>
          </a:r>
          <a:r>
            <a:rPr lang="en-US" sz="2200" kern="1200"/>
            <a:t> process </a:t>
          </a:r>
          <a:r>
            <a:rPr lang="en-US" sz="2200" kern="1200" err="1"/>
            <a:t>är</a:t>
          </a:r>
          <a:r>
            <a:rPr lang="en-US" sz="2200" kern="1200"/>
            <a:t>, </a:t>
          </a:r>
          <a:r>
            <a:rPr lang="en-US" sz="2200" kern="1200" err="1"/>
            <a:t>består</a:t>
          </a:r>
          <a:r>
            <a:rPr lang="en-US" sz="2200" kern="1200"/>
            <a:t> av </a:t>
          </a:r>
          <a:r>
            <a:rPr lang="en-US" sz="2200" kern="1200" err="1"/>
            <a:t>och</a:t>
          </a:r>
          <a:r>
            <a:rPr lang="en-US" sz="2200" kern="1200"/>
            <a:t> </a:t>
          </a:r>
          <a:r>
            <a:rPr lang="en-US" sz="2200" kern="1200" err="1"/>
            <a:t>kan</a:t>
          </a:r>
          <a:r>
            <a:rPr lang="en-US" sz="2200" kern="1200"/>
            <a:t> se </a:t>
          </a:r>
          <a:r>
            <a:rPr lang="en-US" sz="2200" kern="1200" err="1"/>
            <a:t>ut.</a:t>
          </a:r>
          <a:endParaRPr lang="en-US" sz="2200" kern="1200"/>
        </a:p>
      </dsp:txBody>
      <dsp:txXfrm>
        <a:off x="1428292" y="2439"/>
        <a:ext cx="4873308" cy="1236616"/>
      </dsp:txXfrm>
    </dsp:sp>
    <dsp:sp modelId="{5F362F3D-22C2-46A8-B94C-65E38C30B81D}">
      <dsp:nvSpPr>
        <dsp:cNvPr id="0" name=""/>
        <dsp:cNvSpPr/>
      </dsp:nvSpPr>
      <dsp:spPr>
        <a:xfrm>
          <a:off x="0" y="1548210"/>
          <a:ext cx="6301601" cy="12366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A7CED0-0141-430C-868C-75365363D8E8}">
      <dsp:nvSpPr>
        <dsp:cNvPr id="0" name=""/>
        <dsp:cNvSpPr/>
      </dsp:nvSpPr>
      <dsp:spPr>
        <a:xfrm>
          <a:off x="374076" y="1826449"/>
          <a:ext cx="680139" cy="6801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0CA2D0-A98E-4F2F-9FFC-FBB5E7A4EF16}">
      <dsp:nvSpPr>
        <dsp:cNvPr id="0" name=""/>
        <dsp:cNvSpPr/>
      </dsp:nvSpPr>
      <dsp:spPr>
        <a:xfrm>
          <a:off x="1428292" y="1548210"/>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marL="0" lvl="0" indent="0" algn="l" defTabSz="977900">
            <a:lnSpc>
              <a:spcPct val="90000"/>
            </a:lnSpc>
            <a:spcBef>
              <a:spcPct val="0"/>
            </a:spcBef>
            <a:spcAft>
              <a:spcPct val="35000"/>
            </a:spcAft>
            <a:buNone/>
          </a:pPr>
          <a:r>
            <a:rPr lang="en-US" sz="2200" kern="1200"/>
            <a:t>Vi inser värdet av att identifiera vilken information processen hanterar.</a:t>
          </a:r>
        </a:p>
      </dsp:txBody>
      <dsp:txXfrm>
        <a:off x="1428292" y="1548210"/>
        <a:ext cx="4873308" cy="1236616"/>
      </dsp:txXfrm>
    </dsp:sp>
    <dsp:sp modelId="{350710A3-68A3-416E-8193-92C2E604DF54}">
      <dsp:nvSpPr>
        <dsp:cNvPr id="0" name=""/>
        <dsp:cNvSpPr/>
      </dsp:nvSpPr>
      <dsp:spPr>
        <a:xfrm>
          <a:off x="0" y="3093981"/>
          <a:ext cx="6301601" cy="12366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78A042-A00E-49AC-87DF-AA8CE8DDC93C}">
      <dsp:nvSpPr>
        <dsp:cNvPr id="0" name=""/>
        <dsp:cNvSpPr/>
      </dsp:nvSpPr>
      <dsp:spPr>
        <a:xfrm>
          <a:off x="374076" y="3372220"/>
          <a:ext cx="680139" cy="6801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6A3407-CD14-4572-BC55-1889B913722A}">
      <dsp:nvSpPr>
        <dsp:cNvPr id="0" name=""/>
        <dsp:cNvSpPr/>
      </dsp:nvSpPr>
      <dsp:spPr>
        <a:xfrm>
          <a:off x="1428292" y="3093981"/>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marL="0" lvl="0" indent="0" algn="l" defTabSz="977900">
            <a:lnSpc>
              <a:spcPct val="90000"/>
            </a:lnSpc>
            <a:spcBef>
              <a:spcPct val="0"/>
            </a:spcBef>
            <a:spcAft>
              <a:spcPct val="35000"/>
            </a:spcAft>
            <a:buNone/>
          </a:pPr>
          <a:r>
            <a:rPr lang="en-US" sz="2200" kern="1200"/>
            <a:t>Processen har beroenden till fler beskrivningar.</a:t>
          </a:r>
        </a:p>
      </dsp:txBody>
      <dsp:txXfrm>
        <a:off x="1428292" y="3093981"/>
        <a:ext cx="4873308" cy="1236616"/>
      </dsp:txXfrm>
    </dsp:sp>
    <dsp:sp modelId="{5BC305FF-29AD-4716-9927-39ADE354BF19}">
      <dsp:nvSpPr>
        <dsp:cNvPr id="0" name=""/>
        <dsp:cNvSpPr/>
      </dsp:nvSpPr>
      <dsp:spPr>
        <a:xfrm>
          <a:off x="0" y="4639752"/>
          <a:ext cx="6301601" cy="12366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7DBD90-0CEC-4EFE-AAF3-A9EB60C44B3D}">
      <dsp:nvSpPr>
        <dsp:cNvPr id="0" name=""/>
        <dsp:cNvSpPr/>
      </dsp:nvSpPr>
      <dsp:spPr>
        <a:xfrm>
          <a:off x="374076" y="4917991"/>
          <a:ext cx="680139" cy="6801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3FA4A1-8B22-4D06-B105-89DB0669F609}">
      <dsp:nvSpPr>
        <dsp:cNvPr id="0" name=""/>
        <dsp:cNvSpPr/>
      </dsp:nvSpPr>
      <dsp:spPr>
        <a:xfrm>
          <a:off x="1428292" y="4639752"/>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marL="0" lvl="0" indent="0" algn="l" defTabSz="977900">
            <a:lnSpc>
              <a:spcPct val="90000"/>
            </a:lnSpc>
            <a:spcBef>
              <a:spcPct val="0"/>
            </a:spcBef>
            <a:spcAft>
              <a:spcPct val="35000"/>
            </a:spcAft>
            <a:buNone/>
          </a:pPr>
          <a:r>
            <a:rPr lang="en-US" sz="2200" kern="1200"/>
            <a:t>Vi utbildar </a:t>
          </a:r>
          <a:r>
            <a:rPr lang="en-US" sz="2200" b="1" kern="1200"/>
            <a:t>inte</a:t>
          </a:r>
          <a:r>
            <a:rPr lang="en-US" sz="2200" kern="1200"/>
            <a:t> i framtagandet av en processbeskrivning</a:t>
          </a:r>
        </a:p>
      </dsp:txBody>
      <dsp:txXfrm>
        <a:off x="1428292" y="4639752"/>
        <a:ext cx="4873308" cy="12366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810F2-4778-4962-B3E5-38C068FC0FAA}">
      <dsp:nvSpPr>
        <dsp:cNvPr id="0" name=""/>
        <dsp:cNvSpPr/>
      </dsp:nvSpPr>
      <dsp:spPr>
        <a:xfrm>
          <a:off x="0" y="20448"/>
          <a:ext cx="6263640" cy="103285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…är väl beskrivna</a:t>
          </a:r>
        </a:p>
      </dsp:txBody>
      <dsp:txXfrm>
        <a:off x="50420" y="70868"/>
        <a:ext cx="6162800" cy="932014"/>
      </dsp:txXfrm>
    </dsp:sp>
    <dsp:sp modelId="{D36D5C45-9F45-4BF2-ADBD-799038B2B54A}">
      <dsp:nvSpPr>
        <dsp:cNvPr id="0" name=""/>
        <dsp:cNvSpPr/>
      </dsp:nvSpPr>
      <dsp:spPr>
        <a:xfrm>
          <a:off x="0" y="1128182"/>
          <a:ext cx="6263640" cy="1032854"/>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…är aktuella</a:t>
          </a:r>
        </a:p>
      </dsp:txBody>
      <dsp:txXfrm>
        <a:off x="50420" y="1178602"/>
        <a:ext cx="6162800" cy="932014"/>
      </dsp:txXfrm>
    </dsp:sp>
    <dsp:sp modelId="{B43EDA52-B547-451B-9157-FE4B0B0F639B}">
      <dsp:nvSpPr>
        <dsp:cNvPr id="0" name=""/>
        <dsp:cNvSpPr/>
      </dsp:nvSpPr>
      <dsp:spPr>
        <a:xfrm>
          <a:off x="0" y="2235916"/>
          <a:ext cx="6263640" cy="103285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…har ett tydligt ägarskap</a:t>
          </a:r>
        </a:p>
      </dsp:txBody>
      <dsp:txXfrm>
        <a:off x="50420" y="2286336"/>
        <a:ext cx="6162800" cy="932014"/>
      </dsp:txXfrm>
    </dsp:sp>
    <dsp:sp modelId="{A5B1566D-E4E2-41DA-A18C-6EC1AF62A1B3}">
      <dsp:nvSpPr>
        <dsp:cNvPr id="0" name=""/>
        <dsp:cNvSpPr/>
      </dsp:nvSpPr>
      <dsp:spPr>
        <a:xfrm>
          <a:off x="0" y="4423177"/>
          <a:ext cx="6263640" cy="1032854"/>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a:t>
          </a:r>
          <a:r>
            <a:rPr lang="en-US" sz="2600" kern="1200" err="1"/>
            <a:t>hänger</a:t>
          </a:r>
          <a:r>
            <a:rPr lang="en-US" sz="2600" kern="1200"/>
            <a:t> </a:t>
          </a:r>
          <a:r>
            <a:rPr lang="en-US" sz="2600" kern="1200" err="1"/>
            <a:t>ihop</a:t>
          </a:r>
          <a:r>
            <a:rPr lang="en-US" sz="2600" kern="1200"/>
            <a:t> med </a:t>
          </a:r>
          <a:r>
            <a:rPr lang="en-US" sz="2600" kern="1200" err="1"/>
            <a:t>andra</a:t>
          </a:r>
          <a:r>
            <a:rPr lang="en-US" sz="2600" kern="1200"/>
            <a:t> </a:t>
          </a:r>
          <a:r>
            <a:rPr lang="en-US" sz="2600" kern="1200" err="1"/>
            <a:t>typer</a:t>
          </a:r>
          <a:r>
            <a:rPr lang="en-US" sz="2600" kern="1200"/>
            <a:t> av </a:t>
          </a:r>
          <a:r>
            <a:rPr lang="en-US" sz="2600" kern="1200" err="1"/>
            <a:t>beskrivningar</a:t>
          </a:r>
          <a:endParaRPr lang="en-US" sz="2600" kern="1200"/>
        </a:p>
      </dsp:txBody>
      <dsp:txXfrm>
        <a:off x="50420" y="4473597"/>
        <a:ext cx="6162800" cy="932014"/>
      </dsp:txXfrm>
    </dsp:sp>
    <dsp:sp modelId="{FA2891D4-B7C3-4516-B932-B5C615CBA984}">
      <dsp:nvSpPr>
        <dsp:cNvPr id="0" name=""/>
        <dsp:cNvSpPr/>
      </dsp:nvSpPr>
      <dsp:spPr>
        <a:xfrm>
          <a:off x="0" y="3329316"/>
          <a:ext cx="6263640" cy="103285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…används och uppdateras vid behov</a:t>
          </a:r>
        </a:p>
      </dsp:txBody>
      <dsp:txXfrm>
        <a:off x="50420" y="3379736"/>
        <a:ext cx="6162800" cy="9320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9C735D-B169-4461-B8FA-1FBE03E93B93}">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010ACB-D02B-470D-805E-29286A21F09B}">
      <dsp:nvSpPr>
        <dsp:cNvPr id="0" name=""/>
        <dsp:cNvSpPr/>
      </dsp:nvSpPr>
      <dsp:spPr>
        <a:xfrm>
          <a:off x="0" y="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 </a:t>
          </a:r>
          <a:r>
            <a:rPr lang="en-US" sz="3100" kern="1200" err="1"/>
            <a:t>fokuserar</a:t>
          </a:r>
          <a:r>
            <a:rPr lang="en-US" sz="3100" kern="1200"/>
            <a:t> vi </a:t>
          </a:r>
          <a:r>
            <a:rPr lang="en-US" sz="3100" kern="1200" err="1"/>
            <a:t>på</a:t>
          </a:r>
          <a:r>
            <a:rPr lang="en-US" sz="3100" kern="1200"/>
            <a:t> </a:t>
          </a:r>
          <a:r>
            <a:rPr lang="en-US" sz="3100" kern="1200" err="1"/>
            <a:t>informationen</a:t>
          </a:r>
          <a:r>
            <a:rPr lang="en-US" sz="3100" kern="1200"/>
            <a:t> </a:t>
          </a:r>
          <a:r>
            <a:rPr lang="en-US" sz="3100" kern="1200" err="1"/>
            <a:t>och</a:t>
          </a:r>
          <a:r>
            <a:rPr lang="en-US" sz="3100" kern="1200"/>
            <a:t> </a:t>
          </a:r>
          <a:r>
            <a:rPr lang="en-US" sz="3100" kern="1200" err="1"/>
            <a:t>dess</a:t>
          </a:r>
          <a:r>
            <a:rPr lang="en-US" sz="3100" kern="1200"/>
            <a:t> </a:t>
          </a:r>
          <a:r>
            <a:rPr lang="en-US" sz="3100" kern="1200" err="1"/>
            <a:t>värde</a:t>
          </a:r>
          <a:endParaRPr lang="en-US" sz="3100" kern="1200"/>
        </a:p>
      </dsp:txBody>
      <dsp:txXfrm>
        <a:off x="0" y="0"/>
        <a:ext cx="6492875" cy="1276350"/>
      </dsp:txXfrm>
    </dsp:sp>
    <dsp:sp modelId="{B8A14306-51E9-45F9-B51C-EBCADA44D45F}">
      <dsp:nvSpPr>
        <dsp:cNvPr id="0" name=""/>
        <dsp:cNvSpPr/>
      </dsp:nvSpPr>
      <dsp:spPr>
        <a:xfrm>
          <a:off x="0" y="1276350"/>
          <a:ext cx="6492875"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8C72BE-27D0-44B4-B977-5163EC62702F}">
      <dsp:nvSpPr>
        <dsp:cNvPr id="0" name=""/>
        <dsp:cNvSpPr/>
      </dsp:nvSpPr>
      <dsp:spPr>
        <a:xfrm>
          <a:off x="0" y="12763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  </a:t>
          </a:r>
          <a:r>
            <a:rPr lang="en-US" sz="3100" kern="1200" err="1"/>
            <a:t>får</a:t>
          </a:r>
          <a:r>
            <a:rPr lang="en-US" sz="3100" kern="1200"/>
            <a:t> vi </a:t>
          </a:r>
          <a:r>
            <a:rPr lang="en-US" sz="3100" kern="1200" err="1"/>
            <a:t>exempel</a:t>
          </a:r>
          <a:r>
            <a:rPr lang="en-US" sz="3100" kern="1200"/>
            <a:t> </a:t>
          </a:r>
          <a:r>
            <a:rPr lang="en-US" sz="3100" kern="1200" err="1"/>
            <a:t>på</a:t>
          </a:r>
          <a:r>
            <a:rPr lang="en-US" sz="3100" kern="1200"/>
            <a:t> </a:t>
          </a:r>
          <a:r>
            <a:rPr lang="en-US" sz="3100" kern="1200" err="1"/>
            <a:t>olika</a:t>
          </a:r>
          <a:r>
            <a:rPr lang="en-US" sz="3100" kern="1200"/>
            <a:t> </a:t>
          </a:r>
          <a:r>
            <a:rPr lang="en-US" sz="3100" kern="1200" err="1"/>
            <a:t>typer</a:t>
          </a:r>
          <a:r>
            <a:rPr lang="en-US" sz="3100" kern="1200"/>
            <a:t> av data</a:t>
          </a:r>
        </a:p>
      </dsp:txBody>
      <dsp:txXfrm>
        <a:off x="0" y="1276350"/>
        <a:ext cx="6492875" cy="1276350"/>
      </dsp:txXfrm>
    </dsp:sp>
    <dsp:sp modelId="{DDD26983-873D-40DF-AF77-53B84F281A5F}">
      <dsp:nvSpPr>
        <dsp:cNvPr id="0" name=""/>
        <dsp:cNvSpPr/>
      </dsp:nvSpPr>
      <dsp:spPr>
        <a:xfrm>
          <a:off x="0" y="2552700"/>
          <a:ext cx="6492875"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9F132C-88ED-4BD2-9E1C-A3DEC08612D5}">
      <dsp:nvSpPr>
        <dsp:cNvPr id="0" name=""/>
        <dsp:cNvSpPr/>
      </dsp:nvSpPr>
      <dsp:spPr>
        <a:xfrm>
          <a:off x="0" y="255270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sv-SE" sz="3100" kern="1200" noProof="0"/>
            <a:t>… tittar vi på olika typer av informationsbeskrivningar</a:t>
          </a:r>
        </a:p>
      </dsp:txBody>
      <dsp:txXfrm>
        <a:off x="0" y="2552700"/>
        <a:ext cx="6492875" cy="1276350"/>
      </dsp:txXfrm>
    </dsp:sp>
    <dsp:sp modelId="{5D105FB9-B7BE-4200-BD9C-58BDC25A4027}">
      <dsp:nvSpPr>
        <dsp:cNvPr id="0" name=""/>
        <dsp:cNvSpPr/>
      </dsp:nvSpPr>
      <dsp:spPr>
        <a:xfrm>
          <a:off x="0" y="3829050"/>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21B48B-F897-46FA-9452-02969183F7D0}">
      <dsp:nvSpPr>
        <dsp:cNvPr id="0" name=""/>
        <dsp:cNvSpPr/>
      </dsp:nvSpPr>
      <dsp:spPr>
        <a:xfrm>
          <a:off x="0" y="38290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sv-SE" sz="3100" kern="1200" noProof="0"/>
            <a:t>… får vi tips om hur man kan börja för att få lite bättre koll på sin information</a:t>
          </a:r>
        </a:p>
      </dsp:txBody>
      <dsp:txXfrm>
        <a:off x="0" y="3829050"/>
        <a:ext cx="6492875" cy="127635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479061-8C8D-4B8C-BD9D-AB245E317585}" type="datetimeFigureOut">
              <a:rPr lang="sv-SE" smtClean="0"/>
              <a:t>2021-06-09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068E2C-7302-4E77-A362-58E982BDCCB5}" type="slidenum">
              <a:rPr lang="sv-SE" smtClean="0"/>
              <a:t>‹#›</a:t>
            </a:fld>
            <a:endParaRPr lang="sv-SE"/>
          </a:p>
        </p:txBody>
      </p:sp>
    </p:spTree>
    <p:extLst>
      <p:ext uri="{BB962C8B-B14F-4D97-AF65-F5344CB8AC3E}">
        <p14:creationId xmlns:p14="http://schemas.microsoft.com/office/powerpoint/2010/main" val="2596562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Avbryt delning och be deltagarna slå på kameror. Fråga efter åsikter och synpunkter på föregående utbildning.</a:t>
            </a:r>
          </a:p>
        </p:txBody>
      </p:sp>
      <p:sp>
        <p:nvSpPr>
          <p:cNvPr id="4" name="Platshållare för bildnummer 3"/>
          <p:cNvSpPr>
            <a:spLocks noGrp="1"/>
          </p:cNvSpPr>
          <p:nvPr>
            <p:ph type="sldNum" sz="quarter" idx="5"/>
          </p:nvPr>
        </p:nvSpPr>
        <p:spPr/>
        <p:txBody>
          <a:bodyPr/>
          <a:lstStyle/>
          <a:p>
            <a:fld id="{20068E2C-7302-4E77-A362-58E982BDCCB5}" type="slidenum">
              <a:rPr lang="sv-SE" smtClean="0"/>
              <a:t>5</a:t>
            </a:fld>
            <a:endParaRPr lang="sv-SE"/>
          </a:p>
        </p:txBody>
      </p:sp>
    </p:spTree>
    <p:extLst>
      <p:ext uri="{BB962C8B-B14F-4D97-AF65-F5344CB8AC3E}">
        <p14:creationId xmlns:p14="http://schemas.microsoft.com/office/powerpoint/2010/main" val="1735867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a:solidFill>
                  <a:schemeClr val="tx1"/>
                </a:solidFill>
                <a:latin typeface="+mn-lt"/>
                <a:ea typeface="+mn-ea"/>
                <a:cs typeface="+mn-cs"/>
              </a:rPr>
              <a:t>Processteg: Anger vad som utförs</a:t>
            </a:r>
          </a:p>
          <a:p>
            <a:r>
              <a:rPr lang="sv-SE" sz="1200" b="0" i="0" u="none" strike="noStrike" kern="1200" baseline="0">
                <a:solidFill>
                  <a:schemeClr val="tx1"/>
                </a:solidFill>
                <a:latin typeface="+mn-lt"/>
                <a:ea typeface="+mn-ea"/>
                <a:cs typeface="+mn-cs"/>
              </a:rPr>
              <a:t>Verksamhetsobjekt: Resultatet av det som utförs. Objekt som utbyts mellan Aktörer och Processer. Kan bestå av Information eller andra resurser såsom material, personer eller roller.</a:t>
            </a:r>
            <a:endParaRPr lang="sv-SE"/>
          </a:p>
        </p:txBody>
      </p:sp>
      <p:sp>
        <p:nvSpPr>
          <p:cNvPr id="4" name="Platshållare för bildnummer 3"/>
          <p:cNvSpPr>
            <a:spLocks noGrp="1"/>
          </p:cNvSpPr>
          <p:nvPr>
            <p:ph type="sldNum" sz="quarter" idx="5"/>
          </p:nvPr>
        </p:nvSpPr>
        <p:spPr/>
        <p:txBody>
          <a:bodyPr/>
          <a:lstStyle/>
          <a:p>
            <a:fld id="{20068E2C-7302-4E77-A362-58E982BDCCB5}" type="slidenum">
              <a:rPr lang="sv-SE" smtClean="0"/>
              <a:t>11</a:t>
            </a:fld>
            <a:endParaRPr lang="sv-SE"/>
          </a:p>
        </p:txBody>
      </p:sp>
    </p:spTree>
    <p:extLst>
      <p:ext uri="{BB962C8B-B14F-4D97-AF65-F5344CB8AC3E}">
        <p14:creationId xmlns:p14="http://schemas.microsoft.com/office/powerpoint/2010/main" val="2047067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a:solidFill>
                  <a:schemeClr val="tx1"/>
                </a:solidFill>
                <a:latin typeface="+mn-lt"/>
                <a:ea typeface="+mn-ea"/>
                <a:cs typeface="+mn-cs"/>
              </a:rPr>
              <a:t>Processteg: Anger vad som utförs</a:t>
            </a:r>
          </a:p>
          <a:p>
            <a:r>
              <a:rPr lang="sv-SE" sz="1200" b="0" i="0" u="none" strike="noStrike" kern="1200" baseline="0">
                <a:solidFill>
                  <a:schemeClr val="tx1"/>
                </a:solidFill>
                <a:latin typeface="+mn-lt"/>
                <a:ea typeface="+mn-ea"/>
                <a:cs typeface="+mn-cs"/>
              </a:rPr>
              <a:t>Verksamhetsobjekt: Resultatet av det som utförs. Objekt som utbyts mellan Aktörer och Processer. Kan bestå av Information eller andra resurser såsom material, personer eller roller.</a:t>
            </a:r>
            <a:endParaRPr lang="sv-SE"/>
          </a:p>
        </p:txBody>
      </p:sp>
      <p:sp>
        <p:nvSpPr>
          <p:cNvPr id="4" name="Platshållare för bildnummer 3"/>
          <p:cNvSpPr>
            <a:spLocks noGrp="1"/>
          </p:cNvSpPr>
          <p:nvPr>
            <p:ph type="sldNum" sz="quarter" idx="5"/>
          </p:nvPr>
        </p:nvSpPr>
        <p:spPr/>
        <p:txBody>
          <a:bodyPr/>
          <a:lstStyle/>
          <a:p>
            <a:fld id="{20068E2C-7302-4E77-A362-58E982BDCCB5}" type="slidenum">
              <a:rPr lang="sv-SE" smtClean="0"/>
              <a:t>12</a:t>
            </a:fld>
            <a:endParaRPr lang="sv-SE"/>
          </a:p>
        </p:txBody>
      </p:sp>
    </p:spTree>
    <p:extLst>
      <p:ext uri="{BB962C8B-B14F-4D97-AF65-F5344CB8AC3E}">
        <p14:creationId xmlns:p14="http://schemas.microsoft.com/office/powerpoint/2010/main" val="2897009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0068E2C-7302-4E77-A362-58E982BDCCB5}" type="slidenum">
              <a:rPr lang="sv-SE" smtClean="0"/>
              <a:t>13</a:t>
            </a:fld>
            <a:endParaRPr lang="sv-SE"/>
          </a:p>
        </p:txBody>
      </p:sp>
    </p:spTree>
    <p:extLst>
      <p:ext uri="{BB962C8B-B14F-4D97-AF65-F5344CB8AC3E}">
        <p14:creationId xmlns:p14="http://schemas.microsoft.com/office/powerpoint/2010/main" val="3532016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Aktiviteter kan beskrivas i listor eller i modeller</a:t>
            </a:r>
          </a:p>
        </p:txBody>
      </p:sp>
      <p:sp>
        <p:nvSpPr>
          <p:cNvPr id="4" name="Platshållare för bildnummer 3"/>
          <p:cNvSpPr>
            <a:spLocks noGrp="1"/>
          </p:cNvSpPr>
          <p:nvPr>
            <p:ph type="sldNum" sz="quarter" idx="5"/>
          </p:nvPr>
        </p:nvSpPr>
        <p:spPr/>
        <p:txBody>
          <a:bodyPr/>
          <a:lstStyle/>
          <a:p>
            <a:fld id="{20068E2C-7302-4E77-A362-58E982BDCCB5}" type="slidenum">
              <a:rPr lang="sv-SE" smtClean="0"/>
              <a:t>14</a:t>
            </a:fld>
            <a:endParaRPr lang="sv-SE"/>
          </a:p>
        </p:txBody>
      </p:sp>
    </p:spTree>
    <p:extLst>
      <p:ext uri="{BB962C8B-B14F-4D97-AF65-F5344CB8AC3E}">
        <p14:creationId xmlns:p14="http://schemas.microsoft.com/office/powerpoint/2010/main" val="2934314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0068E2C-7302-4E77-A362-58E982BDCCB5}" type="slidenum">
              <a:rPr lang="sv-SE" smtClean="0"/>
              <a:t>28</a:t>
            </a:fld>
            <a:endParaRPr lang="sv-SE"/>
          </a:p>
        </p:txBody>
      </p:sp>
    </p:spTree>
    <p:extLst>
      <p:ext uri="{BB962C8B-B14F-4D97-AF65-F5344CB8AC3E}">
        <p14:creationId xmlns:p14="http://schemas.microsoft.com/office/powerpoint/2010/main" val="2032369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0068E2C-7302-4E77-A362-58E982BDCCB5}" type="slidenum">
              <a:rPr lang="sv-SE" smtClean="0"/>
              <a:t>29</a:t>
            </a:fld>
            <a:endParaRPr lang="sv-SE"/>
          </a:p>
        </p:txBody>
      </p:sp>
    </p:spTree>
    <p:extLst>
      <p:ext uri="{BB962C8B-B14F-4D97-AF65-F5344CB8AC3E}">
        <p14:creationId xmlns:p14="http://schemas.microsoft.com/office/powerpoint/2010/main" val="3680552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0068E2C-7302-4E77-A362-58E982BDCCB5}" type="slidenum">
              <a:rPr lang="sv-SE" smtClean="0"/>
              <a:t>30</a:t>
            </a:fld>
            <a:endParaRPr lang="sv-SE"/>
          </a:p>
        </p:txBody>
      </p:sp>
    </p:spTree>
    <p:extLst>
      <p:ext uri="{BB962C8B-B14F-4D97-AF65-F5344CB8AC3E}">
        <p14:creationId xmlns:p14="http://schemas.microsoft.com/office/powerpoint/2010/main" val="388997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1560A13A-DB3F-4AD5-B6AF-BDA0278A0A39}" type="datetimeFigureOut">
              <a:rPr lang="sv-SE" smtClean="0"/>
              <a:t>2021-06-09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784422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560A13A-DB3F-4AD5-B6AF-BDA0278A0A39}" type="datetimeFigureOut">
              <a:rPr lang="sv-SE" smtClean="0"/>
              <a:t>2021-06-09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2623719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560A13A-DB3F-4AD5-B6AF-BDA0278A0A39}" type="datetimeFigureOut">
              <a:rPr lang="sv-SE" smtClean="0"/>
              <a:t>2021-06-09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71644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bild på bakgrundsplatts">
    <p:spTree>
      <p:nvGrpSpPr>
        <p:cNvPr id="1" name=""/>
        <p:cNvGrpSpPr/>
        <p:nvPr/>
      </p:nvGrpSpPr>
      <p:grpSpPr>
        <a:xfrm>
          <a:off x="0" y="0"/>
          <a:ext cx="0" cy="0"/>
          <a:chOff x="0" y="0"/>
          <a:chExt cx="0" cy="0"/>
        </a:xfrm>
      </p:grpSpPr>
      <p:pic>
        <p:nvPicPr>
          <p:cNvPr id="4" name="Bildobjekt 3"/>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3"/>
            <a:ext cx="12196893" cy="559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ubrik 1"/>
          <p:cNvSpPr>
            <a:spLocks noGrp="1"/>
          </p:cNvSpPr>
          <p:nvPr>
            <p:ph type="ctrTitle"/>
          </p:nvPr>
        </p:nvSpPr>
        <p:spPr>
          <a:xfrm>
            <a:off x="1007534" y="1557339"/>
            <a:ext cx="10272185" cy="1008112"/>
          </a:xfrm>
        </p:spPr>
        <p:txBody>
          <a:bodyPr>
            <a:noAutofit/>
          </a:bodyPr>
          <a:lstStyle>
            <a:lvl1pPr algn="l">
              <a:defRPr sz="5867">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2612158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på Bild">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5590117"/>
          </a:xfrm>
          <a:prstGeom prst="rect">
            <a:avLst/>
          </a:prstGeom>
        </p:spPr>
      </p:pic>
      <p:sp>
        <p:nvSpPr>
          <p:cNvPr id="5" name="Platshållare för bild 4"/>
          <p:cNvSpPr>
            <a:spLocks noGrp="1"/>
          </p:cNvSpPr>
          <p:nvPr>
            <p:ph type="pic" sz="quarter" idx="10"/>
          </p:nvPr>
        </p:nvSpPr>
        <p:spPr>
          <a:xfrm>
            <a:off x="0" y="2"/>
            <a:ext cx="12192000" cy="5590116"/>
          </a:xfrm>
        </p:spPr>
        <p:txBody>
          <a:bodyPr/>
          <a:lstStyle>
            <a:lvl1pPr marL="0" indent="0">
              <a:buNone/>
              <a:defRPr/>
            </a:lvl1pPr>
          </a:lstStyle>
          <a:p>
            <a:r>
              <a:rPr lang="sv-SE"/>
              <a:t>Klicka på ikonen för att lägga till en bild</a:t>
            </a:r>
          </a:p>
        </p:txBody>
      </p:sp>
      <p:sp>
        <p:nvSpPr>
          <p:cNvPr id="2" name="Rubrik 1"/>
          <p:cNvSpPr>
            <a:spLocks noGrp="1"/>
          </p:cNvSpPr>
          <p:nvPr>
            <p:ph type="ctrTitle"/>
          </p:nvPr>
        </p:nvSpPr>
        <p:spPr>
          <a:xfrm>
            <a:off x="1016733" y="1557339"/>
            <a:ext cx="10272185" cy="1008112"/>
          </a:xfrm>
        </p:spPr>
        <p:txBody>
          <a:bodyPr>
            <a:noAutofit/>
          </a:bodyPr>
          <a:lstStyle>
            <a:lvl1pPr algn="l">
              <a:defRPr sz="5867">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805845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Rubrik och punktlista + kapitelmärkning">
    <p:spTree>
      <p:nvGrpSpPr>
        <p:cNvPr id="1" name=""/>
        <p:cNvGrpSpPr/>
        <p:nvPr/>
      </p:nvGrpSpPr>
      <p:grpSpPr>
        <a:xfrm>
          <a:off x="0" y="0"/>
          <a:ext cx="0" cy="0"/>
          <a:chOff x="0" y="0"/>
          <a:chExt cx="0" cy="0"/>
        </a:xfrm>
      </p:grpSpPr>
      <p:sp>
        <p:nvSpPr>
          <p:cNvPr id="2" name="Rubrik 1"/>
          <p:cNvSpPr>
            <a:spLocks noGrp="1"/>
          </p:cNvSpPr>
          <p:nvPr>
            <p:ph type="title"/>
          </p:nvPr>
        </p:nvSpPr>
        <p:spPr>
          <a:xfrm>
            <a:off x="1015421" y="765175"/>
            <a:ext cx="10272185" cy="779992"/>
          </a:xfrm>
        </p:spPr>
        <p:txBody>
          <a:bodyPr>
            <a:noAutofit/>
          </a:bodyPr>
          <a:lstStyle>
            <a:lvl1pPr algn="l">
              <a:defRPr sz="4000">
                <a:solidFill>
                  <a:srgbClr val="0050A0"/>
                </a:solidFill>
              </a:defRPr>
            </a:lvl1pPr>
          </a:lstStyle>
          <a:p>
            <a:r>
              <a:rPr lang="sv-SE"/>
              <a:t>Klicka här för att ändra mall för rubrikformat</a:t>
            </a:r>
          </a:p>
        </p:txBody>
      </p:sp>
      <p:sp>
        <p:nvSpPr>
          <p:cNvPr id="8" name="Platshållare för text 7"/>
          <p:cNvSpPr>
            <a:spLocks noGrp="1"/>
          </p:cNvSpPr>
          <p:nvPr>
            <p:ph type="body" sz="quarter" idx="10"/>
          </p:nvPr>
        </p:nvSpPr>
        <p:spPr>
          <a:xfrm>
            <a:off x="1015420" y="1773239"/>
            <a:ext cx="10264297" cy="3479964"/>
          </a:xfrm>
        </p:spPr>
        <p:txBody>
          <a:bodyPr>
            <a:noAutofit/>
          </a:bodyPr>
          <a:lstStyle>
            <a:lvl1pPr>
              <a:buClr>
                <a:srgbClr val="0050A0"/>
              </a:buClr>
              <a:defRPr sz="2667">
                <a:solidFill>
                  <a:schemeClr val="tx1"/>
                </a:solidFill>
                <a:latin typeface="+mn-lt"/>
                <a:cs typeface="Arial" panose="020B0604020202020204" pitchFamily="34" charset="0"/>
              </a:defRPr>
            </a:lvl1pPr>
            <a:lvl2pPr marL="990575" indent="-380990">
              <a:buClr>
                <a:srgbClr val="0050A0"/>
              </a:buClr>
              <a:buFont typeface="Arial" panose="020B0604020202020204" pitchFamily="34" charset="0"/>
              <a:buChar char="•"/>
              <a:defRPr sz="2400">
                <a:solidFill>
                  <a:schemeClr val="tx1"/>
                </a:solidFill>
                <a:latin typeface="+mn-lt"/>
                <a:cs typeface="Arial" panose="020B0604020202020204" pitchFamily="34" charset="0"/>
              </a:defRPr>
            </a:lvl2pPr>
            <a:lvl3pPr marL="1523962" indent="-304792">
              <a:buClr>
                <a:srgbClr val="0050A0"/>
              </a:buClr>
              <a:buFont typeface="Arial" panose="020B0604020202020204" pitchFamily="34" charset="0"/>
              <a:buChar char="•"/>
              <a:defRPr sz="2133">
                <a:solidFill>
                  <a:schemeClr val="tx1"/>
                </a:solidFill>
                <a:latin typeface="+mn-lt"/>
                <a:cs typeface="Arial" panose="020B0604020202020204" pitchFamily="34" charset="0"/>
              </a:defRPr>
            </a:lvl3pPr>
            <a:lvl4pPr marL="2133547" indent="-304792">
              <a:buClr>
                <a:srgbClr val="0050A0"/>
              </a:buClr>
              <a:buFont typeface="Arial" panose="020B0604020202020204" pitchFamily="34" charset="0"/>
              <a:buChar char="•"/>
              <a:defRPr sz="1867">
                <a:solidFill>
                  <a:schemeClr val="tx1"/>
                </a:solidFill>
                <a:latin typeface="+mn-lt"/>
                <a:cs typeface="Arial" panose="020B0604020202020204" pitchFamily="34" charset="0"/>
              </a:defRPr>
            </a:lvl4pPr>
            <a:lvl5pPr marL="2743131" indent="-304792">
              <a:buClr>
                <a:srgbClr val="0050A0"/>
              </a:buClr>
              <a:buFont typeface="Arial" panose="020B0604020202020204" pitchFamily="34" charset="0"/>
              <a:buChar char="•"/>
              <a:defRPr sz="1600">
                <a:solidFill>
                  <a:schemeClr val="tx1"/>
                </a:solidFill>
                <a:latin typeface="+mn-lt"/>
                <a:cs typeface="Arial" panose="020B0604020202020204" pitchFamily="34" charset="0"/>
              </a:defRPr>
            </a:lvl5pPr>
          </a:lstStyle>
          <a:p>
            <a:pPr lvl="0"/>
            <a:r>
              <a:rPr lang="sv-SE"/>
              <a:t>Klicka här för att ändra format på bakgrundstexten</a:t>
            </a:r>
          </a:p>
        </p:txBody>
      </p:sp>
      <p:sp>
        <p:nvSpPr>
          <p:cNvPr id="6" name="Platshållare för text 5"/>
          <p:cNvSpPr>
            <a:spLocks noGrp="1"/>
          </p:cNvSpPr>
          <p:nvPr>
            <p:ph type="body" sz="quarter" idx="11"/>
          </p:nvPr>
        </p:nvSpPr>
        <p:spPr>
          <a:xfrm>
            <a:off x="528001" y="331201"/>
            <a:ext cx="10751716" cy="214900"/>
          </a:xfrm>
        </p:spPr>
        <p:txBody>
          <a:bodyPr anchor="ctr">
            <a:noAutofit/>
          </a:bodyPr>
          <a:lstStyle>
            <a:lvl1pPr marL="0" indent="0">
              <a:buFontTx/>
              <a:buNone/>
              <a:defRPr sz="1333" b="1">
                <a:solidFill>
                  <a:srgbClr val="0050A0"/>
                </a:solidFill>
                <a:latin typeface="+mn-lt"/>
                <a:cs typeface="Arial" panose="020B0604020202020204" pitchFamily="34" charset="0"/>
              </a:defRPr>
            </a:lvl1pPr>
          </a:lstStyle>
          <a:p>
            <a:pPr lvl="0"/>
            <a:r>
              <a:rPr lang="sv-SE"/>
              <a:t>Klicka här för att ändra format på bakgrundstexten</a:t>
            </a:r>
          </a:p>
        </p:txBody>
      </p:sp>
    </p:spTree>
    <p:extLst>
      <p:ext uri="{BB962C8B-B14F-4D97-AF65-F5344CB8AC3E}">
        <p14:creationId xmlns:p14="http://schemas.microsoft.com/office/powerpoint/2010/main" val="1744425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Brödtext, Bild, Kapitelmärkning">
    <p:spTree>
      <p:nvGrpSpPr>
        <p:cNvPr id="1" name=""/>
        <p:cNvGrpSpPr/>
        <p:nvPr/>
      </p:nvGrpSpPr>
      <p:grpSpPr>
        <a:xfrm>
          <a:off x="0" y="0"/>
          <a:ext cx="0" cy="0"/>
          <a:chOff x="0" y="0"/>
          <a:chExt cx="0" cy="0"/>
        </a:xfrm>
      </p:grpSpPr>
      <p:sp>
        <p:nvSpPr>
          <p:cNvPr id="4" name="Platshållare för text 3"/>
          <p:cNvSpPr>
            <a:spLocks noGrp="1"/>
          </p:cNvSpPr>
          <p:nvPr>
            <p:ph type="body" sz="quarter" idx="10"/>
          </p:nvPr>
        </p:nvSpPr>
        <p:spPr>
          <a:xfrm>
            <a:off x="1007533" y="765177"/>
            <a:ext cx="5088467" cy="779991"/>
          </a:xfrm>
        </p:spPr>
        <p:txBody>
          <a:bodyPr anchor="ctr">
            <a:noAutofit/>
          </a:bodyPr>
          <a:lstStyle>
            <a:lvl1pPr marL="0" indent="0" algn="l">
              <a:buNone/>
              <a:defRPr sz="4000">
                <a:solidFill>
                  <a:srgbClr val="0050A0"/>
                </a:solidFill>
                <a:latin typeface="+mj-lt"/>
                <a:cs typeface="Arial" panose="020B0604020202020204" pitchFamily="34" charset="0"/>
              </a:defRPr>
            </a:lvl1pPr>
          </a:lstStyle>
          <a:p>
            <a:pPr lvl="0"/>
            <a:r>
              <a:rPr lang="sv-SE"/>
              <a:t>Klicka här för att ändra format på bakgrundstexten</a:t>
            </a:r>
          </a:p>
        </p:txBody>
      </p:sp>
      <p:sp>
        <p:nvSpPr>
          <p:cNvPr id="6" name="Platshållare för text 5"/>
          <p:cNvSpPr>
            <a:spLocks noGrp="1"/>
          </p:cNvSpPr>
          <p:nvPr>
            <p:ph type="body" sz="quarter" idx="11"/>
          </p:nvPr>
        </p:nvSpPr>
        <p:spPr>
          <a:xfrm>
            <a:off x="1007533" y="1773481"/>
            <a:ext cx="5088467" cy="3816108"/>
          </a:xfrm>
        </p:spPr>
        <p:txBody>
          <a:bodyPr>
            <a:noAutofit/>
          </a:bodyPr>
          <a:lstStyle>
            <a:lvl1pPr marL="0" indent="0">
              <a:spcBef>
                <a:spcPts val="800"/>
              </a:spcBef>
              <a:spcAft>
                <a:spcPts val="800"/>
              </a:spcAft>
              <a:buNone/>
              <a:defRPr sz="2667">
                <a:solidFill>
                  <a:schemeClr val="tx1"/>
                </a:solidFill>
                <a:latin typeface="+mn-lt"/>
                <a:cs typeface="Arial" panose="020B0604020202020204" pitchFamily="34" charset="0"/>
              </a:defRPr>
            </a:lvl1pPr>
            <a:lvl2pPr marL="609585" indent="0">
              <a:buNone/>
              <a:defRPr/>
            </a:lvl2pPr>
            <a:lvl3pPr marL="1219170" indent="0">
              <a:buNone/>
              <a:defRPr/>
            </a:lvl3pPr>
            <a:lvl4pPr marL="1828754" indent="0">
              <a:buNone/>
              <a:defRPr/>
            </a:lvl4pPr>
            <a:lvl5pPr marL="2438339" indent="0">
              <a:buNone/>
              <a:defRPr/>
            </a:lvl5pPr>
          </a:lstStyle>
          <a:p>
            <a:pPr lvl="0"/>
            <a:r>
              <a:rPr lang="sv-SE"/>
              <a:t>Klicka här för att ändra format på bakgrundstexten</a:t>
            </a:r>
          </a:p>
        </p:txBody>
      </p:sp>
      <p:sp>
        <p:nvSpPr>
          <p:cNvPr id="9" name="Platshållare för bild 8"/>
          <p:cNvSpPr>
            <a:spLocks noGrp="1"/>
          </p:cNvSpPr>
          <p:nvPr>
            <p:ph type="pic" sz="quarter" idx="12"/>
          </p:nvPr>
        </p:nvSpPr>
        <p:spPr>
          <a:xfrm>
            <a:off x="6479717" y="765176"/>
            <a:ext cx="4800000" cy="4824413"/>
          </a:xfrm>
        </p:spPr>
        <p:txBody>
          <a:bodyPr/>
          <a:lstStyle>
            <a:lvl1pPr marL="0" indent="0">
              <a:buNone/>
              <a:defRPr/>
            </a:lvl1pPr>
          </a:lstStyle>
          <a:p>
            <a:r>
              <a:rPr lang="sv-SE"/>
              <a:t>Klicka på ikonen för att lägga till en bild</a:t>
            </a:r>
          </a:p>
        </p:txBody>
      </p:sp>
      <p:sp>
        <p:nvSpPr>
          <p:cNvPr id="5" name="Platshållare för text 5"/>
          <p:cNvSpPr>
            <a:spLocks noGrp="1"/>
          </p:cNvSpPr>
          <p:nvPr>
            <p:ph type="body" sz="quarter" idx="13"/>
          </p:nvPr>
        </p:nvSpPr>
        <p:spPr>
          <a:xfrm>
            <a:off x="527051" y="332111"/>
            <a:ext cx="10752667" cy="213989"/>
          </a:xfrm>
        </p:spPr>
        <p:txBody>
          <a:bodyPr anchor="ctr">
            <a:noAutofit/>
          </a:bodyPr>
          <a:lstStyle>
            <a:lvl1pPr marL="0" indent="0">
              <a:buFontTx/>
              <a:buNone/>
              <a:defRPr sz="1333" b="1">
                <a:solidFill>
                  <a:srgbClr val="0050A0"/>
                </a:solidFill>
                <a:latin typeface="+mn-lt"/>
                <a:cs typeface="Arial" panose="020B0604020202020204" pitchFamily="34" charset="0"/>
              </a:defRPr>
            </a:lvl1pPr>
          </a:lstStyle>
          <a:p>
            <a:pPr lvl="0"/>
            <a:r>
              <a:rPr lang="sv-SE"/>
              <a:t>Klicka här för att ändra format på bakgrundstexten</a:t>
            </a:r>
          </a:p>
        </p:txBody>
      </p:sp>
    </p:spTree>
    <p:extLst>
      <p:ext uri="{BB962C8B-B14F-4D97-AF65-F5344CB8AC3E}">
        <p14:creationId xmlns:p14="http://schemas.microsoft.com/office/powerpoint/2010/main" val="425506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 Bild, Kapitelmärkning">
    <p:spTree>
      <p:nvGrpSpPr>
        <p:cNvPr id="1" name=""/>
        <p:cNvGrpSpPr/>
        <p:nvPr/>
      </p:nvGrpSpPr>
      <p:grpSpPr>
        <a:xfrm>
          <a:off x="0" y="0"/>
          <a:ext cx="0" cy="0"/>
          <a:chOff x="0" y="0"/>
          <a:chExt cx="0" cy="0"/>
        </a:xfrm>
      </p:grpSpPr>
      <p:sp>
        <p:nvSpPr>
          <p:cNvPr id="4" name="Platshållare för text 3"/>
          <p:cNvSpPr>
            <a:spLocks noGrp="1"/>
          </p:cNvSpPr>
          <p:nvPr>
            <p:ph type="body" sz="quarter" idx="10"/>
          </p:nvPr>
        </p:nvSpPr>
        <p:spPr>
          <a:xfrm>
            <a:off x="1007534" y="765177"/>
            <a:ext cx="10272185" cy="779991"/>
          </a:xfrm>
        </p:spPr>
        <p:txBody>
          <a:bodyPr anchor="ctr">
            <a:noAutofit/>
          </a:bodyPr>
          <a:lstStyle>
            <a:lvl1pPr marL="0" indent="0" algn="l">
              <a:buNone/>
              <a:defRPr sz="4000">
                <a:solidFill>
                  <a:srgbClr val="0050A0"/>
                </a:solidFill>
                <a:latin typeface="+mj-lt"/>
                <a:cs typeface="Arial" panose="020B0604020202020204" pitchFamily="34" charset="0"/>
              </a:defRPr>
            </a:lvl1pPr>
          </a:lstStyle>
          <a:p>
            <a:pPr lvl="0"/>
            <a:r>
              <a:rPr lang="sv-SE"/>
              <a:t>Klicka här för att ändra format på bakgrundstexten</a:t>
            </a:r>
          </a:p>
        </p:txBody>
      </p:sp>
      <p:sp>
        <p:nvSpPr>
          <p:cNvPr id="9" name="Platshållare för bild 8"/>
          <p:cNvSpPr>
            <a:spLocks noGrp="1" noChangeAspect="1"/>
          </p:cNvSpPr>
          <p:nvPr>
            <p:ph type="pic" sz="quarter" idx="12"/>
          </p:nvPr>
        </p:nvSpPr>
        <p:spPr>
          <a:xfrm>
            <a:off x="1007534" y="1772819"/>
            <a:ext cx="10272185" cy="3480749"/>
          </a:xfrm>
        </p:spPr>
        <p:txBody>
          <a:bodyPr/>
          <a:lstStyle>
            <a:lvl1pPr marL="0" indent="0">
              <a:buNone/>
              <a:defRPr/>
            </a:lvl1pPr>
          </a:lstStyle>
          <a:p>
            <a:r>
              <a:rPr lang="sv-SE"/>
              <a:t>Klicka på ikonen för att lägga till en bild</a:t>
            </a:r>
          </a:p>
        </p:txBody>
      </p:sp>
      <p:sp>
        <p:nvSpPr>
          <p:cNvPr id="5" name="Platshållare för text 5"/>
          <p:cNvSpPr>
            <a:spLocks noGrp="1"/>
          </p:cNvSpPr>
          <p:nvPr>
            <p:ph type="body" sz="quarter" idx="13"/>
          </p:nvPr>
        </p:nvSpPr>
        <p:spPr>
          <a:xfrm>
            <a:off x="527051" y="332657"/>
            <a:ext cx="10752667" cy="213444"/>
          </a:xfrm>
        </p:spPr>
        <p:txBody>
          <a:bodyPr anchor="ctr">
            <a:noAutofit/>
          </a:bodyPr>
          <a:lstStyle>
            <a:lvl1pPr marL="0" indent="0">
              <a:buFontTx/>
              <a:buNone/>
              <a:defRPr sz="1333" b="1">
                <a:solidFill>
                  <a:srgbClr val="0050A0"/>
                </a:solidFill>
                <a:latin typeface="+mn-lt"/>
                <a:cs typeface="Arial" panose="020B0604020202020204" pitchFamily="34" charset="0"/>
              </a:defRPr>
            </a:lvl1pPr>
          </a:lstStyle>
          <a:p>
            <a:pPr lvl="0"/>
            <a:r>
              <a:rPr lang="sv-SE"/>
              <a:t>Klicka här för att ändra format på bakgrundstexten</a:t>
            </a:r>
          </a:p>
        </p:txBody>
      </p:sp>
    </p:spTree>
    <p:extLst>
      <p:ext uri="{BB962C8B-B14F-4D97-AF65-F5344CB8AC3E}">
        <p14:creationId xmlns:p14="http://schemas.microsoft.com/office/powerpoint/2010/main" val="3561499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 Brödtext, mörk bakgrund, Kapitelmärknin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BFFC75E9-C109-AB40-B376-00003B10B30D}"/>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3"/>
            <a:ext cx="12196893" cy="559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Platshållare för text 3"/>
          <p:cNvSpPr>
            <a:spLocks noGrp="1"/>
          </p:cNvSpPr>
          <p:nvPr>
            <p:ph type="body" sz="quarter" idx="10"/>
          </p:nvPr>
        </p:nvSpPr>
        <p:spPr>
          <a:xfrm>
            <a:off x="1007534" y="765177"/>
            <a:ext cx="10272185" cy="779991"/>
          </a:xfrm>
        </p:spPr>
        <p:txBody>
          <a:bodyPr anchor="ctr">
            <a:noAutofit/>
          </a:bodyPr>
          <a:lstStyle>
            <a:lvl1pPr marL="0" indent="0" algn="l">
              <a:buNone/>
              <a:defRPr sz="4000">
                <a:solidFill>
                  <a:schemeClr val="bg1"/>
                </a:solidFill>
                <a:latin typeface="+mj-lt"/>
                <a:cs typeface="Arial" panose="020B0604020202020204" pitchFamily="34" charset="0"/>
              </a:defRPr>
            </a:lvl1pPr>
          </a:lstStyle>
          <a:p>
            <a:pPr lvl="0"/>
            <a:r>
              <a:rPr lang="sv-SE"/>
              <a:t>Klicka här för att ändra format på bakgrundstexten</a:t>
            </a:r>
          </a:p>
        </p:txBody>
      </p:sp>
      <p:sp>
        <p:nvSpPr>
          <p:cNvPr id="5" name="Platshållare för text 5"/>
          <p:cNvSpPr>
            <a:spLocks noGrp="1"/>
          </p:cNvSpPr>
          <p:nvPr>
            <p:ph type="body" sz="quarter" idx="11"/>
          </p:nvPr>
        </p:nvSpPr>
        <p:spPr>
          <a:xfrm>
            <a:off x="1007534" y="1767417"/>
            <a:ext cx="10272087" cy="3485787"/>
          </a:xfrm>
        </p:spPr>
        <p:txBody>
          <a:bodyPr>
            <a:noAutofit/>
          </a:bodyPr>
          <a:lstStyle>
            <a:lvl1pPr marL="0" indent="0">
              <a:spcBef>
                <a:spcPts val="800"/>
              </a:spcBef>
              <a:spcAft>
                <a:spcPts val="800"/>
              </a:spcAft>
              <a:buNone/>
              <a:defRPr sz="2667">
                <a:solidFill>
                  <a:schemeClr val="bg1"/>
                </a:solidFill>
                <a:latin typeface="+mn-lt"/>
                <a:cs typeface="Arial" panose="020B0604020202020204" pitchFamily="34" charset="0"/>
              </a:defRPr>
            </a:lvl1pPr>
            <a:lvl2pPr marL="609585" indent="0">
              <a:buNone/>
              <a:defRPr/>
            </a:lvl2pPr>
            <a:lvl3pPr marL="1219170" indent="0">
              <a:buNone/>
              <a:defRPr/>
            </a:lvl3pPr>
            <a:lvl4pPr marL="1828754" indent="0">
              <a:buNone/>
              <a:defRPr/>
            </a:lvl4pPr>
            <a:lvl5pPr marL="2438339" indent="0">
              <a:buNone/>
              <a:defRPr/>
            </a:lvl5pPr>
          </a:lstStyle>
          <a:p>
            <a:pPr lvl="0"/>
            <a:r>
              <a:rPr lang="sv-SE"/>
              <a:t>Klicka här för att ändra format på bakgrundstexten</a:t>
            </a:r>
          </a:p>
        </p:txBody>
      </p:sp>
      <p:sp>
        <p:nvSpPr>
          <p:cNvPr id="6" name="Platshållare för text 5"/>
          <p:cNvSpPr>
            <a:spLocks noGrp="1"/>
          </p:cNvSpPr>
          <p:nvPr>
            <p:ph type="body" sz="quarter" idx="13"/>
          </p:nvPr>
        </p:nvSpPr>
        <p:spPr>
          <a:xfrm>
            <a:off x="527052" y="327416"/>
            <a:ext cx="10752569" cy="218685"/>
          </a:xfrm>
        </p:spPr>
        <p:txBody>
          <a:bodyPr anchor="ctr">
            <a:noAutofit/>
          </a:bodyPr>
          <a:lstStyle>
            <a:lvl1pPr marL="0" indent="0">
              <a:buFontTx/>
              <a:buNone/>
              <a:defRPr sz="1333" b="1">
                <a:solidFill>
                  <a:schemeClr val="bg1"/>
                </a:solidFill>
                <a:latin typeface="+mn-lt"/>
                <a:cs typeface="Arial" panose="020B0604020202020204" pitchFamily="34" charset="0"/>
              </a:defRPr>
            </a:lvl1pPr>
          </a:lstStyle>
          <a:p>
            <a:pPr lvl="0"/>
            <a:r>
              <a:rPr lang="sv-SE"/>
              <a:t>Klicka här för att ändra format på bakgrundstexten</a:t>
            </a:r>
          </a:p>
        </p:txBody>
      </p:sp>
    </p:spTree>
    <p:extLst>
      <p:ext uri="{BB962C8B-B14F-4D97-AF65-F5344CB8AC3E}">
        <p14:creationId xmlns:p14="http://schemas.microsoft.com/office/powerpoint/2010/main" val="3702293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 Brödtext, ljus bakgrund, Kapitelmärknin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FB7DD71-2BB3-E140-86D0-C985F652F900}"/>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8350" y="-3"/>
            <a:ext cx="12200351" cy="559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Platshållare för text 3"/>
          <p:cNvSpPr>
            <a:spLocks noGrp="1"/>
          </p:cNvSpPr>
          <p:nvPr>
            <p:ph type="body" sz="quarter" idx="10"/>
          </p:nvPr>
        </p:nvSpPr>
        <p:spPr>
          <a:xfrm>
            <a:off x="1014105" y="765177"/>
            <a:ext cx="10272185" cy="779991"/>
          </a:xfrm>
        </p:spPr>
        <p:txBody>
          <a:bodyPr anchor="ctr">
            <a:noAutofit/>
          </a:bodyPr>
          <a:lstStyle>
            <a:lvl1pPr marL="0" indent="0" algn="l">
              <a:buNone/>
              <a:defRPr sz="4000">
                <a:solidFill>
                  <a:srgbClr val="0050A0"/>
                </a:solidFill>
                <a:latin typeface="+mj-lt"/>
                <a:cs typeface="Arial" panose="020B0604020202020204" pitchFamily="34" charset="0"/>
              </a:defRPr>
            </a:lvl1pPr>
          </a:lstStyle>
          <a:p>
            <a:pPr lvl="0"/>
            <a:r>
              <a:rPr lang="sv-SE"/>
              <a:t>Klicka här för att ändra format på bakgrundstexten</a:t>
            </a:r>
          </a:p>
        </p:txBody>
      </p:sp>
      <p:sp>
        <p:nvSpPr>
          <p:cNvPr id="5" name="Platshållare för text 5"/>
          <p:cNvSpPr>
            <a:spLocks noGrp="1"/>
          </p:cNvSpPr>
          <p:nvPr>
            <p:ph type="body" sz="quarter" idx="11"/>
          </p:nvPr>
        </p:nvSpPr>
        <p:spPr>
          <a:xfrm>
            <a:off x="1007534" y="1782359"/>
            <a:ext cx="10272185" cy="3470845"/>
          </a:xfrm>
        </p:spPr>
        <p:txBody>
          <a:bodyPr>
            <a:noAutofit/>
          </a:bodyPr>
          <a:lstStyle>
            <a:lvl1pPr marL="0" indent="0">
              <a:spcBef>
                <a:spcPts val="800"/>
              </a:spcBef>
              <a:spcAft>
                <a:spcPts val="800"/>
              </a:spcAft>
              <a:buNone/>
              <a:defRPr sz="2667">
                <a:solidFill>
                  <a:schemeClr val="tx1"/>
                </a:solidFill>
                <a:latin typeface="+mn-lt"/>
                <a:cs typeface="Arial" panose="020B0604020202020204" pitchFamily="34" charset="0"/>
              </a:defRPr>
            </a:lvl1pPr>
            <a:lvl2pPr marL="609585" indent="0">
              <a:buNone/>
              <a:defRPr/>
            </a:lvl2pPr>
            <a:lvl3pPr marL="1219170" indent="0">
              <a:buNone/>
              <a:defRPr/>
            </a:lvl3pPr>
            <a:lvl4pPr marL="1828754" indent="0">
              <a:buNone/>
              <a:defRPr/>
            </a:lvl4pPr>
            <a:lvl5pPr marL="2438339" indent="0">
              <a:buNone/>
              <a:defRPr/>
            </a:lvl5pPr>
          </a:lstStyle>
          <a:p>
            <a:pPr lvl="0"/>
            <a:r>
              <a:rPr lang="sv-SE"/>
              <a:t>Klicka här för att ändra format på bakgrundstexten</a:t>
            </a:r>
          </a:p>
        </p:txBody>
      </p:sp>
      <p:sp>
        <p:nvSpPr>
          <p:cNvPr id="6" name="Platshållare för text 5"/>
          <p:cNvSpPr>
            <a:spLocks noGrp="1"/>
          </p:cNvSpPr>
          <p:nvPr>
            <p:ph type="body" sz="quarter" idx="13"/>
          </p:nvPr>
        </p:nvSpPr>
        <p:spPr>
          <a:xfrm>
            <a:off x="527051" y="332111"/>
            <a:ext cx="10752667" cy="213989"/>
          </a:xfrm>
        </p:spPr>
        <p:txBody>
          <a:bodyPr anchor="ctr">
            <a:noAutofit/>
          </a:bodyPr>
          <a:lstStyle>
            <a:lvl1pPr marL="0" indent="0">
              <a:buFontTx/>
              <a:buNone/>
              <a:defRPr sz="1333" b="1">
                <a:solidFill>
                  <a:srgbClr val="0050A0"/>
                </a:solidFill>
                <a:latin typeface="+mj-lt"/>
                <a:cs typeface="Arial" panose="020B0604020202020204" pitchFamily="34" charset="0"/>
              </a:defRPr>
            </a:lvl1pPr>
          </a:lstStyle>
          <a:p>
            <a:pPr lvl="0"/>
            <a:r>
              <a:rPr lang="sv-SE"/>
              <a:t>Klicka här för att ändra format på bakgrundstexten</a:t>
            </a:r>
          </a:p>
        </p:txBody>
      </p:sp>
      <p:pic>
        <p:nvPicPr>
          <p:cNvPr id="1026" name="Picture 2">
            <a:extLst>
              <a:ext uri="{FF2B5EF4-FFF2-40B4-BE49-F238E27FC236}">
                <a16:creationId xmlns:a16="http://schemas.microsoft.com/office/drawing/2014/main" id="{CC454D15-2978-E743-88BE-85FA8973F352}"/>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960097" y="5924111"/>
            <a:ext cx="2113399" cy="735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978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Rubrik + Brödtext, ljus bakgrund, Kapitelmärknin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3E08A02-F581-7345-BCB7-2EB45552AE42}"/>
              </a:ext>
            </a:extLst>
          </p:cNvPr>
          <p:cNvSpPr/>
          <p:nvPr userDrawn="1"/>
        </p:nvSpPr>
        <p:spPr>
          <a:xfrm>
            <a:off x="0" y="1"/>
            <a:ext cx="12192000" cy="55943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Platshållare för text 3"/>
          <p:cNvSpPr>
            <a:spLocks noGrp="1"/>
          </p:cNvSpPr>
          <p:nvPr>
            <p:ph type="body" sz="quarter" idx="10"/>
          </p:nvPr>
        </p:nvSpPr>
        <p:spPr>
          <a:xfrm>
            <a:off x="1014105" y="765177"/>
            <a:ext cx="10272185" cy="779991"/>
          </a:xfrm>
        </p:spPr>
        <p:txBody>
          <a:bodyPr anchor="ctr">
            <a:noAutofit/>
          </a:bodyPr>
          <a:lstStyle>
            <a:lvl1pPr marL="0" indent="0" algn="l">
              <a:buNone/>
              <a:defRPr sz="4000">
                <a:solidFill>
                  <a:srgbClr val="0050A0"/>
                </a:solidFill>
                <a:latin typeface="+mj-lt"/>
                <a:cs typeface="Arial" panose="020B0604020202020204" pitchFamily="34" charset="0"/>
              </a:defRPr>
            </a:lvl1pPr>
          </a:lstStyle>
          <a:p>
            <a:pPr lvl="0"/>
            <a:r>
              <a:rPr lang="sv-SE"/>
              <a:t>Klicka här för att ändra format på bakgrundstexten</a:t>
            </a:r>
          </a:p>
        </p:txBody>
      </p:sp>
      <p:sp>
        <p:nvSpPr>
          <p:cNvPr id="5" name="Platshållare för text 5"/>
          <p:cNvSpPr>
            <a:spLocks noGrp="1"/>
          </p:cNvSpPr>
          <p:nvPr>
            <p:ph type="body" sz="quarter" idx="11"/>
          </p:nvPr>
        </p:nvSpPr>
        <p:spPr>
          <a:xfrm>
            <a:off x="1007534" y="1782359"/>
            <a:ext cx="10272185" cy="3470845"/>
          </a:xfrm>
        </p:spPr>
        <p:txBody>
          <a:bodyPr>
            <a:noAutofit/>
          </a:bodyPr>
          <a:lstStyle>
            <a:lvl1pPr marL="0" indent="0">
              <a:spcBef>
                <a:spcPts val="800"/>
              </a:spcBef>
              <a:spcAft>
                <a:spcPts val="800"/>
              </a:spcAft>
              <a:buNone/>
              <a:defRPr sz="2667">
                <a:solidFill>
                  <a:schemeClr val="tx1"/>
                </a:solidFill>
                <a:latin typeface="+mn-lt"/>
                <a:cs typeface="Arial" panose="020B0604020202020204" pitchFamily="34" charset="0"/>
              </a:defRPr>
            </a:lvl1pPr>
            <a:lvl2pPr marL="609585" indent="0">
              <a:buNone/>
              <a:defRPr/>
            </a:lvl2pPr>
            <a:lvl3pPr marL="1219170" indent="0">
              <a:buNone/>
              <a:defRPr/>
            </a:lvl3pPr>
            <a:lvl4pPr marL="1828754" indent="0">
              <a:buNone/>
              <a:defRPr/>
            </a:lvl4pPr>
            <a:lvl5pPr marL="2438339" indent="0">
              <a:buNone/>
              <a:defRPr/>
            </a:lvl5pPr>
          </a:lstStyle>
          <a:p>
            <a:pPr lvl="0"/>
            <a:r>
              <a:rPr lang="sv-SE"/>
              <a:t>Klicka här för att ändra format på bakgrundstexten</a:t>
            </a:r>
          </a:p>
        </p:txBody>
      </p:sp>
      <p:sp>
        <p:nvSpPr>
          <p:cNvPr id="6" name="Platshållare för text 5"/>
          <p:cNvSpPr>
            <a:spLocks noGrp="1"/>
          </p:cNvSpPr>
          <p:nvPr>
            <p:ph type="body" sz="quarter" idx="13"/>
          </p:nvPr>
        </p:nvSpPr>
        <p:spPr>
          <a:xfrm>
            <a:off x="527051" y="332111"/>
            <a:ext cx="10752668" cy="213989"/>
          </a:xfrm>
        </p:spPr>
        <p:txBody>
          <a:bodyPr anchor="ctr">
            <a:noAutofit/>
          </a:bodyPr>
          <a:lstStyle>
            <a:lvl1pPr marL="0" indent="0">
              <a:buFontTx/>
              <a:buNone/>
              <a:defRPr sz="1333" b="1">
                <a:solidFill>
                  <a:srgbClr val="0050A0"/>
                </a:solidFill>
                <a:latin typeface="+mj-lt"/>
                <a:cs typeface="Arial" panose="020B0604020202020204" pitchFamily="34" charset="0"/>
              </a:defRPr>
            </a:lvl1pPr>
          </a:lstStyle>
          <a:p>
            <a:pPr lvl="0"/>
            <a:r>
              <a:rPr lang="sv-SE"/>
              <a:t>Klicka här för att ändra format på bakgrundstexten</a:t>
            </a:r>
          </a:p>
        </p:txBody>
      </p:sp>
      <p:pic>
        <p:nvPicPr>
          <p:cNvPr id="2050" name="Picture 2">
            <a:extLst>
              <a:ext uri="{FF2B5EF4-FFF2-40B4-BE49-F238E27FC236}">
                <a16:creationId xmlns:a16="http://schemas.microsoft.com/office/drawing/2014/main" id="{9BF508FF-9A9F-DD4F-A337-58F2C9D09C6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6672064" y="5758521"/>
            <a:ext cx="2510565" cy="8736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nera | Medicon Village">
            <a:extLst>
              <a:ext uri="{FF2B5EF4-FFF2-40B4-BE49-F238E27FC236}">
                <a16:creationId xmlns:a16="http://schemas.microsoft.com/office/drawing/2014/main" id="{8A66CDC9-99E7-104D-B067-2E9E695197AC}"/>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039883" y="5805419"/>
            <a:ext cx="1177909" cy="70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894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560A13A-DB3F-4AD5-B6AF-BDA0278A0A39}" type="datetimeFigureOut">
              <a:rPr lang="sv-SE" smtClean="0"/>
              <a:t>2021-06-09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13227205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Rubrik + Brödtext, mörk bakgrund, Kapitelmärknin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BFFC75E9-C109-AB40-B376-00003B10B30D}"/>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3"/>
            <a:ext cx="12196800" cy="5592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Platshållare för text 3"/>
          <p:cNvSpPr>
            <a:spLocks noGrp="1"/>
          </p:cNvSpPr>
          <p:nvPr>
            <p:ph type="body" sz="quarter" idx="10"/>
          </p:nvPr>
        </p:nvSpPr>
        <p:spPr>
          <a:xfrm>
            <a:off x="1007534" y="757767"/>
            <a:ext cx="10272185" cy="787400"/>
          </a:xfrm>
        </p:spPr>
        <p:txBody>
          <a:bodyPr anchor="ctr">
            <a:noAutofit/>
          </a:bodyPr>
          <a:lstStyle>
            <a:lvl1pPr marL="0" indent="0" algn="l">
              <a:buNone/>
              <a:defRPr sz="4000">
                <a:solidFill>
                  <a:schemeClr val="bg1"/>
                </a:solidFill>
                <a:latin typeface="+mj-lt"/>
                <a:cs typeface="Arial" panose="020B0604020202020204" pitchFamily="34" charset="0"/>
              </a:defRPr>
            </a:lvl1pPr>
          </a:lstStyle>
          <a:p>
            <a:pPr lvl="0"/>
            <a:r>
              <a:rPr lang="sv-SE"/>
              <a:t>Klicka här för att ändra format på bakgrundstexten</a:t>
            </a:r>
          </a:p>
        </p:txBody>
      </p:sp>
      <p:sp>
        <p:nvSpPr>
          <p:cNvPr id="5" name="Platshållare för text 5"/>
          <p:cNvSpPr>
            <a:spLocks noGrp="1"/>
          </p:cNvSpPr>
          <p:nvPr>
            <p:ph type="body" sz="quarter" idx="11"/>
          </p:nvPr>
        </p:nvSpPr>
        <p:spPr>
          <a:xfrm>
            <a:off x="1007436" y="1773239"/>
            <a:ext cx="10272185" cy="3479965"/>
          </a:xfrm>
        </p:spPr>
        <p:txBody>
          <a:bodyPr>
            <a:noAutofit/>
          </a:bodyPr>
          <a:lstStyle>
            <a:lvl1pPr marL="0" indent="0">
              <a:spcBef>
                <a:spcPts val="800"/>
              </a:spcBef>
              <a:spcAft>
                <a:spcPts val="800"/>
              </a:spcAft>
              <a:buNone/>
              <a:defRPr sz="2667">
                <a:solidFill>
                  <a:schemeClr val="bg1"/>
                </a:solidFill>
                <a:latin typeface="+mn-lt"/>
                <a:cs typeface="Arial" panose="020B0604020202020204" pitchFamily="34" charset="0"/>
              </a:defRPr>
            </a:lvl1pPr>
            <a:lvl2pPr marL="609585" indent="0">
              <a:buNone/>
              <a:defRPr/>
            </a:lvl2pPr>
            <a:lvl3pPr marL="1219170" indent="0">
              <a:buNone/>
              <a:defRPr/>
            </a:lvl3pPr>
            <a:lvl4pPr marL="1828754" indent="0">
              <a:buNone/>
              <a:defRPr/>
            </a:lvl4pPr>
            <a:lvl5pPr marL="2438339" indent="0">
              <a:buNone/>
              <a:defRPr/>
            </a:lvl5pPr>
          </a:lstStyle>
          <a:p>
            <a:pPr lvl="0"/>
            <a:r>
              <a:rPr lang="sv-SE"/>
              <a:t>Klicka här för att ändra format på bakgrundstexten</a:t>
            </a:r>
          </a:p>
        </p:txBody>
      </p:sp>
      <p:sp>
        <p:nvSpPr>
          <p:cNvPr id="6" name="Platshållare för text 5"/>
          <p:cNvSpPr>
            <a:spLocks noGrp="1"/>
          </p:cNvSpPr>
          <p:nvPr>
            <p:ph type="body" sz="quarter" idx="13"/>
          </p:nvPr>
        </p:nvSpPr>
        <p:spPr>
          <a:xfrm>
            <a:off x="527052" y="327416"/>
            <a:ext cx="10752569" cy="218685"/>
          </a:xfrm>
        </p:spPr>
        <p:txBody>
          <a:bodyPr anchor="ctr">
            <a:noAutofit/>
          </a:bodyPr>
          <a:lstStyle>
            <a:lvl1pPr marL="0" indent="0">
              <a:buFontTx/>
              <a:buNone/>
              <a:defRPr sz="1333" b="1">
                <a:solidFill>
                  <a:schemeClr val="bg1"/>
                </a:solidFill>
                <a:latin typeface="+mn-lt"/>
                <a:cs typeface="Arial" panose="020B0604020202020204" pitchFamily="34" charset="0"/>
              </a:defRPr>
            </a:lvl1pPr>
          </a:lstStyle>
          <a:p>
            <a:pPr lvl="0"/>
            <a:r>
              <a:rPr lang="sv-SE"/>
              <a:t>Klicka här för att ändra format på bakgrundstexten</a:t>
            </a:r>
          </a:p>
        </p:txBody>
      </p:sp>
    </p:spTree>
    <p:extLst>
      <p:ext uri="{BB962C8B-B14F-4D97-AF65-F5344CB8AC3E}">
        <p14:creationId xmlns:p14="http://schemas.microsoft.com/office/powerpoint/2010/main" val="1328274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Rubrik + Brödtext, ljus bakgrund, Kapitelmärknin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FB7DD71-2BB3-E140-86D0-C985F652F900}"/>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3"/>
            <a:ext cx="12196800" cy="5592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Platshållare för text 3"/>
          <p:cNvSpPr>
            <a:spLocks noGrp="1"/>
          </p:cNvSpPr>
          <p:nvPr>
            <p:ph type="body" sz="quarter" idx="10"/>
          </p:nvPr>
        </p:nvSpPr>
        <p:spPr>
          <a:xfrm>
            <a:off x="1014105" y="757768"/>
            <a:ext cx="10272185" cy="787401"/>
          </a:xfrm>
        </p:spPr>
        <p:txBody>
          <a:bodyPr anchor="ctr">
            <a:noAutofit/>
          </a:bodyPr>
          <a:lstStyle>
            <a:lvl1pPr marL="0" indent="0" algn="l">
              <a:buNone/>
              <a:defRPr sz="4000">
                <a:solidFill>
                  <a:srgbClr val="0050A0"/>
                </a:solidFill>
                <a:latin typeface="+mj-lt"/>
                <a:cs typeface="Arial" panose="020B0604020202020204" pitchFamily="34" charset="0"/>
              </a:defRPr>
            </a:lvl1pPr>
          </a:lstStyle>
          <a:p>
            <a:pPr lvl="0"/>
            <a:r>
              <a:rPr lang="sv-SE"/>
              <a:t>Klicka här för att ändra format på bakgrundstexten</a:t>
            </a:r>
          </a:p>
        </p:txBody>
      </p:sp>
      <p:sp>
        <p:nvSpPr>
          <p:cNvPr id="5" name="Platshållare för text 5"/>
          <p:cNvSpPr>
            <a:spLocks noGrp="1"/>
          </p:cNvSpPr>
          <p:nvPr>
            <p:ph type="body" sz="quarter" idx="11"/>
          </p:nvPr>
        </p:nvSpPr>
        <p:spPr>
          <a:xfrm>
            <a:off x="1007534" y="1782359"/>
            <a:ext cx="10272185" cy="3470845"/>
          </a:xfrm>
        </p:spPr>
        <p:txBody>
          <a:bodyPr>
            <a:noAutofit/>
          </a:bodyPr>
          <a:lstStyle>
            <a:lvl1pPr marL="0" indent="0">
              <a:spcBef>
                <a:spcPts val="800"/>
              </a:spcBef>
              <a:spcAft>
                <a:spcPts val="800"/>
              </a:spcAft>
              <a:buNone/>
              <a:defRPr sz="2667">
                <a:solidFill>
                  <a:schemeClr val="tx1"/>
                </a:solidFill>
                <a:latin typeface="+mn-lt"/>
                <a:cs typeface="Arial" panose="020B0604020202020204" pitchFamily="34" charset="0"/>
              </a:defRPr>
            </a:lvl1pPr>
            <a:lvl2pPr marL="609585" indent="0">
              <a:buNone/>
              <a:defRPr/>
            </a:lvl2pPr>
            <a:lvl3pPr marL="1219170" indent="0">
              <a:buNone/>
              <a:defRPr/>
            </a:lvl3pPr>
            <a:lvl4pPr marL="1828754" indent="0">
              <a:buNone/>
              <a:defRPr/>
            </a:lvl4pPr>
            <a:lvl5pPr marL="2438339" indent="0">
              <a:buNone/>
              <a:defRPr/>
            </a:lvl5pPr>
          </a:lstStyle>
          <a:p>
            <a:pPr lvl="0"/>
            <a:r>
              <a:rPr lang="sv-SE"/>
              <a:t>Klicka här för att ändra format på bakgrundstexten</a:t>
            </a:r>
          </a:p>
        </p:txBody>
      </p:sp>
      <p:sp>
        <p:nvSpPr>
          <p:cNvPr id="6" name="Platshållare för text 5"/>
          <p:cNvSpPr>
            <a:spLocks noGrp="1"/>
          </p:cNvSpPr>
          <p:nvPr>
            <p:ph type="body" sz="quarter" idx="13"/>
          </p:nvPr>
        </p:nvSpPr>
        <p:spPr>
          <a:xfrm>
            <a:off x="527051" y="332111"/>
            <a:ext cx="10752667" cy="213989"/>
          </a:xfrm>
        </p:spPr>
        <p:txBody>
          <a:bodyPr anchor="ctr">
            <a:noAutofit/>
          </a:bodyPr>
          <a:lstStyle>
            <a:lvl1pPr marL="0" indent="0">
              <a:buFontTx/>
              <a:buNone/>
              <a:defRPr sz="1333" b="1">
                <a:solidFill>
                  <a:srgbClr val="0050A0"/>
                </a:solidFill>
                <a:latin typeface="+mj-lt"/>
                <a:cs typeface="Arial" panose="020B0604020202020204" pitchFamily="34" charset="0"/>
              </a:defRPr>
            </a:lvl1pPr>
          </a:lstStyle>
          <a:p>
            <a:pPr lvl="0"/>
            <a:r>
              <a:rPr lang="sv-SE"/>
              <a:t>Klicka här för att ändra format på bakgrundstexten</a:t>
            </a:r>
          </a:p>
        </p:txBody>
      </p:sp>
    </p:spTree>
    <p:extLst>
      <p:ext uri="{BB962C8B-B14F-4D97-AF65-F5344CB8AC3E}">
        <p14:creationId xmlns:p14="http://schemas.microsoft.com/office/powerpoint/2010/main" val="34358251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Rubrik + Brödtext, ljus bakgrund, Kapitelmärknin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ACED7FC-43C7-894A-A901-859E163D61C4}"/>
              </a:ext>
            </a:extLst>
          </p:cNvPr>
          <p:cNvSpPr/>
          <p:nvPr userDrawn="1"/>
        </p:nvSpPr>
        <p:spPr>
          <a:xfrm>
            <a:off x="0" y="1"/>
            <a:ext cx="12192000" cy="55943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Platshållare för text 3"/>
          <p:cNvSpPr>
            <a:spLocks noGrp="1"/>
          </p:cNvSpPr>
          <p:nvPr>
            <p:ph type="body" sz="quarter" idx="10"/>
          </p:nvPr>
        </p:nvSpPr>
        <p:spPr>
          <a:xfrm>
            <a:off x="1014105" y="757768"/>
            <a:ext cx="10272185" cy="787401"/>
          </a:xfrm>
        </p:spPr>
        <p:txBody>
          <a:bodyPr anchor="ctr">
            <a:noAutofit/>
          </a:bodyPr>
          <a:lstStyle>
            <a:lvl1pPr marL="0" indent="0" algn="l">
              <a:buNone/>
              <a:defRPr sz="4000">
                <a:solidFill>
                  <a:srgbClr val="0050A0"/>
                </a:solidFill>
                <a:latin typeface="+mj-lt"/>
                <a:cs typeface="Arial" panose="020B0604020202020204" pitchFamily="34" charset="0"/>
              </a:defRPr>
            </a:lvl1pPr>
          </a:lstStyle>
          <a:p>
            <a:pPr lvl="0"/>
            <a:r>
              <a:rPr lang="sv-SE"/>
              <a:t>Klicka här för att ändra format på bakgrundstexten</a:t>
            </a:r>
          </a:p>
        </p:txBody>
      </p:sp>
      <p:sp>
        <p:nvSpPr>
          <p:cNvPr id="5" name="Platshållare för text 5"/>
          <p:cNvSpPr>
            <a:spLocks noGrp="1"/>
          </p:cNvSpPr>
          <p:nvPr>
            <p:ph type="body" sz="quarter" idx="11"/>
          </p:nvPr>
        </p:nvSpPr>
        <p:spPr>
          <a:xfrm>
            <a:off x="1007534" y="1782359"/>
            <a:ext cx="10272185" cy="3470845"/>
          </a:xfrm>
        </p:spPr>
        <p:txBody>
          <a:bodyPr>
            <a:noAutofit/>
          </a:bodyPr>
          <a:lstStyle>
            <a:lvl1pPr marL="0" indent="0">
              <a:spcBef>
                <a:spcPts val="800"/>
              </a:spcBef>
              <a:spcAft>
                <a:spcPts val="800"/>
              </a:spcAft>
              <a:buNone/>
              <a:defRPr sz="2667">
                <a:solidFill>
                  <a:schemeClr val="tx1"/>
                </a:solidFill>
                <a:latin typeface="+mn-lt"/>
                <a:cs typeface="Arial" panose="020B0604020202020204" pitchFamily="34" charset="0"/>
              </a:defRPr>
            </a:lvl1pPr>
            <a:lvl2pPr marL="609585" indent="0">
              <a:buNone/>
              <a:defRPr/>
            </a:lvl2pPr>
            <a:lvl3pPr marL="1219170" indent="0">
              <a:buNone/>
              <a:defRPr/>
            </a:lvl3pPr>
            <a:lvl4pPr marL="1828754" indent="0">
              <a:buNone/>
              <a:defRPr/>
            </a:lvl4pPr>
            <a:lvl5pPr marL="2438339" indent="0">
              <a:buNone/>
              <a:defRPr/>
            </a:lvl5pPr>
          </a:lstStyle>
          <a:p>
            <a:pPr lvl="0"/>
            <a:r>
              <a:rPr lang="sv-SE"/>
              <a:t>Klicka här för att ändra format på bakgrundstexten</a:t>
            </a:r>
          </a:p>
        </p:txBody>
      </p:sp>
      <p:sp>
        <p:nvSpPr>
          <p:cNvPr id="6" name="Platshållare för text 5"/>
          <p:cNvSpPr>
            <a:spLocks noGrp="1"/>
          </p:cNvSpPr>
          <p:nvPr>
            <p:ph type="body" sz="quarter" idx="13"/>
          </p:nvPr>
        </p:nvSpPr>
        <p:spPr>
          <a:xfrm>
            <a:off x="527051" y="332111"/>
            <a:ext cx="10752667" cy="213989"/>
          </a:xfrm>
        </p:spPr>
        <p:txBody>
          <a:bodyPr anchor="ctr">
            <a:noAutofit/>
          </a:bodyPr>
          <a:lstStyle>
            <a:lvl1pPr marL="0" indent="0">
              <a:buFontTx/>
              <a:buNone/>
              <a:defRPr sz="1333" b="1">
                <a:solidFill>
                  <a:srgbClr val="0050A0"/>
                </a:solidFill>
                <a:latin typeface="+mj-lt"/>
                <a:cs typeface="Arial" panose="020B0604020202020204" pitchFamily="34" charset="0"/>
              </a:defRPr>
            </a:lvl1pPr>
          </a:lstStyle>
          <a:p>
            <a:pPr lvl="0"/>
            <a:r>
              <a:rPr lang="sv-SE"/>
              <a:t>Klicka här för att ändra format på bakgrundstexten</a:t>
            </a:r>
          </a:p>
        </p:txBody>
      </p:sp>
    </p:spTree>
    <p:extLst>
      <p:ext uri="{BB962C8B-B14F-4D97-AF65-F5344CB8AC3E}">
        <p14:creationId xmlns:p14="http://schemas.microsoft.com/office/powerpoint/2010/main" val="2074306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B6403A-4370-E74C-829E-9DEDE8A533EC}"/>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CC3B196D-FD70-504B-835D-07D7F96389BA}"/>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C0785C1C-503E-284D-BA16-43BA4BB1DBD5}"/>
              </a:ext>
            </a:extLst>
          </p:cNvPr>
          <p:cNvSpPr>
            <a:spLocks noGrp="1"/>
          </p:cNvSpPr>
          <p:nvPr>
            <p:ph type="dt" sz="half" idx="10"/>
          </p:nvPr>
        </p:nvSpPr>
        <p:spPr/>
        <p:txBody>
          <a:bodyPr/>
          <a:lstStyle/>
          <a:p>
            <a:fld id="{A1C15F14-B22D-514E-B102-342EC963C837}" type="datetimeFigureOut">
              <a:rPr lang="sv-SE" smtClean="0"/>
              <a:t>2021-06-09</a:t>
            </a:fld>
            <a:endParaRPr lang="sv-SE"/>
          </a:p>
        </p:txBody>
      </p:sp>
      <p:sp>
        <p:nvSpPr>
          <p:cNvPr id="5" name="Platshållare för sidfot 4">
            <a:extLst>
              <a:ext uri="{FF2B5EF4-FFF2-40B4-BE49-F238E27FC236}">
                <a16:creationId xmlns:a16="http://schemas.microsoft.com/office/drawing/2014/main" id="{FD906C6C-DD97-CF44-8300-C0BCC98CF96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4BC5840-4DAD-BD40-9F26-36E30DD32669}"/>
              </a:ext>
            </a:extLst>
          </p:cNvPr>
          <p:cNvSpPr>
            <a:spLocks noGrp="1"/>
          </p:cNvSpPr>
          <p:nvPr>
            <p:ph type="sldNum" sz="quarter" idx="12"/>
          </p:nvPr>
        </p:nvSpPr>
        <p:spPr/>
        <p:txBody>
          <a:bodyPr/>
          <a:lstStyle/>
          <a:p>
            <a:fld id="{3BEA0DD5-EBE0-264C-BE04-5DC816DCBDEC}" type="slidenum">
              <a:rPr lang="sv-SE" smtClean="0"/>
              <a:t>‹#›</a:t>
            </a:fld>
            <a:endParaRPr lang="sv-SE"/>
          </a:p>
        </p:txBody>
      </p:sp>
    </p:spTree>
    <p:extLst>
      <p:ext uri="{BB962C8B-B14F-4D97-AF65-F5344CB8AC3E}">
        <p14:creationId xmlns:p14="http://schemas.microsoft.com/office/powerpoint/2010/main" val="711241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421546-257F-1841-849C-0818229D859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DFB573A-4916-654F-B7F6-BFE744B7A2BB}"/>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2A3C0F1-8E42-3143-8C3E-995FDC711F8A}"/>
              </a:ext>
            </a:extLst>
          </p:cNvPr>
          <p:cNvSpPr>
            <a:spLocks noGrp="1"/>
          </p:cNvSpPr>
          <p:nvPr>
            <p:ph type="dt" sz="half" idx="10"/>
          </p:nvPr>
        </p:nvSpPr>
        <p:spPr/>
        <p:txBody>
          <a:bodyPr/>
          <a:lstStyle/>
          <a:p>
            <a:fld id="{A1C15F14-B22D-514E-B102-342EC963C837}" type="datetimeFigureOut">
              <a:rPr lang="sv-SE" smtClean="0"/>
              <a:t>2021-06-09</a:t>
            </a:fld>
            <a:endParaRPr lang="sv-SE"/>
          </a:p>
        </p:txBody>
      </p:sp>
      <p:sp>
        <p:nvSpPr>
          <p:cNvPr id="5" name="Platshållare för sidfot 4">
            <a:extLst>
              <a:ext uri="{FF2B5EF4-FFF2-40B4-BE49-F238E27FC236}">
                <a16:creationId xmlns:a16="http://schemas.microsoft.com/office/drawing/2014/main" id="{F7DB5B21-E8CE-674E-9AA9-06FACFA5843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F75AB8B-FD4E-674C-8AE8-CCE7DF0CAAA3}"/>
              </a:ext>
            </a:extLst>
          </p:cNvPr>
          <p:cNvSpPr>
            <a:spLocks noGrp="1"/>
          </p:cNvSpPr>
          <p:nvPr>
            <p:ph type="sldNum" sz="quarter" idx="12"/>
          </p:nvPr>
        </p:nvSpPr>
        <p:spPr/>
        <p:txBody>
          <a:bodyPr/>
          <a:lstStyle/>
          <a:p>
            <a:fld id="{3BEA0DD5-EBE0-264C-BE04-5DC816DCBDEC}" type="slidenum">
              <a:rPr lang="sv-SE" smtClean="0"/>
              <a:t>‹#›</a:t>
            </a:fld>
            <a:endParaRPr lang="sv-SE"/>
          </a:p>
        </p:txBody>
      </p:sp>
    </p:spTree>
    <p:extLst>
      <p:ext uri="{BB962C8B-B14F-4D97-AF65-F5344CB8AC3E}">
        <p14:creationId xmlns:p14="http://schemas.microsoft.com/office/powerpoint/2010/main" val="1835379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1560A13A-DB3F-4AD5-B6AF-BDA0278A0A39}" type="datetimeFigureOut">
              <a:rPr lang="sv-SE" smtClean="0"/>
              <a:t>2021-06-09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4186728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1560A13A-DB3F-4AD5-B6AF-BDA0278A0A39}" type="datetimeFigureOut">
              <a:rPr lang="sv-SE" smtClean="0"/>
              <a:t>2021-06-09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592360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1560A13A-DB3F-4AD5-B6AF-BDA0278A0A39}" type="datetimeFigureOut">
              <a:rPr lang="sv-SE" smtClean="0"/>
              <a:t>2021-06-09</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277650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1560A13A-DB3F-4AD5-B6AF-BDA0278A0A39}" type="datetimeFigureOut">
              <a:rPr lang="sv-SE" smtClean="0"/>
              <a:t>2021-06-09</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256609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560A13A-DB3F-4AD5-B6AF-BDA0278A0A39}" type="datetimeFigureOut">
              <a:rPr lang="sv-SE" smtClean="0"/>
              <a:t>2021-06-09</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311076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1560A13A-DB3F-4AD5-B6AF-BDA0278A0A39}" type="datetimeFigureOut">
              <a:rPr lang="sv-SE" smtClean="0"/>
              <a:t>2021-06-09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1548965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1560A13A-DB3F-4AD5-B6AF-BDA0278A0A39}" type="datetimeFigureOut">
              <a:rPr lang="sv-SE" smtClean="0"/>
              <a:t>2021-06-09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4171453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60A13A-DB3F-4AD5-B6AF-BDA0278A0A39}" type="datetimeFigureOut">
              <a:rPr lang="sv-SE" smtClean="0"/>
              <a:t>2021-06-09</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C2F05B-BAF9-488D-83DE-20A7CCFAC190}" type="slidenum">
              <a:rPr lang="sv-SE" smtClean="0"/>
              <a:t>‹#›</a:t>
            </a:fld>
            <a:endParaRPr lang="sv-SE"/>
          </a:p>
        </p:txBody>
      </p:sp>
    </p:spTree>
    <p:extLst>
      <p:ext uri="{BB962C8B-B14F-4D97-AF65-F5344CB8AC3E}">
        <p14:creationId xmlns:p14="http://schemas.microsoft.com/office/powerpoint/2010/main" val="3707285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07535" y="274639"/>
            <a:ext cx="10272184" cy="1143000"/>
          </a:xfrm>
          <a:prstGeom prst="rect">
            <a:avLst/>
          </a:prstGeom>
        </p:spPr>
        <p:txBody>
          <a:bodyPr vert="horz" lIns="91440" tIns="45720" rIns="91440" bIns="45720" rtlCol="0" anchor="ctr">
            <a:noAutofit/>
          </a:bodyPr>
          <a:lstStyle/>
          <a:p>
            <a:r>
              <a:rPr lang="sv-SE"/>
              <a:t>Klicka här för att ändra format</a:t>
            </a:r>
          </a:p>
        </p:txBody>
      </p:sp>
      <p:sp>
        <p:nvSpPr>
          <p:cNvPr id="3" name="Platshållare för text 2"/>
          <p:cNvSpPr>
            <a:spLocks noGrp="1"/>
          </p:cNvSpPr>
          <p:nvPr>
            <p:ph type="body" idx="1"/>
          </p:nvPr>
        </p:nvSpPr>
        <p:spPr>
          <a:xfrm>
            <a:off x="1007535" y="1600202"/>
            <a:ext cx="10272184" cy="3556991"/>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6" name="Bildobjekt 5">
            <a:extLst>
              <a:ext uri="{FF2B5EF4-FFF2-40B4-BE49-F238E27FC236}">
                <a16:creationId xmlns:a16="http://schemas.microsoft.com/office/drawing/2014/main" id="{3769B1E0-10C2-AE47-AB55-7809D5305121}"/>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9359506" y="6007591"/>
            <a:ext cx="1920213" cy="434661"/>
          </a:xfrm>
          <a:prstGeom prst="rect">
            <a:avLst/>
          </a:prstGeom>
        </p:spPr>
      </p:pic>
    </p:spTree>
    <p:extLst>
      <p:ext uri="{BB962C8B-B14F-4D97-AF65-F5344CB8AC3E}">
        <p14:creationId xmlns:p14="http://schemas.microsoft.com/office/powerpoint/2010/main" val="2621994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1219170" rtl="0" eaLnBrk="1" latinLnBrk="0" hangingPunct="1">
        <a:spcBef>
          <a:spcPct val="0"/>
        </a:spcBef>
        <a:buNone/>
        <a:defRPr sz="5867" kern="1200">
          <a:solidFill>
            <a:srgbClr val="0050A0"/>
          </a:solidFill>
          <a:latin typeface="+mj-lt"/>
          <a:ea typeface="+mj-ea"/>
          <a:cs typeface="Arial" panose="020B0604020202020204" pitchFamily="34" charset="0"/>
        </a:defRPr>
      </a:lvl1pPr>
    </p:titleStyle>
    <p:bodyStyle>
      <a:lvl1pPr marL="239994" indent="-239994" algn="l" defTabSz="1219170" rtl="0" eaLnBrk="1" latinLnBrk="0" hangingPunct="1">
        <a:spcBef>
          <a:spcPct val="20000"/>
        </a:spcBef>
        <a:buClr>
          <a:srgbClr val="0050A0"/>
        </a:buClr>
        <a:buFont typeface="Arial" panose="020B0604020202020204" pitchFamily="34" charset="0"/>
        <a:buChar char="•"/>
        <a:defRPr sz="2667" kern="1200">
          <a:solidFill>
            <a:schemeClr val="tx1"/>
          </a:solidFill>
          <a:latin typeface="+mn-lt"/>
          <a:ea typeface="+mn-ea"/>
          <a:cs typeface="+mn-cs"/>
        </a:defRPr>
      </a:lvl1pPr>
      <a:lvl2pPr marL="700782" indent="-239994" algn="l" defTabSz="1219170" rtl="0" eaLnBrk="1" latinLnBrk="0" hangingPunct="1">
        <a:spcBef>
          <a:spcPct val="20000"/>
        </a:spcBef>
        <a:buClr>
          <a:srgbClr val="0050A0"/>
        </a:buClr>
        <a:buFont typeface="Arial" panose="020B0604020202020204" pitchFamily="34" charset="0"/>
        <a:buChar char="•"/>
        <a:defRPr sz="2400" kern="1200">
          <a:solidFill>
            <a:schemeClr val="tx1"/>
          </a:solidFill>
          <a:latin typeface="+mn-lt"/>
          <a:ea typeface="+mn-ea"/>
          <a:cs typeface="+mn-cs"/>
        </a:defRPr>
      </a:lvl2pPr>
      <a:lvl3pPr marL="1283968" indent="-239994" algn="l" defTabSz="1219170" rtl="0" eaLnBrk="1" latinLnBrk="0" hangingPunct="1">
        <a:spcBef>
          <a:spcPct val="20000"/>
        </a:spcBef>
        <a:buClr>
          <a:srgbClr val="0050A0"/>
        </a:buClr>
        <a:buFont typeface="Arial" panose="020B0604020202020204" pitchFamily="34" charset="0"/>
        <a:buChar char="•"/>
        <a:defRPr sz="2133" kern="1200">
          <a:solidFill>
            <a:schemeClr val="tx1"/>
          </a:solidFill>
          <a:latin typeface="+mn-lt"/>
          <a:ea typeface="+mn-ea"/>
          <a:cs typeface="+mn-cs"/>
        </a:defRPr>
      </a:lvl3pPr>
      <a:lvl4pPr marL="1845554" indent="-239994" algn="l" defTabSz="1219170" rtl="0" eaLnBrk="1" latinLnBrk="0" hangingPunct="1">
        <a:spcBef>
          <a:spcPct val="20000"/>
        </a:spcBef>
        <a:buClr>
          <a:srgbClr val="0050A0"/>
        </a:buClr>
        <a:buFont typeface="Arial" panose="020B0604020202020204" pitchFamily="34" charset="0"/>
        <a:buChar char="•"/>
        <a:defRPr sz="1867" kern="1200">
          <a:solidFill>
            <a:schemeClr val="tx1"/>
          </a:solidFill>
          <a:latin typeface="+mn-lt"/>
          <a:ea typeface="+mn-ea"/>
          <a:cs typeface="+mn-cs"/>
        </a:defRPr>
      </a:lvl4pPr>
      <a:lvl5pPr marL="2311142" indent="-239994" algn="l" defTabSz="1219170" rtl="0" eaLnBrk="1" latinLnBrk="0" hangingPunct="1">
        <a:spcBef>
          <a:spcPct val="20000"/>
        </a:spcBef>
        <a:buClr>
          <a:srgbClr val="0050A0"/>
        </a:buClr>
        <a:buFont typeface="Arial" panose="020B0604020202020204" pitchFamily="34" charset="0"/>
        <a:buChar char="•"/>
        <a:defRPr sz="16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43">
          <p15:clr>
            <a:srgbClr val="F26B43"/>
          </p15:clr>
        </p15:guide>
        <p15:guide id="2" pos="476">
          <p15:clr>
            <a:srgbClr val="F26B43"/>
          </p15:clr>
        </p15:guide>
        <p15:guide id="3" orient="horz" pos="158">
          <p15:clr>
            <a:srgbClr val="F26B43"/>
          </p15:clr>
        </p15:guide>
        <p15:guide id="4" orient="horz" pos="259">
          <p15:clr>
            <a:srgbClr val="F26B43"/>
          </p15:clr>
        </p15:guide>
        <p15:guide id="5" orient="horz" pos="835">
          <p15:clr>
            <a:srgbClr val="F26B43"/>
          </p15:clr>
        </p15:guide>
        <p15:guide id="6" orient="horz" pos="730">
          <p15:clr>
            <a:srgbClr val="F26B43"/>
          </p15:clr>
        </p15:guide>
        <p15:guide id="7" pos="5329">
          <p15:clr>
            <a:srgbClr val="F26B43"/>
          </p15:clr>
        </p15:guide>
        <p15:guide id="8" pos="249">
          <p15:clr>
            <a:srgbClr val="F26B43"/>
          </p15:clr>
        </p15:guide>
        <p15:guide id="9" orient="horz" pos="2482">
          <p15:clr>
            <a:srgbClr val="F26B43"/>
          </p15:clr>
        </p15:guide>
        <p15:guide id="10" orient="horz" pos="358">
          <p15:clr>
            <a:srgbClr val="F26B43"/>
          </p15:clr>
        </p15:guide>
        <p15:guide id="12" orient="horz" pos="2835">
          <p15:clr>
            <a:srgbClr val="F26B43"/>
          </p15:clr>
        </p15:guide>
        <p15:guide id="13" orient="horz" pos="3044">
          <p15:clr>
            <a:srgbClr val="F26B43"/>
          </p15:clr>
        </p15:guide>
        <p15:guide id="14" pos="2880">
          <p15:clr>
            <a:srgbClr val="F26B43"/>
          </p15:clr>
        </p15:guide>
        <p15:guide id="15" pos="306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svg"/><Relationship Id="rId9"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57.sv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9.svg"/></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4.png"/><Relationship Id="rId7" Type="http://schemas.openxmlformats.org/officeDocument/2006/relationships/slide" Target="slide29.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slide" Target="slide28.xml"/></Relationships>
</file>

<file path=ppt/slides/_rels/slide3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78.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2.jpe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jpeg"/><Relationship Id="rId9" Type="http://schemas.openxmlformats.org/officeDocument/2006/relationships/image" Target="../media/image75.png"/></Relationships>
</file>

<file path=ppt/slides/_rels/slide3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2.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41E942F1-3152-714C-A8BF-56B49FEDF12D}"/>
              </a:ext>
            </a:extLst>
          </p:cNvPr>
          <p:cNvSpPr/>
          <p:nvPr/>
        </p:nvSpPr>
        <p:spPr>
          <a:xfrm>
            <a:off x="546100" y="336880"/>
            <a:ext cx="11099799" cy="1384995"/>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a:ln>
                  <a:noFill/>
                </a:ln>
                <a:solidFill>
                  <a:srgbClr val="000000"/>
                </a:solidFill>
                <a:effectLst/>
                <a:uLnTx/>
                <a:uFillTx/>
                <a:latin typeface="Calibri"/>
                <a:ea typeface="+mn-ea"/>
                <a:cs typeface="+mn-cs"/>
              </a:rPr>
              <a:t>Välkommen till Projekt </a:t>
            </a:r>
            <a:r>
              <a:rPr kumimoji="0" lang="sv-SE" sz="2800" b="1" i="0" u="none" strike="noStrike" kern="1200" cap="none" spc="0" normalizeH="0" baseline="0" noProof="0" err="1">
                <a:ln>
                  <a:noFill/>
                </a:ln>
                <a:solidFill>
                  <a:srgbClr val="000000"/>
                </a:solidFill>
                <a:effectLst/>
                <a:uLnTx/>
                <a:uFillTx/>
                <a:latin typeface="Calibri"/>
                <a:ea typeface="+mn-ea"/>
                <a:cs typeface="+mn-cs"/>
              </a:rPr>
              <a:t>Arkinera</a:t>
            </a:r>
            <a:r>
              <a:rPr kumimoji="0" lang="sv-SE" sz="2800" b="1" i="0" u="none" strike="noStrike" kern="1200" cap="none" spc="0" normalizeH="0" baseline="0" noProof="0">
                <a:ln>
                  <a:noFill/>
                </a:ln>
                <a:solidFill>
                  <a:srgbClr val="000000"/>
                </a:solidFill>
                <a:effectLst/>
                <a:uLnTx/>
                <a:uFillTx/>
                <a:latin typeface="Calibri"/>
                <a:ea typeface="+mn-ea"/>
                <a:cs typeface="+mn-cs"/>
              </a:rPr>
              <a:t>, utbildning 4. Vi börjar inom kort.</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a:ln>
                <a:noFill/>
              </a:ln>
              <a:solidFill>
                <a:srgbClr val="000000"/>
              </a:solidFill>
              <a:effectLst/>
              <a:uLnTx/>
              <a:uFillTx/>
              <a:latin typeface="Calibri"/>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a:ln>
                <a:noFill/>
              </a:ln>
              <a:solidFill>
                <a:srgbClr val="000000"/>
              </a:solidFill>
              <a:effectLst/>
              <a:uLnTx/>
              <a:uFillTx/>
              <a:latin typeface="Calibri"/>
              <a:ea typeface="+mn-ea"/>
              <a:cs typeface="+mn-cs"/>
            </a:endParaRPr>
          </a:p>
        </p:txBody>
      </p:sp>
      <p:sp>
        <p:nvSpPr>
          <p:cNvPr id="7" name="Rektangel 6">
            <a:extLst>
              <a:ext uri="{FF2B5EF4-FFF2-40B4-BE49-F238E27FC236}">
                <a16:creationId xmlns:a16="http://schemas.microsoft.com/office/drawing/2014/main" id="{421D4D4B-21BB-47F4-991C-9705CF669F96}"/>
              </a:ext>
            </a:extLst>
          </p:cNvPr>
          <p:cNvSpPr/>
          <p:nvPr/>
        </p:nvSpPr>
        <p:spPr>
          <a:xfrm>
            <a:off x="685800" y="1029377"/>
            <a:ext cx="11099799" cy="4401205"/>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a:ln>
                  <a:noFill/>
                </a:ln>
                <a:solidFill>
                  <a:srgbClr val="000000"/>
                </a:solidFill>
                <a:effectLst/>
                <a:uLnTx/>
                <a:uFillTx/>
                <a:latin typeface="Calibri"/>
                <a:ea typeface="+mn-ea"/>
                <a:cs typeface="+mn-cs"/>
              </a:rPr>
              <a:t>Det är många inbjudna deltagare så vi ber er att följa dessa regler:</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sv-SE" sz="2800" b="0" i="0" u="none" strike="noStrike" kern="1200" cap="none" spc="0" normalizeH="0" baseline="0" noProof="0">
              <a:ln>
                <a:noFill/>
              </a:ln>
              <a:solidFill>
                <a:srgbClr val="000000"/>
              </a:solidFill>
              <a:effectLst/>
              <a:uLnTx/>
              <a:uFillTx/>
              <a:latin typeface="Calibri"/>
              <a:ea typeface="+mn-ea"/>
              <a:cs typeface="+mn-cs"/>
            </a:endParaRPr>
          </a:p>
          <a:p>
            <a:pPr marL="457200" marR="0" lvl="0" indent="-45720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800" b="0" i="0" u="none" strike="noStrike" kern="1200" cap="none" spc="0" normalizeH="0" baseline="0" noProof="0">
                <a:ln>
                  <a:noFill/>
                </a:ln>
                <a:solidFill>
                  <a:srgbClr val="000000"/>
                </a:solidFill>
                <a:effectLst/>
                <a:uLnTx/>
                <a:uFillTx/>
                <a:latin typeface="Calibri"/>
                <a:ea typeface="+mn-ea"/>
                <a:cs typeface="+mn-cs"/>
              </a:rPr>
              <a:t>Kamera och mikrofon hålls normalt sett avstängda</a:t>
            </a:r>
          </a:p>
          <a:p>
            <a:pPr marL="457200" marR="0" lvl="0" indent="-45720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2800" b="0" i="0" u="none" strike="noStrike" kern="1200" cap="none" spc="0" normalizeH="0" baseline="0" noProof="0">
              <a:ln>
                <a:noFill/>
              </a:ln>
              <a:solidFill>
                <a:srgbClr val="000000"/>
              </a:solidFill>
              <a:effectLst/>
              <a:uLnTx/>
              <a:uFillTx/>
              <a:latin typeface="Calibri"/>
              <a:ea typeface="+mn-ea"/>
              <a:cs typeface="+mn-cs"/>
            </a:endParaRPr>
          </a:p>
          <a:p>
            <a:pPr marL="457200" marR="0" lvl="0" indent="-45720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800" b="0" i="0" u="none" strike="noStrike" kern="1200" cap="none" spc="0" normalizeH="0" baseline="0" noProof="0">
                <a:ln>
                  <a:noFill/>
                </a:ln>
                <a:solidFill>
                  <a:srgbClr val="000000"/>
                </a:solidFill>
                <a:effectLst/>
                <a:uLnTx/>
                <a:uFillTx/>
                <a:latin typeface="Calibri"/>
                <a:ea typeface="+mn-ea"/>
                <a:cs typeface="+mn-cs"/>
              </a:rPr>
              <a:t>Ställ fråga på det som sägs genom att räcka upp handen. När du tilldelas ordet slår du på både kamera och mikrofon. </a:t>
            </a:r>
          </a:p>
          <a:p>
            <a:pPr marL="457200" marR="0" lvl="0" indent="-45720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2800" b="0" i="0" u="none" strike="noStrike" kern="1200" cap="none" spc="0" normalizeH="0" baseline="0" noProof="0">
              <a:ln>
                <a:noFill/>
              </a:ln>
              <a:solidFill>
                <a:srgbClr val="000000"/>
              </a:solidFill>
              <a:effectLst/>
              <a:uLnTx/>
              <a:uFillTx/>
              <a:latin typeface="Calibri"/>
              <a:ea typeface="+mn-ea"/>
              <a:cs typeface="+mn-cs"/>
            </a:endParaRPr>
          </a:p>
          <a:p>
            <a:pPr marL="457200" marR="0" lvl="0" indent="-45720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800" b="0" i="0" u="none" strike="noStrike" kern="1200" cap="none" spc="0" normalizeH="0" baseline="0" noProof="0">
                <a:ln>
                  <a:noFill/>
                </a:ln>
                <a:solidFill>
                  <a:srgbClr val="000000"/>
                </a:solidFill>
                <a:effectLst/>
                <a:uLnTx/>
                <a:uFillTx/>
                <a:latin typeface="Calibri"/>
                <a:ea typeface="+mn-ea"/>
                <a:cs typeface="+mn-cs"/>
              </a:rPr>
              <a:t>Alternativt, ställ den i chatten så besvaras de runt pausen eller i slutet.</a:t>
            </a:r>
          </a:p>
          <a:p>
            <a:pPr marL="457200" marR="0" lvl="0" indent="-45720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2800" b="0" i="0" u="none" strike="noStrike" kern="1200" cap="none" spc="0" normalizeH="0" baseline="0" noProof="0">
              <a:ln>
                <a:noFill/>
              </a:ln>
              <a:solidFill>
                <a:srgbClr val="000000"/>
              </a:solidFill>
              <a:effectLst/>
              <a:uLnTx/>
              <a:uFillTx/>
              <a:latin typeface="Calibri"/>
              <a:ea typeface="+mn-ea"/>
              <a:cs typeface="+mn-cs"/>
            </a:endParaRPr>
          </a:p>
          <a:p>
            <a:pPr marL="457200" marR="0" lvl="0" indent="-45720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800" b="0" i="0" u="none" strike="noStrike" kern="1200" cap="none" spc="0" normalizeH="0" baseline="0" noProof="0">
                <a:ln>
                  <a:noFill/>
                </a:ln>
                <a:solidFill>
                  <a:srgbClr val="000000"/>
                </a:solidFill>
                <a:effectLst/>
                <a:uLnTx/>
                <a:uFillTx/>
                <a:latin typeface="Calibri"/>
                <a:ea typeface="+mn-ea"/>
                <a:cs typeface="+mn-cs"/>
              </a:rPr>
              <a:t>Jag öppnar upp för dialog vid några tillfällen under detta pass.</a:t>
            </a:r>
          </a:p>
        </p:txBody>
      </p:sp>
      <p:pic>
        <p:nvPicPr>
          <p:cNvPr id="2" name="Bildobjekt 1">
            <a:extLst>
              <a:ext uri="{FF2B5EF4-FFF2-40B4-BE49-F238E27FC236}">
                <a16:creationId xmlns:a16="http://schemas.microsoft.com/office/drawing/2014/main" id="{9E6A16A6-AF6F-468D-953F-286C240106D0}"/>
              </a:ext>
            </a:extLst>
          </p:cNvPr>
          <p:cNvPicPr>
            <a:picLocks noChangeAspect="1"/>
          </p:cNvPicPr>
          <p:nvPr/>
        </p:nvPicPr>
        <p:blipFill>
          <a:blip r:embed="rId2"/>
          <a:stretch>
            <a:fillRect/>
          </a:stretch>
        </p:blipFill>
        <p:spPr>
          <a:xfrm>
            <a:off x="7751422" y="3204172"/>
            <a:ext cx="3894477" cy="449656"/>
          </a:xfrm>
          <a:prstGeom prst="rect">
            <a:avLst/>
          </a:prstGeom>
        </p:spPr>
      </p:pic>
    </p:spTree>
    <p:extLst>
      <p:ext uri="{BB962C8B-B14F-4D97-AF65-F5344CB8AC3E}">
        <p14:creationId xmlns:p14="http://schemas.microsoft.com/office/powerpoint/2010/main" val="1503192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D6B8BFFE-66FA-44D6-8F00-CDEF8749DA85}"/>
              </a:ext>
            </a:extLst>
          </p:cNvPr>
          <p:cNvSpPr>
            <a:spLocks noGrp="1"/>
          </p:cNvSpPr>
          <p:nvPr>
            <p:ph type="title"/>
          </p:nvPr>
        </p:nvSpPr>
        <p:spPr>
          <a:xfrm>
            <a:off x="838200" y="1195697"/>
            <a:ext cx="3200400" cy="4238118"/>
          </a:xfrm>
        </p:spPr>
        <p:txBody>
          <a:bodyPr>
            <a:normAutofit/>
          </a:bodyPr>
          <a:lstStyle/>
          <a:p>
            <a:r>
              <a:rPr lang="sv-SE">
                <a:solidFill>
                  <a:schemeClr val="bg1"/>
                </a:solidFill>
              </a:rPr>
              <a:t>Scoop för dagen</a:t>
            </a:r>
          </a:p>
        </p:txBody>
      </p:sp>
      <p:grpSp>
        <p:nvGrpSpPr>
          <p:cNvPr id="13"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14" name="Freeform: Shape 13">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7" name="Oval 16">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bg1"/>
          </a:solidFill>
        </p:grpSpPr>
        <p:sp>
          <p:nvSpPr>
            <p:cNvPr id="22" name="Freeform: Shape 21">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graphicFrame>
        <p:nvGraphicFramePr>
          <p:cNvPr id="5" name="Platshållare för innehåll 2">
            <a:extLst>
              <a:ext uri="{FF2B5EF4-FFF2-40B4-BE49-F238E27FC236}">
                <a16:creationId xmlns:a16="http://schemas.microsoft.com/office/drawing/2014/main" id="{FB7DA5A4-4616-46D1-B247-11B25DB5880C}"/>
              </a:ext>
            </a:extLst>
          </p:cNvPr>
          <p:cNvGraphicFramePr>
            <a:graphicFrameLocks noGrp="1"/>
          </p:cNvGraphicFramePr>
          <p:nvPr>
            <p:ph idx="1"/>
            <p:extLst>
              <p:ext uri="{D42A27DB-BD31-4B8C-83A1-F6EECF244321}">
                <p14:modId xmlns:p14="http://schemas.microsoft.com/office/powerpoint/2010/main" val="2209906330"/>
              </p:ext>
            </p:extLst>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0575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2E0B15-1175-4AFC-8D32-35A95C7D0345}"/>
              </a:ext>
            </a:extLst>
          </p:cNvPr>
          <p:cNvSpPr>
            <a:spLocks noGrp="1"/>
          </p:cNvSpPr>
          <p:nvPr>
            <p:ph type="title"/>
          </p:nvPr>
        </p:nvSpPr>
        <p:spPr/>
        <p:txBody>
          <a:bodyPr/>
          <a:lstStyle/>
          <a:p>
            <a:r>
              <a:rPr lang="sv-SE"/>
              <a:t>Kännetecken för en process</a:t>
            </a:r>
          </a:p>
        </p:txBody>
      </p:sp>
      <p:sp>
        <p:nvSpPr>
          <p:cNvPr id="4" name="Flödesschema: Koppling 3">
            <a:extLst>
              <a:ext uri="{FF2B5EF4-FFF2-40B4-BE49-F238E27FC236}">
                <a16:creationId xmlns:a16="http://schemas.microsoft.com/office/drawing/2014/main" id="{EBA1B9E0-25A7-4847-8694-AE301211009C}"/>
              </a:ext>
            </a:extLst>
          </p:cNvPr>
          <p:cNvSpPr/>
          <p:nvPr/>
        </p:nvSpPr>
        <p:spPr>
          <a:xfrm>
            <a:off x="1460666" y="3429000"/>
            <a:ext cx="475013" cy="466106"/>
          </a:xfrm>
          <a:prstGeom prst="flowChartConnector">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rundade hörn 4">
            <a:extLst>
              <a:ext uri="{FF2B5EF4-FFF2-40B4-BE49-F238E27FC236}">
                <a16:creationId xmlns:a16="http://schemas.microsoft.com/office/drawing/2014/main" id="{9EB6C7F6-E825-4C76-8100-167121F1B52B}"/>
              </a:ext>
            </a:extLst>
          </p:cNvPr>
          <p:cNvSpPr/>
          <p:nvPr/>
        </p:nvSpPr>
        <p:spPr>
          <a:xfrm>
            <a:off x="2506189" y="3255468"/>
            <a:ext cx="1674421" cy="8104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73F71ACA-C6D4-4E64-B754-853B8668817A}"/>
              </a:ext>
            </a:extLst>
          </p:cNvPr>
          <p:cNvSpPr/>
          <p:nvPr/>
        </p:nvSpPr>
        <p:spPr>
          <a:xfrm>
            <a:off x="4631378" y="3268827"/>
            <a:ext cx="1199408" cy="783771"/>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8" name="Rak pilkoppling 7">
            <a:extLst>
              <a:ext uri="{FF2B5EF4-FFF2-40B4-BE49-F238E27FC236}">
                <a16:creationId xmlns:a16="http://schemas.microsoft.com/office/drawing/2014/main" id="{5BBA1E3E-84B8-492E-A21B-B95915938F4D}"/>
              </a:ext>
            </a:extLst>
          </p:cNvPr>
          <p:cNvCxnSpPr>
            <a:stCxn id="4" idx="6"/>
          </p:cNvCxnSpPr>
          <p:nvPr/>
        </p:nvCxnSpPr>
        <p:spPr>
          <a:xfrm flipV="1">
            <a:off x="1935679" y="3660712"/>
            <a:ext cx="570510" cy="13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Rak pilkoppling 9">
            <a:extLst>
              <a:ext uri="{FF2B5EF4-FFF2-40B4-BE49-F238E27FC236}">
                <a16:creationId xmlns:a16="http://schemas.microsoft.com/office/drawing/2014/main" id="{3423C67D-76CD-4436-88CB-A54AAE3BD7B6}"/>
              </a:ext>
            </a:extLst>
          </p:cNvPr>
          <p:cNvCxnSpPr>
            <a:stCxn id="5" idx="3"/>
            <a:endCxn id="6" idx="1"/>
          </p:cNvCxnSpPr>
          <p:nvPr/>
        </p:nvCxnSpPr>
        <p:spPr>
          <a:xfrm flipV="1">
            <a:off x="4180610" y="3660713"/>
            <a:ext cx="450768"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Rektangel: rundade hörn 10">
            <a:extLst>
              <a:ext uri="{FF2B5EF4-FFF2-40B4-BE49-F238E27FC236}">
                <a16:creationId xmlns:a16="http://schemas.microsoft.com/office/drawing/2014/main" id="{E9D7A2C3-65D2-4AC6-931E-2B557698BB06}"/>
              </a:ext>
            </a:extLst>
          </p:cNvPr>
          <p:cNvSpPr/>
          <p:nvPr/>
        </p:nvSpPr>
        <p:spPr>
          <a:xfrm>
            <a:off x="6401296" y="3242109"/>
            <a:ext cx="1674421" cy="8104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BD546264-8778-4501-9C5F-B9A07B42CDF3}"/>
              </a:ext>
            </a:extLst>
          </p:cNvPr>
          <p:cNvSpPr/>
          <p:nvPr/>
        </p:nvSpPr>
        <p:spPr>
          <a:xfrm>
            <a:off x="8526485" y="3255468"/>
            <a:ext cx="1199408" cy="783771"/>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3" name="Rak pilkoppling 12">
            <a:extLst>
              <a:ext uri="{FF2B5EF4-FFF2-40B4-BE49-F238E27FC236}">
                <a16:creationId xmlns:a16="http://schemas.microsoft.com/office/drawing/2014/main" id="{2924EF70-5168-4036-A108-BC5E232AAB79}"/>
              </a:ext>
            </a:extLst>
          </p:cNvPr>
          <p:cNvCxnSpPr/>
          <p:nvPr/>
        </p:nvCxnSpPr>
        <p:spPr>
          <a:xfrm flipV="1">
            <a:off x="5830786" y="3647353"/>
            <a:ext cx="570510" cy="13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Rak pilkoppling 13">
            <a:extLst>
              <a:ext uri="{FF2B5EF4-FFF2-40B4-BE49-F238E27FC236}">
                <a16:creationId xmlns:a16="http://schemas.microsoft.com/office/drawing/2014/main" id="{A16035B4-F57E-48ED-A38A-75F109A7F9CC}"/>
              </a:ext>
            </a:extLst>
          </p:cNvPr>
          <p:cNvCxnSpPr>
            <a:stCxn id="11" idx="3"/>
            <a:endCxn id="12" idx="1"/>
          </p:cNvCxnSpPr>
          <p:nvPr/>
        </p:nvCxnSpPr>
        <p:spPr>
          <a:xfrm flipV="1">
            <a:off x="8075717" y="3647354"/>
            <a:ext cx="450768"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Flödesschema: Koppling 14">
            <a:extLst>
              <a:ext uri="{FF2B5EF4-FFF2-40B4-BE49-F238E27FC236}">
                <a16:creationId xmlns:a16="http://schemas.microsoft.com/office/drawing/2014/main" id="{525ACE9A-BE55-478B-9F87-DE94A03E57F3}"/>
              </a:ext>
            </a:extLst>
          </p:cNvPr>
          <p:cNvSpPr/>
          <p:nvPr/>
        </p:nvSpPr>
        <p:spPr>
          <a:xfrm>
            <a:off x="10296156" y="3414300"/>
            <a:ext cx="475013" cy="466106"/>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6" name="Rak pilkoppling 15">
            <a:extLst>
              <a:ext uri="{FF2B5EF4-FFF2-40B4-BE49-F238E27FC236}">
                <a16:creationId xmlns:a16="http://schemas.microsoft.com/office/drawing/2014/main" id="{B726A6E6-13C8-4826-92A3-1C4D18A60901}"/>
              </a:ext>
            </a:extLst>
          </p:cNvPr>
          <p:cNvCxnSpPr>
            <a:cxnSpLocks/>
            <a:stCxn id="12" idx="3"/>
            <a:endCxn id="15" idx="2"/>
          </p:cNvCxnSpPr>
          <p:nvPr/>
        </p:nvCxnSpPr>
        <p:spPr>
          <a:xfrm flipV="1">
            <a:off x="9725893" y="3647353"/>
            <a:ext cx="570263"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textruta 18">
            <a:extLst>
              <a:ext uri="{FF2B5EF4-FFF2-40B4-BE49-F238E27FC236}">
                <a16:creationId xmlns:a16="http://schemas.microsoft.com/office/drawing/2014/main" id="{8DBB7C59-0DC3-44D7-B78A-96352814D68A}"/>
              </a:ext>
            </a:extLst>
          </p:cNvPr>
          <p:cNvSpPr txBox="1"/>
          <p:nvPr/>
        </p:nvSpPr>
        <p:spPr>
          <a:xfrm>
            <a:off x="1080654" y="4039239"/>
            <a:ext cx="1235035" cy="369332"/>
          </a:xfrm>
          <a:prstGeom prst="rect">
            <a:avLst/>
          </a:prstGeom>
          <a:noFill/>
        </p:spPr>
        <p:txBody>
          <a:bodyPr wrap="square" rtlCol="0">
            <a:spAutoFit/>
          </a:bodyPr>
          <a:lstStyle/>
          <a:p>
            <a:r>
              <a:rPr lang="sv-SE"/>
              <a:t>Startpunkt</a:t>
            </a:r>
          </a:p>
        </p:txBody>
      </p:sp>
      <p:sp>
        <p:nvSpPr>
          <p:cNvPr id="20" name="textruta 19">
            <a:extLst>
              <a:ext uri="{FF2B5EF4-FFF2-40B4-BE49-F238E27FC236}">
                <a16:creationId xmlns:a16="http://schemas.microsoft.com/office/drawing/2014/main" id="{8EB582CD-3BDA-49A4-AFAA-426E68F03749}"/>
              </a:ext>
            </a:extLst>
          </p:cNvPr>
          <p:cNvSpPr txBox="1"/>
          <p:nvPr/>
        </p:nvSpPr>
        <p:spPr>
          <a:xfrm>
            <a:off x="2725881" y="2872777"/>
            <a:ext cx="1235035" cy="369332"/>
          </a:xfrm>
          <a:prstGeom prst="rect">
            <a:avLst/>
          </a:prstGeom>
          <a:noFill/>
        </p:spPr>
        <p:txBody>
          <a:bodyPr wrap="square" rtlCol="0">
            <a:spAutoFit/>
          </a:bodyPr>
          <a:lstStyle/>
          <a:p>
            <a:r>
              <a:rPr lang="sv-SE"/>
              <a:t>Processteg</a:t>
            </a:r>
          </a:p>
        </p:txBody>
      </p:sp>
      <p:sp>
        <p:nvSpPr>
          <p:cNvPr id="21" name="textruta 20">
            <a:extLst>
              <a:ext uri="{FF2B5EF4-FFF2-40B4-BE49-F238E27FC236}">
                <a16:creationId xmlns:a16="http://schemas.microsoft.com/office/drawing/2014/main" id="{8503EEB8-F28A-429C-9156-6DF596B365FF}"/>
              </a:ext>
            </a:extLst>
          </p:cNvPr>
          <p:cNvSpPr txBox="1"/>
          <p:nvPr/>
        </p:nvSpPr>
        <p:spPr>
          <a:xfrm>
            <a:off x="6620988" y="2872777"/>
            <a:ext cx="1235035" cy="369332"/>
          </a:xfrm>
          <a:prstGeom prst="rect">
            <a:avLst/>
          </a:prstGeom>
          <a:noFill/>
        </p:spPr>
        <p:txBody>
          <a:bodyPr wrap="square" rtlCol="0">
            <a:spAutoFit/>
          </a:bodyPr>
          <a:lstStyle/>
          <a:p>
            <a:r>
              <a:rPr lang="sv-SE"/>
              <a:t>Processteg</a:t>
            </a:r>
          </a:p>
        </p:txBody>
      </p:sp>
      <p:sp>
        <p:nvSpPr>
          <p:cNvPr id="22" name="textruta 21">
            <a:extLst>
              <a:ext uri="{FF2B5EF4-FFF2-40B4-BE49-F238E27FC236}">
                <a16:creationId xmlns:a16="http://schemas.microsoft.com/office/drawing/2014/main" id="{3250BE07-CADD-4FA8-91C6-F13A8942F355}"/>
              </a:ext>
            </a:extLst>
          </p:cNvPr>
          <p:cNvSpPr txBox="1"/>
          <p:nvPr/>
        </p:nvSpPr>
        <p:spPr>
          <a:xfrm>
            <a:off x="4269923" y="4039239"/>
            <a:ext cx="2042060" cy="369332"/>
          </a:xfrm>
          <a:prstGeom prst="rect">
            <a:avLst/>
          </a:prstGeom>
          <a:noFill/>
        </p:spPr>
        <p:txBody>
          <a:bodyPr wrap="square" rtlCol="0">
            <a:spAutoFit/>
          </a:bodyPr>
          <a:lstStyle/>
          <a:p>
            <a:r>
              <a:rPr lang="sv-SE"/>
              <a:t>Verksamhetsobjekt</a:t>
            </a:r>
          </a:p>
        </p:txBody>
      </p:sp>
      <p:sp>
        <p:nvSpPr>
          <p:cNvPr id="23" name="textruta 22">
            <a:extLst>
              <a:ext uri="{FF2B5EF4-FFF2-40B4-BE49-F238E27FC236}">
                <a16:creationId xmlns:a16="http://schemas.microsoft.com/office/drawing/2014/main" id="{070BA818-3075-4DA2-B763-8CA33A2EF0B7}"/>
              </a:ext>
            </a:extLst>
          </p:cNvPr>
          <p:cNvSpPr txBox="1"/>
          <p:nvPr/>
        </p:nvSpPr>
        <p:spPr>
          <a:xfrm>
            <a:off x="8206596" y="4050515"/>
            <a:ext cx="2042060" cy="369332"/>
          </a:xfrm>
          <a:prstGeom prst="rect">
            <a:avLst/>
          </a:prstGeom>
          <a:noFill/>
        </p:spPr>
        <p:txBody>
          <a:bodyPr wrap="square" rtlCol="0">
            <a:spAutoFit/>
          </a:bodyPr>
          <a:lstStyle/>
          <a:p>
            <a:r>
              <a:rPr lang="sv-SE"/>
              <a:t>Verksamhetsobjekt</a:t>
            </a:r>
          </a:p>
        </p:txBody>
      </p:sp>
      <p:sp>
        <p:nvSpPr>
          <p:cNvPr id="24" name="textruta 23">
            <a:extLst>
              <a:ext uri="{FF2B5EF4-FFF2-40B4-BE49-F238E27FC236}">
                <a16:creationId xmlns:a16="http://schemas.microsoft.com/office/drawing/2014/main" id="{02964DD8-C8A2-4918-9880-A36E96D7C974}"/>
              </a:ext>
            </a:extLst>
          </p:cNvPr>
          <p:cNvSpPr txBox="1"/>
          <p:nvPr/>
        </p:nvSpPr>
        <p:spPr>
          <a:xfrm>
            <a:off x="10011024" y="2897413"/>
            <a:ext cx="1235035" cy="369332"/>
          </a:xfrm>
          <a:prstGeom prst="rect">
            <a:avLst/>
          </a:prstGeom>
          <a:noFill/>
        </p:spPr>
        <p:txBody>
          <a:bodyPr wrap="square" rtlCol="0">
            <a:spAutoFit/>
          </a:bodyPr>
          <a:lstStyle/>
          <a:p>
            <a:r>
              <a:rPr lang="sv-SE"/>
              <a:t>Slutpunkt</a:t>
            </a:r>
          </a:p>
        </p:txBody>
      </p:sp>
    </p:spTree>
    <p:extLst>
      <p:ext uri="{BB962C8B-B14F-4D97-AF65-F5344CB8AC3E}">
        <p14:creationId xmlns:p14="http://schemas.microsoft.com/office/powerpoint/2010/main" val="217130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par>
                                <p:cTn id="59" presetID="10" presetClass="entr" presetSubtype="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1" grpId="0" animBg="1"/>
      <p:bldP spid="12" grpId="0" animBg="1"/>
      <p:bldP spid="15" grpId="0" animBg="1"/>
      <p:bldP spid="19" grpId="0"/>
      <p:bldP spid="20" grpId="0"/>
      <p:bldP spid="21" grpId="0"/>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ödesschema: Koppling 3">
            <a:extLst>
              <a:ext uri="{FF2B5EF4-FFF2-40B4-BE49-F238E27FC236}">
                <a16:creationId xmlns:a16="http://schemas.microsoft.com/office/drawing/2014/main" id="{EBA1B9E0-25A7-4847-8694-AE301211009C}"/>
              </a:ext>
            </a:extLst>
          </p:cNvPr>
          <p:cNvSpPr/>
          <p:nvPr/>
        </p:nvSpPr>
        <p:spPr>
          <a:xfrm>
            <a:off x="1460666" y="3429000"/>
            <a:ext cx="475013" cy="466106"/>
          </a:xfrm>
          <a:prstGeom prst="flowChartConnector">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rundade hörn 4">
            <a:extLst>
              <a:ext uri="{FF2B5EF4-FFF2-40B4-BE49-F238E27FC236}">
                <a16:creationId xmlns:a16="http://schemas.microsoft.com/office/drawing/2014/main" id="{9EB6C7F6-E825-4C76-8100-167121F1B52B}"/>
              </a:ext>
            </a:extLst>
          </p:cNvPr>
          <p:cNvSpPr/>
          <p:nvPr/>
        </p:nvSpPr>
        <p:spPr>
          <a:xfrm>
            <a:off x="2506189" y="3255468"/>
            <a:ext cx="1674421" cy="8104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73F71ACA-C6D4-4E64-B754-853B8668817A}"/>
              </a:ext>
            </a:extLst>
          </p:cNvPr>
          <p:cNvSpPr/>
          <p:nvPr/>
        </p:nvSpPr>
        <p:spPr>
          <a:xfrm>
            <a:off x="4631378" y="3268827"/>
            <a:ext cx="1199408" cy="783771"/>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8" name="Rak pilkoppling 7">
            <a:extLst>
              <a:ext uri="{FF2B5EF4-FFF2-40B4-BE49-F238E27FC236}">
                <a16:creationId xmlns:a16="http://schemas.microsoft.com/office/drawing/2014/main" id="{5BBA1E3E-84B8-492E-A21B-B95915938F4D}"/>
              </a:ext>
            </a:extLst>
          </p:cNvPr>
          <p:cNvCxnSpPr>
            <a:stCxn id="4" idx="6"/>
          </p:cNvCxnSpPr>
          <p:nvPr/>
        </p:nvCxnSpPr>
        <p:spPr>
          <a:xfrm flipV="1">
            <a:off x="1935679" y="3660712"/>
            <a:ext cx="570510" cy="13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Rak pilkoppling 9">
            <a:extLst>
              <a:ext uri="{FF2B5EF4-FFF2-40B4-BE49-F238E27FC236}">
                <a16:creationId xmlns:a16="http://schemas.microsoft.com/office/drawing/2014/main" id="{3423C67D-76CD-4436-88CB-A54AAE3BD7B6}"/>
              </a:ext>
            </a:extLst>
          </p:cNvPr>
          <p:cNvCxnSpPr>
            <a:stCxn id="5" idx="3"/>
            <a:endCxn id="6" idx="1"/>
          </p:cNvCxnSpPr>
          <p:nvPr/>
        </p:nvCxnSpPr>
        <p:spPr>
          <a:xfrm flipV="1">
            <a:off x="4180610" y="3660713"/>
            <a:ext cx="450768"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Rektangel: rundade hörn 10">
            <a:extLst>
              <a:ext uri="{FF2B5EF4-FFF2-40B4-BE49-F238E27FC236}">
                <a16:creationId xmlns:a16="http://schemas.microsoft.com/office/drawing/2014/main" id="{E9D7A2C3-65D2-4AC6-931E-2B557698BB06}"/>
              </a:ext>
            </a:extLst>
          </p:cNvPr>
          <p:cNvSpPr/>
          <p:nvPr/>
        </p:nvSpPr>
        <p:spPr>
          <a:xfrm>
            <a:off x="6401296" y="3242109"/>
            <a:ext cx="1674421" cy="8104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BD546264-8778-4501-9C5F-B9A07B42CDF3}"/>
              </a:ext>
            </a:extLst>
          </p:cNvPr>
          <p:cNvSpPr/>
          <p:nvPr/>
        </p:nvSpPr>
        <p:spPr>
          <a:xfrm>
            <a:off x="8526485" y="3255468"/>
            <a:ext cx="1199408" cy="783771"/>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3" name="Rak pilkoppling 12">
            <a:extLst>
              <a:ext uri="{FF2B5EF4-FFF2-40B4-BE49-F238E27FC236}">
                <a16:creationId xmlns:a16="http://schemas.microsoft.com/office/drawing/2014/main" id="{2924EF70-5168-4036-A108-BC5E232AAB79}"/>
              </a:ext>
            </a:extLst>
          </p:cNvPr>
          <p:cNvCxnSpPr/>
          <p:nvPr/>
        </p:nvCxnSpPr>
        <p:spPr>
          <a:xfrm flipV="1">
            <a:off x="5830786" y="3647353"/>
            <a:ext cx="570510" cy="13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Rak pilkoppling 13">
            <a:extLst>
              <a:ext uri="{FF2B5EF4-FFF2-40B4-BE49-F238E27FC236}">
                <a16:creationId xmlns:a16="http://schemas.microsoft.com/office/drawing/2014/main" id="{A16035B4-F57E-48ED-A38A-75F109A7F9CC}"/>
              </a:ext>
            </a:extLst>
          </p:cNvPr>
          <p:cNvCxnSpPr>
            <a:stCxn id="11" idx="3"/>
            <a:endCxn id="12" idx="1"/>
          </p:cNvCxnSpPr>
          <p:nvPr/>
        </p:nvCxnSpPr>
        <p:spPr>
          <a:xfrm flipV="1">
            <a:off x="8075717" y="3647354"/>
            <a:ext cx="450768"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Flödesschema: Koppling 14">
            <a:extLst>
              <a:ext uri="{FF2B5EF4-FFF2-40B4-BE49-F238E27FC236}">
                <a16:creationId xmlns:a16="http://schemas.microsoft.com/office/drawing/2014/main" id="{525ACE9A-BE55-478B-9F87-DE94A03E57F3}"/>
              </a:ext>
            </a:extLst>
          </p:cNvPr>
          <p:cNvSpPr/>
          <p:nvPr/>
        </p:nvSpPr>
        <p:spPr>
          <a:xfrm>
            <a:off x="10296156" y="3414300"/>
            <a:ext cx="475013" cy="466106"/>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6" name="Rak pilkoppling 15">
            <a:extLst>
              <a:ext uri="{FF2B5EF4-FFF2-40B4-BE49-F238E27FC236}">
                <a16:creationId xmlns:a16="http://schemas.microsoft.com/office/drawing/2014/main" id="{B726A6E6-13C8-4826-92A3-1C4D18A60901}"/>
              </a:ext>
            </a:extLst>
          </p:cNvPr>
          <p:cNvCxnSpPr>
            <a:cxnSpLocks/>
            <a:stCxn id="12" idx="3"/>
            <a:endCxn id="15" idx="2"/>
          </p:cNvCxnSpPr>
          <p:nvPr/>
        </p:nvCxnSpPr>
        <p:spPr>
          <a:xfrm flipV="1">
            <a:off x="9725893" y="3647353"/>
            <a:ext cx="570263"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textruta 18">
            <a:extLst>
              <a:ext uri="{FF2B5EF4-FFF2-40B4-BE49-F238E27FC236}">
                <a16:creationId xmlns:a16="http://schemas.microsoft.com/office/drawing/2014/main" id="{8DBB7C59-0DC3-44D7-B78A-96352814D68A}"/>
              </a:ext>
            </a:extLst>
          </p:cNvPr>
          <p:cNvSpPr txBox="1"/>
          <p:nvPr/>
        </p:nvSpPr>
        <p:spPr>
          <a:xfrm>
            <a:off x="1080654" y="4039239"/>
            <a:ext cx="1235035" cy="369332"/>
          </a:xfrm>
          <a:prstGeom prst="rect">
            <a:avLst/>
          </a:prstGeom>
          <a:noFill/>
        </p:spPr>
        <p:txBody>
          <a:bodyPr wrap="square" rtlCol="0">
            <a:spAutoFit/>
          </a:bodyPr>
          <a:lstStyle/>
          <a:p>
            <a:r>
              <a:rPr lang="sv-SE"/>
              <a:t>Startpunkt</a:t>
            </a:r>
          </a:p>
        </p:txBody>
      </p:sp>
      <p:sp>
        <p:nvSpPr>
          <p:cNvPr id="20" name="textruta 19">
            <a:extLst>
              <a:ext uri="{FF2B5EF4-FFF2-40B4-BE49-F238E27FC236}">
                <a16:creationId xmlns:a16="http://schemas.microsoft.com/office/drawing/2014/main" id="{8EB582CD-3BDA-49A4-AFAA-426E68F03749}"/>
              </a:ext>
            </a:extLst>
          </p:cNvPr>
          <p:cNvSpPr txBox="1"/>
          <p:nvPr/>
        </p:nvSpPr>
        <p:spPr>
          <a:xfrm>
            <a:off x="2725881" y="2872777"/>
            <a:ext cx="1235035" cy="369332"/>
          </a:xfrm>
          <a:prstGeom prst="rect">
            <a:avLst/>
          </a:prstGeom>
          <a:noFill/>
        </p:spPr>
        <p:txBody>
          <a:bodyPr wrap="square" rtlCol="0">
            <a:spAutoFit/>
          </a:bodyPr>
          <a:lstStyle/>
          <a:p>
            <a:r>
              <a:rPr lang="sv-SE"/>
              <a:t>Processteg</a:t>
            </a:r>
          </a:p>
        </p:txBody>
      </p:sp>
      <p:sp>
        <p:nvSpPr>
          <p:cNvPr id="21" name="textruta 20">
            <a:extLst>
              <a:ext uri="{FF2B5EF4-FFF2-40B4-BE49-F238E27FC236}">
                <a16:creationId xmlns:a16="http://schemas.microsoft.com/office/drawing/2014/main" id="{8503EEB8-F28A-429C-9156-6DF596B365FF}"/>
              </a:ext>
            </a:extLst>
          </p:cNvPr>
          <p:cNvSpPr txBox="1"/>
          <p:nvPr/>
        </p:nvSpPr>
        <p:spPr>
          <a:xfrm>
            <a:off x="6620988" y="2872777"/>
            <a:ext cx="1235035" cy="369332"/>
          </a:xfrm>
          <a:prstGeom prst="rect">
            <a:avLst/>
          </a:prstGeom>
          <a:noFill/>
        </p:spPr>
        <p:txBody>
          <a:bodyPr wrap="square" rtlCol="0">
            <a:spAutoFit/>
          </a:bodyPr>
          <a:lstStyle/>
          <a:p>
            <a:r>
              <a:rPr lang="sv-SE"/>
              <a:t>Processteg</a:t>
            </a:r>
          </a:p>
        </p:txBody>
      </p:sp>
      <p:sp>
        <p:nvSpPr>
          <p:cNvPr id="22" name="textruta 21">
            <a:extLst>
              <a:ext uri="{FF2B5EF4-FFF2-40B4-BE49-F238E27FC236}">
                <a16:creationId xmlns:a16="http://schemas.microsoft.com/office/drawing/2014/main" id="{3250BE07-CADD-4FA8-91C6-F13A8942F355}"/>
              </a:ext>
            </a:extLst>
          </p:cNvPr>
          <p:cNvSpPr txBox="1"/>
          <p:nvPr/>
        </p:nvSpPr>
        <p:spPr>
          <a:xfrm>
            <a:off x="4269923" y="4039239"/>
            <a:ext cx="2042060" cy="369332"/>
          </a:xfrm>
          <a:prstGeom prst="rect">
            <a:avLst/>
          </a:prstGeom>
          <a:noFill/>
        </p:spPr>
        <p:txBody>
          <a:bodyPr wrap="square" rtlCol="0">
            <a:spAutoFit/>
          </a:bodyPr>
          <a:lstStyle/>
          <a:p>
            <a:r>
              <a:rPr lang="sv-SE"/>
              <a:t>Verksamhetsobjekt</a:t>
            </a:r>
          </a:p>
        </p:txBody>
      </p:sp>
      <p:sp>
        <p:nvSpPr>
          <p:cNvPr id="23" name="textruta 22">
            <a:extLst>
              <a:ext uri="{FF2B5EF4-FFF2-40B4-BE49-F238E27FC236}">
                <a16:creationId xmlns:a16="http://schemas.microsoft.com/office/drawing/2014/main" id="{070BA818-3075-4DA2-B763-8CA33A2EF0B7}"/>
              </a:ext>
            </a:extLst>
          </p:cNvPr>
          <p:cNvSpPr txBox="1"/>
          <p:nvPr/>
        </p:nvSpPr>
        <p:spPr>
          <a:xfrm>
            <a:off x="8206596" y="4050515"/>
            <a:ext cx="2042060" cy="369332"/>
          </a:xfrm>
          <a:prstGeom prst="rect">
            <a:avLst/>
          </a:prstGeom>
          <a:noFill/>
        </p:spPr>
        <p:txBody>
          <a:bodyPr wrap="square" rtlCol="0">
            <a:spAutoFit/>
          </a:bodyPr>
          <a:lstStyle/>
          <a:p>
            <a:r>
              <a:rPr lang="sv-SE"/>
              <a:t>Verksamhetsobjekt</a:t>
            </a:r>
          </a:p>
        </p:txBody>
      </p:sp>
      <p:sp>
        <p:nvSpPr>
          <p:cNvPr id="24" name="textruta 23">
            <a:extLst>
              <a:ext uri="{FF2B5EF4-FFF2-40B4-BE49-F238E27FC236}">
                <a16:creationId xmlns:a16="http://schemas.microsoft.com/office/drawing/2014/main" id="{02964DD8-C8A2-4918-9880-A36E96D7C974}"/>
              </a:ext>
            </a:extLst>
          </p:cNvPr>
          <p:cNvSpPr txBox="1"/>
          <p:nvPr/>
        </p:nvSpPr>
        <p:spPr>
          <a:xfrm>
            <a:off x="10011024" y="2897413"/>
            <a:ext cx="1235035" cy="369332"/>
          </a:xfrm>
          <a:prstGeom prst="rect">
            <a:avLst/>
          </a:prstGeom>
          <a:noFill/>
        </p:spPr>
        <p:txBody>
          <a:bodyPr wrap="square" rtlCol="0">
            <a:spAutoFit/>
          </a:bodyPr>
          <a:lstStyle/>
          <a:p>
            <a:r>
              <a:rPr lang="sv-SE"/>
              <a:t>Slutpunkt</a:t>
            </a:r>
          </a:p>
        </p:txBody>
      </p:sp>
      <p:sp>
        <p:nvSpPr>
          <p:cNvPr id="25" name="textruta 24">
            <a:extLst>
              <a:ext uri="{FF2B5EF4-FFF2-40B4-BE49-F238E27FC236}">
                <a16:creationId xmlns:a16="http://schemas.microsoft.com/office/drawing/2014/main" id="{8BD6184F-1FA9-45EB-BF5B-1AFB01781819}"/>
              </a:ext>
            </a:extLst>
          </p:cNvPr>
          <p:cNvSpPr txBox="1"/>
          <p:nvPr/>
        </p:nvSpPr>
        <p:spPr>
          <a:xfrm>
            <a:off x="1204614" y="2860698"/>
            <a:ext cx="1120848" cy="584775"/>
          </a:xfrm>
          <a:prstGeom prst="rect">
            <a:avLst/>
          </a:prstGeom>
          <a:noFill/>
        </p:spPr>
        <p:txBody>
          <a:bodyPr wrap="square" rtlCol="0">
            <a:spAutoFit/>
          </a:bodyPr>
          <a:lstStyle/>
          <a:p>
            <a:r>
              <a:rPr lang="sv-SE" sz="1600"/>
              <a:t>Inkommen handling</a:t>
            </a:r>
          </a:p>
        </p:txBody>
      </p:sp>
      <p:sp>
        <p:nvSpPr>
          <p:cNvPr id="26" name="textruta 25">
            <a:extLst>
              <a:ext uri="{FF2B5EF4-FFF2-40B4-BE49-F238E27FC236}">
                <a16:creationId xmlns:a16="http://schemas.microsoft.com/office/drawing/2014/main" id="{789DDFC8-B764-4F0C-82C2-FCAFAC0DB446}"/>
              </a:ext>
            </a:extLst>
          </p:cNvPr>
          <p:cNvSpPr txBox="1"/>
          <p:nvPr/>
        </p:nvSpPr>
        <p:spPr>
          <a:xfrm>
            <a:off x="2642260" y="3403943"/>
            <a:ext cx="1763734" cy="584775"/>
          </a:xfrm>
          <a:prstGeom prst="rect">
            <a:avLst/>
          </a:prstGeom>
          <a:noFill/>
        </p:spPr>
        <p:txBody>
          <a:bodyPr wrap="square" rtlCol="0">
            <a:spAutoFit/>
          </a:bodyPr>
          <a:lstStyle/>
          <a:p>
            <a:r>
              <a:rPr lang="sv-SE" sz="1600">
                <a:solidFill>
                  <a:schemeClr val="bg1"/>
                </a:solidFill>
              </a:rPr>
              <a:t>Registrera ink. handling</a:t>
            </a:r>
          </a:p>
        </p:txBody>
      </p:sp>
      <p:sp>
        <p:nvSpPr>
          <p:cNvPr id="27" name="textruta 26">
            <a:extLst>
              <a:ext uri="{FF2B5EF4-FFF2-40B4-BE49-F238E27FC236}">
                <a16:creationId xmlns:a16="http://schemas.microsoft.com/office/drawing/2014/main" id="{216ED3DF-C19E-4778-AAC1-564F40E88454}"/>
              </a:ext>
            </a:extLst>
          </p:cNvPr>
          <p:cNvSpPr txBox="1"/>
          <p:nvPr/>
        </p:nvSpPr>
        <p:spPr>
          <a:xfrm>
            <a:off x="4700099" y="3353422"/>
            <a:ext cx="1120848" cy="584775"/>
          </a:xfrm>
          <a:prstGeom prst="rect">
            <a:avLst/>
          </a:prstGeom>
          <a:noFill/>
        </p:spPr>
        <p:txBody>
          <a:bodyPr wrap="square" rtlCol="0">
            <a:spAutoFit/>
          </a:bodyPr>
          <a:lstStyle/>
          <a:p>
            <a:r>
              <a:rPr lang="sv-SE" sz="1600"/>
              <a:t>Registrerad handling</a:t>
            </a:r>
          </a:p>
        </p:txBody>
      </p:sp>
      <p:sp>
        <p:nvSpPr>
          <p:cNvPr id="28" name="textruta 27">
            <a:extLst>
              <a:ext uri="{FF2B5EF4-FFF2-40B4-BE49-F238E27FC236}">
                <a16:creationId xmlns:a16="http://schemas.microsoft.com/office/drawing/2014/main" id="{25427A39-9BFE-4C43-81D0-F01D67B498B8}"/>
              </a:ext>
            </a:extLst>
          </p:cNvPr>
          <p:cNvSpPr txBox="1"/>
          <p:nvPr/>
        </p:nvSpPr>
        <p:spPr>
          <a:xfrm>
            <a:off x="6531991" y="3491434"/>
            <a:ext cx="1763734" cy="338554"/>
          </a:xfrm>
          <a:prstGeom prst="rect">
            <a:avLst/>
          </a:prstGeom>
          <a:noFill/>
        </p:spPr>
        <p:txBody>
          <a:bodyPr wrap="square" rtlCol="0">
            <a:spAutoFit/>
          </a:bodyPr>
          <a:lstStyle/>
          <a:p>
            <a:r>
              <a:rPr lang="sv-SE" sz="1600">
                <a:solidFill>
                  <a:schemeClr val="bg1"/>
                </a:solidFill>
              </a:rPr>
              <a:t>Tilldela ärende</a:t>
            </a:r>
          </a:p>
        </p:txBody>
      </p:sp>
      <p:sp>
        <p:nvSpPr>
          <p:cNvPr id="29" name="textruta 28">
            <a:extLst>
              <a:ext uri="{FF2B5EF4-FFF2-40B4-BE49-F238E27FC236}">
                <a16:creationId xmlns:a16="http://schemas.microsoft.com/office/drawing/2014/main" id="{597564AE-7F39-42E4-9A68-F5E547F8D857}"/>
              </a:ext>
            </a:extLst>
          </p:cNvPr>
          <p:cNvSpPr txBox="1"/>
          <p:nvPr/>
        </p:nvSpPr>
        <p:spPr>
          <a:xfrm>
            <a:off x="8629290" y="3368324"/>
            <a:ext cx="1120848" cy="584775"/>
          </a:xfrm>
          <a:prstGeom prst="rect">
            <a:avLst/>
          </a:prstGeom>
          <a:noFill/>
        </p:spPr>
        <p:txBody>
          <a:bodyPr wrap="square" rtlCol="0">
            <a:spAutoFit/>
          </a:bodyPr>
          <a:lstStyle/>
          <a:p>
            <a:r>
              <a:rPr lang="sv-SE" sz="1600"/>
              <a:t>Tilldelat ärende</a:t>
            </a:r>
          </a:p>
        </p:txBody>
      </p:sp>
      <p:sp>
        <p:nvSpPr>
          <p:cNvPr id="7" name="Rubrik 6">
            <a:extLst>
              <a:ext uri="{FF2B5EF4-FFF2-40B4-BE49-F238E27FC236}">
                <a16:creationId xmlns:a16="http://schemas.microsoft.com/office/drawing/2014/main" id="{2C77EA82-2B41-4AF8-89E9-86AE20CA4B8B}"/>
              </a:ext>
            </a:extLst>
          </p:cNvPr>
          <p:cNvSpPr>
            <a:spLocks noGrp="1"/>
          </p:cNvSpPr>
          <p:nvPr>
            <p:ph type="title"/>
          </p:nvPr>
        </p:nvSpPr>
        <p:spPr/>
        <p:txBody>
          <a:bodyPr/>
          <a:lstStyle/>
          <a:p>
            <a:r>
              <a:rPr lang="sv-SE"/>
              <a:t>Ex. på processteg och verksamhetsobjekt</a:t>
            </a:r>
          </a:p>
        </p:txBody>
      </p:sp>
    </p:spTree>
    <p:extLst>
      <p:ext uri="{BB962C8B-B14F-4D97-AF65-F5344CB8AC3E}">
        <p14:creationId xmlns:p14="http://schemas.microsoft.com/office/powerpoint/2010/main" val="292430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EFC0295F-796C-4DAF-BE71-352E049E42D8}"/>
              </a:ext>
            </a:extLst>
          </p:cNvPr>
          <p:cNvPicPr>
            <a:picLocks noChangeAspect="1"/>
          </p:cNvPicPr>
          <p:nvPr/>
        </p:nvPicPr>
        <p:blipFill>
          <a:blip r:embed="rId3"/>
          <a:stretch>
            <a:fillRect/>
          </a:stretch>
        </p:blipFill>
        <p:spPr>
          <a:xfrm>
            <a:off x="6096000" y="4828590"/>
            <a:ext cx="5630061" cy="790685"/>
          </a:xfrm>
          <a:prstGeom prst="rect">
            <a:avLst/>
          </a:prstGeom>
        </p:spPr>
      </p:pic>
      <p:pic>
        <p:nvPicPr>
          <p:cNvPr id="7" name="Bildobjekt 6">
            <a:extLst>
              <a:ext uri="{FF2B5EF4-FFF2-40B4-BE49-F238E27FC236}">
                <a16:creationId xmlns:a16="http://schemas.microsoft.com/office/drawing/2014/main" id="{50B2CBC5-613D-477D-9321-BB2C92A7A7F2}"/>
              </a:ext>
            </a:extLst>
          </p:cNvPr>
          <p:cNvPicPr>
            <a:picLocks noChangeAspect="1"/>
          </p:cNvPicPr>
          <p:nvPr/>
        </p:nvPicPr>
        <p:blipFill>
          <a:blip r:embed="rId3"/>
          <a:stretch>
            <a:fillRect/>
          </a:stretch>
        </p:blipFill>
        <p:spPr>
          <a:xfrm>
            <a:off x="-101785" y="4828591"/>
            <a:ext cx="5630061" cy="790685"/>
          </a:xfrm>
          <a:prstGeom prst="rect">
            <a:avLst/>
          </a:prstGeom>
        </p:spPr>
      </p:pic>
      <p:pic>
        <p:nvPicPr>
          <p:cNvPr id="3" name="Bildobjekt 2">
            <a:extLst>
              <a:ext uri="{FF2B5EF4-FFF2-40B4-BE49-F238E27FC236}">
                <a16:creationId xmlns:a16="http://schemas.microsoft.com/office/drawing/2014/main" id="{EDFCE8E8-9401-42D5-985B-59931725798F}"/>
              </a:ext>
            </a:extLst>
          </p:cNvPr>
          <p:cNvPicPr>
            <a:picLocks noChangeAspect="1"/>
          </p:cNvPicPr>
          <p:nvPr/>
        </p:nvPicPr>
        <p:blipFill>
          <a:blip r:embed="rId3"/>
          <a:stretch>
            <a:fillRect/>
          </a:stretch>
        </p:blipFill>
        <p:spPr>
          <a:xfrm>
            <a:off x="1473233" y="1999768"/>
            <a:ext cx="9034942" cy="1268866"/>
          </a:xfrm>
          <a:prstGeom prst="rect">
            <a:avLst/>
          </a:prstGeom>
        </p:spPr>
      </p:pic>
      <p:sp>
        <p:nvSpPr>
          <p:cNvPr id="2" name="Rubrik 1">
            <a:extLst>
              <a:ext uri="{FF2B5EF4-FFF2-40B4-BE49-F238E27FC236}">
                <a16:creationId xmlns:a16="http://schemas.microsoft.com/office/drawing/2014/main" id="{13CD1A45-4CD7-4DF9-BC70-AB2710BB9A6D}"/>
              </a:ext>
            </a:extLst>
          </p:cNvPr>
          <p:cNvSpPr>
            <a:spLocks noGrp="1"/>
          </p:cNvSpPr>
          <p:nvPr>
            <p:ph type="title"/>
          </p:nvPr>
        </p:nvSpPr>
        <p:spPr/>
        <p:txBody>
          <a:bodyPr/>
          <a:lstStyle/>
          <a:p>
            <a:r>
              <a:rPr lang="sv-SE"/>
              <a:t>En process kan brytas ned för ökad detaljering</a:t>
            </a:r>
          </a:p>
        </p:txBody>
      </p:sp>
      <p:cxnSp>
        <p:nvCxnSpPr>
          <p:cNvPr id="8" name="Rak koppling 7">
            <a:extLst>
              <a:ext uri="{FF2B5EF4-FFF2-40B4-BE49-F238E27FC236}">
                <a16:creationId xmlns:a16="http://schemas.microsoft.com/office/drawing/2014/main" id="{D5D86620-5059-47A5-B293-5D128E644365}"/>
              </a:ext>
            </a:extLst>
          </p:cNvPr>
          <p:cNvCxnSpPr/>
          <p:nvPr/>
        </p:nvCxnSpPr>
        <p:spPr>
          <a:xfrm flipH="1">
            <a:off x="838200" y="3048000"/>
            <a:ext cx="1933715" cy="178308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9" name="Rak koppling 8">
            <a:extLst>
              <a:ext uri="{FF2B5EF4-FFF2-40B4-BE49-F238E27FC236}">
                <a16:creationId xmlns:a16="http://schemas.microsoft.com/office/drawing/2014/main" id="{A7ABA318-3769-43FA-9C2D-87D15AF31840}"/>
              </a:ext>
            </a:extLst>
          </p:cNvPr>
          <p:cNvCxnSpPr>
            <a:cxnSpLocks/>
          </p:cNvCxnSpPr>
          <p:nvPr/>
        </p:nvCxnSpPr>
        <p:spPr>
          <a:xfrm>
            <a:off x="4270969" y="3048000"/>
            <a:ext cx="538537" cy="1927761"/>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3" name="Rak koppling 12">
            <a:extLst>
              <a:ext uri="{FF2B5EF4-FFF2-40B4-BE49-F238E27FC236}">
                <a16:creationId xmlns:a16="http://schemas.microsoft.com/office/drawing/2014/main" id="{1F904B86-E5A5-4EB5-9ECE-F77EA9280543}"/>
              </a:ext>
            </a:extLst>
          </p:cNvPr>
          <p:cNvCxnSpPr>
            <a:cxnSpLocks/>
          </p:cNvCxnSpPr>
          <p:nvPr/>
        </p:nvCxnSpPr>
        <p:spPr>
          <a:xfrm>
            <a:off x="6291283" y="3048000"/>
            <a:ext cx="667657" cy="1927761"/>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5" name="Rak koppling 14">
            <a:extLst>
              <a:ext uri="{FF2B5EF4-FFF2-40B4-BE49-F238E27FC236}">
                <a16:creationId xmlns:a16="http://schemas.microsoft.com/office/drawing/2014/main" id="{5045C142-C975-4B5A-8565-D6E688F7C909}"/>
              </a:ext>
            </a:extLst>
          </p:cNvPr>
          <p:cNvCxnSpPr>
            <a:cxnSpLocks/>
          </p:cNvCxnSpPr>
          <p:nvPr/>
        </p:nvCxnSpPr>
        <p:spPr>
          <a:xfrm>
            <a:off x="7721947" y="3048000"/>
            <a:ext cx="3238978" cy="178308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20" name="Pil: höger 19">
            <a:extLst>
              <a:ext uri="{FF2B5EF4-FFF2-40B4-BE49-F238E27FC236}">
                <a16:creationId xmlns:a16="http://schemas.microsoft.com/office/drawing/2014/main" id="{2AA9E3F7-CF8A-436D-8E91-C3B7CF696D93}"/>
              </a:ext>
            </a:extLst>
          </p:cNvPr>
          <p:cNvSpPr/>
          <p:nvPr/>
        </p:nvSpPr>
        <p:spPr>
          <a:xfrm>
            <a:off x="225631" y="2054431"/>
            <a:ext cx="1247602" cy="1080655"/>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rPr>
              <a:t>Huvud-process</a:t>
            </a:r>
          </a:p>
        </p:txBody>
      </p:sp>
      <p:sp>
        <p:nvSpPr>
          <p:cNvPr id="21" name="Pil: uppåt 20">
            <a:extLst>
              <a:ext uri="{FF2B5EF4-FFF2-40B4-BE49-F238E27FC236}">
                <a16:creationId xmlns:a16="http://schemas.microsoft.com/office/drawing/2014/main" id="{C3DE846B-273F-46AE-9750-DAE69AFAA660}"/>
              </a:ext>
            </a:extLst>
          </p:cNvPr>
          <p:cNvSpPr/>
          <p:nvPr/>
        </p:nvSpPr>
        <p:spPr>
          <a:xfrm>
            <a:off x="2090057" y="5795158"/>
            <a:ext cx="1971304" cy="942517"/>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rPr>
              <a:t>Del-process</a:t>
            </a:r>
          </a:p>
        </p:txBody>
      </p:sp>
      <p:sp>
        <p:nvSpPr>
          <p:cNvPr id="22" name="Pil: uppåt 21">
            <a:extLst>
              <a:ext uri="{FF2B5EF4-FFF2-40B4-BE49-F238E27FC236}">
                <a16:creationId xmlns:a16="http://schemas.microsoft.com/office/drawing/2014/main" id="{32C98BDA-3B65-4608-BF90-C887F6E069FE}"/>
              </a:ext>
            </a:extLst>
          </p:cNvPr>
          <p:cNvSpPr/>
          <p:nvPr/>
        </p:nvSpPr>
        <p:spPr>
          <a:xfrm>
            <a:off x="8355784" y="5808023"/>
            <a:ext cx="1971304" cy="942517"/>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rPr>
              <a:t>Del-process</a:t>
            </a:r>
          </a:p>
        </p:txBody>
      </p:sp>
    </p:spTree>
    <p:extLst>
      <p:ext uri="{BB962C8B-B14F-4D97-AF65-F5344CB8AC3E}">
        <p14:creationId xmlns:p14="http://schemas.microsoft.com/office/powerpoint/2010/main" val="1158577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EFC0295F-796C-4DAF-BE71-352E049E42D8}"/>
              </a:ext>
            </a:extLst>
          </p:cNvPr>
          <p:cNvPicPr>
            <a:picLocks noChangeAspect="1"/>
          </p:cNvPicPr>
          <p:nvPr/>
        </p:nvPicPr>
        <p:blipFill>
          <a:blip r:embed="rId3"/>
          <a:stretch>
            <a:fillRect/>
          </a:stretch>
        </p:blipFill>
        <p:spPr>
          <a:xfrm>
            <a:off x="6571900" y="4302259"/>
            <a:ext cx="5630061" cy="790685"/>
          </a:xfrm>
          <a:prstGeom prst="rect">
            <a:avLst/>
          </a:prstGeom>
        </p:spPr>
      </p:pic>
      <p:pic>
        <p:nvPicPr>
          <p:cNvPr id="7" name="Bildobjekt 6">
            <a:extLst>
              <a:ext uri="{FF2B5EF4-FFF2-40B4-BE49-F238E27FC236}">
                <a16:creationId xmlns:a16="http://schemas.microsoft.com/office/drawing/2014/main" id="{50B2CBC5-613D-477D-9321-BB2C92A7A7F2}"/>
              </a:ext>
            </a:extLst>
          </p:cNvPr>
          <p:cNvPicPr>
            <a:picLocks noChangeAspect="1"/>
          </p:cNvPicPr>
          <p:nvPr/>
        </p:nvPicPr>
        <p:blipFill>
          <a:blip r:embed="rId3"/>
          <a:stretch>
            <a:fillRect/>
          </a:stretch>
        </p:blipFill>
        <p:spPr>
          <a:xfrm>
            <a:off x="529095" y="4302260"/>
            <a:ext cx="5630061" cy="790685"/>
          </a:xfrm>
          <a:prstGeom prst="rect">
            <a:avLst/>
          </a:prstGeom>
        </p:spPr>
      </p:pic>
      <p:pic>
        <p:nvPicPr>
          <p:cNvPr id="3" name="Bildobjekt 2">
            <a:extLst>
              <a:ext uri="{FF2B5EF4-FFF2-40B4-BE49-F238E27FC236}">
                <a16:creationId xmlns:a16="http://schemas.microsoft.com/office/drawing/2014/main" id="{EDFCE8E8-9401-42D5-985B-59931725798F}"/>
              </a:ext>
            </a:extLst>
          </p:cNvPr>
          <p:cNvPicPr>
            <a:picLocks noChangeAspect="1"/>
          </p:cNvPicPr>
          <p:nvPr/>
        </p:nvPicPr>
        <p:blipFill>
          <a:blip r:embed="rId3"/>
          <a:stretch>
            <a:fillRect/>
          </a:stretch>
        </p:blipFill>
        <p:spPr>
          <a:xfrm>
            <a:off x="2104113" y="1473437"/>
            <a:ext cx="9034942" cy="1268866"/>
          </a:xfrm>
          <a:prstGeom prst="rect">
            <a:avLst/>
          </a:prstGeom>
        </p:spPr>
      </p:pic>
      <p:sp>
        <p:nvSpPr>
          <p:cNvPr id="2" name="Rubrik 1">
            <a:extLst>
              <a:ext uri="{FF2B5EF4-FFF2-40B4-BE49-F238E27FC236}">
                <a16:creationId xmlns:a16="http://schemas.microsoft.com/office/drawing/2014/main" id="{13CD1A45-4CD7-4DF9-BC70-AB2710BB9A6D}"/>
              </a:ext>
            </a:extLst>
          </p:cNvPr>
          <p:cNvSpPr>
            <a:spLocks noGrp="1"/>
          </p:cNvSpPr>
          <p:nvPr>
            <p:ph type="title"/>
          </p:nvPr>
        </p:nvSpPr>
        <p:spPr/>
        <p:txBody>
          <a:bodyPr/>
          <a:lstStyle/>
          <a:p>
            <a:r>
              <a:rPr lang="sv-SE"/>
              <a:t>Aktiviteter och instruktioner </a:t>
            </a:r>
          </a:p>
        </p:txBody>
      </p:sp>
      <p:cxnSp>
        <p:nvCxnSpPr>
          <p:cNvPr id="8" name="Rak koppling 7">
            <a:extLst>
              <a:ext uri="{FF2B5EF4-FFF2-40B4-BE49-F238E27FC236}">
                <a16:creationId xmlns:a16="http://schemas.microsoft.com/office/drawing/2014/main" id="{D5D86620-5059-47A5-B293-5D128E644365}"/>
              </a:ext>
            </a:extLst>
          </p:cNvPr>
          <p:cNvCxnSpPr/>
          <p:nvPr/>
        </p:nvCxnSpPr>
        <p:spPr>
          <a:xfrm flipH="1">
            <a:off x="1469080" y="2521669"/>
            <a:ext cx="1933715" cy="178308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9" name="Rak koppling 8">
            <a:extLst>
              <a:ext uri="{FF2B5EF4-FFF2-40B4-BE49-F238E27FC236}">
                <a16:creationId xmlns:a16="http://schemas.microsoft.com/office/drawing/2014/main" id="{A7ABA318-3769-43FA-9C2D-87D15AF31840}"/>
              </a:ext>
            </a:extLst>
          </p:cNvPr>
          <p:cNvCxnSpPr>
            <a:cxnSpLocks/>
          </p:cNvCxnSpPr>
          <p:nvPr/>
        </p:nvCxnSpPr>
        <p:spPr>
          <a:xfrm>
            <a:off x="4901849" y="2521669"/>
            <a:ext cx="538537" cy="1927761"/>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3" name="Rak koppling 12">
            <a:extLst>
              <a:ext uri="{FF2B5EF4-FFF2-40B4-BE49-F238E27FC236}">
                <a16:creationId xmlns:a16="http://schemas.microsoft.com/office/drawing/2014/main" id="{1F904B86-E5A5-4EB5-9ECE-F77EA9280543}"/>
              </a:ext>
            </a:extLst>
          </p:cNvPr>
          <p:cNvCxnSpPr>
            <a:cxnSpLocks/>
          </p:cNvCxnSpPr>
          <p:nvPr/>
        </p:nvCxnSpPr>
        <p:spPr>
          <a:xfrm>
            <a:off x="6922163" y="2521669"/>
            <a:ext cx="439532" cy="1927761"/>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5" name="Rak koppling 14">
            <a:extLst>
              <a:ext uri="{FF2B5EF4-FFF2-40B4-BE49-F238E27FC236}">
                <a16:creationId xmlns:a16="http://schemas.microsoft.com/office/drawing/2014/main" id="{5045C142-C975-4B5A-8565-D6E688F7C909}"/>
              </a:ext>
            </a:extLst>
          </p:cNvPr>
          <p:cNvCxnSpPr>
            <a:cxnSpLocks/>
          </p:cNvCxnSpPr>
          <p:nvPr/>
        </p:nvCxnSpPr>
        <p:spPr>
          <a:xfrm>
            <a:off x="8352827" y="2521669"/>
            <a:ext cx="3000973" cy="178059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4" name="textruta 13">
            <a:extLst>
              <a:ext uri="{FF2B5EF4-FFF2-40B4-BE49-F238E27FC236}">
                <a16:creationId xmlns:a16="http://schemas.microsoft.com/office/drawing/2014/main" id="{8115F43C-1519-4A06-9735-DA139BA8E650}"/>
              </a:ext>
            </a:extLst>
          </p:cNvPr>
          <p:cNvSpPr txBox="1"/>
          <p:nvPr/>
        </p:nvSpPr>
        <p:spPr>
          <a:xfrm>
            <a:off x="342900" y="5419130"/>
            <a:ext cx="1478280" cy="1200329"/>
          </a:xfrm>
          <a:prstGeom prst="rect">
            <a:avLst/>
          </a:prstGeom>
          <a:noFill/>
          <a:ln w="12700">
            <a:solidFill>
              <a:schemeClr val="tx1"/>
            </a:solidFill>
          </a:ln>
        </p:spPr>
        <p:txBody>
          <a:bodyPr wrap="square" rtlCol="0">
            <a:spAutoFit/>
          </a:bodyPr>
          <a:lstStyle/>
          <a:p>
            <a:pPr marL="285750" indent="-285750">
              <a:buFont typeface="Arial" panose="020B0604020202020204" pitchFamily="34" charset="0"/>
              <a:buChar char="•"/>
            </a:pPr>
            <a:r>
              <a:rPr lang="sv-SE"/>
              <a:t>Aktivitet 1</a:t>
            </a:r>
          </a:p>
          <a:p>
            <a:pPr marL="285750" indent="-285750">
              <a:buFont typeface="Arial" panose="020B0604020202020204" pitchFamily="34" charset="0"/>
              <a:buChar char="•"/>
            </a:pPr>
            <a:r>
              <a:rPr lang="sv-SE"/>
              <a:t>Aktivitet 2</a:t>
            </a:r>
          </a:p>
          <a:p>
            <a:pPr marL="285750" indent="-285750">
              <a:buFont typeface="Arial" panose="020B0604020202020204" pitchFamily="34" charset="0"/>
              <a:buChar char="•"/>
            </a:pPr>
            <a:r>
              <a:rPr lang="sv-SE"/>
              <a:t>Aktivitet 3</a:t>
            </a:r>
          </a:p>
          <a:p>
            <a:pPr marL="285750" indent="-285750">
              <a:buFont typeface="Arial" panose="020B0604020202020204" pitchFamily="34" charset="0"/>
              <a:buChar char="•"/>
            </a:pPr>
            <a:r>
              <a:rPr lang="sv-SE"/>
              <a:t>Aktivitet n</a:t>
            </a:r>
          </a:p>
        </p:txBody>
      </p:sp>
      <p:sp>
        <p:nvSpPr>
          <p:cNvPr id="17" name="textruta 16">
            <a:extLst>
              <a:ext uri="{FF2B5EF4-FFF2-40B4-BE49-F238E27FC236}">
                <a16:creationId xmlns:a16="http://schemas.microsoft.com/office/drawing/2014/main" id="{760ACBBA-3B48-43AE-A996-516BEADA9470}"/>
              </a:ext>
            </a:extLst>
          </p:cNvPr>
          <p:cNvSpPr txBox="1"/>
          <p:nvPr/>
        </p:nvSpPr>
        <p:spPr>
          <a:xfrm>
            <a:off x="1908464" y="5419130"/>
            <a:ext cx="1478280" cy="1477328"/>
          </a:xfrm>
          <a:prstGeom prst="rect">
            <a:avLst/>
          </a:prstGeom>
          <a:noFill/>
          <a:ln w="12700">
            <a:solidFill>
              <a:schemeClr val="tx1"/>
            </a:solidFill>
          </a:ln>
        </p:spPr>
        <p:txBody>
          <a:bodyPr wrap="square" rtlCol="0">
            <a:spAutoFit/>
          </a:bodyPr>
          <a:lstStyle/>
          <a:p>
            <a:r>
              <a:rPr lang="sv-SE" b="1" u="sng"/>
              <a:t>Instruktion</a:t>
            </a:r>
          </a:p>
          <a:p>
            <a:r>
              <a:rPr lang="sv-SE"/>
              <a:t>Detaljerad beskrivning av vad som ska göras</a:t>
            </a:r>
          </a:p>
        </p:txBody>
      </p:sp>
      <p:cxnSp>
        <p:nvCxnSpPr>
          <p:cNvPr id="18" name="Rak koppling 17">
            <a:extLst>
              <a:ext uri="{FF2B5EF4-FFF2-40B4-BE49-F238E27FC236}">
                <a16:creationId xmlns:a16="http://schemas.microsoft.com/office/drawing/2014/main" id="{7D6894E1-48ED-48D8-B304-38154B298448}"/>
              </a:ext>
            </a:extLst>
          </p:cNvPr>
          <p:cNvCxnSpPr>
            <a:cxnSpLocks/>
            <a:endCxn id="14" idx="0"/>
          </p:cNvCxnSpPr>
          <p:nvPr/>
        </p:nvCxnSpPr>
        <p:spPr>
          <a:xfrm flipH="1">
            <a:off x="1082040" y="4750130"/>
            <a:ext cx="616131" cy="669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9" name="Rak koppling 18">
            <a:extLst>
              <a:ext uri="{FF2B5EF4-FFF2-40B4-BE49-F238E27FC236}">
                <a16:creationId xmlns:a16="http://schemas.microsoft.com/office/drawing/2014/main" id="{91313958-0269-43FA-9B9C-46396E074759}"/>
              </a:ext>
            </a:extLst>
          </p:cNvPr>
          <p:cNvCxnSpPr>
            <a:cxnSpLocks/>
            <a:endCxn id="17" idx="0"/>
          </p:cNvCxnSpPr>
          <p:nvPr/>
        </p:nvCxnSpPr>
        <p:spPr>
          <a:xfrm>
            <a:off x="1908465" y="4750130"/>
            <a:ext cx="739139" cy="669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23" name="textruta 22">
            <a:extLst>
              <a:ext uri="{FF2B5EF4-FFF2-40B4-BE49-F238E27FC236}">
                <a16:creationId xmlns:a16="http://schemas.microsoft.com/office/drawing/2014/main" id="{560E4AD1-3FB7-4ECF-BE83-4080CBE46C8A}"/>
              </a:ext>
            </a:extLst>
          </p:cNvPr>
          <p:cNvSpPr txBox="1"/>
          <p:nvPr/>
        </p:nvSpPr>
        <p:spPr>
          <a:xfrm>
            <a:off x="4191989" y="5444193"/>
            <a:ext cx="6947066" cy="1200329"/>
          </a:xfrm>
          <a:prstGeom prst="rect">
            <a:avLst/>
          </a:prstGeom>
          <a:noFill/>
        </p:spPr>
        <p:txBody>
          <a:bodyPr wrap="square" rtlCol="0">
            <a:spAutoFit/>
          </a:bodyPr>
          <a:lstStyle/>
          <a:p>
            <a:r>
              <a:rPr lang="sv-SE" sz="2400"/>
              <a:t>Delprocessernas processteg förses med aktivitetslistor och instruktioner för att det ska vara lätt att göra rätt för medarbetaren</a:t>
            </a:r>
          </a:p>
        </p:txBody>
      </p:sp>
    </p:spTree>
    <p:extLst>
      <p:ext uri="{BB962C8B-B14F-4D97-AF65-F5344CB8AC3E}">
        <p14:creationId xmlns:p14="http://schemas.microsoft.com/office/powerpoint/2010/main" val="1942265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6FFEA-761B-4FF9-AC79-C6ACB7497920}"/>
              </a:ext>
            </a:extLst>
          </p:cNvPr>
          <p:cNvSpPr>
            <a:spLocks noGrp="1"/>
          </p:cNvSpPr>
          <p:nvPr>
            <p:ph type="title"/>
          </p:nvPr>
        </p:nvSpPr>
        <p:spPr>
          <a:xfrm>
            <a:off x="264763" y="303132"/>
            <a:ext cx="6870794" cy="1325563"/>
          </a:xfrm>
        </p:spPr>
        <p:txBody>
          <a:bodyPr/>
          <a:lstStyle/>
          <a:p>
            <a:r>
              <a:rPr lang="sv-SE"/>
              <a:t>Jämförelse mellan metodiker</a:t>
            </a:r>
          </a:p>
        </p:txBody>
      </p:sp>
      <p:graphicFrame>
        <p:nvGraphicFramePr>
          <p:cNvPr id="4" name="Tabell 4">
            <a:extLst>
              <a:ext uri="{FF2B5EF4-FFF2-40B4-BE49-F238E27FC236}">
                <a16:creationId xmlns:a16="http://schemas.microsoft.com/office/drawing/2014/main" id="{845B9EE1-8700-42C3-AB88-6F205DEDA1BB}"/>
              </a:ext>
            </a:extLst>
          </p:cNvPr>
          <p:cNvGraphicFramePr>
            <a:graphicFrameLocks noGrp="1"/>
          </p:cNvGraphicFramePr>
          <p:nvPr>
            <p:extLst>
              <p:ext uri="{D42A27DB-BD31-4B8C-83A1-F6EECF244321}">
                <p14:modId xmlns:p14="http://schemas.microsoft.com/office/powerpoint/2010/main" val="689680856"/>
              </p:ext>
            </p:extLst>
          </p:nvPr>
        </p:nvGraphicFramePr>
        <p:xfrm>
          <a:off x="575160" y="2316480"/>
          <a:ext cx="5520839" cy="3302000"/>
        </p:xfrm>
        <a:graphic>
          <a:graphicData uri="http://schemas.openxmlformats.org/drawingml/2006/table">
            <a:tbl>
              <a:tblPr firstRow="1" bandRow="1">
                <a:tableStyleId>{5C22544A-7EE6-4342-B048-85BDC9FD1C3A}</a:tableStyleId>
              </a:tblPr>
              <a:tblGrid>
                <a:gridCol w="2363478">
                  <a:extLst>
                    <a:ext uri="{9D8B030D-6E8A-4147-A177-3AD203B41FA5}">
                      <a16:colId xmlns:a16="http://schemas.microsoft.com/office/drawing/2014/main" val="3585290149"/>
                    </a:ext>
                  </a:extLst>
                </a:gridCol>
                <a:gridCol w="3157361">
                  <a:extLst>
                    <a:ext uri="{9D8B030D-6E8A-4147-A177-3AD203B41FA5}">
                      <a16:colId xmlns:a16="http://schemas.microsoft.com/office/drawing/2014/main" val="912744727"/>
                    </a:ext>
                  </a:extLst>
                </a:gridCol>
              </a:tblGrid>
              <a:tr h="370840">
                <a:tc>
                  <a:txBody>
                    <a:bodyPr/>
                    <a:lstStyle/>
                    <a:p>
                      <a:r>
                        <a:rPr lang="sv-SE"/>
                        <a:t>Processnivå</a:t>
                      </a:r>
                    </a:p>
                  </a:txBody>
                  <a:tcPr/>
                </a:tc>
                <a:tc>
                  <a:txBody>
                    <a:bodyPr/>
                    <a:lstStyle/>
                    <a:p>
                      <a:r>
                        <a:rPr lang="sv-SE"/>
                        <a:t>Arkitekturgemenskapen</a:t>
                      </a:r>
                    </a:p>
                  </a:txBody>
                  <a:tcPr/>
                </a:tc>
                <a:extLst>
                  <a:ext uri="{0D108BD9-81ED-4DB2-BD59-A6C34878D82A}">
                    <a16:rowId xmlns:a16="http://schemas.microsoft.com/office/drawing/2014/main" val="4021323026"/>
                  </a:ext>
                </a:extLst>
              </a:tr>
              <a:tr h="370840">
                <a:tc>
                  <a:txBody>
                    <a:bodyPr/>
                    <a:lstStyle/>
                    <a:p>
                      <a:r>
                        <a:rPr lang="sv-SE"/>
                        <a:t>Nivå 1: Organisatorisk indelning</a:t>
                      </a:r>
                    </a:p>
                  </a:txBody>
                  <a:tcPr/>
                </a:tc>
                <a:tc>
                  <a:txBody>
                    <a:bodyPr/>
                    <a:lstStyle/>
                    <a:p>
                      <a:r>
                        <a:rPr lang="sv-SE"/>
                        <a:t>Förmågeområdeskarta</a:t>
                      </a:r>
                    </a:p>
                  </a:txBody>
                  <a:tcPr/>
                </a:tc>
                <a:extLst>
                  <a:ext uri="{0D108BD9-81ED-4DB2-BD59-A6C34878D82A}">
                    <a16:rowId xmlns:a16="http://schemas.microsoft.com/office/drawing/2014/main" val="1530240067"/>
                  </a:ext>
                </a:extLst>
              </a:tr>
              <a:tr h="370840">
                <a:tc>
                  <a:txBody>
                    <a:bodyPr/>
                    <a:lstStyle/>
                    <a:p>
                      <a:r>
                        <a:rPr lang="sv-SE"/>
                        <a:t>Nivå 2: Processkarta</a:t>
                      </a:r>
                    </a:p>
                  </a:txBody>
                  <a:tcPr/>
                </a:tc>
                <a:tc>
                  <a:txBody>
                    <a:bodyPr/>
                    <a:lstStyle/>
                    <a:p>
                      <a:r>
                        <a:rPr lang="sv-SE"/>
                        <a:t>Förmågekarta per VO</a:t>
                      </a:r>
                    </a:p>
                  </a:txBody>
                  <a:tcPr/>
                </a:tc>
                <a:extLst>
                  <a:ext uri="{0D108BD9-81ED-4DB2-BD59-A6C34878D82A}">
                    <a16:rowId xmlns:a16="http://schemas.microsoft.com/office/drawing/2014/main" val="703254363"/>
                  </a:ext>
                </a:extLst>
              </a:tr>
              <a:tr h="370840">
                <a:tc>
                  <a:txBody>
                    <a:bodyPr/>
                    <a:lstStyle/>
                    <a:p>
                      <a:r>
                        <a:rPr lang="sv-SE"/>
                        <a:t>Nivå 3: Processflödesmodeller</a:t>
                      </a:r>
                    </a:p>
                  </a:txBody>
                  <a:tcPr/>
                </a:tc>
                <a:tc>
                  <a:txBody>
                    <a:bodyPr/>
                    <a:lstStyle/>
                    <a:p>
                      <a:r>
                        <a:rPr lang="sv-SE"/>
                        <a:t>Huvudprocess</a:t>
                      </a:r>
                    </a:p>
                  </a:txBody>
                  <a:tcPr/>
                </a:tc>
                <a:extLst>
                  <a:ext uri="{0D108BD9-81ED-4DB2-BD59-A6C34878D82A}">
                    <a16:rowId xmlns:a16="http://schemas.microsoft.com/office/drawing/2014/main" val="3445174165"/>
                  </a:ext>
                </a:extLst>
              </a:tr>
              <a:tr h="370840">
                <a:tc>
                  <a:txBody>
                    <a:bodyPr/>
                    <a:lstStyle/>
                    <a:p>
                      <a:r>
                        <a:rPr lang="sv-SE"/>
                        <a:t>Nivå 4: Processtegsmodeller</a:t>
                      </a:r>
                    </a:p>
                  </a:txBody>
                  <a:tcPr/>
                </a:tc>
                <a:tc>
                  <a:txBody>
                    <a:bodyPr/>
                    <a:lstStyle/>
                    <a:p>
                      <a:r>
                        <a:rPr lang="sv-SE"/>
                        <a:t>Delprocess</a:t>
                      </a:r>
                    </a:p>
                  </a:txBody>
                  <a:tcPr/>
                </a:tc>
                <a:extLst>
                  <a:ext uri="{0D108BD9-81ED-4DB2-BD59-A6C34878D82A}">
                    <a16:rowId xmlns:a16="http://schemas.microsoft.com/office/drawing/2014/main" val="2630521706"/>
                  </a:ext>
                </a:extLst>
              </a:tr>
              <a:tr h="370840">
                <a:tc>
                  <a:txBody>
                    <a:bodyPr/>
                    <a:lstStyle/>
                    <a:p>
                      <a:r>
                        <a:rPr lang="sv-SE"/>
                        <a:t>Nivå 5: Aktivitetsmodeller</a:t>
                      </a:r>
                    </a:p>
                  </a:txBody>
                  <a:tcPr/>
                </a:tc>
                <a:tc>
                  <a:txBody>
                    <a:bodyPr/>
                    <a:lstStyle/>
                    <a:p>
                      <a:r>
                        <a:rPr lang="sv-SE"/>
                        <a:t>Aktivitet</a:t>
                      </a:r>
                    </a:p>
                  </a:txBody>
                  <a:tcPr/>
                </a:tc>
                <a:extLst>
                  <a:ext uri="{0D108BD9-81ED-4DB2-BD59-A6C34878D82A}">
                    <a16:rowId xmlns:a16="http://schemas.microsoft.com/office/drawing/2014/main" val="2677231112"/>
                  </a:ext>
                </a:extLst>
              </a:tr>
            </a:tbl>
          </a:graphicData>
        </a:graphic>
      </p:graphicFrame>
      <p:pic>
        <p:nvPicPr>
          <p:cNvPr id="7" name="Bildobjekt 6">
            <a:extLst>
              <a:ext uri="{FF2B5EF4-FFF2-40B4-BE49-F238E27FC236}">
                <a16:creationId xmlns:a16="http://schemas.microsoft.com/office/drawing/2014/main" id="{3CCDD0F0-9BF4-488A-B08B-588E953926D6}"/>
              </a:ext>
            </a:extLst>
          </p:cNvPr>
          <p:cNvPicPr>
            <a:picLocks noChangeAspect="1"/>
          </p:cNvPicPr>
          <p:nvPr/>
        </p:nvPicPr>
        <p:blipFill>
          <a:blip r:embed="rId2"/>
          <a:stretch>
            <a:fillRect/>
          </a:stretch>
        </p:blipFill>
        <p:spPr>
          <a:xfrm>
            <a:off x="6927742" y="924386"/>
            <a:ext cx="4839468" cy="2658299"/>
          </a:xfrm>
          <a:prstGeom prst="rect">
            <a:avLst/>
          </a:prstGeom>
        </p:spPr>
      </p:pic>
      <p:pic>
        <p:nvPicPr>
          <p:cNvPr id="8" name="Bildobjekt 7">
            <a:extLst>
              <a:ext uri="{FF2B5EF4-FFF2-40B4-BE49-F238E27FC236}">
                <a16:creationId xmlns:a16="http://schemas.microsoft.com/office/drawing/2014/main" id="{AFB09685-82DD-43BE-8ACC-61625D95C500}"/>
              </a:ext>
            </a:extLst>
          </p:cNvPr>
          <p:cNvPicPr>
            <a:picLocks noChangeAspect="1"/>
          </p:cNvPicPr>
          <p:nvPr/>
        </p:nvPicPr>
        <p:blipFill>
          <a:blip r:embed="rId3"/>
          <a:stretch>
            <a:fillRect/>
          </a:stretch>
        </p:blipFill>
        <p:spPr>
          <a:xfrm>
            <a:off x="6672031" y="3754464"/>
            <a:ext cx="5095179" cy="2320185"/>
          </a:xfrm>
          <a:prstGeom prst="rect">
            <a:avLst/>
          </a:prstGeom>
        </p:spPr>
      </p:pic>
      <p:cxnSp>
        <p:nvCxnSpPr>
          <p:cNvPr id="10" name="Rak koppling 9">
            <a:extLst>
              <a:ext uri="{FF2B5EF4-FFF2-40B4-BE49-F238E27FC236}">
                <a16:creationId xmlns:a16="http://schemas.microsoft.com/office/drawing/2014/main" id="{DCA617BC-5A4E-4A95-BA54-267F83254285}"/>
              </a:ext>
            </a:extLst>
          </p:cNvPr>
          <p:cNvCxnSpPr/>
          <p:nvPr/>
        </p:nvCxnSpPr>
        <p:spPr>
          <a:xfrm flipV="1">
            <a:off x="6095999" y="1628695"/>
            <a:ext cx="831743" cy="1269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Rak koppling 10">
            <a:extLst>
              <a:ext uri="{FF2B5EF4-FFF2-40B4-BE49-F238E27FC236}">
                <a16:creationId xmlns:a16="http://schemas.microsoft.com/office/drawing/2014/main" id="{ECA82757-19AC-4CA3-B421-D13F6663EF48}"/>
              </a:ext>
            </a:extLst>
          </p:cNvPr>
          <p:cNvCxnSpPr>
            <a:cxnSpLocks/>
          </p:cNvCxnSpPr>
          <p:nvPr/>
        </p:nvCxnSpPr>
        <p:spPr>
          <a:xfrm flipV="1">
            <a:off x="6095999" y="2954258"/>
            <a:ext cx="3251477" cy="5786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ak koppling 12">
            <a:extLst>
              <a:ext uri="{FF2B5EF4-FFF2-40B4-BE49-F238E27FC236}">
                <a16:creationId xmlns:a16="http://schemas.microsoft.com/office/drawing/2014/main" id="{1D2BB5F7-9ADC-48DA-B50D-DE89C1090672}"/>
              </a:ext>
            </a:extLst>
          </p:cNvPr>
          <p:cNvCxnSpPr>
            <a:cxnSpLocks/>
          </p:cNvCxnSpPr>
          <p:nvPr/>
        </p:nvCxnSpPr>
        <p:spPr>
          <a:xfrm>
            <a:off x="6095998" y="4063744"/>
            <a:ext cx="14077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Rak koppling 14">
            <a:extLst>
              <a:ext uri="{FF2B5EF4-FFF2-40B4-BE49-F238E27FC236}">
                <a16:creationId xmlns:a16="http://schemas.microsoft.com/office/drawing/2014/main" id="{5D56DF1C-9336-4A93-AA17-115820EBAF99}"/>
              </a:ext>
            </a:extLst>
          </p:cNvPr>
          <p:cNvCxnSpPr>
            <a:cxnSpLocks/>
          </p:cNvCxnSpPr>
          <p:nvPr/>
        </p:nvCxnSpPr>
        <p:spPr>
          <a:xfrm>
            <a:off x="6078500" y="4698488"/>
            <a:ext cx="721386" cy="3101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Rak koppling 16">
            <a:extLst>
              <a:ext uri="{FF2B5EF4-FFF2-40B4-BE49-F238E27FC236}">
                <a16:creationId xmlns:a16="http://schemas.microsoft.com/office/drawing/2014/main" id="{FFB6D997-3F35-47C2-8A32-7B912C82EA09}"/>
              </a:ext>
            </a:extLst>
          </p:cNvPr>
          <p:cNvCxnSpPr>
            <a:cxnSpLocks/>
          </p:cNvCxnSpPr>
          <p:nvPr/>
        </p:nvCxnSpPr>
        <p:spPr>
          <a:xfrm>
            <a:off x="6095999" y="5249145"/>
            <a:ext cx="576032" cy="313654"/>
          </a:xfrm>
          <a:prstGeom prst="line">
            <a:avLst/>
          </a:prstGeom>
        </p:spPr>
        <p:style>
          <a:lnRef idx="1">
            <a:schemeClr val="accent1"/>
          </a:lnRef>
          <a:fillRef idx="0">
            <a:schemeClr val="accent1"/>
          </a:fillRef>
          <a:effectRef idx="0">
            <a:schemeClr val="accent1"/>
          </a:effectRef>
          <a:fontRef idx="minor">
            <a:schemeClr val="tx1"/>
          </a:fontRef>
        </p:style>
      </p:cxnSp>
      <p:sp>
        <p:nvSpPr>
          <p:cNvPr id="3" name="Rektangel 2">
            <a:extLst>
              <a:ext uri="{FF2B5EF4-FFF2-40B4-BE49-F238E27FC236}">
                <a16:creationId xmlns:a16="http://schemas.microsoft.com/office/drawing/2014/main" id="{3B36A928-33E8-4EFC-A02D-B0F8F5CA3D14}"/>
              </a:ext>
            </a:extLst>
          </p:cNvPr>
          <p:cNvSpPr/>
          <p:nvPr/>
        </p:nvSpPr>
        <p:spPr>
          <a:xfrm>
            <a:off x="575160" y="3742741"/>
            <a:ext cx="4008563" cy="1254140"/>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0258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DC4AC617-3EDF-445F-9430-58613E6DBDD6}"/>
              </a:ext>
            </a:extLst>
          </p:cNvPr>
          <p:cNvPicPr>
            <a:picLocks noChangeAspect="1"/>
          </p:cNvPicPr>
          <p:nvPr/>
        </p:nvPicPr>
        <p:blipFill>
          <a:blip r:embed="rId2"/>
          <a:stretch>
            <a:fillRect/>
          </a:stretch>
        </p:blipFill>
        <p:spPr>
          <a:xfrm>
            <a:off x="682174" y="346167"/>
            <a:ext cx="2699966" cy="1588946"/>
          </a:xfrm>
          <a:prstGeom prst="rect">
            <a:avLst/>
          </a:prstGeom>
        </p:spPr>
      </p:pic>
      <p:pic>
        <p:nvPicPr>
          <p:cNvPr id="4" name="Bildobjekt 3">
            <a:extLst>
              <a:ext uri="{FF2B5EF4-FFF2-40B4-BE49-F238E27FC236}">
                <a16:creationId xmlns:a16="http://schemas.microsoft.com/office/drawing/2014/main" id="{292C755E-4C20-49B1-8A86-A3104F663D9C}"/>
              </a:ext>
            </a:extLst>
          </p:cNvPr>
          <p:cNvPicPr>
            <a:picLocks noChangeAspect="1"/>
          </p:cNvPicPr>
          <p:nvPr/>
        </p:nvPicPr>
        <p:blipFill>
          <a:blip r:embed="rId3"/>
          <a:stretch>
            <a:fillRect/>
          </a:stretch>
        </p:blipFill>
        <p:spPr>
          <a:xfrm>
            <a:off x="4384208" y="408975"/>
            <a:ext cx="3251032" cy="1422327"/>
          </a:xfrm>
          <a:prstGeom prst="rect">
            <a:avLst/>
          </a:prstGeom>
        </p:spPr>
      </p:pic>
      <p:pic>
        <p:nvPicPr>
          <p:cNvPr id="6" name="Bildobjekt 5">
            <a:extLst>
              <a:ext uri="{FF2B5EF4-FFF2-40B4-BE49-F238E27FC236}">
                <a16:creationId xmlns:a16="http://schemas.microsoft.com/office/drawing/2014/main" id="{4012F6C7-5CF8-4406-9C04-3A7FA1B482E2}"/>
              </a:ext>
            </a:extLst>
          </p:cNvPr>
          <p:cNvPicPr>
            <a:picLocks noChangeAspect="1"/>
          </p:cNvPicPr>
          <p:nvPr/>
        </p:nvPicPr>
        <p:blipFill>
          <a:blip r:embed="rId4"/>
          <a:stretch>
            <a:fillRect/>
          </a:stretch>
        </p:blipFill>
        <p:spPr>
          <a:xfrm>
            <a:off x="650474" y="2639045"/>
            <a:ext cx="2763363" cy="1588934"/>
          </a:xfrm>
          <a:prstGeom prst="rect">
            <a:avLst/>
          </a:prstGeom>
        </p:spPr>
      </p:pic>
      <p:pic>
        <p:nvPicPr>
          <p:cNvPr id="5" name="Bildobjekt 4">
            <a:extLst>
              <a:ext uri="{FF2B5EF4-FFF2-40B4-BE49-F238E27FC236}">
                <a16:creationId xmlns:a16="http://schemas.microsoft.com/office/drawing/2014/main" id="{10058FBE-4423-4990-8523-69735439C2A7}"/>
              </a:ext>
            </a:extLst>
          </p:cNvPr>
          <p:cNvPicPr>
            <a:picLocks noChangeAspect="1"/>
          </p:cNvPicPr>
          <p:nvPr/>
        </p:nvPicPr>
        <p:blipFill>
          <a:blip r:embed="rId5"/>
          <a:stretch>
            <a:fillRect/>
          </a:stretch>
        </p:blipFill>
        <p:spPr>
          <a:xfrm>
            <a:off x="530418" y="4930536"/>
            <a:ext cx="3000311" cy="1582664"/>
          </a:xfrm>
          <a:prstGeom prst="rect">
            <a:avLst/>
          </a:prstGeom>
        </p:spPr>
      </p:pic>
      <p:pic>
        <p:nvPicPr>
          <p:cNvPr id="1026" name="Picture 2" descr="Business Process Modeling and Notation (BPMN) 101 | Smartsheet">
            <a:extLst>
              <a:ext uri="{FF2B5EF4-FFF2-40B4-BE49-F238E27FC236}">
                <a16:creationId xmlns:a16="http://schemas.microsoft.com/office/drawing/2014/main" id="{B22BB150-33B3-42FF-8A39-09F79C5E27E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032335" y="4930535"/>
            <a:ext cx="2014392" cy="1581298"/>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A5A17FC0-D416-4C8B-A9E6-5924D352B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5127" y="-680"/>
            <a:ext cx="4236873" cy="685868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FCF2A8F1-7FE8-4006-A9AB-9A8214B48074}"/>
              </a:ext>
            </a:extLst>
          </p:cNvPr>
          <p:cNvSpPr>
            <a:spLocks noGrp="1"/>
          </p:cNvSpPr>
          <p:nvPr>
            <p:ph type="title"/>
          </p:nvPr>
        </p:nvSpPr>
        <p:spPr>
          <a:xfrm>
            <a:off x="8282152" y="1010485"/>
            <a:ext cx="2840391" cy="3353959"/>
          </a:xfrm>
        </p:spPr>
        <p:txBody>
          <a:bodyPr vert="horz" lIns="91440" tIns="45720" rIns="91440" bIns="45720" rtlCol="0" anchor="b">
            <a:normAutofit/>
          </a:bodyPr>
          <a:lstStyle/>
          <a:p>
            <a:r>
              <a:rPr lang="en-US" sz="4800" kern="1200">
                <a:solidFill>
                  <a:srgbClr val="FFFFFF"/>
                </a:solidFill>
                <a:latin typeface="+mj-lt"/>
                <a:ea typeface="+mj-ea"/>
                <a:cs typeface="+mj-cs"/>
              </a:rPr>
              <a:t>Olika sätt att beskriva en process</a:t>
            </a:r>
          </a:p>
        </p:txBody>
      </p:sp>
      <p:cxnSp>
        <p:nvCxnSpPr>
          <p:cNvPr id="73" name="Straight Connector 72">
            <a:extLst>
              <a:ext uri="{FF2B5EF4-FFF2-40B4-BE49-F238E27FC236}">
                <a16:creationId xmlns:a16="http://schemas.microsoft.com/office/drawing/2014/main" id="{982DC870-E8E5-4050-B10C-CC24FC67E5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285774"/>
            <a:ext cx="8020742"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F76A74F-C283-4DED-BD4D-086753B7CB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4571549"/>
            <a:ext cx="8113985"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B2791FB-B2F7-4BBE-B8D8-74C37FF9E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4319" y="-680"/>
            <a:ext cx="0" cy="6858003"/>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891B5DE-6811-4844-BB18-472A3F360E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20742" y="-680"/>
            <a:ext cx="0" cy="224028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pic>
        <p:nvPicPr>
          <p:cNvPr id="8" name="Bildobjekt 7">
            <a:extLst>
              <a:ext uri="{FF2B5EF4-FFF2-40B4-BE49-F238E27FC236}">
                <a16:creationId xmlns:a16="http://schemas.microsoft.com/office/drawing/2014/main" id="{0A800649-BA73-4ADA-BBC0-8E1501CECC5D}"/>
              </a:ext>
            </a:extLst>
          </p:cNvPr>
          <p:cNvPicPr>
            <a:picLocks noChangeAspect="1"/>
          </p:cNvPicPr>
          <p:nvPr/>
        </p:nvPicPr>
        <p:blipFill>
          <a:blip r:embed="rId7"/>
          <a:stretch>
            <a:fillRect/>
          </a:stretch>
        </p:blipFill>
        <p:spPr>
          <a:xfrm>
            <a:off x="5011087" y="2636436"/>
            <a:ext cx="2056892" cy="1714847"/>
          </a:xfrm>
          <a:prstGeom prst="rect">
            <a:avLst/>
          </a:prstGeom>
        </p:spPr>
      </p:pic>
      <p:cxnSp>
        <p:nvCxnSpPr>
          <p:cNvPr id="81" name="Straight Connector 80">
            <a:extLst>
              <a:ext uri="{FF2B5EF4-FFF2-40B4-BE49-F238E27FC236}">
                <a16:creationId xmlns:a16="http://schemas.microsoft.com/office/drawing/2014/main" id="{77A9CA3A-7216-41E0-B3CD-058077FD39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40636" y="4571549"/>
            <a:ext cx="1892695" cy="0"/>
          </a:xfrm>
          <a:prstGeom prst="line">
            <a:avLst/>
          </a:prstGeom>
          <a:ln w="15875">
            <a:solidFill>
              <a:srgbClr val="FFFFFF">
                <a:alpha val="7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5070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Bildobjekt 25">
            <a:extLst>
              <a:ext uri="{FF2B5EF4-FFF2-40B4-BE49-F238E27FC236}">
                <a16:creationId xmlns:a16="http://schemas.microsoft.com/office/drawing/2014/main" id="{37CB6415-0E9F-4030-83E6-47085F7342F2}"/>
              </a:ext>
            </a:extLst>
          </p:cNvPr>
          <p:cNvPicPr>
            <a:picLocks noChangeAspect="1"/>
          </p:cNvPicPr>
          <p:nvPr/>
        </p:nvPicPr>
        <p:blipFill>
          <a:blip r:embed="rId2"/>
          <a:stretch>
            <a:fillRect/>
          </a:stretch>
        </p:blipFill>
        <p:spPr>
          <a:xfrm>
            <a:off x="4346695" y="4073224"/>
            <a:ext cx="7474128" cy="1148826"/>
          </a:xfrm>
          <a:prstGeom prst="rect">
            <a:avLst/>
          </a:prstGeom>
        </p:spPr>
      </p:pic>
      <p:sp>
        <p:nvSpPr>
          <p:cNvPr id="27" name="Pratbubbla: böjd rad med dekorstreck 26">
            <a:extLst>
              <a:ext uri="{FF2B5EF4-FFF2-40B4-BE49-F238E27FC236}">
                <a16:creationId xmlns:a16="http://schemas.microsoft.com/office/drawing/2014/main" id="{80C5092A-9981-4433-9958-9FD3C1396465}"/>
              </a:ext>
            </a:extLst>
          </p:cNvPr>
          <p:cNvSpPr/>
          <p:nvPr/>
        </p:nvSpPr>
        <p:spPr>
          <a:xfrm>
            <a:off x="10281267" y="3097474"/>
            <a:ext cx="1910733" cy="451792"/>
          </a:xfrm>
          <a:prstGeom prst="accentCallout2">
            <a:avLst>
              <a:gd name="adj1" fmla="val 18750"/>
              <a:gd name="adj2" fmla="val -8333"/>
              <a:gd name="adj3" fmla="val 18750"/>
              <a:gd name="adj4" fmla="val -16667"/>
              <a:gd name="adj5" fmla="val 228154"/>
              <a:gd name="adj6" fmla="val -4742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rPr>
              <a:t>Alternativt sätt att rita huvudprocess (nivå 3)</a:t>
            </a:r>
          </a:p>
        </p:txBody>
      </p:sp>
      <p:sp>
        <p:nvSpPr>
          <p:cNvPr id="28" name="Pratbubbla: böjd rad med dekorstreck 27">
            <a:extLst>
              <a:ext uri="{FF2B5EF4-FFF2-40B4-BE49-F238E27FC236}">
                <a16:creationId xmlns:a16="http://schemas.microsoft.com/office/drawing/2014/main" id="{772A82C3-0BED-4DF1-9883-54F3F61D3940}"/>
              </a:ext>
            </a:extLst>
          </p:cNvPr>
          <p:cNvSpPr/>
          <p:nvPr/>
        </p:nvSpPr>
        <p:spPr>
          <a:xfrm>
            <a:off x="3960296" y="3353040"/>
            <a:ext cx="2313504" cy="451792"/>
          </a:xfrm>
          <a:prstGeom prst="accentCallout2">
            <a:avLst>
              <a:gd name="adj1" fmla="val 18750"/>
              <a:gd name="adj2" fmla="val -8333"/>
              <a:gd name="adj3" fmla="val 18750"/>
              <a:gd name="adj4" fmla="val -16667"/>
              <a:gd name="adj5" fmla="val -161642"/>
              <a:gd name="adj6" fmla="val -2919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rPr>
              <a:t>Tydliggör vad processteget levererar</a:t>
            </a:r>
          </a:p>
        </p:txBody>
      </p:sp>
      <p:sp>
        <p:nvSpPr>
          <p:cNvPr id="29" name="Rektangel 28">
            <a:extLst>
              <a:ext uri="{FF2B5EF4-FFF2-40B4-BE49-F238E27FC236}">
                <a16:creationId xmlns:a16="http://schemas.microsoft.com/office/drawing/2014/main" id="{906AD949-542F-4FED-AFC7-2D42A361AFD9}"/>
              </a:ext>
            </a:extLst>
          </p:cNvPr>
          <p:cNvSpPr/>
          <p:nvPr/>
        </p:nvSpPr>
        <p:spPr>
          <a:xfrm>
            <a:off x="0" y="246343"/>
            <a:ext cx="12192000" cy="132556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a:extLst>
              <a:ext uri="{FF2B5EF4-FFF2-40B4-BE49-F238E27FC236}">
                <a16:creationId xmlns:a16="http://schemas.microsoft.com/office/drawing/2014/main" id="{615F28FA-447B-4B7F-B3CA-85F8B2EF408B}"/>
              </a:ext>
            </a:extLst>
          </p:cNvPr>
          <p:cNvSpPr/>
          <p:nvPr/>
        </p:nvSpPr>
        <p:spPr>
          <a:xfrm>
            <a:off x="0" y="322200"/>
            <a:ext cx="12192000" cy="1174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a:extLst>
              <a:ext uri="{FF2B5EF4-FFF2-40B4-BE49-F238E27FC236}">
                <a16:creationId xmlns:a16="http://schemas.microsoft.com/office/drawing/2014/main" id="{DB82F171-783E-49EB-86EA-FC924DBC991A}"/>
              </a:ext>
            </a:extLst>
          </p:cNvPr>
          <p:cNvSpPr/>
          <p:nvPr/>
        </p:nvSpPr>
        <p:spPr>
          <a:xfrm>
            <a:off x="0" y="380073"/>
            <a:ext cx="12192000" cy="105810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ubrik 1">
            <a:extLst>
              <a:ext uri="{FF2B5EF4-FFF2-40B4-BE49-F238E27FC236}">
                <a16:creationId xmlns:a16="http://schemas.microsoft.com/office/drawing/2014/main" id="{9C2E4500-7E7E-4491-AB92-A4BB85BD6993}"/>
              </a:ext>
            </a:extLst>
          </p:cNvPr>
          <p:cNvSpPr txBox="1">
            <a:spLocks/>
          </p:cNvSpPr>
          <p:nvPr/>
        </p:nvSpPr>
        <p:spPr>
          <a:xfrm>
            <a:off x="838200" y="24634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a:solidFill>
                  <a:schemeClr val="bg1"/>
                </a:solidFill>
              </a:rPr>
              <a:t>Med eller utan verksamhetsobjekt</a:t>
            </a:r>
          </a:p>
        </p:txBody>
      </p:sp>
      <p:pic>
        <p:nvPicPr>
          <p:cNvPr id="2" name="Bildobjekt 1">
            <a:extLst>
              <a:ext uri="{FF2B5EF4-FFF2-40B4-BE49-F238E27FC236}">
                <a16:creationId xmlns:a16="http://schemas.microsoft.com/office/drawing/2014/main" id="{BEC1C8FA-4BF4-4E2E-9A12-AEBAFF5729A2}"/>
              </a:ext>
            </a:extLst>
          </p:cNvPr>
          <p:cNvPicPr>
            <a:picLocks noChangeAspect="1"/>
          </p:cNvPicPr>
          <p:nvPr/>
        </p:nvPicPr>
        <p:blipFill>
          <a:blip r:embed="rId3"/>
          <a:stretch>
            <a:fillRect/>
          </a:stretch>
        </p:blipFill>
        <p:spPr>
          <a:xfrm>
            <a:off x="283769" y="2098498"/>
            <a:ext cx="7149964" cy="1004140"/>
          </a:xfrm>
          <a:prstGeom prst="rect">
            <a:avLst/>
          </a:prstGeom>
        </p:spPr>
      </p:pic>
      <p:pic>
        <p:nvPicPr>
          <p:cNvPr id="3" name="Bildobjekt 2">
            <a:extLst>
              <a:ext uri="{FF2B5EF4-FFF2-40B4-BE49-F238E27FC236}">
                <a16:creationId xmlns:a16="http://schemas.microsoft.com/office/drawing/2014/main" id="{C86A54E2-D9B8-4F07-B91E-665C6EF122B0}"/>
              </a:ext>
            </a:extLst>
          </p:cNvPr>
          <p:cNvPicPr>
            <a:picLocks noChangeAspect="1"/>
          </p:cNvPicPr>
          <p:nvPr/>
        </p:nvPicPr>
        <p:blipFill>
          <a:blip r:embed="rId4"/>
          <a:stretch>
            <a:fillRect/>
          </a:stretch>
        </p:blipFill>
        <p:spPr>
          <a:xfrm>
            <a:off x="283769" y="5447193"/>
            <a:ext cx="6609400" cy="1088607"/>
          </a:xfrm>
          <a:prstGeom prst="rect">
            <a:avLst/>
          </a:prstGeom>
        </p:spPr>
      </p:pic>
      <p:pic>
        <p:nvPicPr>
          <p:cNvPr id="4" name="Bildobjekt 3">
            <a:extLst>
              <a:ext uri="{FF2B5EF4-FFF2-40B4-BE49-F238E27FC236}">
                <a16:creationId xmlns:a16="http://schemas.microsoft.com/office/drawing/2014/main" id="{F48A9871-57F3-4EA3-AE75-01B53241E2B6}"/>
              </a:ext>
            </a:extLst>
          </p:cNvPr>
          <p:cNvPicPr>
            <a:picLocks noChangeAspect="1"/>
          </p:cNvPicPr>
          <p:nvPr/>
        </p:nvPicPr>
        <p:blipFill>
          <a:blip r:embed="rId5"/>
          <a:stretch>
            <a:fillRect/>
          </a:stretch>
        </p:blipFill>
        <p:spPr>
          <a:xfrm>
            <a:off x="4605503" y="4437239"/>
            <a:ext cx="422645" cy="451792"/>
          </a:xfrm>
          <a:prstGeom prst="rect">
            <a:avLst/>
          </a:prstGeom>
        </p:spPr>
      </p:pic>
    </p:spTree>
    <p:extLst>
      <p:ext uri="{BB962C8B-B14F-4D97-AF65-F5344CB8AC3E}">
        <p14:creationId xmlns:p14="http://schemas.microsoft.com/office/powerpoint/2010/main" val="34814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34E9D30F-DBC5-48B6-B760-81A707C4FB10}"/>
              </a:ext>
            </a:extLst>
          </p:cNvPr>
          <p:cNvPicPr>
            <a:picLocks noChangeAspect="1"/>
          </p:cNvPicPr>
          <p:nvPr/>
        </p:nvPicPr>
        <p:blipFill>
          <a:blip r:embed="rId2"/>
          <a:stretch>
            <a:fillRect/>
          </a:stretch>
        </p:blipFill>
        <p:spPr>
          <a:xfrm>
            <a:off x="0" y="1598720"/>
            <a:ext cx="5032075" cy="5201696"/>
          </a:xfrm>
          <a:prstGeom prst="rect">
            <a:avLst/>
          </a:prstGeom>
        </p:spPr>
      </p:pic>
      <p:pic>
        <p:nvPicPr>
          <p:cNvPr id="5" name="Bildobjekt 4">
            <a:extLst>
              <a:ext uri="{FF2B5EF4-FFF2-40B4-BE49-F238E27FC236}">
                <a16:creationId xmlns:a16="http://schemas.microsoft.com/office/drawing/2014/main" id="{1EA415DD-6E71-4585-927C-A48C858D1D84}"/>
              </a:ext>
            </a:extLst>
          </p:cNvPr>
          <p:cNvPicPr>
            <a:picLocks noChangeAspect="1"/>
          </p:cNvPicPr>
          <p:nvPr/>
        </p:nvPicPr>
        <p:blipFill>
          <a:blip r:embed="rId3"/>
          <a:stretch>
            <a:fillRect/>
          </a:stretch>
        </p:blipFill>
        <p:spPr>
          <a:xfrm>
            <a:off x="6264241" y="4197477"/>
            <a:ext cx="5949570" cy="2602938"/>
          </a:xfrm>
          <a:prstGeom prst="rect">
            <a:avLst/>
          </a:prstGeom>
        </p:spPr>
      </p:pic>
      <p:sp>
        <p:nvSpPr>
          <p:cNvPr id="7" name="Rektangel 6">
            <a:extLst>
              <a:ext uri="{FF2B5EF4-FFF2-40B4-BE49-F238E27FC236}">
                <a16:creationId xmlns:a16="http://schemas.microsoft.com/office/drawing/2014/main" id="{CBFADC8A-791E-4A40-8C19-0CF245E243EA}"/>
              </a:ext>
            </a:extLst>
          </p:cNvPr>
          <p:cNvSpPr/>
          <p:nvPr/>
        </p:nvSpPr>
        <p:spPr>
          <a:xfrm>
            <a:off x="0" y="261719"/>
            <a:ext cx="12192000" cy="132556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499DF99A-6E20-435A-9ACC-0A49DA3E8D4A}"/>
              </a:ext>
            </a:extLst>
          </p:cNvPr>
          <p:cNvSpPr/>
          <p:nvPr/>
        </p:nvSpPr>
        <p:spPr>
          <a:xfrm>
            <a:off x="0" y="337576"/>
            <a:ext cx="12192000" cy="1174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CDFBBB41-0460-4BD1-9339-2A059C8378DE}"/>
              </a:ext>
            </a:extLst>
          </p:cNvPr>
          <p:cNvSpPr/>
          <p:nvPr/>
        </p:nvSpPr>
        <p:spPr>
          <a:xfrm>
            <a:off x="0" y="395449"/>
            <a:ext cx="12192000" cy="105810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ubrik 1">
            <a:extLst>
              <a:ext uri="{FF2B5EF4-FFF2-40B4-BE49-F238E27FC236}">
                <a16:creationId xmlns:a16="http://schemas.microsoft.com/office/drawing/2014/main" id="{5E965EF1-97AC-49BC-A646-C18EE7739CCE}"/>
              </a:ext>
            </a:extLst>
          </p:cNvPr>
          <p:cNvSpPr txBox="1">
            <a:spLocks/>
          </p:cNvSpPr>
          <p:nvPr/>
        </p:nvSpPr>
        <p:spPr>
          <a:xfrm>
            <a:off x="510242" y="26171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a:solidFill>
                  <a:schemeClr val="bg1"/>
                </a:solidFill>
              </a:rPr>
              <a:t>Olika formspråk (notation)</a:t>
            </a:r>
          </a:p>
        </p:txBody>
      </p:sp>
      <p:pic>
        <p:nvPicPr>
          <p:cNvPr id="6" name="Bildobjekt 5">
            <a:extLst>
              <a:ext uri="{FF2B5EF4-FFF2-40B4-BE49-F238E27FC236}">
                <a16:creationId xmlns:a16="http://schemas.microsoft.com/office/drawing/2014/main" id="{C4E090E9-37C5-4D86-B589-3A3E3049924D}"/>
              </a:ext>
            </a:extLst>
          </p:cNvPr>
          <p:cNvPicPr>
            <a:picLocks noChangeAspect="1"/>
          </p:cNvPicPr>
          <p:nvPr/>
        </p:nvPicPr>
        <p:blipFill>
          <a:blip r:embed="rId4"/>
          <a:stretch>
            <a:fillRect/>
          </a:stretch>
        </p:blipFill>
        <p:spPr>
          <a:xfrm>
            <a:off x="7159926" y="167372"/>
            <a:ext cx="4833953" cy="4030105"/>
          </a:xfrm>
          <a:prstGeom prst="rect">
            <a:avLst/>
          </a:prstGeom>
        </p:spPr>
      </p:pic>
    </p:spTree>
    <p:extLst>
      <p:ext uri="{BB962C8B-B14F-4D97-AF65-F5344CB8AC3E}">
        <p14:creationId xmlns:p14="http://schemas.microsoft.com/office/powerpoint/2010/main" val="1347957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D0F1D920-98A0-4E2B-8737-1ADCEA6142BA}"/>
              </a:ext>
            </a:extLst>
          </p:cNvPr>
          <p:cNvSpPr txBox="1"/>
          <p:nvPr/>
        </p:nvSpPr>
        <p:spPr>
          <a:xfrm>
            <a:off x="396240" y="2457340"/>
            <a:ext cx="5699760" cy="2308324"/>
          </a:xfrm>
          <a:prstGeom prst="rect">
            <a:avLst/>
          </a:prstGeom>
          <a:noFill/>
        </p:spPr>
        <p:txBody>
          <a:bodyPr wrap="square" rtlCol="0">
            <a:spAutoFit/>
          </a:bodyPr>
          <a:lstStyle/>
          <a:p>
            <a:r>
              <a:rPr lang="sv-SE" sz="2400"/>
              <a:t>Om behov finns att visa både huvudprocess och delprocess i samma bild så kan man göra det.</a:t>
            </a:r>
          </a:p>
          <a:p>
            <a:endParaRPr lang="sv-SE" sz="2400"/>
          </a:p>
          <a:p>
            <a:r>
              <a:rPr lang="sv-SE" sz="2400"/>
              <a:t>Det kan vara bra om det föreligger samband mellan processteg i olika delprocesser.</a:t>
            </a:r>
          </a:p>
        </p:txBody>
      </p:sp>
      <p:sp>
        <p:nvSpPr>
          <p:cNvPr id="3" name="textruta 2">
            <a:extLst>
              <a:ext uri="{FF2B5EF4-FFF2-40B4-BE49-F238E27FC236}">
                <a16:creationId xmlns:a16="http://schemas.microsoft.com/office/drawing/2014/main" id="{FB6727A9-7716-4F1B-AF44-8CB7676EEB00}"/>
              </a:ext>
            </a:extLst>
          </p:cNvPr>
          <p:cNvSpPr txBox="1"/>
          <p:nvPr/>
        </p:nvSpPr>
        <p:spPr>
          <a:xfrm>
            <a:off x="4693326" y="6483927"/>
            <a:ext cx="2149433" cy="374073"/>
          </a:xfrm>
          <a:prstGeom prst="rect">
            <a:avLst/>
          </a:prstGeom>
          <a:noFill/>
        </p:spPr>
        <p:txBody>
          <a:bodyPr wrap="square" rtlCol="0">
            <a:spAutoFit/>
          </a:bodyPr>
          <a:lstStyle/>
          <a:p>
            <a:r>
              <a:rPr lang="sv-SE"/>
              <a:t>Källa: Socialstyrelsen</a:t>
            </a:r>
          </a:p>
        </p:txBody>
      </p:sp>
      <p:sp>
        <p:nvSpPr>
          <p:cNvPr id="8" name="Rektangel 7">
            <a:extLst>
              <a:ext uri="{FF2B5EF4-FFF2-40B4-BE49-F238E27FC236}">
                <a16:creationId xmlns:a16="http://schemas.microsoft.com/office/drawing/2014/main" id="{E380C7FF-50CE-4240-A03D-91E8B0E6F497}"/>
              </a:ext>
            </a:extLst>
          </p:cNvPr>
          <p:cNvSpPr/>
          <p:nvPr/>
        </p:nvSpPr>
        <p:spPr>
          <a:xfrm>
            <a:off x="0" y="365125"/>
            <a:ext cx="12192000" cy="132556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3A9A3CD3-462C-4D06-930C-AA2AEC0DD1AF}"/>
              </a:ext>
            </a:extLst>
          </p:cNvPr>
          <p:cNvSpPr/>
          <p:nvPr/>
        </p:nvSpPr>
        <p:spPr>
          <a:xfrm>
            <a:off x="0" y="440982"/>
            <a:ext cx="12192000" cy="1174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51A7F735-AFFC-4AC9-9BE3-EA61E465341C}"/>
              </a:ext>
            </a:extLst>
          </p:cNvPr>
          <p:cNvSpPr/>
          <p:nvPr/>
        </p:nvSpPr>
        <p:spPr>
          <a:xfrm>
            <a:off x="0" y="498855"/>
            <a:ext cx="12192000" cy="105810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ubrik 1">
            <a:extLst>
              <a:ext uri="{FF2B5EF4-FFF2-40B4-BE49-F238E27FC236}">
                <a16:creationId xmlns:a16="http://schemas.microsoft.com/office/drawing/2014/main" id="{12D56FC0-DBE2-4D33-9F02-441801CDD4AE}"/>
              </a:ext>
            </a:extLst>
          </p:cNvPr>
          <p:cNvSpPr>
            <a:spLocks noGrp="1"/>
          </p:cNvSpPr>
          <p:nvPr>
            <p:ph type="title"/>
          </p:nvPr>
        </p:nvSpPr>
        <p:spPr>
          <a:xfrm>
            <a:off x="510242" y="365123"/>
            <a:ext cx="10515600" cy="1325563"/>
          </a:xfrm>
        </p:spPr>
        <p:txBody>
          <a:bodyPr/>
          <a:lstStyle/>
          <a:p>
            <a:r>
              <a:rPr lang="sv-SE">
                <a:solidFill>
                  <a:schemeClr val="bg1"/>
                </a:solidFill>
              </a:rPr>
              <a:t>Olika användningsområden</a:t>
            </a:r>
          </a:p>
        </p:txBody>
      </p:sp>
      <p:pic>
        <p:nvPicPr>
          <p:cNvPr id="4" name="Bildobjekt 3">
            <a:extLst>
              <a:ext uri="{FF2B5EF4-FFF2-40B4-BE49-F238E27FC236}">
                <a16:creationId xmlns:a16="http://schemas.microsoft.com/office/drawing/2014/main" id="{8F33642C-1D5B-409B-A9A1-F4DB5109924C}"/>
              </a:ext>
            </a:extLst>
          </p:cNvPr>
          <p:cNvPicPr>
            <a:picLocks noChangeAspect="1"/>
          </p:cNvPicPr>
          <p:nvPr/>
        </p:nvPicPr>
        <p:blipFill>
          <a:blip r:embed="rId2"/>
          <a:stretch>
            <a:fillRect/>
          </a:stretch>
        </p:blipFill>
        <p:spPr>
          <a:xfrm rot="5400000">
            <a:off x="6057145" y="785614"/>
            <a:ext cx="6920469" cy="5349240"/>
          </a:xfrm>
          <a:prstGeom prst="rect">
            <a:avLst/>
          </a:prstGeom>
        </p:spPr>
      </p:pic>
    </p:spTree>
    <p:extLst>
      <p:ext uri="{BB962C8B-B14F-4D97-AF65-F5344CB8AC3E}">
        <p14:creationId xmlns:p14="http://schemas.microsoft.com/office/powerpoint/2010/main" val="2343544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24747089-0322-4B03-B224-817DD4C8B7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7228512D-3055-4911-A4D1-4A084C9C4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933928" y="1372793"/>
            <a:ext cx="6135300" cy="5537781"/>
          </a:xfrm>
          <a:custGeom>
            <a:avLst/>
            <a:gdLst>
              <a:gd name="connsiteX0" fmla="*/ 0 w 6135300"/>
              <a:gd name="connsiteY0" fmla="*/ 0 h 5537781"/>
              <a:gd name="connsiteX1" fmla="*/ 6135300 w 6135300"/>
              <a:gd name="connsiteY1" fmla="*/ 0 h 5537781"/>
              <a:gd name="connsiteX2" fmla="*/ 6135300 w 6135300"/>
              <a:gd name="connsiteY2" fmla="*/ 3548931 h 5537781"/>
              <a:gd name="connsiteX3" fmla="*/ 4146451 w 6135300"/>
              <a:gd name="connsiteY3" fmla="*/ 5537781 h 5537781"/>
              <a:gd name="connsiteX4" fmla="*/ 0 w 6135300"/>
              <a:gd name="connsiteY4" fmla="*/ 1391331 h 5537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5300" h="5537781">
                <a:moveTo>
                  <a:pt x="0" y="0"/>
                </a:moveTo>
                <a:lnTo>
                  <a:pt x="6135300" y="0"/>
                </a:lnTo>
                <a:lnTo>
                  <a:pt x="6135300" y="3548931"/>
                </a:lnTo>
                <a:lnTo>
                  <a:pt x="4146451" y="5537781"/>
                </a:lnTo>
                <a:lnTo>
                  <a:pt x="0" y="1391331"/>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3C98C7BF-70D9-4D19-BD2D-D808991FD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3853" y="5272381"/>
            <a:ext cx="3171238" cy="1585619"/>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940246"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ame 42">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501609"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Freeform: Shape 44">
            <a:extLst>
              <a:ext uri="{FF2B5EF4-FFF2-40B4-BE49-F238E27FC236}">
                <a16:creationId xmlns:a16="http://schemas.microsoft.com/office/drawing/2014/main" id="{FFD685C2-1A84-41DE-BFA0-0A068F83D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914977" y="292975"/>
            <a:ext cx="5056735" cy="9206602"/>
          </a:xfrm>
          <a:custGeom>
            <a:avLst/>
            <a:gdLst>
              <a:gd name="connsiteX0" fmla="*/ 0 w 5053652"/>
              <a:gd name="connsiteY0" fmla="*/ 209273 h 9200989"/>
              <a:gd name="connsiteX1" fmla="*/ 209274 w 5053652"/>
              <a:gd name="connsiteY1" fmla="*/ 0 h 9200989"/>
              <a:gd name="connsiteX2" fmla="*/ 5053652 w 5053652"/>
              <a:gd name="connsiteY2" fmla="*/ 4844379 h 9200989"/>
              <a:gd name="connsiteX3" fmla="*/ 697042 w 5053652"/>
              <a:gd name="connsiteY3" fmla="*/ 9200989 h 9200989"/>
              <a:gd name="connsiteX4" fmla="*/ 0 w 5053652"/>
              <a:gd name="connsiteY4" fmla="*/ 9200989 h 920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3652" h="9200989">
                <a:moveTo>
                  <a:pt x="0" y="209273"/>
                </a:moveTo>
                <a:lnTo>
                  <a:pt x="209274" y="0"/>
                </a:lnTo>
                <a:lnTo>
                  <a:pt x="5053652" y="4844379"/>
                </a:lnTo>
                <a:lnTo>
                  <a:pt x="697042" y="9200989"/>
                </a:lnTo>
                <a:lnTo>
                  <a:pt x="0" y="9200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Bildobjekt 18">
            <a:extLst>
              <a:ext uri="{FF2B5EF4-FFF2-40B4-BE49-F238E27FC236}">
                <a16:creationId xmlns:a16="http://schemas.microsoft.com/office/drawing/2014/main" id="{03266CE3-AEB8-4CFD-AE1F-62895C5798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3175" y="412750"/>
            <a:ext cx="3070225" cy="3040063"/>
          </a:xfrm>
          <a:prstGeom prst="rect">
            <a:avLst/>
          </a:prstGeom>
        </p:spPr>
      </p:pic>
      <p:pic>
        <p:nvPicPr>
          <p:cNvPr id="20" name="Bildobjekt 19">
            <a:extLst>
              <a:ext uri="{FF2B5EF4-FFF2-40B4-BE49-F238E27FC236}">
                <a16:creationId xmlns:a16="http://schemas.microsoft.com/office/drawing/2014/main" id="{98ED1EAB-5798-4A3E-9E75-6893A2160C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4185" y="3860599"/>
            <a:ext cx="2128204" cy="1527377"/>
          </a:xfrm>
          <a:prstGeom prst="rect">
            <a:avLst/>
          </a:prstGeom>
        </p:spPr>
      </p:pic>
      <p:pic>
        <p:nvPicPr>
          <p:cNvPr id="21" name="Bildobjekt 20">
            <a:extLst>
              <a:ext uri="{FF2B5EF4-FFF2-40B4-BE49-F238E27FC236}">
                <a16:creationId xmlns:a16="http://schemas.microsoft.com/office/drawing/2014/main" id="{941FF5DE-B223-43E6-9008-F009A31B9D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3175" y="5802313"/>
            <a:ext cx="3070225" cy="641350"/>
          </a:xfrm>
          <a:prstGeom prst="rect">
            <a:avLst/>
          </a:prstGeom>
        </p:spPr>
      </p:pic>
      <p:sp>
        <p:nvSpPr>
          <p:cNvPr id="2" name="Rubrik 1"/>
          <p:cNvSpPr>
            <a:spLocks noGrp="1"/>
          </p:cNvSpPr>
          <p:nvPr>
            <p:ph type="ctrTitle"/>
          </p:nvPr>
        </p:nvSpPr>
        <p:spPr>
          <a:xfrm>
            <a:off x="6817190" y="2191253"/>
            <a:ext cx="3618284" cy="1876256"/>
          </a:xfrm>
          <a:noFill/>
        </p:spPr>
        <p:txBody>
          <a:bodyPr anchor="ctr">
            <a:normAutofit fontScale="90000"/>
          </a:bodyPr>
          <a:lstStyle/>
          <a:p>
            <a:r>
              <a:rPr lang="sv-SE" sz="4400">
                <a:solidFill>
                  <a:srgbClr val="080808"/>
                </a:solidFill>
                <a:cs typeface="Calibri Light"/>
              </a:rPr>
              <a:t>Beskriva </a:t>
            </a:r>
            <a:br>
              <a:rPr lang="sv-SE" sz="4400">
                <a:solidFill>
                  <a:srgbClr val="080808"/>
                </a:solidFill>
                <a:cs typeface="Calibri Light"/>
              </a:rPr>
            </a:br>
            <a:r>
              <a:rPr lang="sv-SE" sz="4400">
                <a:solidFill>
                  <a:srgbClr val="080808"/>
                </a:solidFill>
                <a:cs typeface="Calibri Light"/>
              </a:rPr>
              <a:t>vad som görs i verksamheten</a:t>
            </a:r>
          </a:p>
        </p:txBody>
      </p:sp>
      <p:sp>
        <p:nvSpPr>
          <p:cNvPr id="3" name="Underrubrik 2"/>
          <p:cNvSpPr>
            <a:spLocks noGrp="1"/>
          </p:cNvSpPr>
          <p:nvPr>
            <p:ph type="subTitle" idx="1"/>
          </p:nvPr>
        </p:nvSpPr>
        <p:spPr>
          <a:xfrm>
            <a:off x="7269564" y="4357840"/>
            <a:ext cx="2700944" cy="659993"/>
          </a:xfrm>
          <a:noFill/>
        </p:spPr>
        <p:txBody>
          <a:bodyPr>
            <a:normAutofit/>
          </a:bodyPr>
          <a:lstStyle/>
          <a:p>
            <a:r>
              <a:rPr lang="sv-SE">
                <a:solidFill>
                  <a:srgbClr val="080808"/>
                </a:solidFill>
              </a:rPr>
              <a:t>Utbildningspass 4</a:t>
            </a:r>
          </a:p>
        </p:txBody>
      </p:sp>
    </p:spTree>
    <p:extLst>
      <p:ext uri="{BB962C8B-B14F-4D97-AF65-F5344CB8AC3E}">
        <p14:creationId xmlns:p14="http://schemas.microsoft.com/office/powerpoint/2010/main" val="1243169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512DCD56-1848-4852-97E0-75440DAFDEE9}"/>
              </a:ext>
            </a:extLst>
          </p:cNvPr>
          <p:cNvSpPr/>
          <p:nvPr/>
        </p:nvSpPr>
        <p:spPr>
          <a:xfrm>
            <a:off x="0" y="365125"/>
            <a:ext cx="12192000" cy="132556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7997E774-9999-4980-96DB-D25399A4C549}"/>
              </a:ext>
            </a:extLst>
          </p:cNvPr>
          <p:cNvSpPr/>
          <p:nvPr/>
        </p:nvSpPr>
        <p:spPr>
          <a:xfrm>
            <a:off x="0" y="440982"/>
            <a:ext cx="12192000" cy="1174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4894D2B4-324F-49D4-9CB1-6807BE0F5BA1}"/>
              </a:ext>
            </a:extLst>
          </p:cNvPr>
          <p:cNvSpPr/>
          <p:nvPr/>
        </p:nvSpPr>
        <p:spPr>
          <a:xfrm>
            <a:off x="0" y="498855"/>
            <a:ext cx="12192000" cy="105810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F9CBC5C0-78FA-4EF1-A836-2156C73D3313}"/>
              </a:ext>
            </a:extLst>
          </p:cNvPr>
          <p:cNvPicPr>
            <a:picLocks noChangeAspect="1"/>
          </p:cNvPicPr>
          <p:nvPr/>
        </p:nvPicPr>
        <p:blipFill>
          <a:blip r:embed="rId2"/>
          <a:stretch>
            <a:fillRect/>
          </a:stretch>
        </p:blipFill>
        <p:spPr>
          <a:xfrm>
            <a:off x="3931921" y="2457340"/>
            <a:ext cx="8260080" cy="3602223"/>
          </a:xfrm>
          <a:prstGeom prst="rect">
            <a:avLst/>
          </a:prstGeom>
        </p:spPr>
      </p:pic>
      <p:sp>
        <p:nvSpPr>
          <p:cNvPr id="7" name="textruta 6">
            <a:extLst>
              <a:ext uri="{FF2B5EF4-FFF2-40B4-BE49-F238E27FC236}">
                <a16:creationId xmlns:a16="http://schemas.microsoft.com/office/drawing/2014/main" id="{1BE8EA90-FEAC-4A23-9A38-FA0885BD2DC8}"/>
              </a:ext>
            </a:extLst>
          </p:cNvPr>
          <p:cNvSpPr txBox="1"/>
          <p:nvPr/>
        </p:nvSpPr>
        <p:spPr>
          <a:xfrm>
            <a:off x="396240" y="2457340"/>
            <a:ext cx="3261360" cy="1200329"/>
          </a:xfrm>
          <a:prstGeom prst="rect">
            <a:avLst/>
          </a:prstGeom>
          <a:noFill/>
        </p:spPr>
        <p:txBody>
          <a:bodyPr wrap="square" rtlCol="0">
            <a:spAutoFit/>
          </a:bodyPr>
          <a:lstStyle/>
          <a:p>
            <a:r>
              <a:rPr lang="sv-SE" sz="2400"/>
              <a:t>Simbanor tydliggör vilka aktörer som är aktiva i vilket processteg</a:t>
            </a:r>
          </a:p>
        </p:txBody>
      </p:sp>
      <p:sp>
        <p:nvSpPr>
          <p:cNvPr id="3" name="textruta 2">
            <a:extLst>
              <a:ext uri="{FF2B5EF4-FFF2-40B4-BE49-F238E27FC236}">
                <a16:creationId xmlns:a16="http://schemas.microsoft.com/office/drawing/2014/main" id="{6DE3C34D-587C-4F58-9329-87370F880A00}"/>
              </a:ext>
            </a:extLst>
          </p:cNvPr>
          <p:cNvSpPr txBox="1"/>
          <p:nvPr/>
        </p:nvSpPr>
        <p:spPr>
          <a:xfrm>
            <a:off x="8451272" y="6059563"/>
            <a:ext cx="3740728" cy="369332"/>
          </a:xfrm>
          <a:prstGeom prst="rect">
            <a:avLst/>
          </a:prstGeom>
          <a:noFill/>
        </p:spPr>
        <p:txBody>
          <a:bodyPr wrap="square" rtlCol="0">
            <a:spAutoFit/>
          </a:bodyPr>
          <a:lstStyle/>
          <a:p>
            <a:r>
              <a:rPr lang="sv-SE"/>
              <a:t>Källa: Arkitekturgemenskapen</a:t>
            </a:r>
          </a:p>
        </p:txBody>
      </p:sp>
      <p:sp>
        <p:nvSpPr>
          <p:cNvPr id="2" name="Rubrik 1">
            <a:extLst>
              <a:ext uri="{FF2B5EF4-FFF2-40B4-BE49-F238E27FC236}">
                <a16:creationId xmlns:a16="http://schemas.microsoft.com/office/drawing/2014/main" id="{10B5C5EA-09A3-4E39-9BBB-03FF9BDAB197}"/>
              </a:ext>
            </a:extLst>
          </p:cNvPr>
          <p:cNvSpPr>
            <a:spLocks noGrp="1"/>
          </p:cNvSpPr>
          <p:nvPr>
            <p:ph type="title"/>
          </p:nvPr>
        </p:nvSpPr>
        <p:spPr/>
        <p:txBody>
          <a:bodyPr/>
          <a:lstStyle/>
          <a:p>
            <a:r>
              <a:rPr lang="sv-SE">
                <a:solidFill>
                  <a:schemeClr val="bg1"/>
                </a:solidFill>
              </a:rPr>
              <a:t>Olika användningsområden</a:t>
            </a:r>
          </a:p>
        </p:txBody>
      </p:sp>
    </p:spTree>
    <p:extLst>
      <p:ext uri="{BB962C8B-B14F-4D97-AF65-F5344CB8AC3E}">
        <p14:creationId xmlns:p14="http://schemas.microsoft.com/office/powerpoint/2010/main" val="2025003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rocess model | 2c8">
            <a:extLst>
              <a:ext uri="{FF2B5EF4-FFF2-40B4-BE49-F238E27FC236}">
                <a16:creationId xmlns:a16="http://schemas.microsoft.com/office/drawing/2014/main" id="{7003DDC3-5DCF-495C-A415-BFBE7DBCF7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6680" y="1837690"/>
            <a:ext cx="8087677" cy="477625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6" name="textruta 5">
            <a:extLst>
              <a:ext uri="{FF2B5EF4-FFF2-40B4-BE49-F238E27FC236}">
                <a16:creationId xmlns:a16="http://schemas.microsoft.com/office/drawing/2014/main" id="{B343C192-BEEF-4749-8B52-E90882A77294}"/>
              </a:ext>
            </a:extLst>
          </p:cNvPr>
          <p:cNvSpPr txBox="1"/>
          <p:nvPr/>
        </p:nvSpPr>
        <p:spPr>
          <a:xfrm>
            <a:off x="396240" y="2457340"/>
            <a:ext cx="3261360" cy="1569660"/>
          </a:xfrm>
          <a:prstGeom prst="rect">
            <a:avLst/>
          </a:prstGeom>
          <a:noFill/>
        </p:spPr>
        <p:txBody>
          <a:bodyPr wrap="square" rtlCol="0">
            <a:spAutoFit/>
          </a:bodyPr>
          <a:lstStyle/>
          <a:p>
            <a:r>
              <a:rPr lang="sv-SE" sz="2400"/>
              <a:t>BPM verktyg kan underlätta skapandet och samverkan runt en process</a:t>
            </a:r>
          </a:p>
        </p:txBody>
      </p:sp>
      <p:sp>
        <p:nvSpPr>
          <p:cNvPr id="7" name="Rektangel 6">
            <a:extLst>
              <a:ext uri="{FF2B5EF4-FFF2-40B4-BE49-F238E27FC236}">
                <a16:creationId xmlns:a16="http://schemas.microsoft.com/office/drawing/2014/main" id="{0F2AAD7B-4A6C-4E77-A33D-AF0FF5717CBE}"/>
              </a:ext>
            </a:extLst>
          </p:cNvPr>
          <p:cNvSpPr/>
          <p:nvPr/>
        </p:nvSpPr>
        <p:spPr>
          <a:xfrm>
            <a:off x="0" y="365125"/>
            <a:ext cx="12192000" cy="132556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5DDD0857-B5EC-4333-8E3C-30663E3DE4EB}"/>
              </a:ext>
            </a:extLst>
          </p:cNvPr>
          <p:cNvSpPr/>
          <p:nvPr/>
        </p:nvSpPr>
        <p:spPr>
          <a:xfrm>
            <a:off x="0" y="440982"/>
            <a:ext cx="12192000" cy="1174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8F8CF01C-7D46-4E1C-96C0-81F65FF44FB2}"/>
              </a:ext>
            </a:extLst>
          </p:cNvPr>
          <p:cNvSpPr/>
          <p:nvPr/>
        </p:nvSpPr>
        <p:spPr>
          <a:xfrm>
            <a:off x="0" y="498855"/>
            <a:ext cx="12192000" cy="105810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ubrik 1">
            <a:extLst>
              <a:ext uri="{FF2B5EF4-FFF2-40B4-BE49-F238E27FC236}">
                <a16:creationId xmlns:a16="http://schemas.microsoft.com/office/drawing/2014/main" id="{6F2E62EF-71FF-4E09-AD07-9F612645455A}"/>
              </a:ext>
            </a:extLst>
          </p:cNvPr>
          <p:cNvSpPr>
            <a:spLocks noGrp="1"/>
          </p:cNvSpPr>
          <p:nvPr>
            <p:ph type="title"/>
          </p:nvPr>
        </p:nvSpPr>
        <p:spPr>
          <a:xfrm>
            <a:off x="838200" y="365125"/>
            <a:ext cx="10515600" cy="1325563"/>
          </a:xfrm>
        </p:spPr>
        <p:txBody>
          <a:bodyPr/>
          <a:lstStyle/>
          <a:p>
            <a:r>
              <a:rPr lang="sv-SE">
                <a:solidFill>
                  <a:schemeClr val="bg1"/>
                </a:solidFill>
              </a:rPr>
              <a:t>Olika användningsområden</a:t>
            </a:r>
          </a:p>
        </p:txBody>
      </p:sp>
    </p:spTree>
    <p:extLst>
      <p:ext uri="{BB962C8B-B14F-4D97-AF65-F5344CB8AC3E}">
        <p14:creationId xmlns:p14="http://schemas.microsoft.com/office/powerpoint/2010/main" val="2507086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47F841E8-24D7-4EF8-BF2E-A3FE5A1F2C61}"/>
              </a:ext>
            </a:extLst>
          </p:cNvPr>
          <p:cNvSpPr>
            <a:spLocks noGrp="1"/>
          </p:cNvSpPr>
          <p:nvPr>
            <p:ph type="title"/>
          </p:nvPr>
        </p:nvSpPr>
        <p:spPr>
          <a:xfrm>
            <a:off x="686834" y="1153572"/>
            <a:ext cx="3200400" cy="4461163"/>
          </a:xfrm>
        </p:spPr>
        <p:txBody>
          <a:bodyPr>
            <a:normAutofit/>
          </a:bodyPr>
          <a:lstStyle/>
          <a:p>
            <a:r>
              <a:rPr lang="sv-SE">
                <a:solidFill>
                  <a:srgbClr val="FFFFFF"/>
                </a:solidFill>
              </a:rPr>
              <a:t>Det finns inget rätt eller fel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2B1E29F6-4873-4DEC-ACAF-50A5C74C41A6}"/>
              </a:ext>
            </a:extLst>
          </p:cNvPr>
          <p:cNvSpPr>
            <a:spLocks noGrp="1"/>
          </p:cNvSpPr>
          <p:nvPr>
            <p:ph idx="1"/>
          </p:nvPr>
        </p:nvSpPr>
        <p:spPr>
          <a:xfrm>
            <a:off x="4447308" y="591344"/>
            <a:ext cx="6906491" cy="5585619"/>
          </a:xfrm>
        </p:spPr>
        <p:txBody>
          <a:bodyPr anchor="ctr">
            <a:normAutofit/>
          </a:bodyPr>
          <a:lstStyle/>
          <a:p>
            <a:r>
              <a:rPr lang="sv-SE"/>
              <a:t>Använd de sätt att beskriva en process som ger störst värde</a:t>
            </a:r>
          </a:p>
          <a:p>
            <a:r>
              <a:rPr lang="sv-SE"/>
              <a:t>För många olika sätt blir för jobbigt</a:t>
            </a:r>
          </a:p>
          <a:p>
            <a:r>
              <a:rPr lang="sv-SE"/>
              <a:t>Var redo att kunna tolka andras beskrivningar</a:t>
            </a:r>
          </a:p>
        </p:txBody>
      </p:sp>
    </p:spTree>
    <p:extLst>
      <p:ext uri="{BB962C8B-B14F-4D97-AF65-F5344CB8AC3E}">
        <p14:creationId xmlns:p14="http://schemas.microsoft.com/office/powerpoint/2010/main" val="1796209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CA226B-E041-417A-A881-2BAF5666C932}"/>
              </a:ext>
            </a:extLst>
          </p:cNvPr>
          <p:cNvSpPr>
            <a:spLocks noGrp="1"/>
          </p:cNvSpPr>
          <p:nvPr>
            <p:ph type="title"/>
          </p:nvPr>
        </p:nvSpPr>
        <p:spPr>
          <a:xfrm>
            <a:off x="1109980" y="4277356"/>
            <a:ext cx="9966960" cy="1560320"/>
          </a:xfrm>
        </p:spPr>
        <p:txBody>
          <a:bodyPr vert="horz" lIns="91440" tIns="45720" rIns="91440" bIns="45720" rtlCol="0" anchor="b">
            <a:normAutofit/>
          </a:bodyPr>
          <a:lstStyle/>
          <a:p>
            <a:pPr algn="ctr"/>
            <a:r>
              <a:rPr lang="en-US" sz="5800">
                <a:solidFill>
                  <a:srgbClr val="6A555B"/>
                </a:solidFill>
              </a:rPr>
              <a:t>Paus, vi </a:t>
            </a:r>
            <a:r>
              <a:rPr lang="en-US" sz="5800" err="1">
                <a:solidFill>
                  <a:srgbClr val="6A555B"/>
                </a:solidFill>
              </a:rPr>
              <a:t>startar</a:t>
            </a:r>
            <a:r>
              <a:rPr lang="en-US" sz="5800">
                <a:solidFill>
                  <a:srgbClr val="6A555B"/>
                </a:solidFill>
              </a:rPr>
              <a:t> 11:05 </a:t>
            </a:r>
            <a:r>
              <a:rPr lang="en-US" sz="5800" err="1">
                <a:solidFill>
                  <a:srgbClr val="6A555B"/>
                </a:solidFill>
              </a:rPr>
              <a:t>igen</a:t>
            </a:r>
            <a:endParaRPr lang="en-US" sz="5800">
              <a:solidFill>
                <a:srgbClr val="6A555B"/>
              </a:solidFill>
            </a:endParaRPr>
          </a:p>
        </p:txBody>
      </p:sp>
      <p:pic>
        <p:nvPicPr>
          <p:cNvPr id="4" name="Platshållare för innehåll 3">
            <a:extLst>
              <a:ext uri="{FF2B5EF4-FFF2-40B4-BE49-F238E27FC236}">
                <a16:creationId xmlns:a16="http://schemas.microsoft.com/office/drawing/2014/main" id="{2BA39033-B463-4B97-BB4C-DEAACC11E215}"/>
              </a:ext>
            </a:extLst>
          </p:cNvPr>
          <p:cNvPicPr>
            <a:picLocks noGrp="1" noChangeAspect="1"/>
          </p:cNvPicPr>
          <p:nvPr>
            <p:ph idx="1"/>
          </p:nvPr>
        </p:nvPicPr>
        <p:blipFill rotWithShape="1">
          <a:blip r:embed="rId2"/>
          <a:srcRect t="1303" r="1" b="29160"/>
          <a:stretch/>
        </p:blipFill>
        <p:spPr>
          <a:xfrm>
            <a:off x="243840" y="256540"/>
            <a:ext cx="11704320" cy="3764276"/>
          </a:xfrm>
          <a:prstGeom prst="rect">
            <a:avLst/>
          </a:prstGeom>
        </p:spPr>
      </p:pic>
    </p:spTree>
    <p:extLst>
      <p:ext uri="{BB962C8B-B14F-4D97-AF65-F5344CB8AC3E}">
        <p14:creationId xmlns:p14="http://schemas.microsoft.com/office/powerpoint/2010/main" val="1461940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F2818FC7-3D72-490C-8DF2-30C9FF4C4D65}"/>
              </a:ext>
            </a:extLst>
          </p:cNvPr>
          <p:cNvSpPr>
            <a:spLocks noGrp="1"/>
          </p:cNvSpPr>
          <p:nvPr>
            <p:ph type="title"/>
          </p:nvPr>
        </p:nvSpPr>
        <p:spPr>
          <a:xfrm>
            <a:off x="6778871" y="4023467"/>
            <a:ext cx="4805996" cy="1297115"/>
          </a:xfrm>
        </p:spPr>
        <p:txBody>
          <a:bodyPr vert="horz" lIns="91440" tIns="45720" rIns="91440" bIns="45720" rtlCol="0" anchor="t">
            <a:normAutofit fontScale="90000"/>
          </a:bodyPr>
          <a:lstStyle/>
          <a:p>
            <a:r>
              <a:rPr lang="sv-SE" kern="1200">
                <a:solidFill>
                  <a:schemeClr val="tx2"/>
                </a:solidFill>
                <a:latin typeface="+mj-lt"/>
                <a:ea typeface="+mj-ea"/>
                <a:cs typeface="+mj-cs"/>
              </a:rPr>
              <a:t>Beroenden för en process</a:t>
            </a:r>
          </a:p>
        </p:txBody>
      </p:sp>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Bildobjekt 10">
            <a:extLst>
              <a:ext uri="{FF2B5EF4-FFF2-40B4-BE49-F238E27FC236}">
                <a16:creationId xmlns:a16="http://schemas.microsoft.com/office/drawing/2014/main" id="{35EB28D9-7883-4815-954A-6D80AE34E9AA}"/>
              </a:ext>
            </a:extLst>
          </p:cNvPr>
          <p:cNvPicPr>
            <a:picLocks noChangeAspect="1"/>
          </p:cNvPicPr>
          <p:nvPr/>
        </p:nvPicPr>
        <p:blipFill>
          <a:blip r:embed="rId2"/>
          <a:stretch>
            <a:fillRect/>
          </a:stretch>
        </p:blipFill>
        <p:spPr>
          <a:xfrm>
            <a:off x="321967" y="2202468"/>
            <a:ext cx="3518513" cy="2933412"/>
          </a:xfrm>
          <a:prstGeom prst="rect">
            <a:avLst/>
          </a:prstGeom>
        </p:spPr>
      </p:pic>
      <p:cxnSp>
        <p:nvCxnSpPr>
          <p:cNvPr id="5" name="Rak pilkoppling 4">
            <a:extLst>
              <a:ext uri="{FF2B5EF4-FFF2-40B4-BE49-F238E27FC236}">
                <a16:creationId xmlns:a16="http://schemas.microsoft.com/office/drawing/2014/main" id="{11DB3F00-AC4A-4ECB-96AE-A04817E5DEF6}"/>
              </a:ext>
            </a:extLst>
          </p:cNvPr>
          <p:cNvCxnSpPr/>
          <p:nvPr/>
        </p:nvCxnSpPr>
        <p:spPr>
          <a:xfrm>
            <a:off x="243840" y="1295400"/>
            <a:ext cx="426720" cy="7620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8" name="Rak pilkoppling 17">
            <a:extLst>
              <a:ext uri="{FF2B5EF4-FFF2-40B4-BE49-F238E27FC236}">
                <a16:creationId xmlns:a16="http://schemas.microsoft.com/office/drawing/2014/main" id="{9EF99D29-BD75-49DF-9022-F3C8AF83941A}"/>
              </a:ext>
            </a:extLst>
          </p:cNvPr>
          <p:cNvCxnSpPr>
            <a:cxnSpLocks/>
          </p:cNvCxnSpPr>
          <p:nvPr/>
        </p:nvCxnSpPr>
        <p:spPr>
          <a:xfrm>
            <a:off x="1187532" y="1295400"/>
            <a:ext cx="153283" cy="7620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9" name="Rak pilkoppling 18">
            <a:extLst>
              <a:ext uri="{FF2B5EF4-FFF2-40B4-BE49-F238E27FC236}">
                <a16:creationId xmlns:a16="http://schemas.microsoft.com/office/drawing/2014/main" id="{14C6C0C8-1C09-4920-976E-A473A9BDA7C6}"/>
              </a:ext>
            </a:extLst>
          </p:cNvPr>
          <p:cNvCxnSpPr>
            <a:cxnSpLocks/>
          </p:cNvCxnSpPr>
          <p:nvPr/>
        </p:nvCxnSpPr>
        <p:spPr>
          <a:xfrm>
            <a:off x="2081223" y="1295400"/>
            <a:ext cx="0" cy="7620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0" name="Rak pilkoppling 19">
            <a:extLst>
              <a:ext uri="{FF2B5EF4-FFF2-40B4-BE49-F238E27FC236}">
                <a16:creationId xmlns:a16="http://schemas.microsoft.com/office/drawing/2014/main" id="{E3521296-BB1B-4E57-B968-C2FEA7D38667}"/>
              </a:ext>
            </a:extLst>
          </p:cNvPr>
          <p:cNvCxnSpPr>
            <a:cxnSpLocks/>
          </p:cNvCxnSpPr>
          <p:nvPr/>
        </p:nvCxnSpPr>
        <p:spPr>
          <a:xfrm flipH="1">
            <a:off x="3010095" y="1295400"/>
            <a:ext cx="104989" cy="7620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1" name="Rak pilkoppling 20">
            <a:extLst>
              <a:ext uri="{FF2B5EF4-FFF2-40B4-BE49-F238E27FC236}">
                <a16:creationId xmlns:a16="http://schemas.microsoft.com/office/drawing/2014/main" id="{EFA0D15B-6CF8-42A1-80F5-BD519691545A}"/>
              </a:ext>
            </a:extLst>
          </p:cNvPr>
          <p:cNvCxnSpPr>
            <a:cxnSpLocks/>
          </p:cNvCxnSpPr>
          <p:nvPr/>
        </p:nvCxnSpPr>
        <p:spPr>
          <a:xfrm flipH="1">
            <a:off x="3899336" y="1555668"/>
            <a:ext cx="577661" cy="57426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2" name="Rak pilkoppling 21">
            <a:extLst>
              <a:ext uri="{FF2B5EF4-FFF2-40B4-BE49-F238E27FC236}">
                <a16:creationId xmlns:a16="http://schemas.microsoft.com/office/drawing/2014/main" id="{425A0D39-0520-44E8-ADEB-DEEE680A831C}"/>
              </a:ext>
            </a:extLst>
          </p:cNvPr>
          <p:cNvCxnSpPr>
            <a:cxnSpLocks/>
          </p:cNvCxnSpPr>
          <p:nvPr/>
        </p:nvCxnSpPr>
        <p:spPr>
          <a:xfrm flipV="1">
            <a:off x="3974806" y="2576945"/>
            <a:ext cx="744296" cy="357241"/>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4" name="Rak pilkoppling 23">
            <a:extLst>
              <a:ext uri="{FF2B5EF4-FFF2-40B4-BE49-F238E27FC236}">
                <a16:creationId xmlns:a16="http://schemas.microsoft.com/office/drawing/2014/main" id="{4B3D6581-68EB-49E9-930D-58E81417BB09}"/>
              </a:ext>
            </a:extLst>
          </p:cNvPr>
          <p:cNvCxnSpPr>
            <a:cxnSpLocks/>
          </p:cNvCxnSpPr>
          <p:nvPr/>
        </p:nvCxnSpPr>
        <p:spPr>
          <a:xfrm>
            <a:off x="4049663" y="3617101"/>
            <a:ext cx="926098"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6" name="Rak pilkoppling 25">
            <a:extLst>
              <a:ext uri="{FF2B5EF4-FFF2-40B4-BE49-F238E27FC236}">
                <a16:creationId xmlns:a16="http://schemas.microsoft.com/office/drawing/2014/main" id="{9A12005B-7984-4D4D-927B-E93D264E0B52}"/>
              </a:ext>
            </a:extLst>
          </p:cNvPr>
          <p:cNvCxnSpPr>
            <a:cxnSpLocks/>
          </p:cNvCxnSpPr>
          <p:nvPr/>
        </p:nvCxnSpPr>
        <p:spPr>
          <a:xfrm>
            <a:off x="4050277" y="4300017"/>
            <a:ext cx="806731" cy="372008"/>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8" name="Rak pilkoppling 27">
            <a:extLst>
              <a:ext uri="{FF2B5EF4-FFF2-40B4-BE49-F238E27FC236}">
                <a16:creationId xmlns:a16="http://schemas.microsoft.com/office/drawing/2014/main" id="{01D6CACD-41EA-4F34-934E-D38E73F763F5}"/>
              </a:ext>
            </a:extLst>
          </p:cNvPr>
          <p:cNvCxnSpPr>
            <a:cxnSpLocks/>
          </p:cNvCxnSpPr>
          <p:nvPr/>
        </p:nvCxnSpPr>
        <p:spPr>
          <a:xfrm>
            <a:off x="3920234" y="5183947"/>
            <a:ext cx="556763" cy="528234"/>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0" name="Rak pilkoppling 29">
            <a:extLst>
              <a:ext uri="{FF2B5EF4-FFF2-40B4-BE49-F238E27FC236}">
                <a16:creationId xmlns:a16="http://schemas.microsoft.com/office/drawing/2014/main" id="{B386BEEF-3A04-430A-9C13-616BFE201003}"/>
              </a:ext>
            </a:extLst>
          </p:cNvPr>
          <p:cNvCxnSpPr/>
          <p:nvPr/>
        </p:nvCxnSpPr>
        <p:spPr>
          <a:xfrm>
            <a:off x="3102034" y="5331181"/>
            <a:ext cx="426720" cy="7620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1" name="Rak pilkoppling 30">
            <a:extLst>
              <a:ext uri="{FF2B5EF4-FFF2-40B4-BE49-F238E27FC236}">
                <a16:creationId xmlns:a16="http://schemas.microsoft.com/office/drawing/2014/main" id="{FA5293BC-5107-47E9-AD5E-802399885D3F}"/>
              </a:ext>
            </a:extLst>
          </p:cNvPr>
          <p:cNvCxnSpPr>
            <a:cxnSpLocks/>
          </p:cNvCxnSpPr>
          <p:nvPr/>
        </p:nvCxnSpPr>
        <p:spPr>
          <a:xfrm>
            <a:off x="2159427" y="5331181"/>
            <a:ext cx="0" cy="7620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3" name="Rak pilkoppling 32">
            <a:extLst>
              <a:ext uri="{FF2B5EF4-FFF2-40B4-BE49-F238E27FC236}">
                <a16:creationId xmlns:a16="http://schemas.microsoft.com/office/drawing/2014/main" id="{FAE5D518-79E2-45E2-A96E-6103194DB73A}"/>
              </a:ext>
            </a:extLst>
          </p:cNvPr>
          <p:cNvCxnSpPr>
            <a:cxnSpLocks/>
          </p:cNvCxnSpPr>
          <p:nvPr/>
        </p:nvCxnSpPr>
        <p:spPr>
          <a:xfrm flipH="1">
            <a:off x="928710" y="5331181"/>
            <a:ext cx="258977" cy="7620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5" name="Rak pilkoppling 34">
            <a:extLst>
              <a:ext uri="{FF2B5EF4-FFF2-40B4-BE49-F238E27FC236}">
                <a16:creationId xmlns:a16="http://schemas.microsoft.com/office/drawing/2014/main" id="{EE662225-A21A-4801-AD74-0CF7D4D82A90}"/>
              </a:ext>
            </a:extLst>
          </p:cNvPr>
          <p:cNvCxnSpPr>
            <a:cxnSpLocks/>
          </p:cNvCxnSpPr>
          <p:nvPr/>
        </p:nvCxnSpPr>
        <p:spPr>
          <a:xfrm flipH="1">
            <a:off x="0" y="5322567"/>
            <a:ext cx="327895" cy="389614"/>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37" name="Rubrik 1">
            <a:extLst>
              <a:ext uri="{FF2B5EF4-FFF2-40B4-BE49-F238E27FC236}">
                <a16:creationId xmlns:a16="http://schemas.microsoft.com/office/drawing/2014/main" id="{DDC2A208-19EF-40B6-BD9F-1D899486F833}"/>
              </a:ext>
            </a:extLst>
          </p:cNvPr>
          <p:cNvSpPr txBox="1">
            <a:spLocks/>
          </p:cNvSpPr>
          <p:nvPr/>
        </p:nvSpPr>
        <p:spPr>
          <a:xfrm>
            <a:off x="6761678" y="5135880"/>
            <a:ext cx="4805996" cy="1297115"/>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a:solidFill>
                  <a:schemeClr val="bg2"/>
                </a:solidFill>
              </a:rPr>
              <a:t>Krav på en process</a:t>
            </a:r>
          </a:p>
        </p:txBody>
      </p:sp>
    </p:spTree>
    <p:extLst>
      <p:ext uri="{BB962C8B-B14F-4D97-AF65-F5344CB8AC3E}">
        <p14:creationId xmlns:p14="http://schemas.microsoft.com/office/powerpoint/2010/main" val="251675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ECC563D0-3BA9-4BEB-8AF0-9618402DCD0A}"/>
              </a:ext>
            </a:extLst>
          </p:cNvPr>
          <p:cNvSpPr>
            <a:spLocks noGrp="1"/>
          </p:cNvSpPr>
          <p:nvPr>
            <p:ph type="title"/>
          </p:nvPr>
        </p:nvSpPr>
        <p:spPr>
          <a:xfrm>
            <a:off x="640079" y="2053641"/>
            <a:ext cx="3669161" cy="2760098"/>
          </a:xfrm>
        </p:spPr>
        <p:txBody>
          <a:bodyPr>
            <a:normAutofit/>
          </a:bodyPr>
          <a:lstStyle/>
          <a:p>
            <a:r>
              <a:rPr lang="sv-SE">
                <a:solidFill>
                  <a:srgbClr val="FFFFFF"/>
                </a:solidFill>
              </a:rPr>
              <a:t>Den ska beskriva en verksamhet</a:t>
            </a:r>
          </a:p>
        </p:txBody>
      </p:sp>
      <p:sp>
        <p:nvSpPr>
          <p:cNvPr id="3" name="Platshållare för innehåll 2">
            <a:extLst>
              <a:ext uri="{FF2B5EF4-FFF2-40B4-BE49-F238E27FC236}">
                <a16:creationId xmlns:a16="http://schemas.microsoft.com/office/drawing/2014/main" id="{591F5C74-ED80-4B90-A07F-57BF5B01DDDF}"/>
              </a:ext>
            </a:extLst>
          </p:cNvPr>
          <p:cNvSpPr>
            <a:spLocks noGrp="1"/>
          </p:cNvSpPr>
          <p:nvPr>
            <p:ph idx="1"/>
          </p:nvPr>
        </p:nvSpPr>
        <p:spPr>
          <a:xfrm>
            <a:off x="6090574" y="801866"/>
            <a:ext cx="5306084" cy="5230634"/>
          </a:xfrm>
        </p:spPr>
        <p:txBody>
          <a:bodyPr anchor="ctr">
            <a:normAutofit/>
          </a:bodyPr>
          <a:lstStyle/>
          <a:p>
            <a:r>
              <a:rPr lang="sv-SE" sz="2400">
                <a:solidFill>
                  <a:srgbClr val="000000"/>
                </a:solidFill>
              </a:rPr>
              <a:t>Verksamheten ”äger” processen</a:t>
            </a:r>
          </a:p>
          <a:p>
            <a:r>
              <a:rPr lang="sv-SE" sz="2400">
                <a:solidFill>
                  <a:srgbClr val="000000"/>
                </a:solidFill>
              </a:rPr>
              <a:t>Avser nuläge eller </a:t>
            </a:r>
            <a:r>
              <a:rPr lang="sv-SE" sz="2400" err="1">
                <a:solidFill>
                  <a:srgbClr val="000000"/>
                </a:solidFill>
              </a:rPr>
              <a:t>nyläge</a:t>
            </a:r>
            <a:endParaRPr lang="sv-SE" sz="2400">
              <a:solidFill>
                <a:srgbClr val="000000"/>
              </a:solidFill>
            </a:endParaRPr>
          </a:p>
          <a:p>
            <a:r>
              <a:rPr lang="sv-SE" sz="2400">
                <a:solidFill>
                  <a:srgbClr val="000000"/>
                </a:solidFill>
              </a:rPr>
              <a:t>Beskriva en tydligt avgränsad del</a:t>
            </a:r>
          </a:p>
          <a:p>
            <a:r>
              <a:rPr lang="sv-SE" sz="2400">
                <a:solidFill>
                  <a:srgbClr val="000000"/>
                </a:solidFill>
              </a:rPr>
              <a:t>Ha start och stopp</a:t>
            </a:r>
          </a:p>
          <a:p>
            <a:r>
              <a:rPr lang="sv-SE" sz="2400">
                <a:solidFill>
                  <a:srgbClr val="000000"/>
                </a:solidFill>
              </a:rPr>
              <a:t>Huvudprocess och delprocesser</a:t>
            </a:r>
          </a:p>
          <a:p>
            <a:r>
              <a:rPr lang="sv-SE" sz="2400">
                <a:solidFill>
                  <a:srgbClr val="000000"/>
                </a:solidFill>
              </a:rPr>
              <a:t>Logiska processteg och verksamhetsobjekt</a:t>
            </a:r>
          </a:p>
          <a:p>
            <a:r>
              <a:rPr lang="sv-SE" sz="2400">
                <a:solidFill>
                  <a:srgbClr val="000000"/>
                </a:solidFill>
              </a:rPr>
              <a:t>Aktivitetslistor och instruktioner</a:t>
            </a:r>
          </a:p>
          <a:p>
            <a:r>
              <a:rPr lang="sv-SE" sz="2400">
                <a:solidFill>
                  <a:srgbClr val="000000"/>
                </a:solidFill>
              </a:rPr>
              <a:t>…</a:t>
            </a:r>
          </a:p>
        </p:txBody>
      </p:sp>
    </p:spTree>
    <p:extLst>
      <p:ext uri="{BB962C8B-B14F-4D97-AF65-F5344CB8AC3E}">
        <p14:creationId xmlns:p14="http://schemas.microsoft.com/office/powerpoint/2010/main" val="201140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Budbil">
            <a:extLst>
              <a:ext uri="{FF2B5EF4-FFF2-40B4-BE49-F238E27FC236}">
                <a16:creationId xmlns:a16="http://schemas.microsoft.com/office/drawing/2014/main" id="{874C231C-B64D-4FAA-A2C0-7BF54E6C52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
        <p:nvSpPr>
          <p:cNvPr id="2" name="Rubrik 1">
            <a:extLst>
              <a:ext uri="{FF2B5EF4-FFF2-40B4-BE49-F238E27FC236}">
                <a16:creationId xmlns:a16="http://schemas.microsoft.com/office/drawing/2014/main" id="{7FE8D934-6073-41B6-B7DD-4D1CBC05358A}"/>
              </a:ext>
            </a:extLst>
          </p:cNvPr>
          <p:cNvSpPr>
            <a:spLocks noGrp="1"/>
          </p:cNvSpPr>
          <p:nvPr>
            <p:ph type="title"/>
          </p:nvPr>
        </p:nvSpPr>
        <p:spPr>
          <a:xfrm>
            <a:off x="188561" y="1520525"/>
            <a:ext cx="4805996" cy="1297115"/>
          </a:xfrm>
        </p:spPr>
        <p:txBody>
          <a:bodyPr vert="horz" lIns="91440" tIns="45720" rIns="91440" bIns="45720" rtlCol="0" anchor="t">
            <a:normAutofit/>
          </a:bodyPr>
          <a:lstStyle/>
          <a:p>
            <a:r>
              <a:rPr lang="sv-SE" sz="4100" kern="1200">
                <a:solidFill>
                  <a:srgbClr val="000000"/>
                </a:solidFill>
                <a:latin typeface="+mj-lt"/>
                <a:ea typeface="+mj-ea"/>
                <a:cs typeface="+mj-cs"/>
              </a:rPr>
              <a:t>Den ska stegvis förädla en leverans</a:t>
            </a:r>
          </a:p>
        </p:txBody>
      </p:sp>
      <p:sp>
        <p:nvSpPr>
          <p:cNvPr id="8" name="Platshållare för innehåll 2">
            <a:extLst>
              <a:ext uri="{FF2B5EF4-FFF2-40B4-BE49-F238E27FC236}">
                <a16:creationId xmlns:a16="http://schemas.microsoft.com/office/drawing/2014/main" id="{A82BCCBA-0D9F-447C-A845-580F0EF6421E}"/>
              </a:ext>
            </a:extLst>
          </p:cNvPr>
          <p:cNvSpPr>
            <a:spLocks noGrp="1"/>
          </p:cNvSpPr>
          <p:nvPr>
            <p:ph idx="1"/>
          </p:nvPr>
        </p:nvSpPr>
        <p:spPr>
          <a:xfrm>
            <a:off x="6421721" y="1461359"/>
            <a:ext cx="5536397" cy="5332805"/>
          </a:xfrm>
        </p:spPr>
        <p:txBody>
          <a:bodyPr>
            <a:normAutofit/>
          </a:bodyPr>
          <a:lstStyle/>
          <a:p>
            <a:r>
              <a:rPr lang="sv-SE"/>
              <a:t>Processteg har en output som utgör input till nästa steg</a:t>
            </a:r>
          </a:p>
          <a:p>
            <a:endParaRPr lang="sv-SE"/>
          </a:p>
          <a:p>
            <a:endParaRPr lang="sv-SE"/>
          </a:p>
          <a:p>
            <a:endParaRPr lang="sv-SE"/>
          </a:p>
          <a:p>
            <a:endParaRPr lang="sv-SE"/>
          </a:p>
          <a:p>
            <a:endParaRPr lang="sv-SE"/>
          </a:p>
          <a:p>
            <a:endParaRPr lang="sv-SE"/>
          </a:p>
          <a:p>
            <a:endParaRPr lang="sv-SE"/>
          </a:p>
          <a:p>
            <a:r>
              <a:rPr lang="sv-SE"/>
              <a:t>Verksamhetsobjektet omfattar oftast data</a:t>
            </a:r>
          </a:p>
        </p:txBody>
      </p:sp>
      <p:pic>
        <p:nvPicPr>
          <p:cNvPr id="9" name="Bildobjekt 8">
            <a:extLst>
              <a:ext uri="{FF2B5EF4-FFF2-40B4-BE49-F238E27FC236}">
                <a16:creationId xmlns:a16="http://schemas.microsoft.com/office/drawing/2014/main" id="{49751C2E-E38B-42C9-866E-F5649E7A3726}"/>
              </a:ext>
            </a:extLst>
          </p:cNvPr>
          <p:cNvPicPr>
            <a:picLocks noChangeAspect="1"/>
          </p:cNvPicPr>
          <p:nvPr/>
        </p:nvPicPr>
        <p:blipFill>
          <a:blip r:embed="rId5"/>
          <a:stretch>
            <a:fillRect/>
          </a:stretch>
        </p:blipFill>
        <p:spPr>
          <a:xfrm>
            <a:off x="1076469" y="3132073"/>
            <a:ext cx="1600200" cy="272053"/>
          </a:xfrm>
          <a:prstGeom prst="rect">
            <a:avLst/>
          </a:prstGeom>
        </p:spPr>
      </p:pic>
      <p:pic>
        <p:nvPicPr>
          <p:cNvPr id="11" name="Bildobjekt 10">
            <a:extLst>
              <a:ext uri="{FF2B5EF4-FFF2-40B4-BE49-F238E27FC236}">
                <a16:creationId xmlns:a16="http://schemas.microsoft.com/office/drawing/2014/main" id="{FD53E786-185A-42D2-9C25-DA8B7FC586D6}"/>
              </a:ext>
            </a:extLst>
          </p:cNvPr>
          <p:cNvPicPr>
            <a:picLocks noChangeAspect="1"/>
          </p:cNvPicPr>
          <p:nvPr/>
        </p:nvPicPr>
        <p:blipFill>
          <a:blip r:embed="rId6"/>
          <a:stretch>
            <a:fillRect/>
          </a:stretch>
        </p:blipFill>
        <p:spPr>
          <a:xfrm>
            <a:off x="9191361" y="63836"/>
            <a:ext cx="3000639" cy="1029631"/>
          </a:xfrm>
          <a:prstGeom prst="rect">
            <a:avLst/>
          </a:prstGeom>
        </p:spPr>
      </p:pic>
      <p:pic>
        <p:nvPicPr>
          <p:cNvPr id="13" name="Bild 12" descr="Låda">
            <a:extLst>
              <a:ext uri="{FF2B5EF4-FFF2-40B4-BE49-F238E27FC236}">
                <a16:creationId xmlns:a16="http://schemas.microsoft.com/office/drawing/2014/main" id="{ED85645F-3C3D-4062-9C97-755A5B91655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830450" y="281980"/>
            <a:ext cx="687559" cy="687559"/>
          </a:xfrm>
          <a:prstGeom prst="rect">
            <a:avLst/>
          </a:prstGeom>
        </p:spPr>
      </p:pic>
      <p:pic>
        <p:nvPicPr>
          <p:cNvPr id="16" name="Bildobjekt 15">
            <a:extLst>
              <a:ext uri="{FF2B5EF4-FFF2-40B4-BE49-F238E27FC236}">
                <a16:creationId xmlns:a16="http://schemas.microsoft.com/office/drawing/2014/main" id="{8F8520ED-AE69-445F-83F4-82FF12E86FE0}"/>
              </a:ext>
            </a:extLst>
          </p:cNvPr>
          <p:cNvPicPr>
            <a:picLocks noChangeAspect="1"/>
          </p:cNvPicPr>
          <p:nvPr/>
        </p:nvPicPr>
        <p:blipFill>
          <a:blip r:embed="rId9"/>
          <a:stretch>
            <a:fillRect/>
          </a:stretch>
        </p:blipFill>
        <p:spPr>
          <a:xfrm>
            <a:off x="5183118" y="2457340"/>
            <a:ext cx="7008883" cy="3056576"/>
          </a:xfrm>
          <a:prstGeom prst="rect">
            <a:avLst/>
          </a:prstGeom>
        </p:spPr>
      </p:pic>
    </p:spTree>
    <p:extLst>
      <p:ext uri="{BB962C8B-B14F-4D97-AF65-F5344CB8AC3E}">
        <p14:creationId xmlns:p14="http://schemas.microsoft.com/office/powerpoint/2010/main" val="282470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8" end="8"/>
                                            </p:txEl>
                                          </p:spTgt>
                                        </p:tgtEl>
                                        <p:attrNameLst>
                                          <p:attrName>style.visibility</p:attrName>
                                        </p:attrNameLst>
                                      </p:cBhvr>
                                      <p:to>
                                        <p:strVal val="visible"/>
                                      </p:to>
                                    </p:set>
                                    <p:animEffect transition="in" filter="fade">
                                      <p:cBhvr>
                                        <p:cTn id="12"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Fingeravtryck">
            <a:extLst>
              <a:ext uri="{FF2B5EF4-FFF2-40B4-BE49-F238E27FC236}">
                <a16:creationId xmlns:a16="http://schemas.microsoft.com/office/drawing/2014/main" id="{04DA840C-B2B6-4597-B596-C30E4780BC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
        <p:nvSpPr>
          <p:cNvPr id="2" name="Rubrik 1">
            <a:extLst>
              <a:ext uri="{FF2B5EF4-FFF2-40B4-BE49-F238E27FC236}">
                <a16:creationId xmlns:a16="http://schemas.microsoft.com/office/drawing/2014/main" id="{341ED2F2-C49A-4218-8A99-06E3A50B9449}"/>
              </a:ext>
            </a:extLst>
          </p:cNvPr>
          <p:cNvSpPr>
            <a:spLocks noGrp="1"/>
          </p:cNvSpPr>
          <p:nvPr>
            <p:ph type="title"/>
          </p:nvPr>
        </p:nvSpPr>
        <p:spPr>
          <a:xfrm>
            <a:off x="8352" y="1166762"/>
            <a:ext cx="4805996" cy="1297115"/>
          </a:xfrm>
        </p:spPr>
        <p:txBody>
          <a:bodyPr vert="horz" lIns="91440" tIns="45720" rIns="91440" bIns="45720" rtlCol="0" anchor="t">
            <a:normAutofit/>
          </a:bodyPr>
          <a:lstStyle/>
          <a:p>
            <a:r>
              <a:rPr lang="sv-SE" sz="4100" kern="1200">
                <a:solidFill>
                  <a:srgbClr val="000000"/>
                </a:solidFill>
                <a:latin typeface="+mj-lt"/>
                <a:ea typeface="+mj-ea"/>
                <a:cs typeface="+mj-cs"/>
              </a:rPr>
              <a:t>Den ska sätta fingret på informationen</a:t>
            </a:r>
          </a:p>
        </p:txBody>
      </p:sp>
      <p:sp>
        <p:nvSpPr>
          <p:cNvPr id="8" name="Platshållare för innehåll 2">
            <a:extLst>
              <a:ext uri="{FF2B5EF4-FFF2-40B4-BE49-F238E27FC236}">
                <a16:creationId xmlns:a16="http://schemas.microsoft.com/office/drawing/2014/main" id="{F3A9B40B-E29E-4D7B-BBB1-02284CF439DB}"/>
              </a:ext>
            </a:extLst>
          </p:cNvPr>
          <p:cNvSpPr>
            <a:spLocks noGrp="1"/>
          </p:cNvSpPr>
          <p:nvPr>
            <p:ph idx="1"/>
          </p:nvPr>
        </p:nvSpPr>
        <p:spPr>
          <a:xfrm>
            <a:off x="6421721" y="1461359"/>
            <a:ext cx="5536397" cy="3935281"/>
          </a:xfrm>
        </p:spPr>
        <p:txBody>
          <a:bodyPr>
            <a:normAutofit fontScale="85000" lnSpcReduction="20000"/>
          </a:bodyPr>
          <a:lstStyle/>
          <a:p>
            <a:r>
              <a:rPr lang="sv-SE"/>
              <a:t>Begrepp tydliggörs</a:t>
            </a:r>
          </a:p>
          <a:p>
            <a:pPr lvl="1"/>
            <a:r>
              <a:rPr lang="sv-SE"/>
              <a:t>Härledas till nationell källa</a:t>
            </a:r>
          </a:p>
          <a:p>
            <a:pPr lvl="1"/>
            <a:r>
              <a:rPr lang="sv-SE"/>
              <a:t>Definitioner</a:t>
            </a:r>
          </a:p>
          <a:p>
            <a:pPr lvl="1"/>
            <a:r>
              <a:rPr lang="sv-SE"/>
              <a:t>Beskriva begrepps relation till varandra</a:t>
            </a:r>
          </a:p>
          <a:p>
            <a:pPr lvl="1"/>
            <a:endParaRPr lang="sv-SE"/>
          </a:p>
          <a:p>
            <a:r>
              <a:rPr lang="sv-SE"/>
              <a:t>Verksamhetsobjektets information beskrivs</a:t>
            </a:r>
          </a:p>
          <a:p>
            <a:pPr lvl="1"/>
            <a:r>
              <a:rPr lang="sv-SE"/>
              <a:t>Identifiera aktörer</a:t>
            </a:r>
          </a:p>
          <a:p>
            <a:pPr lvl="1"/>
            <a:r>
              <a:rPr lang="sv-SE"/>
              <a:t>Identifiera informationsgrupper (ex. ärende, beslut, tillstånd m.m.)</a:t>
            </a:r>
          </a:p>
          <a:p>
            <a:pPr lvl="1"/>
            <a:r>
              <a:rPr lang="sv-SE"/>
              <a:t>Beskriv informationen</a:t>
            </a:r>
          </a:p>
          <a:p>
            <a:pPr lvl="1"/>
            <a:r>
              <a:rPr lang="sv-SE"/>
              <a:t>Finns i system eller inte?</a:t>
            </a:r>
          </a:p>
          <a:p>
            <a:pPr lvl="1"/>
            <a:r>
              <a:rPr lang="sv-SE"/>
              <a:t>Finns i organisationen eller inte?</a:t>
            </a:r>
          </a:p>
        </p:txBody>
      </p:sp>
      <p:pic>
        <p:nvPicPr>
          <p:cNvPr id="4" name="Bildobjekt 3">
            <a:extLst>
              <a:ext uri="{FF2B5EF4-FFF2-40B4-BE49-F238E27FC236}">
                <a16:creationId xmlns:a16="http://schemas.microsoft.com/office/drawing/2014/main" id="{7EF869DF-7982-4288-BDE3-5477374AC7CC}"/>
              </a:ext>
            </a:extLst>
          </p:cNvPr>
          <p:cNvPicPr>
            <a:picLocks noChangeAspect="1"/>
          </p:cNvPicPr>
          <p:nvPr/>
        </p:nvPicPr>
        <p:blipFill>
          <a:blip r:embed="rId5"/>
          <a:stretch>
            <a:fillRect/>
          </a:stretch>
        </p:blipFill>
        <p:spPr>
          <a:xfrm>
            <a:off x="9191361" y="63836"/>
            <a:ext cx="3000639" cy="1029631"/>
          </a:xfrm>
          <a:prstGeom prst="rect">
            <a:avLst/>
          </a:prstGeom>
        </p:spPr>
      </p:pic>
      <p:pic>
        <p:nvPicPr>
          <p:cNvPr id="6" name="Bild 5" descr="Låda">
            <a:extLst>
              <a:ext uri="{FF2B5EF4-FFF2-40B4-BE49-F238E27FC236}">
                <a16:creationId xmlns:a16="http://schemas.microsoft.com/office/drawing/2014/main" id="{478EAE78-8E41-4AEB-BC45-4F32F2E938B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30450" y="281980"/>
            <a:ext cx="687559" cy="687559"/>
          </a:xfrm>
          <a:prstGeom prst="rect">
            <a:avLst/>
          </a:prstGeom>
        </p:spPr>
      </p:pic>
    </p:spTree>
    <p:extLst>
      <p:ext uri="{BB962C8B-B14F-4D97-AF65-F5344CB8AC3E}">
        <p14:creationId xmlns:p14="http://schemas.microsoft.com/office/powerpoint/2010/main" val="357318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animEffect transition="in" filter="fade">
                                      <p:cBhvr>
                                        <p:cTn id="7" dur="500"/>
                                        <p:tgtEl>
                                          <p:spTgt spid="8">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6" end="6"/>
                                            </p:txEl>
                                          </p:spTgt>
                                        </p:tgtEl>
                                        <p:attrNameLst>
                                          <p:attrName>style.visibility</p:attrName>
                                        </p:attrNameLst>
                                      </p:cBhvr>
                                      <p:to>
                                        <p:strVal val="visible"/>
                                      </p:to>
                                    </p:set>
                                    <p:animEffect transition="in" filter="fade">
                                      <p:cBhvr>
                                        <p:cTn id="10" dur="500"/>
                                        <p:tgtEl>
                                          <p:spTgt spid="8">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7" end="7"/>
                                            </p:txEl>
                                          </p:spTgt>
                                        </p:tgtEl>
                                        <p:attrNameLst>
                                          <p:attrName>style.visibility</p:attrName>
                                        </p:attrNameLst>
                                      </p:cBhvr>
                                      <p:to>
                                        <p:strVal val="visible"/>
                                      </p:to>
                                    </p:set>
                                    <p:animEffect transition="in" filter="fade">
                                      <p:cBhvr>
                                        <p:cTn id="13" dur="500"/>
                                        <p:tgtEl>
                                          <p:spTgt spid="8">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8" end="8"/>
                                            </p:txEl>
                                          </p:spTgt>
                                        </p:tgtEl>
                                        <p:attrNameLst>
                                          <p:attrName>style.visibility</p:attrName>
                                        </p:attrNameLst>
                                      </p:cBhvr>
                                      <p:to>
                                        <p:strVal val="visible"/>
                                      </p:to>
                                    </p:set>
                                    <p:animEffect transition="in" filter="fade">
                                      <p:cBhvr>
                                        <p:cTn id="16" dur="500"/>
                                        <p:tgtEl>
                                          <p:spTgt spid="8">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
                                            <p:txEl>
                                              <p:pRg st="9" end="9"/>
                                            </p:txEl>
                                          </p:spTgt>
                                        </p:tgtEl>
                                        <p:attrNameLst>
                                          <p:attrName>style.visibility</p:attrName>
                                        </p:attrNameLst>
                                      </p:cBhvr>
                                      <p:to>
                                        <p:strVal val="visible"/>
                                      </p:to>
                                    </p:set>
                                    <p:animEffect transition="in" filter="fade">
                                      <p:cBhvr>
                                        <p:cTn id="19" dur="500"/>
                                        <p:tgtEl>
                                          <p:spTgt spid="8">
                                            <p:txEl>
                                              <p:pRg st="9" end="9"/>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
                                            <p:txEl>
                                              <p:pRg st="10" end="10"/>
                                            </p:txEl>
                                          </p:spTgt>
                                        </p:tgtEl>
                                        <p:attrNameLst>
                                          <p:attrName>style.visibility</p:attrName>
                                        </p:attrNameLst>
                                      </p:cBhvr>
                                      <p:to>
                                        <p:strVal val="visible"/>
                                      </p:to>
                                    </p:set>
                                    <p:animEffect transition="in" filter="fade">
                                      <p:cBhvr>
                                        <p:cTn id="22"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A68401FA-DBE7-45BB-8944-280D15D13AFF}"/>
              </a:ext>
            </a:extLst>
          </p:cNvPr>
          <p:cNvSpPr>
            <a:spLocks noGrp="1"/>
          </p:cNvSpPr>
          <p:nvPr>
            <p:ph type="title"/>
          </p:nvPr>
        </p:nvSpPr>
        <p:spPr/>
        <p:txBody>
          <a:bodyPr/>
          <a:lstStyle/>
          <a:p>
            <a:endParaRPr lang="sv-SE"/>
          </a:p>
        </p:txBody>
      </p:sp>
      <p:sp>
        <p:nvSpPr>
          <p:cNvPr id="6" name="Rektangel 5">
            <a:extLst>
              <a:ext uri="{FF2B5EF4-FFF2-40B4-BE49-F238E27FC236}">
                <a16:creationId xmlns:a16="http://schemas.microsoft.com/office/drawing/2014/main" id="{44B2E437-E084-48C3-ABB7-063EDB02E59A}"/>
              </a:ext>
            </a:extLst>
          </p:cNvPr>
          <p:cNvSpPr/>
          <p:nvPr/>
        </p:nvSpPr>
        <p:spPr>
          <a:xfrm>
            <a:off x="0" y="0"/>
            <a:ext cx="12192000" cy="68580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rundade hörn 6">
            <a:extLst>
              <a:ext uri="{FF2B5EF4-FFF2-40B4-BE49-F238E27FC236}">
                <a16:creationId xmlns:a16="http://schemas.microsoft.com/office/drawing/2014/main" id="{74F99A91-FB2E-4D0E-80DE-5D17B65419BC}"/>
              </a:ext>
            </a:extLst>
          </p:cNvPr>
          <p:cNvSpPr/>
          <p:nvPr/>
        </p:nvSpPr>
        <p:spPr>
          <a:xfrm>
            <a:off x="342900" y="177800"/>
            <a:ext cx="11506200" cy="6477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ubrik 1">
            <a:extLst>
              <a:ext uri="{FF2B5EF4-FFF2-40B4-BE49-F238E27FC236}">
                <a16:creationId xmlns:a16="http://schemas.microsoft.com/office/drawing/2014/main" id="{FA74E698-8202-4F86-8D7A-19C560AE4C96}"/>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a:t>Exempel: Kommunal ärendehantering (1 av 3)</a:t>
            </a:r>
          </a:p>
        </p:txBody>
      </p:sp>
      <p:sp>
        <p:nvSpPr>
          <p:cNvPr id="9" name="Platshållare för innehåll 2">
            <a:extLst>
              <a:ext uri="{FF2B5EF4-FFF2-40B4-BE49-F238E27FC236}">
                <a16:creationId xmlns:a16="http://schemas.microsoft.com/office/drawing/2014/main" id="{4A98A9DB-2E56-4BA1-91F5-211268056D48}"/>
              </a:ext>
            </a:extLst>
          </p:cNvPr>
          <p:cNvSpPr>
            <a:spLocks noGrp="1"/>
          </p:cNvSpPr>
          <p:nvPr>
            <p:ph idx="1"/>
          </p:nvPr>
        </p:nvSpPr>
        <p:spPr>
          <a:xfrm>
            <a:off x="838200" y="1825625"/>
            <a:ext cx="10515600" cy="4351338"/>
          </a:xfrm>
        </p:spPr>
        <p:txBody>
          <a:bodyPr/>
          <a:lstStyle/>
          <a:p>
            <a:pPr marL="0" indent="0">
              <a:buNone/>
            </a:pPr>
            <a:r>
              <a:rPr lang="sv-SE"/>
              <a:t>Övergripande process</a:t>
            </a:r>
          </a:p>
          <a:p>
            <a:pPr marL="0" indent="0">
              <a:buNone/>
            </a:pPr>
            <a:endParaRPr lang="sv-SE"/>
          </a:p>
          <a:p>
            <a:pPr marL="0" indent="0">
              <a:buNone/>
            </a:pPr>
            <a:endParaRPr lang="sv-SE"/>
          </a:p>
          <a:p>
            <a:pPr marL="0" indent="0">
              <a:buNone/>
            </a:pPr>
            <a:r>
              <a:rPr lang="sv-SE"/>
              <a:t>Beskrivning</a:t>
            </a:r>
          </a:p>
        </p:txBody>
      </p:sp>
      <p:pic>
        <p:nvPicPr>
          <p:cNvPr id="10" name="Bildobjekt 9">
            <a:extLst>
              <a:ext uri="{FF2B5EF4-FFF2-40B4-BE49-F238E27FC236}">
                <a16:creationId xmlns:a16="http://schemas.microsoft.com/office/drawing/2014/main" id="{C3708F70-E48E-4F06-94CB-4598282B3B44}"/>
              </a:ext>
            </a:extLst>
          </p:cNvPr>
          <p:cNvPicPr>
            <a:picLocks noChangeAspect="1"/>
          </p:cNvPicPr>
          <p:nvPr/>
        </p:nvPicPr>
        <p:blipFill>
          <a:blip r:embed="rId3"/>
          <a:stretch>
            <a:fillRect/>
          </a:stretch>
        </p:blipFill>
        <p:spPr>
          <a:xfrm>
            <a:off x="4115471" y="1622425"/>
            <a:ext cx="7485979" cy="911337"/>
          </a:xfrm>
          <a:prstGeom prst="rect">
            <a:avLst/>
          </a:prstGeom>
        </p:spPr>
      </p:pic>
      <p:pic>
        <p:nvPicPr>
          <p:cNvPr id="11" name="Bildobjekt 10">
            <a:extLst>
              <a:ext uri="{FF2B5EF4-FFF2-40B4-BE49-F238E27FC236}">
                <a16:creationId xmlns:a16="http://schemas.microsoft.com/office/drawing/2014/main" id="{5E3293C8-8A72-4B9F-BF18-6ED89C9CC16A}"/>
              </a:ext>
            </a:extLst>
          </p:cNvPr>
          <p:cNvPicPr>
            <a:picLocks noChangeAspect="1"/>
          </p:cNvPicPr>
          <p:nvPr/>
        </p:nvPicPr>
        <p:blipFill>
          <a:blip r:embed="rId4"/>
          <a:stretch>
            <a:fillRect/>
          </a:stretch>
        </p:blipFill>
        <p:spPr>
          <a:xfrm>
            <a:off x="2771311" y="2968111"/>
            <a:ext cx="6649378" cy="3686689"/>
          </a:xfrm>
          <a:prstGeom prst="rect">
            <a:avLst/>
          </a:prstGeom>
        </p:spPr>
      </p:pic>
      <p:sp>
        <p:nvSpPr>
          <p:cNvPr id="12" name="textruta 11">
            <a:extLst>
              <a:ext uri="{FF2B5EF4-FFF2-40B4-BE49-F238E27FC236}">
                <a16:creationId xmlns:a16="http://schemas.microsoft.com/office/drawing/2014/main" id="{C240C27E-1E3C-4382-965E-C3D4D829691D}"/>
              </a:ext>
            </a:extLst>
          </p:cNvPr>
          <p:cNvSpPr txBox="1"/>
          <p:nvPr/>
        </p:nvSpPr>
        <p:spPr>
          <a:xfrm>
            <a:off x="9213272" y="6571734"/>
            <a:ext cx="3150178" cy="369332"/>
          </a:xfrm>
          <a:prstGeom prst="rect">
            <a:avLst/>
          </a:prstGeom>
          <a:noFill/>
        </p:spPr>
        <p:txBody>
          <a:bodyPr wrap="square" rtlCol="0">
            <a:spAutoFit/>
          </a:bodyPr>
          <a:lstStyle/>
          <a:p>
            <a:r>
              <a:rPr lang="sv-SE"/>
              <a:t>Källa: Arkitekturgemenskapen</a:t>
            </a:r>
          </a:p>
        </p:txBody>
      </p:sp>
    </p:spTree>
    <p:extLst>
      <p:ext uri="{BB962C8B-B14F-4D97-AF65-F5344CB8AC3E}">
        <p14:creationId xmlns:p14="http://schemas.microsoft.com/office/powerpoint/2010/main" val="1651352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A68401FA-DBE7-45BB-8944-280D15D13AFF}"/>
              </a:ext>
            </a:extLst>
          </p:cNvPr>
          <p:cNvSpPr>
            <a:spLocks noGrp="1"/>
          </p:cNvSpPr>
          <p:nvPr>
            <p:ph type="title"/>
          </p:nvPr>
        </p:nvSpPr>
        <p:spPr/>
        <p:txBody>
          <a:bodyPr/>
          <a:lstStyle/>
          <a:p>
            <a:endParaRPr lang="sv-SE"/>
          </a:p>
        </p:txBody>
      </p:sp>
      <p:sp>
        <p:nvSpPr>
          <p:cNvPr id="6" name="Rektangel 5">
            <a:extLst>
              <a:ext uri="{FF2B5EF4-FFF2-40B4-BE49-F238E27FC236}">
                <a16:creationId xmlns:a16="http://schemas.microsoft.com/office/drawing/2014/main" id="{44B2E437-E084-48C3-ABB7-063EDB02E59A}"/>
              </a:ext>
            </a:extLst>
          </p:cNvPr>
          <p:cNvSpPr/>
          <p:nvPr/>
        </p:nvSpPr>
        <p:spPr>
          <a:xfrm>
            <a:off x="0" y="0"/>
            <a:ext cx="12192000" cy="68580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rundade hörn 6">
            <a:extLst>
              <a:ext uri="{FF2B5EF4-FFF2-40B4-BE49-F238E27FC236}">
                <a16:creationId xmlns:a16="http://schemas.microsoft.com/office/drawing/2014/main" id="{74F99A91-FB2E-4D0E-80DE-5D17B65419BC}"/>
              </a:ext>
            </a:extLst>
          </p:cNvPr>
          <p:cNvSpPr/>
          <p:nvPr/>
        </p:nvSpPr>
        <p:spPr>
          <a:xfrm>
            <a:off x="342900" y="177800"/>
            <a:ext cx="11506200" cy="6477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ubrik 1">
            <a:extLst>
              <a:ext uri="{FF2B5EF4-FFF2-40B4-BE49-F238E27FC236}">
                <a16:creationId xmlns:a16="http://schemas.microsoft.com/office/drawing/2014/main" id="{FA74E698-8202-4F86-8D7A-19C560AE4C96}"/>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a:t>Exempel: Kommunal ärendehantering (2 av 3)</a:t>
            </a:r>
          </a:p>
        </p:txBody>
      </p:sp>
      <p:sp>
        <p:nvSpPr>
          <p:cNvPr id="9" name="Platshållare för innehåll 2">
            <a:extLst>
              <a:ext uri="{FF2B5EF4-FFF2-40B4-BE49-F238E27FC236}">
                <a16:creationId xmlns:a16="http://schemas.microsoft.com/office/drawing/2014/main" id="{4A98A9DB-2E56-4BA1-91F5-211268056D48}"/>
              </a:ext>
            </a:extLst>
          </p:cNvPr>
          <p:cNvSpPr>
            <a:spLocks noGrp="1"/>
          </p:cNvSpPr>
          <p:nvPr>
            <p:ph idx="1"/>
          </p:nvPr>
        </p:nvSpPr>
        <p:spPr>
          <a:xfrm>
            <a:off x="838200" y="1825625"/>
            <a:ext cx="10515600" cy="4351338"/>
          </a:xfrm>
        </p:spPr>
        <p:txBody>
          <a:bodyPr/>
          <a:lstStyle/>
          <a:p>
            <a:pPr marL="0" indent="0">
              <a:buNone/>
            </a:pPr>
            <a:r>
              <a:rPr lang="sv-SE"/>
              <a:t>Begreppsmodell</a:t>
            </a:r>
          </a:p>
          <a:p>
            <a:pPr marL="0" indent="0">
              <a:buNone/>
            </a:pPr>
            <a:r>
              <a:rPr lang="sv-SE" sz="2000"/>
              <a:t>(ärende &amp; handling)</a:t>
            </a:r>
          </a:p>
          <a:p>
            <a:pPr marL="0" indent="0">
              <a:buNone/>
            </a:pPr>
            <a:endParaRPr lang="sv-SE" sz="2000"/>
          </a:p>
          <a:p>
            <a:pPr marL="0" indent="0">
              <a:buNone/>
            </a:pPr>
            <a:endParaRPr lang="sv-SE"/>
          </a:p>
          <a:p>
            <a:pPr marL="0" indent="0">
              <a:buNone/>
            </a:pPr>
            <a:endParaRPr lang="sv-SE"/>
          </a:p>
          <a:p>
            <a:pPr marL="0" indent="0">
              <a:buNone/>
            </a:pPr>
            <a:r>
              <a:rPr lang="sv-SE"/>
              <a:t>Begrepps-</a:t>
            </a:r>
          </a:p>
          <a:p>
            <a:pPr marL="0" indent="0">
              <a:buNone/>
            </a:pPr>
            <a:r>
              <a:rPr lang="sv-SE"/>
              <a:t>definitioner</a:t>
            </a:r>
          </a:p>
        </p:txBody>
      </p:sp>
      <p:pic>
        <p:nvPicPr>
          <p:cNvPr id="2" name="Bildobjekt 1">
            <a:extLst>
              <a:ext uri="{FF2B5EF4-FFF2-40B4-BE49-F238E27FC236}">
                <a16:creationId xmlns:a16="http://schemas.microsoft.com/office/drawing/2014/main" id="{DBC0930E-6E22-472C-8159-C95913B3FDC7}"/>
              </a:ext>
            </a:extLst>
          </p:cNvPr>
          <p:cNvPicPr>
            <a:picLocks noChangeAspect="1"/>
          </p:cNvPicPr>
          <p:nvPr/>
        </p:nvPicPr>
        <p:blipFill>
          <a:blip r:embed="rId3"/>
          <a:stretch>
            <a:fillRect/>
          </a:stretch>
        </p:blipFill>
        <p:spPr>
          <a:xfrm>
            <a:off x="3479855" y="1299865"/>
            <a:ext cx="8098547" cy="3145135"/>
          </a:xfrm>
          <a:prstGeom prst="rect">
            <a:avLst/>
          </a:prstGeom>
        </p:spPr>
      </p:pic>
      <p:pic>
        <p:nvPicPr>
          <p:cNvPr id="3" name="Bildobjekt 2">
            <a:extLst>
              <a:ext uri="{FF2B5EF4-FFF2-40B4-BE49-F238E27FC236}">
                <a16:creationId xmlns:a16="http://schemas.microsoft.com/office/drawing/2014/main" id="{1A0AC3A0-01F6-4BAF-9543-12D78885DB3D}"/>
              </a:ext>
            </a:extLst>
          </p:cNvPr>
          <p:cNvPicPr>
            <a:picLocks noChangeAspect="1"/>
          </p:cNvPicPr>
          <p:nvPr/>
        </p:nvPicPr>
        <p:blipFill>
          <a:blip r:embed="rId4"/>
          <a:stretch>
            <a:fillRect/>
          </a:stretch>
        </p:blipFill>
        <p:spPr>
          <a:xfrm>
            <a:off x="3209157" y="3980383"/>
            <a:ext cx="4909010" cy="2674417"/>
          </a:xfrm>
          <a:prstGeom prst="rect">
            <a:avLst/>
          </a:prstGeom>
        </p:spPr>
      </p:pic>
      <p:sp>
        <p:nvSpPr>
          <p:cNvPr id="12" name="textruta 11">
            <a:extLst>
              <a:ext uri="{FF2B5EF4-FFF2-40B4-BE49-F238E27FC236}">
                <a16:creationId xmlns:a16="http://schemas.microsoft.com/office/drawing/2014/main" id="{32AFE115-0E9A-4C97-83DB-B141B595719C}"/>
              </a:ext>
            </a:extLst>
          </p:cNvPr>
          <p:cNvSpPr txBox="1"/>
          <p:nvPr/>
        </p:nvSpPr>
        <p:spPr>
          <a:xfrm>
            <a:off x="9213272" y="6571734"/>
            <a:ext cx="3150178" cy="369332"/>
          </a:xfrm>
          <a:prstGeom prst="rect">
            <a:avLst/>
          </a:prstGeom>
          <a:noFill/>
        </p:spPr>
        <p:txBody>
          <a:bodyPr wrap="square" rtlCol="0">
            <a:spAutoFit/>
          </a:bodyPr>
          <a:lstStyle/>
          <a:p>
            <a:r>
              <a:rPr lang="sv-SE"/>
              <a:t>Källa: Arkitekturgemenskapen</a:t>
            </a:r>
          </a:p>
        </p:txBody>
      </p:sp>
    </p:spTree>
    <p:extLst>
      <p:ext uri="{BB962C8B-B14F-4D97-AF65-F5344CB8AC3E}">
        <p14:creationId xmlns:p14="http://schemas.microsoft.com/office/powerpoint/2010/main" val="933903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2F09B3-8E51-42E1-B4C5-F9EE90FF5C1A}"/>
              </a:ext>
            </a:extLst>
          </p:cNvPr>
          <p:cNvSpPr>
            <a:spLocks noGrp="1"/>
          </p:cNvSpPr>
          <p:nvPr>
            <p:ph type="title"/>
          </p:nvPr>
        </p:nvSpPr>
        <p:spPr>
          <a:xfrm>
            <a:off x="841248" y="334644"/>
            <a:ext cx="10509504" cy="1076914"/>
          </a:xfrm>
        </p:spPr>
        <p:txBody>
          <a:bodyPr anchor="ctr">
            <a:normAutofit/>
          </a:bodyPr>
          <a:lstStyle/>
          <a:p>
            <a:r>
              <a:rPr lang="sv-SE" sz="4000"/>
              <a:t>Syftet med utbildningen</a:t>
            </a:r>
          </a:p>
        </p:txBody>
      </p:sp>
      <p:graphicFrame>
        <p:nvGraphicFramePr>
          <p:cNvPr id="5" name="Platshållare för innehåll 2">
            <a:extLst>
              <a:ext uri="{FF2B5EF4-FFF2-40B4-BE49-F238E27FC236}">
                <a16:creationId xmlns:a16="http://schemas.microsoft.com/office/drawing/2014/main" id="{38FD09D6-7436-41A0-9FAD-18019EA98AF0}"/>
              </a:ext>
            </a:extLst>
          </p:cNvPr>
          <p:cNvGraphicFramePr>
            <a:graphicFrameLocks noGrp="1"/>
          </p:cNvGraphicFramePr>
          <p:nvPr>
            <p:ph idx="1"/>
            <p:extLst>
              <p:ext uri="{D42A27DB-BD31-4B8C-83A1-F6EECF244321}">
                <p14:modId xmlns:p14="http://schemas.microsoft.com/office/powerpoint/2010/main" val="4246348870"/>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3546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A68401FA-DBE7-45BB-8944-280D15D13AFF}"/>
              </a:ext>
            </a:extLst>
          </p:cNvPr>
          <p:cNvSpPr>
            <a:spLocks noGrp="1"/>
          </p:cNvSpPr>
          <p:nvPr>
            <p:ph type="title"/>
          </p:nvPr>
        </p:nvSpPr>
        <p:spPr/>
        <p:txBody>
          <a:bodyPr/>
          <a:lstStyle/>
          <a:p>
            <a:endParaRPr lang="sv-SE"/>
          </a:p>
        </p:txBody>
      </p:sp>
      <p:sp>
        <p:nvSpPr>
          <p:cNvPr id="6" name="Rektangel 5">
            <a:extLst>
              <a:ext uri="{FF2B5EF4-FFF2-40B4-BE49-F238E27FC236}">
                <a16:creationId xmlns:a16="http://schemas.microsoft.com/office/drawing/2014/main" id="{44B2E437-E084-48C3-ABB7-063EDB02E59A}"/>
              </a:ext>
            </a:extLst>
          </p:cNvPr>
          <p:cNvSpPr/>
          <p:nvPr/>
        </p:nvSpPr>
        <p:spPr>
          <a:xfrm>
            <a:off x="0" y="0"/>
            <a:ext cx="12192000" cy="68580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rundade hörn 6">
            <a:extLst>
              <a:ext uri="{FF2B5EF4-FFF2-40B4-BE49-F238E27FC236}">
                <a16:creationId xmlns:a16="http://schemas.microsoft.com/office/drawing/2014/main" id="{74F99A91-FB2E-4D0E-80DE-5D17B65419BC}"/>
              </a:ext>
            </a:extLst>
          </p:cNvPr>
          <p:cNvSpPr/>
          <p:nvPr/>
        </p:nvSpPr>
        <p:spPr>
          <a:xfrm>
            <a:off x="342900" y="177800"/>
            <a:ext cx="11506200" cy="6477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ubrik 1">
            <a:extLst>
              <a:ext uri="{FF2B5EF4-FFF2-40B4-BE49-F238E27FC236}">
                <a16:creationId xmlns:a16="http://schemas.microsoft.com/office/drawing/2014/main" id="{FA74E698-8202-4F86-8D7A-19C560AE4C96}"/>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a:t>Exempel: Kommunal ärendehantering (3 av 3</a:t>
            </a:r>
          </a:p>
        </p:txBody>
      </p:sp>
      <p:sp>
        <p:nvSpPr>
          <p:cNvPr id="9" name="Platshållare för innehåll 2">
            <a:extLst>
              <a:ext uri="{FF2B5EF4-FFF2-40B4-BE49-F238E27FC236}">
                <a16:creationId xmlns:a16="http://schemas.microsoft.com/office/drawing/2014/main" id="{4A98A9DB-2E56-4BA1-91F5-211268056D48}"/>
              </a:ext>
            </a:extLst>
          </p:cNvPr>
          <p:cNvSpPr>
            <a:spLocks noGrp="1"/>
          </p:cNvSpPr>
          <p:nvPr>
            <p:ph idx="1"/>
          </p:nvPr>
        </p:nvSpPr>
        <p:spPr>
          <a:xfrm>
            <a:off x="838200" y="1825625"/>
            <a:ext cx="10515600" cy="4351338"/>
          </a:xfrm>
        </p:spPr>
        <p:txBody>
          <a:bodyPr/>
          <a:lstStyle/>
          <a:p>
            <a:pPr marL="0" indent="0">
              <a:buNone/>
            </a:pPr>
            <a:r>
              <a:rPr lang="sv-SE"/>
              <a:t>Nästa steg kan vara att ta fram:</a:t>
            </a:r>
          </a:p>
          <a:p>
            <a:pPr>
              <a:buFontTx/>
              <a:buChar char="-"/>
            </a:pPr>
            <a:r>
              <a:rPr lang="sv-SE"/>
              <a:t>Informationsmodell</a:t>
            </a:r>
          </a:p>
          <a:p>
            <a:pPr>
              <a:buFontTx/>
              <a:buChar char="-"/>
            </a:pPr>
            <a:r>
              <a:rPr lang="sv-SE"/>
              <a:t>Informationsflödesdiagram</a:t>
            </a:r>
          </a:p>
          <a:p>
            <a:pPr marL="0" indent="0">
              <a:buNone/>
            </a:pPr>
            <a:r>
              <a:rPr lang="sv-SE"/>
              <a:t>… eller annat beroende på behovet</a:t>
            </a:r>
          </a:p>
          <a:p>
            <a:pPr marL="0" indent="0">
              <a:buNone/>
            </a:pPr>
            <a:endParaRPr lang="sv-SE"/>
          </a:p>
          <a:p>
            <a:pPr marL="0" indent="0">
              <a:buNone/>
            </a:pPr>
            <a:r>
              <a:rPr lang="sv-SE"/>
              <a:t>Eller så vill man bryta ner den övergripande</a:t>
            </a:r>
          </a:p>
          <a:p>
            <a:pPr marL="0" indent="0">
              <a:buNone/>
            </a:pPr>
            <a:r>
              <a:rPr lang="sv-SE"/>
              <a:t>processen i delprocesser för ett specifikt</a:t>
            </a:r>
          </a:p>
          <a:p>
            <a:pPr marL="0" indent="0">
              <a:buNone/>
            </a:pPr>
            <a:r>
              <a:rPr lang="sv-SE"/>
              <a:t>verksamhetsområde …</a:t>
            </a:r>
          </a:p>
        </p:txBody>
      </p:sp>
      <mc:AlternateContent xmlns:mc="http://schemas.openxmlformats.org/markup-compatibility/2006" xmlns:pslz="http://schemas.microsoft.com/office/powerpoint/2016/slidezoom">
        <mc:Choice Requires="pslz">
          <p:graphicFrame>
            <p:nvGraphicFramePr>
              <p:cNvPr id="10" name="Bildzoom 9">
                <a:extLst>
                  <a:ext uri="{FF2B5EF4-FFF2-40B4-BE49-F238E27FC236}">
                    <a16:creationId xmlns:a16="http://schemas.microsoft.com/office/drawing/2014/main" id="{2E453449-30EB-407B-BFF1-80AF47B6374C}"/>
                  </a:ext>
                </a:extLst>
              </p:cNvPr>
              <p:cNvGraphicFramePr>
                <a:graphicFrameLocks noChangeAspect="1"/>
              </p:cNvGraphicFramePr>
              <p:nvPr>
                <p:extLst>
                  <p:ext uri="{D42A27DB-BD31-4B8C-83A1-F6EECF244321}">
                    <p14:modId xmlns:p14="http://schemas.microsoft.com/office/powerpoint/2010/main" val="1906312275"/>
                  </p:ext>
                </p:extLst>
              </p:nvPr>
            </p:nvGraphicFramePr>
            <p:xfrm>
              <a:off x="7829552" y="2747963"/>
              <a:ext cx="3048000" cy="1714500"/>
            </p:xfrm>
            <a:graphic>
              <a:graphicData uri="http://schemas.microsoft.com/office/powerpoint/2016/slidezoom">
                <pslz:sldZm>
                  <pslz:sldZmObj sldId="1647" cId="1651352857">
                    <pslz:zmPr id="{778217B5-575A-4FBC-960A-4034DB2FD835}"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10" name="Bildzoom 9">
                <a:hlinkClick r:id="rId4" action="ppaction://hlinksldjump"/>
                <a:extLst>
                  <a:ext uri="{FF2B5EF4-FFF2-40B4-BE49-F238E27FC236}">
                    <a16:creationId xmlns:a16="http://schemas.microsoft.com/office/drawing/2014/main" id="{2E453449-30EB-407B-BFF1-80AF47B6374C}"/>
                  </a:ext>
                </a:extLst>
              </p:cNvPr>
              <p:cNvPicPr>
                <a:picLocks noGrp="1" noRot="1" noChangeAspect="1" noMove="1" noResize="1" noEditPoints="1" noAdjustHandles="1" noChangeArrowheads="1" noChangeShapeType="1"/>
              </p:cNvPicPr>
              <p:nvPr/>
            </p:nvPicPr>
            <p:blipFill>
              <a:blip r:embed="rId5"/>
              <a:stretch>
                <a:fillRect/>
              </a:stretch>
            </p:blipFill>
            <p:spPr>
              <a:xfrm>
                <a:off x="7829552" y="2747963"/>
                <a:ext cx="3048000" cy="17145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3" name="Bildzoom 12">
                <a:extLst>
                  <a:ext uri="{FF2B5EF4-FFF2-40B4-BE49-F238E27FC236}">
                    <a16:creationId xmlns:a16="http://schemas.microsoft.com/office/drawing/2014/main" id="{BDC48305-948D-4D03-9035-0D7A83DE7750}"/>
                  </a:ext>
                </a:extLst>
              </p:cNvPr>
              <p:cNvGraphicFramePr>
                <a:graphicFrameLocks noChangeAspect="1"/>
              </p:cNvGraphicFramePr>
              <p:nvPr>
                <p:extLst>
                  <p:ext uri="{D42A27DB-BD31-4B8C-83A1-F6EECF244321}">
                    <p14:modId xmlns:p14="http://schemas.microsoft.com/office/powerpoint/2010/main" val="900044720"/>
                  </p:ext>
                </p:extLst>
              </p:nvPr>
            </p:nvGraphicFramePr>
            <p:xfrm>
              <a:off x="7829552" y="4778375"/>
              <a:ext cx="3048000" cy="1714500"/>
            </p:xfrm>
            <a:graphic>
              <a:graphicData uri="http://schemas.microsoft.com/office/powerpoint/2016/slidezoom">
                <pslz:sldZm>
                  <pslz:sldZmObj sldId="1648" cId="933903868">
                    <pslz:zmPr id="{2756546E-273B-4257-902F-F46BEDFD9809}" returnToParent="0" transitionDur="1000">
                      <p166:blipFill xmlns:p166="http://schemas.microsoft.com/office/powerpoint/2016/6/main">
                        <a:blip r:embed="rId6"/>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13" name="Bildzoom 12">
                <a:hlinkClick r:id="rId7" action="ppaction://hlinksldjump"/>
                <a:extLst>
                  <a:ext uri="{FF2B5EF4-FFF2-40B4-BE49-F238E27FC236}">
                    <a16:creationId xmlns:a16="http://schemas.microsoft.com/office/drawing/2014/main" id="{BDC48305-948D-4D03-9035-0D7A83DE7750}"/>
                  </a:ext>
                </a:extLst>
              </p:cNvPr>
              <p:cNvPicPr>
                <a:picLocks noGrp="1" noRot="1" noChangeAspect="1" noMove="1" noResize="1" noEditPoints="1" noAdjustHandles="1" noChangeArrowheads="1" noChangeShapeType="1"/>
              </p:cNvPicPr>
              <p:nvPr/>
            </p:nvPicPr>
            <p:blipFill>
              <a:blip r:embed="rId8"/>
              <a:stretch>
                <a:fillRect/>
              </a:stretch>
            </p:blipFill>
            <p:spPr>
              <a:xfrm>
                <a:off x="7829552" y="4778375"/>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693313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A04EE30C-853B-41FA-B3D3-B2A23E15BCBA}"/>
              </a:ext>
            </a:extLst>
          </p:cNvPr>
          <p:cNvSpPr>
            <a:spLocks noGrp="1"/>
          </p:cNvSpPr>
          <p:nvPr>
            <p:ph type="title"/>
          </p:nvPr>
        </p:nvSpPr>
        <p:spPr>
          <a:xfrm>
            <a:off x="1171074" y="1396686"/>
            <a:ext cx="3240506" cy="4064628"/>
          </a:xfrm>
        </p:spPr>
        <p:txBody>
          <a:bodyPr>
            <a:normAutofit/>
          </a:bodyPr>
          <a:lstStyle/>
          <a:p>
            <a:r>
              <a:rPr lang="sv-SE">
                <a:solidFill>
                  <a:srgbClr val="FFFFFF"/>
                </a:solidFill>
              </a:rPr>
              <a:t>Den ska ha strategiska kopplingar</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Platshållare för innehåll 2">
            <a:extLst>
              <a:ext uri="{FF2B5EF4-FFF2-40B4-BE49-F238E27FC236}">
                <a16:creationId xmlns:a16="http://schemas.microsoft.com/office/drawing/2014/main" id="{D39340C6-D75D-4299-920C-7B399241315B}"/>
              </a:ext>
            </a:extLst>
          </p:cNvPr>
          <p:cNvSpPr>
            <a:spLocks noGrp="1"/>
          </p:cNvSpPr>
          <p:nvPr>
            <p:ph idx="1"/>
          </p:nvPr>
        </p:nvSpPr>
        <p:spPr>
          <a:xfrm>
            <a:off x="5370153" y="1526033"/>
            <a:ext cx="5536397" cy="3935281"/>
          </a:xfrm>
        </p:spPr>
        <p:txBody>
          <a:bodyPr>
            <a:normAutofit/>
          </a:bodyPr>
          <a:lstStyle/>
          <a:p>
            <a:r>
              <a:rPr lang="sv-SE"/>
              <a:t>Toppen om man kan identifiera en ”lös koppling” till styrande dokument (vision, mål, nytta)</a:t>
            </a:r>
          </a:p>
          <a:p>
            <a:r>
              <a:rPr lang="sv-SE"/>
              <a:t>Koppling till en eller flera förmågor</a:t>
            </a:r>
          </a:p>
          <a:p>
            <a:r>
              <a:rPr lang="sv-SE" err="1"/>
              <a:t>Ev</a:t>
            </a:r>
            <a:r>
              <a:rPr lang="sv-SE"/>
              <a:t> kopplingar till standard, princip, krav, begränsning (ex. lag)</a:t>
            </a:r>
          </a:p>
          <a:p>
            <a:r>
              <a:rPr lang="sv-SE"/>
              <a:t>Identifierade intressenter samt deras intressen</a:t>
            </a:r>
          </a:p>
        </p:txBody>
      </p:sp>
      <p:pic>
        <p:nvPicPr>
          <p:cNvPr id="4" name="Bildobjekt 3">
            <a:extLst>
              <a:ext uri="{FF2B5EF4-FFF2-40B4-BE49-F238E27FC236}">
                <a16:creationId xmlns:a16="http://schemas.microsoft.com/office/drawing/2014/main" id="{721E49EB-3721-4A1F-BF07-96BB724A8BF3}"/>
              </a:ext>
            </a:extLst>
          </p:cNvPr>
          <p:cNvPicPr>
            <a:picLocks noChangeAspect="1"/>
          </p:cNvPicPr>
          <p:nvPr/>
        </p:nvPicPr>
        <p:blipFill>
          <a:blip r:embed="rId2"/>
          <a:stretch>
            <a:fillRect/>
          </a:stretch>
        </p:blipFill>
        <p:spPr>
          <a:xfrm>
            <a:off x="3810001" y="3728991"/>
            <a:ext cx="8365530" cy="3129009"/>
          </a:xfrm>
          <a:prstGeom prst="rect">
            <a:avLst/>
          </a:prstGeom>
        </p:spPr>
      </p:pic>
    </p:spTree>
    <p:extLst>
      <p:ext uri="{BB962C8B-B14F-4D97-AF65-F5344CB8AC3E}">
        <p14:creationId xmlns:p14="http://schemas.microsoft.com/office/powerpoint/2010/main" val="163982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0C6E6C11-9033-49B9-B4B7-27C4F2B77253}"/>
              </a:ext>
            </a:extLst>
          </p:cNvPr>
          <p:cNvSpPr>
            <a:spLocks noGrp="1"/>
          </p:cNvSpPr>
          <p:nvPr>
            <p:ph type="title"/>
          </p:nvPr>
        </p:nvSpPr>
        <p:spPr>
          <a:xfrm>
            <a:off x="1389278" y="1233241"/>
            <a:ext cx="3240506" cy="4064628"/>
          </a:xfrm>
        </p:spPr>
        <p:txBody>
          <a:bodyPr>
            <a:normAutofit/>
          </a:bodyPr>
          <a:lstStyle/>
          <a:p>
            <a:r>
              <a:rPr lang="sv-SE">
                <a:solidFill>
                  <a:srgbClr val="FFFFFF"/>
                </a:solidFill>
              </a:rPr>
              <a:t>Kan utgöra en del av kravställning</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Platshållare för innehåll 2">
            <a:extLst>
              <a:ext uri="{FF2B5EF4-FFF2-40B4-BE49-F238E27FC236}">
                <a16:creationId xmlns:a16="http://schemas.microsoft.com/office/drawing/2014/main" id="{4B66AA03-00F4-4EBF-AEE3-12B82357CA70}"/>
              </a:ext>
            </a:extLst>
          </p:cNvPr>
          <p:cNvSpPr>
            <a:spLocks noGrp="1"/>
          </p:cNvSpPr>
          <p:nvPr>
            <p:ph idx="1"/>
          </p:nvPr>
        </p:nvSpPr>
        <p:spPr>
          <a:xfrm>
            <a:off x="6096000" y="820880"/>
            <a:ext cx="5257799" cy="4889350"/>
          </a:xfrm>
        </p:spPr>
        <p:txBody>
          <a:bodyPr anchor="t">
            <a:normAutofit/>
          </a:bodyPr>
          <a:lstStyle/>
          <a:p>
            <a:r>
              <a:rPr lang="sv-SE"/>
              <a:t>En bra beskriven </a:t>
            </a:r>
            <a:r>
              <a:rPr lang="sv-SE" err="1"/>
              <a:t>verksamhets-process</a:t>
            </a:r>
            <a:r>
              <a:rPr lang="sv-SE"/>
              <a:t> kan användas till att förstärka textuella krav</a:t>
            </a:r>
          </a:p>
          <a:p>
            <a:r>
              <a:rPr lang="sv-SE"/>
              <a:t>En gemensam beskrivning av en verksamhetsprocess med grannkommunen förenklar samordnad upphandling</a:t>
            </a:r>
          </a:p>
          <a:p>
            <a:r>
              <a:rPr lang="sv-SE"/>
              <a:t>Gemensamma delar av en verksamhetsprocess i kommunsverige ger bra vägledning till leverantörer</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96957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D3AF36D3-C6F7-4554-8ABF-5BFB4E8D8A76}"/>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err="1">
                <a:solidFill>
                  <a:srgbClr val="FFFFFF"/>
                </a:solidFill>
                <a:latin typeface="+mj-lt"/>
                <a:ea typeface="+mj-ea"/>
                <a:cs typeface="+mj-cs"/>
              </a:rPr>
              <a:t>Processens</a:t>
            </a:r>
            <a:r>
              <a:rPr lang="en-US" sz="6000" kern="1200">
                <a:solidFill>
                  <a:srgbClr val="FFFFFF"/>
                </a:solidFill>
                <a:latin typeface="+mj-lt"/>
                <a:ea typeface="+mj-ea"/>
                <a:cs typeface="+mj-cs"/>
              </a:rPr>
              <a:t> </a:t>
            </a:r>
            <a:r>
              <a:rPr lang="en-US" sz="6000" kern="1200" err="1">
                <a:solidFill>
                  <a:srgbClr val="FFFFFF"/>
                </a:solidFill>
                <a:latin typeface="+mj-lt"/>
                <a:ea typeface="+mj-ea"/>
                <a:cs typeface="+mj-cs"/>
              </a:rPr>
              <a:t>nytta</a:t>
            </a:r>
            <a:r>
              <a:rPr lang="en-US" sz="6000" kern="1200">
                <a:solidFill>
                  <a:srgbClr val="FFFFFF"/>
                </a:solidFill>
                <a:latin typeface="+mj-lt"/>
                <a:ea typeface="+mj-ea"/>
                <a:cs typeface="+mj-cs"/>
              </a:rPr>
              <a:t> i </a:t>
            </a:r>
            <a:r>
              <a:rPr lang="en-US" sz="6000" kern="1200" err="1">
                <a:solidFill>
                  <a:srgbClr val="FFFFFF"/>
                </a:solidFill>
                <a:latin typeface="+mj-lt"/>
                <a:ea typeface="+mj-ea"/>
                <a:cs typeface="+mj-cs"/>
              </a:rPr>
              <a:t>helheten</a:t>
            </a:r>
            <a:endParaRPr lang="en-US" sz="6000" kern="1200">
              <a:solidFill>
                <a:srgbClr val="FFFFFF"/>
              </a:solidFill>
              <a:latin typeface="+mj-lt"/>
              <a:ea typeface="+mj-ea"/>
              <a:cs typeface="+mj-cs"/>
            </a:endParaRPr>
          </a:p>
        </p:txBody>
      </p:sp>
      <p:sp>
        <p:nvSpPr>
          <p:cNvPr id="4" name="textruta 3">
            <a:extLst>
              <a:ext uri="{FF2B5EF4-FFF2-40B4-BE49-F238E27FC236}">
                <a16:creationId xmlns:a16="http://schemas.microsoft.com/office/drawing/2014/main" id="{78AB9669-FDF0-42D7-9749-29EC4380FD6E}"/>
              </a:ext>
            </a:extLst>
          </p:cNvPr>
          <p:cNvSpPr txBox="1"/>
          <p:nvPr/>
        </p:nvSpPr>
        <p:spPr>
          <a:xfrm>
            <a:off x="4220308" y="4695092"/>
            <a:ext cx="3903784" cy="461665"/>
          </a:xfrm>
          <a:prstGeom prst="rect">
            <a:avLst/>
          </a:prstGeom>
          <a:noFill/>
        </p:spPr>
        <p:txBody>
          <a:bodyPr wrap="square" rtlCol="0">
            <a:spAutoFit/>
          </a:bodyPr>
          <a:lstStyle/>
          <a:p>
            <a:r>
              <a:rPr lang="sv-SE" sz="2400">
                <a:solidFill>
                  <a:schemeClr val="accent5">
                    <a:lumMod val="40000"/>
                    <a:lumOff val="60000"/>
                  </a:schemeClr>
                </a:solidFill>
              </a:rPr>
              <a:t>Vi zoomar ut lite…</a:t>
            </a:r>
          </a:p>
        </p:txBody>
      </p:sp>
    </p:spTree>
    <p:extLst>
      <p:ext uri="{BB962C8B-B14F-4D97-AF65-F5344CB8AC3E}">
        <p14:creationId xmlns:p14="http://schemas.microsoft.com/office/powerpoint/2010/main" val="2955139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73D29A-F3A6-4EC1-90C4-479FB3DD1932}"/>
              </a:ext>
            </a:extLst>
          </p:cNvPr>
          <p:cNvSpPr>
            <a:spLocks noGrp="1"/>
          </p:cNvSpPr>
          <p:nvPr>
            <p:ph type="title"/>
          </p:nvPr>
        </p:nvSpPr>
        <p:spPr>
          <a:xfrm>
            <a:off x="1653363" y="365760"/>
            <a:ext cx="9367203" cy="1188720"/>
          </a:xfrm>
        </p:spPr>
        <p:txBody>
          <a:bodyPr>
            <a:normAutofit/>
          </a:bodyPr>
          <a:lstStyle/>
          <a:p>
            <a:r>
              <a:rPr lang="sv-SE"/>
              <a:t>Målbild</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Platshållare för innehåll 2">
            <a:extLst>
              <a:ext uri="{FF2B5EF4-FFF2-40B4-BE49-F238E27FC236}">
                <a16:creationId xmlns:a16="http://schemas.microsoft.com/office/drawing/2014/main" id="{697B03F6-B1A5-45A9-8EEC-5DFF50F740D6}"/>
              </a:ext>
            </a:extLst>
          </p:cNvPr>
          <p:cNvSpPr>
            <a:spLocks noGrp="1"/>
          </p:cNvSpPr>
          <p:nvPr>
            <p:ph idx="1"/>
          </p:nvPr>
        </p:nvSpPr>
        <p:spPr>
          <a:xfrm>
            <a:off x="1653363" y="2529840"/>
            <a:ext cx="9367204" cy="3688080"/>
          </a:xfrm>
        </p:spPr>
        <p:txBody>
          <a:bodyPr anchor="t">
            <a:normAutofit/>
          </a:bodyPr>
          <a:lstStyle/>
          <a:p>
            <a:pPr marL="0" indent="0">
              <a:buNone/>
            </a:pPr>
            <a:r>
              <a:rPr lang="sv-SE"/>
              <a:t>För all verksamhet där det finns ett värde i att säkerställa kvalité i leveransen bör det finnas processbeskrivningar framtagna</a:t>
            </a:r>
          </a:p>
          <a:p>
            <a:pPr marL="0" indent="0">
              <a:buNone/>
            </a:pPr>
            <a:r>
              <a:rPr lang="sv-SE" sz="2000"/>
              <a:t>(med identifierad och beskriven information, framtagna aktivitetslistor och instruktioner)</a:t>
            </a:r>
          </a:p>
        </p:txBody>
      </p:sp>
    </p:spTree>
    <p:extLst>
      <p:ext uri="{BB962C8B-B14F-4D97-AF65-F5344CB8AC3E}">
        <p14:creationId xmlns:p14="http://schemas.microsoft.com/office/powerpoint/2010/main" val="12417122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FAD3B8AA-6197-4A6D-91F6-1F256BEBBE50}"/>
              </a:ext>
            </a:extLst>
          </p:cNvPr>
          <p:cNvSpPr>
            <a:spLocks noGrp="1"/>
          </p:cNvSpPr>
          <p:nvPr>
            <p:ph type="title"/>
          </p:nvPr>
        </p:nvSpPr>
        <p:spPr>
          <a:xfrm>
            <a:off x="524741" y="620392"/>
            <a:ext cx="3808268" cy="5504688"/>
          </a:xfrm>
        </p:spPr>
        <p:txBody>
          <a:bodyPr>
            <a:normAutofit/>
          </a:bodyPr>
          <a:lstStyle/>
          <a:p>
            <a:r>
              <a:rPr lang="sv-SE" sz="5600">
                <a:solidFill>
                  <a:schemeClr val="bg1"/>
                </a:solidFill>
              </a:rPr>
              <a:t>Processerna får ett större värde om de…</a:t>
            </a:r>
          </a:p>
        </p:txBody>
      </p:sp>
      <p:graphicFrame>
        <p:nvGraphicFramePr>
          <p:cNvPr id="5" name="Platshållare för innehåll 2">
            <a:extLst>
              <a:ext uri="{FF2B5EF4-FFF2-40B4-BE49-F238E27FC236}">
                <a16:creationId xmlns:a16="http://schemas.microsoft.com/office/drawing/2014/main" id="{BBE7C030-4EA7-4E5F-8312-CB549161A309}"/>
              </a:ext>
            </a:extLst>
          </p:cNvPr>
          <p:cNvGraphicFramePr>
            <a:graphicFrameLocks noGrp="1"/>
          </p:cNvGraphicFramePr>
          <p:nvPr>
            <p:ph idx="1"/>
            <p:extLst>
              <p:ext uri="{D42A27DB-BD31-4B8C-83A1-F6EECF244321}">
                <p14:modId xmlns:p14="http://schemas.microsoft.com/office/powerpoint/2010/main" val="4113620905"/>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52894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5B6FB954-D825-41EF-BDB2-DB561DCFFCCE}"/>
              </a:ext>
            </a:extLst>
          </p:cNvPr>
          <p:cNvPicPr>
            <a:picLocks noChangeAspect="1"/>
          </p:cNvPicPr>
          <p:nvPr/>
        </p:nvPicPr>
        <p:blipFill>
          <a:blip r:embed="rId2"/>
          <a:stretch>
            <a:fillRect/>
          </a:stretch>
        </p:blipFill>
        <p:spPr>
          <a:xfrm>
            <a:off x="3955773" y="3300342"/>
            <a:ext cx="3523722" cy="597500"/>
          </a:xfrm>
          <a:prstGeom prst="rect">
            <a:avLst/>
          </a:prstGeom>
        </p:spPr>
      </p:pic>
      <p:pic>
        <p:nvPicPr>
          <p:cNvPr id="6" name="Bildobjekt 5">
            <a:extLst>
              <a:ext uri="{FF2B5EF4-FFF2-40B4-BE49-F238E27FC236}">
                <a16:creationId xmlns:a16="http://schemas.microsoft.com/office/drawing/2014/main" id="{991CC400-898A-49A8-826A-304DBCFFF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536" y="2318707"/>
            <a:ext cx="1807097" cy="2220585"/>
          </a:xfrm>
          <a:prstGeom prst="rect">
            <a:avLst/>
          </a:prstGeom>
        </p:spPr>
      </p:pic>
      <p:sp>
        <p:nvSpPr>
          <p:cNvPr id="7" name="textruta 6">
            <a:extLst>
              <a:ext uri="{FF2B5EF4-FFF2-40B4-BE49-F238E27FC236}">
                <a16:creationId xmlns:a16="http://schemas.microsoft.com/office/drawing/2014/main" id="{4C1D470A-65EA-4510-9982-6B1A02A3992E}"/>
              </a:ext>
            </a:extLst>
          </p:cNvPr>
          <p:cNvSpPr txBox="1"/>
          <p:nvPr/>
        </p:nvSpPr>
        <p:spPr>
          <a:xfrm>
            <a:off x="1236938" y="4216126"/>
            <a:ext cx="1496291" cy="646331"/>
          </a:xfrm>
          <a:prstGeom prst="rect">
            <a:avLst/>
          </a:prstGeom>
          <a:noFill/>
        </p:spPr>
        <p:txBody>
          <a:bodyPr wrap="square" rtlCol="0">
            <a:spAutoFit/>
          </a:bodyPr>
          <a:lstStyle/>
          <a:p>
            <a:r>
              <a:rPr lang="sv-SE"/>
              <a:t>Medarbetare får samsyn</a:t>
            </a:r>
          </a:p>
        </p:txBody>
      </p:sp>
      <p:pic>
        <p:nvPicPr>
          <p:cNvPr id="9" name="Bildobjekt 8" descr="En bild som visar leksak, LEGO&#10;&#10;Automatiskt genererad beskrivning">
            <a:extLst>
              <a:ext uri="{FF2B5EF4-FFF2-40B4-BE49-F238E27FC236}">
                <a16:creationId xmlns:a16="http://schemas.microsoft.com/office/drawing/2014/main" id="{A8A0ADD8-64B1-489E-AB09-82EDBDBF63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9497" y="2002177"/>
            <a:ext cx="1897401" cy="1995543"/>
          </a:xfrm>
          <a:prstGeom prst="rect">
            <a:avLst/>
          </a:prstGeom>
        </p:spPr>
      </p:pic>
      <p:sp>
        <p:nvSpPr>
          <p:cNvPr id="10" name="textruta 9">
            <a:extLst>
              <a:ext uri="{FF2B5EF4-FFF2-40B4-BE49-F238E27FC236}">
                <a16:creationId xmlns:a16="http://schemas.microsoft.com/office/drawing/2014/main" id="{F4A0083F-FADE-41AC-8D47-A176513D3D73}"/>
              </a:ext>
            </a:extLst>
          </p:cNvPr>
          <p:cNvSpPr txBox="1"/>
          <p:nvPr/>
        </p:nvSpPr>
        <p:spPr>
          <a:xfrm>
            <a:off x="9169101" y="3899596"/>
            <a:ext cx="2553176" cy="646331"/>
          </a:xfrm>
          <a:prstGeom prst="rect">
            <a:avLst/>
          </a:prstGeom>
          <a:noFill/>
        </p:spPr>
        <p:txBody>
          <a:bodyPr wrap="square" rtlCol="0">
            <a:spAutoFit/>
          </a:bodyPr>
          <a:lstStyle/>
          <a:p>
            <a:r>
              <a:rPr lang="sv-SE"/>
              <a:t>Leverantör vet vad deras produkt ska stödja</a:t>
            </a:r>
          </a:p>
        </p:txBody>
      </p:sp>
      <p:pic>
        <p:nvPicPr>
          <p:cNvPr id="11" name="Bildobjekt 10">
            <a:extLst>
              <a:ext uri="{FF2B5EF4-FFF2-40B4-BE49-F238E27FC236}">
                <a16:creationId xmlns:a16="http://schemas.microsoft.com/office/drawing/2014/main" id="{AA7414FD-14E0-4A4A-AF7A-FE89525E39C6}"/>
              </a:ext>
            </a:extLst>
          </p:cNvPr>
          <p:cNvPicPr>
            <a:picLocks noChangeAspect="1"/>
          </p:cNvPicPr>
          <p:nvPr/>
        </p:nvPicPr>
        <p:blipFill>
          <a:blip r:embed="rId5"/>
          <a:stretch>
            <a:fillRect/>
          </a:stretch>
        </p:blipFill>
        <p:spPr>
          <a:xfrm>
            <a:off x="4598508" y="1173757"/>
            <a:ext cx="2048350" cy="1144950"/>
          </a:xfrm>
          <a:prstGeom prst="rect">
            <a:avLst/>
          </a:prstGeom>
        </p:spPr>
      </p:pic>
      <p:cxnSp>
        <p:nvCxnSpPr>
          <p:cNvPr id="13" name="Rak koppling 12">
            <a:extLst>
              <a:ext uri="{FF2B5EF4-FFF2-40B4-BE49-F238E27FC236}">
                <a16:creationId xmlns:a16="http://schemas.microsoft.com/office/drawing/2014/main" id="{E80E8853-DA71-4495-BDFC-E441BDE74DC9}"/>
              </a:ext>
            </a:extLst>
          </p:cNvPr>
          <p:cNvCxnSpPr>
            <a:cxnSpLocks/>
          </p:cNvCxnSpPr>
          <p:nvPr/>
        </p:nvCxnSpPr>
        <p:spPr>
          <a:xfrm flipH="1">
            <a:off x="4272744" y="1746232"/>
            <a:ext cx="1349939" cy="15702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ak koppling 13">
            <a:extLst>
              <a:ext uri="{FF2B5EF4-FFF2-40B4-BE49-F238E27FC236}">
                <a16:creationId xmlns:a16="http://schemas.microsoft.com/office/drawing/2014/main" id="{A639352C-2E2F-429A-8EC5-162A04A75262}"/>
              </a:ext>
            </a:extLst>
          </p:cNvPr>
          <p:cNvCxnSpPr>
            <a:cxnSpLocks/>
          </p:cNvCxnSpPr>
          <p:nvPr/>
        </p:nvCxnSpPr>
        <p:spPr>
          <a:xfrm>
            <a:off x="5879103" y="1785798"/>
            <a:ext cx="1216058" cy="15306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ruta 20">
            <a:extLst>
              <a:ext uri="{FF2B5EF4-FFF2-40B4-BE49-F238E27FC236}">
                <a16:creationId xmlns:a16="http://schemas.microsoft.com/office/drawing/2014/main" id="{1D9875F1-8EB9-4BF1-9C76-3840AFD06C9C}"/>
              </a:ext>
            </a:extLst>
          </p:cNvPr>
          <p:cNvSpPr txBox="1"/>
          <p:nvPr/>
        </p:nvSpPr>
        <p:spPr>
          <a:xfrm>
            <a:off x="4126392" y="490498"/>
            <a:ext cx="3353103" cy="646331"/>
          </a:xfrm>
          <a:prstGeom prst="rect">
            <a:avLst/>
          </a:prstGeom>
          <a:noFill/>
        </p:spPr>
        <p:txBody>
          <a:bodyPr wrap="square" rtlCol="0">
            <a:spAutoFit/>
          </a:bodyPr>
          <a:lstStyle/>
          <a:p>
            <a:r>
              <a:rPr lang="sv-SE"/>
              <a:t>Ledningen kan prioritera rätt genom förståelse på förmågenivå </a:t>
            </a:r>
          </a:p>
        </p:txBody>
      </p:sp>
      <p:pic>
        <p:nvPicPr>
          <p:cNvPr id="22" name="Bildobjekt 21">
            <a:extLst>
              <a:ext uri="{FF2B5EF4-FFF2-40B4-BE49-F238E27FC236}">
                <a16:creationId xmlns:a16="http://schemas.microsoft.com/office/drawing/2014/main" id="{7B15D053-446F-4A1F-9068-453C3AF1ADE3}"/>
              </a:ext>
            </a:extLst>
          </p:cNvPr>
          <p:cNvPicPr>
            <a:picLocks noChangeAspect="1"/>
          </p:cNvPicPr>
          <p:nvPr/>
        </p:nvPicPr>
        <p:blipFill rotWithShape="1">
          <a:blip r:embed="rId6">
            <a:alphaModFix/>
            <a:extLst>
              <a:ext uri="{28A0092B-C50C-407E-A947-70E740481C1C}">
                <a14:useLocalDpi xmlns:a14="http://schemas.microsoft.com/office/drawing/2010/main" val="0"/>
              </a:ext>
            </a:extLst>
          </a:blip>
          <a:srcRect l="35005" r="1696" b="-2"/>
          <a:stretch/>
        </p:blipFill>
        <p:spPr>
          <a:xfrm>
            <a:off x="7529373" y="250326"/>
            <a:ext cx="1092113" cy="1202725"/>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ln>
            <a:solidFill>
              <a:schemeClr val="tx1"/>
            </a:solidFill>
          </a:ln>
          <a:effectLst>
            <a:softEdge rad="0"/>
          </a:effectLst>
        </p:spPr>
      </p:pic>
      <p:cxnSp>
        <p:nvCxnSpPr>
          <p:cNvPr id="23" name="Rak koppling 22">
            <a:extLst>
              <a:ext uri="{FF2B5EF4-FFF2-40B4-BE49-F238E27FC236}">
                <a16:creationId xmlns:a16="http://schemas.microsoft.com/office/drawing/2014/main" id="{DE086F8C-6B3C-4F75-812B-CE6EEFC281A6}"/>
              </a:ext>
            </a:extLst>
          </p:cNvPr>
          <p:cNvCxnSpPr>
            <a:cxnSpLocks/>
          </p:cNvCxnSpPr>
          <p:nvPr/>
        </p:nvCxnSpPr>
        <p:spPr>
          <a:xfrm flipH="1">
            <a:off x="4598508" y="3888953"/>
            <a:ext cx="746234" cy="7973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5" name="Bildobjekt 24">
            <a:extLst>
              <a:ext uri="{FF2B5EF4-FFF2-40B4-BE49-F238E27FC236}">
                <a16:creationId xmlns:a16="http://schemas.microsoft.com/office/drawing/2014/main" id="{10CAD242-E0DB-4BBA-8947-E86AF2A314E2}"/>
              </a:ext>
            </a:extLst>
          </p:cNvPr>
          <p:cNvPicPr>
            <a:picLocks noChangeAspect="1"/>
          </p:cNvPicPr>
          <p:nvPr/>
        </p:nvPicPr>
        <p:blipFill>
          <a:blip r:embed="rId7"/>
          <a:stretch>
            <a:fillRect/>
          </a:stretch>
        </p:blipFill>
        <p:spPr>
          <a:xfrm>
            <a:off x="3444551" y="4332687"/>
            <a:ext cx="1082220" cy="799729"/>
          </a:xfrm>
          <a:prstGeom prst="rect">
            <a:avLst/>
          </a:prstGeom>
        </p:spPr>
      </p:pic>
      <p:pic>
        <p:nvPicPr>
          <p:cNvPr id="26" name="Bildobjekt 25">
            <a:extLst>
              <a:ext uri="{FF2B5EF4-FFF2-40B4-BE49-F238E27FC236}">
                <a16:creationId xmlns:a16="http://schemas.microsoft.com/office/drawing/2014/main" id="{45BDC481-44B0-4AE2-8AE7-C28460610900}"/>
              </a:ext>
            </a:extLst>
          </p:cNvPr>
          <p:cNvPicPr>
            <a:picLocks noChangeAspect="1"/>
          </p:cNvPicPr>
          <p:nvPr/>
        </p:nvPicPr>
        <p:blipFill>
          <a:blip r:embed="rId8"/>
          <a:stretch>
            <a:fillRect/>
          </a:stretch>
        </p:blipFill>
        <p:spPr>
          <a:xfrm>
            <a:off x="3401659" y="5165903"/>
            <a:ext cx="1276196" cy="797348"/>
          </a:xfrm>
          <a:prstGeom prst="rect">
            <a:avLst/>
          </a:prstGeom>
        </p:spPr>
      </p:pic>
      <p:pic>
        <p:nvPicPr>
          <p:cNvPr id="27" name="Bildobjekt 26">
            <a:extLst>
              <a:ext uri="{FF2B5EF4-FFF2-40B4-BE49-F238E27FC236}">
                <a16:creationId xmlns:a16="http://schemas.microsoft.com/office/drawing/2014/main" id="{4FD6ACC0-56E7-413C-94FE-86B0C7F61092}"/>
              </a:ext>
            </a:extLst>
          </p:cNvPr>
          <p:cNvPicPr>
            <a:picLocks noChangeAspect="1"/>
          </p:cNvPicPr>
          <p:nvPr/>
        </p:nvPicPr>
        <p:blipFill>
          <a:blip r:embed="rId9"/>
          <a:stretch>
            <a:fillRect/>
          </a:stretch>
        </p:blipFill>
        <p:spPr>
          <a:xfrm>
            <a:off x="2170364" y="5089201"/>
            <a:ext cx="1205650" cy="834191"/>
          </a:xfrm>
          <a:prstGeom prst="rect">
            <a:avLst/>
          </a:prstGeom>
        </p:spPr>
      </p:pic>
      <p:sp>
        <p:nvSpPr>
          <p:cNvPr id="28" name="textruta 27">
            <a:extLst>
              <a:ext uri="{FF2B5EF4-FFF2-40B4-BE49-F238E27FC236}">
                <a16:creationId xmlns:a16="http://schemas.microsoft.com/office/drawing/2014/main" id="{C5350F15-733F-4DA0-8E2B-9253CF103154}"/>
              </a:ext>
            </a:extLst>
          </p:cNvPr>
          <p:cNvSpPr txBox="1"/>
          <p:nvPr/>
        </p:nvSpPr>
        <p:spPr>
          <a:xfrm>
            <a:off x="2170364" y="5996738"/>
            <a:ext cx="2507491" cy="369332"/>
          </a:xfrm>
          <a:prstGeom prst="rect">
            <a:avLst/>
          </a:prstGeom>
          <a:noFill/>
        </p:spPr>
        <p:txBody>
          <a:bodyPr wrap="square" rtlCol="0">
            <a:spAutoFit/>
          </a:bodyPr>
          <a:lstStyle/>
          <a:p>
            <a:r>
              <a:rPr lang="sv-SE"/>
              <a:t>Beskriven information</a:t>
            </a:r>
          </a:p>
        </p:txBody>
      </p:sp>
      <p:cxnSp>
        <p:nvCxnSpPr>
          <p:cNvPr id="29" name="Rak koppling 28">
            <a:extLst>
              <a:ext uri="{FF2B5EF4-FFF2-40B4-BE49-F238E27FC236}">
                <a16:creationId xmlns:a16="http://schemas.microsoft.com/office/drawing/2014/main" id="{5CA09037-5B86-4276-AFEC-956B0C962F07}"/>
              </a:ext>
            </a:extLst>
          </p:cNvPr>
          <p:cNvCxnSpPr>
            <a:cxnSpLocks/>
          </p:cNvCxnSpPr>
          <p:nvPr/>
        </p:nvCxnSpPr>
        <p:spPr>
          <a:xfrm>
            <a:off x="4716802" y="5327320"/>
            <a:ext cx="1086141" cy="2571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1" name="Bildobjekt 30">
            <a:extLst>
              <a:ext uri="{FF2B5EF4-FFF2-40B4-BE49-F238E27FC236}">
                <a16:creationId xmlns:a16="http://schemas.microsoft.com/office/drawing/2014/main" id="{CFDDB3AA-1730-4270-83F9-5CDBB584C548}"/>
              </a:ext>
            </a:extLst>
          </p:cNvPr>
          <p:cNvPicPr>
            <a:picLocks noChangeAspect="1"/>
          </p:cNvPicPr>
          <p:nvPr/>
        </p:nvPicPr>
        <p:blipFill>
          <a:blip r:embed="rId10"/>
          <a:stretch>
            <a:fillRect/>
          </a:stretch>
        </p:blipFill>
        <p:spPr>
          <a:xfrm>
            <a:off x="5847323" y="5584493"/>
            <a:ext cx="1276196" cy="1031292"/>
          </a:xfrm>
          <a:prstGeom prst="rect">
            <a:avLst/>
          </a:prstGeom>
        </p:spPr>
      </p:pic>
      <p:sp>
        <p:nvSpPr>
          <p:cNvPr id="32" name="textruta 31">
            <a:extLst>
              <a:ext uri="{FF2B5EF4-FFF2-40B4-BE49-F238E27FC236}">
                <a16:creationId xmlns:a16="http://schemas.microsoft.com/office/drawing/2014/main" id="{B9F75E8D-EC0D-482B-B4D7-385F1FA25455}"/>
              </a:ext>
            </a:extLst>
          </p:cNvPr>
          <p:cNvSpPr txBox="1"/>
          <p:nvPr/>
        </p:nvSpPr>
        <p:spPr>
          <a:xfrm>
            <a:off x="5847323" y="6549108"/>
            <a:ext cx="2507491" cy="369332"/>
          </a:xfrm>
          <a:prstGeom prst="rect">
            <a:avLst/>
          </a:prstGeom>
          <a:noFill/>
        </p:spPr>
        <p:txBody>
          <a:bodyPr wrap="square" rtlCol="0">
            <a:spAutoFit/>
          </a:bodyPr>
          <a:lstStyle/>
          <a:p>
            <a:r>
              <a:rPr lang="sv-SE"/>
              <a:t>Beskriven realisering</a:t>
            </a:r>
          </a:p>
        </p:txBody>
      </p:sp>
      <p:pic>
        <p:nvPicPr>
          <p:cNvPr id="33" name="Bildobjekt 32">
            <a:extLst>
              <a:ext uri="{FF2B5EF4-FFF2-40B4-BE49-F238E27FC236}">
                <a16:creationId xmlns:a16="http://schemas.microsoft.com/office/drawing/2014/main" id="{235539A5-F39B-4086-B1D1-4E192BC79EE3}"/>
              </a:ext>
            </a:extLst>
          </p:cNvPr>
          <p:cNvPicPr>
            <a:picLocks noChangeAspect="1"/>
          </p:cNvPicPr>
          <p:nvPr/>
        </p:nvPicPr>
        <p:blipFill>
          <a:blip r:embed="rId11"/>
          <a:stretch>
            <a:fillRect/>
          </a:stretch>
        </p:blipFill>
        <p:spPr>
          <a:xfrm>
            <a:off x="7354452" y="5887007"/>
            <a:ext cx="962133" cy="712640"/>
          </a:xfrm>
          <a:prstGeom prst="rect">
            <a:avLst/>
          </a:prstGeom>
        </p:spPr>
      </p:pic>
      <p:pic>
        <p:nvPicPr>
          <p:cNvPr id="36" name="Bildobjekt 35" descr="En bild som visar text, dator, elektronik, inomhus&#10;&#10;Automatiskt genererad beskrivning">
            <a:extLst>
              <a:ext uri="{FF2B5EF4-FFF2-40B4-BE49-F238E27FC236}">
                <a16:creationId xmlns:a16="http://schemas.microsoft.com/office/drawing/2014/main" id="{25FB0F90-0618-46C5-A0A2-B078E71D050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354814" y="4898598"/>
            <a:ext cx="1428750" cy="1428750"/>
          </a:xfrm>
          <a:prstGeom prst="rect">
            <a:avLst/>
          </a:prstGeom>
        </p:spPr>
      </p:pic>
      <p:sp>
        <p:nvSpPr>
          <p:cNvPr id="37" name="textruta 36">
            <a:extLst>
              <a:ext uri="{FF2B5EF4-FFF2-40B4-BE49-F238E27FC236}">
                <a16:creationId xmlns:a16="http://schemas.microsoft.com/office/drawing/2014/main" id="{1B73AE99-EBB2-4AC5-94FA-C7CC9BA0306E}"/>
              </a:ext>
            </a:extLst>
          </p:cNvPr>
          <p:cNvSpPr txBox="1"/>
          <p:nvPr/>
        </p:nvSpPr>
        <p:spPr>
          <a:xfrm>
            <a:off x="8897815" y="6100139"/>
            <a:ext cx="3038399" cy="646331"/>
          </a:xfrm>
          <a:prstGeom prst="rect">
            <a:avLst/>
          </a:prstGeom>
          <a:noFill/>
        </p:spPr>
        <p:txBody>
          <a:bodyPr wrap="square" rtlCol="0">
            <a:spAutoFit/>
          </a:bodyPr>
          <a:lstStyle/>
          <a:p>
            <a:r>
              <a:rPr lang="sv-SE"/>
              <a:t>IT vet vilket verksamhetsstöd de bidrar till</a:t>
            </a:r>
          </a:p>
        </p:txBody>
      </p:sp>
    </p:spTree>
    <p:extLst>
      <p:ext uri="{BB962C8B-B14F-4D97-AF65-F5344CB8AC3E}">
        <p14:creationId xmlns:p14="http://schemas.microsoft.com/office/powerpoint/2010/main" val="151530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par>
                                <p:cTn id="31" presetID="10"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childTnLst>
                                </p:cTn>
                              </p:par>
                              <p:par>
                                <p:cTn id="51" presetID="10" presetClass="entr" presetSubtype="0"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childTnLst>
                                </p:cTn>
                              </p:par>
                              <p:par>
                                <p:cTn id="54" presetID="10" presetClass="entr" presetSubtype="0" fill="hold"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500"/>
                                        <p:tgtEl>
                                          <p:spTgt spid="3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500"/>
                                        <p:tgtEl>
                                          <p:spTgt spid="3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500"/>
                                        <p:tgtEl>
                                          <p:spTgt spid="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1" grpId="0"/>
      <p:bldP spid="28" grpId="0"/>
      <p:bldP spid="32" grpId="0"/>
      <p:bldP spid="3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A52686F8-2BE1-4BEB-8E6E-D26B8D234C79}"/>
              </a:ext>
            </a:extLst>
          </p:cNvPr>
          <p:cNvSpPr>
            <a:spLocks noGrp="1"/>
          </p:cNvSpPr>
          <p:nvPr>
            <p:ph type="title"/>
          </p:nvPr>
        </p:nvSpPr>
        <p:spPr>
          <a:xfrm>
            <a:off x="965199" y="851517"/>
            <a:ext cx="5130795" cy="1461778"/>
          </a:xfrm>
        </p:spPr>
        <p:txBody>
          <a:bodyPr>
            <a:normAutofit/>
          </a:bodyPr>
          <a:lstStyle/>
          <a:p>
            <a:r>
              <a:rPr lang="sv-SE" sz="4000" b="1"/>
              <a:t>Summering av dagen</a:t>
            </a:r>
          </a:p>
        </p:txBody>
      </p:sp>
      <p:sp>
        <p:nvSpPr>
          <p:cNvPr id="9" name="Content Placeholder 8">
            <a:extLst>
              <a:ext uri="{FF2B5EF4-FFF2-40B4-BE49-F238E27FC236}">
                <a16:creationId xmlns:a16="http://schemas.microsoft.com/office/drawing/2014/main" id="{DFA2E0AB-9676-4FD9-A048-26644A44E725}"/>
              </a:ext>
            </a:extLst>
          </p:cNvPr>
          <p:cNvSpPr>
            <a:spLocks noGrp="1"/>
          </p:cNvSpPr>
          <p:nvPr>
            <p:ph idx="1"/>
          </p:nvPr>
        </p:nvSpPr>
        <p:spPr>
          <a:xfrm>
            <a:off x="965200" y="2470248"/>
            <a:ext cx="4048344" cy="3536236"/>
          </a:xfrm>
        </p:spPr>
        <p:txBody>
          <a:bodyPr>
            <a:normAutofit/>
          </a:bodyPr>
          <a:lstStyle/>
          <a:p>
            <a:pPr lvl="0"/>
            <a:endParaRPr lang="sv-SE" sz="2400"/>
          </a:p>
          <a:p>
            <a:pPr marL="0" lvl="0" indent="0">
              <a:buNone/>
            </a:pPr>
            <a:r>
              <a:rPr lang="sv-SE" sz="2400" b="1"/>
              <a:t>Dagens agenda</a:t>
            </a:r>
          </a:p>
          <a:p>
            <a:pPr lvl="0"/>
            <a:r>
              <a:rPr lang="sv-SE" sz="2400"/>
              <a:t>Kännetecken för en process</a:t>
            </a:r>
          </a:p>
          <a:p>
            <a:pPr lvl="0"/>
            <a:r>
              <a:rPr lang="sv-SE" sz="2400"/>
              <a:t>Olika sätt att beskriva en process</a:t>
            </a:r>
          </a:p>
          <a:p>
            <a:pPr lvl="0"/>
            <a:r>
              <a:rPr lang="sv-SE" sz="2400"/>
              <a:t>Beroenden för en process</a:t>
            </a:r>
          </a:p>
          <a:p>
            <a:pPr lvl="0"/>
            <a:r>
              <a:rPr lang="sv-SE" sz="2400"/>
              <a:t>Processens nytta i helheten</a:t>
            </a:r>
          </a:p>
          <a:p>
            <a:endParaRPr lang="en-US" sz="2400"/>
          </a:p>
        </p:txBody>
      </p:sp>
      <p:sp>
        <p:nvSpPr>
          <p:cNvPr id="25" name="Freeform: Shape 24">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latshållare för innehåll 4">
            <a:extLst>
              <a:ext uri="{FF2B5EF4-FFF2-40B4-BE49-F238E27FC236}">
                <a16:creationId xmlns:a16="http://schemas.microsoft.com/office/drawing/2014/main" id="{DC6A77C2-49AD-4CF1-8C97-01AD7483C7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6232" y="2105470"/>
            <a:ext cx="2215528" cy="3217333"/>
          </a:xfrm>
          <a:prstGeom prst="rect">
            <a:avLst/>
          </a:prstGeom>
        </p:spPr>
      </p:pic>
    </p:spTree>
    <p:extLst>
      <p:ext uri="{BB962C8B-B14F-4D97-AF65-F5344CB8AC3E}">
        <p14:creationId xmlns:p14="http://schemas.microsoft.com/office/powerpoint/2010/main" val="33916806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19723B99-A67A-4D76-9A04-4B7CE058C137}"/>
              </a:ext>
            </a:extLst>
          </p:cNvPr>
          <p:cNvSpPr>
            <a:spLocks noGrp="1"/>
          </p:cNvSpPr>
          <p:nvPr>
            <p:ph type="title"/>
          </p:nvPr>
        </p:nvSpPr>
        <p:spPr>
          <a:xfrm>
            <a:off x="1179226" y="826680"/>
            <a:ext cx="9833548" cy="1325563"/>
          </a:xfrm>
        </p:spPr>
        <p:txBody>
          <a:bodyPr>
            <a:normAutofit/>
          </a:bodyPr>
          <a:lstStyle/>
          <a:p>
            <a:pPr algn="ctr"/>
            <a:r>
              <a:rPr lang="sv-SE" sz="4000" b="1">
                <a:solidFill>
                  <a:srgbClr val="FFFFFF"/>
                </a:solidFill>
              </a:rPr>
              <a:t>Hemuppgift</a:t>
            </a:r>
            <a:br>
              <a:rPr lang="sv-SE" sz="4000">
                <a:solidFill>
                  <a:srgbClr val="FFFFFF"/>
                </a:solidFill>
              </a:rPr>
            </a:br>
            <a:endParaRPr lang="sv-SE" sz="4000">
              <a:solidFill>
                <a:srgbClr val="FFFFFF"/>
              </a:solidFill>
            </a:endParaRPr>
          </a:p>
        </p:txBody>
      </p:sp>
      <p:sp>
        <p:nvSpPr>
          <p:cNvPr id="3" name="Platshållare för innehåll 2">
            <a:extLst>
              <a:ext uri="{FF2B5EF4-FFF2-40B4-BE49-F238E27FC236}">
                <a16:creationId xmlns:a16="http://schemas.microsoft.com/office/drawing/2014/main" id="{E020D198-76F2-43BC-9A11-A20B419AEC34}"/>
              </a:ext>
            </a:extLst>
          </p:cNvPr>
          <p:cNvSpPr>
            <a:spLocks noGrp="1"/>
          </p:cNvSpPr>
          <p:nvPr>
            <p:ph idx="1"/>
          </p:nvPr>
        </p:nvSpPr>
        <p:spPr>
          <a:xfrm>
            <a:off x="1179226" y="3092970"/>
            <a:ext cx="9833548" cy="2693976"/>
          </a:xfrm>
        </p:spPr>
        <p:txBody>
          <a:bodyPr>
            <a:normAutofit/>
          </a:bodyPr>
          <a:lstStyle/>
          <a:p>
            <a:pPr marL="0" indent="0">
              <a:buNone/>
            </a:pPr>
            <a:r>
              <a:rPr lang="sv-SE"/>
              <a:t>Kolla upp om ni i er kommun har etablerade begreppslistor som ni använder eller om ni använder någon nationell. Titta även efter om ni har informationsmodeller som ni använder. </a:t>
            </a:r>
          </a:p>
          <a:p>
            <a:pPr marL="0" indent="0">
              <a:buNone/>
            </a:pPr>
            <a:r>
              <a:rPr lang="sv-SE"/>
              <a:t>Skriv i sådana fall upp vilka begreppslistor och modeller samt för vilket verksamhetsområde de används. Noteringen gör ni som vanligt under er kommuns namn i hemuppgifts-</a:t>
            </a:r>
            <a:r>
              <a:rPr lang="sv-SE" err="1"/>
              <a:t>wiki</a:t>
            </a:r>
            <a:r>
              <a:rPr lang="sv-SE"/>
              <a:t> i Teams.</a:t>
            </a:r>
            <a:endParaRPr lang="sv-SE" sz="2000">
              <a:solidFill>
                <a:srgbClr val="000000"/>
              </a:solidFill>
            </a:endParaRPr>
          </a:p>
        </p:txBody>
      </p:sp>
    </p:spTree>
    <p:extLst>
      <p:ext uri="{BB962C8B-B14F-4D97-AF65-F5344CB8AC3E}">
        <p14:creationId xmlns:p14="http://schemas.microsoft.com/office/powerpoint/2010/main" val="15297027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a:p>
        </p:txBody>
      </p:sp>
      <p:sp>
        <p:nvSpPr>
          <p:cNvPr id="18" name="Freeform: Shape 17">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ubrik 1">
            <a:extLst>
              <a:ext uri="{FF2B5EF4-FFF2-40B4-BE49-F238E27FC236}">
                <a16:creationId xmlns:a16="http://schemas.microsoft.com/office/drawing/2014/main" id="{299AEC48-8B92-494F-82A2-111C50812FC2}"/>
              </a:ext>
            </a:extLst>
          </p:cNvPr>
          <p:cNvSpPr>
            <a:spLocks noGrp="1"/>
          </p:cNvSpPr>
          <p:nvPr>
            <p:ph type="title"/>
          </p:nvPr>
        </p:nvSpPr>
        <p:spPr>
          <a:xfrm>
            <a:off x="765051" y="662400"/>
            <a:ext cx="3384000" cy="1492132"/>
          </a:xfrm>
        </p:spPr>
        <p:txBody>
          <a:bodyPr anchor="t">
            <a:normAutofit/>
          </a:bodyPr>
          <a:lstStyle/>
          <a:p>
            <a:r>
              <a:rPr lang="sv-SE">
                <a:solidFill>
                  <a:schemeClr val="bg1"/>
                </a:solidFill>
              </a:rPr>
              <a:t>Så här ser det ut i Teams</a:t>
            </a:r>
          </a:p>
        </p:txBody>
      </p:sp>
      <p:sp>
        <p:nvSpPr>
          <p:cNvPr id="3" name="Platshållare för innehåll 2">
            <a:extLst>
              <a:ext uri="{FF2B5EF4-FFF2-40B4-BE49-F238E27FC236}">
                <a16:creationId xmlns:a16="http://schemas.microsoft.com/office/drawing/2014/main" id="{121AA06E-7CC6-4D2A-AEBC-753B6982B097}"/>
              </a:ext>
            </a:extLst>
          </p:cNvPr>
          <p:cNvSpPr>
            <a:spLocks noGrp="1"/>
          </p:cNvSpPr>
          <p:nvPr>
            <p:ph idx="1"/>
          </p:nvPr>
        </p:nvSpPr>
        <p:spPr>
          <a:xfrm>
            <a:off x="765051" y="2286000"/>
            <a:ext cx="3384000" cy="3844800"/>
          </a:xfrm>
        </p:spPr>
        <p:txBody>
          <a:bodyPr>
            <a:normAutofit/>
          </a:bodyPr>
          <a:lstStyle/>
          <a:p>
            <a:r>
              <a:rPr lang="sv-SE" sz="2000">
                <a:solidFill>
                  <a:schemeClr val="bg1">
                    <a:alpha val="60000"/>
                  </a:schemeClr>
                </a:solidFill>
              </a:rPr>
              <a:t>Vi använder wiki-funktionen för text och länkar</a:t>
            </a:r>
          </a:p>
          <a:p>
            <a:r>
              <a:rPr lang="sv-SE" sz="2000">
                <a:solidFill>
                  <a:schemeClr val="bg1">
                    <a:alpha val="60000"/>
                  </a:schemeClr>
                </a:solidFill>
              </a:rPr>
              <a:t>Alla kommer att se varandras texter och filer.</a:t>
            </a:r>
          </a:p>
          <a:p>
            <a:endParaRPr lang="sv-SE" sz="2000">
              <a:solidFill>
                <a:schemeClr val="bg1">
                  <a:alpha val="60000"/>
                </a:schemeClr>
              </a:solidFill>
            </a:endParaRPr>
          </a:p>
        </p:txBody>
      </p:sp>
      <p:pic>
        <p:nvPicPr>
          <p:cNvPr id="5" name="Bildobjekt 4">
            <a:extLst>
              <a:ext uri="{FF2B5EF4-FFF2-40B4-BE49-F238E27FC236}">
                <a16:creationId xmlns:a16="http://schemas.microsoft.com/office/drawing/2014/main" id="{0D05506E-AEC3-4C28-9CA4-C9FA3BAAFB95}"/>
              </a:ext>
            </a:extLst>
          </p:cNvPr>
          <p:cNvPicPr>
            <a:picLocks noChangeAspect="1"/>
          </p:cNvPicPr>
          <p:nvPr/>
        </p:nvPicPr>
        <p:blipFill>
          <a:blip r:embed="rId2"/>
          <a:stretch>
            <a:fillRect/>
          </a:stretch>
        </p:blipFill>
        <p:spPr>
          <a:xfrm>
            <a:off x="5478519" y="344211"/>
            <a:ext cx="6713482" cy="6515537"/>
          </a:xfrm>
          <a:prstGeom prst="rect">
            <a:avLst/>
          </a:prstGeom>
        </p:spPr>
      </p:pic>
    </p:spTree>
    <p:extLst>
      <p:ext uri="{BB962C8B-B14F-4D97-AF65-F5344CB8AC3E}">
        <p14:creationId xmlns:p14="http://schemas.microsoft.com/office/powerpoint/2010/main" val="383772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0ABBE758-4097-43DE-8B23-5D683446E9DD}"/>
              </a:ext>
            </a:extLst>
          </p:cNvPr>
          <p:cNvSpPr>
            <a:spLocks noGrp="1"/>
          </p:cNvSpPr>
          <p:nvPr>
            <p:ph type="title"/>
          </p:nvPr>
        </p:nvSpPr>
        <p:spPr>
          <a:xfrm>
            <a:off x="686834" y="1153572"/>
            <a:ext cx="3200400" cy="4461163"/>
          </a:xfrm>
        </p:spPr>
        <p:txBody>
          <a:bodyPr>
            <a:normAutofit/>
          </a:bodyPr>
          <a:lstStyle/>
          <a:p>
            <a:r>
              <a:rPr lang="sv-SE">
                <a:solidFill>
                  <a:srgbClr val="FFFFFF"/>
                </a:solidFill>
              </a:rPr>
              <a:t>Agenda</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Platshållare för innehåll 2">
            <a:extLst>
              <a:ext uri="{FF2B5EF4-FFF2-40B4-BE49-F238E27FC236}">
                <a16:creationId xmlns:a16="http://schemas.microsoft.com/office/drawing/2014/main" id="{04953804-49E2-454D-B4AF-5DAD05F33FAC}"/>
              </a:ext>
            </a:extLst>
          </p:cNvPr>
          <p:cNvSpPr>
            <a:spLocks noGrp="1"/>
          </p:cNvSpPr>
          <p:nvPr>
            <p:ph idx="1"/>
          </p:nvPr>
        </p:nvSpPr>
        <p:spPr>
          <a:xfrm>
            <a:off x="4447308" y="591344"/>
            <a:ext cx="6906491" cy="5585619"/>
          </a:xfrm>
        </p:spPr>
        <p:txBody>
          <a:bodyPr anchor="ctr">
            <a:normAutofit/>
          </a:bodyPr>
          <a:lstStyle/>
          <a:p>
            <a:pPr lvl="0"/>
            <a:r>
              <a:rPr lang="sv-SE"/>
              <a:t>Inflygning med kort repetition av föregående pass</a:t>
            </a:r>
          </a:p>
          <a:p>
            <a:pPr lvl="0"/>
            <a:r>
              <a:rPr lang="sv-SE"/>
              <a:t>Kännetecken för en process</a:t>
            </a:r>
          </a:p>
          <a:p>
            <a:pPr lvl="0"/>
            <a:r>
              <a:rPr lang="sv-SE"/>
              <a:t>Olika sätt att beskriva en process</a:t>
            </a:r>
          </a:p>
          <a:p>
            <a:pPr lvl="0"/>
            <a:r>
              <a:rPr lang="sv-SE"/>
              <a:t>Paus 10 min</a:t>
            </a:r>
          </a:p>
          <a:p>
            <a:pPr lvl="0"/>
            <a:r>
              <a:rPr lang="sv-SE"/>
              <a:t>Beroenden för en process</a:t>
            </a:r>
          </a:p>
          <a:p>
            <a:pPr lvl="0"/>
            <a:r>
              <a:rPr lang="sv-SE"/>
              <a:t>Processens nytta i helheten</a:t>
            </a:r>
          </a:p>
        </p:txBody>
      </p:sp>
    </p:spTree>
    <p:extLst>
      <p:ext uri="{BB962C8B-B14F-4D97-AF65-F5344CB8AC3E}">
        <p14:creationId xmlns:p14="http://schemas.microsoft.com/office/powerpoint/2010/main" val="31972627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A8555A5-FE56-4C49-86E6-65738136EA89}"/>
              </a:ext>
            </a:extLst>
          </p:cNvPr>
          <p:cNvSpPr/>
          <p:nvPr/>
        </p:nvSpPr>
        <p:spPr>
          <a:xfrm>
            <a:off x="1666839" y="1314440"/>
            <a:ext cx="8858322" cy="3416320"/>
          </a:xfrm>
          <a:prstGeom prst="rect">
            <a:avLst/>
          </a:prstGeom>
          <a:noFill/>
        </p:spPr>
        <p:txBody>
          <a:bodyPr wrap="none" lIns="91440" tIns="45720" rIns="91440" bIns="45720">
            <a:spAutoFit/>
          </a:bodyPr>
          <a:lstStyle/>
          <a:p>
            <a:pPr algn="ctr"/>
            <a:r>
              <a:rPr lang="sv-SE" sz="5400">
                <a:ln w="0"/>
                <a:solidFill>
                  <a:srgbClr val="00B050"/>
                </a:solidFill>
                <a:effectLst>
                  <a:outerShdw blurRad="38100" dist="19050" dir="2700000" algn="tl" rotWithShape="0">
                    <a:schemeClr val="dk1">
                      <a:alpha val="40000"/>
                    </a:schemeClr>
                  </a:outerShdw>
                </a:effectLst>
              </a:rPr>
              <a:t>Q</a:t>
            </a:r>
          </a:p>
          <a:p>
            <a:pPr algn="ctr"/>
            <a:r>
              <a:rPr lang="sv-SE" sz="5400">
                <a:ln w="0"/>
                <a:solidFill>
                  <a:srgbClr val="00B050"/>
                </a:solidFill>
                <a:effectLst>
                  <a:outerShdw blurRad="38100" dist="19050" dir="2700000" algn="tl" rotWithShape="0">
                    <a:schemeClr val="dk1">
                      <a:alpha val="40000"/>
                    </a:schemeClr>
                  </a:outerShdw>
                </a:effectLst>
              </a:rPr>
              <a:t>u</a:t>
            </a:r>
          </a:p>
          <a:p>
            <a:pPr algn="ctr"/>
            <a:r>
              <a:rPr lang="sv-SE" sz="5400"/>
              <a:t>Kommer till en </a:t>
            </a:r>
            <a:r>
              <a:rPr lang="sv-SE" sz="5400">
                <a:solidFill>
                  <a:srgbClr val="00B050"/>
                </a:solidFill>
              </a:rPr>
              <a:t>i</a:t>
            </a:r>
            <a:r>
              <a:rPr lang="sv-SE" sz="5400"/>
              <a:t>nkorg nära dig!</a:t>
            </a:r>
          </a:p>
          <a:p>
            <a:pPr algn="ctr"/>
            <a:r>
              <a:rPr lang="sv-SE" sz="5400">
                <a:solidFill>
                  <a:srgbClr val="00B050"/>
                </a:solidFill>
              </a:rPr>
              <a:t>z</a:t>
            </a:r>
          </a:p>
        </p:txBody>
      </p:sp>
      <p:sp>
        <p:nvSpPr>
          <p:cNvPr id="6" name="Rektangel 5">
            <a:extLst>
              <a:ext uri="{FF2B5EF4-FFF2-40B4-BE49-F238E27FC236}">
                <a16:creationId xmlns:a16="http://schemas.microsoft.com/office/drawing/2014/main" id="{AE7E64DF-FEE7-48B3-B4D9-4737AD19041C}"/>
              </a:ext>
            </a:extLst>
          </p:cNvPr>
          <p:cNvSpPr/>
          <p:nvPr/>
        </p:nvSpPr>
        <p:spPr>
          <a:xfrm>
            <a:off x="0" y="0"/>
            <a:ext cx="5575300" cy="2933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A9DB703A-CA4C-42AA-A6AF-1D0530D4E9A0}"/>
              </a:ext>
            </a:extLst>
          </p:cNvPr>
          <p:cNvSpPr/>
          <p:nvPr/>
        </p:nvSpPr>
        <p:spPr>
          <a:xfrm>
            <a:off x="0" y="4013200"/>
            <a:ext cx="5575300" cy="284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381738E7-C2F3-4CFB-AAD0-312EB04160E1}"/>
              </a:ext>
            </a:extLst>
          </p:cNvPr>
          <p:cNvSpPr/>
          <p:nvPr/>
        </p:nvSpPr>
        <p:spPr>
          <a:xfrm>
            <a:off x="6756400" y="0"/>
            <a:ext cx="5435600" cy="2933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7BA14742-245B-45A9-BD12-5D732C603DA1}"/>
              </a:ext>
            </a:extLst>
          </p:cNvPr>
          <p:cNvSpPr/>
          <p:nvPr/>
        </p:nvSpPr>
        <p:spPr>
          <a:xfrm>
            <a:off x="6756400" y="4013200"/>
            <a:ext cx="5435600" cy="284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207488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Rubrik 1">
            <a:extLst>
              <a:ext uri="{FF2B5EF4-FFF2-40B4-BE49-F238E27FC236}">
                <a16:creationId xmlns:a16="http://schemas.microsoft.com/office/drawing/2014/main" id="{82DAB27F-496B-42AD-BB9A-E9B657B55808}"/>
              </a:ext>
            </a:extLst>
          </p:cNvPr>
          <p:cNvSpPr>
            <a:spLocks noGrp="1"/>
          </p:cNvSpPr>
          <p:nvPr>
            <p:ph type="title"/>
          </p:nvPr>
        </p:nvSpPr>
        <p:spPr>
          <a:xfrm>
            <a:off x="535020" y="685800"/>
            <a:ext cx="2780271" cy="5105400"/>
          </a:xfrm>
        </p:spPr>
        <p:txBody>
          <a:bodyPr>
            <a:normAutofit/>
          </a:bodyPr>
          <a:lstStyle/>
          <a:p>
            <a:r>
              <a:rPr lang="sv-SE" sz="2800">
                <a:solidFill>
                  <a:srgbClr val="FFFFFF"/>
                </a:solidFill>
              </a:rPr>
              <a:t>Nästa utbildningstillfälle då …</a:t>
            </a:r>
          </a:p>
        </p:txBody>
      </p:sp>
      <p:graphicFrame>
        <p:nvGraphicFramePr>
          <p:cNvPr id="5" name="Platshållare för innehåll 2">
            <a:extLst>
              <a:ext uri="{FF2B5EF4-FFF2-40B4-BE49-F238E27FC236}">
                <a16:creationId xmlns:a16="http://schemas.microsoft.com/office/drawing/2014/main" id="{12D82FB8-6B93-4C98-9173-756F97DFA4E4}"/>
              </a:ext>
            </a:extLst>
          </p:cNvPr>
          <p:cNvGraphicFramePr>
            <a:graphicFrameLocks noGrp="1"/>
          </p:cNvGraphicFramePr>
          <p:nvPr>
            <p:ph idx="1"/>
            <p:extLst>
              <p:ext uri="{D42A27DB-BD31-4B8C-83A1-F6EECF244321}">
                <p14:modId xmlns:p14="http://schemas.microsoft.com/office/powerpoint/2010/main" val="234516837"/>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24819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Rubrik 1">
            <a:extLst>
              <a:ext uri="{FF2B5EF4-FFF2-40B4-BE49-F238E27FC236}">
                <a16:creationId xmlns:a16="http://schemas.microsoft.com/office/drawing/2014/main" id="{1D830374-C930-4140-BC70-F6CA11936672}"/>
              </a:ext>
            </a:extLst>
          </p:cNvPr>
          <p:cNvSpPr>
            <a:spLocks noGrp="1"/>
          </p:cNvSpPr>
          <p:nvPr>
            <p:ph type="title"/>
          </p:nvPr>
        </p:nvSpPr>
        <p:spPr>
          <a:xfrm>
            <a:off x="799817" y="2770632"/>
            <a:ext cx="4672584" cy="2101070"/>
          </a:xfrm>
        </p:spPr>
        <p:txBody>
          <a:bodyPr vert="horz" lIns="91440" tIns="45720" rIns="91440" bIns="45720" rtlCol="0" anchor="t">
            <a:normAutofit/>
          </a:bodyPr>
          <a:lstStyle/>
          <a:p>
            <a:r>
              <a:rPr lang="en-US">
                <a:solidFill>
                  <a:srgbClr val="000000"/>
                </a:solidFill>
              </a:rPr>
              <a:t>Frågestund</a:t>
            </a:r>
          </a:p>
        </p:txBody>
      </p:sp>
      <p:sp>
        <p:nvSpPr>
          <p:cNvPr id="22"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Bildobjekt 3">
            <a:extLst>
              <a:ext uri="{FF2B5EF4-FFF2-40B4-BE49-F238E27FC236}">
                <a16:creationId xmlns:a16="http://schemas.microsoft.com/office/drawing/2014/main" id="{8A8413A0-E728-4088-9F13-D4746BDD4BF2}"/>
              </a:ext>
            </a:extLst>
          </p:cNvPr>
          <p:cNvPicPr>
            <a:picLocks noChangeAspect="1"/>
          </p:cNvPicPr>
          <p:nvPr/>
        </p:nvPicPr>
        <p:blipFill rotWithShape="1">
          <a:blip r:embed="rId3">
            <a:extLst>
              <a:ext uri="{28A0092B-C50C-407E-A947-70E740481C1C}">
                <a14:useLocalDpi xmlns:a14="http://schemas.microsoft.com/office/drawing/2010/main" val="0"/>
              </a:ext>
            </a:extLst>
          </a:blip>
          <a:srcRect l="10763" r="2340" b="3"/>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38681038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06B804-7C13-46F1-B96E-EC5A9FD63ED0}"/>
              </a:ext>
            </a:extLst>
          </p:cNvPr>
          <p:cNvSpPr>
            <a:spLocks noGrp="1"/>
          </p:cNvSpPr>
          <p:nvPr>
            <p:ph type="title"/>
          </p:nvPr>
        </p:nvSpPr>
        <p:spPr/>
        <p:txBody>
          <a:bodyPr>
            <a:normAutofit fontScale="90000"/>
          </a:bodyPr>
          <a:lstStyle/>
          <a:p>
            <a:r>
              <a:rPr lang="sv-SE"/>
              <a:t>Principer för utformning av verksamhetsförmågor</a:t>
            </a:r>
            <a:br>
              <a:rPr lang="sv-SE"/>
            </a:br>
            <a:endParaRPr lang="sv-SE"/>
          </a:p>
        </p:txBody>
      </p:sp>
      <p:sp>
        <p:nvSpPr>
          <p:cNvPr id="3" name="Platshållare för innehåll 2">
            <a:extLst>
              <a:ext uri="{FF2B5EF4-FFF2-40B4-BE49-F238E27FC236}">
                <a16:creationId xmlns:a16="http://schemas.microsoft.com/office/drawing/2014/main" id="{B581264E-8B5A-4BCD-B298-74468990D009}"/>
              </a:ext>
            </a:extLst>
          </p:cNvPr>
          <p:cNvSpPr>
            <a:spLocks noGrp="1"/>
          </p:cNvSpPr>
          <p:nvPr>
            <p:ph idx="1"/>
          </p:nvPr>
        </p:nvSpPr>
        <p:spPr>
          <a:xfrm>
            <a:off x="838200" y="1244600"/>
            <a:ext cx="10515600" cy="5346699"/>
          </a:xfrm>
        </p:spPr>
        <p:txBody>
          <a:bodyPr>
            <a:normAutofit fontScale="25000" lnSpcReduction="20000"/>
          </a:bodyPr>
          <a:lstStyle/>
          <a:p>
            <a:r>
              <a:rPr lang="sv-SE" sz="4800" b="1"/>
              <a:t>Förmågor beskriver vad en verksamhet gör.</a:t>
            </a:r>
            <a:r>
              <a:rPr lang="sv-SE" sz="4800"/>
              <a:t> Det en verksamhet kan, eller behöver kunna, göra – kan beskrivas som en förmåga, även om förmågan i dagsläget har en stor utvecklingspotential eller är obefintlig. För att skapa en förståelse och acceptans för förmågorna är det viktigt att fokusera på verksamhetsfrågor, inte systemfrågor.</a:t>
            </a:r>
          </a:p>
          <a:p>
            <a:r>
              <a:rPr lang="sv-SE" sz="4800" b="1"/>
              <a:t>Förmågor beskrivs med verksamhetsord. </a:t>
            </a:r>
            <a:r>
              <a:rPr lang="sv-SE" sz="4800"/>
              <a:t>En verksamhetsförmåga namnsätts med ett specifikt, kort, och koncist namn. Personer i verksamheten, hela vägen från utförare till höga chefer, ska kunna se en verksamhetsförmåga och förstå vad dess innebörd.</a:t>
            </a:r>
          </a:p>
          <a:p>
            <a:r>
              <a:rPr lang="sv-SE" sz="4800" b="1"/>
              <a:t>Förmågor namnges och definieras av personer och organisationer som utför förmågorna. </a:t>
            </a:r>
            <a:r>
              <a:rPr lang="sv-SE" sz="4800"/>
              <a:t>Om denna princip ignoreras medför det ofta en långdragen, ofta teoretisk, diskussion kring namnsättning på verksamhetsförmågor. Detta resulterar ofta i en förmågekarta som verksamheten inte förstår eller använder och därför känner de inte heller ett ägarskap över den.</a:t>
            </a:r>
          </a:p>
          <a:p>
            <a:r>
              <a:rPr lang="sv-SE" sz="4800" b="1"/>
              <a:t>Namnsätt en förmåga med ett substantiv</a:t>
            </a:r>
            <a:r>
              <a:rPr lang="sv-SE" sz="4800"/>
              <a:t>. Använd substantiv som anger namn för förmågan, vad som görs med verksamhetsobjekt (ex vis "fastighetsadministration". Använd inte rena substantiv som anger en ”sak” (ex vis "fastighet"). Använd inte verb-substantiv (kan förväxlas med aktivitet eller process, ex vis ”administrera fastighet”). En kontrollfråga för namnsättningen kan göras genom att tänka ”förmåga till...”.</a:t>
            </a:r>
          </a:p>
          <a:p>
            <a:r>
              <a:rPr lang="sv-SE" sz="4800" b="1"/>
              <a:t>Förmågeindelningen är stabil över tiden. </a:t>
            </a:r>
            <a:r>
              <a:rPr lang="sv-SE" sz="4800"/>
              <a:t>Eftersom att förmågor baseras på vad verksamheten gör, och inte hur, är en av huvudprinciperna med förmågor att de ska vara stabila över tiden. De grundläggande förmågorna för en verksamhet ska sällan förändras om vi inte står inför en större förändring av vår verksamhet (exempelvis öppna ett helt nytt verksamhetsområde).</a:t>
            </a:r>
          </a:p>
          <a:p>
            <a:r>
              <a:rPr lang="sv-SE" sz="4800" b="1"/>
              <a:t>Förmågor ska möjliggöra planering</a:t>
            </a:r>
            <a:r>
              <a:rPr lang="sv-SE" sz="4800"/>
              <a:t>. Framförallt på strategisk nivå. Eftersom förmågeindelningen är stabil över tid så behöver förmågorna beskrivas på en sådan nivå för att kunna relateras till mål och indikatorer i förmågeutvecklingen.</a:t>
            </a:r>
          </a:p>
          <a:p>
            <a:r>
              <a:rPr lang="sv-SE" sz="4800" b="1"/>
              <a:t>En automatiserad förmåga är fortfarande en verksamhetsförmåga – inte en IT-förmåga. </a:t>
            </a:r>
            <a:r>
              <a:rPr lang="sv-SE" sz="4800"/>
              <a:t>Ett allt för vanligt misstag är att se automatiserade verksamhetsförmågor som en IT-förmåga. En automatiserad verksamhetsförmåga är precis lika viktig att synliggöra som en helt manuell verksamhetsförmåga. Fokus ska vara på vad verksamheten gör.</a:t>
            </a:r>
          </a:p>
          <a:p>
            <a:r>
              <a:rPr lang="sv-SE" sz="4800" b="1"/>
              <a:t>En förmåga har en tydlig slutprodukt</a:t>
            </a:r>
            <a:r>
              <a:rPr lang="sv-SE" sz="4800"/>
              <a:t>. En förmågas slutprodukt är något som tydligt visar nyttan med förmågan. En högnivåförmåga skapar en slutprodukt som är mer generell och övergripande, jämfört med en mer detaljerad och specifik förmåga.</a:t>
            </a:r>
          </a:p>
          <a:p>
            <a:r>
              <a:rPr lang="sv-SE" sz="4800" b="1"/>
              <a:t>En förmåga är inte en process. </a:t>
            </a:r>
            <a:r>
              <a:rPr lang="sv-SE" sz="4800"/>
              <a:t>En förmåga behöver kunna stå för sig själv, utan att vara del av en värdekedja. Trots detta går det givetvis bra att skapa flöden för att beskriva hur förmågor samverkar med varandra.</a:t>
            </a:r>
          </a:p>
          <a:p>
            <a:r>
              <a:rPr lang="sv-SE" sz="4800" b="1"/>
              <a:t>Minimera redundans. </a:t>
            </a:r>
            <a:r>
              <a:rPr lang="sv-SE" sz="4800"/>
              <a:t>Försök att sträva efter att hålla ihop förmågorna i syfte att minimera redundans där två förmågor beskriver samma sak. Genom att hålla nere redundansen minskar komplexiteten i den övergripande arkitekturen.</a:t>
            </a:r>
          </a:p>
          <a:p>
            <a:r>
              <a:rPr lang="sv-SE" sz="4800" b="1"/>
              <a:t>Generalisera inte för tidigt. </a:t>
            </a:r>
            <a:r>
              <a:rPr lang="sv-SE" sz="4800"/>
              <a:t>Även om det är av stort värde att minimera redundans, var försiktig med att generalisera för tidigt då det kan leda till att komplexitet göms i begreppsförvirring. Skapa hellre två förmågor initialt och vid mer kunskap om förmågorna besluta om de bör hållas isär eller konsolideras.</a:t>
            </a:r>
          </a:p>
          <a:p>
            <a:r>
              <a:rPr lang="sv-SE" sz="4800" b="1"/>
              <a:t>Om ledningen planerar att göra något, identifiera det som en förmåga. </a:t>
            </a:r>
            <a:r>
              <a:rPr lang="sv-SE" sz="4800"/>
              <a:t>En önskan att ha en ny förmåga som idag inte finns är ett bra tillfälle att synliggöra en jämförelse mellan nuläge och </a:t>
            </a:r>
            <a:r>
              <a:rPr lang="sv-SE" sz="4800" err="1"/>
              <a:t>nyläge</a:t>
            </a:r>
            <a:r>
              <a:rPr lang="sv-SE" sz="4800"/>
              <a:t>. Förmågekartan är ett kraftfullt redskap för att visa på nya förmågor som behöver utvecklas, dessa kan med fördel synliggöras genom olika färgkoder.</a:t>
            </a:r>
          </a:p>
          <a:p>
            <a:endParaRPr lang="sv-SE"/>
          </a:p>
        </p:txBody>
      </p:sp>
      <p:sp>
        <p:nvSpPr>
          <p:cNvPr id="4" name="textruta 3">
            <a:extLst>
              <a:ext uri="{FF2B5EF4-FFF2-40B4-BE49-F238E27FC236}">
                <a16:creationId xmlns:a16="http://schemas.microsoft.com/office/drawing/2014/main" id="{7C915BF5-61C1-495B-9BE0-7EF47DB4E2E1}"/>
              </a:ext>
            </a:extLst>
          </p:cNvPr>
          <p:cNvSpPr txBox="1"/>
          <p:nvPr/>
        </p:nvSpPr>
        <p:spPr>
          <a:xfrm>
            <a:off x="9213272" y="6571734"/>
            <a:ext cx="3150178" cy="369332"/>
          </a:xfrm>
          <a:prstGeom prst="rect">
            <a:avLst/>
          </a:prstGeom>
          <a:noFill/>
        </p:spPr>
        <p:txBody>
          <a:bodyPr wrap="square" rtlCol="0">
            <a:spAutoFit/>
          </a:bodyPr>
          <a:lstStyle/>
          <a:p>
            <a:r>
              <a:rPr lang="sv-SE"/>
              <a:t>Källa: Arkitekturgemenskapen</a:t>
            </a:r>
          </a:p>
        </p:txBody>
      </p:sp>
    </p:spTree>
    <p:extLst>
      <p:ext uri="{BB962C8B-B14F-4D97-AF65-F5344CB8AC3E}">
        <p14:creationId xmlns:p14="http://schemas.microsoft.com/office/powerpoint/2010/main" val="3636247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5A17FC0-D416-4C8B-A9E6-5924D352B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7495" y="2300641"/>
            <a:ext cx="8124506" cy="455736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158A58A4-3BB9-4124-B91C-F27692A6390B}"/>
              </a:ext>
            </a:extLst>
          </p:cNvPr>
          <p:cNvSpPr>
            <a:spLocks noGrp="1"/>
          </p:cNvSpPr>
          <p:nvPr>
            <p:ph type="title"/>
          </p:nvPr>
        </p:nvSpPr>
        <p:spPr>
          <a:xfrm>
            <a:off x="4657256" y="2916520"/>
            <a:ext cx="6465287" cy="2309364"/>
          </a:xfrm>
        </p:spPr>
        <p:txBody>
          <a:bodyPr vert="horz" lIns="91440" tIns="45720" rIns="91440" bIns="45720" rtlCol="0" anchor="b">
            <a:normAutofit/>
          </a:bodyPr>
          <a:lstStyle/>
          <a:p>
            <a:r>
              <a:rPr lang="en-US" sz="4800" kern="1200">
                <a:solidFill>
                  <a:srgbClr val="FFFFFF"/>
                </a:solidFill>
                <a:latin typeface="+mj-lt"/>
                <a:ea typeface="+mj-ea"/>
                <a:cs typeface="+mj-cs"/>
              </a:rPr>
              <a:t>Kort repetition</a:t>
            </a:r>
          </a:p>
        </p:txBody>
      </p:sp>
      <p:cxnSp>
        <p:nvCxnSpPr>
          <p:cNvPr id="30" name="Straight Connector 29">
            <a:extLst>
              <a:ext uri="{FF2B5EF4-FFF2-40B4-BE49-F238E27FC236}">
                <a16:creationId xmlns:a16="http://schemas.microsoft.com/office/drawing/2014/main" id="{982DC870-E8E5-4050-B10C-CC24FC67E5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285774"/>
            <a:ext cx="12188952"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F76A74F-C283-4DED-BD4D-086753B7CB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4571548"/>
            <a:ext cx="4064320"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B2791FB-B2F7-4BBE-B8D8-74C37FF9E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4319" y="-680"/>
            <a:ext cx="0" cy="6858003"/>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891B5DE-6811-4844-BB18-472A3F360E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20742" y="-680"/>
            <a:ext cx="0" cy="224028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7A9CA3A-7216-41E0-B3CD-058077FD39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46931" y="5336249"/>
            <a:ext cx="5486400" cy="0"/>
          </a:xfrm>
          <a:prstGeom prst="line">
            <a:avLst/>
          </a:prstGeom>
          <a:ln w="15875">
            <a:solidFill>
              <a:srgbClr val="FFFFFF">
                <a:alpha val="75000"/>
              </a:srgbClr>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5C9DD80A-85F0-408C-B95C-AF98D6917C72}"/>
              </a:ext>
            </a:extLst>
          </p:cNvPr>
          <p:cNvPicPr>
            <a:picLocks noChangeAspect="1"/>
          </p:cNvPicPr>
          <p:nvPr/>
        </p:nvPicPr>
        <p:blipFill>
          <a:blip r:embed="rId3"/>
          <a:stretch>
            <a:fillRect/>
          </a:stretch>
        </p:blipFill>
        <p:spPr>
          <a:xfrm>
            <a:off x="8519" y="31283"/>
            <a:ext cx="3862442" cy="2171422"/>
          </a:xfrm>
          <a:prstGeom prst="rect">
            <a:avLst/>
          </a:prstGeom>
        </p:spPr>
      </p:pic>
      <p:pic>
        <p:nvPicPr>
          <p:cNvPr id="4" name="Bildobjekt 3">
            <a:extLst>
              <a:ext uri="{FF2B5EF4-FFF2-40B4-BE49-F238E27FC236}">
                <a16:creationId xmlns:a16="http://schemas.microsoft.com/office/drawing/2014/main" id="{F9748FED-2001-46ED-AC50-93B3841DF609}"/>
              </a:ext>
            </a:extLst>
          </p:cNvPr>
          <p:cNvPicPr>
            <a:picLocks noChangeAspect="1"/>
          </p:cNvPicPr>
          <p:nvPr/>
        </p:nvPicPr>
        <p:blipFill>
          <a:blip r:embed="rId4"/>
          <a:stretch>
            <a:fillRect/>
          </a:stretch>
        </p:blipFill>
        <p:spPr>
          <a:xfrm>
            <a:off x="4171259" y="31284"/>
            <a:ext cx="3656123" cy="2178902"/>
          </a:xfrm>
          <a:prstGeom prst="rect">
            <a:avLst/>
          </a:prstGeom>
        </p:spPr>
      </p:pic>
      <p:pic>
        <p:nvPicPr>
          <p:cNvPr id="6" name="Bildobjekt 5">
            <a:extLst>
              <a:ext uri="{FF2B5EF4-FFF2-40B4-BE49-F238E27FC236}">
                <a16:creationId xmlns:a16="http://schemas.microsoft.com/office/drawing/2014/main" id="{12AB9F1A-1DD7-4731-AEA4-E530AACCA923}"/>
              </a:ext>
            </a:extLst>
          </p:cNvPr>
          <p:cNvPicPr>
            <a:picLocks noChangeAspect="1"/>
          </p:cNvPicPr>
          <p:nvPr/>
        </p:nvPicPr>
        <p:blipFill>
          <a:blip r:embed="rId5"/>
          <a:stretch>
            <a:fillRect/>
          </a:stretch>
        </p:blipFill>
        <p:spPr>
          <a:xfrm>
            <a:off x="8071165" y="33843"/>
            <a:ext cx="4120835" cy="2117588"/>
          </a:xfrm>
          <a:prstGeom prst="rect">
            <a:avLst/>
          </a:prstGeom>
        </p:spPr>
      </p:pic>
      <p:pic>
        <p:nvPicPr>
          <p:cNvPr id="7" name="Bildobjekt 6">
            <a:extLst>
              <a:ext uri="{FF2B5EF4-FFF2-40B4-BE49-F238E27FC236}">
                <a16:creationId xmlns:a16="http://schemas.microsoft.com/office/drawing/2014/main" id="{BC195426-76EC-47FE-BE2E-A0DE07BC46D3}"/>
              </a:ext>
            </a:extLst>
          </p:cNvPr>
          <p:cNvPicPr>
            <a:picLocks noChangeAspect="1"/>
          </p:cNvPicPr>
          <p:nvPr/>
        </p:nvPicPr>
        <p:blipFill>
          <a:blip r:embed="rId6"/>
          <a:stretch>
            <a:fillRect/>
          </a:stretch>
        </p:blipFill>
        <p:spPr>
          <a:xfrm>
            <a:off x="310350" y="2434986"/>
            <a:ext cx="3277448" cy="2038625"/>
          </a:xfrm>
          <a:prstGeom prst="rect">
            <a:avLst/>
          </a:prstGeom>
        </p:spPr>
      </p:pic>
      <p:pic>
        <p:nvPicPr>
          <p:cNvPr id="5" name="Bildobjekt 4">
            <a:extLst>
              <a:ext uri="{FF2B5EF4-FFF2-40B4-BE49-F238E27FC236}">
                <a16:creationId xmlns:a16="http://schemas.microsoft.com/office/drawing/2014/main" id="{4A349F9B-E152-435C-82A3-E59120A2CE5D}"/>
              </a:ext>
            </a:extLst>
          </p:cNvPr>
          <p:cNvPicPr>
            <a:picLocks noChangeAspect="1"/>
          </p:cNvPicPr>
          <p:nvPr/>
        </p:nvPicPr>
        <p:blipFill>
          <a:blip r:embed="rId7"/>
          <a:stretch>
            <a:fillRect/>
          </a:stretch>
        </p:blipFill>
        <p:spPr>
          <a:xfrm>
            <a:off x="21771" y="4622564"/>
            <a:ext cx="3957373" cy="2227458"/>
          </a:xfrm>
          <a:prstGeom prst="rect">
            <a:avLst/>
          </a:prstGeom>
        </p:spPr>
      </p:pic>
    </p:spTree>
    <p:extLst>
      <p:ext uri="{BB962C8B-B14F-4D97-AF65-F5344CB8AC3E}">
        <p14:creationId xmlns:p14="http://schemas.microsoft.com/office/powerpoint/2010/main" val="261430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C8D9FC-E592-494B-B807-388D91E36218}"/>
              </a:ext>
            </a:extLst>
          </p:cNvPr>
          <p:cNvSpPr>
            <a:spLocks noGrp="1"/>
          </p:cNvSpPr>
          <p:nvPr>
            <p:ph type="title"/>
          </p:nvPr>
        </p:nvSpPr>
        <p:spPr>
          <a:xfrm>
            <a:off x="1653363" y="365760"/>
            <a:ext cx="9367203" cy="1188720"/>
          </a:xfrm>
        </p:spPr>
        <p:txBody>
          <a:bodyPr>
            <a:normAutofit/>
          </a:bodyPr>
          <a:lstStyle/>
          <a:p>
            <a:r>
              <a:rPr lang="sv-SE"/>
              <a:t>Värdefångst från </a:t>
            </a:r>
            <a:r>
              <a:rPr lang="sv-SE" err="1"/>
              <a:t>Quiz</a:t>
            </a:r>
            <a:r>
              <a:rPr lang="sv-SE"/>
              <a:t> efter utbildning 3</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2">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Platshållare för innehåll 2">
            <a:extLst>
              <a:ext uri="{FF2B5EF4-FFF2-40B4-BE49-F238E27FC236}">
                <a16:creationId xmlns:a16="http://schemas.microsoft.com/office/drawing/2014/main" id="{70478FB0-A97E-4535-B623-641C16B3D855}"/>
              </a:ext>
            </a:extLst>
          </p:cNvPr>
          <p:cNvSpPr>
            <a:spLocks noGrp="1"/>
          </p:cNvSpPr>
          <p:nvPr>
            <p:ph idx="1"/>
          </p:nvPr>
        </p:nvSpPr>
        <p:spPr>
          <a:xfrm>
            <a:off x="1653362" y="2176272"/>
            <a:ext cx="9929037" cy="4483608"/>
          </a:xfrm>
        </p:spPr>
        <p:txBody>
          <a:bodyPr anchor="t">
            <a:normAutofit fontScale="92500" lnSpcReduction="10000"/>
          </a:bodyPr>
          <a:lstStyle/>
          <a:p>
            <a:r>
              <a:rPr lang="sv-SE"/>
              <a:t>Förmågekartor kan hjälpa beslutsfattare att frikopplas från </a:t>
            </a:r>
            <a:r>
              <a:rPr lang="sv-SE" err="1"/>
              <a:t>HURet</a:t>
            </a:r>
            <a:endParaRPr lang="sv-SE"/>
          </a:p>
          <a:p>
            <a:r>
              <a:rPr lang="sv-SE"/>
              <a:t>Enkelt att få fokus på rätt saker</a:t>
            </a:r>
          </a:p>
          <a:p>
            <a:r>
              <a:rPr lang="sv-SE"/>
              <a:t>Man ser hela bilden och kan fördela resurser på ett bra sätt</a:t>
            </a:r>
          </a:p>
          <a:p>
            <a:r>
              <a:rPr lang="sv-SE"/>
              <a:t>Förmågor är användbart inom alla verksamhetsområden</a:t>
            </a:r>
          </a:p>
          <a:p>
            <a:r>
              <a:rPr lang="sv-SE"/>
              <a:t>Tydliggör vid nya behov/lagkrav avseende vad som berörs</a:t>
            </a:r>
          </a:p>
          <a:p>
            <a:r>
              <a:rPr lang="sv-SE"/>
              <a:t>Bra hjälp då man ska planera och utvärdera verksamhet</a:t>
            </a:r>
          </a:p>
          <a:p>
            <a:r>
              <a:rPr lang="sv-SE"/>
              <a:t>Personuppgiftshantering är den populäraste förmågan</a:t>
            </a:r>
          </a:p>
          <a:p>
            <a:endParaRPr lang="sv-SE"/>
          </a:p>
          <a:p>
            <a:r>
              <a:rPr lang="sv-SE"/>
              <a:t>Förmågor upplevs ovant och lite svårt</a:t>
            </a:r>
          </a:p>
          <a:p>
            <a:r>
              <a:rPr lang="sv-SE"/>
              <a:t>Gränsdragning mellan förmåga och process behöver förtydligas</a:t>
            </a:r>
          </a:p>
        </p:txBody>
      </p:sp>
      <p:sp>
        <p:nvSpPr>
          <p:cNvPr id="4" name="Ellips 3">
            <a:extLst>
              <a:ext uri="{FF2B5EF4-FFF2-40B4-BE49-F238E27FC236}">
                <a16:creationId xmlns:a16="http://schemas.microsoft.com/office/drawing/2014/main" id="{9EB26BAF-488D-4249-AFED-409A579B7ED5}"/>
              </a:ext>
            </a:extLst>
          </p:cNvPr>
          <p:cNvSpPr/>
          <p:nvPr/>
        </p:nvSpPr>
        <p:spPr>
          <a:xfrm>
            <a:off x="9309100" y="4892040"/>
            <a:ext cx="2781300" cy="1244600"/>
          </a:xfrm>
          <a:prstGeom prst="ellipse">
            <a:avLst/>
          </a:prstGeom>
          <a:solidFill>
            <a:srgbClr val="EA75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Principer för utformning … sista bilden i dagens PPT</a:t>
            </a:r>
          </a:p>
        </p:txBody>
      </p:sp>
    </p:spTree>
    <p:extLst>
      <p:ext uri="{BB962C8B-B14F-4D97-AF65-F5344CB8AC3E}">
        <p14:creationId xmlns:p14="http://schemas.microsoft.com/office/powerpoint/2010/main" val="610573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1234BB9F-AF90-4E45-BE15-4471A0ECE970}"/>
              </a:ext>
            </a:extLst>
          </p:cNvPr>
          <p:cNvSpPr>
            <a:spLocks noGrp="1"/>
          </p:cNvSpPr>
          <p:nvPr>
            <p:ph type="title"/>
          </p:nvPr>
        </p:nvSpPr>
        <p:spPr>
          <a:xfrm>
            <a:off x="630936" y="640080"/>
            <a:ext cx="4818888" cy="1481328"/>
          </a:xfrm>
        </p:spPr>
        <p:txBody>
          <a:bodyPr anchor="b">
            <a:normAutofit/>
          </a:bodyPr>
          <a:lstStyle/>
          <a:p>
            <a:r>
              <a:rPr lang="sv-SE" sz="5000"/>
              <a:t>Återkoppling på hemuppgiften</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D72F48DD-AB53-4E0F-848B-6BB69E8861E0}"/>
              </a:ext>
            </a:extLst>
          </p:cNvPr>
          <p:cNvSpPr>
            <a:spLocks noGrp="1"/>
          </p:cNvSpPr>
          <p:nvPr>
            <p:ph idx="1"/>
          </p:nvPr>
        </p:nvSpPr>
        <p:spPr>
          <a:xfrm>
            <a:off x="630936" y="2660904"/>
            <a:ext cx="4818888" cy="3547872"/>
          </a:xfrm>
        </p:spPr>
        <p:txBody>
          <a:bodyPr anchor="t">
            <a:normAutofit/>
          </a:bodyPr>
          <a:lstStyle/>
          <a:p>
            <a:pPr marL="0" indent="0">
              <a:buNone/>
            </a:pPr>
            <a:endParaRPr lang="sv-SE" sz="2200"/>
          </a:p>
          <a:p>
            <a:pPr marL="0" indent="0">
              <a:buNone/>
            </a:pPr>
            <a:r>
              <a:rPr lang="sv-SE" sz="2200"/>
              <a:t>Bra jobbat!</a:t>
            </a:r>
          </a:p>
          <a:p>
            <a:r>
              <a:rPr lang="sv-SE" sz="2200"/>
              <a:t>Bjurholm</a:t>
            </a:r>
          </a:p>
          <a:p>
            <a:r>
              <a:rPr lang="sv-SE" sz="2200"/>
              <a:t>Lycksele</a:t>
            </a:r>
          </a:p>
          <a:p>
            <a:r>
              <a:rPr lang="sv-SE" sz="2200"/>
              <a:t>Nordmaling</a:t>
            </a:r>
          </a:p>
          <a:p>
            <a:r>
              <a:rPr lang="sv-SE" sz="2200"/>
              <a:t>Sorsele</a:t>
            </a:r>
          </a:p>
          <a:p>
            <a:r>
              <a:rPr lang="sv-SE" sz="2200"/>
              <a:t>Umeå</a:t>
            </a:r>
          </a:p>
          <a:p>
            <a:r>
              <a:rPr lang="sv-SE" sz="2200"/>
              <a:t>Vilhelmina</a:t>
            </a:r>
          </a:p>
        </p:txBody>
      </p:sp>
      <p:pic>
        <p:nvPicPr>
          <p:cNvPr id="5" name="Bildobjekt 4" descr="En bild som visar person&#10;&#10;Automatiskt genererad beskrivning">
            <a:extLst>
              <a:ext uri="{FF2B5EF4-FFF2-40B4-BE49-F238E27FC236}">
                <a16:creationId xmlns:a16="http://schemas.microsoft.com/office/drawing/2014/main" id="{ADB6E5F9-7D89-4A11-BCFA-115174AEA5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9048" y="690768"/>
            <a:ext cx="5458968" cy="5476464"/>
          </a:xfrm>
          <a:prstGeom prst="rect">
            <a:avLst/>
          </a:prstGeom>
        </p:spPr>
      </p:pic>
    </p:spTree>
    <p:extLst>
      <p:ext uri="{BB962C8B-B14F-4D97-AF65-F5344CB8AC3E}">
        <p14:creationId xmlns:p14="http://schemas.microsoft.com/office/powerpoint/2010/main" val="2887815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Rubrik 1">
            <a:extLst>
              <a:ext uri="{FF2B5EF4-FFF2-40B4-BE49-F238E27FC236}">
                <a16:creationId xmlns:a16="http://schemas.microsoft.com/office/drawing/2014/main" id="{717FC9E7-C3E2-4DD7-8C3F-46E91E93BFEF}"/>
              </a:ext>
            </a:extLst>
          </p:cNvPr>
          <p:cNvSpPr>
            <a:spLocks noGrp="1"/>
          </p:cNvSpPr>
          <p:nvPr>
            <p:ph type="title"/>
          </p:nvPr>
        </p:nvSpPr>
        <p:spPr>
          <a:xfrm>
            <a:off x="753925" y="2076450"/>
            <a:ext cx="10684151" cy="1345134"/>
          </a:xfrm>
        </p:spPr>
        <p:txBody>
          <a:bodyPr vert="horz" lIns="91440" tIns="45720" rIns="91440" bIns="45720" rtlCol="0" anchor="ctr">
            <a:normAutofit/>
          </a:bodyPr>
          <a:lstStyle/>
          <a:p>
            <a:pPr algn="ctr"/>
            <a:r>
              <a:rPr lang="en-US" sz="5200" kern="1200" dirty="0" err="1">
                <a:solidFill>
                  <a:srgbClr val="FFFFFF"/>
                </a:solidFill>
                <a:latin typeface="+mj-lt"/>
                <a:ea typeface="+mj-ea"/>
                <a:cs typeface="+mj-cs"/>
              </a:rPr>
              <a:t>Beskriva</a:t>
            </a:r>
            <a:r>
              <a:rPr lang="en-US" sz="5200" kern="1200" dirty="0">
                <a:solidFill>
                  <a:srgbClr val="FFFFFF"/>
                </a:solidFill>
                <a:latin typeface="+mj-lt"/>
                <a:ea typeface="+mj-ea"/>
                <a:cs typeface="+mj-cs"/>
              </a:rPr>
              <a:t> </a:t>
            </a:r>
            <a:r>
              <a:rPr lang="en-US" sz="5200" kern="1200" dirty="0" err="1">
                <a:solidFill>
                  <a:srgbClr val="FFFFFF"/>
                </a:solidFill>
                <a:latin typeface="+mj-lt"/>
                <a:ea typeface="+mj-ea"/>
                <a:cs typeface="+mj-cs"/>
              </a:rPr>
              <a:t>vad</a:t>
            </a:r>
            <a:r>
              <a:rPr lang="en-US" sz="5200" kern="1200" dirty="0">
                <a:solidFill>
                  <a:srgbClr val="FFFFFF"/>
                </a:solidFill>
                <a:latin typeface="+mj-lt"/>
                <a:ea typeface="+mj-ea"/>
                <a:cs typeface="+mj-cs"/>
              </a:rPr>
              <a:t> </a:t>
            </a:r>
            <a:r>
              <a:rPr lang="en-US" sz="5200" kern="1200" dirty="0" err="1">
                <a:solidFill>
                  <a:srgbClr val="FFFFFF"/>
                </a:solidFill>
                <a:latin typeface="+mj-lt"/>
                <a:ea typeface="+mj-ea"/>
                <a:cs typeface="+mj-cs"/>
              </a:rPr>
              <a:t>som</a:t>
            </a:r>
            <a:r>
              <a:rPr lang="en-US" sz="5200" kern="1200" dirty="0">
                <a:solidFill>
                  <a:srgbClr val="FFFFFF"/>
                </a:solidFill>
                <a:latin typeface="+mj-lt"/>
                <a:ea typeface="+mj-ea"/>
                <a:cs typeface="+mj-cs"/>
              </a:rPr>
              <a:t> </a:t>
            </a:r>
            <a:r>
              <a:rPr lang="en-US" sz="5200" kern="1200" dirty="0" err="1">
                <a:solidFill>
                  <a:srgbClr val="FFFFFF"/>
                </a:solidFill>
                <a:latin typeface="+mj-lt"/>
                <a:ea typeface="+mj-ea"/>
                <a:cs typeface="+mj-cs"/>
              </a:rPr>
              <a:t>görs</a:t>
            </a:r>
            <a:r>
              <a:rPr lang="en-US" sz="5200" kern="1200" dirty="0">
                <a:solidFill>
                  <a:srgbClr val="FFFFFF"/>
                </a:solidFill>
                <a:latin typeface="+mj-lt"/>
                <a:ea typeface="+mj-ea"/>
                <a:cs typeface="+mj-cs"/>
              </a:rPr>
              <a:t> </a:t>
            </a:r>
            <a:r>
              <a:rPr lang="en-US" sz="5200" kern="1200" dirty="0" err="1">
                <a:solidFill>
                  <a:srgbClr val="FFFFFF"/>
                </a:solidFill>
                <a:latin typeface="+mj-lt"/>
                <a:ea typeface="+mj-ea"/>
                <a:cs typeface="+mj-cs"/>
              </a:rPr>
              <a:t>i</a:t>
            </a:r>
            <a:r>
              <a:rPr lang="en-US" sz="5200" kern="1200" dirty="0">
                <a:solidFill>
                  <a:srgbClr val="FFFFFF"/>
                </a:solidFill>
                <a:latin typeface="+mj-lt"/>
                <a:ea typeface="+mj-ea"/>
                <a:cs typeface="+mj-cs"/>
              </a:rPr>
              <a:t> </a:t>
            </a:r>
            <a:r>
              <a:rPr lang="en-US" sz="5200" kern="1200" dirty="0" err="1">
                <a:solidFill>
                  <a:srgbClr val="FFFFFF"/>
                </a:solidFill>
                <a:latin typeface="+mj-lt"/>
                <a:ea typeface="+mj-ea"/>
                <a:cs typeface="+mj-cs"/>
              </a:rPr>
              <a:t>verksamheten</a:t>
            </a:r>
          </a:p>
        </p:txBody>
      </p:sp>
      <p:sp>
        <p:nvSpPr>
          <p:cNvPr id="3" name="Platshållare för innehåll 2">
            <a:extLst>
              <a:ext uri="{FF2B5EF4-FFF2-40B4-BE49-F238E27FC236}">
                <a16:creationId xmlns:a16="http://schemas.microsoft.com/office/drawing/2014/main" id="{AA987C87-FCE6-49CF-87CD-915D86348D6F}"/>
              </a:ext>
            </a:extLst>
          </p:cNvPr>
          <p:cNvSpPr>
            <a:spLocks noGrp="1"/>
          </p:cNvSpPr>
          <p:nvPr>
            <p:ph idx="1"/>
          </p:nvPr>
        </p:nvSpPr>
        <p:spPr>
          <a:xfrm>
            <a:off x="1171575" y="4473360"/>
            <a:ext cx="9469211" cy="865639"/>
          </a:xfrm>
        </p:spPr>
        <p:txBody>
          <a:bodyPr vert="horz" lIns="91440" tIns="45720" rIns="91440" bIns="45720" rtlCol="0" anchor="ctr">
            <a:normAutofit/>
          </a:bodyPr>
          <a:lstStyle/>
          <a:p>
            <a:pPr marL="0" indent="0" algn="ctr">
              <a:buNone/>
            </a:pPr>
            <a:r>
              <a:rPr lang="sv-SE" kern="1200" dirty="0">
                <a:solidFill>
                  <a:srgbClr val="000000"/>
                </a:solidFill>
                <a:latin typeface="+mn-lt"/>
                <a:ea typeface="+mn-ea"/>
                <a:cs typeface="+mn-cs"/>
              </a:rPr>
              <a:t>Varför vill man göra det</a:t>
            </a:r>
            <a:r>
              <a:rPr lang="en-US" kern="1200" dirty="0">
                <a:solidFill>
                  <a:srgbClr val="000000"/>
                </a:solidFill>
                <a:latin typeface="+mn-lt"/>
                <a:ea typeface="+mn-ea"/>
                <a:cs typeface="+mn-cs"/>
              </a:rPr>
              <a:t>??</a:t>
            </a:r>
          </a:p>
        </p:txBody>
      </p:sp>
    </p:spTree>
    <p:extLst>
      <p:ext uri="{BB962C8B-B14F-4D97-AF65-F5344CB8AC3E}">
        <p14:creationId xmlns:p14="http://schemas.microsoft.com/office/powerpoint/2010/main" val="3409511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3C0E0B6F-4EF1-4B00-B44F-DDFBBAB59F49}"/>
              </a:ext>
            </a:extLst>
          </p:cNvPr>
          <p:cNvSpPr>
            <a:spLocks noGrp="1"/>
          </p:cNvSpPr>
          <p:nvPr>
            <p:ph type="title"/>
          </p:nvPr>
        </p:nvSpPr>
        <p:spPr>
          <a:xfrm>
            <a:off x="640079" y="2053641"/>
            <a:ext cx="3669161" cy="2760098"/>
          </a:xfrm>
        </p:spPr>
        <p:txBody>
          <a:bodyPr>
            <a:normAutofit/>
          </a:bodyPr>
          <a:lstStyle/>
          <a:p>
            <a:r>
              <a:rPr lang="sv-SE">
                <a:solidFill>
                  <a:srgbClr val="FFFFFF"/>
                </a:solidFill>
              </a:rPr>
              <a:t>Vi beskriver vad som görs i verksamheten bl.a. för att:</a:t>
            </a:r>
          </a:p>
        </p:txBody>
      </p:sp>
      <p:sp>
        <p:nvSpPr>
          <p:cNvPr id="3" name="Platshållare för innehåll 2">
            <a:extLst>
              <a:ext uri="{FF2B5EF4-FFF2-40B4-BE49-F238E27FC236}">
                <a16:creationId xmlns:a16="http://schemas.microsoft.com/office/drawing/2014/main" id="{1A3A1744-472A-47AB-9308-82DF9FA87B3B}"/>
              </a:ext>
            </a:extLst>
          </p:cNvPr>
          <p:cNvSpPr>
            <a:spLocks noGrp="1"/>
          </p:cNvSpPr>
          <p:nvPr>
            <p:ph idx="1"/>
          </p:nvPr>
        </p:nvSpPr>
        <p:spPr>
          <a:xfrm>
            <a:off x="6109891" y="1155700"/>
            <a:ext cx="5306084" cy="5303520"/>
          </a:xfrm>
        </p:spPr>
        <p:txBody>
          <a:bodyPr anchor="ctr">
            <a:normAutofit lnSpcReduction="10000"/>
          </a:bodyPr>
          <a:lstStyle/>
          <a:p>
            <a:r>
              <a:rPr lang="sv-SE">
                <a:solidFill>
                  <a:srgbClr val="000000"/>
                </a:solidFill>
              </a:rPr>
              <a:t>Etablera samsyn om vad vi gör, vem som gör vad, i vilken ordning och i vilket sammanhang (kvalité)</a:t>
            </a:r>
          </a:p>
          <a:p>
            <a:endParaRPr lang="sv-SE">
              <a:solidFill>
                <a:srgbClr val="000000"/>
              </a:solidFill>
            </a:endParaRPr>
          </a:p>
          <a:p>
            <a:r>
              <a:rPr lang="sv-SE">
                <a:solidFill>
                  <a:srgbClr val="000000"/>
                </a:solidFill>
              </a:rPr>
              <a:t>Ha en bra utgångspunkt för ett kontinuerligt förbättringsarbete</a:t>
            </a:r>
          </a:p>
          <a:p>
            <a:endParaRPr lang="sv-SE">
              <a:solidFill>
                <a:srgbClr val="000000"/>
              </a:solidFill>
            </a:endParaRPr>
          </a:p>
          <a:p>
            <a:r>
              <a:rPr lang="sv-SE">
                <a:solidFill>
                  <a:srgbClr val="000000"/>
                </a:solidFill>
              </a:rPr>
              <a:t>Identifiera vilken information som hanteras i olika delar av arbetsflödet</a:t>
            </a:r>
          </a:p>
          <a:p>
            <a:endParaRPr lang="sv-SE">
              <a:solidFill>
                <a:srgbClr val="000000"/>
              </a:solidFill>
            </a:endParaRPr>
          </a:p>
          <a:p>
            <a:r>
              <a:rPr lang="sv-SE">
                <a:solidFill>
                  <a:srgbClr val="000000"/>
                </a:solidFill>
              </a:rPr>
              <a:t>…</a:t>
            </a:r>
          </a:p>
          <a:p>
            <a:endParaRPr lang="sv-SE" sz="2400">
              <a:solidFill>
                <a:srgbClr val="000000"/>
              </a:solidFill>
            </a:endParaRPr>
          </a:p>
        </p:txBody>
      </p:sp>
    </p:spTree>
    <p:extLst>
      <p:ext uri="{BB962C8B-B14F-4D97-AF65-F5344CB8AC3E}">
        <p14:creationId xmlns:p14="http://schemas.microsoft.com/office/powerpoint/2010/main" val="150526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tema">
  <a:themeElements>
    <a:clrScheme name="Region Västerbotten">
      <a:dk1>
        <a:srgbClr val="000000"/>
      </a:dk1>
      <a:lt1>
        <a:srgbClr val="FFFFFF"/>
      </a:lt1>
      <a:dk2>
        <a:srgbClr val="0050A0"/>
      </a:dk2>
      <a:lt2>
        <a:srgbClr val="FFFFFF"/>
      </a:lt2>
      <a:accent1>
        <a:srgbClr val="0050A0"/>
      </a:accent1>
      <a:accent2>
        <a:srgbClr val="F59076"/>
      </a:accent2>
      <a:accent3>
        <a:srgbClr val="DCE7F6"/>
      </a:accent3>
      <a:accent4>
        <a:srgbClr val="F05933"/>
      </a:accent4>
      <a:accent5>
        <a:srgbClr val="FCDED6"/>
      </a:accent5>
      <a:accent6>
        <a:srgbClr val="80A7D0"/>
      </a:accent6>
      <a:hlink>
        <a:srgbClr val="0050A0"/>
      </a:hlink>
      <a:folHlink>
        <a:srgbClr val="005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V_PPT_mall_16-9-format" id="{00781446-D73B-6B45-80CA-2D76ABF0F537}" vid="{8672FCE7-4819-A740-BB83-C0EC10713010}"/>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5B4FDC48AA06794E8A2126CB3D496316" ma:contentTypeVersion="8" ma:contentTypeDescription="Skapa ett nytt dokument." ma:contentTypeScope="" ma:versionID="dc98e2d677b1bdb18fccecde649ad378">
  <xsd:schema xmlns:xsd="http://www.w3.org/2001/XMLSchema" xmlns:xs="http://www.w3.org/2001/XMLSchema" xmlns:p="http://schemas.microsoft.com/office/2006/metadata/properties" xmlns:ns2="6727c736-ea46-4ef2-a561-bdef5af1c86a" targetNamespace="http://schemas.microsoft.com/office/2006/metadata/properties" ma:root="true" ma:fieldsID="6aadf90949761de6da2075b4a406833c" ns2:_="">
    <xsd:import namespace="6727c736-ea46-4ef2-a561-bdef5af1c86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27c736-ea46-4ef2-a561-bdef5af1c8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4D461E7-DEAB-41AF-940A-5176FFF4B6F8}">
  <ds:schemaRefs>
    <ds:schemaRef ds:uri="http://schemas.microsoft.com/sharepoint/v3/contenttype/forms"/>
  </ds:schemaRefs>
</ds:datastoreItem>
</file>

<file path=customXml/itemProps2.xml><?xml version="1.0" encoding="utf-8"?>
<ds:datastoreItem xmlns:ds="http://schemas.openxmlformats.org/officeDocument/2006/customXml" ds:itemID="{7EEC4693-7F09-47EC-9D0F-3C7F36E856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27c736-ea46-4ef2-a561-bdef5af1c8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347BA5-57E3-44A0-90DD-CA4B45A7E1F1}">
  <ds:schemaRefs>
    <ds:schemaRef ds:uri="6727c736-ea46-4ef2-a561-bdef5af1c86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Bredbild</PresentationFormat>
  <Slides>43</Slides>
  <Notes>8</Notes>
  <HiddenSlides>0</HiddenSlides>
  <ScaleCrop>false</ScaleCrop>
  <HeadingPairs>
    <vt:vector size="4" baseType="variant">
      <vt:variant>
        <vt:lpstr>Tema</vt:lpstr>
      </vt:variant>
      <vt:variant>
        <vt:i4>2</vt:i4>
      </vt:variant>
      <vt:variant>
        <vt:lpstr>Bildrubriker</vt:lpstr>
      </vt:variant>
      <vt:variant>
        <vt:i4>43</vt:i4>
      </vt:variant>
    </vt:vector>
  </HeadingPairs>
  <TitlesOfParts>
    <vt:vector size="45" baseType="lpstr">
      <vt:lpstr>Office-tema</vt:lpstr>
      <vt:lpstr>2_Office-tema</vt:lpstr>
      <vt:lpstr>PowerPoint-presentation</vt:lpstr>
      <vt:lpstr>Beskriva  vad som görs i verksamheten</vt:lpstr>
      <vt:lpstr>Syftet med utbildningen</vt:lpstr>
      <vt:lpstr>Agenda</vt:lpstr>
      <vt:lpstr>Kort repetition</vt:lpstr>
      <vt:lpstr>Värdefångst från Quiz efter utbildning 3</vt:lpstr>
      <vt:lpstr>Återkoppling på hemuppgiften</vt:lpstr>
      <vt:lpstr>Beskriva vad som görs i verksamheten</vt:lpstr>
      <vt:lpstr>Vi beskriver vad som görs i verksamheten bl.a. för att:</vt:lpstr>
      <vt:lpstr>Scoop för dagen</vt:lpstr>
      <vt:lpstr>Kännetecken för en process</vt:lpstr>
      <vt:lpstr>Ex. på processteg och verksamhetsobjekt</vt:lpstr>
      <vt:lpstr>En process kan brytas ned för ökad detaljering</vt:lpstr>
      <vt:lpstr>Aktiviteter och instruktioner </vt:lpstr>
      <vt:lpstr>Jämförelse mellan metodiker</vt:lpstr>
      <vt:lpstr>Olika sätt att beskriva en process</vt:lpstr>
      <vt:lpstr>PowerPoint-presentation</vt:lpstr>
      <vt:lpstr>PowerPoint-presentation</vt:lpstr>
      <vt:lpstr>Olika användningsområden</vt:lpstr>
      <vt:lpstr>Olika användningsområden</vt:lpstr>
      <vt:lpstr>Olika användningsområden</vt:lpstr>
      <vt:lpstr>Det finns inget rätt eller fel …</vt:lpstr>
      <vt:lpstr>Paus, vi startar 11:05 igen</vt:lpstr>
      <vt:lpstr>Beroenden för en process</vt:lpstr>
      <vt:lpstr>Den ska beskriva en verksamhet</vt:lpstr>
      <vt:lpstr>Den ska stegvis förädla en leverans</vt:lpstr>
      <vt:lpstr>Den ska sätta fingret på informationen</vt:lpstr>
      <vt:lpstr>PowerPoint-presentation</vt:lpstr>
      <vt:lpstr>PowerPoint-presentation</vt:lpstr>
      <vt:lpstr>PowerPoint-presentation</vt:lpstr>
      <vt:lpstr>Den ska ha strategiska kopplingar</vt:lpstr>
      <vt:lpstr>Kan utgöra en del av kravställning</vt:lpstr>
      <vt:lpstr>Processens nytta i helheten</vt:lpstr>
      <vt:lpstr>Målbild</vt:lpstr>
      <vt:lpstr>Processerna får ett större värde om de…</vt:lpstr>
      <vt:lpstr>PowerPoint-presentation</vt:lpstr>
      <vt:lpstr>Summering av dagen</vt:lpstr>
      <vt:lpstr>Hemuppgift </vt:lpstr>
      <vt:lpstr>Så här ser det ut i Teams</vt:lpstr>
      <vt:lpstr>PowerPoint-presentation</vt:lpstr>
      <vt:lpstr>Nästa utbildningstillfälle då …</vt:lpstr>
      <vt:lpstr>Frågestund</vt:lpstr>
      <vt:lpstr>Principer för utformning av verksamhetsförmågor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Beskriva  vad som görs i verksamheten</dc:title>
  <dc:creator>Mannerhagen Peter</dc:creator>
  <cp:revision>13</cp:revision>
  <dcterms:created xsi:type="dcterms:W3CDTF">2021-03-04T12:31:14Z</dcterms:created>
  <dcterms:modified xsi:type="dcterms:W3CDTF">2021-06-09T09:33:27Z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0x0101005B4FDC48AA06794E8A2126CB3D496316</vt:lpwstr>
  </property>
  <property fmtid="{D5CDD505-2E9C-101B-9397-08002B2CF9AE}" pid="3" name="MSIP_Label_6b6fa899-6918-403d-bb57-2d227a2ea7b0_Enabled">
    <vt:lpwstr>true</vt:lpwstr>
  </property>
  <property fmtid="{D5CDD505-2E9C-101B-9397-08002B2CF9AE}" pid="4" name="MSIP_Label_6b6fa899-6918-403d-bb57-2d227a2ea7b0_SetDate">
    <vt:lpwstr>2021-05-26T11:16:07Z</vt:lpwstr>
  </property>
  <property fmtid="{D5CDD505-2E9C-101B-9397-08002B2CF9AE}" pid="5" name="MSIP_Label_6b6fa899-6918-403d-bb57-2d227a2ea7b0_Method">
    <vt:lpwstr>Standard</vt:lpwstr>
  </property>
  <property fmtid="{D5CDD505-2E9C-101B-9397-08002B2CF9AE}" pid="6" name="MSIP_Label_6b6fa899-6918-403d-bb57-2d227a2ea7b0_Name">
    <vt:lpwstr>IT Nivå 1</vt:lpwstr>
  </property>
  <property fmtid="{D5CDD505-2E9C-101B-9397-08002B2CF9AE}" pid="7" name="MSIP_Label_6b6fa899-6918-403d-bb57-2d227a2ea7b0_SiteId">
    <vt:lpwstr>6666873a-59e7-46b0-b92e-00af0a3633e2</vt:lpwstr>
  </property>
  <property fmtid="{D5CDD505-2E9C-101B-9397-08002B2CF9AE}" pid="8" name="MSIP_Label_6b6fa899-6918-403d-bb57-2d227a2ea7b0_ActionId">
    <vt:lpwstr>3add259c-ab61-48a1-9909-d2d6ec7be6e5</vt:lpwstr>
  </property>
  <property fmtid="{D5CDD505-2E9C-101B-9397-08002B2CF9AE}" pid="9" name="MSIP_Label_6b6fa899-6918-403d-bb57-2d227a2ea7b0_ContentBits">
    <vt:lpwstr>0</vt:lpwstr>
  </property>
</Properties>
</file>