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56"/>
  </p:notesMasterIdLst>
  <p:sldIdLst>
    <p:sldId id="1616" r:id="rId7"/>
    <p:sldId id="256" r:id="rId8"/>
    <p:sldId id="301" r:id="rId9"/>
    <p:sldId id="302" r:id="rId10"/>
    <p:sldId id="303" r:id="rId11"/>
    <p:sldId id="1647" r:id="rId12"/>
    <p:sldId id="1648" r:id="rId13"/>
    <p:sldId id="295" r:id="rId14"/>
    <p:sldId id="297" r:id="rId15"/>
    <p:sldId id="1558" r:id="rId16"/>
    <p:sldId id="2348" r:id="rId17"/>
    <p:sldId id="1557" r:id="rId18"/>
    <p:sldId id="2340" r:id="rId19"/>
    <p:sldId id="2343" r:id="rId20"/>
    <p:sldId id="304" r:id="rId21"/>
    <p:sldId id="2341" r:id="rId22"/>
    <p:sldId id="2344" r:id="rId23"/>
    <p:sldId id="2342" r:id="rId24"/>
    <p:sldId id="1649" r:id="rId25"/>
    <p:sldId id="2345" r:id="rId26"/>
    <p:sldId id="267" r:id="rId27"/>
    <p:sldId id="306" r:id="rId28"/>
    <p:sldId id="2346" r:id="rId29"/>
    <p:sldId id="2351" r:id="rId30"/>
    <p:sldId id="2349" r:id="rId31"/>
    <p:sldId id="2350" r:id="rId32"/>
    <p:sldId id="2352" r:id="rId33"/>
    <p:sldId id="2353" r:id="rId34"/>
    <p:sldId id="305" r:id="rId35"/>
    <p:sldId id="2357" r:id="rId36"/>
    <p:sldId id="2354" r:id="rId37"/>
    <p:sldId id="2356" r:id="rId38"/>
    <p:sldId id="307" r:id="rId39"/>
    <p:sldId id="2355" r:id="rId40"/>
    <p:sldId id="258" r:id="rId41"/>
    <p:sldId id="259" r:id="rId42"/>
    <p:sldId id="389" r:id="rId43"/>
    <p:sldId id="368" r:id="rId44"/>
    <p:sldId id="385" r:id="rId45"/>
    <p:sldId id="387" r:id="rId46"/>
    <p:sldId id="369" r:id="rId47"/>
    <p:sldId id="388" r:id="rId48"/>
    <p:sldId id="1617" r:id="rId49"/>
    <p:sldId id="1646" r:id="rId50"/>
    <p:sldId id="1612" r:id="rId51"/>
    <p:sldId id="298" r:id="rId52"/>
    <p:sldId id="1644" r:id="rId53"/>
    <p:sldId id="1645" r:id="rId54"/>
    <p:sldId id="300" r:id="rId5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B4883740-93A3-4E54-BB46-DF7E378D8C2C}">
          <p14:sldIdLst>
            <p14:sldId id="1616"/>
            <p14:sldId id="256"/>
            <p14:sldId id="301"/>
            <p14:sldId id="302"/>
            <p14:sldId id="303"/>
            <p14:sldId id="1647"/>
            <p14:sldId id="1648"/>
          </p14:sldIdLst>
        </p14:section>
        <p14:section name="Dagens utbildning" id="{9D459CC3-1822-4481-88B8-16040A452D5C}">
          <p14:sldIdLst>
            <p14:sldId id="295"/>
            <p14:sldId id="297"/>
            <p14:sldId id="1558"/>
            <p14:sldId id="2348"/>
            <p14:sldId id="1557"/>
            <p14:sldId id="2340"/>
            <p14:sldId id="2343"/>
            <p14:sldId id="304"/>
            <p14:sldId id="2341"/>
            <p14:sldId id="2344"/>
            <p14:sldId id="2342"/>
            <p14:sldId id="1649"/>
            <p14:sldId id="2345"/>
            <p14:sldId id="267"/>
            <p14:sldId id="306"/>
            <p14:sldId id="2346"/>
            <p14:sldId id="2351"/>
            <p14:sldId id="2349"/>
            <p14:sldId id="2350"/>
            <p14:sldId id="2352"/>
            <p14:sldId id="2353"/>
            <p14:sldId id="305"/>
            <p14:sldId id="2357"/>
            <p14:sldId id="2354"/>
            <p14:sldId id="2356"/>
            <p14:sldId id="307"/>
            <p14:sldId id="2355"/>
            <p14:sldId id="258"/>
            <p14:sldId id="259"/>
            <p14:sldId id="389"/>
            <p14:sldId id="368"/>
            <p14:sldId id="385"/>
            <p14:sldId id="387"/>
            <p14:sldId id="369"/>
            <p14:sldId id="388"/>
            <p14:sldId id="1617"/>
            <p14:sldId id="1646"/>
            <p14:sldId id="1612"/>
            <p14:sldId id="298"/>
            <p14:sldId id="1644"/>
            <p14:sldId id="164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206" autoAdjust="0"/>
  </p:normalViewPr>
  <p:slideViewPr>
    <p:cSldViewPr snapToGrid="0">
      <p:cViewPr varScale="1">
        <p:scale>
          <a:sx n="92" d="100"/>
          <a:sy n="92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rhagen Peter" userId="77036b5a-cee7-41f2-a9c4-f30f9897a622" providerId="ADAL" clId="{696165C9-A699-45FA-9FC7-50A4F468BDC1}"/>
    <pc:docChg chg="undo custSel mod addSld delSld modSld sldOrd">
      <pc:chgData name="Mannerhagen Peter" userId="77036b5a-cee7-41f2-a9c4-f30f9897a622" providerId="ADAL" clId="{696165C9-A699-45FA-9FC7-50A4F468BDC1}" dt="2021-03-04T14:18:44.060" v="729" actId="14100"/>
      <pc:docMkLst>
        <pc:docMk/>
      </pc:docMkLst>
      <pc:sldChg chg="addSp modSp mod setBg">
        <pc:chgData name="Mannerhagen Peter" userId="77036b5a-cee7-41f2-a9c4-f30f9897a622" providerId="ADAL" clId="{696165C9-A699-45FA-9FC7-50A4F468BDC1}" dt="2021-03-04T13:18:48.909" v="58" actId="403"/>
        <pc:sldMkLst>
          <pc:docMk/>
          <pc:sldMk cId="3194377694" sldId="256"/>
        </pc:sldMkLst>
        <pc:spChg chg="mod">
          <ac:chgData name="Mannerhagen Peter" userId="77036b5a-cee7-41f2-a9c4-f30f9897a622" providerId="ADAL" clId="{696165C9-A699-45FA-9FC7-50A4F468BDC1}" dt="2021-03-04T13:18:48.909" v="58" actId="403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3" creationId="{00000000-0000-0000-0000-000000000000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11" creationId="{B4D3D850-2041-4B7C-AED9-54DA385B14F7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13" creationId="{5707F116-8EC0-4822-9067-186AC8C96EB8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15" creationId="{49F1A7E4-819D-4D21-8E8B-32671A9F9853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17" creationId="{CB64814D-A361-44E1-8D97-B83E41C8B280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19" creationId="{852A6879-032A-4946-9CCA-44D38BEDF5F5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21" creationId="{56AB08D7-F0FB-4965-B730-8B874214C283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23" creationId="{148D9297-49FA-43ED-AC6B-E2F153B3A5A6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25" creationId="{77C2D141-F73C-4BF3-B3DF-D3BA74B8BE29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27" creationId="{DB456AC5-2DFE-4E00-B0CE-30AAA2A3D676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29" creationId="{D3EB41F8-8868-4FC3-8553-94FEE5A8B818}"/>
          </ac:spMkLst>
        </pc:spChg>
        <pc:spChg chg="add">
          <ac:chgData name="Mannerhagen Peter" userId="77036b5a-cee7-41f2-a9c4-f30f9897a622" providerId="ADAL" clId="{696165C9-A699-45FA-9FC7-50A4F468BDC1}" dt="2021-03-04T13:17:57.728" v="47" actId="26606"/>
          <ac:spMkLst>
            <pc:docMk/>
            <pc:sldMk cId="3194377694" sldId="256"/>
            <ac:spMk id="31" creationId="{39671820-9967-4806-B0A7-4944C2A4A5F1}"/>
          </ac:spMkLst>
        </pc:spChg>
        <pc:picChg chg="add mod">
          <ac:chgData name="Mannerhagen Peter" userId="77036b5a-cee7-41f2-a9c4-f30f9897a622" providerId="ADAL" clId="{696165C9-A699-45FA-9FC7-50A4F468BDC1}" dt="2021-03-04T13:18:26.208" v="56" actId="1036"/>
          <ac:picMkLst>
            <pc:docMk/>
            <pc:sldMk cId="3194377694" sldId="256"/>
            <ac:picMk id="4" creationId="{F90DD11D-877A-4425-8C3B-0A7183146044}"/>
          </ac:picMkLst>
        </pc:picChg>
        <pc:picChg chg="add mod ord">
          <ac:chgData name="Mannerhagen Peter" userId="77036b5a-cee7-41f2-a9c4-f30f9897a622" providerId="ADAL" clId="{696165C9-A699-45FA-9FC7-50A4F468BDC1}" dt="2021-03-04T13:18:08.073" v="49" actId="14100"/>
          <ac:picMkLst>
            <pc:docMk/>
            <pc:sldMk cId="3194377694" sldId="256"/>
            <ac:picMk id="5" creationId="{13A299ED-EF91-4FC9-9EAA-AF552DD4BE78}"/>
          </ac:picMkLst>
        </pc:picChg>
        <pc:picChg chg="add mod">
          <ac:chgData name="Mannerhagen Peter" userId="77036b5a-cee7-41f2-a9c4-f30f9897a622" providerId="ADAL" clId="{696165C9-A699-45FA-9FC7-50A4F468BDC1}" dt="2021-03-04T13:18:08.073" v="49" actId="14100"/>
          <ac:picMkLst>
            <pc:docMk/>
            <pc:sldMk cId="3194377694" sldId="256"/>
            <ac:picMk id="6" creationId="{8A5B73F0-BCC6-4C24-8D59-3227E67DFB65}"/>
          </ac:picMkLst>
        </pc:picChg>
      </pc:sldChg>
      <pc:sldChg chg="add">
        <pc:chgData name="Mannerhagen Peter" userId="77036b5a-cee7-41f2-a9c4-f30f9897a622" providerId="ADAL" clId="{696165C9-A699-45FA-9FC7-50A4F468BDC1}" dt="2021-03-04T13:32:36.497" v="241"/>
        <pc:sldMkLst>
          <pc:docMk/>
          <pc:sldMk cId="1461940981" sldId="267"/>
        </pc:sldMkLst>
      </pc:sldChg>
      <pc:sldChg chg="addSp delSp modSp add del mod setBg delDesignElem">
        <pc:chgData name="Mannerhagen Peter" userId="77036b5a-cee7-41f2-a9c4-f30f9897a622" providerId="ADAL" clId="{696165C9-A699-45FA-9FC7-50A4F468BDC1}" dt="2021-03-04T14:18:44.060" v="729" actId="14100"/>
        <pc:sldMkLst>
          <pc:docMk/>
          <pc:sldMk cId="383772816" sldId="298"/>
        </pc:sldMkLst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383772816" sldId="298"/>
            <ac:spMk id="14" creationId="{C232B152-3720-4D3B-97ED-45CE5483F16F}"/>
          </ac:spMkLst>
        </pc:spChg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383772816" sldId="298"/>
            <ac:spMk id="16" creationId="{11BAB570-FF10-4E96-8A3F-FA9804702B89}"/>
          </ac:spMkLst>
        </pc:spChg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383772816" sldId="298"/>
            <ac:spMk id="18" creationId="{4B9FAFB2-BEB5-4848-8018-BCAD99E2E1AA}"/>
          </ac:spMkLst>
        </pc:spChg>
        <pc:picChg chg="add mod">
          <ac:chgData name="Mannerhagen Peter" userId="77036b5a-cee7-41f2-a9c4-f30f9897a622" providerId="ADAL" clId="{696165C9-A699-45FA-9FC7-50A4F468BDC1}" dt="2021-03-04T14:18:44.060" v="729" actId="14100"/>
          <ac:picMkLst>
            <pc:docMk/>
            <pc:sldMk cId="383772816" sldId="298"/>
            <ac:picMk id="4" creationId="{412955F1-8E88-4095-94C8-8F9F3AEB1FFB}"/>
          </ac:picMkLst>
        </pc:picChg>
        <pc:picChg chg="del">
          <ac:chgData name="Mannerhagen Peter" userId="77036b5a-cee7-41f2-a9c4-f30f9897a622" providerId="ADAL" clId="{696165C9-A699-45FA-9FC7-50A4F468BDC1}" dt="2021-03-04T14:18:30.972" v="726" actId="478"/>
          <ac:picMkLst>
            <pc:docMk/>
            <pc:sldMk cId="383772816" sldId="298"/>
            <ac:picMk id="5" creationId="{0D05506E-AEC3-4C28-9CA4-C9FA3BAAFB95}"/>
          </ac:picMkLst>
        </pc:picChg>
      </pc:sldChg>
      <pc:sldChg chg="addSp delSp add del setBg delDesignElem">
        <pc:chgData name="Mannerhagen Peter" userId="77036b5a-cee7-41f2-a9c4-f30f9897a622" providerId="ADAL" clId="{696165C9-A699-45FA-9FC7-50A4F468BDC1}" dt="2021-03-04T13:33:21.721" v="252"/>
        <pc:sldMkLst>
          <pc:docMk/>
          <pc:sldMk cId="3868103869" sldId="300"/>
        </pc:sldMkLst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3868103869" sldId="300"/>
            <ac:spMk id="18" creationId="{0BC9EFE1-D8CB-4668-9980-DB108327A794}"/>
          </ac:spMkLst>
        </pc:spChg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3868103869" sldId="300"/>
            <ac:spMk id="22" creationId="{77DA6D33-2D62-458C-BF5D-DBF612FD557E}"/>
          </ac:spMkLst>
        </pc:spChg>
        <pc:picChg chg="add del">
          <ac:chgData name="Mannerhagen Peter" userId="77036b5a-cee7-41f2-a9c4-f30f9897a622" providerId="ADAL" clId="{696165C9-A699-45FA-9FC7-50A4F468BDC1}" dt="2021-03-04T13:33:21.685" v="251"/>
          <ac:picMkLst>
            <pc:docMk/>
            <pc:sldMk cId="3868103869" sldId="300"/>
            <ac:picMk id="20" creationId="{7CBAE1BD-B8E4-4029-8AA2-C77E4FED9864}"/>
          </ac:picMkLst>
        </pc:picChg>
      </pc:sldChg>
      <pc:sldChg chg="modSp add del">
        <pc:chgData name="Mannerhagen Peter" userId="77036b5a-cee7-41f2-a9c4-f30f9897a622" providerId="ADAL" clId="{696165C9-A699-45FA-9FC7-50A4F468BDC1}" dt="2021-03-04T13:21:12.072" v="170" actId="20577"/>
        <pc:sldMkLst>
          <pc:docMk/>
          <pc:sldMk cId="2663546542" sldId="301"/>
        </pc:sldMkLst>
        <pc:graphicFrameChg chg="mod">
          <ac:chgData name="Mannerhagen Peter" userId="77036b5a-cee7-41f2-a9c4-f30f9897a622" providerId="ADAL" clId="{696165C9-A699-45FA-9FC7-50A4F468BDC1}" dt="2021-03-04T13:21:12.072" v="170" actId="20577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addSp delSp modSp add del mod setBg delDesignElem">
        <pc:chgData name="Mannerhagen Peter" userId="77036b5a-cee7-41f2-a9c4-f30f9897a622" providerId="ADAL" clId="{696165C9-A699-45FA-9FC7-50A4F468BDC1}" dt="2021-03-04T13:25:21.666" v="189" actId="6549"/>
        <pc:sldMkLst>
          <pc:docMk/>
          <pc:sldMk cId="3197262756" sldId="302"/>
        </pc:sldMkLst>
        <pc:spChg chg="mod">
          <ac:chgData name="Mannerhagen Peter" userId="77036b5a-cee7-41f2-a9c4-f30f9897a622" providerId="ADAL" clId="{696165C9-A699-45FA-9FC7-50A4F468BDC1}" dt="2021-03-04T13:25:21.666" v="189" actId="6549"/>
          <ac:spMkLst>
            <pc:docMk/>
            <pc:sldMk cId="3197262756" sldId="302"/>
            <ac:spMk id="3" creationId="{04953804-49E2-454D-B4AF-5DAD05F33FAC}"/>
          </ac:spMkLst>
        </pc:spChg>
        <pc:spChg chg="add del">
          <ac:chgData name="Mannerhagen Peter" userId="77036b5a-cee7-41f2-a9c4-f30f9897a622" providerId="ADAL" clId="{696165C9-A699-45FA-9FC7-50A4F468BDC1}" dt="2021-03-04T13:19:27.218" v="62"/>
          <ac:spMkLst>
            <pc:docMk/>
            <pc:sldMk cId="3197262756" sldId="302"/>
            <ac:spMk id="8" creationId="{907EF6B7-1338-4443-8C46-6A318D952DFD}"/>
          </ac:spMkLst>
        </pc:spChg>
        <pc:spChg chg="add del">
          <ac:chgData name="Mannerhagen Peter" userId="77036b5a-cee7-41f2-a9c4-f30f9897a622" providerId="ADAL" clId="{696165C9-A699-45FA-9FC7-50A4F468BDC1}" dt="2021-03-04T13:19:27.218" v="62"/>
          <ac:spMkLst>
            <pc:docMk/>
            <pc:sldMk cId="3197262756" sldId="302"/>
            <ac:spMk id="10" creationId="{DAAE4CDD-124C-4DCF-9584-B6033B545DD5}"/>
          </ac:spMkLst>
        </pc:spChg>
        <pc:spChg chg="add del">
          <ac:chgData name="Mannerhagen Peter" userId="77036b5a-cee7-41f2-a9c4-f30f9897a622" providerId="ADAL" clId="{696165C9-A699-45FA-9FC7-50A4F468BDC1}" dt="2021-03-04T13:19:27.218" v="62"/>
          <ac:spMkLst>
            <pc:docMk/>
            <pc:sldMk cId="3197262756" sldId="302"/>
            <ac:spMk id="12" creationId="{081E4A58-353D-44AE-B2FC-2A74E2E400F7}"/>
          </ac:spMkLst>
        </pc:spChg>
      </pc:sldChg>
      <pc:sldChg chg="addSp delSp modSp add del mod setBg delDesignElem">
        <pc:chgData name="Mannerhagen Peter" userId="77036b5a-cee7-41f2-a9c4-f30f9897a622" providerId="ADAL" clId="{696165C9-A699-45FA-9FC7-50A4F468BDC1}" dt="2021-03-04T13:31:41.254" v="238" actId="14100"/>
        <pc:sldMkLst>
          <pc:docMk/>
          <pc:sldMk cId="2614304432" sldId="303"/>
        </pc:sldMkLst>
        <pc:spChg chg="add del">
          <ac:chgData name="Mannerhagen Peter" userId="77036b5a-cee7-41f2-a9c4-f30f9897a622" providerId="ADAL" clId="{696165C9-A699-45FA-9FC7-50A4F468BDC1}" dt="2021-03-04T13:19:27.218" v="62"/>
          <ac:spMkLst>
            <pc:docMk/>
            <pc:sldMk cId="2614304432" sldId="303"/>
            <ac:spMk id="28" creationId="{A5A17FC0-D416-4C8B-A9E6-5924D352B986}"/>
          </ac:spMkLst>
        </pc:spChg>
        <pc:picChg chg="del">
          <ac:chgData name="Mannerhagen Peter" userId="77036b5a-cee7-41f2-a9c4-f30f9897a622" providerId="ADAL" clId="{696165C9-A699-45FA-9FC7-50A4F468BDC1}" dt="2021-03-04T13:26:30.281" v="190" actId="478"/>
          <ac:picMkLst>
            <pc:docMk/>
            <pc:sldMk cId="2614304432" sldId="303"/>
            <ac:picMk id="3" creationId="{5C9DD80A-85F0-408C-B95C-AF98D6917C72}"/>
          </ac:picMkLst>
        </pc:picChg>
        <pc:picChg chg="del">
          <ac:chgData name="Mannerhagen Peter" userId="77036b5a-cee7-41f2-a9c4-f30f9897a622" providerId="ADAL" clId="{696165C9-A699-45FA-9FC7-50A4F468BDC1}" dt="2021-03-04T13:28:57.856" v="212" actId="478"/>
          <ac:picMkLst>
            <pc:docMk/>
            <pc:sldMk cId="2614304432" sldId="303"/>
            <ac:picMk id="4" creationId="{F9748FED-2001-46ED-AC50-93B3841DF609}"/>
          </ac:picMkLst>
        </pc:picChg>
        <pc:picChg chg="add mod">
          <ac:chgData name="Mannerhagen Peter" userId="77036b5a-cee7-41f2-a9c4-f30f9897a622" providerId="ADAL" clId="{696165C9-A699-45FA-9FC7-50A4F468BDC1}" dt="2021-03-04T13:26:57.430" v="206" actId="14100"/>
          <ac:picMkLst>
            <pc:docMk/>
            <pc:sldMk cId="2614304432" sldId="303"/>
            <ac:picMk id="5" creationId="{80429AEE-A8EA-4B71-A1BC-051E8B061F1F}"/>
          </ac:picMkLst>
        </pc:picChg>
        <pc:picChg chg="del">
          <ac:chgData name="Mannerhagen Peter" userId="77036b5a-cee7-41f2-a9c4-f30f9897a622" providerId="ADAL" clId="{696165C9-A699-45FA-9FC7-50A4F468BDC1}" dt="2021-03-04T13:29:59.639" v="226" actId="478"/>
          <ac:picMkLst>
            <pc:docMk/>
            <pc:sldMk cId="2614304432" sldId="303"/>
            <ac:picMk id="6" creationId="{12AB9F1A-1DD7-4731-AEA4-E530AACCA923}"/>
          </ac:picMkLst>
        </pc:picChg>
        <pc:picChg chg="del">
          <ac:chgData name="Mannerhagen Peter" userId="77036b5a-cee7-41f2-a9c4-f30f9897a622" providerId="ADAL" clId="{696165C9-A699-45FA-9FC7-50A4F468BDC1}" dt="2021-03-04T13:31:24.413" v="235" actId="478"/>
          <ac:picMkLst>
            <pc:docMk/>
            <pc:sldMk cId="2614304432" sldId="303"/>
            <ac:picMk id="7" creationId="{BC195426-76EC-47FE-BE2E-A0DE07BC46D3}"/>
          </ac:picMkLst>
        </pc:picChg>
        <pc:picChg chg="del">
          <ac:chgData name="Mannerhagen Peter" userId="77036b5a-cee7-41f2-a9c4-f30f9897a622" providerId="ADAL" clId="{696165C9-A699-45FA-9FC7-50A4F468BDC1}" dt="2021-03-04T13:27:46.533" v="207" actId="478"/>
          <ac:picMkLst>
            <pc:docMk/>
            <pc:sldMk cId="2614304432" sldId="303"/>
            <ac:picMk id="8" creationId="{CFFB20AD-A299-4EBB-A56A-FD16372C3603}"/>
          </ac:picMkLst>
        </pc:picChg>
        <pc:picChg chg="add mod">
          <ac:chgData name="Mannerhagen Peter" userId="77036b5a-cee7-41f2-a9c4-f30f9897a622" providerId="ADAL" clId="{696165C9-A699-45FA-9FC7-50A4F468BDC1}" dt="2021-03-04T13:28:00.121" v="211" actId="1076"/>
          <ac:picMkLst>
            <pc:docMk/>
            <pc:sldMk cId="2614304432" sldId="303"/>
            <ac:picMk id="9" creationId="{5FC380B9-4D39-408A-B1D6-0CCEDEC7B53B}"/>
          </ac:picMkLst>
        </pc:picChg>
        <pc:picChg chg="add mod">
          <ac:chgData name="Mannerhagen Peter" userId="77036b5a-cee7-41f2-a9c4-f30f9897a622" providerId="ADAL" clId="{696165C9-A699-45FA-9FC7-50A4F468BDC1}" dt="2021-03-04T13:29:08.431" v="225" actId="1038"/>
          <ac:picMkLst>
            <pc:docMk/>
            <pc:sldMk cId="2614304432" sldId="303"/>
            <ac:picMk id="10" creationId="{D8B5CB82-5BB5-4682-984A-666CCE7CF617}"/>
          </ac:picMkLst>
        </pc:picChg>
        <pc:picChg chg="add mod">
          <ac:chgData name="Mannerhagen Peter" userId="77036b5a-cee7-41f2-a9c4-f30f9897a622" providerId="ADAL" clId="{696165C9-A699-45FA-9FC7-50A4F468BDC1}" dt="2021-03-04T13:30:11.406" v="234" actId="1037"/>
          <ac:picMkLst>
            <pc:docMk/>
            <pc:sldMk cId="2614304432" sldId="303"/>
            <ac:picMk id="11" creationId="{E45A868E-F2B2-49FB-8C6A-B87833769843}"/>
          </ac:picMkLst>
        </pc:picChg>
        <pc:picChg chg="add mod">
          <ac:chgData name="Mannerhagen Peter" userId="77036b5a-cee7-41f2-a9c4-f30f9897a622" providerId="ADAL" clId="{696165C9-A699-45FA-9FC7-50A4F468BDC1}" dt="2021-03-04T13:31:41.254" v="238" actId="14100"/>
          <ac:picMkLst>
            <pc:docMk/>
            <pc:sldMk cId="2614304432" sldId="303"/>
            <ac:picMk id="12" creationId="{D34FBACE-7944-410E-B9EE-5BCA214D87D0}"/>
          </ac:picMkLst>
        </pc:picChg>
        <pc:cxnChg chg="add del">
          <ac:chgData name="Mannerhagen Peter" userId="77036b5a-cee7-41f2-a9c4-f30f9897a622" providerId="ADAL" clId="{696165C9-A699-45FA-9FC7-50A4F468BDC1}" dt="2021-03-04T13:19:27.218" v="62"/>
          <ac:cxnSpMkLst>
            <pc:docMk/>
            <pc:sldMk cId="2614304432" sldId="303"/>
            <ac:cxnSpMk id="30" creationId="{982DC870-E8E5-4050-B10C-CC24FC67E50A}"/>
          </ac:cxnSpMkLst>
        </pc:cxnChg>
        <pc:cxnChg chg="add del">
          <ac:chgData name="Mannerhagen Peter" userId="77036b5a-cee7-41f2-a9c4-f30f9897a622" providerId="ADAL" clId="{696165C9-A699-45FA-9FC7-50A4F468BDC1}" dt="2021-03-04T13:19:27.218" v="62"/>
          <ac:cxnSpMkLst>
            <pc:docMk/>
            <pc:sldMk cId="2614304432" sldId="303"/>
            <ac:cxnSpMk id="32" creationId="{FF76A74F-C283-4DED-BD4D-086753B7CB00}"/>
          </ac:cxnSpMkLst>
        </pc:cxnChg>
        <pc:cxnChg chg="add del">
          <ac:chgData name="Mannerhagen Peter" userId="77036b5a-cee7-41f2-a9c4-f30f9897a622" providerId="ADAL" clId="{696165C9-A699-45FA-9FC7-50A4F468BDC1}" dt="2021-03-04T13:19:27.218" v="62"/>
          <ac:cxnSpMkLst>
            <pc:docMk/>
            <pc:sldMk cId="2614304432" sldId="303"/>
            <ac:cxnSpMk id="34" creationId="{3B2791FB-B2F7-4BBE-B8D8-74C37FF9E85C}"/>
          </ac:cxnSpMkLst>
        </pc:cxnChg>
        <pc:cxnChg chg="add del">
          <ac:chgData name="Mannerhagen Peter" userId="77036b5a-cee7-41f2-a9c4-f30f9897a622" providerId="ADAL" clId="{696165C9-A699-45FA-9FC7-50A4F468BDC1}" dt="2021-03-04T13:19:27.218" v="62"/>
          <ac:cxnSpMkLst>
            <pc:docMk/>
            <pc:sldMk cId="2614304432" sldId="303"/>
            <ac:cxnSpMk id="36" creationId="{9891B5DE-6811-4844-BB18-472A3F360EE5}"/>
          </ac:cxnSpMkLst>
        </pc:cxnChg>
        <pc:cxnChg chg="add del">
          <ac:chgData name="Mannerhagen Peter" userId="77036b5a-cee7-41f2-a9c4-f30f9897a622" providerId="ADAL" clId="{696165C9-A699-45FA-9FC7-50A4F468BDC1}" dt="2021-03-04T13:19:27.218" v="62"/>
          <ac:cxnSpMkLst>
            <pc:docMk/>
            <pc:sldMk cId="2614304432" sldId="303"/>
            <ac:cxnSpMk id="38" creationId="{77A9CA3A-7216-41E0-B3CD-058077FD396D}"/>
          </ac:cxnSpMkLst>
        </pc:cxnChg>
      </pc:sldChg>
      <pc:sldChg chg="addSp delSp modSp new mod">
        <pc:chgData name="Mannerhagen Peter" userId="77036b5a-cee7-41f2-a9c4-f30f9897a622" providerId="ADAL" clId="{696165C9-A699-45FA-9FC7-50A4F468BDC1}" dt="2021-03-04T13:46:55.067" v="318" actId="5793"/>
        <pc:sldMkLst>
          <pc:docMk/>
          <pc:sldMk cId="4261623818" sldId="304"/>
        </pc:sldMkLst>
        <pc:spChg chg="mod">
          <ac:chgData name="Mannerhagen Peter" userId="77036b5a-cee7-41f2-a9c4-f30f9897a622" providerId="ADAL" clId="{696165C9-A699-45FA-9FC7-50A4F468BDC1}" dt="2021-03-04T13:46:55.067" v="318" actId="5793"/>
          <ac:spMkLst>
            <pc:docMk/>
            <pc:sldMk cId="4261623818" sldId="304"/>
            <ac:spMk id="2" creationId="{820230E2-239B-41C3-90C6-1305C4AC9E89}"/>
          </ac:spMkLst>
        </pc:spChg>
        <pc:picChg chg="add del">
          <ac:chgData name="Mannerhagen Peter" userId="77036b5a-cee7-41f2-a9c4-f30f9897a622" providerId="ADAL" clId="{696165C9-A699-45FA-9FC7-50A4F468BDC1}" dt="2021-03-04T13:37:03.473" v="264"/>
          <ac:picMkLst>
            <pc:docMk/>
            <pc:sldMk cId="4261623818" sldId="304"/>
            <ac:picMk id="1026" creationId="{793F9E05-DBDD-4D5E-B9EB-2E7A106E476F}"/>
          </ac:picMkLst>
        </pc:picChg>
      </pc:sldChg>
      <pc:sldChg chg="modSp new mod ord">
        <pc:chgData name="Mannerhagen Peter" userId="77036b5a-cee7-41f2-a9c4-f30f9897a622" providerId="ADAL" clId="{696165C9-A699-45FA-9FC7-50A4F468BDC1}" dt="2021-03-04T13:47:26.127" v="368" actId="20577"/>
        <pc:sldMkLst>
          <pc:docMk/>
          <pc:sldMk cId="3533872897" sldId="305"/>
        </pc:sldMkLst>
        <pc:spChg chg="mod">
          <ac:chgData name="Mannerhagen Peter" userId="77036b5a-cee7-41f2-a9c4-f30f9897a622" providerId="ADAL" clId="{696165C9-A699-45FA-9FC7-50A4F468BDC1}" dt="2021-03-04T13:47:26.127" v="368" actId="20577"/>
          <ac:spMkLst>
            <pc:docMk/>
            <pc:sldMk cId="3533872897" sldId="305"/>
            <ac:spMk id="2" creationId="{7E3497E3-3369-410D-9718-A8E20F3FF678}"/>
          </ac:spMkLst>
        </pc:spChg>
      </pc:sldChg>
      <pc:sldChg chg="modSp new mod">
        <pc:chgData name="Mannerhagen Peter" userId="77036b5a-cee7-41f2-a9c4-f30f9897a622" providerId="ADAL" clId="{696165C9-A699-45FA-9FC7-50A4F468BDC1}" dt="2021-03-04T13:47:06.885" v="344" actId="20577"/>
        <pc:sldMkLst>
          <pc:docMk/>
          <pc:sldMk cId="4264586110" sldId="306"/>
        </pc:sldMkLst>
        <pc:spChg chg="mod">
          <ac:chgData name="Mannerhagen Peter" userId="77036b5a-cee7-41f2-a9c4-f30f9897a622" providerId="ADAL" clId="{696165C9-A699-45FA-9FC7-50A4F468BDC1}" dt="2021-03-04T13:47:06.885" v="344" actId="20577"/>
          <ac:spMkLst>
            <pc:docMk/>
            <pc:sldMk cId="4264586110" sldId="306"/>
            <ac:spMk id="2" creationId="{6245BFBB-9A1D-4107-BDE7-50FD99C42A57}"/>
          </ac:spMkLst>
        </pc:spChg>
      </pc:sldChg>
      <pc:sldChg chg="modSp new mod">
        <pc:chgData name="Mannerhagen Peter" userId="77036b5a-cee7-41f2-a9c4-f30f9897a622" providerId="ADAL" clId="{696165C9-A699-45FA-9FC7-50A4F468BDC1}" dt="2021-03-04T13:47:41.150" v="400" actId="20577"/>
        <pc:sldMkLst>
          <pc:docMk/>
          <pc:sldMk cId="3324587307" sldId="307"/>
        </pc:sldMkLst>
        <pc:spChg chg="mod">
          <ac:chgData name="Mannerhagen Peter" userId="77036b5a-cee7-41f2-a9c4-f30f9897a622" providerId="ADAL" clId="{696165C9-A699-45FA-9FC7-50A4F468BDC1}" dt="2021-03-04T13:47:41.150" v="400" actId="20577"/>
          <ac:spMkLst>
            <pc:docMk/>
            <pc:sldMk cId="3324587307" sldId="307"/>
            <ac:spMk id="2" creationId="{0A154F30-7D79-4803-A81A-2295CA6C9180}"/>
          </ac:spMkLst>
        </pc:spChg>
      </pc:sldChg>
      <pc:sldChg chg="addSp delSp modSp add mod ord">
        <pc:chgData name="Mannerhagen Peter" userId="77036b5a-cee7-41f2-a9c4-f30f9897a622" providerId="ADAL" clId="{696165C9-A699-45FA-9FC7-50A4F468BDC1}" dt="2021-03-04T13:46:11.682" v="281"/>
        <pc:sldMkLst>
          <pc:docMk/>
          <pc:sldMk cId="157519305" sldId="1557"/>
        </pc:sldMkLst>
        <pc:spChg chg="del mod">
          <ac:chgData name="Mannerhagen Peter" userId="77036b5a-cee7-41f2-a9c4-f30f9897a622" providerId="ADAL" clId="{696165C9-A699-45FA-9FC7-50A4F468BDC1}" dt="2021-03-04T13:45:17.172" v="277" actId="478"/>
          <ac:spMkLst>
            <pc:docMk/>
            <pc:sldMk cId="157519305" sldId="1557"/>
            <ac:spMk id="2" creationId="{C193554B-D93B-424B-B2C4-E46C54462B7F}"/>
          </ac:spMkLst>
        </pc:spChg>
        <pc:spChg chg="add del mod">
          <ac:chgData name="Mannerhagen Peter" userId="77036b5a-cee7-41f2-a9c4-f30f9897a622" providerId="ADAL" clId="{696165C9-A699-45FA-9FC7-50A4F468BDC1}" dt="2021-03-04T13:45:20.124" v="278" actId="478"/>
          <ac:spMkLst>
            <pc:docMk/>
            <pc:sldMk cId="157519305" sldId="1557"/>
            <ac:spMk id="4" creationId="{D396A070-271D-4ADB-BB06-889660294002}"/>
          </ac:spMkLst>
        </pc:spChg>
        <pc:spChg chg="add mod">
          <ac:chgData name="Mannerhagen Peter" userId="77036b5a-cee7-41f2-a9c4-f30f9897a622" providerId="ADAL" clId="{696165C9-A699-45FA-9FC7-50A4F468BDC1}" dt="2021-03-04T13:45:31.802" v="279" actId="1076"/>
          <ac:spMkLst>
            <pc:docMk/>
            <pc:sldMk cId="157519305" sldId="1557"/>
            <ac:spMk id="9" creationId="{6D27F08D-C62A-4C2D-A9E7-02BD2A2240E4}"/>
          </ac:spMkLst>
        </pc:spChg>
        <pc:spChg chg="add mod">
          <ac:chgData name="Mannerhagen Peter" userId="77036b5a-cee7-41f2-a9c4-f30f9897a622" providerId="ADAL" clId="{696165C9-A699-45FA-9FC7-50A4F468BDC1}" dt="2021-03-04T13:45:31.802" v="279" actId="1076"/>
          <ac:spMkLst>
            <pc:docMk/>
            <pc:sldMk cId="157519305" sldId="1557"/>
            <ac:spMk id="12" creationId="{82C309AB-0211-491C-A566-DA14FB3BD6B3}"/>
          </ac:spMkLst>
        </pc:spChg>
        <pc:spChg chg="add mod">
          <ac:chgData name="Mannerhagen Peter" userId="77036b5a-cee7-41f2-a9c4-f30f9897a622" providerId="ADAL" clId="{696165C9-A699-45FA-9FC7-50A4F468BDC1}" dt="2021-03-04T13:45:31.802" v="279" actId="1076"/>
          <ac:spMkLst>
            <pc:docMk/>
            <pc:sldMk cId="157519305" sldId="1557"/>
            <ac:spMk id="13" creationId="{92A835CE-92A7-4FD8-BC1C-056809E54CA9}"/>
          </ac:spMkLst>
        </pc:spChg>
        <pc:spChg chg="add mod">
          <ac:chgData name="Mannerhagen Peter" userId="77036b5a-cee7-41f2-a9c4-f30f9897a622" providerId="ADAL" clId="{696165C9-A699-45FA-9FC7-50A4F468BDC1}" dt="2021-03-04T13:45:31.802" v="279" actId="1076"/>
          <ac:spMkLst>
            <pc:docMk/>
            <pc:sldMk cId="157519305" sldId="1557"/>
            <ac:spMk id="15" creationId="{0A8BE3E7-40B7-4710-BB89-33BF9746A5E8}"/>
          </ac:spMkLst>
        </pc:spChg>
      </pc:sldChg>
      <pc:sldChg chg="addSp delSp modSp add del mod setBg delDesignElem">
        <pc:chgData name="Mannerhagen Peter" userId="77036b5a-cee7-41f2-a9c4-f30f9897a622" providerId="ADAL" clId="{696165C9-A699-45FA-9FC7-50A4F468BDC1}" dt="2021-03-04T13:33:38.976" v="256" actId="20577"/>
        <pc:sldMkLst>
          <pc:docMk/>
          <pc:sldMk cId="2069882988" sldId="1600"/>
        </pc:sldMkLst>
        <pc:spChg chg="mod">
          <ac:chgData name="Mannerhagen Peter" userId="77036b5a-cee7-41f2-a9c4-f30f9897a622" providerId="ADAL" clId="{696165C9-A699-45FA-9FC7-50A4F468BDC1}" dt="2021-03-04T13:33:38.976" v="256" actId="20577"/>
          <ac:spMkLst>
            <pc:docMk/>
            <pc:sldMk cId="2069882988" sldId="1600"/>
            <ac:spMk id="3" creationId="{8F393909-7281-4699-A124-AFCFD846787C}"/>
          </ac:spMkLst>
        </pc:spChg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2069882988" sldId="1600"/>
            <ac:spMk id="8" creationId="{DBF61EA3-B236-439E-9C0B-340980D56BEE}"/>
          </ac:spMkLst>
        </pc:spChg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2069882988" sldId="1600"/>
            <ac:spMk id="14" creationId="{E659831F-0D9A-4C63-9EBB-8435B85A440F}"/>
          </ac:spMkLst>
        </pc:spChg>
        <pc:grpChg chg="add del">
          <ac:chgData name="Mannerhagen Peter" userId="77036b5a-cee7-41f2-a9c4-f30f9897a622" providerId="ADAL" clId="{696165C9-A699-45FA-9FC7-50A4F468BDC1}" dt="2021-03-04T13:33:21.685" v="251"/>
          <ac:grpSpMkLst>
            <pc:docMk/>
            <pc:sldMk cId="2069882988" sldId="1600"/>
            <ac:grpSpMk id="10" creationId="{28FAF094-D087-493F-8DF9-A486C2D6BBAA}"/>
          </ac:grpSpMkLst>
        </pc:grpChg>
      </pc:sldChg>
      <pc:sldChg chg="addSp delSp modSp add del mod setBg delDesignElem">
        <pc:chgData name="Mannerhagen Peter" userId="77036b5a-cee7-41f2-a9c4-f30f9897a622" providerId="ADAL" clId="{696165C9-A699-45FA-9FC7-50A4F468BDC1}" dt="2021-03-04T14:11:21.295" v="725" actId="108"/>
        <pc:sldMkLst>
          <pc:docMk/>
          <pc:sldMk cId="1529702717" sldId="1612"/>
        </pc:sldMkLst>
        <pc:spChg chg="mod">
          <ac:chgData name="Mannerhagen Peter" userId="77036b5a-cee7-41f2-a9c4-f30f9897a622" providerId="ADAL" clId="{696165C9-A699-45FA-9FC7-50A4F468BDC1}" dt="2021-03-04T14:11:21.295" v="725" actId="108"/>
          <ac:spMkLst>
            <pc:docMk/>
            <pc:sldMk cId="1529702717" sldId="1612"/>
            <ac:spMk id="3" creationId="{E020D198-76F2-43BC-9A11-A20B419AEC34}"/>
          </ac:spMkLst>
        </pc:spChg>
        <pc:spChg chg="add del">
          <ac:chgData name="Mannerhagen Peter" userId="77036b5a-cee7-41f2-a9c4-f30f9897a622" providerId="ADAL" clId="{696165C9-A699-45FA-9FC7-50A4F468BDC1}" dt="2021-03-04T13:33:21.685" v="251"/>
          <ac:spMkLst>
            <pc:docMk/>
            <pc:sldMk cId="1529702717" sldId="1612"/>
            <ac:spMk id="8" creationId="{4351DFE5-F63D-4BE0-BDA9-E3EB88F01AA5}"/>
          </ac:spMkLst>
        </pc:spChg>
        <pc:picChg chg="add del">
          <ac:chgData name="Mannerhagen Peter" userId="77036b5a-cee7-41f2-a9c4-f30f9897a622" providerId="ADAL" clId="{696165C9-A699-45FA-9FC7-50A4F468BDC1}" dt="2021-03-04T13:33:21.685" v="251"/>
          <ac:picMkLst>
            <pc:docMk/>
            <pc:sldMk cId="1529702717" sldId="1612"/>
            <ac:picMk id="10" creationId="{3AA16612-ACD2-4A16-8F2B-4514FD6BF28F}"/>
          </ac:picMkLst>
        </pc:picChg>
      </pc:sldChg>
    </pc:docChg>
  </pc:docChgLst>
  <pc:docChgLst>
    <pc:chgData clId="Web-{E8A746DD-8A20-41E0-A40E-E4D9B924FC67}"/>
    <pc:docChg chg="modSld">
      <pc:chgData name="" userId="" providerId="" clId="Web-{E8A746DD-8A20-41E0-A40E-E4D9B924FC67}" dt="2020-11-05T10:58:19.696" v="3" actId="20577"/>
      <pc:docMkLst>
        <pc:docMk/>
      </pc:docMkLst>
      <pc:sldChg chg="modSp">
        <pc:chgData name="" userId="" providerId="" clId="Web-{E8A746DD-8A20-41E0-A40E-E4D9B924FC67}" dt="2020-11-05T10:58:19.696" v="2" actId="20577"/>
        <pc:sldMkLst>
          <pc:docMk/>
          <pc:sldMk cId="3194377694" sldId="256"/>
        </pc:sldMkLst>
        <pc:spChg chg="mod">
          <ac:chgData name="" userId="" providerId="" clId="Web-{E8A746DD-8A20-41E0-A40E-E4D9B924FC67}" dt="2020-11-05T10:58:19.696" v="2" actId="20577"/>
          <ac:spMkLst>
            <pc:docMk/>
            <pc:sldMk cId="3194377694" sldId="256"/>
            <ac:spMk id="2" creationId="{00000000-0000-0000-0000-000000000000}"/>
          </ac:spMkLst>
        </pc:spChg>
      </pc:sldChg>
    </pc:docChg>
  </pc:docChgLst>
  <pc:docChgLst>
    <pc:chgData name="Mannerhagen Peter" userId="77036b5a-cee7-41f2-a9c4-f30f9897a622" providerId="ADAL" clId="{7F25461A-4306-4419-84DC-90FEC2A45734}"/>
    <pc:docChg chg="undo custSel addSld delSld modSld sldOrd addSection modSection">
      <pc:chgData name="Mannerhagen Peter" userId="77036b5a-cee7-41f2-a9c4-f30f9897a622" providerId="ADAL" clId="{7F25461A-4306-4419-84DC-90FEC2A45734}" dt="2021-06-15T10:03:22.159" v="6989" actId="20577"/>
      <pc:docMkLst>
        <pc:docMk/>
      </pc:docMkLst>
      <pc:sldChg chg="delSp mod">
        <pc:chgData name="Mannerhagen Peter" userId="77036b5a-cee7-41f2-a9c4-f30f9897a622" providerId="ADAL" clId="{7F25461A-4306-4419-84DC-90FEC2A45734}" dt="2021-06-01T11:24:24.901" v="1859" actId="478"/>
        <pc:sldMkLst>
          <pc:docMk/>
          <pc:sldMk cId="3194377694" sldId="256"/>
        </pc:sldMkLst>
        <pc:spChg chg="del">
          <ac:chgData name="Mannerhagen Peter" userId="77036b5a-cee7-41f2-a9c4-f30f9897a622" providerId="ADAL" clId="{7F25461A-4306-4419-84DC-90FEC2A45734}" dt="2021-06-01T11:24:24.901" v="1859" actId="478"/>
          <ac:spMkLst>
            <pc:docMk/>
            <pc:sldMk cId="3194377694" sldId="256"/>
            <ac:spMk id="3" creationId="{00000000-0000-0000-0000-000000000000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1846442604" sldId="258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1846442604" sldId="258"/>
            <ac:spMk id="17" creationId="{7FF47CB7-972F-479F-A36D-9E72D26EC8D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1846442604" sldId="258"/>
            <ac:spMk id="19" creationId="{0D153B68-5844-490D-8E67-F616D6D721C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1846442604" sldId="258"/>
            <ac:spMk id="21" creationId="{9A0D773F-7A7D-4DBB-9DEA-86BB8B8F4BC8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2973916004" sldId="259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973916004" sldId="259"/>
            <ac:spMk id="12" creationId="{7FF47CB7-972F-479F-A36D-9E72D26EC8D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973916004" sldId="259"/>
            <ac:spMk id="14" creationId="{0D153B68-5844-490D-8E67-F616D6D721C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973916004" sldId="259"/>
            <ac:spMk id="16" creationId="{9A0D773F-7A7D-4DBB-9DEA-86BB8B8F4BC8}"/>
          </ac:spMkLst>
        </pc:spChg>
      </pc:sldChg>
      <pc:sldChg chg="modSp mod ord">
        <pc:chgData name="Mannerhagen Peter" userId="77036b5a-cee7-41f2-a9c4-f30f9897a622" providerId="ADAL" clId="{7F25461A-4306-4419-84DC-90FEC2A45734}" dt="2021-06-15T08:55:19.325" v="6965"/>
        <pc:sldMkLst>
          <pc:docMk/>
          <pc:sldMk cId="1461940981" sldId="267"/>
        </pc:sldMkLst>
        <pc:spChg chg="mod">
          <ac:chgData name="Mannerhagen Peter" userId="77036b5a-cee7-41f2-a9c4-f30f9897a622" providerId="ADAL" clId="{7F25461A-4306-4419-84DC-90FEC2A45734}" dt="2021-06-15T08:54:12.928" v="6963" actId="20577"/>
          <ac:spMkLst>
            <pc:docMk/>
            <pc:sldMk cId="1461940981" sldId="267"/>
            <ac:spMk id="2" creationId="{4ECA226B-E041-417A-A881-2BAF5666C932}"/>
          </ac:spMkLst>
        </pc:spChg>
      </pc:sldChg>
      <pc:sldChg chg="addSp modSp add mod">
        <pc:chgData name="Mannerhagen Peter" userId="77036b5a-cee7-41f2-a9c4-f30f9897a622" providerId="ADAL" clId="{7F25461A-4306-4419-84DC-90FEC2A45734}" dt="2021-06-15T06:30:53.810" v="6359" actId="1582"/>
        <pc:sldMkLst>
          <pc:docMk/>
          <pc:sldMk cId="1639908608" sldId="295"/>
        </pc:sldMkLst>
        <pc:spChg chg="add mod">
          <ac:chgData name="Mannerhagen Peter" userId="77036b5a-cee7-41f2-a9c4-f30f9897a622" providerId="ADAL" clId="{7F25461A-4306-4419-84DC-90FEC2A45734}" dt="2021-06-15T06:28:15.033" v="6338" actId="208"/>
          <ac:spMkLst>
            <pc:docMk/>
            <pc:sldMk cId="1639908608" sldId="295"/>
            <ac:spMk id="3" creationId="{EA3893ED-AA0E-4193-A0CF-21584FBFC75C}"/>
          </ac:spMkLst>
        </pc:spChg>
        <pc:spChg chg="add mod">
          <ac:chgData name="Mannerhagen Peter" userId="77036b5a-cee7-41f2-a9c4-f30f9897a622" providerId="ADAL" clId="{7F25461A-4306-4419-84DC-90FEC2A45734}" dt="2021-06-15T06:28:57.361" v="6344" actId="208"/>
          <ac:spMkLst>
            <pc:docMk/>
            <pc:sldMk cId="1639908608" sldId="295"/>
            <ac:spMk id="5" creationId="{74D0B121-8DDB-4DFB-9216-3B5B78155E0F}"/>
          </ac:spMkLst>
        </pc:spChg>
        <pc:spChg chg="add mod">
          <ac:chgData name="Mannerhagen Peter" userId="77036b5a-cee7-41f2-a9c4-f30f9897a622" providerId="ADAL" clId="{7F25461A-4306-4419-84DC-90FEC2A45734}" dt="2021-06-15T06:29:31.631" v="6355" actId="1037"/>
          <ac:spMkLst>
            <pc:docMk/>
            <pc:sldMk cId="1639908608" sldId="295"/>
            <ac:spMk id="6" creationId="{598FC5AE-A75E-4306-956B-41A0D3B3D5A4}"/>
          </ac:spMkLst>
        </pc:spChg>
        <pc:spChg chg="add mod">
          <ac:chgData name="Mannerhagen Peter" userId="77036b5a-cee7-41f2-a9c4-f30f9897a622" providerId="ADAL" clId="{7F25461A-4306-4419-84DC-90FEC2A45734}" dt="2021-06-15T06:30:53.810" v="6359" actId="1582"/>
          <ac:spMkLst>
            <pc:docMk/>
            <pc:sldMk cId="1639908608" sldId="295"/>
            <ac:spMk id="7" creationId="{401D590D-4D45-460A-9DE0-0879C4AB34ED}"/>
          </ac:spMkLst>
        </pc:spChg>
        <pc:graphicFrameChg chg="mod">
          <ac:chgData name="Mannerhagen Peter" userId="77036b5a-cee7-41f2-a9c4-f30f9897a622" providerId="ADAL" clId="{7F25461A-4306-4419-84DC-90FEC2A45734}" dt="2021-05-27T13:13:39.414" v="633" actId="207"/>
          <ac:graphicFrameMkLst>
            <pc:docMk/>
            <pc:sldMk cId="1639908608" sldId="295"/>
            <ac:graphicFrameMk id="4" creationId="{FAFD1B82-1642-479E-AF3E-D7D4833993FF}"/>
          </ac:graphicFrameMkLst>
        </pc:graphicFrameChg>
      </pc:sldChg>
      <pc:sldChg chg="modSp add mod modNotesTx">
        <pc:chgData name="Mannerhagen Peter" userId="77036b5a-cee7-41f2-a9c4-f30f9897a622" providerId="ADAL" clId="{7F25461A-4306-4419-84DC-90FEC2A45734}" dt="2021-06-15T10:03:22.159" v="6989" actId="20577"/>
        <pc:sldMkLst>
          <pc:docMk/>
          <pc:sldMk cId="433071812" sldId="297"/>
        </pc:sldMkLst>
        <pc:spChg chg="mod">
          <ac:chgData name="Mannerhagen Peter" userId="77036b5a-cee7-41f2-a9c4-f30f9897a622" providerId="ADAL" clId="{7F25461A-4306-4419-84DC-90FEC2A45734}" dt="2021-05-27T13:19:32.114" v="640" actId="20577"/>
          <ac:spMkLst>
            <pc:docMk/>
            <pc:sldMk cId="433071812" sldId="297"/>
            <ac:spMk id="10" creationId="{81CD6128-EE47-4024-9014-E1F3A5CD816C}"/>
          </ac:spMkLst>
        </pc:spChg>
        <pc:spChg chg="mod">
          <ac:chgData name="Mannerhagen Peter" userId="77036b5a-cee7-41f2-a9c4-f30f9897a622" providerId="ADAL" clId="{7F25461A-4306-4419-84DC-90FEC2A45734}" dt="2021-05-27T13:20:50.034" v="670" actId="20577"/>
          <ac:spMkLst>
            <pc:docMk/>
            <pc:sldMk cId="433071812" sldId="297"/>
            <ac:spMk id="30" creationId="{6724DDAE-FAE9-49B6-9041-69FEDC7BC3E9}"/>
          </ac:spMkLst>
        </pc:spChg>
        <pc:spChg chg="mod">
          <ac:chgData name="Mannerhagen Peter" userId="77036b5a-cee7-41f2-a9c4-f30f9897a622" providerId="ADAL" clId="{7F25461A-4306-4419-84DC-90FEC2A45734}" dt="2021-05-11T14:59:10.911" v="176" actId="14100"/>
          <ac:spMkLst>
            <pc:docMk/>
            <pc:sldMk cId="433071812" sldId="297"/>
            <ac:spMk id="31" creationId="{42256F8A-B073-4B51-BD4C-EC46C8DCDF5E}"/>
          </ac:spMkLst>
        </pc:spChg>
        <pc:spChg chg="mod">
          <ac:chgData name="Mannerhagen Peter" userId="77036b5a-cee7-41f2-a9c4-f30f9897a622" providerId="ADAL" clId="{7F25461A-4306-4419-84DC-90FEC2A45734}" dt="2021-05-11T14:59:34.249" v="177" actId="1076"/>
          <ac:spMkLst>
            <pc:docMk/>
            <pc:sldMk cId="433071812" sldId="297"/>
            <ac:spMk id="33" creationId="{FBBAE1CA-1FEF-4E5B-A210-2C23145BF498}"/>
          </ac:spMkLst>
        </pc:spChg>
      </pc:sldChg>
      <pc:sldChg chg="addSp delSp modSp mod modNotesTx">
        <pc:chgData name="Mannerhagen Peter" userId="77036b5a-cee7-41f2-a9c4-f30f9897a622" providerId="ADAL" clId="{7F25461A-4306-4419-84DC-90FEC2A45734}" dt="2021-06-15T10:02:53.301" v="6966" actId="6549"/>
        <pc:sldMkLst>
          <pc:docMk/>
          <pc:sldMk cId="3197262756" sldId="302"/>
        </pc:sldMkLst>
        <pc:spChg chg="mod">
          <ac:chgData name="Mannerhagen Peter" userId="77036b5a-cee7-41f2-a9c4-f30f9897a622" providerId="ADAL" clId="{7F25461A-4306-4419-84DC-90FEC2A45734}" dt="2021-05-11T14:32:56.323" v="81" actId="26606"/>
          <ac:spMkLst>
            <pc:docMk/>
            <pc:sldMk cId="3197262756" sldId="302"/>
            <ac:spMk id="2" creationId="{0ABBE758-4097-43DE-8B23-5D683446E9DD}"/>
          </ac:spMkLst>
        </pc:spChg>
        <pc:spChg chg="del mod">
          <ac:chgData name="Mannerhagen Peter" userId="77036b5a-cee7-41f2-a9c4-f30f9897a622" providerId="ADAL" clId="{7F25461A-4306-4419-84DC-90FEC2A45734}" dt="2021-05-11T14:32:56.323" v="81" actId="26606"/>
          <ac:spMkLst>
            <pc:docMk/>
            <pc:sldMk cId="3197262756" sldId="302"/>
            <ac:spMk id="3" creationId="{04953804-49E2-454D-B4AF-5DAD05F33FAC}"/>
          </ac:spMkLst>
        </pc:spChg>
        <pc:spChg chg="del">
          <ac:chgData name="Mannerhagen Peter" userId="77036b5a-cee7-41f2-a9c4-f30f9897a622" providerId="ADAL" clId="{7F25461A-4306-4419-84DC-90FEC2A45734}" dt="2021-05-11T14:32:56.323" v="81" actId="26606"/>
          <ac:spMkLst>
            <pc:docMk/>
            <pc:sldMk cId="3197262756" sldId="302"/>
            <ac:spMk id="8" creationId="{907EF6B7-1338-4443-8C46-6A318D952DFD}"/>
          </ac:spMkLst>
        </pc:spChg>
        <pc:spChg chg="del">
          <ac:chgData name="Mannerhagen Peter" userId="77036b5a-cee7-41f2-a9c4-f30f9897a622" providerId="ADAL" clId="{7F25461A-4306-4419-84DC-90FEC2A45734}" dt="2021-05-11T14:32:56.323" v="81" actId="26606"/>
          <ac:spMkLst>
            <pc:docMk/>
            <pc:sldMk cId="3197262756" sldId="302"/>
            <ac:spMk id="10" creationId="{DAAE4CDD-124C-4DCF-9584-B6033B545DD5}"/>
          </ac:spMkLst>
        </pc:spChg>
        <pc:spChg chg="del">
          <ac:chgData name="Mannerhagen Peter" userId="77036b5a-cee7-41f2-a9c4-f30f9897a622" providerId="ADAL" clId="{7F25461A-4306-4419-84DC-90FEC2A45734}" dt="2021-05-11T14:32:56.323" v="81" actId="26606"/>
          <ac:spMkLst>
            <pc:docMk/>
            <pc:sldMk cId="3197262756" sldId="302"/>
            <ac:spMk id="12" creationId="{081E4A58-353D-44AE-B2FC-2A74E2E400F7}"/>
          </ac:spMkLst>
        </pc:spChg>
        <pc:spChg chg="add">
          <ac:chgData name="Mannerhagen Peter" userId="77036b5a-cee7-41f2-a9c4-f30f9897a622" providerId="ADAL" clId="{7F25461A-4306-4419-84DC-90FEC2A45734}" dt="2021-05-11T14:32:56.323" v="81" actId="26606"/>
          <ac:spMkLst>
            <pc:docMk/>
            <pc:sldMk cId="3197262756" sldId="302"/>
            <ac:spMk id="18" creationId="{B819A166-7571-4003-A6B8-B62034C3ED30}"/>
          </ac:spMkLst>
        </pc:spChg>
        <pc:graphicFrameChg chg="add mod">
          <ac:chgData name="Mannerhagen Peter" userId="77036b5a-cee7-41f2-a9c4-f30f9897a622" providerId="ADAL" clId="{7F25461A-4306-4419-84DC-90FEC2A45734}" dt="2021-05-25T12:51:29.773" v="193" actId="20577"/>
          <ac:graphicFrameMkLst>
            <pc:docMk/>
            <pc:sldMk cId="3197262756" sldId="302"/>
            <ac:graphicFrameMk id="14" creationId="{C68DF5ED-754B-4ECC-90C8-78E07D487B83}"/>
          </ac:graphicFrameMkLst>
        </pc:graphicFrameChg>
      </pc:sldChg>
      <pc:sldChg chg="addSp delSp modSp mod ord setBg">
        <pc:chgData name="Mannerhagen Peter" userId="77036b5a-cee7-41f2-a9c4-f30f9897a622" providerId="ADAL" clId="{7F25461A-4306-4419-84DC-90FEC2A45734}" dt="2021-06-01T11:53:15.361" v="2051" actId="26606"/>
        <pc:sldMkLst>
          <pc:docMk/>
          <pc:sldMk cId="4261623818" sldId="304"/>
        </pc:sldMkLst>
        <pc:spChg chg="mod">
          <ac:chgData name="Mannerhagen Peter" userId="77036b5a-cee7-41f2-a9c4-f30f9897a622" providerId="ADAL" clId="{7F25461A-4306-4419-84DC-90FEC2A45734}" dt="2021-06-01T11:53:15.361" v="2051" actId="26606"/>
          <ac:spMkLst>
            <pc:docMk/>
            <pc:sldMk cId="4261623818" sldId="304"/>
            <ac:spMk id="2" creationId="{820230E2-239B-41C3-90C6-1305C4AC9E89}"/>
          </ac:spMkLst>
        </pc:spChg>
        <pc:spChg chg="del mod">
          <ac:chgData name="Mannerhagen Peter" userId="77036b5a-cee7-41f2-a9c4-f30f9897a622" providerId="ADAL" clId="{7F25461A-4306-4419-84DC-90FEC2A45734}" dt="2021-06-01T11:49:59.981" v="2038" actId="931"/>
          <ac:spMkLst>
            <pc:docMk/>
            <pc:sldMk cId="4261623818" sldId="304"/>
            <ac:spMk id="3" creationId="{5ADE88D2-3F4B-48CA-9788-376A5373187A}"/>
          </ac:spMkLst>
        </pc:spChg>
        <pc:spChg chg="add del mod ord">
          <ac:chgData name="Mannerhagen Peter" userId="77036b5a-cee7-41f2-a9c4-f30f9897a622" providerId="ADAL" clId="{7F25461A-4306-4419-84DC-90FEC2A45734}" dt="2021-05-27T14:40:37.055" v="1258" actId="478"/>
          <ac:spMkLst>
            <pc:docMk/>
            <pc:sldMk cId="4261623818" sldId="304"/>
            <ac:spMk id="5" creationId="{F6C9A2E2-CA80-413E-9549-E23356B0909B}"/>
          </ac:spMkLst>
        </pc:spChg>
        <pc:spChg chg="add del mod">
          <ac:chgData name="Mannerhagen Peter" userId="77036b5a-cee7-41f2-a9c4-f30f9897a622" providerId="ADAL" clId="{7F25461A-4306-4419-84DC-90FEC2A45734}" dt="2021-05-27T14:40:37.055" v="1258" actId="478"/>
          <ac:spMkLst>
            <pc:docMk/>
            <pc:sldMk cId="4261623818" sldId="304"/>
            <ac:spMk id="6" creationId="{0C03D957-E83D-46C7-8B1E-5F83E90AC1DA}"/>
          </ac:spMkLst>
        </pc:spChg>
        <pc:spChg chg="add del mod">
          <ac:chgData name="Mannerhagen Peter" userId="77036b5a-cee7-41f2-a9c4-f30f9897a622" providerId="ADAL" clId="{7F25461A-4306-4419-84DC-90FEC2A45734}" dt="2021-06-01T11:51:50.066" v="2042" actId="931"/>
          <ac:spMkLst>
            <pc:docMk/>
            <pc:sldMk cId="4261623818" sldId="304"/>
            <ac:spMk id="7" creationId="{13354B1D-2981-4ED7-BEC9-B8FA33D9F4F9}"/>
          </ac:spMkLst>
        </pc:spChg>
        <pc:spChg chg="add">
          <ac:chgData name="Mannerhagen Peter" userId="77036b5a-cee7-41f2-a9c4-f30f9897a622" providerId="ADAL" clId="{7F25461A-4306-4419-84DC-90FEC2A45734}" dt="2021-06-01T11:53:15.361" v="2051" actId="26606"/>
          <ac:spMkLst>
            <pc:docMk/>
            <pc:sldMk cId="4261623818" sldId="304"/>
            <ac:spMk id="14" creationId="{665DBBEF-238B-476B-96AB-8AAC3224ECEA}"/>
          </ac:spMkLst>
        </pc:spChg>
        <pc:spChg chg="add">
          <ac:chgData name="Mannerhagen Peter" userId="77036b5a-cee7-41f2-a9c4-f30f9897a622" providerId="ADAL" clId="{7F25461A-4306-4419-84DC-90FEC2A45734}" dt="2021-06-01T11:53:15.361" v="2051" actId="26606"/>
          <ac:spMkLst>
            <pc:docMk/>
            <pc:sldMk cId="4261623818" sldId="304"/>
            <ac:spMk id="16" creationId="{3FCFB1DE-0B7E-48CC-BA90-B2AB0889F9D6}"/>
          </ac:spMkLst>
        </pc:spChg>
        <pc:picChg chg="add del mod">
          <ac:chgData name="Mannerhagen Peter" userId="77036b5a-cee7-41f2-a9c4-f30f9897a622" providerId="ADAL" clId="{7F25461A-4306-4419-84DC-90FEC2A45734}" dt="2021-05-27T14:40:37.055" v="1258" actId="478"/>
          <ac:picMkLst>
            <pc:docMk/>
            <pc:sldMk cId="4261623818" sldId="304"/>
            <ac:picMk id="4" creationId="{1358703B-0890-4D1E-B23D-22CB8F649881}"/>
          </ac:picMkLst>
        </pc:picChg>
        <pc:picChg chg="add del mod">
          <ac:chgData name="Mannerhagen Peter" userId="77036b5a-cee7-41f2-a9c4-f30f9897a622" providerId="ADAL" clId="{7F25461A-4306-4419-84DC-90FEC2A45734}" dt="2021-06-01T11:50:04.397" v="2041" actId="478"/>
          <ac:picMkLst>
            <pc:docMk/>
            <pc:sldMk cId="4261623818" sldId="304"/>
            <ac:picMk id="5" creationId="{025C3C8E-71C9-471B-8434-02F9509B71B4}"/>
          </ac:picMkLst>
        </pc:picChg>
        <pc:picChg chg="add mod">
          <ac:chgData name="Mannerhagen Peter" userId="77036b5a-cee7-41f2-a9c4-f30f9897a622" providerId="ADAL" clId="{7F25461A-4306-4419-84DC-90FEC2A45734}" dt="2021-06-01T11:53:15.361" v="2051" actId="26606"/>
          <ac:picMkLst>
            <pc:docMk/>
            <pc:sldMk cId="4261623818" sldId="304"/>
            <ac:picMk id="9" creationId="{72C01A95-4AC3-4E76-B6A4-C7A24B7FC87D}"/>
          </ac:picMkLst>
        </pc:picChg>
        <pc:picChg chg="add del mod">
          <ac:chgData name="Mannerhagen Peter" userId="77036b5a-cee7-41f2-a9c4-f30f9897a622" providerId="ADAL" clId="{7F25461A-4306-4419-84DC-90FEC2A45734}" dt="2021-06-01T11:52:26.741" v="2047" actId="478"/>
          <ac:picMkLst>
            <pc:docMk/>
            <pc:sldMk cId="4261623818" sldId="304"/>
            <ac:picMk id="11" creationId="{FA110326-6C16-413D-B0AB-FDB7CFC9A500}"/>
          </ac:picMkLst>
        </pc:picChg>
        <pc:picChg chg="add del mod">
          <ac:chgData name="Mannerhagen Peter" userId="77036b5a-cee7-41f2-a9c4-f30f9897a622" providerId="ADAL" clId="{7F25461A-4306-4419-84DC-90FEC2A45734}" dt="2021-06-01T11:53:04.045" v="2050" actId="478"/>
          <ac:picMkLst>
            <pc:docMk/>
            <pc:sldMk cId="4261623818" sldId="304"/>
            <ac:picMk id="13" creationId="{C3E2237C-B540-4ECA-B778-0F66243756AA}"/>
          </ac:picMkLst>
        </pc:picChg>
        <pc:picChg chg="add del mod">
          <ac:chgData name="Mannerhagen Peter" userId="77036b5a-cee7-41f2-a9c4-f30f9897a622" providerId="ADAL" clId="{7F25461A-4306-4419-84DC-90FEC2A45734}" dt="2021-05-27T14:28:08.917" v="1104" actId="478"/>
          <ac:picMkLst>
            <pc:docMk/>
            <pc:sldMk cId="4261623818" sldId="304"/>
            <ac:picMk id="3074" creationId="{18A966D5-9EAA-4EF0-B771-8C6A6EECC952}"/>
          </ac:picMkLst>
        </pc:picChg>
      </pc:sldChg>
      <pc:sldChg chg="addSp delSp modSp mod setBg">
        <pc:chgData name="Mannerhagen Peter" userId="77036b5a-cee7-41f2-a9c4-f30f9897a622" providerId="ADAL" clId="{7F25461A-4306-4419-84DC-90FEC2A45734}" dt="2021-06-14T09:08:42.509" v="4569" actId="26606"/>
        <pc:sldMkLst>
          <pc:docMk/>
          <pc:sldMk cId="3533872897" sldId="305"/>
        </pc:sldMkLst>
        <pc:spChg chg="mod">
          <ac:chgData name="Mannerhagen Peter" userId="77036b5a-cee7-41f2-a9c4-f30f9897a622" providerId="ADAL" clId="{7F25461A-4306-4419-84DC-90FEC2A45734}" dt="2021-06-14T09:08:42.509" v="4569" actId="26606"/>
          <ac:spMkLst>
            <pc:docMk/>
            <pc:sldMk cId="3533872897" sldId="305"/>
            <ac:spMk id="2" creationId="{7E3497E3-3369-410D-9718-A8E20F3FF678}"/>
          </ac:spMkLst>
        </pc:spChg>
        <pc:spChg chg="del">
          <ac:chgData name="Mannerhagen Peter" userId="77036b5a-cee7-41f2-a9c4-f30f9897a622" providerId="ADAL" clId="{7F25461A-4306-4419-84DC-90FEC2A45734}" dt="2021-06-14T09:07:05.961" v="4567" actId="26606"/>
          <ac:spMkLst>
            <pc:docMk/>
            <pc:sldMk cId="3533872897" sldId="305"/>
            <ac:spMk id="3" creationId="{ECEC2729-EB87-46AF-BDCB-FF571D21CAC2}"/>
          </ac:spMkLst>
        </pc:spChg>
        <pc:spChg chg="add del">
          <ac:chgData name="Mannerhagen Peter" userId="77036b5a-cee7-41f2-a9c4-f30f9897a622" providerId="ADAL" clId="{7F25461A-4306-4419-84DC-90FEC2A45734}" dt="2021-06-14T09:08:42.509" v="4569" actId="26606"/>
          <ac:spMkLst>
            <pc:docMk/>
            <pc:sldMk cId="3533872897" sldId="305"/>
            <ac:spMk id="10" creationId="{5B32A67F-3598-4A13-8552-DA884FFCCE57}"/>
          </ac:spMkLst>
        </pc:spChg>
        <pc:spChg chg="add del">
          <ac:chgData name="Mannerhagen Peter" userId="77036b5a-cee7-41f2-a9c4-f30f9897a622" providerId="ADAL" clId="{7F25461A-4306-4419-84DC-90FEC2A45734}" dt="2021-06-14T09:08:42.509" v="4569" actId="26606"/>
          <ac:spMkLst>
            <pc:docMk/>
            <pc:sldMk cId="3533872897" sldId="305"/>
            <ac:spMk id="12" creationId="{BCC55ACC-A2F6-403C-A3A4-D59B3734D45F}"/>
          </ac:spMkLst>
        </pc:spChg>
        <pc:spChg chg="add del">
          <ac:chgData name="Mannerhagen Peter" userId="77036b5a-cee7-41f2-a9c4-f30f9897a622" providerId="ADAL" clId="{7F25461A-4306-4419-84DC-90FEC2A45734}" dt="2021-06-14T09:08:42.509" v="4569" actId="26606"/>
          <ac:spMkLst>
            <pc:docMk/>
            <pc:sldMk cId="3533872897" sldId="305"/>
            <ac:spMk id="14" creationId="{598EBA13-C937-430B-9523-439FE21096E6}"/>
          </ac:spMkLst>
        </pc:spChg>
        <pc:spChg chg="add">
          <ac:chgData name="Mannerhagen Peter" userId="77036b5a-cee7-41f2-a9c4-f30f9897a622" providerId="ADAL" clId="{7F25461A-4306-4419-84DC-90FEC2A45734}" dt="2021-06-14T09:08:42.509" v="4569" actId="26606"/>
          <ac:spMkLst>
            <pc:docMk/>
            <pc:sldMk cId="3533872897" sldId="305"/>
            <ac:spMk id="19" creationId="{3E443FD7-A66B-4AA0-872D-B088B9BC5F17}"/>
          </ac:spMkLst>
        </pc:spChg>
        <pc:spChg chg="add">
          <ac:chgData name="Mannerhagen Peter" userId="77036b5a-cee7-41f2-a9c4-f30f9897a622" providerId="ADAL" clId="{7F25461A-4306-4419-84DC-90FEC2A45734}" dt="2021-06-14T09:08:42.509" v="4569" actId="26606"/>
          <ac:spMkLst>
            <pc:docMk/>
            <pc:sldMk cId="3533872897" sldId="305"/>
            <ac:spMk id="21" creationId="{C04BE0EF-3561-49B4-9A29-F283168A91C7}"/>
          </ac:spMkLst>
        </pc:spChg>
        <pc:picChg chg="add mod">
          <ac:chgData name="Mannerhagen Peter" userId="77036b5a-cee7-41f2-a9c4-f30f9897a622" providerId="ADAL" clId="{7F25461A-4306-4419-84DC-90FEC2A45734}" dt="2021-06-14T09:08:42.509" v="4569" actId="26606"/>
          <ac:picMkLst>
            <pc:docMk/>
            <pc:sldMk cId="3533872897" sldId="305"/>
            <ac:picMk id="7" creationId="{53259D51-0BE3-42DB-BA16-A6AE82BD60CD}"/>
          </ac:picMkLst>
        </pc:picChg>
      </pc:sldChg>
      <pc:sldChg chg="addSp delSp modSp mod setBg">
        <pc:chgData name="Mannerhagen Peter" userId="77036b5a-cee7-41f2-a9c4-f30f9897a622" providerId="ADAL" clId="{7F25461A-4306-4419-84DC-90FEC2A45734}" dt="2021-06-14T09:29:01.865" v="4622" actId="1076"/>
        <pc:sldMkLst>
          <pc:docMk/>
          <pc:sldMk cId="4264586110" sldId="306"/>
        </pc:sldMkLst>
        <pc:spChg chg="mod">
          <ac:chgData name="Mannerhagen Peter" userId="77036b5a-cee7-41f2-a9c4-f30f9897a622" providerId="ADAL" clId="{7F25461A-4306-4419-84DC-90FEC2A45734}" dt="2021-06-14T09:25:04.477" v="4613" actId="26606"/>
          <ac:spMkLst>
            <pc:docMk/>
            <pc:sldMk cId="4264586110" sldId="306"/>
            <ac:spMk id="2" creationId="{6245BFBB-9A1D-4107-BDE7-50FD99C42A57}"/>
          </ac:spMkLst>
        </pc:spChg>
        <pc:spChg chg="del">
          <ac:chgData name="Mannerhagen Peter" userId="77036b5a-cee7-41f2-a9c4-f30f9897a622" providerId="ADAL" clId="{7F25461A-4306-4419-84DC-90FEC2A45734}" dt="2021-06-14T09:25:04.477" v="4613" actId="26606"/>
          <ac:spMkLst>
            <pc:docMk/>
            <pc:sldMk cId="4264586110" sldId="306"/>
            <ac:spMk id="3" creationId="{11A8B776-FB58-44B6-A09C-C46C99BF6004}"/>
          </ac:spMkLst>
        </pc:spChg>
        <pc:spChg chg="add">
          <ac:chgData name="Mannerhagen Peter" userId="77036b5a-cee7-41f2-a9c4-f30f9897a622" providerId="ADAL" clId="{7F25461A-4306-4419-84DC-90FEC2A45734}" dt="2021-06-14T09:25:04.477" v="4613" actId="26606"/>
          <ac:spMkLst>
            <pc:docMk/>
            <pc:sldMk cId="4264586110" sldId="306"/>
            <ac:spMk id="10" creationId="{76906711-0AFB-47DD-A4B6-4E94B38B8C91}"/>
          </ac:spMkLst>
        </pc:spChg>
        <pc:spChg chg="add">
          <ac:chgData name="Mannerhagen Peter" userId="77036b5a-cee7-41f2-a9c4-f30f9897a622" providerId="ADAL" clId="{7F25461A-4306-4419-84DC-90FEC2A45734}" dt="2021-06-14T09:25:04.477" v="4613" actId="26606"/>
          <ac:spMkLst>
            <pc:docMk/>
            <pc:sldMk cId="4264586110" sldId="306"/>
            <ac:spMk id="12" creationId="{AA91F649-894C-41F6-A21D-3D1AC558E934}"/>
          </ac:spMkLst>
        </pc:spChg>
        <pc:spChg chg="add">
          <ac:chgData name="Mannerhagen Peter" userId="77036b5a-cee7-41f2-a9c4-f30f9897a622" providerId="ADAL" clId="{7F25461A-4306-4419-84DC-90FEC2A45734}" dt="2021-06-14T09:25:04.477" v="4613" actId="26606"/>
          <ac:spMkLst>
            <pc:docMk/>
            <pc:sldMk cId="4264586110" sldId="306"/>
            <ac:spMk id="14" creationId="{56037404-66BD-46B5-9323-1B531319671A}"/>
          </ac:spMkLst>
        </pc:spChg>
        <pc:picChg chg="add mod">
          <ac:chgData name="Mannerhagen Peter" userId="77036b5a-cee7-41f2-a9c4-f30f9897a622" providerId="ADAL" clId="{7F25461A-4306-4419-84DC-90FEC2A45734}" dt="2021-06-14T09:29:01.865" v="4622" actId="1076"/>
          <ac:picMkLst>
            <pc:docMk/>
            <pc:sldMk cId="4264586110" sldId="306"/>
            <ac:picMk id="4" creationId="{DD1B3611-11ED-448C-BDE9-A440796F4832}"/>
          </ac:picMkLst>
        </pc:picChg>
        <pc:picChg chg="add del mod">
          <ac:chgData name="Mannerhagen Peter" userId="77036b5a-cee7-41f2-a9c4-f30f9897a622" providerId="ADAL" clId="{7F25461A-4306-4419-84DC-90FEC2A45734}" dt="2021-06-14T09:25:19.131" v="4616" actId="478"/>
          <ac:picMkLst>
            <pc:docMk/>
            <pc:sldMk cId="4264586110" sldId="306"/>
            <ac:picMk id="7" creationId="{94264363-C581-440B-B5D3-45E07679F782}"/>
          </ac:picMkLst>
        </pc:picChg>
      </pc:sldChg>
      <pc:sldChg chg="addSp delSp modSp mod setBg setClrOvrMap">
        <pc:chgData name="Mannerhagen Peter" userId="77036b5a-cee7-41f2-a9c4-f30f9897a622" providerId="ADAL" clId="{7F25461A-4306-4419-84DC-90FEC2A45734}" dt="2021-06-14T12:42:51.288" v="5597" actId="26606"/>
        <pc:sldMkLst>
          <pc:docMk/>
          <pc:sldMk cId="3324587307" sldId="307"/>
        </pc:sldMkLst>
        <pc:spChg chg="mod">
          <ac:chgData name="Mannerhagen Peter" userId="77036b5a-cee7-41f2-a9c4-f30f9897a622" providerId="ADAL" clId="{7F25461A-4306-4419-84DC-90FEC2A45734}" dt="2021-06-14T12:42:51.288" v="5597" actId="26606"/>
          <ac:spMkLst>
            <pc:docMk/>
            <pc:sldMk cId="3324587307" sldId="307"/>
            <ac:spMk id="2" creationId="{0A154F30-7D79-4803-A81A-2295CA6C9180}"/>
          </ac:spMkLst>
        </pc:spChg>
        <pc:spChg chg="del">
          <ac:chgData name="Mannerhagen Peter" userId="77036b5a-cee7-41f2-a9c4-f30f9897a622" providerId="ADAL" clId="{7F25461A-4306-4419-84DC-90FEC2A45734}" dt="2021-06-14T12:42:41.073" v="5596" actId="931"/>
          <ac:spMkLst>
            <pc:docMk/>
            <pc:sldMk cId="3324587307" sldId="307"/>
            <ac:spMk id="3" creationId="{58E852E8-0D45-4E5A-8D64-817B891BFF6E}"/>
          </ac:spMkLst>
        </pc:spChg>
        <pc:spChg chg="add">
          <ac:chgData name="Mannerhagen Peter" userId="77036b5a-cee7-41f2-a9c4-f30f9897a622" providerId="ADAL" clId="{7F25461A-4306-4419-84DC-90FEC2A45734}" dt="2021-06-14T12:42:51.288" v="5597" actId="26606"/>
          <ac:spMkLst>
            <pc:docMk/>
            <pc:sldMk cId="3324587307" sldId="307"/>
            <ac:spMk id="10" creationId="{E49CC64F-7275-4E33-961B-0C5CDC439875}"/>
          </ac:spMkLst>
        </pc:spChg>
        <pc:picChg chg="add mod">
          <ac:chgData name="Mannerhagen Peter" userId="77036b5a-cee7-41f2-a9c4-f30f9897a622" providerId="ADAL" clId="{7F25461A-4306-4419-84DC-90FEC2A45734}" dt="2021-06-14T12:42:51.288" v="5597" actId="26606"/>
          <ac:picMkLst>
            <pc:docMk/>
            <pc:sldMk cId="3324587307" sldId="307"/>
            <ac:picMk id="5" creationId="{F14C1FB3-C9C9-4D21-B008-792AB0A3AF9D}"/>
          </ac:picMkLst>
        </pc:pic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278510360" sldId="368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78510360" sldId="368"/>
            <ac:spMk id="11" creationId="{7FF47CB7-972F-479F-A36D-9E72D26EC8D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78510360" sldId="368"/>
            <ac:spMk id="13" creationId="{0D153B68-5844-490D-8E67-F616D6D721C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78510360" sldId="368"/>
            <ac:spMk id="15" creationId="{9A0D773F-7A7D-4DBB-9DEA-86BB8B8F4BC8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1353884950" sldId="369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1353884950" sldId="369"/>
            <ac:spMk id="27" creationId="{17718681-A12E-49D6-9925-DD7C68176D61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1353884950" sldId="369"/>
            <ac:spMk id="29" creationId="{FBD77573-9EF2-4C35-8285-A1CF6FBB0EA5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23643212" sldId="385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3643212" sldId="385"/>
            <ac:spMk id="18" creationId="{9A0D773F-7A7D-4DBB-9DEA-86BB8B8F4BC8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3643212" sldId="385"/>
            <ac:spMk id="19" creationId="{7FF47CB7-972F-479F-A36D-9E72D26EC8DA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3643212" sldId="385"/>
            <ac:spMk id="20" creationId="{0D153B68-5844-490D-8E67-F616D6D721CA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451703374" sldId="387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451703374" sldId="387"/>
            <ac:spMk id="20" creationId="{62245F03-66D5-45EC-A0B5-90E656B114D0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451703374" sldId="387"/>
            <ac:spMk id="21" creationId="{EB2DCC78-9962-49FE-9691-A391B5AA8258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3613765159" sldId="388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3613765159" sldId="388"/>
            <ac:spMk id="9" creationId="{ED894347-C9A9-4BFD-8A6D-05A2B0CDDF79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3613765159" sldId="388"/>
            <ac:spMk id="11" creationId="{284ED281-4082-46F9-86EE-D78901367138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3613765159" sldId="388"/>
            <ac:spMk id="13" creationId="{5531D9B7-48AB-4407-A9E8-13391FCB2E54}"/>
          </ac:spMkLst>
        </pc:sp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3672682222" sldId="389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3672682222" sldId="389"/>
            <ac:spMk id="13" creationId="{F34100BD-773A-4822-A05B-AEB7D41E9A3F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3672682222" sldId="389"/>
            <ac:spMk id="15" creationId="{EA2AEA56-4902-4CC1-A43B-1AC27C88CB90}"/>
          </ac:spMkLst>
        </pc:spChg>
      </pc:sldChg>
      <pc:sldChg chg="ord">
        <pc:chgData name="Mannerhagen Peter" userId="77036b5a-cee7-41f2-a9c4-f30f9897a622" providerId="ADAL" clId="{7F25461A-4306-4419-84DC-90FEC2A45734}" dt="2021-05-25T12:00:10.375" v="179"/>
        <pc:sldMkLst>
          <pc:docMk/>
          <pc:sldMk cId="157519305" sldId="1557"/>
        </pc:sldMkLst>
      </pc:sldChg>
      <pc:sldChg chg="addSp delSp modSp add mod modAnim">
        <pc:chgData name="Mannerhagen Peter" userId="77036b5a-cee7-41f2-a9c4-f30f9897a622" providerId="ADAL" clId="{7F25461A-4306-4419-84DC-90FEC2A45734}" dt="2021-05-27T13:43:01.222" v="790"/>
        <pc:sldMkLst>
          <pc:docMk/>
          <pc:sldMk cId="1734978086" sldId="1558"/>
        </pc:sldMkLst>
        <pc:spChg chg="mod">
          <ac:chgData name="Mannerhagen Peter" userId="77036b5a-cee7-41f2-a9c4-f30f9897a622" providerId="ADAL" clId="{7F25461A-4306-4419-84DC-90FEC2A45734}" dt="2021-05-11T14:44:31.026" v="99" actId="20577"/>
          <ac:spMkLst>
            <pc:docMk/>
            <pc:sldMk cId="1734978086" sldId="1558"/>
            <ac:spMk id="2" creationId="{D12DF56F-D243-4B4E-9D70-458C3FE10CB4}"/>
          </ac:spMkLst>
        </pc:spChg>
        <pc:spChg chg="add del mod">
          <ac:chgData name="Mannerhagen Peter" userId="77036b5a-cee7-41f2-a9c4-f30f9897a622" providerId="ADAL" clId="{7F25461A-4306-4419-84DC-90FEC2A45734}" dt="2021-05-27T13:33:33.986" v="689" actId="478"/>
          <ac:spMkLst>
            <pc:docMk/>
            <pc:sldMk cId="1734978086" sldId="1558"/>
            <ac:spMk id="3" creationId="{920BACB8-FFA4-43E3-B5A8-F8A521EB63CB}"/>
          </ac:spMkLst>
        </pc:spChg>
        <pc:spChg chg="mod">
          <ac:chgData name="Mannerhagen Peter" userId="77036b5a-cee7-41f2-a9c4-f30f9897a622" providerId="ADAL" clId="{7F25461A-4306-4419-84DC-90FEC2A45734}" dt="2021-05-27T13:33:42.593" v="716" actId="1035"/>
          <ac:spMkLst>
            <pc:docMk/>
            <pc:sldMk cId="1734978086" sldId="1558"/>
            <ac:spMk id="5" creationId="{D8ABA516-E04D-4792-A8DA-CD78F839D8F9}"/>
          </ac:spMkLst>
        </pc:spChg>
        <pc:spChg chg="add mod">
          <ac:chgData name="Mannerhagen Peter" userId="77036b5a-cee7-41f2-a9c4-f30f9897a622" providerId="ADAL" clId="{7F25461A-4306-4419-84DC-90FEC2A45734}" dt="2021-05-27T13:39:22.085" v="754" actId="113"/>
          <ac:spMkLst>
            <pc:docMk/>
            <pc:sldMk cId="1734978086" sldId="1558"/>
            <ac:spMk id="6" creationId="{766AB2AE-8D39-42F8-9376-D11DAF47C527}"/>
          </ac:spMkLst>
        </pc:spChg>
        <pc:spChg chg="mod">
          <ac:chgData name="Mannerhagen Peter" userId="77036b5a-cee7-41f2-a9c4-f30f9897a622" providerId="ADAL" clId="{7F25461A-4306-4419-84DC-90FEC2A45734}" dt="2021-05-27T13:33:42.593" v="716" actId="1035"/>
          <ac:spMkLst>
            <pc:docMk/>
            <pc:sldMk cId="1734978086" sldId="1558"/>
            <ac:spMk id="7" creationId="{C1296457-E2AE-4007-833F-504AFFDB359B}"/>
          </ac:spMkLst>
        </pc:spChg>
        <pc:spChg chg="add mod">
          <ac:chgData name="Mannerhagen Peter" userId="77036b5a-cee7-41f2-a9c4-f30f9897a622" providerId="ADAL" clId="{7F25461A-4306-4419-84DC-90FEC2A45734}" dt="2021-05-27T13:40:31.584" v="783" actId="14100"/>
          <ac:spMkLst>
            <pc:docMk/>
            <pc:sldMk cId="1734978086" sldId="1558"/>
            <ac:spMk id="9" creationId="{26B6DD77-4D1D-4F51-A8E7-753EC046EEC2}"/>
          </ac:spMkLst>
        </pc:spChg>
        <pc:graphicFrameChg chg="add mod modGraphic">
          <ac:chgData name="Mannerhagen Peter" userId="77036b5a-cee7-41f2-a9c4-f30f9897a622" providerId="ADAL" clId="{7F25461A-4306-4419-84DC-90FEC2A45734}" dt="2021-05-27T13:39:18.280" v="753" actId="113"/>
          <ac:graphicFrameMkLst>
            <pc:docMk/>
            <pc:sldMk cId="1734978086" sldId="1558"/>
            <ac:graphicFrameMk id="4" creationId="{F05765CE-F53C-4941-AF23-78FD63420F6E}"/>
          </ac:graphicFrameMkLst>
        </pc:graphicFrameChg>
        <pc:graphicFrameChg chg="add del mod">
          <ac:chgData name="Mannerhagen Peter" userId="77036b5a-cee7-41f2-a9c4-f30f9897a622" providerId="ADAL" clId="{7F25461A-4306-4419-84DC-90FEC2A45734}" dt="2021-05-27T13:37:36.837" v="747" actId="478"/>
          <ac:graphicFrameMkLst>
            <pc:docMk/>
            <pc:sldMk cId="1734978086" sldId="1558"/>
            <ac:graphicFrameMk id="8" creationId="{B2B18BE1-EEEB-4D0C-917B-549435CE784A}"/>
          </ac:graphicFrameMkLst>
        </pc:graphicFrameChg>
        <pc:picChg chg="mod">
          <ac:chgData name="Mannerhagen Peter" userId="77036b5a-cee7-41f2-a9c4-f30f9897a622" providerId="ADAL" clId="{7F25461A-4306-4419-84DC-90FEC2A45734}" dt="2021-05-27T13:33:42.593" v="716" actId="1035"/>
          <ac:picMkLst>
            <pc:docMk/>
            <pc:sldMk cId="1734978086" sldId="1558"/>
            <ac:picMk id="3074" creationId="{AB0EB4A0-8309-46FF-8068-67BD28712B8F}"/>
          </ac:picMkLst>
        </pc:picChg>
      </pc:sldChg>
      <pc:sldChg chg="del">
        <pc:chgData name="Mannerhagen Peter" userId="77036b5a-cee7-41f2-a9c4-f30f9897a622" providerId="ADAL" clId="{7F25461A-4306-4419-84DC-90FEC2A45734}" dt="2021-05-11T14:21:01.698" v="1" actId="47"/>
        <pc:sldMkLst>
          <pc:docMk/>
          <pc:sldMk cId="2069882988" sldId="1600"/>
        </pc:sldMkLst>
      </pc:sldChg>
      <pc:sldChg chg="delSp add del setBg delDesignElem">
        <pc:chgData name="Mannerhagen Peter" userId="77036b5a-cee7-41f2-a9c4-f30f9897a622" providerId="ADAL" clId="{7F25461A-4306-4419-84DC-90FEC2A45734}" dt="2021-05-11T14:27:31.015" v="40" actId="47"/>
        <pc:sldMkLst>
          <pc:docMk/>
          <pc:sldMk cId="3652481960" sldId="1614"/>
        </pc:sldMkLst>
        <pc:spChg chg="del">
          <ac:chgData name="Mannerhagen Peter" userId="77036b5a-cee7-41f2-a9c4-f30f9897a622" providerId="ADAL" clId="{7F25461A-4306-4419-84DC-90FEC2A45734}" dt="2021-05-11T14:27:18.486" v="38"/>
          <ac:spMkLst>
            <pc:docMk/>
            <pc:sldMk cId="3652481960" sldId="1614"/>
            <ac:spMk id="10" creationId="{42285737-90EE-47DC-AC80-8AE156B11969}"/>
          </ac:spMkLst>
        </pc:spChg>
        <pc:grpChg chg="del">
          <ac:chgData name="Mannerhagen Peter" userId="77036b5a-cee7-41f2-a9c4-f30f9897a622" providerId="ADAL" clId="{7F25461A-4306-4419-84DC-90FEC2A45734}" dt="2021-05-11T14:27:18.486" v="38"/>
          <ac:grpSpMkLst>
            <pc:docMk/>
            <pc:sldMk cId="3652481960" sldId="1614"/>
            <ac:grpSpMk id="12" creationId="{B57BDC17-F1B3-455F-BBF1-680AA1F25C06}"/>
          </ac:grpSpMkLst>
        </pc:grpChg>
      </pc:sldChg>
      <pc:sldChg chg="modSp add del mod ord">
        <pc:chgData name="Mannerhagen Peter" userId="77036b5a-cee7-41f2-a9c4-f30f9897a622" providerId="ADAL" clId="{7F25461A-4306-4419-84DC-90FEC2A45734}" dt="2021-05-27T12:08:17.740" v="209" actId="20577"/>
        <pc:sldMkLst>
          <pc:docMk/>
          <pc:sldMk cId="1503192507" sldId="1616"/>
        </pc:sldMkLst>
        <pc:spChg chg="mod">
          <ac:chgData name="Mannerhagen Peter" userId="77036b5a-cee7-41f2-a9c4-f30f9897a622" providerId="ADAL" clId="{7F25461A-4306-4419-84DC-90FEC2A45734}" dt="2021-05-27T12:08:17.740" v="209" actId="20577"/>
          <ac:spMkLst>
            <pc:docMk/>
            <pc:sldMk cId="1503192507" sldId="1616"/>
            <ac:spMk id="6" creationId="{41E942F1-3152-714C-A8BF-56B49FEDF12D}"/>
          </ac:spMkLst>
        </pc:spChg>
      </pc:sldChg>
      <pc:sldChg chg="addSp delSp modSp new mod setBg">
        <pc:chgData name="Mannerhagen Peter" userId="77036b5a-cee7-41f2-a9c4-f30f9897a622" providerId="ADAL" clId="{7F25461A-4306-4419-84DC-90FEC2A45734}" dt="2021-05-11T14:40:19.881" v="83" actId="26606"/>
        <pc:sldMkLst>
          <pc:docMk/>
          <pc:sldMk cId="3109157943" sldId="1617"/>
        </pc:sldMkLst>
        <pc:spChg chg="mod">
          <ac:chgData name="Mannerhagen Peter" userId="77036b5a-cee7-41f2-a9c4-f30f9897a622" providerId="ADAL" clId="{7F25461A-4306-4419-84DC-90FEC2A45734}" dt="2021-05-11T14:40:19.881" v="83" actId="26606"/>
          <ac:spMkLst>
            <pc:docMk/>
            <pc:sldMk cId="3109157943" sldId="1617"/>
            <ac:spMk id="2" creationId="{61D3E5CB-6792-4C6B-AFE7-C62DA64D85F1}"/>
          </ac:spMkLst>
        </pc:spChg>
        <pc:spChg chg="del">
          <ac:chgData name="Mannerhagen Peter" userId="77036b5a-cee7-41f2-a9c4-f30f9897a622" providerId="ADAL" clId="{7F25461A-4306-4419-84DC-90FEC2A45734}" dt="2021-05-11T14:40:02.952" v="82" actId="931"/>
          <ac:spMkLst>
            <pc:docMk/>
            <pc:sldMk cId="3109157943" sldId="1617"/>
            <ac:spMk id="3" creationId="{5D5AE294-C169-475C-884C-AED6C135EC5A}"/>
          </ac:spMkLst>
        </pc:spChg>
        <pc:spChg chg="add">
          <ac:chgData name="Mannerhagen Peter" userId="77036b5a-cee7-41f2-a9c4-f30f9897a622" providerId="ADAL" clId="{7F25461A-4306-4419-84DC-90FEC2A45734}" dt="2021-05-11T14:40:19.881" v="83" actId="26606"/>
          <ac:spMkLst>
            <pc:docMk/>
            <pc:sldMk cId="3109157943" sldId="1617"/>
            <ac:spMk id="10" creationId="{FB5B0058-AF13-4859-B429-4EDDE2A26F7F}"/>
          </ac:spMkLst>
        </pc:spChg>
        <pc:spChg chg="add">
          <ac:chgData name="Mannerhagen Peter" userId="77036b5a-cee7-41f2-a9c4-f30f9897a622" providerId="ADAL" clId="{7F25461A-4306-4419-84DC-90FEC2A45734}" dt="2021-05-11T14:40:19.881" v="83" actId="26606"/>
          <ac:spMkLst>
            <pc:docMk/>
            <pc:sldMk cId="3109157943" sldId="1617"/>
            <ac:spMk id="12" creationId="{D84C2E9E-0B5D-4B5F-9A1F-70EBDCE39034}"/>
          </ac:spMkLst>
        </pc:spChg>
        <pc:picChg chg="add mod">
          <ac:chgData name="Mannerhagen Peter" userId="77036b5a-cee7-41f2-a9c4-f30f9897a622" providerId="ADAL" clId="{7F25461A-4306-4419-84DC-90FEC2A45734}" dt="2021-05-11T14:40:19.881" v="83" actId="26606"/>
          <ac:picMkLst>
            <pc:docMk/>
            <pc:sldMk cId="3109157943" sldId="1617"/>
            <ac:picMk id="5" creationId="{C5E5620B-CFB2-42ED-97DD-65D7099A5AE6}"/>
          </ac:picMkLst>
        </pc:picChg>
      </pc:sldChg>
      <pc:sldChg chg="delSp add del setBg delDesignElem">
        <pc:chgData name="Mannerhagen Peter" userId="77036b5a-cee7-41f2-a9c4-f30f9897a622" providerId="ADAL" clId="{7F25461A-4306-4419-84DC-90FEC2A45734}" dt="2021-05-11T14:27:31.015" v="40" actId="47"/>
        <pc:sldMkLst>
          <pc:docMk/>
          <pc:sldMk cId="3912076137" sldId="1643"/>
        </pc:sldMkLst>
        <pc:spChg chg="del">
          <ac:chgData name="Mannerhagen Peter" userId="77036b5a-cee7-41f2-a9c4-f30f9897a622" providerId="ADAL" clId="{7F25461A-4306-4419-84DC-90FEC2A45734}" dt="2021-05-11T14:27:18.486" v="38"/>
          <ac:spMkLst>
            <pc:docMk/>
            <pc:sldMk cId="3912076137" sldId="1643"/>
            <ac:spMk id="4103" creationId="{CF62D2A7-8207-488C-9F46-316BA81A16C8}"/>
          </ac:spMkLst>
        </pc:spChg>
      </pc:sldChg>
      <pc:sldChg chg="addSp delSp modSp add mod setBg">
        <pc:chgData name="Mannerhagen Peter" userId="77036b5a-cee7-41f2-a9c4-f30f9897a622" providerId="ADAL" clId="{7F25461A-4306-4419-84DC-90FEC2A45734}" dt="2021-05-11T14:31:32.314" v="52" actId="478"/>
        <pc:sldMkLst>
          <pc:docMk/>
          <pc:sldMk cId="1078609177" sldId="1644"/>
        </pc:sldMkLst>
        <pc:spChg chg="del mod">
          <ac:chgData name="Mannerhagen Peter" userId="77036b5a-cee7-41f2-a9c4-f30f9897a622" providerId="ADAL" clId="{7F25461A-4306-4419-84DC-90FEC2A45734}" dt="2021-05-11T14:31:32.314" v="52" actId="478"/>
          <ac:spMkLst>
            <pc:docMk/>
            <pc:sldMk cId="1078609177" sldId="1644"/>
            <ac:spMk id="2" creationId="{F27191A7-DC3E-439A-A35C-BDB2E6C1B003}"/>
          </ac:spMkLst>
        </pc:spChg>
        <pc:spChg chg="add">
          <ac:chgData name="Mannerhagen Peter" userId="77036b5a-cee7-41f2-a9c4-f30f9897a622" providerId="ADAL" clId="{7F25461A-4306-4419-84DC-90FEC2A45734}" dt="2021-05-11T14:31:19.403" v="47" actId="26606"/>
          <ac:spMkLst>
            <pc:docMk/>
            <pc:sldMk cId="1078609177" sldId="1644"/>
            <ac:spMk id="77" creationId="{5A59F003-E00A-43F9-91DC-CC54E3B87466}"/>
          </ac:spMkLst>
        </pc:spChg>
        <pc:spChg chg="add">
          <ac:chgData name="Mannerhagen Peter" userId="77036b5a-cee7-41f2-a9c4-f30f9897a622" providerId="ADAL" clId="{7F25461A-4306-4419-84DC-90FEC2A45734}" dt="2021-05-11T14:31:19.403" v="47" actId="26606"/>
          <ac:spMkLst>
            <pc:docMk/>
            <pc:sldMk cId="1078609177" sldId="1644"/>
            <ac:spMk id="79" creationId="{D74A4382-E3AD-430A-9A1F-DFA3E0E77A7D}"/>
          </ac:spMkLst>
        </pc:spChg>
        <pc:spChg chg="add">
          <ac:chgData name="Mannerhagen Peter" userId="77036b5a-cee7-41f2-a9c4-f30f9897a622" providerId="ADAL" clId="{7F25461A-4306-4419-84DC-90FEC2A45734}" dt="2021-05-11T14:31:19.403" v="47" actId="26606"/>
          <ac:spMkLst>
            <pc:docMk/>
            <pc:sldMk cId="1078609177" sldId="1644"/>
            <ac:spMk id="81" creationId="{79F40191-0F44-4FD1-82CC-ACB507C14BE6}"/>
          </ac:spMkLst>
        </pc:spChg>
        <pc:spChg chg="mod">
          <ac:chgData name="Mannerhagen Peter" userId="77036b5a-cee7-41f2-a9c4-f30f9897a622" providerId="ADAL" clId="{7F25461A-4306-4419-84DC-90FEC2A45734}" dt="2021-05-11T14:31:19.403" v="47" actId="26606"/>
          <ac:spMkLst>
            <pc:docMk/>
            <pc:sldMk cId="1078609177" sldId="1644"/>
            <ac:spMk id="4102" creationId="{8B0C481A-1CE2-4FA5-A222-711BDE0DF5CD}"/>
          </ac:spMkLst>
        </pc:spChg>
        <pc:spChg chg="del">
          <ac:chgData name="Mannerhagen Peter" userId="77036b5a-cee7-41f2-a9c4-f30f9897a622" providerId="ADAL" clId="{7F25461A-4306-4419-84DC-90FEC2A45734}" dt="2021-05-11T14:31:19.403" v="47" actId="26606"/>
          <ac:spMkLst>
            <pc:docMk/>
            <pc:sldMk cId="1078609177" sldId="1644"/>
            <ac:spMk id="4103" creationId="{CF62D2A7-8207-488C-9F46-316BA81A16C8}"/>
          </ac:spMkLst>
        </pc:spChg>
        <pc:picChg chg="add mod ord">
          <ac:chgData name="Mannerhagen Peter" userId="77036b5a-cee7-41f2-a9c4-f30f9897a622" providerId="ADAL" clId="{7F25461A-4306-4419-84DC-90FEC2A45734}" dt="2021-05-11T14:31:19.403" v="47" actId="26606"/>
          <ac:picMkLst>
            <pc:docMk/>
            <pc:sldMk cId="1078609177" sldId="1644"/>
            <ac:picMk id="1026" creationId="{0E5E23AC-B3CF-4EBE-9412-EBD172606A1F}"/>
          </ac:picMkLst>
        </pc:picChg>
        <pc:picChg chg="del">
          <ac:chgData name="Mannerhagen Peter" userId="77036b5a-cee7-41f2-a9c4-f30f9897a622" providerId="ADAL" clId="{7F25461A-4306-4419-84DC-90FEC2A45734}" dt="2021-05-11T14:31:09.885" v="45" actId="478"/>
          <ac:picMkLst>
            <pc:docMk/>
            <pc:sldMk cId="1078609177" sldId="1644"/>
            <ac:picMk id="4098" creationId="{BC33435F-A99F-4266-A869-2C3D596AD40C}"/>
          </ac:picMkLst>
        </pc:picChg>
      </pc:sldChg>
      <pc:sldChg chg="addSp delSp modSp add mod setBg setClrOvrMap">
        <pc:chgData name="Mannerhagen Peter" userId="77036b5a-cee7-41f2-a9c4-f30f9897a622" providerId="ADAL" clId="{7F25461A-4306-4419-84DC-90FEC2A45734}" dt="2021-06-15T07:45:23.687" v="6961" actId="20577"/>
        <pc:sldMkLst>
          <pc:docMk/>
          <pc:sldMk cId="23467020" sldId="1645"/>
        </pc:sldMkLst>
        <pc:spChg chg="mod">
          <ac:chgData name="Mannerhagen Peter" userId="77036b5a-cee7-41f2-a9c4-f30f9897a622" providerId="ADAL" clId="{7F25461A-4306-4419-84DC-90FEC2A45734}" dt="2021-06-15T07:45:23.687" v="6961" actId="20577"/>
          <ac:spMkLst>
            <pc:docMk/>
            <pc:sldMk cId="23467020" sldId="1645"/>
            <ac:spMk id="2" creationId="{82DAB27F-496B-42AD-BB9A-E9B657B55808}"/>
          </ac:spMkLst>
        </pc:spChg>
        <pc:spChg chg="del">
          <ac:chgData name="Mannerhagen Peter" userId="77036b5a-cee7-41f2-a9c4-f30f9897a622" providerId="ADAL" clId="{7F25461A-4306-4419-84DC-90FEC2A45734}" dt="2021-06-14T13:02:25.927" v="5835" actId="26606"/>
          <ac:spMkLst>
            <pc:docMk/>
            <pc:sldMk cId="23467020" sldId="1645"/>
            <ac:spMk id="10" creationId="{42285737-90EE-47DC-AC80-8AE156B11969}"/>
          </ac:spMkLst>
        </pc:spChg>
        <pc:spChg chg="add">
          <ac:chgData name="Mannerhagen Peter" userId="77036b5a-cee7-41f2-a9c4-f30f9897a622" providerId="ADAL" clId="{7F25461A-4306-4419-84DC-90FEC2A45734}" dt="2021-06-14T13:02:25.927" v="5835" actId="26606"/>
          <ac:spMkLst>
            <pc:docMk/>
            <pc:sldMk cId="23467020" sldId="1645"/>
            <ac:spMk id="24" creationId="{CF62D2A7-8207-488C-9F46-316BA81A16C8}"/>
          </ac:spMkLst>
        </pc:spChg>
        <pc:grpChg chg="del">
          <ac:chgData name="Mannerhagen Peter" userId="77036b5a-cee7-41f2-a9c4-f30f9897a622" providerId="ADAL" clId="{7F25461A-4306-4419-84DC-90FEC2A45734}" dt="2021-06-14T13:02:25.927" v="5835" actId="26606"/>
          <ac:grpSpMkLst>
            <pc:docMk/>
            <pc:sldMk cId="23467020" sldId="1645"/>
            <ac:grpSpMk id="12" creationId="{B57BDC17-F1B3-455F-BBF1-680AA1F25C06}"/>
          </ac:grpSpMkLst>
        </pc:grpChg>
        <pc:graphicFrameChg chg="mod modGraphic">
          <ac:chgData name="Mannerhagen Peter" userId="77036b5a-cee7-41f2-a9c4-f30f9897a622" providerId="ADAL" clId="{7F25461A-4306-4419-84DC-90FEC2A45734}" dt="2021-06-14T13:02:25.927" v="5835" actId="26606"/>
          <ac:graphicFrameMkLst>
            <pc:docMk/>
            <pc:sldMk cId="23467020" sldId="1645"/>
            <ac:graphicFrameMk id="5" creationId="{12D82FB8-6B93-4C98-9173-756F97DFA4E4}"/>
          </ac:graphicFrameMkLst>
        </pc:graphicFrameChg>
        <pc:picChg chg="add">
          <ac:chgData name="Mannerhagen Peter" userId="77036b5a-cee7-41f2-a9c4-f30f9897a622" providerId="ADAL" clId="{7F25461A-4306-4419-84DC-90FEC2A45734}" dt="2021-06-14T13:02:25.927" v="5835" actId="26606"/>
          <ac:picMkLst>
            <pc:docMk/>
            <pc:sldMk cId="23467020" sldId="1645"/>
            <ac:picMk id="20" creationId="{562253CC-64CB-4E69-B918-5ABC1A8032B2}"/>
          </ac:picMkLst>
        </pc:picChg>
      </pc:sldChg>
      <pc:sldChg chg="addSp delSp modSp new mod setBg">
        <pc:chgData name="Mannerhagen Peter" userId="77036b5a-cee7-41f2-a9c4-f30f9897a622" providerId="ADAL" clId="{7F25461A-4306-4419-84DC-90FEC2A45734}" dt="2021-06-14T12:52:00.374" v="5623" actId="26606"/>
        <pc:sldMkLst>
          <pc:docMk/>
          <pc:sldMk cId="2931239848" sldId="1646"/>
        </pc:sldMkLst>
        <pc:spChg chg="mod ord">
          <ac:chgData name="Mannerhagen Peter" userId="77036b5a-cee7-41f2-a9c4-f30f9897a622" providerId="ADAL" clId="{7F25461A-4306-4419-84DC-90FEC2A45734}" dt="2021-06-14T12:52:00.374" v="5623" actId="26606"/>
          <ac:spMkLst>
            <pc:docMk/>
            <pc:sldMk cId="2931239848" sldId="1646"/>
            <ac:spMk id="2" creationId="{8CD49972-C6E1-4B9B-91D4-0981050D04C1}"/>
          </ac:spMkLst>
        </pc:spChg>
        <pc:spChg chg="del">
          <ac:chgData name="Mannerhagen Peter" userId="77036b5a-cee7-41f2-a9c4-f30f9897a622" providerId="ADAL" clId="{7F25461A-4306-4419-84DC-90FEC2A45734}" dt="2021-06-14T12:51:05.496" v="5617" actId="478"/>
          <ac:spMkLst>
            <pc:docMk/>
            <pc:sldMk cId="2931239848" sldId="1646"/>
            <ac:spMk id="3" creationId="{F46910C9-FEE4-40BC-9D32-A6BC680C3980}"/>
          </ac:spMkLst>
        </pc:spChg>
        <pc:spChg chg="add">
          <ac:chgData name="Mannerhagen Peter" userId="77036b5a-cee7-41f2-a9c4-f30f9897a622" providerId="ADAL" clId="{7F25461A-4306-4419-84DC-90FEC2A45734}" dt="2021-06-14T12:52:00.374" v="5623" actId="26606"/>
          <ac:spMkLst>
            <pc:docMk/>
            <pc:sldMk cId="2931239848" sldId="1646"/>
            <ac:spMk id="11" creationId="{53F29798-D584-4792-9B62-3F5F5C36D619}"/>
          </ac:spMkLst>
        </pc:spChg>
        <pc:picChg chg="add mod">
          <ac:chgData name="Mannerhagen Peter" userId="77036b5a-cee7-41f2-a9c4-f30f9897a622" providerId="ADAL" clId="{7F25461A-4306-4419-84DC-90FEC2A45734}" dt="2021-06-14T12:52:00.374" v="5623" actId="26606"/>
          <ac:picMkLst>
            <pc:docMk/>
            <pc:sldMk cId="2931239848" sldId="1646"/>
            <ac:picMk id="4" creationId="{7A533B9D-770B-46FC-861E-372E777223A0}"/>
          </ac:picMkLst>
        </pc:picChg>
        <pc:picChg chg="add mod">
          <ac:chgData name="Mannerhagen Peter" userId="77036b5a-cee7-41f2-a9c4-f30f9897a622" providerId="ADAL" clId="{7F25461A-4306-4419-84DC-90FEC2A45734}" dt="2021-06-14T12:52:00.374" v="5623" actId="26606"/>
          <ac:picMkLst>
            <pc:docMk/>
            <pc:sldMk cId="2931239848" sldId="1646"/>
            <ac:picMk id="6" creationId="{C098CF10-96D1-4F8F-8BDB-82059D307A03}"/>
          </ac:picMkLst>
        </pc:picChg>
      </pc:sldChg>
      <pc:sldChg chg="addSp modSp new mod setBg modAnim">
        <pc:chgData name="Mannerhagen Peter" userId="77036b5a-cee7-41f2-a9c4-f30f9897a622" providerId="ADAL" clId="{7F25461A-4306-4419-84DC-90FEC2A45734}" dt="2021-06-15T06:23:11.100" v="6324" actId="20577"/>
        <pc:sldMkLst>
          <pc:docMk/>
          <pc:sldMk cId="3898939136" sldId="1647"/>
        </pc:sldMkLst>
        <pc:spChg chg="mod">
          <ac:chgData name="Mannerhagen Peter" userId="77036b5a-cee7-41f2-a9c4-f30f9897a622" providerId="ADAL" clId="{7F25461A-4306-4419-84DC-90FEC2A45734}" dt="2021-06-14T10:46:29.305" v="4727" actId="26606"/>
          <ac:spMkLst>
            <pc:docMk/>
            <pc:sldMk cId="3898939136" sldId="1647"/>
            <ac:spMk id="2" creationId="{C1F3E05D-DB57-44AC-AD65-67BDD8412039}"/>
          </ac:spMkLst>
        </pc:spChg>
        <pc:spChg chg="mod">
          <ac:chgData name="Mannerhagen Peter" userId="77036b5a-cee7-41f2-a9c4-f30f9897a622" providerId="ADAL" clId="{7F25461A-4306-4419-84DC-90FEC2A45734}" dt="2021-06-15T06:23:11.100" v="6324" actId="20577"/>
          <ac:spMkLst>
            <pc:docMk/>
            <pc:sldMk cId="3898939136" sldId="1647"/>
            <ac:spMk id="3" creationId="{1AF801E2-8ADB-4F8C-B3A6-1F332374B405}"/>
          </ac:spMkLst>
        </pc:spChg>
        <pc:spChg chg="add">
          <ac:chgData name="Mannerhagen Peter" userId="77036b5a-cee7-41f2-a9c4-f30f9897a622" providerId="ADAL" clId="{7F25461A-4306-4419-84DC-90FEC2A45734}" dt="2021-06-14T10:46:29.305" v="4727" actId="26606"/>
          <ac:spMkLst>
            <pc:docMk/>
            <pc:sldMk cId="3898939136" sldId="1647"/>
            <ac:spMk id="8" creationId="{7CB4857B-ED7C-444D-9F04-2F885114A1C2}"/>
          </ac:spMkLst>
        </pc:spChg>
        <pc:spChg chg="add">
          <ac:chgData name="Mannerhagen Peter" userId="77036b5a-cee7-41f2-a9c4-f30f9897a622" providerId="ADAL" clId="{7F25461A-4306-4419-84DC-90FEC2A45734}" dt="2021-06-14T10:46:29.305" v="4727" actId="26606"/>
          <ac:spMkLst>
            <pc:docMk/>
            <pc:sldMk cId="3898939136" sldId="1647"/>
            <ac:spMk id="10" creationId="{D18046FB-44EA-4FD8-A585-EA09A319B2D0}"/>
          </ac:spMkLst>
        </pc:spChg>
        <pc:spChg chg="add">
          <ac:chgData name="Mannerhagen Peter" userId="77036b5a-cee7-41f2-a9c4-f30f9897a622" providerId="ADAL" clId="{7F25461A-4306-4419-84DC-90FEC2A45734}" dt="2021-06-14T10:46:29.305" v="4727" actId="26606"/>
          <ac:spMkLst>
            <pc:docMk/>
            <pc:sldMk cId="3898939136" sldId="1647"/>
            <ac:spMk id="12" creationId="{479F5F2B-8B58-4140-AE6A-51F6C67B18D9}"/>
          </ac:spMkLst>
        </pc:spChg>
      </pc:sldChg>
      <pc:sldChg chg="addSp delSp modSp new mod setBg setClrOvrMap">
        <pc:chgData name="Mannerhagen Peter" userId="77036b5a-cee7-41f2-a9c4-f30f9897a622" providerId="ADAL" clId="{7F25461A-4306-4419-84DC-90FEC2A45734}" dt="2021-06-15T06:24:57.227" v="6334" actId="1076"/>
        <pc:sldMkLst>
          <pc:docMk/>
          <pc:sldMk cId="3239869989" sldId="1648"/>
        </pc:sldMkLst>
        <pc:spChg chg="mod">
          <ac:chgData name="Mannerhagen Peter" userId="77036b5a-cee7-41f2-a9c4-f30f9897a622" providerId="ADAL" clId="{7F25461A-4306-4419-84DC-90FEC2A45734}" dt="2021-06-15T06:24:57.227" v="6334" actId="1076"/>
          <ac:spMkLst>
            <pc:docMk/>
            <pc:sldMk cId="3239869989" sldId="1648"/>
            <ac:spMk id="2" creationId="{F30DE9FC-9805-41EF-80D9-2CAE9899960F}"/>
          </ac:spMkLst>
        </pc:spChg>
        <pc:spChg chg="del">
          <ac:chgData name="Mannerhagen Peter" userId="77036b5a-cee7-41f2-a9c4-f30f9897a622" providerId="ADAL" clId="{7F25461A-4306-4419-84DC-90FEC2A45734}" dt="2021-06-14T10:52:12.251" v="4754"/>
          <ac:spMkLst>
            <pc:docMk/>
            <pc:sldMk cId="3239869989" sldId="1648"/>
            <ac:spMk id="3" creationId="{12BE877E-41A0-441B-B041-26D66A4D9A0B}"/>
          </ac:spMkLst>
        </pc:spChg>
        <pc:spChg chg="add mod">
          <ac:chgData name="Mannerhagen Peter" userId="77036b5a-cee7-41f2-a9c4-f30f9897a622" providerId="ADAL" clId="{7F25461A-4306-4419-84DC-90FEC2A45734}" dt="2021-06-15T06:23:54.248" v="6326" actId="403"/>
          <ac:spMkLst>
            <pc:docMk/>
            <pc:sldMk cId="3239869989" sldId="1648"/>
            <ac:spMk id="4" creationId="{06109BE3-DA5B-488E-896B-CE07C792CAAD}"/>
          </ac:spMkLst>
        </pc:spChg>
        <pc:spChg chg="add mod ord">
          <ac:chgData name="Mannerhagen Peter" userId="77036b5a-cee7-41f2-a9c4-f30f9897a622" providerId="ADAL" clId="{7F25461A-4306-4419-84DC-90FEC2A45734}" dt="2021-06-15T06:24:13.353" v="6330" actId="14100"/>
          <ac:spMkLst>
            <pc:docMk/>
            <pc:sldMk cId="3239869989" sldId="1648"/>
            <ac:spMk id="5" creationId="{1FF827C2-029F-4EB6-9386-56AAB0613C31}"/>
          </ac:spMkLst>
        </pc:spChg>
        <pc:spChg chg="add mod">
          <ac:chgData name="Mannerhagen Peter" userId="77036b5a-cee7-41f2-a9c4-f30f9897a622" providerId="ADAL" clId="{7F25461A-4306-4419-84DC-90FEC2A45734}" dt="2021-06-14T11:05:57.659" v="4973" actId="2085"/>
          <ac:spMkLst>
            <pc:docMk/>
            <pc:sldMk cId="3239869989" sldId="1648"/>
            <ac:spMk id="6" creationId="{B9BC0643-C269-44BC-BC62-B844A9F2BA61}"/>
          </ac:spMkLst>
        </pc:spChg>
        <pc:spChg chg="add">
          <ac:chgData name="Mannerhagen Peter" userId="77036b5a-cee7-41f2-a9c4-f30f9897a622" providerId="ADAL" clId="{7F25461A-4306-4419-84DC-90FEC2A45734}" dt="2021-06-14T11:05:01.850" v="4969" actId="26606"/>
          <ac:spMkLst>
            <pc:docMk/>
            <pc:sldMk cId="3239869989" sldId="1648"/>
            <ac:spMk id="10" creationId="{2A6B319F-86FE-4754-878E-06F0804D882B}"/>
          </ac:spMkLst>
        </pc:spChg>
        <pc:spChg chg="add">
          <ac:chgData name="Mannerhagen Peter" userId="77036b5a-cee7-41f2-a9c4-f30f9897a622" providerId="ADAL" clId="{7F25461A-4306-4419-84DC-90FEC2A45734}" dt="2021-06-14T11:05:01.850" v="4969" actId="26606"/>
          <ac:spMkLst>
            <pc:docMk/>
            <pc:sldMk cId="3239869989" sldId="1648"/>
            <ac:spMk id="12" creationId="{DCF7D1B5-3477-499F-ACC5-2C8B07F4EDB3}"/>
          </ac:spMkLst>
        </pc:spChg>
      </pc:sldChg>
      <pc:sldChg chg="addSp delSp modSp new mod modAnim">
        <pc:chgData name="Mannerhagen Peter" userId="77036b5a-cee7-41f2-a9c4-f30f9897a622" providerId="ADAL" clId="{7F25461A-4306-4419-84DC-90FEC2A45734}" dt="2021-06-15T06:52:52.564" v="6384" actId="20577"/>
        <pc:sldMkLst>
          <pc:docMk/>
          <pc:sldMk cId="3330985403" sldId="1649"/>
        </pc:sldMkLst>
        <pc:spChg chg="del">
          <ac:chgData name="Mannerhagen Peter" userId="77036b5a-cee7-41f2-a9c4-f30f9897a622" providerId="ADAL" clId="{7F25461A-4306-4419-84DC-90FEC2A45734}" dt="2021-05-27T13:58:52.701" v="869"/>
          <ac:spMkLst>
            <pc:docMk/>
            <pc:sldMk cId="3330985403" sldId="1649"/>
            <ac:spMk id="2" creationId="{C55E81FE-080C-4476-B57D-434659E114F8}"/>
          </ac:spMkLst>
        </pc:spChg>
        <pc:spChg chg="del">
          <ac:chgData name="Mannerhagen Peter" userId="77036b5a-cee7-41f2-a9c4-f30f9897a622" providerId="ADAL" clId="{7F25461A-4306-4419-84DC-90FEC2A45734}" dt="2021-05-27T13:58:52.701" v="869"/>
          <ac:spMkLst>
            <pc:docMk/>
            <pc:sldMk cId="3330985403" sldId="1649"/>
            <ac:spMk id="3" creationId="{E929E772-9C60-4555-AFFC-20FC0B332F07}"/>
          </ac:spMkLst>
        </pc:spChg>
        <pc:spChg chg="add del mod">
          <ac:chgData name="Mannerhagen Peter" userId="77036b5a-cee7-41f2-a9c4-f30f9897a622" providerId="ADAL" clId="{7F25461A-4306-4419-84DC-90FEC2A45734}" dt="2021-05-27T14:02:19.602" v="895" actId="478"/>
          <ac:spMkLst>
            <pc:docMk/>
            <pc:sldMk cId="3330985403" sldId="1649"/>
            <ac:spMk id="4" creationId="{3A8C9644-EC50-421A-A461-7E692AA2C04E}"/>
          </ac:spMkLst>
        </pc:spChg>
        <pc:spChg chg="add mod">
          <ac:chgData name="Mannerhagen Peter" userId="77036b5a-cee7-41f2-a9c4-f30f9897a622" providerId="ADAL" clId="{7F25461A-4306-4419-84DC-90FEC2A45734}" dt="2021-06-15T06:52:52.564" v="6384" actId="20577"/>
          <ac:spMkLst>
            <pc:docMk/>
            <pc:sldMk cId="3330985403" sldId="1649"/>
            <ac:spMk id="5" creationId="{B8280CF7-D2CA-4920-8804-8C85D66A10C1}"/>
          </ac:spMkLst>
        </pc:spChg>
        <pc:spChg chg="add mod">
          <ac:chgData name="Mannerhagen Peter" userId="77036b5a-cee7-41f2-a9c4-f30f9897a622" providerId="ADAL" clId="{7F25461A-4306-4419-84DC-90FEC2A45734}" dt="2021-05-27T14:12:53.771" v="1054" actId="20577"/>
          <ac:spMkLst>
            <pc:docMk/>
            <pc:sldMk cId="3330985403" sldId="1649"/>
            <ac:spMk id="6" creationId="{1657ACEC-5530-45B3-B791-28EB01FF6A7F}"/>
          </ac:spMkLst>
        </pc:spChg>
        <pc:spChg chg="add del mod">
          <ac:chgData name="Mannerhagen Peter" userId="77036b5a-cee7-41f2-a9c4-f30f9897a622" providerId="ADAL" clId="{7F25461A-4306-4419-84DC-90FEC2A45734}" dt="2021-05-27T14:04:57.986" v="915" actId="478"/>
          <ac:spMkLst>
            <pc:docMk/>
            <pc:sldMk cId="3330985403" sldId="1649"/>
            <ac:spMk id="8" creationId="{C8CE513E-3434-4379-AAA4-3BFDB27CD74B}"/>
          </ac:spMkLst>
        </pc:spChg>
        <pc:spChg chg="add mod">
          <ac:chgData name="Mannerhagen Peter" userId="77036b5a-cee7-41f2-a9c4-f30f9897a622" providerId="ADAL" clId="{7F25461A-4306-4419-84DC-90FEC2A45734}" dt="2021-05-27T14:16:20.477" v="1097" actId="14100"/>
          <ac:spMkLst>
            <pc:docMk/>
            <pc:sldMk cId="3330985403" sldId="1649"/>
            <ac:spMk id="9" creationId="{1E8E0695-CC8B-4181-8660-852B9956ED10}"/>
          </ac:spMkLst>
        </pc:spChg>
        <pc:spChg chg="add mod">
          <ac:chgData name="Mannerhagen Peter" userId="77036b5a-cee7-41f2-a9c4-f30f9897a622" providerId="ADAL" clId="{7F25461A-4306-4419-84DC-90FEC2A45734}" dt="2021-05-27T14:05:15.605" v="916" actId="1076"/>
          <ac:spMkLst>
            <pc:docMk/>
            <pc:sldMk cId="3330985403" sldId="1649"/>
            <ac:spMk id="10" creationId="{776220FE-099E-4A84-B205-6240EDE8009D}"/>
          </ac:spMkLst>
        </pc:spChg>
        <pc:spChg chg="add mod">
          <ac:chgData name="Mannerhagen Peter" userId="77036b5a-cee7-41f2-a9c4-f30f9897a622" providerId="ADAL" clId="{7F25461A-4306-4419-84DC-90FEC2A45734}" dt="2021-05-27T14:05:15.605" v="916" actId="1076"/>
          <ac:spMkLst>
            <pc:docMk/>
            <pc:sldMk cId="3330985403" sldId="1649"/>
            <ac:spMk id="11" creationId="{CE012189-405E-43E7-9810-265C694C4B3B}"/>
          </ac:spMkLst>
        </pc:spChg>
        <pc:spChg chg="add mod">
          <ac:chgData name="Mannerhagen Peter" userId="77036b5a-cee7-41f2-a9c4-f30f9897a622" providerId="ADAL" clId="{7F25461A-4306-4419-84DC-90FEC2A45734}" dt="2021-05-27T14:05:15.605" v="916" actId="1076"/>
          <ac:spMkLst>
            <pc:docMk/>
            <pc:sldMk cId="3330985403" sldId="1649"/>
            <ac:spMk id="12" creationId="{A8066E69-81C6-4FF4-9FFD-84B16B1BAE5D}"/>
          </ac:spMkLst>
        </pc:spChg>
        <pc:spChg chg="add mod">
          <ac:chgData name="Mannerhagen Peter" userId="77036b5a-cee7-41f2-a9c4-f30f9897a622" providerId="ADAL" clId="{7F25461A-4306-4419-84DC-90FEC2A45734}" dt="2021-05-27T14:48:42.722" v="1349" actId="113"/>
          <ac:spMkLst>
            <pc:docMk/>
            <pc:sldMk cId="3330985403" sldId="1649"/>
            <ac:spMk id="13" creationId="{3C816874-DC08-4E38-855C-9F89764B91A6}"/>
          </ac:spMkLst>
        </pc:spChg>
        <pc:spChg chg="add mod">
          <ac:chgData name="Mannerhagen Peter" userId="77036b5a-cee7-41f2-a9c4-f30f9897a622" providerId="ADAL" clId="{7F25461A-4306-4419-84DC-90FEC2A45734}" dt="2021-05-27T14:05:15.605" v="916" actId="1076"/>
          <ac:spMkLst>
            <pc:docMk/>
            <pc:sldMk cId="3330985403" sldId="1649"/>
            <ac:spMk id="14" creationId="{CEFE6F13-04F5-492A-9E24-7B935B09BC87}"/>
          </ac:spMkLst>
        </pc:spChg>
        <pc:spChg chg="add mod">
          <ac:chgData name="Mannerhagen Peter" userId="77036b5a-cee7-41f2-a9c4-f30f9897a622" providerId="ADAL" clId="{7F25461A-4306-4419-84DC-90FEC2A45734}" dt="2021-05-27T14:48:45.659" v="1350" actId="113"/>
          <ac:spMkLst>
            <pc:docMk/>
            <pc:sldMk cId="3330985403" sldId="1649"/>
            <ac:spMk id="15" creationId="{0B00B48C-5179-4203-B58E-556EE6B1561E}"/>
          </ac:spMkLst>
        </pc:spChg>
        <pc:picChg chg="add del">
          <ac:chgData name="Mannerhagen Peter" userId="77036b5a-cee7-41f2-a9c4-f30f9897a622" providerId="ADAL" clId="{7F25461A-4306-4419-84DC-90FEC2A45734}" dt="2021-05-27T13:47:49.972" v="793" actId="478"/>
          <ac:picMkLst>
            <pc:docMk/>
            <pc:sldMk cId="3330985403" sldId="1649"/>
            <ac:picMk id="2050" creationId="{BA4B198D-DEB4-4698-BEA2-462EAC6B4C9C}"/>
          </ac:picMkLst>
        </pc:picChg>
      </pc:sldChg>
      <pc:sldChg chg="addSp modSp add mod ord setBg">
        <pc:chgData name="Mannerhagen Peter" userId="77036b5a-cee7-41f2-a9c4-f30f9897a622" providerId="ADAL" clId="{7F25461A-4306-4419-84DC-90FEC2A45734}" dt="2021-06-01T11:28:49.345" v="1861" actId="20577"/>
        <pc:sldMkLst>
          <pc:docMk/>
          <pc:sldMk cId="3646858394" sldId="2340"/>
        </pc:sldMkLst>
        <pc:spChg chg="mod">
          <ac:chgData name="Mannerhagen Peter" userId="77036b5a-cee7-41f2-a9c4-f30f9897a622" providerId="ADAL" clId="{7F25461A-4306-4419-84DC-90FEC2A45734}" dt="2021-06-01T11:28:49.345" v="1861" actId="20577"/>
          <ac:spMkLst>
            <pc:docMk/>
            <pc:sldMk cId="3646858394" sldId="2340"/>
            <ac:spMk id="2" creationId="{5C382630-A355-4746-87B3-7CE2239A9FEB}"/>
          </ac:spMkLst>
        </pc:spChg>
        <pc:spChg chg="mod">
          <ac:chgData name="Mannerhagen Peter" userId="77036b5a-cee7-41f2-a9c4-f30f9897a622" providerId="ADAL" clId="{7F25461A-4306-4419-84DC-90FEC2A45734}" dt="2021-05-27T13:53:07.726" v="852" actId="20577"/>
          <ac:spMkLst>
            <pc:docMk/>
            <pc:sldMk cId="3646858394" sldId="2340"/>
            <ac:spMk id="3" creationId="{0D3DFF4E-DF0E-4B85-B00F-8D4F0E65CEEC}"/>
          </ac:spMkLst>
        </pc:spChg>
        <pc:spChg chg="add">
          <ac:chgData name="Mannerhagen Peter" userId="77036b5a-cee7-41f2-a9c4-f30f9897a622" providerId="ADAL" clId="{7F25461A-4306-4419-84DC-90FEC2A45734}" dt="2021-05-27T13:49:21.595" v="797" actId="26606"/>
          <ac:spMkLst>
            <pc:docMk/>
            <pc:sldMk cId="3646858394" sldId="2340"/>
            <ac:spMk id="71" creationId="{F13C74B1-5B17-4795-BED0-7140497B445A}"/>
          </ac:spMkLst>
        </pc:spChg>
        <pc:spChg chg="add">
          <ac:chgData name="Mannerhagen Peter" userId="77036b5a-cee7-41f2-a9c4-f30f9897a622" providerId="ADAL" clId="{7F25461A-4306-4419-84DC-90FEC2A45734}" dt="2021-05-27T13:49:21.595" v="797" actId="26606"/>
          <ac:spMkLst>
            <pc:docMk/>
            <pc:sldMk cId="3646858394" sldId="2340"/>
            <ac:spMk id="73" creationId="{D4974D33-8DC5-464E-8C6D-BE58F0669C17}"/>
          </ac:spMkLst>
        </pc:spChg>
        <pc:picChg chg="mod">
          <ac:chgData name="Mannerhagen Peter" userId="77036b5a-cee7-41f2-a9c4-f30f9897a622" providerId="ADAL" clId="{7F25461A-4306-4419-84DC-90FEC2A45734}" dt="2021-05-27T13:49:21.595" v="797" actId="26606"/>
          <ac:picMkLst>
            <pc:docMk/>
            <pc:sldMk cId="3646858394" sldId="2340"/>
            <ac:picMk id="1026" creationId="{08F0D352-DCFB-48E4-BE10-A09A8B98DD0F}"/>
          </ac:picMkLst>
        </pc:picChg>
      </pc:sldChg>
      <pc:sldChg chg="addSp delSp modSp new mod">
        <pc:chgData name="Mannerhagen Peter" userId="77036b5a-cee7-41f2-a9c4-f30f9897a622" providerId="ADAL" clId="{7F25461A-4306-4419-84DC-90FEC2A45734}" dt="2021-05-27T14:53:39.464" v="1491" actId="20577"/>
        <pc:sldMkLst>
          <pc:docMk/>
          <pc:sldMk cId="1657933435" sldId="2341"/>
        </pc:sldMkLst>
        <pc:spChg chg="mod">
          <ac:chgData name="Mannerhagen Peter" userId="77036b5a-cee7-41f2-a9c4-f30f9897a622" providerId="ADAL" clId="{7F25461A-4306-4419-84DC-90FEC2A45734}" dt="2021-05-27T14:35:17.333" v="1185" actId="20577"/>
          <ac:spMkLst>
            <pc:docMk/>
            <pc:sldMk cId="1657933435" sldId="2341"/>
            <ac:spMk id="2" creationId="{FF150EE3-52E0-42A3-BA37-15C370F6B966}"/>
          </ac:spMkLst>
        </pc:spChg>
        <pc:spChg chg="mod">
          <ac:chgData name="Mannerhagen Peter" userId="77036b5a-cee7-41f2-a9c4-f30f9897a622" providerId="ADAL" clId="{7F25461A-4306-4419-84DC-90FEC2A45734}" dt="2021-05-27T14:53:39.464" v="1491" actId="20577"/>
          <ac:spMkLst>
            <pc:docMk/>
            <pc:sldMk cId="1657933435" sldId="2341"/>
            <ac:spMk id="3" creationId="{9234AF04-B72D-472E-A962-457240EA727B}"/>
          </ac:spMkLst>
        </pc:spChg>
        <pc:spChg chg="add del mod">
          <ac:chgData name="Mannerhagen Peter" userId="77036b5a-cee7-41f2-a9c4-f30f9897a622" providerId="ADAL" clId="{7F25461A-4306-4419-84DC-90FEC2A45734}" dt="2021-05-27T14:35:53.072" v="1188" actId="478"/>
          <ac:spMkLst>
            <pc:docMk/>
            <pc:sldMk cId="1657933435" sldId="2341"/>
            <ac:spMk id="5" creationId="{B1BBA89B-600D-44AD-9A0D-473BB37D56F7}"/>
          </ac:spMkLst>
        </pc:spChg>
        <pc:spChg chg="add mod">
          <ac:chgData name="Mannerhagen Peter" userId="77036b5a-cee7-41f2-a9c4-f30f9897a622" providerId="ADAL" clId="{7F25461A-4306-4419-84DC-90FEC2A45734}" dt="2021-05-27T14:36:42.411" v="1193" actId="1076"/>
          <ac:spMkLst>
            <pc:docMk/>
            <pc:sldMk cId="1657933435" sldId="2341"/>
            <ac:spMk id="7" creationId="{D41151D9-5966-4732-BE2B-C35F77CCB132}"/>
          </ac:spMkLst>
        </pc:spChg>
        <pc:spChg chg="add mod">
          <ac:chgData name="Mannerhagen Peter" userId="77036b5a-cee7-41f2-a9c4-f30f9897a622" providerId="ADAL" clId="{7F25461A-4306-4419-84DC-90FEC2A45734}" dt="2021-05-27T14:36:42.411" v="1193" actId="1076"/>
          <ac:spMkLst>
            <pc:docMk/>
            <pc:sldMk cId="1657933435" sldId="2341"/>
            <ac:spMk id="8" creationId="{0493CABC-226F-4D80-A30D-DB1A19943484}"/>
          </ac:spMkLst>
        </pc:spChg>
        <pc:spChg chg="add mod">
          <ac:chgData name="Mannerhagen Peter" userId="77036b5a-cee7-41f2-a9c4-f30f9897a622" providerId="ADAL" clId="{7F25461A-4306-4419-84DC-90FEC2A45734}" dt="2021-05-27T14:36:50.257" v="1195" actId="1076"/>
          <ac:spMkLst>
            <pc:docMk/>
            <pc:sldMk cId="1657933435" sldId="2341"/>
            <ac:spMk id="10" creationId="{3BF13CA6-9CEC-421A-BA77-FBF89861AFD3}"/>
          </ac:spMkLst>
        </pc:spChg>
        <pc:spChg chg="add mod">
          <ac:chgData name="Mannerhagen Peter" userId="77036b5a-cee7-41f2-a9c4-f30f9897a622" providerId="ADAL" clId="{7F25461A-4306-4419-84DC-90FEC2A45734}" dt="2021-05-27T14:36:56.135" v="1196" actId="20577"/>
          <ac:spMkLst>
            <pc:docMk/>
            <pc:sldMk cId="1657933435" sldId="2341"/>
            <ac:spMk id="11" creationId="{DDFBC97D-B539-40A8-B1B1-CE17530C4001}"/>
          </ac:spMkLst>
        </pc:spChg>
        <pc:spChg chg="add mod">
          <ac:chgData name="Mannerhagen Peter" userId="77036b5a-cee7-41f2-a9c4-f30f9897a622" providerId="ADAL" clId="{7F25461A-4306-4419-84DC-90FEC2A45734}" dt="2021-05-27T14:37:05.672" v="1198" actId="1076"/>
          <ac:spMkLst>
            <pc:docMk/>
            <pc:sldMk cId="1657933435" sldId="2341"/>
            <ac:spMk id="13" creationId="{9EDB16A4-5BDF-44A2-94D0-ED696C63177F}"/>
          </ac:spMkLst>
        </pc:spChg>
        <pc:spChg chg="add mod">
          <ac:chgData name="Mannerhagen Peter" userId="77036b5a-cee7-41f2-a9c4-f30f9897a622" providerId="ADAL" clId="{7F25461A-4306-4419-84DC-90FEC2A45734}" dt="2021-05-27T14:37:12.553" v="1203" actId="20577"/>
          <ac:spMkLst>
            <pc:docMk/>
            <pc:sldMk cId="1657933435" sldId="2341"/>
            <ac:spMk id="14" creationId="{29A8E13B-9C2B-42F1-8F2C-E58E9644F91A}"/>
          </ac:spMkLst>
        </pc:spChg>
        <pc:spChg chg="add mod">
          <ac:chgData name="Mannerhagen Peter" userId="77036b5a-cee7-41f2-a9c4-f30f9897a622" providerId="ADAL" clId="{7F25461A-4306-4419-84DC-90FEC2A45734}" dt="2021-05-27T14:45:13.774" v="1336" actId="2085"/>
          <ac:spMkLst>
            <pc:docMk/>
            <pc:sldMk cId="1657933435" sldId="2341"/>
            <ac:spMk id="15" creationId="{355B0FD7-B003-4BB2-9D6E-6D91D4D3E440}"/>
          </ac:spMkLst>
        </pc:spChg>
        <pc:spChg chg="add mod">
          <ac:chgData name="Mannerhagen Peter" userId="77036b5a-cee7-41f2-a9c4-f30f9897a622" providerId="ADAL" clId="{7F25461A-4306-4419-84DC-90FEC2A45734}" dt="2021-05-27T14:46:28.212" v="1341" actId="207"/>
          <ac:spMkLst>
            <pc:docMk/>
            <pc:sldMk cId="1657933435" sldId="2341"/>
            <ac:spMk id="16" creationId="{5CE97684-184B-4D83-94D5-DFAEE5E04BD0}"/>
          </ac:spMkLst>
        </pc:spChg>
        <pc:spChg chg="add mod">
          <ac:chgData name="Mannerhagen Peter" userId="77036b5a-cee7-41f2-a9c4-f30f9897a622" providerId="ADAL" clId="{7F25461A-4306-4419-84DC-90FEC2A45734}" dt="2021-05-27T14:46:39.966" v="1344" actId="1038"/>
          <ac:spMkLst>
            <pc:docMk/>
            <pc:sldMk cId="1657933435" sldId="2341"/>
            <ac:spMk id="17" creationId="{C49D27ED-9D2D-411C-9BD8-C03FF0B1C595}"/>
          </ac:spMkLst>
        </pc:spChg>
        <pc:spChg chg="add mod">
          <ac:chgData name="Mannerhagen Peter" userId="77036b5a-cee7-41f2-a9c4-f30f9897a622" providerId="ADAL" clId="{7F25461A-4306-4419-84DC-90FEC2A45734}" dt="2021-05-27T14:47:06.559" v="1348" actId="1038"/>
          <ac:spMkLst>
            <pc:docMk/>
            <pc:sldMk cId="1657933435" sldId="2341"/>
            <ac:spMk id="18" creationId="{C7412857-0057-4A1F-B8DF-8659EFCED6DA}"/>
          </ac:spMkLst>
        </pc:spChg>
        <pc:picChg chg="add del mod">
          <ac:chgData name="Mannerhagen Peter" userId="77036b5a-cee7-41f2-a9c4-f30f9897a622" providerId="ADAL" clId="{7F25461A-4306-4419-84DC-90FEC2A45734}" dt="2021-05-27T14:35:53.072" v="1188" actId="478"/>
          <ac:picMkLst>
            <pc:docMk/>
            <pc:sldMk cId="1657933435" sldId="2341"/>
            <ac:picMk id="4" creationId="{9D98339B-7F28-4234-AA53-4F3EFC3C19B6}"/>
          </ac:picMkLst>
        </pc:picChg>
        <pc:picChg chg="add mod">
          <ac:chgData name="Mannerhagen Peter" userId="77036b5a-cee7-41f2-a9c4-f30f9897a622" providerId="ADAL" clId="{7F25461A-4306-4419-84DC-90FEC2A45734}" dt="2021-05-27T14:36:42.411" v="1193" actId="1076"/>
          <ac:picMkLst>
            <pc:docMk/>
            <pc:sldMk cId="1657933435" sldId="2341"/>
            <ac:picMk id="6" creationId="{95BF56A4-B405-42CF-BC12-0AB11A321986}"/>
          </ac:picMkLst>
        </pc:picChg>
        <pc:picChg chg="add mod">
          <ac:chgData name="Mannerhagen Peter" userId="77036b5a-cee7-41f2-a9c4-f30f9897a622" providerId="ADAL" clId="{7F25461A-4306-4419-84DC-90FEC2A45734}" dt="2021-05-27T14:36:50.257" v="1195" actId="1076"/>
          <ac:picMkLst>
            <pc:docMk/>
            <pc:sldMk cId="1657933435" sldId="2341"/>
            <ac:picMk id="9" creationId="{89F17782-EC7A-4247-B131-A8F31579BD9F}"/>
          </ac:picMkLst>
        </pc:picChg>
        <pc:picChg chg="add mod">
          <ac:chgData name="Mannerhagen Peter" userId="77036b5a-cee7-41f2-a9c4-f30f9897a622" providerId="ADAL" clId="{7F25461A-4306-4419-84DC-90FEC2A45734}" dt="2021-05-27T14:37:05.672" v="1198" actId="1076"/>
          <ac:picMkLst>
            <pc:docMk/>
            <pc:sldMk cId="1657933435" sldId="2341"/>
            <ac:picMk id="12" creationId="{6C73B31C-70F4-4316-A6D8-7157AC119008}"/>
          </ac:picMkLst>
        </pc:picChg>
      </pc:sldChg>
      <pc:sldChg chg="addSp delSp modSp add del mod delAnim">
        <pc:chgData name="Mannerhagen Peter" userId="77036b5a-cee7-41f2-a9c4-f30f9897a622" providerId="ADAL" clId="{7F25461A-4306-4419-84DC-90FEC2A45734}" dt="2021-05-27T14:01:17.263" v="891" actId="47"/>
        <pc:sldMkLst>
          <pc:docMk/>
          <pc:sldMk cId="1886665544" sldId="2341"/>
        </pc:sldMkLst>
        <pc:spChg chg="mod">
          <ac:chgData name="Mannerhagen Peter" userId="77036b5a-cee7-41f2-a9c4-f30f9897a622" providerId="ADAL" clId="{7F25461A-4306-4419-84DC-90FEC2A45734}" dt="2021-05-27T13:56:37.650" v="859" actId="27636"/>
          <ac:spMkLst>
            <pc:docMk/>
            <pc:sldMk cId="1886665544" sldId="2341"/>
            <ac:spMk id="2" creationId="{DAA6F19C-0260-493E-91E1-3E57B7192FED}"/>
          </ac:spMkLst>
        </pc:spChg>
        <pc:spChg chg="mod">
          <ac:chgData name="Mannerhagen Peter" userId="77036b5a-cee7-41f2-a9c4-f30f9897a622" providerId="ADAL" clId="{7F25461A-4306-4419-84DC-90FEC2A45734}" dt="2021-05-27T13:59:40.177" v="884" actId="27636"/>
          <ac:spMkLst>
            <pc:docMk/>
            <pc:sldMk cId="1886665544" sldId="2341"/>
            <ac:spMk id="4" creationId="{F21D4520-40D3-484A-8E52-C667F385B61C}"/>
          </ac:spMkLst>
        </pc:spChg>
        <pc:spChg chg="mod">
          <ac:chgData name="Mannerhagen Peter" userId="77036b5a-cee7-41f2-a9c4-f30f9897a622" providerId="ADAL" clId="{7F25461A-4306-4419-84DC-90FEC2A45734}" dt="2021-05-27T13:59:57.722" v="886" actId="21"/>
          <ac:spMkLst>
            <pc:docMk/>
            <pc:sldMk cId="1886665544" sldId="2341"/>
            <ac:spMk id="5" creationId="{6A379B24-9037-4D9A-8061-3AF9140293CC}"/>
          </ac:spMkLst>
        </pc:spChg>
        <pc:spChg chg="del">
          <ac:chgData name="Mannerhagen Peter" userId="77036b5a-cee7-41f2-a9c4-f30f9897a622" providerId="ADAL" clId="{7F25461A-4306-4419-84DC-90FEC2A45734}" dt="2021-05-27T14:00:24.281" v="889" actId="21"/>
          <ac:spMkLst>
            <pc:docMk/>
            <pc:sldMk cId="1886665544" sldId="2341"/>
            <ac:spMk id="6" creationId="{E229A295-35C5-4007-A093-FE1CEDF9155B}"/>
          </ac:spMkLst>
        </pc:spChg>
        <pc:spChg chg="add mod">
          <ac:chgData name="Mannerhagen Peter" userId="77036b5a-cee7-41f2-a9c4-f30f9897a622" providerId="ADAL" clId="{7F25461A-4306-4419-84DC-90FEC2A45734}" dt="2021-05-27T13:56:52.191" v="868" actId="20577"/>
          <ac:spMkLst>
            <pc:docMk/>
            <pc:sldMk cId="1886665544" sldId="2341"/>
            <ac:spMk id="7" creationId="{637EE047-72FE-4057-8FA4-D85FB6100792}"/>
          </ac:spMkLst>
        </pc:spChg>
      </pc:sldChg>
      <pc:sldChg chg="addSp delSp modSp new mod setBg">
        <pc:chgData name="Mannerhagen Peter" userId="77036b5a-cee7-41f2-a9c4-f30f9897a622" providerId="ADAL" clId="{7F25461A-4306-4419-84DC-90FEC2A45734}" dt="2021-06-15T06:49:21.869" v="6371" actId="20577"/>
        <pc:sldMkLst>
          <pc:docMk/>
          <pc:sldMk cId="857063897" sldId="2342"/>
        </pc:sldMkLst>
        <pc:spChg chg="mod">
          <ac:chgData name="Mannerhagen Peter" userId="77036b5a-cee7-41f2-a9c4-f30f9897a622" providerId="ADAL" clId="{7F25461A-4306-4419-84DC-90FEC2A45734}" dt="2021-05-27T15:09:46.758" v="1618" actId="403"/>
          <ac:spMkLst>
            <pc:docMk/>
            <pc:sldMk cId="857063897" sldId="2342"/>
            <ac:spMk id="2" creationId="{3ACC5354-D8F2-456B-A1B2-85B9655B4BE6}"/>
          </ac:spMkLst>
        </pc:spChg>
        <pc:spChg chg="del mod">
          <ac:chgData name="Mannerhagen Peter" userId="77036b5a-cee7-41f2-a9c4-f30f9897a622" providerId="ADAL" clId="{7F25461A-4306-4419-84DC-90FEC2A45734}" dt="2021-05-27T15:04:36.884" v="1530"/>
          <ac:spMkLst>
            <pc:docMk/>
            <pc:sldMk cId="857063897" sldId="2342"/>
            <ac:spMk id="3" creationId="{76F5DB81-41C4-4B0E-BE3A-43DD4680454F}"/>
          </ac:spMkLst>
        </pc:spChg>
        <pc:spChg chg="add mod">
          <ac:chgData name="Mannerhagen Peter" userId="77036b5a-cee7-41f2-a9c4-f30f9897a622" providerId="ADAL" clId="{7F25461A-4306-4419-84DC-90FEC2A45734}" dt="2021-06-01T11:42:01.744" v="1987" actId="20577"/>
          <ac:spMkLst>
            <pc:docMk/>
            <pc:sldMk cId="857063897" sldId="2342"/>
            <ac:spMk id="4" creationId="{B84D2ACB-2D15-46AE-B9F5-DF13AF7999AA}"/>
          </ac:spMkLst>
        </pc:spChg>
        <pc:spChg chg="add mod">
          <ac:chgData name="Mannerhagen Peter" userId="77036b5a-cee7-41f2-a9c4-f30f9897a622" providerId="ADAL" clId="{7F25461A-4306-4419-84DC-90FEC2A45734}" dt="2021-06-01T11:43:51.838" v="1992" actId="1036"/>
          <ac:spMkLst>
            <pc:docMk/>
            <pc:sldMk cId="857063897" sldId="2342"/>
            <ac:spMk id="5" creationId="{2A36375A-D53A-49E7-8F02-1D69E8C132A2}"/>
          </ac:spMkLst>
        </pc:spChg>
        <pc:spChg chg="add mod">
          <ac:chgData name="Mannerhagen Peter" userId="77036b5a-cee7-41f2-a9c4-f30f9897a622" providerId="ADAL" clId="{7F25461A-4306-4419-84DC-90FEC2A45734}" dt="2021-06-01T11:42:39.093" v="1988" actId="1076"/>
          <ac:spMkLst>
            <pc:docMk/>
            <pc:sldMk cId="857063897" sldId="2342"/>
            <ac:spMk id="9" creationId="{A489C3ED-7B29-4814-B667-9B6C3A57F894}"/>
          </ac:spMkLst>
        </pc:spChg>
        <pc:spChg chg="add">
          <ac:chgData name="Mannerhagen Peter" userId="77036b5a-cee7-41f2-a9c4-f30f9897a622" providerId="ADAL" clId="{7F25461A-4306-4419-84DC-90FEC2A45734}" dt="2021-05-27T15:08:41.806" v="1607" actId="26606"/>
          <ac:spMkLst>
            <pc:docMk/>
            <pc:sldMk cId="857063897" sldId="2342"/>
            <ac:spMk id="10" creationId="{E35A04CF-97D4-4FF7-B359-C546B1F62E54}"/>
          </ac:spMkLst>
        </pc:spChg>
        <pc:spChg chg="add mod">
          <ac:chgData name="Mannerhagen Peter" userId="77036b5a-cee7-41f2-a9c4-f30f9897a622" providerId="ADAL" clId="{7F25461A-4306-4419-84DC-90FEC2A45734}" dt="2021-06-15T06:49:21.869" v="6371" actId="20577"/>
          <ac:spMkLst>
            <pc:docMk/>
            <pc:sldMk cId="857063897" sldId="2342"/>
            <ac:spMk id="11" creationId="{E155305C-7617-4734-A369-6E6DF16205F3}"/>
          </ac:spMkLst>
        </pc:spChg>
        <pc:spChg chg="add">
          <ac:chgData name="Mannerhagen Peter" userId="77036b5a-cee7-41f2-a9c4-f30f9897a622" providerId="ADAL" clId="{7F25461A-4306-4419-84DC-90FEC2A45734}" dt="2021-05-27T15:08:41.806" v="1607" actId="26606"/>
          <ac:spMkLst>
            <pc:docMk/>
            <pc:sldMk cId="857063897" sldId="2342"/>
            <ac:spMk id="12" creationId="{1DE7243B-5109-444B-8FAF-7437C66BC0E9}"/>
          </ac:spMkLst>
        </pc:spChg>
        <pc:spChg chg="add">
          <ac:chgData name="Mannerhagen Peter" userId="77036b5a-cee7-41f2-a9c4-f30f9897a622" providerId="ADAL" clId="{7F25461A-4306-4419-84DC-90FEC2A45734}" dt="2021-05-27T15:08:41.806" v="1607" actId="26606"/>
          <ac:spMkLst>
            <pc:docMk/>
            <pc:sldMk cId="857063897" sldId="2342"/>
            <ac:spMk id="14" creationId="{4C5D6221-DA7B-4611-AA26-7D8E349FDE96}"/>
          </ac:spMkLst>
        </pc:spChg>
      </pc:sldChg>
      <pc:sldChg chg="addSp delSp modSp new mod setBg">
        <pc:chgData name="Mannerhagen Peter" userId="77036b5a-cee7-41f2-a9c4-f30f9897a622" providerId="ADAL" clId="{7F25461A-4306-4419-84DC-90FEC2A45734}" dt="2021-06-01T11:40:36.405" v="1976" actId="26606"/>
        <pc:sldMkLst>
          <pc:docMk/>
          <pc:sldMk cId="1983529309" sldId="2343"/>
        </pc:sldMkLst>
        <pc:spChg chg="mod">
          <ac:chgData name="Mannerhagen Peter" userId="77036b5a-cee7-41f2-a9c4-f30f9897a622" providerId="ADAL" clId="{7F25461A-4306-4419-84DC-90FEC2A45734}" dt="2021-06-01T11:40:36.405" v="1976" actId="26606"/>
          <ac:spMkLst>
            <pc:docMk/>
            <pc:sldMk cId="1983529309" sldId="2343"/>
            <ac:spMk id="2" creationId="{23A273DA-AB7E-4060-906E-FC3B0E71B75A}"/>
          </ac:spMkLst>
        </pc:spChg>
        <pc:spChg chg="del mod">
          <ac:chgData name="Mannerhagen Peter" userId="77036b5a-cee7-41f2-a9c4-f30f9897a622" providerId="ADAL" clId="{7F25461A-4306-4419-84DC-90FEC2A45734}" dt="2021-06-01T11:37:38.912" v="1957" actId="931"/>
          <ac:spMkLst>
            <pc:docMk/>
            <pc:sldMk cId="1983529309" sldId="2343"/>
            <ac:spMk id="3" creationId="{1FA45841-B235-49B5-826F-FC1364B88EC6}"/>
          </ac:spMkLst>
        </pc:spChg>
        <pc:spChg chg="add">
          <ac:chgData name="Mannerhagen Peter" userId="77036b5a-cee7-41f2-a9c4-f30f9897a622" providerId="ADAL" clId="{7F25461A-4306-4419-84DC-90FEC2A45734}" dt="2021-06-01T11:40:36.405" v="1976" actId="26606"/>
          <ac:spMkLst>
            <pc:docMk/>
            <pc:sldMk cId="1983529309" sldId="2343"/>
            <ac:spMk id="20" creationId="{247AB924-1B87-43FC-B7C7-B112D5C51A0E}"/>
          </ac:spMkLst>
        </pc:spChg>
        <pc:picChg chg="add mod">
          <ac:chgData name="Mannerhagen Peter" userId="77036b5a-cee7-41f2-a9c4-f30f9897a622" providerId="ADAL" clId="{7F25461A-4306-4419-84DC-90FEC2A45734}" dt="2021-06-01T11:40:36.405" v="1976" actId="26606"/>
          <ac:picMkLst>
            <pc:docMk/>
            <pc:sldMk cId="1983529309" sldId="2343"/>
            <ac:picMk id="5" creationId="{4575FDCD-002E-469B-BF9F-FD870C06E32F}"/>
          </ac:picMkLst>
        </pc:picChg>
        <pc:picChg chg="add del mod">
          <ac:chgData name="Mannerhagen Peter" userId="77036b5a-cee7-41f2-a9c4-f30f9897a622" providerId="ADAL" clId="{7F25461A-4306-4419-84DC-90FEC2A45734}" dt="2021-06-01T11:38:31.769" v="1968" actId="478"/>
          <ac:picMkLst>
            <pc:docMk/>
            <pc:sldMk cId="1983529309" sldId="2343"/>
            <ac:picMk id="7" creationId="{B80070E6-0F0B-4A7A-9DD0-BFCAF44863C7}"/>
          </ac:picMkLst>
        </pc:picChg>
        <pc:picChg chg="add mod ord">
          <ac:chgData name="Mannerhagen Peter" userId="77036b5a-cee7-41f2-a9c4-f30f9897a622" providerId="ADAL" clId="{7F25461A-4306-4419-84DC-90FEC2A45734}" dt="2021-06-01T11:40:36.405" v="1976" actId="26606"/>
          <ac:picMkLst>
            <pc:docMk/>
            <pc:sldMk cId="1983529309" sldId="2343"/>
            <ac:picMk id="9" creationId="{3B3907F9-EF75-4725-83CD-A4E5A773A02E}"/>
          </ac:picMkLst>
        </pc:picChg>
        <pc:picChg chg="add del mod">
          <ac:chgData name="Mannerhagen Peter" userId="77036b5a-cee7-41f2-a9c4-f30f9897a622" providerId="ADAL" clId="{7F25461A-4306-4419-84DC-90FEC2A45734}" dt="2021-06-01T11:38:18.467" v="1964" actId="478"/>
          <ac:picMkLst>
            <pc:docMk/>
            <pc:sldMk cId="1983529309" sldId="2343"/>
            <ac:picMk id="11" creationId="{F351F087-D132-4403-BABA-3C9C63CE262F}"/>
          </ac:picMkLst>
        </pc:picChg>
        <pc:picChg chg="add mod">
          <ac:chgData name="Mannerhagen Peter" userId="77036b5a-cee7-41f2-a9c4-f30f9897a622" providerId="ADAL" clId="{7F25461A-4306-4419-84DC-90FEC2A45734}" dt="2021-06-01T11:40:36.405" v="1976" actId="26606"/>
          <ac:picMkLst>
            <pc:docMk/>
            <pc:sldMk cId="1983529309" sldId="2343"/>
            <ac:picMk id="13" creationId="{AED0E8F4-0143-4B8C-8C58-5B979F2AAF04}"/>
          </ac:picMkLst>
        </pc:picChg>
        <pc:cxnChg chg="add">
          <ac:chgData name="Mannerhagen Peter" userId="77036b5a-cee7-41f2-a9c4-f30f9897a622" providerId="ADAL" clId="{7F25461A-4306-4419-84DC-90FEC2A45734}" dt="2021-06-01T11:40:36.405" v="1976" actId="26606"/>
          <ac:cxnSpMkLst>
            <pc:docMk/>
            <pc:sldMk cId="1983529309" sldId="2343"/>
            <ac:cxnSpMk id="18" creationId="{99AE2756-0FC4-4155-83E7-58AAAB63E757}"/>
          </ac:cxnSpMkLst>
        </pc:cxnChg>
        <pc:cxnChg chg="add">
          <ac:chgData name="Mannerhagen Peter" userId="77036b5a-cee7-41f2-a9c4-f30f9897a622" providerId="ADAL" clId="{7F25461A-4306-4419-84DC-90FEC2A45734}" dt="2021-06-01T11:40:36.405" v="1976" actId="26606"/>
          <ac:cxnSpMkLst>
            <pc:docMk/>
            <pc:sldMk cId="1983529309" sldId="2343"/>
            <ac:cxnSpMk id="22" creationId="{818DC98F-4057-4645-B948-F604F39A9CFE}"/>
          </ac:cxnSpMkLst>
        </pc:cxnChg>
        <pc:cxnChg chg="add">
          <ac:chgData name="Mannerhagen Peter" userId="77036b5a-cee7-41f2-a9c4-f30f9897a622" providerId="ADAL" clId="{7F25461A-4306-4419-84DC-90FEC2A45734}" dt="2021-06-01T11:40:36.405" v="1976" actId="26606"/>
          <ac:cxnSpMkLst>
            <pc:docMk/>
            <pc:sldMk cId="1983529309" sldId="2343"/>
            <ac:cxnSpMk id="24" creationId="{DAD2B705-4A9B-408D-AA80-4F41045E09DE}"/>
          </ac:cxnSpMkLst>
        </pc:cxnChg>
      </pc:sldChg>
      <pc:sldChg chg="addSp delSp modSp new mod ord">
        <pc:chgData name="Mannerhagen Peter" userId="77036b5a-cee7-41f2-a9c4-f30f9897a622" providerId="ADAL" clId="{7F25461A-4306-4419-84DC-90FEC2A45734}" dt="2021-06-03T12:11:28.173" v="2966" actId="20577"/>
        <pc:sldMkLst>
          <pc:docMk/>
          <pc:sldMk cId="4134597903" sldId="2344"/>
        </pc:sldMkLst>
        <pc:spChg chg="mod">
          <ac:chgData name="Mannerhagen Peter" userId="77036b5a-cee7-41f2-a9c4-f30f9897a622" providerId="ADAL" clId="{7F25461A-4306-4419-84DC-90FEC2A45734}" dt="2021-06-03T12:11:28.173" v="2966" actId="20577"/>
          <ac:spMkLst>
            <pc:docMk/>
            <pc:sldMk cId="4134597903" sldId="2344"/>
            <ac:spMk id="2" creationId="{4FC3375B-FA99-4CC5-8E36-68E74210AA73}"/>
          </ac:spMkLst>
        </pc:spChg>
        <pc:spChg chg="del mod">
          <ac:chgData name="Mannerhagen Peter" userId="77036b5a-cee7-41f2-a9c4-f30f9897a622" providerId="ADAL" clId="{7F25461A-4306-4419-84DC-90FEC2A45734}" dt="2021-06-01T11:58:08.506" v="2057" actId="478"/>
          <ac:spMkLst>
            <pc:docMk/>
            <pc:sldMk cId="4134597903" sldId="2344"/>
            <ac:spMk id="3" creationId="{5313733B-6893-4AC1-A11D-D65B7CED5F35}"/>
          </ac:spMkLst>
        </pc:spChg>
        <pc:spChg chg="add del mod">
          <ac:chgData name="Mannerhagen Peter" userId="77036b5a-cee7-41f2-a9c4-f30f9897a622" providerId="ADAL" clId="{7F25461A-4306-4419-84DC-90FEC2A45734}" dt="2021-06-01T11:58:12.786" v="2058" actId="478"/>
          <ac:spMkLst>
            <pc:docMk/>
            <pc:sldMk cId="4134597903" sldId="2344"/>
            <ac:spMk id="13" creationId="{0D542996-394B-4AAD-985D-8250A3D67F39}"/>
          </ac:spMkLst>
        </pc:spChg>
        <pc:spChg chg="add mod">
          <ac:chgData name="Mannerhagen Peter" userId="77036b5a-cee7-41f2-a9c4-f30f9897a622" providerId="ADAL" clId="{7F25461A-4306-4419-84DC-90FEC2A45734}" dt="2021-06-01T12:11:25.173" v="2262" actId="1076"/>
          <ac:spMkLst>
            <pc:docMk/>
            <pc:sldMk cId="4134597903" sldId="2344"/>
            <ac:spMk id="17" creationId="{72FEF59C-1A1E-499A-8B40-D1FA0A4D8597}"/>
          </ac:spMkLst>
        </pc:spChg>
        <pc:spChg chg="add mod">
          <ac:chgData name="Mannerhagen Peter" userId="77036b5a-cee7-41f2-a9c4-f30f9897a622" providerId="ADAL" clId="{7F25461A-4306-4419-84DC-90FEC2A45734}" dt="2021-06-01T12:11:46" v="2268" actId="20577"/>
          <ac:spMkLst>
            <pc:docMk/>
            <pc:sldMk cId="4134597903" sldId="2344"/>
            <ac:spMk id="18" creationId="{52C66AD3-AAC9-4E66-8DA6-223B60D94276}"/>
          </ac:spMkLst>
        </pc:spChg>
        <pc:spChg chg="add mod">
          <ac:chgData name="Mannerhagen Peter" userId="77036b5a-cee7-41f2-a9c4-f30f9897a622" providerId="ADAL" clId="{7F25461A-4306-4419-84DC-90FEC2A45734}" dt="2021-06-01T12:11:25.173" v="2262" actId="1076"/>
          <ac:spMkLst>
            <pc:docMk/>
            <pc:sldMk cId="4134597903" sldId="2344"/>
            <ac:spMk id="19" creationId="{9A6BC020-3409-43AB-A365-6BFF863072D3}"/>
          </ac:spMkLst>
        </pc:spChg>
        <pc:spChg chg="add mod">
          <ac:chgData name="Mannerhagen Peter" userId="77036b5a-cee7-41f2-a9c4-f30f9897a622" providerId="ADAL" clId="{7F25461A-4306-4419-84DC-90FEC2A45734}" dt="2021-06-01T12:12:21.508" v="2288" actId="1076"/>
          <ac:spMkLst>
            <pc:docMk/>
            <pc:sldMk cId="4134597903" sldId="2344"/>
            <ac:spMk id="21" creationId="{C6F17A9A-336D-419D-8042-83F32905405A}"/>
          </ac:spMkLst>
        </pc:spChg>
        <pc:spChg chg="add mod">
          <ac:chgData name="Mannerhagen Peter" userId="77036b5a-cee7-41f2-a9c4-f30f9897a622" providerId="ADAL" clId="{7F25461A-4306-4419-84DC-90FEC2A45734}" dt="2021-06-01T12:12:57.847" v="2307" actId="14100"/>
          <ac:spMkLst>
            <pc:docMk/>
            <pc:sldMk cId="4134597903" sldId="2344"/>
            <ac:spMk id="22" creationId="{FAF35761-D6B9-4A54-9CD2-D8A27BE3F2CB}"/>
          </ac:spMkLst>
        </pc:spChg>
        <pc:spChg chg="add mod">
          <ac:chgData name="Mannerhagen Peter" userId="77036b5a-cee7-41f2-a9c4-f30f9897a622" providerId="ADAL" clId="{7F25461A-4306-4419-84DC-90FEC2A45734}" dt="2021-06-01T12:13:45.471" v="2322" actId="14100"/>
          <ac:spMkLst>
            <pc:docMk/>
            <pc:sldMk cId="4134597903" sldId="2344"/>
            <ac:spMk id="23" creationId="{D4B73913-1723-46B3-BBC8-F05EA27A1C77}"/>
          </ac:spMkLst>
        </pc:spChg>
        <pc:spChg chg="add mod">
          <ac:chgData name="Mannerhagen Peter" userId="77036b5a-cee7-41f2-a9c4-f30f9897a622" providerId="ADAL" clId="{7F25461A-4306-4419-84DC-90FEC2A45734}" dt="2021-06-01T13:57:56.159" v="2448" actId="1076"/>
          <ac:spMkLst>
            <pc:docMk/>
            <pc:sldMk cId="4134597903" sldId="2344"/>
            <ac:spMk id="25" creationId="{1C3F2756-563F-4D3C-A785-224A7FD6AC95}"/>
          </ac:spMkLst>
        </pc:spChg>
        <pc:spChg chg="add mod">
          <ac:chgData name="Mannerhagen Peter" userId="77036b5a-cee7-41f2-a9c4-f30f9897a622" providerId="ADAL" clId="{7F25461A-4306-4419-84DC-90FEC2A45734}" dt="2021-06-01T14:19:32.955" v="2554" actId="208"/>
          <ac:spMkLst>
            <pc:docMk/>
            <pc:sldMk cId="4134597903" sldId="2344"/>
            <ac:spMk id="26" creationId="{52F9B0ED-8D31-4E6C-A38E-325A34B48863}"/>
          </ac:spMkLst>
        </pc:spChg>
        <pc:graphicFrameChg chg="add mod modGraphic">
          <ac:chgData name="Mannerhagen Peter" userId="77036b5a-cee7-41f2-a9c4-f30f9897a622" providerId="ADAL" clId="{7F25461A-4306-4419-84DC-90FEC2A45734}" dt="2021-06-01T12:22:42.166" v="2429" actId="20577"/>
          <ac:graphicFrameMkLst>
            <pc:docMk/>
            <pc:sldMk cId="4134597903" sldId="2344"/>
            <ac:graphicFrameMk id="20" creationId="{8E93190D-4A7A-49AA-A55F-F87DDEF70965}"/>
          </ac:graphicFrameMkLst>
        </pc:graphicFrameChg>
        <pc:picChg chg="add mod">
          <ac:chgData name="Mannerhagen Peter" userId="77036b5a-cee7-41f2-a9c4-f30f9897a622" providerId="ADAL" clId="{7F25461A-4306-4419-84DC-90FEC2A45734}" dt="2021-06-01T12:11:25.173" v="2262" actId="1076"/>
          <ac:picMkLst>
            <pc:docMk/>
            <pc:sldMk cId="4134597903" sldId="2344"/>
            <ac:picMk id="5" creationId="{1AF5C430-9E18-4401-BFB3-1006CE8EB698}"/>
          </ac:picMkLst>
        </pc:picChg>
        <pc:picChg chg="add mod">
          <ac:chgData name="Mannerhagen Peter" userId="77036b5a-cee7-41f2-a9c4-f30f9897a622" providerId="ADAL" clId="{7F25461A-4306-4419-84DC-90FEC2A45734}" dt="2021-06-01T12:11:25.173" v="2262" actId="1076"/>
          <ac:picMkLst>
            <pc:docMk/>
            <pc:sldMk cId="4134597903" sldId="2344"/>
            <ac:picMk id="7" creationId="{F21E87DF-2CE8-40BE-892E-1533E9FC1F38}"/>
          </ac:picMkLst>
        </pc:picChg>
        <pc:picChg chg="add mod">
          <ac:chgData name="Mannerhagen Peter" userId="77036b5a-cee7-41f2-a9c4-f30f9897a622" providerId="ADAL" clId="{7F25461A-4306-4419-84DC-90FEC2A45734}" dt="2021-06-01T12:11:25.173" v="2262" actId="1076"/>
          <ac:picMkLst>
            <pc:docMk/>
            <pc:sldMk cId="4134597903" sldId="2344"/>
            <ac:picMk id="9" creationId="{675FA0E2-6A5A-4B5D-8989-76CB3EFBB960}"/>
          </ac:picMkLst>
        </pc:picChg>
        <pc:picChg chg="add del mod">
          <ac:chgData name="Mannerhagen Peter" userId="77036b5a-cee7-41f2-a9c4-f30f9897a622" providerId="ADAL" clId="{7F25461A-4306-4419-84DC-90FEC2A45734}" dt="2021-06-01T11:58:26.680" v="2059" actId="478"/>
          <ac:picMkLst>
            <pc:docMk/>
            <pc:sldMk cId="4134597903" sldId="2344"/>
            <ac:picMk id="11" creationId="{2C3E50BA-7379-4238-B77E-DCC5C8ECDA18}"/>
          </ac:picMkLst>
        </pc:picChg>
        <pc:picChg chg="add mod">
          <ac:chgData name="Mannerhagen Peter" userId="77036b5a-cee7-41f2-a9c4-f30f9897a622" providerId="ADAL" clId="{7F25461A-4306-4419-84DC-90FEC2A45734}" dt="2021-06-01T12:11:25.173" v="2262" actId="1076"/>
          <ac:picMkLst>
            <pc:docMk/>
            <pc:sldMk cId="4134597903" sldId="2344"/>
            <ac:picMk id="15" creationId="{84DF07C9-25AA-4A1E-AAD9-3358E8FAA7DB}"/>
          </ac:picMkLst>
        </pc:picChg>
        <pc:picChg chg="add mod">
          <ac:chgData name="Mannerhagen Peter" userId="77036b5a-cee7-41f2-a9c4-f30f9897a622" providerId="ADAL" clId="{7F25461A-4306-4419-84DC-90FEC2A45734}" dt="2021-06-01T12:11:25.173" v="2262" actId="1076"/>
          <ac:picMkLst>
            <pc:docMk/>
            <pc:sldMk cId="4134597903" sldId="2344"/>
            <ac:picMk id="16" creationId="{8C3286DD-E7D8-439F-B9A3-F93244C5A615}"/>
          </ac:picMkLst>
        </pc:picChg>
        <pc:picChg chg="add del mod">
          <ac:chgData name="Mannerhagen Peter" userId="77036b5a-cee7-41f2-a9c4-f30f9897a622" providerId="ADAL" clId="{7F25461A-4306-4419-84DC-90FEC2A45734}" dt="2021-06-01T13:56:44.927" v="2432" actId="478"/>
          <ac:picMkLst>
            <pc:docMk/>
            <pc:sldMk cId="4134597903" sldId="2344"/>
            <ac:picMk id="24" creationId="{3DA0A2E7-DEF8-4A37-A6B9-77BE21E1BC29}"/>
          </ac:picMkLst>
        </pc:picChg>
        <pc:picChg chg="add mod">
          <ac:chgData name="Mannerhagen Peter" userId="77036b5a-cee7-41f2-a9c4-f30f9897a622" providerId="ADAL" clId="{7F25461A-4306-4419-84DC-90FEC2A45734}" dt="2021-06-01T14:18:24.016" v="2549" actId="1076"/>
          <ac:picMkLst>
            <pc:docMk/>
            <pc:sldMk cId="4134597903" sldId="2344"/>
            <ac:picMk id="1026" creationId="{8E5713A9-CF43-443D-998B-EC53B60A15C8}"/>
          </ac:picMkLst>
        </pc:picChg>
      </pc:sldChg>
      <pc:sldChg chg="addSp delSp modSp new mod setBg">
        <pc:chgData name="Mannerhagen Peter" userId="77036b5a-cee7-41f2-a9c4-f30f9897a622" providerId="ADAL" clId="{7F25461A-4306-4419-84DC-90FEC2A45734}" dt="2021-06-14T13:06:39.712" v="5858" actId="20577"/>
        <pc:sldMkLst>
          <pc:docMk/>
          <pc:sldMk cId="2307033033" sldId="2345"/>
        </pc:sldMkLst>
        <pc:spChg chg="del">
          <ac:chgData name="Mannerhagen Peter" userId="77036b5a-cee7-41f2-a9c4-f30f9897a622" providerId="ADAL" clId="{7F25461A-4306-4419-84DC-90FEC2A45734}" dt="2021-06-01T14:22:42.345" v="2556"/>
          <ac:spMkLst>
            <pc:docMk/>
            <pc:sldMk cId="2307033033" sldId="2345"/>
            <ac:spMk id="2" creationId="{C7498ED5-3380-4824-B3EE-0920A6827AC1}"/>
          </ac:spMkLst>
        </pc:spChg>
        <pc:spChg chg="del">
          <ac:chgData name="Mannerhagen Peter" userId="77036b5a-cee7-41f2-a9c4-f30f9897a622" providerId="ADAL" clId="{7F25461A-4306-4419-84DC-90FEC2A45734}" dt="2021-06-01T14:22:42.345" v="2556"/>
          <ac:spMkLst>
            <pc:docMk/>
            <pc:sldMk cId="2307033033" sldId="2345"/>
            <ac:spMk id="3" creationId="{0966DBAF-77B3-408D-A47A-79928A1819E3}"/>
          </ac:spMkLst>
        </pc:spChg>
        <pc:spChg chg="del">
          <ac:chgData name="Mannerhagen Peter" userId="77036b5a-cee7-41f2-a9c4-f30f9897a622" providerId="ADAL" clId="{7F25461A-4306-4419-84DC-90FEC2A45734}" dt="2021-06-01T14:22:42.345" v="2556"/>
          <ac:spMkLst>
            <pc:docMk/>
            <pc:sldMk cId="2307033033" sldId="2345"/>
            <ac:spMk id="4" creationId="{84FA8220-BE01-4D03-9595-20FF8336D18C}"/>
          </ac:spMkLst>
        </pc:spChg>
        <pc:spChg chg="add mod">
          <ac:chgData name="Mannerhagen Peter" userId="77036b5a-cee7-41f2-a9c4-f30f9897a622" providerId="ADAL" clId="{7F25461A-4306-4419-84DC-90FEC2A45734}" dt="2021-06-03T12:15:19.761" v="2977" actId="26606"/>
          <ac:spMkLst>
            <pc:docMk/>
            <pc:sldMk cId="2307033033" sldId="2345"/>
            <ac:spMk id="5" creationId="{9B1A3D27-B9D0-403B-833D-E04137C41865}"/>
          </ac:spMkLst>
        </pc:spChg>
        <pc:spChg chg="add del mod">
          <ac:chgData name="Mannerhagen Peter" userId="77036b5a-cee7-41f2-a9c4-f30f9897a622" providerId="ADAL" clId="{7F25461A-4306-4419-84DC-90FEC2A45734}" dt="2021-06-03T12:14:21.902" v="2969" actId="26606"/>
          <ac:spMkLst>
            <pc:docMk/>
            <pc:sldMk cId="2307033033" sldId="2345"/>
            <ac:spMk id="6" creationId="{FAB3BD41-CFB6-432F-9CC6-F46D25507D4D}"/>
          </ac:spMkLst>
        </pc:spChg>
        <pc:spChg chg="add del">
          <ac:chgData name="Mannerhagen Peter" userId="77036b5a-cee7-41f2-a9c4-f30f9897a622" providerId="ADAL" clId="{7F25461A-4306-4419-84DC-90FEC2A45734}" dt="2021-06-03T12:15:19.761" v="2977" actId="26606"/>
          <ac:spMkLst>
            <pc:docMk/>
            <pc:sldMk cId="2307033033" sldId="2345"/>
            <ac:spMk id="12" creationId="{BACC6370-2D7E-4714-9D71-7542949D7D5D}"/>
          </ac:spMkLst>
        </pc:spChg>
        <pc:spChg chg="add del">
          <ac:chgData name="Mannerhagen Peter" userId="77036b5a-cee7-41f2-a9c4-f30f9897a622" providerId="ADAL" clId="{7F25461A-4306-4419-84DC-90FEC2A45734}" dt="2021-06-03T12:15:19.761" v="2977" actId="26606"/>
          <ac:spMkLst>
            <pc:docMk/>
            <pc:sldMk cId="2307033033" sldId="2345"/>
            <ac:spMk id="14" creationId="{F68B3F68-107C-434F-AA38-110D5EA91B85}"/>
          </ac:spMkLst>
        </pc:spChg>
        <pc:spChg chg="add del">
          <ac:chgData name="Mannerhagen Peter" userId="77036b5a-cee7-41f2-a9c4-f30f9897a622" providerId="ADAL" clId="{7F25461A-4306-4419-84DC-90FEC2A45734}" dt="2021-06-03T12:15:19.761" v="2977" actId="26606"/>
          <ac:spMkLst>
            <pc:docMk/>
            <pc:sldMk cId="2307033033" sldId="2345"/>
            <ac:spMk id="16" creationId="{AAD0DBB9-1A4B-4391-81D4-CB19F9AB918A}"/>
          </ac:spMkLst>
        </pc:spChg>
        <pc:spChg chg="add del">
          <ac:chgData name="Mannerhagen Peter" userId="77036b5a-cee7-41f2-a9c4-f30f9897a622" providerId="ADAL" clId="{7F25461A-4306-4419-84DC-90FEC2A45734}" dt="2021-06-03T12:15:19.761" v="2977" actId="26606"/>
          <ac:spMkLst>
            <pc:docMk/>
            <pc:sldMk cId="2307033033" sldId="2345"/>
            <ac:spMk id="18" creationId="{063BBA22-50EA-4C4D-BE05-F1CE4E63AA56}"/>
          </ac:spMkLst>
        </pc:spChg>
        <pc:graphicFrameChg chg="add mod modGraphic">
          <ac:chgData name="Mannerhagen Peter" userId="77036b5a-cee7-41f2-a9c4-f30f9897a622" providerId="ADAL" clId="{7F25461A-4306-4419-84DC-90FEC2A45734}" dt="2021-06-14T13:06:39.712" v="5858" actId="20577"/>
          <ac:graphicFrameMkLst>
            <pc:docMk/>
            <pc:sldMk cId="2307033033" sldId="2345"/>
            <ac:graphicFrameMk id="8" creationId="{AC8359C0-FA71-4154-AFD6-50EA086CDBF7}"/>
          </ac:graphicFrameMkLst>
        </pc:graphicFrameChg>
      </pc:sldChg>
      <pc:sldChg chg="addSp delSp modSp new mod">
        <pc:chgData name="Mannerhagen Peter" userId="77036b5a-cee7-41f2-a9c4-f30f9897a622" providerId="ADAL" clId="{7F25461A-4306-4419-84DC-90FEC2A45734}" dt="2021-06-03T14:16:12.100" v="3656" actId="1076"/>
        <pc:sldMkLst>
          <pc:docMk/>
          <pc:sldMk cId="4015172594" sldId="2346"/>
        </pc:sldMkLst>
        <pc:spChg chg="mod">
          <ac:chgData name="Mannerhagen Peter" userId="77036b5a-cee7-41f2-a9c4-f30f9897a622" providerId="ADAL" clId="{7F25461A-4306-4419-84DC-90FEC2A45734}" dt="2021-06-03T12:22:25.872" v="3107"/>
          <ac:spMkLst>
            <pc:docMk/>
            <pc:sldMk cId="4015172594" sldId="2346"/>
            <ac:spMk id="2" creationId="{0D6E3230-5A16-411C-8F6F-7E1B1EE774E6}"/>
          </ac:spMkLst>
        </pc:spChg>
        <pc:spChg chg="mod">
          <ac:chgData name="Mannerhagen Peter" userId="77036b5a-cee7-41f2-a9c4-f30f9897a622" providerId="ADAL" clId="{7F25461A-4306-4419-84DC-90FEC2A45734}" dt="2021-06-03T13:58:38.396" v="3645" actId="20577"/>
          <ac:spMkLst>
            <pc:docMk/>
            <pc:sldMk cId="4015172594" sldId="2346"/>
            <ac:spMk id="3" creationId="{5ACFE38A-EA4E-4B06-BB0C-54141218B492}"/>
          </ac:spMkLst>
        </pc:spChg>
        <pc:spChg chg="add del mod">
          <ac:chgData name="Mannerhagen Peter" userId="77036b5a-cee7-41f2-a9c4-f30f9897a622" providerId="ADAL" clId="{7F25461A-4306-4419-84DC-90FEC2A45734}" dt="2021-06-03T13:59:22.867" v="3647" actId="478"/>
          <ac:spMkLst>
            <pc:docMk/>
            <pc:sldMk cId="4015172594" sldId="2346"/>
            <ac:spMk id="4" creationId="{9747B57A-A5FC-43E2-A49E-A1610A3FBBEE}"/>
          </ac:spMkLst>
        </pc:spChg>
        <pc:picChg chg="add mod">
          <ac:chgData name="Mannerhagen Peter" userId="77036b5a-cee7-41f2-a9c4-f30f9897a622" providerId="ADAL" clId="{7F25461A-4306-4419-84DC-90FEC2A45734}" dt="2021-06-03T13:59:46.640" v="3650" actId="1076"/>
          <ac:picMkLst>
            <pc:docMk/>
            <pc:sldMk cId="4015172594" sldId="2346"/>
            <ac:picMk id="1026" creationId="{CAC88A35-091D-43AE-AA4A-CA39D16D76D2}"/>
          </ac:picMkLst>
        </pc:picChg>
        <pc:picChg chg="add mod">
          <ac:chgData name="Mannerhagen Peter" userId="77036b5a-cee7-41f2-a9c4-f30f9897a622" providerId="ADAL" clId="{7F25461A-4306-4419-84DC-90FEC2A45734}" dt="2021-06-03T14:16:12.100" v="3656" actId="1076"/>
          <ac:picMkLst>
            <pc:docMk/>
            <pc:sldMk cId="4015172594" sldId="2346"/>
            <ac:picMk id="1028" creationId="{10DF2EE3-0CE9-4429-810D-5BEB34F75F66}"/>
          </ac:picMkLst>
        </pc:picChg>
      </pc:sldChg>
      <pc:sldChg chg="addSp delSp modSp new del mod">
        <pc:chgData name="Mannerhagen Peter" userId="77036b5a-cee7-41f2-a9c4-f30f9897a622" providerId="ADAL" clId="{7F25461A-4306-4419-84DC-90FEC2A45734}" dt="2021-06-03T14:25:07.265" v="3665" actId="47"/>
        <pc:sldMkLst>
          <pc:docMk/>
          <pc:sldMk cId="581131875" sldId="2347"/>
        </pc:sldMkLst>
        <pc:spChg chg="mod">
          <ac:chgData name="Mannerhagen Peter" userId="77036b5a-cee7-41f2-a9c4-f30f9897a622" providerId="ADAL" clId="{7F25461A-4306-4419-84DC-90FEC2A45734}" dt="2021-06-03T13:54:07.440" v="3520" actId="1076"/>
          <ac:spMkLst>
            <pc:docMk/>
            <pc:sldMk cId="581131875" sldId="2347"/>
            <ac:spMk id="2" creationId="{282F272A-2189-4C7B-8FF8-6BF0A548A903}"/>
          </ac:spMkLst>
        </pc:spChg>
        <pc:spChg chg="del">
          <ac:chgData name="Mannerhagen Peter" userId="77036b5a-cee7-41f2-a9c4-f30f9897a622" providerId="ADAL" clId="{7F25461A-4306-4419-84DC-90FEC2A45734}" dt="2021-06-03T12:22:37.295" v="3108"/>
          <ac:spMkLst>
            <pc:docMk/>
            <pc:sldMk cId="581131875" sldId="2347"/>
            <ac:spMk id="3" creationId="{39DB60C4-6421-4E2B-89AD-74FD5E05A974}"/>
          </ac:spMkLst>
        </pc:spChg>
        <pc:spChg chg="add del mod">
          <ac:chgData name="Mannerhagen Peter" userId="77036b5a-cee7-41f2-a9c4-f30f9897a622" providerId="ADAL" clId="{7F25461A-4306-4419-84DC-90FEC2A45734}" dt="2021-06-03T13:53:45.589" v="3515" actId="478"/>
          <ac:spMkLst>
            <pc:docMk/>
            <pc:sldMk cId="581131875" sldId="2347"/>
            <ac:spMk id="4" creationId="{357F9DFE-0076-4DAE-B63B-711D35145B12}"/>
          </ac:spMkLst>
        </pc:spChg>
        <pc:spChg chg="add del mod">
          <ac:chgData name="Mannerhagen Peter" userId="77036b5a-cee7-41f2-a9c4-f30f9897a622" providerId="ADAL" clId="{7F25461A-4306-4419-84DC-90FEC2A45734}" dt="2021-06-03T13:53:42.232" v="3514" actId="478"/>
          <ac:spMkLst>
            <pc:docMk/>
            <pc:sldMk cId="581131875" sldId="2347"/>
            <ac:spMk id="5" creationId="{266EEC49-716E-4346-A8C3-90324ABE71D7}"/>
          </ac:spMkLst>
        </pc:spChg>
        <pc:picChg chg="add del mod">
          <ac:chgData name="Mannerhagen Peter" userId="77036b5a-cee7-41f2-a9c4-f30f9897a622" providerId="ADAL" clId="{7F25461A-4306-4419-84DC-90FEC2A45734}" dt="2021-06-03T14:23:36.900" v="3658" actId="478"/>
          <ac:picMkLst>
            <pc:docMk/>
            <pc:sldMk cId="581131875" sldId="2347"/>
            <ac:picMk id="6" creationId="{70D2FAC6-831D-44E7-B185-CA95C5BEAFCD}"/>
          </ac:picMkLst>
        </pc:picChg>
      </pc:sldChg>
      <pc:sldChg chg="addSp delSp modSp new mod ord modAnim">
        <pc:chgData name="Mannerhagen Peter" userId="77036b5a-cee7-41f2-a9c4-f30f9897a622" providerId="ADAL" clId="{7F25461A-4306-4419-84DC-90FEC2A45734}" dt="2021-06-03T12:37:59.845" v="3192" actId="14100"/>
        <pc:sldMkLst>
          <pc:docMk/>
          <pc:sldMk cId="873537312" sldId="2348"/>
        </pc:sldMkLst>
        <pc:spChg chg="mod">
          <ac:chgData name="Mannerhagen Peter" userId="77036b5a-cee7-41f2-a9c4-f30f9897a622" providerId="ADAL" clId="{7F25461A-4306-4419-84DC-90FEC2A45734}" dt="2021-06-03T12:37:03.890" v="3189" actId="20577"/>
          <ac:spMkLst>
            <pc:docMk/>
            <pc:sldMk cId="873537312" sldId="2348"/>
            <ac:spMk id="2" creationId="{FC2BF0F8-0361-498C-AE9F-82B3A1C3536C}"/>
          </ac:spMkLst>
        </pc:spChg>
        <pc:spChg chg="del">
          <ac:chgData name="Mannerhagen Peter" userId="77036b5a-cee7-41f2-a9c4-f30f9897a622" providerId="ADAL" clId="{7F25461A-4306-4419-84DC-90FEC2A45734}" dt="2021-06-03T12:32:01.541" v="3115" actId="478"/>
          <ac:spMkLst>
            <pc:docMk/>
            <pc:sldMk cId="873537312" sldId="2348"/>
            <ac:spMk id="3" creationId="{5F3841FA-FF03-42C5-87E1-0DF3E825D1A5}"/>
          </ac:spMkLst>
        </pc:spChg>
        <pc:spChg chg="add mod">
          <ac:chgData name="Mannerhagen Peter" userId="77036b5a-cee7-41f2-a9c4-f30f9897a622" providerId="ADAL" clId="{7F25461A-4306-4419-84DC-90FEC2A45734}" dt="2021-06-03T12:35:53.624" v="3155" actId="1076"/>
          <ac:spMkLst>
            <pc:docMk/>
            <pc:sldMk cId="873537312" sldId="2348"/>
            <ac:spMk id="5" creationId="{CF47AA98-53E7-4067-8656-B8447ED9017D}"/>
          </ac:spMkLst>
        </pc:spChg>
        <pc:picChg chg="add mod">
          <ac:chgData name="Mannerhagen Peter" userId="77036b5a-cee7-41f2-a9c4-f30f9897a622" providerId="ADAL" clId="{7F25461A-4306-4419-84DC-90FEC2A45734}" dt="2021-06-03T12:31:13.101" v="3114" actId="14100"/>
          <ac:picMkLst>
            <pc:docMk/>
            <pc:sldMk cId="873537312" sldId="2348"/>
            <ac:picMk id="4" creationId="{945C123B-9C2D-4361-B4AA-FA4F4820A25D}"/>
          </ac:picMkLst>
        </pc:picChg>
        <pc:picChg chg="add mod">
          <ac:chgData name="Mannerhagen Peter" userId="77036b5a-cee7-41f2-a9c4-f30f9897a622" providerId="ADAL" clId="{7F25461A-4306-4419-84DC-90FEC2A45734}" dt="2021-06-03T12:37:59.845" v="3192" actId="14100"/>
          <ac:picMkLst>
            <pc:docMk/>
            <pc:sldMk cId="873537312" sldId="2348"/>
            <ac:picMk id="6" creationId="{558A69C8-6649-460E-9FE7-3190F82AEB94}"/>
          </ac:picMkLst>
        </pc:picChg>
        <pc:picChg chg="add mod">
          <ac:chgData name="Mannerhagen Peter" userId="77036b5a-cee7-41f2-a9c4-f30f9897a622" providerId="ADAL" clId="{7F25461A-4306-4419-84DC-90FEC2A45734}" dt="2021-06-03T12:37:55.397" v="3191" actId="14100"/>
          <ac:picMkLst>
            <pc:docMk/>
            <pc:sldMk cId="873537312" sldId="2348"/>
            <ac:picMk id="7" creationId="{8217017E-3EBD-4F82-A3D8-20ADBAED2513}"/>
          </ac:picMkLst>
        </pc:picChg>
      </pc:sldChg>
      <pc:sldChg chg="addSp delSp modSp new mod">
        <pc:chgData name="Mannerhagen Peter" userId="77036b5a-cee7-41f2-a9c4-f30f9897a622" providerId="ADAL" clId="{7F25461A-4306-4419-84DC-90FEC2A45734}" dt="2021-06-10T13:59:27.842" v="4188" actId="20577"/>
        <pc:sldMkLst>
          <pc:docMk/>
          <pc:sldMk cId="1096013517" sldId="2349"/>
        </pc:sldMkLst>
        <pc:spChg chg="mod">
          <ac:chgData name="Mannerhagen Peter" userId="77036b5a-cee7-41f2-a9c4-f30f9897a622" providerId="ADAL" clId="{7F25461A-4306-4419-84DC-90FEC2A45734}" dt="2021-06-03T12:48:55.838" v="3338" actId="20577"/>
          <ac:spMkLst>
            <pc:docMk/>
            <pc:sldMk cId="1096013517" sldId="2349"/>
            <ac:spMk id="2" creationId="{4EA7257F-F04F-4DA0-A53F-4EECC668C011}"/>
          </ac:spMkLst>
        </pc:spChg>
        <pc:spChg chg="mod">
          <ac:chgData name="Mannerhagen Peter" userId="77036b5a-cee7-41f2-a9c4-f30f9897a622" providerId="ADAL" clId="{7F25461A-4306-4419-84DC-90FEC2A45734}" dt="2021-06-10T13:59:27.842" v="4188" actId="20577"/>
          <ac:spMkLst>
            <pc:docMk/>
            <pc:sldMk cId="1096013517" sldId="2349"/>
            <ac:spMk id="3" creationId="{767E6EEE-8960-4578-B25E-7F99D55F76AF}"/>
          </ac:spMkLst>
        </pc:spChg>
        <pc:spChg chg="del">
          <ac:chgData name="Mannerhagen Peter" userId="77036b5a-cee7-41f2-a9c4-f30f9897a622" providerId="ADAL" clId="{7F25461A-4306-4419-84DC-90FEC2A45734}" dt="2021-06-03T13:29:16.505" v="3364" actId="478"/>
          <ac:spMkLst>
            <pc:docMk/>
            <pc:sldMk cId="1096013517" sldId="2349"/>
            <ac:spMk id="4" creationId="{A4DB608E-4D83-4C5E-A150-48DDA17C9793}"/>
          </ac:spMkLst>
        </pc:spChg>
        <pc:spChg chg="add mod">
          <ac:chgData name="Mannerhagen Peter" userId="77036b5a-cee7-41f2-a9c4-f30f9897a622" providerId="ADAL" clId="{7F25461A-4306-4419-84DC-90FEC2A45734}" dt="2021-06-03T13:28:51.754" v="3363" actId="1076"/>
          <ac:spMkLst>
            <pc:docMk/>
            <pc:sldMk cId="1096013517" sldId="2349"/>
            <ac:spMk id="6" creationId="{7A06E211-6682-4808-819B-D400B8FCD362}"/>
          </ac:spMkLst>
        </pc:spChg>
        <pc:picChg chg="add mod">
          <ac:chgData name="Mannerhagen Peter" userId="77036b5a-cee7-41f2-a9c4-f30f9897a622" providerId="ADAL" clId="{7F25461A-4306-4419-84DC-90FEC2A45734}" dt="2021-06-03T14:25:47.084" v="3667" actId="14100"/>
          <ac:picMkLst>
            <pc:docMk/>
            <pc:sldMk cId="1096013517" sldId="2349"/>
            <ac:picMk id="5" creationId="{E7C834F0-93F7-4C08-A954-1D6351F53907}"/>
          </ac:picMkLst>
        </pc:picChg>
      </pc:sldChg>
      <pc:sldChg chg="addSp delSp modSp new mod">
        <pc:chgData name="Mannerhagen Peter" userId="77036b5a-cee7-41f2-a9c4-f30f9897a622" providerId="ADAL" clId="{7F25461A-4306-4419-84DC-90FEC2A45734}" dt="2021-06-03T12:47:39.545" v="3320" actId="20577"/>
        <pc:sldMkLst>
          <pc:docMk/>
          <pc:sldMk cId="1159687470" sldId="2350"/>
        </pc:sldMkLst>
        <pc:spChg chg="mod">
          <ac:chgData name="Mannerhagen Peter" userId="77036b5a-cee7-41f2-a9c4-f30f9897a622" providerId="ADAL" clId="{7F25461A-4306-4419-84DC-90FEC2A45734}" dt="2021-06-03T12:43:37.997" v="3220" actId="20577"/>
          <ac:spMkLst>
            <pc:docMk/>
            <pc:sldMk cId="1159687470" sldId="2350"/>
            <ac:spMk id="2" creationId="{BC2ECD84-9F77-4CB9-8143-2D18ECF19724}"/>
          </ac:spMkLst>
        </pc:spChg>
        <pc:spChg chg="mod">
          <ac:chgData name="Mannerhagen Peter" userId="77036b5a-cee7-41f2-a9c4-f30f9897a622" providerId="ADAL" clId="{7F25461A-4306-4419-84DC-90FEC2A45734}" dt="2021-06-03T12:47:39.545" v="3320" actId="20577"/>
          <ac:spMkLst>
            <pc:docMk/>
            <pc:sldMk cId="1159687470" sldId="2350"/>
            <ac:spMk id="3" creationId="{C9B79D3A-9691-4E7A-807A-89CCFC43BA6B}"/>
          </ac:spMkLst>
        </pc:spChg>
        <pc:spChg chg="del">
          <ac:chgData name="Mannerhagen Peter" userId="77036b5a-cee7-41f2-a9c4-f30f9897a622" providerId="ADAL" clId="{7F25461A-4306-4419-84DC-90FEC2A45734}" dt="2021-06-03T12:44:40.949" v="3224" actId="478"/>
          <ac:spMkLst>
            <pc:docMk/>
            <pc:sldMk cId="1159687470" sldId="2350"/>
            <ac:spMk id="4" creationId="{ECD1D415-E6ED-47F9-AB97-E55C6F2BF2B0}"/>
          </ac:spMkLst>
        </pc:spChg>
        <pc:spChg chg="add mod">
          <ac:chgData name="Mannerhagen Peter" userId="77036b5a-cee7-41f2-a9c4-f30f9897a622" providerId="ADAL" clId="{7F25461A-4306-4419-84DC-90FEC2A45734}" dt="2021-06-03T12:46:40.521" v="3319"/>
          <ac:spMkLst>
            <pc:docMk/>
            <pc:sldMk cId="1159687470" sldId="2350"/>
            <ac:spMk id="6" creationId="{E55CD4AC-4316-4511-B68D-BF119E2CA08B}"/>
          </ac:spMkLst>
        </pc:spChg>
        <pc:picChg chg="add mod">
          <ac:chgData name="Mannerhagen Peter" userId="77036b5a-cee7-41f2-a9c4-f30f9897a622" providerId="ADAL" clId="{7F25461A-4306-4419-84DC-90FEC2A45734}" dt="2021-06-03T12:44:43.963" v="3225" actId="1076"/>
          <ac:picMkLst>
            <pc:docMk/>
            <pc:sldMk cId="1159687470" sldId="2350"/>
            <ac:picMk id="5" creationId="{E90F1EC1-20E8-4470-A1E2-2CDA2AA601C7}"/>
          </ac:picMkLst>
        </pc:picChg>
      </pc:sldChg>
      <pc:sldChg chg="delSp modSp add mod">
        <pc:chgData name="Mannerhagen Peter" userId="77036b5a-cee7-41f2-a9c4-f30f9897a622" providerId="ADAL" clId="{7F25461A-4306-4419-84DC-90FEC2A45734}" dt="2021-06-15T06:59:13.458" v="6390" actId="20577"/>
        <pc:sldMkLst>
          <pc:docMk/>
          <pc:sldMk cId="933903868" sldId="2351"/>
        </pc:sldMkLst>
        <pc:spChg chg="del">
          <ac:chgData name="Mannerhagen Peter" userId="77036b5a-cee7-41f2-a9c4-f30f9897a622" providerId="ADAL" clId="{7F25461A-4306-4419-84DC-90FEC2A45734}" dt="2021-06-03T14:25:02.103" v="3664" actId="478"/>
          <ac:spMkLst>
            <pc:docMk/>
            <pc:sldMk cId="933903868" sldId="2351"/>
            <ac:spMk id="5" creationId="{A68401FA-DBE7-45BB-8944-280D15D13AFF}"/>
          </ac:spMkLst>
        </pc:spChg>
        <pc:spChg chg="del">
          <ac:chgData name="Mannerhagen Peter" userId="77036b5a-cee7-41f2-a9c4-f30f9897a622" providerId="ADAL" clId="{7F25461A-4306-4419-84DC-90FEC2A45734}" dt="2021-06-03T14:23:49.360" v="3659" actId="478"/>
          <ac:spMkLst>
            <pc:docMk/>
            <pc:sldMk cId="933903868" sldId="2351"/>
            <ac:spMk id="6" creationId="{44B2E437-E084-48C3-ABB7-063EDB02E59A}"/>
          </ac:spMkLst>
        </pc:spChg>
        <pc:spChg chg="del">
          <ac:chgData name="Mannerhagen Peter" userId="77036b5a-cee7-41f2-a9c4-f30f9897a622" providerId="ADAL" clId="{7F25461A-4306-4419-84DC-90FEC2A45734}" dt="2021-06-03T14:24:47.268" v="3663" actId="478"/>
          <ac:spMkLst>
            <pc:docMk/>
            <pc:sldMk cId="933903868" sldId="2351"/>
            <ac:spMk id="7" creationId="{74F99A91-FB2E-4D0E-80DE-5D17B65419BC}"/>
          </ac:spMkLst>
        </pc:spChg>
        <pc:spChg chg="mod">
          <ac:chgData name="Mannerhagen Peter" userId="77036b5a-cee7-41f2-a9c4-f30f9897a622" providerId="ADAL" clId="{7F25461A-4306-4419-84DC-90FEC2A45734}" dt="2021-06-15T06:59:13.458" v="6390" actId="20577"/>
          <ac:spMkLst>
            <pc:docMk/>
            <pc:sldMk cId="933903868" sldId="2351"/>
            <ac:spMk id="8" creationId="{FA74E698-8202-4F86-8D7A-19C560AE4C96}"/>
          </ac:spMkLst>
        </pc:spChg>
        <pc:picChg chg="mod">
          <ac:chgData name="Mannerhagen Peter" userId="77036b5a-cee7-41f2-a9c4-f30f9897a622" providerId="ADAL" clId="{7F25461A-4306-4419-84DC-90FEC2A45734}" dt="2021-06-03T14:24:37.322" v="3662" actId="1076"/>
          <ac:picMkLst>
            <pc:docMk/>
            <pc:sldMk cId="933903868" sldId="2351"/>
            <ac:picMk id="3" creationId="{1A0AC3A0-01F6-4BAF-9543-12D78885DB3D}"/>
          </ac:picMkLst>
        </pc:picChg>
      </pc:sldChg>
      <pc:sldChg chg="addSp delSp modSp new mod ord">
        <pc:chgData name="Mannerhagen Peter" userId="77036b5a-cee7-41f2-a9c4-f30f9897a622" providerId="ADAL" clId="{7F25461A-4306-4419-84DC-90FEC2A45734}" dt="2021-06-10T14:00:25.361" v="4190"/>
        <pc:sldMkLst>
          <pc:docMk/>
          <pc:sldMk cId="2591312683" sldId="2352"/>
        </pc:sldMkLst>
        <pc:spChg chg="del mod">
          <ac:chgData name="Mannerhagen Peter" userId="77036b5a-cee7-41f2-a9c4-f30f9897a622" providerId="ADAL" clId="{7F25461A-4306-4419-84DC-90FEC2A45734}" dt="2021-06-03T15:09:04.653" v="3692" actId="478"/>
          <ac:spMkLst>
            <pc:docMk/>
            <pc:sldMk cId="2591312683" sldId="2352"/>
            <ac:spMk id="2" creationId="{D6E72D52-F27E-4DA8-A85E-2FDCDD681D48}"/>
          </ac:spMkLst>
        </pc:spChg>
        <pc:spChg chg="mod">
          <ac:chgData name="Mannerhagen Peter" userId="77036b5a-cee7-41f2-a9c4-f30f9897a622" providerId="ADAL" clId="{7F25461A-4306-4419-84DC-90FEC2A45734}" dt="2021-06-03T15:13:51.476" v="3958" actId="5793"/>
          <ac:spMkLst>
            <pc:docMk/>
            <pc:sldMk cId="2591312683" sldId="2352"/>
            <ac:spMk id="3" creationId="{B9E3A34E-A084-4057-9FA7-7BD39A7F07CF}"/>
          </ac:spMkLst>
        </pc:spChg>
        <pc:spChg chg="del">
          <ac:chgData name="Mannerhagen Peter" userId="77036b5a-cee7-41f2-a9c4-f30f9897a622" providerId="ADAL" clId="{7F25461A-4306-4419-84DC-90FEC2A45734}" dt="2021-06-03T15:07:07.906" v="3681" actId="478"/>
          <ac:spMkLst>
            <pc:docMk/>
            <pc:sldMk cId="2591312683" sldId="2352"/>
            <ac:spMk id="4" creationId="{780D8303-E2D1-432A-9FAA-29FCEB355191}"/>
          </ac:spMkLst>
        </pc:spChg>
        <pc:spChg chg="add del mod">
          <ac:chgData name="Mannerhagen Peter" userId="77036b5a-cee7-41f2-a9c4-f30f9897a622" providerId="ADAL" clId="{7F25461A-4306-4419-84DC-90FEC2A45734}" dt="2021-06-03T15:09:18.036" v="3694" actId="478"/>
          <ac:spMkLst>
            <pc:docMk/>
            <pc:sldMk cId="2591312683" sldId="2352"/>
            <ac:spMk id="7" creationId="{05AD2C60-05C5-4920-9CE7-132D2E91B63D}"/>
          </ac:spMkLst>
        </pc:spChg>
        <pc:spChg chg="add mod">
          <ac:chgData name="Mannerhagen Peter" userId="77036b5a-cee7-41f2-a9c4-f30f9897a622" providerId="ADAL" clId="{7F25461A-4306-4419-84DC-90FEC2A45734}" dt="2021-06-03T15:09:10.796" v="3693"/>
          <ac:spMkLst>
            <pc:docMk/>
            <pc:sldMk cId="2591312683" sldId="2352"/>
            <ac:spMk id="8" creationId="{AD752379-FCDC-468D-900A-E7EA8003E269}"/>
          </ac:spMkLst>
        </pc:spChg>
        <pc:spChg chg="add mod">
          <ac:chgData name="Mannerhagen Peter" userId="77036b5a-cee7-41f2-a9c4-f30f9897a622" providerId="ADAL" clId="{7F25461A-4306-4419-84DC-90FEC2A45734}" dt="2021-06-03T15:09:10.796" v="3693"/>
          <ac:spMkLst>
            <pc:docMk/>
            <pc:sldMk cId="2591312683" sldId="2352"/>
            <ac:spMk id="9" creationId="{09D96D56-6495-4D7A-8D2C-E4AF11CBC1E3}"/>
          </ac:spMkLst>
        </pc:spChg>
        <pc:spChg chg="add mod">
          <ac:chgData name="Mannerhagen Peter" userId="77036b5a-cee7-41f2-a9c4-f30f9897a622" providerId="ADAL" clId="{7F25461A-4306-4419-84DC-90FEC2A45734}" dt="2021-06-03T15:10:17.739" v="3708" actId="207"/>
          <ac:spMkLst>
            <pc:docMk/>
            <pc:sldMk cId="2591312683" sldId="2352"/>
            <ac:spMk id="10" creationId="{18414E6E-664C-4768-BF9D-CF2387842EA8}"/>
          </ac:spMkLst>
        </pc:spChg>
        <pc:spChg chg="add mod">
          <ac:chgData name="Mannerhagen Peter" userId="77036b5a-cee7-41f2-a9c4-f30f9897a622" providerId="ADAL" clId="{7F25461A-4306-4419-84DC-90FEC2A45734}" dt="2021-06-03T15:09:47.082" v="3707" actId="20577"/>
          <ac:spMkLst>
            <pc:docMk/>
            <pc:sldMk cId="2591312683" sldId="2352"/>
            <ac:spMk id="11" creationId="{3B5CA2C8-6C7B-4057-9596-70A254B7B950}"/>
          </ac:spMkLst>
        </pc:spChg>
        <pc:spChg chg="add del mod">
          <ac:chgData name="Mannerhagen Peter" userId="77036b5a-cee7-41f2-a9c4-f30f9897a622" providerId="ADAL" clId="{7F25461A-4306-4419-84DC-90FEC2A45734}" dt="2021-06-03T15:09:28.541" v="3695" actId="478"/>
          <ac:spMkLst>
            <pc:docMk/>
            <pc:sldMk cId="2591312683" sldId="2352"/>
            <ac:spMk id="12" creationId="{83E8EB49-B1AF-4603-85B7-E45FB2CDFD4C}"/>
          </ac:spMkLst>
        </pc:spChg>
        <pc:spChg chg="add del mod">
          <ac:chgData name="Mannerhagen Peter" userId="77036b5a-cee7-41f2-a9c4-f30f9897a622" providerId="ADAL" clId="{7F25461A-4306-4419-84DC-90FEC2A45734}" dt="2021-06-03T15:09:39.416" v="3697" actId="478"/>
          <ac:spMkLst>
            <pc:docMk/>
            <pc:sldMk cId="2591312683" sldId="2352"/>
            <ac:spMk id="13" creationId="{DE531F73-8105-43C2-848F-6BEC27F7C5BC}"/>
          </ac:spMkLst>
        </pc:spChg>
        <pc:picChg chg="add mod">
          <ac:chgData name="Mannerhagen Peter" userId="77036b5a-cee7-41f2-a9c4-f30f9897a622" providerId="ADAL" clId="{7F25461A-4306-4419-84DC-90FEC2A45734}" dt="2021-06-03T15:08:34.551" v="3690" actId="1076"/>
          <ac:picMkLst>
            <pc:docMk/>
            <pc:sldMk cId="2591312683" sldId="2352"/>
            <ac:picMk id="5" creationId="{CF361A6B-6070-428F-BFF9-89085E2EB6C0}"/>
          </ac:picMkLst>
        </pc:picChg>
      </pc:sldChg>
      <pc:sldChg chg="addSp delSp modSp new mod setBg">
        <pc:chgData name="Mannerhagen Peter" userId="77036b5a-cee7-41f2-a9c4-f30f9897a622" providerId="ADAL" clId="{7F25461A-4306-4419-84DC-90FEC2A45734}" dt="2021-06-15T07:13:26.313" v="6477" actId="20577"/>
        <pc:sldMkLst>
          <pc:docMk/>
          <pc:sldMk cId="3087061623" sldId="2353"/>
        </pc:sldMkLst>
        <pc:spChg chg="mod">
          <ac:chgData name="Mannerhagen Peter" userId="77036b5a-cee7-41f2-a9c4-f30f9897a622" providerId="ADAL" clId="{7F25461A-4306-4419-84DC-90FEC2A45734}" dt="2021-06-10T13:40:20.458" v="4111" actId="26606"/>
          <ac:spMkLst>
            <pc:docMk/>
            <pc:sldMk cId="3087061623" sldId="2353"/>
            <ac:spMk id="2" creationId="{B26EE7E9-3806-4E84-91C9-8E6B84462C26}"/>
          </ac:spMkLst>
        </pc:spChg>
        <pc:spChg chg="mod">
          <ac:chgData name="Mannerhagen Peter" userId="77036b5a-cee7-41f2-a9c4-f30f9897a622" providerId="ADAL" clId="{7F25461A-4306-4419-84DC-90FEC2A45734}" dt="2021-06-15T07:13:26.313" v="6477" actId="20577"/>
          <ac:spMkLst>
            <pc:docMk/>
            <pc:sldMk cId="3087061623" sldId="2353"/>
            <ac:spMk id="3" creationId="{A876D3B9-932F-43AD-A5C0-D1CD4D2F26BF}"/>
          </ac:spMkLst>
        </pc:spChg>
        <pc:spChg chg="del">
          <ac:chgData name="Mannerhagen Peter" userId="77036b5a-cee7-41f2-a9c4-f30f9897a622" providerId="ADAL" clId="{7F25461A-4306-4419-84DC-90FEC2A45734}" dt="2021-06-10T13:36:37.035" v="3962" actId="478"/>
          <ac:spMkLst>
            <pc:docMk/>
            <pc:sldMk cId="3087061623" sldId="2353"/>
            <ac:spMk id="4" creationId="{7D00FC4F-39F6-4F27-85E5-6A6A8428D924}"/>
          </ac:spMkLst>
        </pc:spChg>
        <pc:spChg chg="add mod">
          <ac:chgData name="Mannerhagen Peter" userId="77036b5a-cee7-41f2-a9c4-f30f9897a622" providerId="ADAL" clId="{7F25461A-4306-4419-84DC-90FEC2A45734}" dt="2021-06-10T13:41:50.787" v="4133" actId="1076"/>
          <ac:spMkLst>
            <pc:docMk/>
            <pc:sldMk cId="3087061623" sldId="2353"/>
            <ac:spMk id="8" creationId="{8856B47C-BD0E-4ABC-8621-9F7BA06975B4}"/>
          </ac:spMkLst>
        </pc:spChg>
        <pc:spChg chg="add">
          <ac:chgData name="Mannerhagen Peter" userId="77036b5a-cee7-41f2-a9c4-f30f9897a622" providerId="ADAL" clId="{7F25461A-4306-4419-84DC-90FEC2A45734}" dt="2021-06-10T13:40:20.458" v="4111" actId="26606"/>
          <ac:spMkLst>
            <pc:docMk/>
            <pc:sldMk cId="3087061623" sldId="2353"/>
            <ac:spMk id="10" creationId="{131BAD53-4E89-4F62-BBB7-26359763ED39}"/>
          </ac:spMkLst>
        </pc:spChg>
        <pc:spChg chg="add">
          <ac:chgData name="Mannerhagen Peter" userId="77036b5a-cee7-41f2-a9c4-f30f9897a622" providerId="ADAL" clId="{7F25461A-4306-4419-84DC-90FEC2A45734}" dt="2021-06-10T13:40:20.458" v="4111" actId="26606"/>
          <ac:spMkLst>
            <pc:docMk/>
            <pc:sldMk cId="3087061623" sldId="2353"/>
            <ac:spMk id="12" creationId="{62756DA2-40EB-4C6F-B962-5822FFB54FB6}"/>
          </ac:spMkLst>
        </pc:spChg>
        <pc:picChg chg="add mod">
          <ac:chgData name="Mannerhagen Peter" userId="77036b5a-cee7-41f2-a9c4-f30f9897a622" providerId="ADAL" clId="{7F25461A-4306-4419-84DC-90FEC2A45734}" dt="2021-06-10T13:40:31.311" v="4113" actId="14100"/>
          <ac:picMkLst>
            <pc:docMk/>
            <pc:sldMk cId="3087061623" sldId="2353"/>
            <ac:picMk id="5" creationId="{69A02760-DF02-48D4-BA6E-5FECBE33A773}"/>
          </ac:picMkLst>
        </pc:picChg>
      </pc:sldChg>
      <pc:sldChg chg="addSp delSp modSp new mod ord modAnim modNotesTx">
        <pc:chgData name="Mannerhagen Peter" userId="77036b5a-cee7-41f2-a9c4-f30f9897a622" providerId="ADAL" clId="{7F25461A-4306-4419-84DC-90FEC2A45734}" dt="2021-06-15T07:31:53.801" v="6953" actId="14100"/>
        <pc:sldMkLst>
          <pc:docMk/>
          <pc:sldMk cId="2467328070" sldId="2354"/>
        </pc:sldMkLst>
        <pc:spChg chg="mod">
          <ac:chgData name="Mannerhagen Peter" userId="77036b5a-cee7-41f2-a9c4-f30f9897a622" providerId="ADAL" clId="{7F25461A-4306-4419-84DC-90FEC2A45734}" dt="2021-06-14T11:45:48.350" v="5251" actId="1076"/>
          <ac:spMkLst>
            <pc:docMk/>
            <pc:sldMk cId="2467328070" sldId="2354"/>
            <ac:spMk id="2" creationId="{C8033528-0A13-445C-8038-1EEB37A8F8F7}"/>
          </ac:spMkLst>
        </pc:spChg>
        <pc:spChg chg="del">
          <ac:chgData name="Mannerhagen Peter" userId="77036b5a-cee7-41f2-a9c4-f30f9897a622" providerId="ADAL" clId="{7F25461A-4306-4419-84DC-90FEC2A45734}" dt="2021-06-14T11:25:00.573" v="5049" actId="931"/>
          <ac:spMkLst>
            <pc:docMk/>
            <pc:sldMk cId="2467328070" sldId="2354"/>
            <ac:spMk id="3" creationId="{E62C41EA-F6B3-4A90-AB12-98E1AFB25972}"/>
          </ac:spMkLst>
        </pc:spChg>
        <pc:spChg chg="add mod">
          <ac:chgData name="Mannerhagen Peter" userId="77036b5a-cee7-41f2-a9c4-f30f9897a622" providerId="ADAL" clId="{7F25461A-4306-4419-84DC-90FEC2A45734}" dt="2021-06-14T11:27:14.500" v="5096" actId="1076"/>
          <ac:spMkLst>
            <pc:docMk/>
            <pc:sldMk cId="2467328070" sldId="2354"/>
            <ac:spMk id="8" creationId="{456CC4D6-A048-4180-9E3B-0C368AA58D8B}"/>
          </ac:spMkLst>
        </pc:spChg>
        <pc:spChg chg="add mod">
          <ac:chgData name="Mannerhagen Peter" userId="77036b5a-cee7-41f2-a9c4-f30f9897a622" providerId="ADAL" clId="{7F25461A-4306-4419-84DC-90FEC2A45734}" dt="2021-06-14T11:28:56.851" v="5120" actId="1076"/>
          <ac:spMkLst>
            <pc:docMk/>
            <pc:sldMk cId="2467328070" sldId="2354"/>
            <ac:spMk id="12" creationId="{4673957D-E68E-4C96-9FA0-264BD8F66B95}"/>
          </ac:spMkLst>
        </pc:spChg>
        <pc:spChg chg="add mod">
          <ac:chgData name="Mannerhagen Peter" userId="77036b5a-cee7-41f2-a9c4-f30f9897a622" providerId="ADAL" clId="{7F25461A-4306-4419-84DC-90FEC2A45734}" dt="2021-06-14T11:31:30.116" v="5148" actId="1076"/>
          <ac:spMkLst>
            <pc:docMk/>
            <pc:sldMk cId="2467328070" sldId="2354"/>
            <ac:spMk id="16" creationId="{438DF661-9DC3-4248-B7FB-9B9254C0463D}"/>
          </ac:spMkLst>
        </pc:spChg>
        <pc:spChg chg="add mod">
          <ac:chgData name="Mannerhagen Peter" userId="77036b5a-cee7-41f2-a9c4-f30f9897a622" providerId="ADAL" clId="{7F25461A-4306-4419-84DC-90FEC2A45734}" dt="2021-06-14T11:32:42.331" v="5155" actId="1076"/>
          <ac:spMkLst>
            <pc:docMk/>
            <pc:sldMk cId="2467328070" sldId="2354"/>
            <ac:spMk id="17" creationId="{63D0E745-5EA3-400B-83DA-B1A6B1FA1833}"/>
          </ac:spMkLst>
        </pc:spChg>
        <pc:spChg chg="add mod">
          <ac:chgData name="Mannerhagen Peter" userId="77036b5a-cee7-41f2-a9c4-f30f9897a622" providerId="ADAL" clId="{7F25461A-4306-4419-84DC-90FEC2A45734}" dt="2021-06-14T11:32:55.155" v="5157" actId="1076"/>
          <ac:spMkLst>
            <pc:docMk/>
            <pc:sldMk cId="2467328070" sldId="2354"/>
            <ac:spMk id="18" creationId="{8E7B37A5-9857-4B9B-98F2-48CAEEC83F75}"/>
          </ac:spMkLst>
        </pc:spChg>
        <pc:spChg chg="add mod">
          <ac:chgData name="Mannerhagen Peter" userId="77036b5a-cee7-41f2-a9c4-f30f9897a622" providerId="ADAL" clId="{7F25461A-4306-4419-84DC-90FEC2A45734}" dt="2021-06-14T11:33:03.009" v="5159" actId="1076"/>
          <ac:spMkLst>
            <pc:docMk/>
            <pc:sldMk cId="2467328070" sldId="2354"/>
            <ac:spMk id="19" creationId="{602B43E6-DAD0-436B-B036-DBE65D405043}"/>
          </ac:spMkLst>
        </pc:spChg>
        <pc:spChg chg="add mod">
          <ac:chgData name="Mannerhagen Peter" userId="77036b5a-cee7-41f2-a9c4-f30f9897a622" providerId="ADAL" clId="{7F25461A-4306-4419-84DC-90FEC2A45734}" dt="2021-06-14T11:33:37.682" v="5162" actId="207"/>
          <ac:spMkLst>
            <pc:docMk/>
            <pc:sldMk cId="2467328070" sldId="2354"/>
            <ac:spMk id="20" creationId="{DC6C310B-0DB7-4883-B0D6-51B557F9F2A7}"/>
          </ac:spMkLst>
        </pc:spChg>
        <pc:spChg chg="add mod">
          <ac:chgData name="Mannerhagen Peter" userId="77036b5a-cee7-41f2-a9c4-f30f9897a622" providerId="ADAL" clId="{7F25461A-4306-4419-84DC-90FEC2A45734}" dt="2021-06-14T11:33:49.627" v="5164" actId="1076"/>
          <ac:spMkLst>
            <pc:docMk/>
            <pc:sldMk cId="2467328070" sldId="2354"/>
            <ac:spMk id="21" creationId="{4BAD807F-240B-47A3-9A8D-E08BCB5E71CF}"/>
          </ac:spMkLst>
        </pc:spChg>
        <pc:spChg chg="add mod">
          <ac:chgData name="Mannerhagen Peter" userId="77036b5a-cee7-41f2-a9c4-f30f9897a622" providerId="ADAL" clId="{7F25461A-4306-4419-84DC-90FEC2A45734}" dt="2021-06-14T11:34:33.446" v="5170" actId="207"/>
          <ac:spMkLst>
            <pc:docMk/>
            <pc:sldMk cId="2467328070" sldId="2354"/>
            <ac:spMk id="22" creationId="{8A590814-0BB6-45C3-879C-88FCA77975D7}"/>
          </ac:spMkLst>
        </pc:spChg>
        <pc:spChg chg="add mod">
          <ac:chgData name="Mannerhagen Peter" userId="77036b5a-cee7-41f2-a9c4-f30f9897a622" providerId="ADAL" clId="{7F25461A-4306-4419-84DC-90FEC2A45734}" dt="2021-06-14T11:34:27.452" v="5169" actId="207"/>
          <ac:spMkLst>
            <pc:docMk/>
            <pc:sldMk cId="2467328070" sldId="2354"/>
            <ac:spMk id="23" creationId="{8AA8B185-4656-426A-ACB4-8C4807F58054}"/>
          </ac:spMkLst>
        </pc:spChg>
        <pc:spChg chg="add mod">
          <ac:chgData name="Mannerhagen Peter" userId="77036b5a-cee7-41f2-a9c4-f30f9897a622" providerId="ADAL" clId="{7F25461A-4306-4419-84DC-90FEC2A45734}" dt="2021-06-14T11:35:13.728" v="5177" actId="207"/>
          <ac:spMkLst>
            <pc:docMk/>
            <pc:sldMk cId="2467328070" sldId="2354"/>
            <ac:spMk id="24" creationId="{F8DEEA11-7BEA-49FD-B50F-5EF9C4EC89CD}"/>
          </ac:spMkLst>
        </pc:spChg>
        <pc:spChg chg="add mod">
          <ac:chgData name="Mannerhagen Peter" userId="77036b5a-cee7-41f2-a9c4-f30f9897a622" providerId="ADAL" clId="{7F25461A-4306-4419-84DC-90FEC2A45734}" dt="2021-06-14T11:35:08.323" v="5176" actId="207"/>
          <ac:spMkLst>
            <pc:docMk/>
            <pc:sldMk cId="2467328070" sldId="2354"/>
            <ac:spMk id="25" creationId="{BC8F969A-FFD8-4D06-9BED-8698ACC681F2}"/>
          </ac:spMkLst>
        </pc:spChg>
        <pc:spChg chg="add mod">
          <ac:chgData name="Mannerhagen Peter" userId="77036b5a-cee7-41f2-a9c4-f30f9897a622" providerId="ADAL" clId="{7F25461A-4306-4419-84DC-90FEC2A45734}" dt="2021-06-14T11:39:06.822" v="5206" actId="1076"/>
          <ac:spMkLst>
            <pc:docMk/>
            <pc:sldMk cId="2467328070" sldId="2354"/>
            <ac:spMk id="32" creationId="{666063D4-4A45-4C76-9C2C-68A7D7B94F25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3" creationId="{FA5296D2-8755-47DC-9DA1-19E7BE2A9A96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4" creationId="{990DACC4-6A2E-4538-8BAB-B6161779F0DA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5" creationId="{5FD6C298-24AE-419D-9989-580A27ABF45B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6" creationId="{86017334-A4C4-4A71-9B5E-7A1D065AC309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7" creationId="{D00889B1-7733-45B0-852D-46F9E9893F95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8" creationId="{69DE7C7C-C24F-45EC-BF36-51955841A85C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39" creationId="{002D4745-D170-4FE1-AD09-3CA7BA5A1560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40" creationId="{5D1D8DE8-153A-43A2-BA36-20798B279456}"/>
          </ac:spMkLst>
        </pc:spChg>
        <pc:spChg chg="add mod">
          <ac:chgData name="Mannerhagen Peter" userId="77036b5a-cee7-41f2-a9c4-f30f9897a622" providerId="ADAL" clId="{7F25461A-4306-4419-84DC-90FEC2A45734}" dt="2021-06-14T11:38:39.578" v="5191" actId="1076"/>
          <ac:spMkLst>
            <pc:docMk/>
            <pc:sldMk cId="2467328070" sldId="2354"/>
            <ac:spMk id="41" creationId="{3D309120-EB85-42C1-8AD9-4199434290A3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59" creationId="{7797422E-C45A-486A-8BD5-F713BC15A933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0" creationId="{AA9A160F-7095-4DC3-8E0A-68674AA9E9F9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1" creationId="{CB81DD34-64C4-4913-B00F-D8BA1ADE2D2D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2" creationId="{AECDA32C-A9F7-4345-B4AC-30FDC50C70A3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3" creationId="{E74FFF61-D7F7-45D3-A86C-ABC9BBECEA6C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4" creationId="{E3AA27E9-9BB5-4850-87F6-0FF34D6189F0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5" creationId="{261C3724-CEB1-43C5-B844-05FE2037495E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6" creationId="{8965C23F-4FE7-40FD-92A8-4D1BBC0A397E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7" creationId="{FC81D582-8BCA-4924-8E93-4F3D124834DE}"/>
          </ac:spMkLst>
        </pc:spChg>
        <pc:spChg chg="add del mod">
          <ac:chgData name="Mannerhagen Peter" userId="77036b5a-cee7-41f2-a9c4-f30f9897a622" providerId="ADAL" clId="{7F25461A-4306-4419-84DC-90FEC2A45734}" dt="2021-06-14T11:46:40.750" v="5254" actId="478"/>
          <ac:spMkLst>
            <pc:docMk/>
            <pc:sldMk cId="2467328070" sldId="2354"/>
            <ac:spMk id="68" creationId="{904EF049-0803-4C42-90A4-FE6DC9FF311B}"/>
          </ac:spMkLst>
        </pc:spChg>
        <pc:spChg chg="add mod">
          <ac:chgData name="Mannerhagen Peter" userId="77036b5a-cee7-41f2-a9c4-f30f9897a622" providerId="ADAL" clId="{7F25461A-4306-4419-84DC-90FEC2A45734}" dt="2021-06-14T11:50:59.820" v="5285" actId="1076"/>
          <ac:spMkLst>
            <pc:docMk/>
            <pc:sldMk cId="2467328070" sldId="2354"/>
            <ac:spMk id="82" creationId="{23BD724A-2250-4B9B-8BCA-6549FCBD3EE2}"/>
          </ac:spMkLst>
        </pc:spChg>
        <pc:spChg chg="add mod">
          <ac:chgData name="Mannerhagen Peter" userId="77036b5a-cee7-41f2-a9c4-f30f9897a622" providerId="ADAL" clId="{7F25461A-4306-4419-84DC-90FEC2A45734}" dt="2021-06-14T11:57:35.672" v="5336" actId="1076"/>
          <ac:spMkLst>
            <pc:docMk/>
            <pc:sldMk cId="2467328070" sldId="2354"/>
            <ac:spMk id="94" creationId="{604A7DED-EA23-4A7F-B269-A2E00DB6D86E}"/>
          </ac:spMkLst>
        </pc:spChg>
        <pc:picChg chg="add mod">
          <ac:chgData name="Mannerhagen Peter" userId="77036b5a-cee7-41f2-a9c4-f30f9897a622" providerId="ADAL" clId="{7F25461A-4306-4419-84DC-90FEC2A45734}" dt="2021-06-14T11:28:16.136" v="5099" actId="207"/>
          <ac:picMkLst>
            <pc:docMk/>
            <pc:sldMk cId="2467328070" sldId="2354"/>
            <ac:picMk id="5" creationId="{5AEF562A-4B7C-4A9E-AEA7-B27D54DD8032}"/>
          </ac:picMkLst>
        </pc:picChg>
        <pc:picChg chg="add mod">
          <ac:chgData name="Mannerhagen Peter" userId="77036b5a-cee7-41f2-a9c4-f30f9897a622" providerId="ADAL" clId="{7F25461A-4306-4419-84DC-90FEC2A45734}" dt="2021-06-14T11:28:16.136" v="5099" actId="207"/>
          <ac:picMkLst>
            <pc:docMk/>
            <pc:sldMk cId="2467328070" sldId="2354"/>
            <ac:picMk id="6" creationId="{6B8A060D-C630-4FF7-8E25-C71EEAE4F563}"/>
          </ac:picMkLst>
        </pc:picChg>
        <pc:picChg chg="add mod">
          <ac:chgData name="Mannerhagen Peter" userId="77036b5a-cee7-41f2-a9c4-f30f9897a622" providerId="ADAL" clId="{7F25461A-4306-4419-84DC-90FEC2A45734}" dt="2021-06-14T11:28:16.136" v="5099" actId="207"/>
          <ac:picMkLst>
            <pc:docMk/>
            <pc:sldMk cId="2467328070" sldId="2354"/>
            <ac:picMk id="7" creationId="{FF2759B7-A443-4058-AE85-CB35187AAE15}"/>
          </ac:picMkLst>
        </pc:picChg>
        <pc:picChg chg="add mod">
          <ac:chgData name="Mannerhagen Peter" userId="77036b5a-cee7-41f2-a9c4-f30f9897a622" providerId="ADAL" clId="{7F25461A-4306-4419-84DC-90FEC2A45734}" dt="2021-06-14T11:28:07.232" v="5098" actId="1076"/>
          <ac:picMkLst>
            <pc:docMk/>
            <pc:sldMk cId="2467328070" sldId="2354"/>
            <ac:picMk id="9" creationId="{48CF5623-5940-46C9-AE85-162E64CC04AD}"/>
          </ac:picMkLst>
        </pc:picChg>
        <pc:picChg chg="add mod">
          <ac:chgData name="Mannerhagen Peter" userId="77036b5a-cee7-41f2-a9c4-f30f9897a622" providerId="ADAL" clId="{7F25461A-4306-4419-84DC-90FEC2A45734}" dt="2021-06-14T11:28:07.232" v="5098" actId="1076"/>
          <ac:picMkLst>
            <pc:docMk/>
            <pc:sldMk cId="2467328070" sldId="2354"/>
            <ac:picMk id="10" creationId="{811DFF7C-4E5B-490F-ABB2-99C258EC50B4}"/>
          </ac:picMkLst>
        </pc:picChg>
        <pc:picChg chg="add mod">
          <ac:chgData name="Mannerhagen Peter" userId="77036b5a-cee7-41f2-a9c4-f30f9897a622" providerId="ADAL" clId="{7F25461A-4306-4419-84DC-90FEC2A45734}" dt="2021-06-14T11:28:07.232" v="5098" actId="1076"/>
          <ac:picMkLst>
            <pc:docMk/>
            <pc:sldMk cId="2467328070" sldId="2354"/>
            <ac:picMk id="11" creationId="{D5CF7D0C-48D3-4040-BA57-10959B73AE39}"/>
          </ac:picMkLst>
        </pc:picChg>
        <pc:picChg chg="add mod">
          <ac:chgData name="Mannerhagen Peter" userId="77036b5a-cee7-41f2-a9c4-f30f9897a622" providerId="ADAL" clId="{7F25461A-4306-4419-84DC-90FEC2A45734}" dt="2021-06-14T11:30:49.984" v="5122" actId="1076"/>
          <ac:picMkLst>
            <pc:docMk/>
            <pc:sldMk cId="2467328070" sldId="2354"/>
            <ac:picMk id="13" creationId="{82038F5F-0A07-42C0-A375-B68A0B81FD35}"/>
          </ac:picMkLst>
        </pc:picChg>
        <pc:picChg chg="add mod">
          <ac:chgData name="Mannerhagen Peter" userId="77036b5a-cee7-41f2-a9c4-f30f9897a622" providerId="ADAL" clId="{7F25461A-4306-4419-84DC-90FEC2A45734}" dt="2021-06-14T11:30:49.984" v="5122" actId="1076"/>
          <ac:picMkLst>
            <pc:docMk/>
            <pc:sldMk cId="2467328070" sldId="2354"/>
            <ac:picMk id="14" creationId="{36F7465C-2FC1-4234-8889-256C2C999FD2}"/>
          </ac:picMkLst>
        </pc:picChg>
        <pc:picChg chg="add mod">
          <ac:chgData name="Mannerhagen Peter" userId="77036b5a-cee7-41f2-a9c4-f30f9897a622" providerId="ADAL" clId="{7F25461A-4306-4419-84DC-90FEC2A45734}" dt="2021-06-14T11:30:49.984" v="5122" actId="1076"/>
          <ac:picMkLst>
            <pc:docMk/>
            <pc:sldMk cId="2467328070" sldId="2354"/>
            <ac:picMk id="15" creationId="{2F7CA026-73BF-4EFC-940D-A7F7331CA37D}"/>
          </ac:picMkLst>
        </pc:picChg>
        <pc:picChg chg="add mod">
          <ac:chgData name="Mannerhagen Peter" userId="77036b5a-cee7-41f2-a9c4-f30f9897a622" providerId="ADAL" clId="{7F25461A-4306-4419-84DC-90FEC2A45734}" dt="2021-06-14T11:37:16.411" v="5182" actId="1076"/>
          <ac:picMkLst>
            <pc:docMk/>
            <pc:sldMk cId="2467328070" sldId="2354"/>
            <ac:picMk id="27" creationId="{05FD4746-99E1-418F-AE42-7A5B89EED707}"/>
          </ac:picMkLst>
        </pc:picChg>
        <pc:picChg chg="add mod">
          <ac:chgData name="Mannerhagen Peter" userId="77036b5a-cee7-41f2-a9c4-f30f9897a622" providerId="ADAL" clId="{7F25461A-4306-4419-84DC-90FEC2A45734}" dt="2021-06-14T11:37:39.757" v="5189" actId="1076"/>
          <ac:picMkLst>
            <pc:docMk/>
            <pc:sldMk cId="2467328070" sldId="2354"/>
            <ac:picMk id="28" creationId="{C7CD69FB-338D-40BB-BFDA-DB7EF0C3B0ED}"/>
          </ac:picMkLst>
        </pc:picChg>
        <pc:picChg chg="add mod">
          <ac:chgData name="Mannerhagen Peter" userId="77036b5a-cee7-41f2-a9c4-f30f9897a622" providerId="ADAL" clId="{7F25461A-4306-4419-84DC-90FEC2A45734}" dt="2021-06-14T11:38:39.578" v="5191" actId="1076"/>
          <ac:picMkLst>
            <pc:docMk/>
            <pc:sldMk cId="2467328070" sldId="2354"/>
            <ac:picMk id="29" creationId="{C7387F2B-048F-4A1C-9AD4-5AD7B3B032A2}"/>
          </ac:picMkLst>
        </pc:picChg>
        <pc:picChg chg="add mod">
          <ac:chgData name="Mannerhagen Peter" userId="77036b5a-cee7-41f2-a9c4-f30f9897a622" providerId="ADAL" clId="{7F25461A-4306-4419-84DC-90FEC2A45734}" dt="2021-06-14T11:38:39.578" v="5191" actId="1076"/>
          <ac:picMkLst>
            <pc:docMk/>
            <pc:sldMk cId="2467328070" sldId="2354"/>
            <ac:picMk id="30" creationId="{60227BFF-32E5-4658-B73B-03D7710A46AF}"/>
          </ac:picMkLst>
        </pc:picChg>
        <pc:picChg chg="add mod">
          <ac:chgData name="Mannerhagen Peter" userId="77036b5a-cee7-41f2-a9c4-f30f9897a622" providerId="ADAL" clId="{7F25461A-4306-4419-84DC-90FEC2A45734}" dt="2021-06-14T11:38:39.578" v="5191" actId="1076"/>
          <ac:picMkLst>
            <pc:docMk/>
            <pc:sldMk cId="2467328070" sldId="2354"/>
            <ac:picMk id="31" creationId="{7C13D190-D928-492D-A4E0-C7A8A11424BC}"/>
          </ac:picMkLst>
        </pc:picChg>
        <pc:picChg chg="add del mod">
          <ac:chgData name="Mannerhagen Peter" userId="77036b5a-cee7-41f2-a9c4-f30f9897a622" providerId="ADAL" clId="{7F25461A-4306-4419-84DC-90FEC2A45734}" dt="2021-06-14T11:42:05.743" v="5226" actId="478"/>
          <ac:picMkLst>
            <pc:docMk/>
            <pc:sldMk cId="2467328070" sldId="2354"/>
            <ac:picMk id="43" creationId="{315F27B8-DED8-45E0-90D3-C4715E1EF2DD}"/>
          </ac:picMkLst>
        </pc:picChg>
        <pc:picChg chg="add del mod">
          <ac:chgData name="Mannerhagen Peter" userId="77036b5a-cee7-41f2-a9c4-f30f9897a622" providerId="ADAL" clId="{7F25461A-4306-4419-84DC-90FEC2A45734}" dt="2021-06-14T11:40:04.451" v="5212" actId="478"/>
          <ac:picMkLst>
            <pc:docMk/>
            <pc:sldMk cId="2467328070" sldId="2354"/>
            <ac:picMk id="44" creationId="{5A808AD9-F6E9-44BD-9B4B-B435271CF29C}"/>
          </ac:picMkLst>
        </pc:picChg>
        <pc:picChg chg="add del mod">
          <ac:chgData name="Mannerhagen Peter" userId="77036b5a-cee7-41f2-a9c4-f30f9897a622" providerId="ADAL" clId="{7F25461A-4306-4419-84DC-90FEC2A45734}" dt="2021-06-14T11:42:05.743" v="5226" actId="478"/>
          <ac:picMkLst>
            <pc:docMk/>
            <pc:sldMk cId="2467328070" sldId="2354"/>
            <ac:picMk id="45" creationId="{3FC542E3-CB79-4030-B70B-2B35096539B5}"/>
          </ac:picMkLst>
        </pc:picChg>
        <pc:picChg chg="add del mod">
          <ac:chgData name="Mannerhagen Peter" userId="77036b5a-cee7-41f2-a9c4-f30f9897a622" providerId="ADAL" clId="{7F25461A-4306-4419-84DC-90FEC2A45734}" dt="2021-06-14T11:42:05.743" v="5226" actId="478"/>
          <ac:picMkLst>
            <pc:docMk/>
            <pc:sldMk cId="2467328070" sldId="2354"/>
            <ac:picMk id="46" creationId="{17F9A56B-A27A-4D89-B3D3-ECC4172DEC11}"/>
          </ac:picMkLst>
        </pc:picChg>
        <pc:picChg chg="add del mod">
          <ac:chgData name="Mannerhagen Peter" userId="77036b5a-cee7-41f2-a9c4-f30f9897a622" providerId="ADAL" clId="{7F25461A-4306-4419-84DC-90FEC2A45734}" dt="2021-06-14T11:42:05.743" v="5226" actId="478"/>
          <ac:picMkLst>
            <pc:docMk/>
            <pc:sldMk cId="2467328070" sldId="2354"/>
            <ac:picMk id="47" creationId="{D98F0FD1-3414-45E3-8C53-4FA1C6B87744}"/>
          </ac:picMkLst>
        </pc:picChg>
        <pc:picChg chg="add mod">
          <ac:chgData name="Mannerhagen Peter" userId="77036b5a-cee7-41f2-a9c4-f30f9897a622" providerId="ADAL" clId="{7F25461A-4306-4419-84DC-90FEC2A45734}" dt="2021-06-14T11:44:10.046" v="5239" actId="1076"/>
          <ac:picMkLst>
            <pc:docMk/>
            <pc:sldMk cId="2467328070" sldId="2354"/>
            <ac:picMk id="49" creationId="{B22BD585-0491-4FB0-8CB0-E72453962870}"/>
          </ac:picMkLst>
        </pc:picChg>
        <pc:picChg chg="add mod">
          <ac:chgData name="Mannerhagen Peter" userId="77036b5a-cee7-41f2-a9c4-f30f9897a622" providerId="ADAL" clId="{7F25461A-4306-4419-84DC-90FEC2A45734}" dt="2021-06-14T11:47:33.869" v="5259" actId="1076"/>
          <ac:picMkLst>
            <pc:docMk/>
            <pc:sldMk cId="2467328070" sldId="2354"/>
            <ac:picMk id="51" creationId="{A6B7212C-67D5-45FE-8FE9-4D271F853684}"/>
          </ac:picMkLst>
        </pc:picChg>
        <pc:picChg chg="add mod">
          <ac:chgData name="Mannerhagen Peter" userId="77036b5a-cee7-41f2-a9c4-f30f9897a622" providerId="ADAL" clId="{7F25461A-4306-4419-84DC-90FEC2A45734}" dt="2021-06-14T11:44:44.197" v="5245" actId="207"/>
          <ac:picMkLst>
            <pc:docMk/>
            <pc:sldMk cId="2467328070" sldId="2354"/>
            <ac:picMk id="52" creationId="{22DFD982-8654-406C-BBAA-AA584DD12743}"/>
          </ac:picMkLst>
        </pc:picChg>
        <pc:picChg chg="add mod">
          <ac:chgData name="Mannerhagen Peter" userId="77036b5a-cee7-41f2-a9c4-f30f9897a622" providerId="ADAL" clId="{7F25461A-4306-4419-84DC-90FEC2A45734}" dt="2021-06-14T11:44:37.556" v="5244" actId="207"/>
          <ac:picMkLst>
            <pc:docMk/>
            <pc:sldMk cId="2467328070" sldId="2354"/>
            <ac:picMk id="53" creationId="{4878997B-E324-4E64-82EC-2B4FED456FE9}"/>
          </ac:picMkLst>
        </pc:picChg>
        <pc:picChg chg="add mod">
          <ac:chgData name="Mannerhagen Peter" userId="77036b5a-cee7-41f2-a9c4-f30f9897a622" providerId="ADAL" clId="{7F25461A-4306-4419-84DC-90FEC2A45734}" dt="2021-06-14T11:45:25.020" v="5249" actId="1076"/>
          <ac:picMkLst>
            <pc:docMk/>
            <pc:sldMk cId="2467328070" sldId="2354"/>
            <ac:picMk id="55" creationId="{ECD11431-2208-4F4B-A132-B37E3557575B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56" creationId="{C5112A47-D987-4DFC-8FBF-7A6A1DC3F0ED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57" creationId="{45D39D23-D594-419B-B524-289D8EB1AB16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58" creationId="{4EDBC3C9-4B2F-42AD-9215-27225B597DF4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69" creationId="{708BEBE5-6B62-4E0F-AC2D-F43AA0A3C696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70" creationId="{89A4E29D-B9DE-4F77-AEF1-BD97F356823D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71" creationId="{9309DAD8-3035-469E-8545-8F9CACBEE2DF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72" creationId="{CC7B5DE6-3F3F-4BCF-B780-3A31C08CCAB2}"/>
          </ac:picMkLst>
        </pc:picChg>
        <pc:picChg chg="add del mod">
          <ac:chgData name="Mannerhagen Peter" userId="77036b5a-cee7-41f2-a9c4-f30f9897a622" providerId="ADAL" clId="{7F25461A-4306-4419-84DC-90FEC2A45734}" dt="2021-06-14T11:46:40.750" v="5254" actId="478"/>
          <ac:picMkLst>
            <pc:docMk/>
            <pc:sldMk cId="2467328070" sldId="2354"/>
            <ac:picMk id="73" creationId="{B2B375D7-EF74-48EA-B597-59796693D77E}"/>
          </ac:picMkLst>
        </pc:picChg>
        <pc:picChg chg="add mod">
          <ac:chgData name="Mannerhagen Peter" userId="77036b5a-cee7-41f2-a9c4-f30f9897a622" providerId="ADAL" clId="{7F25461A-4306-4419-84DC-90FEC2A45734}" dt="2021-06-14T11:47:54.823" v="5261" actId="208"/>
          <ac:picMkLst>
            <pc:docMk/>
            <pc:sldMk cId="2467328070" sldId="2354"/>
            <ac:picMk id="74" creationId="{897F2606-6953-40F2-AB5F-449973FD01C5}"/>
          </ac:picMkLst>
        </pc:picChg>
        <pc:picChg chg="add mod">
          <ac:chgData name="Mannerhagen Peter" userId="77036b5a-cee7-41f2-a9c4-f30f9897a622" providerId="ADAL" clId="{7F25461A-4306-4419-84DC-90FEC2A45734}" dt="2021-06-14T11:56:30.620" v="5299" actId="1076"/>
          <ac:picMkLst>
            <pc:docMk/>
            <pc:sldMk cId="2467328070" sldId="2354"/>
            <ac:picMk id="92" creationId="{C851A1CA-1051-4D9F-9B2B-84CA838F3F8A}"/>
          </ac:picMkLst>
        </pc:picChg>
        <pc:picChg chg="add mod">
          <ac:chgData name="Mannerhagen Peter" userId="77036b5a-cee7-41f2-a9c4-f30f9897a622" providerId="ADAL" clId="{7F25461A-4306-4419-84DC-90FEC2A45734}" dt="2021-06-14T11:56:47.009" v="5303" actId="1076"/>
          <ac:picMkLst>
            <pc:docMk/>
            <pc:sldMk cId="2467328070" sldId="2354"/>
            <ac:picMk id="93" creationId="{FC4405C0-073E-42DB-847A-A729A0C172FE}"/>
          </ac:picMkLst>
        </pc:picChg>
        <pc:cxnChg chg="add mod">
          <ac:chgData name="Mannerhagen Peter" userId="77036b5a-cee7-41f2-a9c4-f30f9897a622" providerId="ADAL" clId="{7F25461A-4306-4419-84DC-90FEC2A45734}" dt="2021-06-15T07:31:48.483" v="6952" actId="14100"/>
          <ac:cxnSpMkLst>
            <pc:docMk/>
            <pc:sldMk cId="2467328070" sldId="2354"/>
            <ac:cxnSpMk id="76" creationId="{68ABB7D2-D7D2-4400-95E3-BCB083E7205E}"/>
          </ac:cxnSpMkLst>
        </pc:cxnChg>
        <pc:cxnChg chg="add mod">
          <ac:chgData name="Mannerhagen Peter" userId="77036b5a-cee7-41f2-a9c4-f30f9897a622" providerId="ADAL" clId="{7F25461A-4306-4419-84DC-90FEC2A45734}" dt="2021-06-15T07:31:53.801" v="6953" actId="14100"/>
          <ac:cxnSpMkLst>
            <pc:docMk/>
            <pc:sldMk cId="2467328070" sldId="2354"/>
            <ac:cxnSpMk id="78" creationId="{59418DBF-5159-4F7C-936F-CE2069FC04DD}"/>
          </ac:cxnSpMkLst>
        </pc:cxnChg>
        <pc:cxnChg chg="add mod">
          <ac:chgData name="Mannerhagen Peter" userId="77036b5a-cee7-41f2-a9c4-f30f9897a622" providerId="ADAL" clId="{7F25461A-4306-4419-84DC-90FEC2A45734}" dt="2021-06-15T07:31:39.995" v="6950" actId="14100"/>
          <ac:cxnSpMkLst>
            <pc:docMk/>
            <pc:sldMk cId="2467328070" sldId="2354"/>
            <ac:cxnSpMk id="80" creationId="{D949ABFE-0A0A-431A-A6DB-11121AA3B5EA}"/>
          </ac:cxnSpMkLst>
        </pc:cxnChg>
        <pc:cxnChg chg="add mod">
          <ac:chgData name="Mannerhagen Peter" userId="77036b5a-cee7-41f2-a9c4-f30f9897a622" providerId="ADAL" clId="{7F25461A-4306-4419-84DC-90FEC2A45734}" dt="2021-06-14T11:51:23.504" v="5288" actId="1076"/>
          <ac:cxnSpMkLst>
            <pc:docMk/>
            <pc:sldMk cId="2467328070" sldId="2354"/>
            <ac:cxnSpMk id="84" creationId="{1F4C87DF-627A-4A84-A766-E87E22974C04}"/>
          </ac:cxnSpMkLst>
        </pc:cxnChg>
        <pc:cxnChg chg="add mod">
          <ac:chgData name="Mannerhagen Peter" userId="77036b5a-cee7-41f2-a9c4-f30f9897a622" providerId="ADAL" clId="{7F25461A-4306-4419-84DC-90FEC2A45734}" dt="2021-06-14T11:51:41.639" v="5292" actId="14100"/>
          <ac:cxnSpMkLst>
            <pc:docMk/>
            <pc:sldMk cId="2467328070" sldId="2354"/>
            <ac:cxnSpMk id="85" creationId="{3BF4A1EF-B06C-4515-A62C-5DC76A514EFF}"/>
          </ac:cxnSpMkLst>
        </pc:cxnChg>
        <pc:cxnChg chg="add mod">
          <ac:chgData name="Mannerhagen Peter" userId="77036b5a-cee7-41f2-a9c4-f30f9897a622" providerId="ADAL" clId="{7F25461A-4306-4419-84DC-90FEC2A45734}" dt="2021-06-14T11:51:56.053" v="5295" actId="14100"/>
          <ac:cxnSpMkLst>
            <pc:docMk/>
            <pc:sldMk cId="2467328070" sldId="2354"/>
            <ac:cxnSpMk id="88" creationId="{FED0B807-8239-4AAF-BA08-48FF4DB42BFA}"/>
          </ac:cxnSpMkLst>
        </pc:cxnChg>
      </pc:sldChg>
      <pc:sldChg chg="addSp delSp add del setBg delDesignElem">
        <pc:chgData name="Mannerhagen Peter" userId="77036b5a-cee7-41f2-a9c4-f30f9897a622" providerId="ADAL" clId="{7F25461A-4306-4419-84DC-90FEC2A45734}" dt="2021-06-14T09:05:41.398" v="4566"/>
        <pc:sldMkLst>
          <pc:docMk/>
          <pc:sldMk cId="296450110" sldId="2355"/>
        </pc:sldMkLst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96450110" sldId="2355"/>
            <ac:spMk id="10" creationId="{B7BD7FCF-A254-4A97-A15C-319B67622677}"/>
          </ac:spMkLst>
        </pc:spChg>
        <pc:spChg chg="add del">
          <ac:chgData name="Mannerhagen Peter" userId="77036b5a-cee7-41f2-a9c4-f30f9897a622" providerId="ADAL" clId="{7F25461A-4306-4419-84DC-90FEC2A45734}" dt="2021-06-14T09:05:40.446" v="4565"/>
          <ac:spMkLst>
            <pc:docMk/>
            <pc:sldMk cId="296450110" sldId="2355"/>
            <ac:spMk id="12" creationId="{52FFAF72-6204-4676-9C6F-9A4CC4D91805}"/>
          </ac:spMkLst>
        </pc:spChg>
      </pc:sldChg>
      <pc:sldChg chg="addSp modSp new mod ord modAnim">
        <pc:chgData name="Mannerhagen Peter" userId="77036b5a-cee7-41f2-a9c4-f30f9897a622" providerId="ADAL" clId="{7F25461A-4306-4419-84DC-90FEC2A45734}" dt="2021-06-14T12:39:05.078" v="5595" actId="1076"/>
        <pc:sldMkLst>
          <pc:docMk/>
          <pc:sldMk cId="3456738536" sldId="2356"/>
        </pc:sldMkLst>
        <pc:spChg chg="mod">
          <ac:chgData name="Mannerhagen Peter" userId="77036b5a-cee7-41f2-a9c4-f30f9897a622" providerId="ADAL" clId="{7F25461A-4306-4419-84DC-90FEC2A45734}" dt="2021-06-14T12:18:58.797" v="5413" actId="1076"/>
          <ac:spMkLst>
            <pc:docMk/>
            <pc:sldMk cId="3456738536" sldId="2356"/>
            <ac:spMk id="2" creationId="{9DA7B08E-FE26-4939-97ED-C51A550AB82A}"/>
          </ac:spMkLst>
        </pc:spChg>
        <pc:spChg chg="mod">
          <ac:chgData name="Mannerhagen Peter" userId="77036b5a-cee7-41f2-a9c4-f30f9897a622" providerId="ADAL" clId="{7F25461A-4306-4419-84DC-90FEC2A45734}" dt="2021-06-14T12:38:59.137" v="5594" actId="27636"/>
          <ac:spMkLst>
            <pc:docMk/>
            <pc:sldMk cId="3456738536" sldId="2356"/>
            <ac:spMk id="3" creationId="{272BF043-8993-4494-B4E5-BD01EE1A1451}"/>
          </ac:spMkLst>
        </pc:spChg>
        <pc:picChg chg="add mod">
          <ac:chgData name="Mannerhagen Peter" userId="77036b5a-cee7-41f2-a9c4-f30f9897a622" providerId="ADAL" clId="{7F25461A-4306-4419-84DC-90FEC2A45734}" dt="2021-06-14T12:14:17.436" v="5347" actId="692"/>
          <ac:picMkLst>
            <pc:docMk/>
            <pc:sldMk cId="3456738536" sldId="2356"/>
            <ac:picMk id="4" creationId="{D804749D-FA3E-418C-B940-58636D43D87E}"/>
          </ac:picMkLst>
        </pc:picChg>
        <pc:picChg chg="add mod">
          <ac:chgData name="Mannerhagen Peter" userId="77036b5a-cee7-41f2-a9c4-f30f9897a622" providerId="ADAL" clId="{7F25461A-4306-4419-84DC-90FEC2A45734}" dt="2021-06-14T12:18:46.933" v="5411" actId="692"/>
          <ac:picMkLst>
            <pc:docMk/>
            <pc:sldMk cId="3456738536" sldId="2356"/>
            <ac:picMk id="5" creationId="{F93A1C4D-01C4-433B-AF02-BBB36734F24B}"/>
          </ac:picMkLst>
        </pc:picChg>
        <pc:picChg chg="add mod">
          <ac:chgData name="Mannerhagen Peter" userId="77036b5a-cee7-41f2-a9c4-f30f9897a622" providerId="ADAL" clId="{7F25461A-4306-4419-84DC-90FEC2A45734}" dt="2021-06-14T12:39:05.078" v="5595" actId="1076"/>
          <ac:picMkLst>
            <pc:docMk/>
            <pc:sldMk cId="3456738536" sldId="2356"/>
            <ac:picMk id="6" creationId="{B496CCBB-94A7-4C65-969D-B30CA9EEA853}"/>
          </ac:picMkLst>
        </pc:picChg>
      </pc:sldChg>
      <pc:sldChg chg="addSp modSp new mod ord setBg setClrOvrMap">
        <pc:chgData name="Mannerhagen Peter" userId="77036b5a-cee7-41f2-a9c4-f30f9897a622" providerId="ADAL" clId="{7F25461A-4306-4419-84DC-90FEC2A45734}" dt="2021-06-15T07:18:00.374" v="6509" actId="20577"/>
        <pc:sldMkLst>
          <pc:docMk/>
          <pc:sldMk cId="1968767806" sldId="2357"/>
        </pc:sldMkLst>
        <pc:spChg chg="mod">
          <ac:chgData name="Mannerhagen Peter" userId="77036b5a-cee7-41f2-a9c4-f30f9897a622" providerId="ADAL" clId="{7F25461A-4306-4419-84DC-90FEC2A45734}" dt="2021-06-14T13:20:39.308" v="6233" actId="26606"/>
          <ac:spMkLst>
            <pc:docMk/>
            <pc:sldMk cId="1968767806" sldId="2357"/>
            <ac:spMk id="2" creationId="{66D3C393-2B74-4A06-B231-A8D24D179CDC}"/>
          </ac:spMkLst>
        </pc:spChg>
        <pc:spChg chg="mod">
          <ac:chgData name="Mannerhagen Peter" userId="77036b5a-cee7-41f2-a9c4-f30f9897a622" providerId="ADAL" clId="{7F25461A-4306-4419-84DC-90FEC2A45734}" dt="2021-06-15T07:18:00.374" v="6509" actId="20577"/>
          <ac:spMkLst>
            <pc:docMk/>
            <pc:sldMk cId="1968767806" sldId="2357"/>
            <ac:spMk id="3" creationId="{C14F73DD-C0C0-461B-9446-E0EBC5C29B02}"/>
          </ac:spMkLst>
        </pc:spChg>
        <pc:spChg chg="add">
          <ac:chgData name="Mannerhagen Peter" userId="77036b5a-cee7-41f2-a9c4-f30f9897a622" providerId="ADAL" clId="{7F25461A-4306-4419-84DC-90FEC2A45734}" dt="2021-06-14T13:20:39.308" v="6233" actId="26606"/>
          <ac:spMkLst>
            <pc:docMk/>
            <pc:sldMk cId="1968767806" sldId="2357"/>
            <ac:spMk id="8" creationId="{9264D464-898B-4908-88FD-33A83D6ED64E}"/>
          </ac:spMkLst>
        </pc:spChg>
        <pc:spChg chg="add">
          <ac:chgData name="Mannerhagen Peter" userId="77036b5a-cee7-41f2-a9c4-f30f9897a622" providerId="ADAL" clId="{7F25461A-4306-4419-84DC-90FEC2A45734}" dt="2021-06-14T13:20:39.308" v="6233" actId="26606"/>
          <ac:spMkLst>
            <pc:docMk/>
            <pc:sldMk cId="1968767806" sldId="2357"/>
            <ac:spMk id="10" creationId="{F0BC1D9E-4401-4EC0-88FD-ED103CB570EA}"/>
          </ac:spMkLst>
        </pc:spChg>
        <pc:spChg chg="add">
          <ac:chgData name="Mannerhagen Peter" userId="77036b5a-cee7-41f2-a9c4-f30f9897a622" providerId="ADAL" clId="{7F25461A-4306-4419-84DC-90FEC2A45734}" dt="2021-06-14T13:20:39.308" v="6233" actId="26606"/>
          <ac:spMkLst>
            <pc:docMk/>
            <pc:sldMk cId="1968767806" sldId="2357"/>
            <ac:spMk id="12" creationId="{B0AAF7C9-094E-400C-A428-F6C2262F6527}"/>
          </ac:spMkLst>
        </pc:spChg>
        <pc:spChg chg="add">
          <ac:chgData name="Mannerhagen Peter" userId="77036b5a-cee7-41f2-a9c4-f30f9897a622" providerId="ADAL" clId="{7F25461A-4306-4419-84DC-90FEC2A45734}" dt="2021-06-14T13:20:39.308" v="6233" actId="26606"/>
          <ac:spMkLst>
            <pc:docMk/>
            <pc:sldMk cId="1968767806" sldId="2357"/>
            <ac:spMk id="14" creationId="{6200B311-3585-4069-AAC6-CD443FA5B8AD}"/>
          </ac:spMkLst>
        </pc:spChg>
      </pc:sldChg>
      <pc:sldMasterChg chg="delSldLayout">
        <pc:chgData name="Mannerhagen Peter" userId="77036b5a-cee7-41f2-a9c4-f30f9897a622" providerId="ADAL" clId="{7F25461A-4306-4419-84DC-90FEC2A45734}" dt="2021-05-27T14:01:17.263" v="891" actId="47"/>
        <pc:sldMasterMkLst>
          <pc:docMk/>
          <pc:sldMasterMk cId="3707285536" sldId="2147483648"/>
        </pc:sldMasterMkLst>
        <pc:sldLayoutChg chg="del">
          <pc:chgData name="Mannerhagen Peter" userId="77036b5a-cee7-41f2-a9c4-f30f9897a622" providerId="ADAL" clId="{7F25461A-4306-4419-84DC-90FEC2A45734}" dt="2021-05-27T14:01:17.263" v="891" actId="47"/>
          <pc:sldLayoutMkLst>
            <pc:docMk/>
            <pc:sldMasterMk cId="3707285536" sldId="2147483648"/>
            <pc:sldLayoutMk cId="3898603244" sldId="214748367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F58E1-DF44-436E-A089-36DE83DA80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E6A496-10D8-4B2C-AF91-B9C0901274A8}">
      <dgm:prSet/>
      <dgm:spPr/>
      <dgm:t>
        <a:bodyPr/>
        <a:lstStyle/>
        <a:p>
          <a:r>
            <a:rPr lang="sv-SE" noProof="0" dirty="0"/>
            <a:t>Ge personer med intresse för verksamhetsutveckling nya verktyg genom att bättre förstå och kunna samarbeta med IT- och verksamhetsarkitekter och även använda deras beskrivningar</a:t>
          </a:r>
        </a:p>
      </dgm:t>
    </dgm:pt>
    <dgm:pt modelId="{975479D0-E1A7-42E4-A0F7-BF6E925D8444}" type="parTrans" cxnId="{CBB2418E-E3C6-4FED-827D-5ED5782C29C7}">
      <dgm:prSet/>
      <dgm:spPr/>
      <dgm:t>
        <a:bodyPr/>
        <a:lstStyle/>
        <a:p>
          <a:endParaRPr lang="en-US"/>
        </a:p>
      </dgm:t>
    </dgm:pt>
    <dgm:pt modelId="{B5FFEF97-43BF-400D-A476-19F9501E9E02}" type="sibTrans" cxnId="{CBB2418E-E3C6-4FED-827D-5ED5782C29C7}">
      <dgm:prSet/>
      <dgm:spPr/>
      <dgm:t>
        <a:bodyPr/>
        <a:lstStyle/>
        <a:p>
          <a:endParaRPr lang="en-US"/>
        </a:p>
      </dgm:t>
    </dgm:pt>
    <dgm:pt modelId="{AE73AADA-0820-43E0-B72A-D4EF311A3BC9}">
      <dgm:prSet/>
      <dgm:spPr/>
      <dgm:t>
        <a:bodyPr/>
        <a:lstStyle/>
        <a:p>
          <a:r>
            <a:rPr lang="sv-SE" noProof="0" dirty="0"/>
            <a:t>Dagens utbildningspass ger i</a:t>
          </a:r>
          <a:r>
            <a:rPr lang="sv-SE" dirty="0" err="1"/>
            <a:t>nsikt</a:t>
          </a:r>
          <a:r>
            <a:rPr lang="sv-SE" dirty="0"/>
            <a:t> och förståelse för hantering av information och värdet av samsyn om betydelsen av begrepp och hur de relaterar till varandra</a:t>
          </a:r>
          <a:endParaRPr lang="sv-SE" noProof="0" dirty="0"/>
        </a:p>
      </dgm:t>
    </dgm:pt>
    <dgm:pt modelId="{227A3DD8-A612-4487-B18C-F9479959A569}" type="parTrans" cxnId="{FDA21363-E766-4038-830D-49D6D4A9740D}">
      <dgm:prSet/>
      <dgm:spPr/>
      <dgm:t>
        <a:bodyPr/>
        <a:lstStyle/>
        <a:p>
          <a:endParaRPr lang="en-US"/>
        </a:p>
      </dgm:t>
    </dgm:pt>
    <dgm:pt modelId="{67C08050-6876-45AD-A264-86B2F52990EA}" type="sibTrans" cxnId="{FDA21363-E766-4038-830D-49D6D4A9740D}">
      <dgm:prSet/>
      <dgm:spPr/>
      <dgm:t>
        <a:bodyPr/>
        <a:lstStyle/>
        <a:p>
          <a:endParaRPr lang="en-US"/>
        </a:p>
      </dgm:t>
    </dgm:pt>
    <dgm:pt modelId="{6BF81F18-02BF-49C8-A915-DBC2B83654C4}" type="pres">
      <dgm:prSet presAssocID="{509F58E1-DF44-436E-A089-36DE83DA800A}" presName="root" presStyleCnt="0">
        <dgm:presLayoutVars>
          <dgm:dir/>
          <dgm:resizeHandles val="exact"/>
        </dgm:presLayoutVars>
      </dgm:prSet>
      <dgm:spPr/>
    </dgm:pt>
    <dgm:pt modelId="{AC0FF044-B723-40A3-8FC6-D2487215757A}" type="pres">
      <dgm:prSet presAssocID="{0BE6A496-10D8-4B2C-AF91-B9C0901274A8}" presName="compNode" presStyleCnt="0"/>
      <dgm:spPr/>
    </dgm:pt>
    <dgm:pt modelId="{8DCCB49A-3428-4CA3-B097-5EAC26B192A7}" type="pres">
      <dgm:prSet presAssocID="{0BE6A496-10D8-4B2C-AF91-B9C0901274A8}" presName="bgRect" presStyleLbl="bgShp" presStyleIdx="0" presStyleCnt="2"/>
      <dgm:spPr/>
    </dgm:pt>
    <dgm:pt modelId="{3BB570E2-62CD-4767-B914-0F7CAC43A6E5}" type="pres">
      <dgm:prSet presAssocID="{0BE6A496-10D8-4B2C-AF91-B9C0901274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C63B0B-BED6-4837-B6F8-08E9EFB7E405}" type="pres">
      <dgm:prSet presAssocID="{0BE6A496-10D8-4B2C-AF91-B9C0901274A8}" presName="spaceRect" presStyleCnt="0"/>
      <dgm:spPr/>
    </dgm:pt>
    <dgm:pt modelId="{1C605A06-D4F7-492E-894F-2E7FCCF6A6EB}" type="pres">
      <dgm:prSet presAssocID="{0BE6A496-10D8-4B2C-AF91-B9C0901274A8}" presName="parTx" presStyleLbl="revTx" presStyleIdx="0" presStyleCnt="2">
        <dgm:presLayoutVars>
          <dgm:chMax val="0"/>
          <dgm:chPref val="0"/>
        </dgm:presLayoutVars>
      </dgm:prSet>
      <dgm:spPr/>
    </dgm:pt>
    <dgm:pt modelId="{5154CB01-28AC-43DD-BFB0-D3717D3CCDB8}" type="pres">
      <dgm:prSet presAssocID="{B5FFEF97-43BF-400D-A476-19F9501E9E02}" presName="sibTrans" presStyleCnt="0"/>
      <dgm:spPr/>
    </dgm:pt>
    <dgm:pt modelId="{19D18158-2CE6-4F40-8CA4-BFC410A22F3E}" type="pres">
      <dgm:prSet presAssocID="{AE73AADA-0820-43E0-B72A-D4EF311A3BC9}" presName="compNode" presStyleCnt="0"/>
      <dgm:spPr/>
    </dgm:pt>
    <dgm:pt modelId="{AA2D6B09-1BDE-4215-83AA-CDCE63D551D0}" type="pres">
      <dgm:prSet presAssocID="{AE73AADA-0820-43E0-B72A-D4EF311A3BC9}" presName="bgRect" presStyleLbl="bgShp" presStyleIdx="1" presStyleCnt="2"/>
      <dgm:spPr/>
    </dgm:pt>
    <dgm:pt modelId="{0874C629-E811-4E0C-B3E9-EBF75BE20070}" type="pres">
      <dgm:prSet presAssocID="{AE73AADA-0820-43E0-B72A-D4EF311A3B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"/>
        </a:ext>
      </dgm:extLst>
    </dgm:pt>
    <dgm:pt modelId="{CFE54B52-5CCC-4A4A-94B0-A916B481E509}" type="pres">
      <dgm:prSet presAssocID="{AE73AADA-0820-43E0-B72A-D4EF311A3BC9}" presName="spaceRect" presStyleCnt="0"/>
      <dgm:spPr/>
    </dgm:pt>
    <dgm:pt modelId="{CE7047F0-B2C2-4C4C-AFAB-070820767FE1}" type="pres">
      <dgm:prSet presAssocID="{AE73AADA-0820-43E0-B72A-D4EF311A3B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A21363-E766-4038-830D-49D6D4A9740D}" srcId="{509F58E1-DF44-436E-A089-36DE83DA800A}" destId="{AE73AADA-0820-43E0-B72A-D4EF311A3BC9}" srcOrd="1" destOrd="0" parTransId="{227A3DD8-A612-4487-B18C-F9479959A569}" sibTransId="{67C08050-6876-45AD-A264-86B2F52990EA}"/>
    <dgm:cxn modelId="{CBB2418E-E3C6-4FED-827D-5ED5782C29C7}" srcId="{509F58E1-DF44-436E-A089-36DE83DA800A}" destId="{0BE6A496-10D8-4B2C-AF91-B9C0901274A8}" srcOrd="0" destOrd="0" parTransId="{975479D0-E1A7-42E4-A0F7-BF6E925D8444}" sibTransId="{B5FFEF97-43BF-400D-A476-19F9501E9E02}"/>
    <dgm:cxn modelId="{675258B9-8C0F-448D-A5D7-E437C3D4C886}" type="presOf" srcId="{509F58E1-DF44-436E-A089-36DE83DA800A}" destId="{6BF81F18-02BF-49C8-A915-DBC2B83654C4}" srcOrd="0" destOrd="0" presId="urn:microsoft.com/office/officeart/2018/2/layout/IconVerticalSolidList"/>
    <dgm:cxn modelId="{5D6600CC-7EF8-4B7B-B0E7-09B3D1D9C034}" type="presOf" srcId="{0BE6A496-10D8-4B2C-AF91-B9C0901274A8}" destId="{1C605A06-D4F7-492E-894F-2E7FCCF6A6EB}" srcOrd="0" destOrd="0" presId="urn:microsoft.com/office/officeart/2018/2/layout/IconVerticalSolidList"/>
    <dgm:cxn modelId="{56C706DC-2217-4F82-8594-D6F8391AE196}" type="presOf" srcId="{AE73AADA-0820-43E0-B72A-D4EF311A3BC9}" destId="{CE7047F0-B2C2-4C4C-AFAB-070820767FE1}" srcOrd="0" destOrd="0" presId="urn:microsoft.com/office/officeart/2018/2/layout/IconVerticalSolidList"/>
    <dgm:cxn modelId="{CFEA2E65-4A9D-466A-8E1A-AC8A48D9717C}" type="presParOf" srcId="{6BF81F18-02BF-49C8-A915-DBC2B83654C4}" destId="{AC0FF044-B723-40A3-8FC6-D2487215757A}" srcOrd="0" destOrd="0" presId="urn:microsoft.com/office/officeart/2018/2/layout/IconVerticalSolidList"/>
    <dgm:cxn modelId="{80831DCC-3580-4897-859D-5DDD5F2A1159}" type="presParOf" srcId="{AC0FF044-B723-40A3-8FC6-D2487215757A}" destId="{8DCCB49A-3428-4CA3-B097-5EAC26B192A7}" srcOrd="0" destOrd="0" presId="urn:microsoft.com/office/officeart/2018/2/layout/IconVerticalSolidList"/>
    <dgm:cxn modelId="{CE79F0A4-8D9F-4711-8A5C-AF491E8B2D5A}" type="presParOf" srcId="{AC0FF044-B723-40A3-8FC6-D2487215757A}" destId="{3BB570E2-62CD-4767-B914-0F7CAC43A6E5}" srcOrd="1" destOrd="0" presId="urn:microsoft.com/office/officeart/2018/2/layout/IconVerticalSolidList"/>
    <dgm:cxn modelId="{2478B3F8-1130-4AF6-B0DC-78347E2CD005}" type="presParOf" srcId="{AC0FF044-B723-40A3-8FC6-D2487215757A}" destId="{7EC63B0B-BED6-4837-B6F8-08E9EFB7E405}" srcOrd="2" destOrd="0" presId="urn:microsoft.com/office/officeart/2018/2/layout/IconVerticalSolidList"/>
    <dgm:cxn modelId="{D24292BD-65C2-4E08-B6AC-F50603C7E6B6}" type="presParOf" srcId="{AC0FF044-B723-40A3-8FC6-D2487215757A}" destId="{1C605A06-D4F7-492E-894F-2E7FCCF6A6EB}" srcOrd="3" destOrd="0" presId="urn:microsoft.com/office/officeart/2018/2/layout/IconVerticalSolidList"/>
    <dgm:cxn modelId="{790A6028-687A-4D92-BE2D-2E3C38EC8FB8}" type="presParOf" srcId="{6BF81F18-02BF-49C8-A915-DBC2B83654C4}" destId="{5154CB01-28AC-43DD-BFB0-D3717D3CCDB8}" srcOrd="1" destOrd="0" presId="urn:microsoft.com/office/officeart/2018/2/layout/IconVerticalSolidList"/>
    <dgm:cxn modelId="{C06E6689-0DA6-491F-AB88-996F3692A6C8}" type="presParOf" srcId="{6BF81F18-02BF-49C8-A915-DBC2B83654C4}" destId="{19D18158-2CE6-4F40-8CA4-BFC410A22F3E}" srcOrd="2" destOrd="0" presId="urn:microsoft.com/office/officeart/2018/2/layout/IconVerticalSolidList"/>
    <dgm:cxn modelId="{19181E6E-71A8-4285-81D4-4BDB729A059C}" type="presParOf" srcId="{19D18158-2CE6-4F40-8CA4-BFC410A22F3E}" destId="{AA2D6B09-1BDE-4215-83AA-CDCE63D551D0}" srcOrd="0" destOrd="0" presId="urn:microsoft.com/office/officeart/2018/2/layout/IconVerticalSolidList"/>
    <dgm:cxn modelId="{F11562DB-993B-47D3-AC6F-329CECB4C638}" type="presParOf" srcId="{19D18158-2CE6-4F40-8CA4-BFC410A22F3E}" destId="{0874C629-E811-4E0C-B3E9-EBF75BE20070}" srcOrd="1" destOrd="0" presId="urn:microsoft.com/office/officeart/2018/2/layout/IconVerticalSolidList"/>
    <dgm:cxn modelId="{97E3C20D-9AAE-42DC-A991-9D02C428B872}" type="presParOf" srcId="{19D18158-2CE6-4F40-8CA4-BFC410A22F3E}" destId="{CFE54B52-5CCC-4A4A-94B0-A916B481E509}" srcOrd="2" destOrd="0" presId="urn:microsoft.com/office/officeart/2018/2/layout/IconVerticalSolidList"/>
    <dgm:cxn modelId="{30974032-E9BB-4871-8630-3A2653EDD033}" type="presParOf" srcId="{19D18158-2CE6-4F40-8CA4-BFC410A22F3E}" destId="{CE7047F0-B2C2-4C4C-AFAB-070820767F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6EF7-F177-4237-88A4-31570D55FE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0E213E-B93F-4119-80A9-FC06877B92C1}">
      <dgm:prSet/>
      <dgm:spPr/>
      <dgm:t>
        <a:bodyPr/>
        <a:lstStyle/>
        <a:p>
          <a:r>
            <a:rPr lang="sv-SE" noProof="0" dirty="0"/>
            <a:t>Inflygning med kort repetition av föregående </a:t>
          </a:r>
          <a:r>
            <a:rPr lang="sv-SE" dirty="0"/>
            <a:t>pass</a:t>
          </a:r>
        </a:p>
      </dgm:t>
    </dgm:pt>
    <dgm:pt modelId="{99A221C4-256D-420C-9726-CC79D4DD1CBA}" type="parTrans" cxnId="{826B618B-C09C-4A63-B586-A23B8B3D1EBB}">
      <dgm:prSet/>
      <dgm:spPr/>
      <dgm:t>
        <a:bodyPr/>
        <a:lstStyle/>
        <a:p>
          <a:endParaRPr lang="en-US"/>
        </a:p>
      </dgm:t>
    </dgm:pt>
    <dgm:pt modelId="{CEA80977-A43E-4FC3-A03F-2F8D5F35A724}" type="sibTrans" cxnId="{826B618B-C09C-4A63-B586-A23B8B3D1EBB}">
      <dgm:prSet/>
      <dgm:spPr/>
      <dgm:t>
        <a:bodyPr/>
        <a:lstStyle/>
        <a:p>
          <a:endParaRPr lang="en-US"/>
        </a:p>
      </dgm:t>
    </dgm:pt>
    <dgm:pt modelId="{170E9B51-07BE-40AB-AD3E-3CBDD33EA625}">
      <dgm:prSet/>
      <dgm:spPr/>
      <dgm:t>
        <a:bodyPr/>
        <a:lstStyle/>
        <a:p>
          <a:r>
            <a:rPr lang="en-US"/>
            <a:t>Detta händer om man inte har koll</a:t>
          </a:r>
        </a:p>
      </dgm:t>
    </dgm:pt>
    <dgm:pt modelId="{0A73B70D-5097-442A-8701-E1642C22DC3C}" type="parTrans" cxnId="{0BDF19B9-CD7B-4392-A122-3D712BEDE77B}">
      <dgm:prSet/>
      <dgm:spPr/>
      <dgm:t>
        <a:bodyPr/>
        <a:lstStyle/>
        <a:p>
          <a:endParaRPr lang="en-US"/>
        </a:p>
      </dgm:t>
    </dgm:pt>
    <dgm:pt modelId="{E3A36152-C081-4382-8659-929525668DA6}" type="sibTrans" cxnId="{0BDF19B9-CD7B-4392-A122-3D712BEDE77B}">
      <dgm:prSet/>
      <dgm:spPr/>
      <dgm:t>
        <a:bodyPr/>
        <a:lstStyle/>
        <a:p>
          <a:endParaRPr lang="en-US"/>
        </a:p>
      </dgm:t>
    </dgm:pt>
    <dgm:pt modelId="{192CCEA6-A6FF-40F5-B12D-9EBF6E8C6534}">
      <dgm:prSet/>
      <dgm:spPr/>
      <dgm:t>
        <a:bodyPr/>
        <a:lstStyle/>
        <a:p>
          <a:r>
            <a:rPr lang="en-US" dirty="0"/>
            <a:t>Olika </a:t>
          </a:r>
          <a:r>
            <a:rPr lang="sv-SE" noProof="0" dirty="0"/>
            <a:t>typer av informationsbeskrivningar</a:t>
          </a:r>
        </a:p>
      </dgm:t>
    </dgm:pt>
    <dgm:pt modelId="{8CF1FB25-DD8B-4701-82BC-C5BF40C23B74}" type="parTrans" cxnId="{04C0F932-EF9B-426E-B265-A6C35D8FEF6C}">
      <dgm:prSet/>
      <dgm:spPr/>
      <dgm:t>
        <a:bodyPr/>
        <a:lstStyle/>
        <a:p>
          <a:endParaRPr lang="en-US"/>
        </a:p>
      </dgm:t>
    </dgm:pt>
    <dgm:pt modelId="{F1548758-6650-45EF-BB91-99443B264DB7}" type="sibTrans" cxnId="{04C0F932-EF9B-426E-B265-A6C35D8FEF6C}">
      <dgm:prSet/>
      <dgm:spPr/>
      <dgm:t>
        <a:bodyPr/>
        <a:lstStyle/>
        <a:p>
          <a:endParaRPr lang="en-US"/>
        </a:p>
      </dgm:t>
    </dgm:pt>
    <dgm:pt modelId="{641A6BA3-31B6-47FF-ABBE-5539A6C3FD35}">
      <dgm:prSet/>
      <dgm:spPr/>
      <dgm:t>
        <a:bodyPr/>
        <a:lstStyle/>
        <a:p>
          <a:r>
            <a:rPr lang="en-US"/>
            <a:t>Paus 10 min</a:t>
          </a:r>
        </a:p>
      </dgm:t>
    </dgm:pt>
    <dgm:pt modelId="{9CBF342A-7408-4CE4-9F44-9A863F59843D}" type="parTrans" cxnId="{86521301-745B-42C2-8BA1-69AF0A0CEB20}">
      <dgm:prSet/>
      <dgm:spPr/>
      <dgm:t>
        <a:bodyPr/>
        <a:lstStyle/>
        <a:p>
          <a:endParaRPr lang="en-US"/>
        </a:p>
      </dgm:t>
    </dgm:pt>
    <dgm:pt modelId="{C8553F48-A8D5-4366-84A5-993BCF762EF6}" type="sibTrans" cxnId="{86521301-745B-42C2-8BA1-69AF0A0CEB20}">
      <dgm:prSet/>
      <dgm:spPr/>
      <dgm:t>
        <a:bodyPr/>
        <a:lstStyle/>
        <a:p>
          <a:endParaRPr lang="en-US"/>
        </a:p>
      </dgm:t>
    </dgm:pt>
    <dgm:pt modelId="{4362D52F-B736-4223-B3D3-D53C9BBAA5F3}">
      <dgm:prSet/>
      <dgm:spPr/>
      <dgm:t>
        <a:bodyPr/>
        <a:lstStyle/>
        <a:p>
          <a:r>
            <a:rPr lang="en-US"/>
            <a:t>Hantering av information</a:t>
          </a:r>
        </a:p>
      </dgm:t>
    </dgm:pt>
    <dgm:pt modelId="{E9AA7D18-CC98-4304-8E10-5557A07F25A7}" type="parTrans" cxnId="{D76DEB25-2F1A-4707-96BF-9B262E85FD08}">
      <dgm:prSet/>
      <dgm:spPr/>
      <dgm:t>
        <a:bodyPr/>
        <a:lstStyle/>
        <a:p>
          <a:endParaRPr lang="en-US"/>
        </a:p>
      </dgm:t>
    </dgm:pt>
    <dgm:pt modelId="{403C039C-0CEB-4D87-AF1D-7CA8E77646D5}" type="sibTrans" cxnId="{D76DEB25-2F1A-4707-96BF-9B262E85FD08}">
      <dgm:prSet/>
      <dgm:spPr/>
      <dgm:t>
        <a:bodyPr/>
        <a:lstStyle/>
        <a:p>
          <a:endParaRPr lang="en-US"/>
        </a:p>
      </dgm:t>
    </dgm:pt>
    <dgm:pt modelId="{6829BFE5-77A8-42E3-B20C-FD6D6BDD5B20}">
      <dgm:prSet/>
      <dgm:spPr/>
      <dgm:t>
        <a:bodyPr/>
        <a:lstStyle/>
        <a:p>
          <a:r>
            <a:rPr lang="en-US"/>
            <a:t>Var börjar man och vad är målet?</a:t>
          </a:r>
        </a:p>
      </dgm:t>
    </dgm:pt>
    <dgm:pt modelId="{06C39B2A-C41E-4B55-A381-BA5484B09B46}" type="parTrans" cxnId="{C7650BC2-7EB2-44BA-B98C-FF7925D0D070}">
      <dgm:prSet/>
      <dgm:spPr/>
      <dgm:t>
        <a:bodyPr/>
        <a:lstStyle/>
        <a:p>
          <a:endParaRPr lang="en-US"/>
        </a:p>
      </dgm:t>
    </dgm:pt>
    <dgm:pt modelId="{E974C87E-CCDE-4B81-AF94-B9A0D0F55628}" type="sibTrans" cxnId="{C7650BC2-7EB2-44BA-B98C-FF7925D0D070}">
      <dgm:prSet/>
      <dgm:spPr/>
      <dgm:t>
        <a:bodyPr/>
        <a:lstStyle/>
        <a:p>
          <a:endParaRPr lang="en-US"/>
        </a:p>
      </dgm:t>
    </dgm:pt>
    <dgm:pt modelId="{3F5272B1-5CE4-4B08-95EE-F52DE6415D0D}" type="pres">
      <dgm:prSet presAssocID="{7BD06EF7-F177-4237-88A4-31570D55FE51}" presName="linear" presStyleCnt="0">
        <dgm:presLayoutVars>
          <dgm:animLvl val="lvl"/>
          <dgm:resizeHandles val="exact"/>
        </dgm:presLayoutVars>
      </dgm:prSet>
      <dgm:spPr/>
    </dgm:pt>
    <dgm:pt modelId="{944F0C3D-4D5C-494A-8874-6B038BB863D4}" type="pres">
      <dgm:prSet presAssocID="{910E213E-B93F-4119-80A9-FC06877B92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8E07830-94CA-4BDD-BC5F-280B398CE35B}" type="pres">
      <dgm:prSet presAssocID="{CEA80977-A43E-4FC3-A03F-2F8D5F35A724}" presName="spacer" presStyleCnt="0"/>
      <dgm:spPr/>
    </dgm:pt>
    <dgm:pt modelId="{FD9EB8A0-C94A-44BC-A25E-4847F39B083B}" type="pres">
      <dgm:prSet presAssocID="{170E9B51-07BE-40AB-AD3E-3CBDD33EA6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A3665E-E395-4A75-91C2-ECA4688BB5F4}" type="pres">
      <dgm:prSet presAssocID="{E3A36152-C081-4382-8659-929525668DA6}" presName="spacer" presStyleCnt="0"/>
      <dgm:spPr/>
    </dgm:pt>
    <dgm:pt modelId="{D1582E1D-BA18-469E-A154-01CA3203C5A4}" type="pres">
      <dgm:prSet presAssocID="{192CCEA6-A6FF-40F5-B12D-9EBF6E8C653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5DE261-5B86-4A0D-9473-550F89FA3910}" type="pres">
      <dgm:prSet presAssocID="{F1548758-6650-45EF-BB91-99443B264DB7}" presName="spacer" presStyleCnt="0"/>
      <dgm:spPr/>
    </dgm:pt>
    <dgm:pt modelId="{BD8D94DD-75E3-46D7-BD21-298DDAABF867}" type="pres">
      <dgm:prSet presAssocID="{641A6BA3-31B6-47FF-ABBE-5539A6C3FD3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158CF0-4DB8-4CD3-8702-6602ED932BF9}" type="pres">
      <dgm:prSet presAssocID="{C8553F48-A8D5-4366-84A5-993BCF762EF6}" presName="spacer" presStyleCnt="0"/>
      <dgm:spPr/>
    </dgm:pt>
    <dgm:pt modelId="{E6B825D4-69D6-4A59-94A2-228B0E87798E}" type="pres">
      <dgm:prSet presAssocID="{4362D52F-B736-4223-B3D3-D53C9BBAA5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8135C2-48A5-440E-84B3-F2E008E56986}" type="pres">
      <dgm:prSet presAssocID="{403C039C-0CEB-4D87-AF1D-7CA8E77646D5}" presName="spacer" presStyleCnt="0"/>
      <dgm:spPr/>
    </dgm:pt>
    <dgm:pt modelId="{6A453D7E-E895-42D9-90EA-47511085B539}" type="pres">
      <dgm:prSet presAssocID="{6829BFE5-77A8-42E3-B20C-FD6D6BDD5B2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6521301-745B-42C2-8BA1-69AF0A0CEB20}" srcId="{7BD06EF7-F177-4237-88A4-31570D55FE51}" destId="{641A6BA3-31B6-47FF-ABBE-5539A6C3FD35}" srcOrd="3" destOrd="0" parTransId="{9CBF342A-7408-4CE4-9F44-9A863F59843D}" sibTransId="{C8553F48-A8D5-4366-84A5-993BCF762EF6}"/>
    <dgm:cxn modelId="{D76DEB25-2F1A-4707-96BF-9B262E85FD08}" srcId="{7BD06EF7-F177-4237-88A4-31570D55FE51}" destId="{4362D52F-B736-4223-B3D3-D53C9BBAA5F3}" srcOrd="4" destOrd="0" parTransId="{E9AA7D18-CC98-4304-8E10-5557A07F25A7}" sibTransId="{403C039C-0CEB-4D87-AF1D-7CA8E77646D5}"/>
    <dgm:cxn modelId="{D33CCA32-245F-4008-9D81-68374C54FFC4}" type="presOf" srcId="{192CCEA6-A6FF-40F5-B12D-9EBF6E8C6534}" destId="{D1582E1D-BA18-469E-A154-01CA3203C5A4}" srcOrd="0" destOrd="0" presId="urn:microsoft.com/office/officeart/2005/8/layout/vList2"/>
    <dgm:cxn modelId="{04C0F932-EF9B-426E-B265-A6C35D8FEF6C}" srcId="{7BD06EF7-F177-4237-88A4-31570D55FE51}" destId="{192CCEA6-A6FF-40F5-B12D-9EBF6E8C6534}" srcOrd="2" destOrd="0" parTransId="{8CF1FB25-DD8B-4701-82BC-C5BF40C23B74}" sibTransId="{F1548758-6650-45EF-BB91-99443B264DB7}"/>
    <dgm:cxn modelId="{926E9487-90DA-41F1-A5C6-29CC3F3A94AF}" type="presOf" srcId="{7BD06EF7-F177-4237-88A4-31570D55FE51}" destId="{3F5272B1-5CE4-4B08-95EE-F52DE6415D0D}" srcOrd="0" destOrd="0" presId="urn:microsoft.com/office/officeart/2005/8/layout/vList2"/>
    <dgm:cxn modelId="{826B618B-C09C-4A63-B586-A23B8B3D1EBB}" srcId="{7BD06EF7-F177-4237-88A4-31570D55FE51}" destId="{910E213E-B93F-4119-80A9-FC06877B92C1}" srcOrd="0" destOrd="0" parTransId="{99A221C4-256D-420C-9726-CC79D4DD1CBA}" sibTransId="{CEA80977-A43E-4FC3-A03F-2F8D5F35A724}"/>
    <dgm:cxn modelId="{43CFB7A0-6BD5-4B11-9272-20F369475BF6}" type="presOf" srcId="{4362D52F-B736-4223-B3D3-D53C9BBAA5F3}" destId="{E6B825D4-69D6-4A59-94A2-228B0E87798E}" srcOrd="0" destOrd="0" presId="urn:microsoft.com/office/officeart/2005/8/layout/vList2"/>
    <dgm:cxn modelId="{9D443DA9-3586-46E2-812D-45684B57DB7E}" type="presOf" srcId="{641A6BA3-31B6-47FF-ABBE-5539A6C3FD35}" destId="{BD8D94DD-75E3-46D7-BD21-298DDAABF867}" srcOrd="0" destOrd="0" presId="urn:microsoft.com/office/officeart/2005/8/layout/vList2"/>
    <dgm:cxn modelId="{0BDF19B9-CD7B-4392-A122-3D712BEDE77B}" srcId="{7BD06EF7-F177-4237-88A4-31570D55FE51}" destId="{170E9B51-07BE-40AB-AD3E-3CBDD33EA625}" srcOrd="1" destOrd="0" parTransId="{0A73B70D-5097-442A-8701-E1642C22DC3C}" sibTransId="{E3A36152-C081-4382-8659-929525668DA6}"/>
    <dgm:cxn modelId="{8A0DD0BC-1E69-404E-84A3-FE0F9904FB07}" type="presOf" srcId="{6829BFE5-77A8-42E3-B20C-FD6D6BDD5B20}" destId="{6A453D7E-E895-42D9-90EA-47511085B539}" srcOrd="0" destOrd="0" presId="urn:microsoft.com/office/officeart/2005/8/layout/vList2"/>
    <dgm:cxn modelId="{C7650BC2-7EB2-44BA-B98C-FF7925D0D070}" srcId="{7BD06EF7-F177-4237-88A4-31570D55FE51}" destId="{6829BFE5-77A8-42E3-B20C-FD6D6BDD5B20}" srcOrd="5" destOrd="0" parTransId="{06C39B2A-C41E-4B55-A381-BA5484B09B46}" sibTransId="{E974C87E-CCDE-4B81-AF94-B9A0D0F55628}"/>
    <dgm:cxn modelId="{2BF499D9-BA4D-40C8-9DFD-2789CA63878F}" type="presOf" srcId="{170E9B51-07BE-40AB-AD3E-3CBDD33EA625}" destId="{FD9EB8A0-C94A-44BC-A25E-4847F39B083B}" srcOrd="0" destOrd="0" presId="urn:microsoft.com/office/officeart/2005/8/layout/vList2"/>
    <dgm:cxn modelId="{906BD6F5-1A45-4331-9BE9-E13ABC701C8E}" type="presOf" srcId="{910E213E-B93F-4119-80A9-FC06877B92C1}" destId="{944F0C3D-4D5C-494A-8874-6B038BB863D4}" srcOrd="0" destOrd="0" presId="urn:microsoft.com/office/officeart/2005/8/layout/vList2"/>
    <dgm:cxn modelId="{B9E22035-939C-4862-AD9D-6C87DF71E53F}" type="presParOf" srcId="{3F5272B1-5CE4-4B08-95EE-F52DE6415D0D}" destId="{944F0C3D-4D5C-494A-8874-6B038BB863D4}" srcOrd="0" destOrd="0" presId="urn:microsoft.com/office/officeart/2005/8/layout/vList2"/>
    <dgm:cxn modelId="{36DD0BFF-6ACB-4BC9-A862-972CA340C572}" type="presParOf" srcId="{3F5272B1-5CE4-4B08-95EE-F52DE6415D0D}" destId="{F8E07830-94CA-4BDD-BC5F-280B398CE35B}" srcOrd="1" destOrd="0" presId="urn:microsoft.com/office/officeart/2005/8/layout/vList2"/>
    <dgm:cxn modelId="{42F14B54-3BF3-4FFB-B38B-F931796CD775}" type="presParOf" srcId="{3F5272B1-5CE4-4B08-95EE-F52DE6415D0D}" destId="{FD9EB8A0-C94A-44BC-A25E-4847F39B083B}" srcOrd="2" destOrd="0" presId="urn:microsoft.com/office/officeart/2005/8/layout/vList2"/>
    <dgm:cxn modelId="{88C8B96C-75C4-40C4-BC68-39DC5F42750F}" type="presParOf" srcId="{3F5272B1-5CE4-4B08-95EE-F52DE6415D0D}" destId="{32A3665E-E395-4A75-91C2-ECA4688BB5F4}" srcOrd="3" destOrd="0" presId="urn:microsoft.com/office/officeart/2005/8/layout/vList2"/>
    <dgm:cxn modelId="{2E602B13-926E-40DA-A221-7B65EC21906E}" type="presParOf" srcId="{3F5272B1-5CE4-4B08-95EE-F52DE6415D0D}" destId="{D1582E1D-BA18-469E-A154-01CA3203C5A4}" srcOrd="4" destOrd="0" presId="urn:microsoft.com/office/officeart/2005/8/layout/vList2"/>
    <dgm:cxn modelId="{D356EF51-3716-4765-870D-FB6405B387D9}" type="presParOf" srcId="{3F5272B1-5CE4-4B08-95EE-F52DE6415D0D}" destId="{905DE261-5B86-4A0D-9473-550F89FA3910}" srcOrd="5" destOrd="0" presId="urn:microsoft.com/office/officeart/2005/8/layout/vList2"/>
    <dgm:cxn modelId="{C8032319-C925-40E7-9410-FC3AE2A1F274}" type="presParOf" srcId="{3F5272B1-5CE4-4B08-95EE-F52DE6415D0D}" destId="{BD8D94DD-75E3-46D7-BD21-298DDAABF867}" srcOrd="6" destOrd="0" presId="urn:microsoft.com/office/officeart/2005/8/layout/vList2"/>
    <dgm:cxn modelId="{539F19B2-DE1A-479C-8912-F9327E17C1B0}" type="presParOf" srcId="{3F5272B1-5CE4-4B08-95EE-F52DE6415D0D}" destId="{F1158CF0-4DB8-4CD3-8702-6602ED932BF9}" srcOrd="7" destOrd="0" presId="urn:microsoft.com/office/officeart/2005/8/layout/vList2"/>
    <dgm:cxn modelId="{CD51E4A2-16A6-4254-B94F-2B74F0D58E9A}" type="presParOf" srcId="{3F5272B1-5CE4-4B08-95EE-F52DE6415D0D}" destId="{E6B825D4-69D6-4A59-94A2-228B0E87798E}" srcOrd="8" destOrd="0" presId="urn:microsoft.com/office/officeart/2005/8/layout/vList2"/>
    <dgm:cxn modelId="{09D3A6C9-CB50-48AB-A483-6CE93A0F94BA}" type="presParOf" srcId="{3F5272B1-5CE4-4B08-95EE-F52DE6415D0D}" destId="{EA8135C2-48A5-440E-84B3-F2E008E56986}" srcOrd="9" destOrd="0" presId="urn:microsoft.com/office/officeart/2005/8/layout/vList2"/>
    <dgm:cxn modelId="{B3FAF927-1776-43F1-8CB5-8852454D5ACF}" type="presParOf" srcId="{3F5272B1-5CE4-4B08-95EE-F52DE6415D0D}" destId="{6A453D7E-E895-42D9-90EA-47511085B5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A3BBD-1702-417B-9093-875ABECD398E}" type="doc">
      <dgm:prSet loTypeId="urn:microsoft.com/office/officeart/2005/8/layout/radial3" loCatId="cycle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ADE96148-C691-4557-AAC0-97F0091AE2DC}">
      <dgm:prSet phldrT="[Text]" custT="1"/>
      <dgm:spPr/>
      <dgm:t>
        <a:bodyPr/>
        <a:lstStyle/>
        <a:p>
          <a:r>
            <a:rPr lang="sv-SE" sz="4000" dirty="0"/>
            <a:t>Data</a:t>
          </a:r>
        </a:p>
      </dgm:t>
    </dgm:pt>
    <dgm:pt modelId="{5E485E76-A9CA-4C6B-9CA8-16F62EFCEC89}" type="parTrans" cxnId="{829AB4F7-F4C4-425E-BA6C-7461B6C9D1EB}">
      <dgm:prSet/>
      <dgm:spPr/>
      <dgm:t>
        <a:bodyPr/>
        <a:lstStyle/>
        <a:p>
          <a:endParaRPr lang="sv-SE"/>
        </a:p>
      </dgm:t>
    </dgm:pt>
    <dgm:pt modelId="{A7B8B4C6-7995-479B-ABCC-63B12C0B4C08}" type="sibTrans" cxnId="{829AB4F7-F4C4-425E-BA6C-7461B6C9D1EB}">
      <dgm:prSet/>
      <dgm:spPr/>
      <dgm:t>
        <a:bodyPr/>
        <a:lstStyle/>
        <a:p>
          <a:endParaRPr lang="sv-SE"/>
        </a:p>
      </dgm:t>
    </dgm:pt>
    <dgm:pt modelId="{AD0D789B-34A7-4D38-BBCA-1FB0ED903539}">
      <dgm:prSet phldrT="[Text]"/>
      <dgm:spPr/>
      <dgm:t>
        <a:bodyPr/>
        <a:lstStyle/>
        <a:p>
          <a:r>
            <a:rPr lang="sv-SE" dirty="0"/>
            <a:t>Grunddata</a:t>
          </a:r>
        </a:p>
      </dgm:t>
    </dgm:pt>
    <dgm:pt modelId="{E44B8EC0-3A21-46DF-8E44-A88F3D391B2A}" type="parTrans" cxnId="{81B9FD41-BA46-4121-9E96-5DFD42B1AF54}">
      <dgm:prSet/>
      <dgm:spPr/>
      <dgm:t>
        <a:bodyPr/>
        <a:lstStyle/>
        <a:p>
          <a:endParaRPr lang="sv-SE"/>
        </a:p>
      </dgm:t>
    </dgm:pt>
    <dgm:pt modelId="{8EEB98D5-BB1E-4CBE-83FF-774AC13F75A1}" type="sibTrans" cxnId="{81B9FD41-BA46-4121-9E96-5DFD42B1AF54}">
      <dgm:prSet/>
      <dgm:spPr/>
      <dgm:t>
        <a:bodyPr/>
        <a:lstStyle/>
        <a:p>
          <a:endParaRPr lang="sv-SE"/>
        </a:p>
      </dgm:t>
    </dgm:pt>
    <dgm:pt modelId="{62B69B6C-81A3-4F26-AD6C-AA88E360FCEB}">
      <dgm:prSet phldrT="[Text]"/>
      <dgm:spPr/>
      <dgm:t>
        <a:bodyPr/>
        <a:lstStyle/>
        <a:p>
          <a:r>
            <a:rPr lang="sv-SE" baseline="0" dirty="0">
              <a:solidFill>
                <a:schemeClr val="tx1"/>
              </a:solidFill>
            </a:rPr>
            <a:t>Öppen data</a:t>
          </a:r>
        </a:p>
      </dgm:t>
    </dgm:pt>
    <dgm:pt modelId="{2BD78DF1-FB65-40F3-8422-0E609997B6DC}" type="parTrans" cxnId="{5BAC9649-2F4F-4624-AF44-DEB469E1B111}">
      <dgm:prSet/>
      <dgm:spPr/>
      <dgm:t>
        <a:bodyPr/>
        <a:lstStyle/>
        <a:p>
          <a:endParaRPr lang="sv-SE"/>
        </a:p>
      </dgm:t>
    </dgm:pt>
    <dgm:pt modelId="{A095AF10-5B41-44F6-AF9F-4AE7C2D15A92}" type="sibTrans" cxnId="{5BAC9649-2F4F-4624-AF44-DEB469E1B111}">
      <dgm:prSet/>
      <dgm:spPr/>
      <dgm:t>
        <a:bodyPr/>
        <a:lstStyle/>
        <a:p>
          <a:endParaRPr lang="sv-SE"/>
        </a:p>
      </dgm:t>
    </dgm:pt>
    <dgm:pt modelId="{629F9475-ACFF-45BD-B291-7AD9E34A6396}">
      <dgm:prSet phldrT="[Text]"/>
      <dgm:spPr/>
      <dgm:t>
        <a:bodyPr/>
        <a:lstStyle/>
        <a:p>
          <a:r>
            <a:rPr lang="sv-SE" dirty="0"/>
            <a:t>Masterdata</a:t>
          </a:r>
        </a:p>
      </dgm:t>
    </dgm:pt>
    <dgm:pt modelId="{30693118-3C5D-45F1-BC7B-4C1053F32176}" type="parTrans" cxnId="{7F6BBF13-7926-4FAA-8AAF-836C3A437202}">
      <dgm:prSet/>
      <dgm:spPr/>
      <dgm:t>
        <a:bodyPr/>
        <a:lstStyle/>
        <a:p>
          <a:endParaRPr lang="sv-SE"/>
        </a:p>
      </dgm:t>
    </dgm:pt>
    <dgm:pt modelId="{6C3F7ABE-DBEF-4645-8042-1CB80A2D52EC}" type="sibTrans" cxnId="{7F6BBF13-7926-4FAA-8AAF-836C3A437202}">
      <dgm:prSet/>
      <dgm:spPr/>
      <dgm:t>
        <a:bodyPr/>
        <a:lstStyle/>
        <a:p>
          <a:endParaRPr lang="sv-SE"/>
        </a:p>
      </dgm:t>
    </dgm:pt>
    <dgm:pt modelId="{94F4413A-1739-443B-B9B1-29DB91A55BC6}">
      <dgm:prSet phldrT="[Text]"/>
      <dgm:spPr/>
      <dgm:t>
        <a:bodyPr/>
        <a:lstStyle/>
        <a:p>
          <a:r>
            <a:rPr lang="sv-SE" dirty="0"/>
            <a:t>Skyddsvärd data</a:t>
          </a:r>
        </a:p>
      </dgm:t>
    </dgm:pt>
    <dgm:pt modelId="{AA340B61-DA08-4C0B-A8DC-4E362CE8EF35}" type="parTrans" cxnId="{DC20ECE6-772F-49B3-AC41-B511798BF310}">
      <dgm:prSet/>
      <dgm:spPr/>
      <dgm:t>
        <a:bodyPr/>
        <a:lstStyle/>
        <a:p>
          <a:endParaRPr lang="sv-SE"/>
        </a:p>
      </dgm:t>
    </dgm:pt>
    <dgm:pt modelId="{90DAD239-7E13-488F-B9CE-9B5F30F2F83B}" type="sibTrans" cxnId="{DC20ECE6-772F-49B3-AC41-B511798BF310}">
      <dgm:prSet/>
      <dgm:spPr/>
      <dgm:t>
        <a:bodyPr/>
        <a:lstStyle/>
        <a:p>
          <a:endParaRPr lang="sv-SE"/>
        </a:p>
      </dgm:t>
    </dgm:pt>
    <dgm:pt modelId="{EA70EDD1-D05E-4FF9-8A04-7669CF4BA597}">
      <dgm:prSet phldrT="[Text]"/>
      <dgm:spPr/>
      <dgm:t>
        <a:bodyPr/>
        <a:lstStyle/>
        <a:p>
          <a:r>
            <a:rPr lang="sv-SE" dirty="0"/>
            <a:t>Opålitlig data</a:t>
          </a:r>
        </a:p>
      </dgm:t>
    </dgm:pt>
    <dgm:pt modelId="{3D85C226-A77C-48F4-806F-3B351F9DABA4}" type="parTrans" cxnId="{9B3326F3-95D4-4AB6-AF39-EFF345C2A119}">
      <dgm:prSet/>
      <dgm:spPr/>
      <dgm:t>
        <a:bodyPr/>
        <a:lstStyle/>
        <a:p>
          <a:endParaRPr lang="sv-SE"/>
        </a:p>
      </dgm:t>
    </dgm:pt>
    <dgm:pt modelId="{CD1CC78A-E3EE-4179-A277-6C6F100FDA11}" type="sibTrans" cxnId="{9B3326F3-95D4-4AB6-AF39-EFF345C2A119}">
      <dgm:prSet/>
      <dgm:spPr/>
      <dgm:t>
        <a:bodyPr/>
        <a:lstStyle/>
        <a:p>
          <a:endParaRPr lang="sv-SE"/>
        </a:p>
      </dgm:t>
    </dgm:pt>
    <dgm:pt modelId="{087F904B-866C-4E5D-B301-9106483C9961}">
      <dgm:prSet phldrT="[Text]"/>
      <dgm:spPr/>
      <dgm:t>
        <a:bodyPr/>
        <a:lstStyle/>
        <a:p>
          <a:r>
            <a:rPr lang="sv-SE" dirty="0"/>
            <a:t>Ogallrad data</a:t>
          </a:r>
        </a:p>
      </dgm:t>
    </dgm:pt>
    <dgm:pt modelId="{3B13E7F1-6EBB-492A-B523-FCB484660745}" type="parTrans" cxnId="{9E86BD20-4560-4CB3-ABF9-28DC21FFE7F1}">
      <dgm:prSet/>
      <dgm:spPr/>
      <dgm:t>
        <a:bodyPr/>
        <a:lstStyle/>
        <a:p>
          <a:endParaRPr lang="sv-SE"/>
        </a:p>
      </dgm:t>
    </dgm:pt>
    <dgm:pt modelId="{5B32BCB6-0BA2-4703-9091-F871D208CD7F}" type="sibTrans" cxnId="{9E86BD20-4560-4CB3-ABF9-28DC21FFE7F1}">
      <dgm:prSet/>
      <dgm:spPr/>
      <dgm:t>
        <a:bodyPr/>
        <a:lstStyle/>
        <a:p>
          <a:endParaRPr lang="sv-SE"/>
        </a:p>
      </dgm:t>
    </dgm:pt>
    <dgm:pt modelId="{A340CF9F-BF12-43B3-BBEE-5C6468C64B65}">
      <dgm:prSet phldrT="[Text]"/>
      <dgm:spPr/>
      <dgm:t>
        <a:bodyPr/>
        <a:lstStyle/>
        <a:p>
          <a:r>
            <a:rPr lang="sv-SE" dirty="0"/>
            <a:t>Metadata</a:t>
          </a:r>
        </a:p>
      </dgm:t>
    </dgm:pt>
    <dgm:pt modelId="{0831F796-0C89-4674-8B45-2DF05E6FB849}" type="parTrans" cxnId="{5B27C9A0-3ABE-409B-8479-120F6348BD78}">
      <dgm:prSet/>
      <dgm:spPr/>
      <dgm:t>
        <a:bodyPr/>
        <a:lstStyle/>
        <a:p>
          <a:endParaRPr lang="sv-SE"/>
        </a:p>
      </dgm:t>
    </dgm:pt>
    <dgm:pt modelId="{32E2FC75-F5FF-4A9A-AB59-1C256DFECE33}" type="sibTrans" cxnId="{5B27C9A0-3ABE-409B-8479-120F6348BD78}">
      <dgm:prSet/>
      <dgm:spPr/>
      <dgm:t>
        <a:bodyPr/>
        <a:lstStyle/>
        <a:p>
          <a:endParaRPr lang="sv-SE"/>
        </a:p>
      </dgm:t>
    </dgm:pt>
    <dgm:pt modelId="{D34C2A6F-5328-476E-A88A-406AD48B196D}" type="pres">
      <dgm:prSet presAssocID="{6E6A3BBD-1702-417B-9093-875ABECD398E}" presName="composite" presStyleCnt="0">
        <dgm:presLayoutVars>
          <dgm:chMax val="1"/>
          <dgm:dir/>
          <dgm:resizeHandles val="exact"/>
        </dgm:presLayoutVars>
      </dgm:prSet>
      <dgm:spPr/>
    </dgm:pt>
    <dgm:pt modelId="{6C7E053F-8F41-4F76-91CB-0AB68092F0C2}" type="pres">
      <dgm:prSet presAssocID="{6E6A3BBD-1702-417B-9093-875ABECD398E}" presName="radial" presStyleCnt="0">
        <dgm:presLayoutVars>
          <dgm:animLvl val="ctr"/>
        </dgm:presLayoutVars>
      </dgm:prSet>
      <dgm:spPr/>
    </dgm:pt>
    <dgm:pt modelId="{B4B47F5B-4ED5-4230-BA27-3430AFB7AE0D}" type="pres">
      <dgm:prSet presAssocID="{ADE96148-C691-4557-AAC0-97F0091AE2DC}" presName="centerShape" presStyleLbl="vennNode1" presStyleIdx="0" presStyleCnt="8"/>
      <dgm:spPr/>
    </dgm:pt>
    <dgm:pt modelId="{45BEA221-0710-45C8-A12E-DEDC7616B910}" type="pres">
      <dgm:prSet presAssocID="{AD0D789B-34A7-4D38-BBCA-1FB0ED903539}" presName="node" presStyleLbl="vennNode1" presStyleIdx="1" presStyleCnt="8" custRadScaleRad="83939" custRadScaleInc="-11704">
        <dgm:presLayoutVars>
          <dgm:bulletEnabled val="1"/>
        </dgm:presLayoutVars>
      </dgm:prSet>
      <dgm:spPr/>
    </dgm:pt>
    <dgm:pt modelId="{D6A26044-BBF6-425E-B20F-20212AB4C87E}" type="pres">
      <dgm:prSet presAssocID="{62B69B6C-81A3-4F26-AD6C-AA88E360FCEB}" presName="node" presStyleLbl="vennNode1" presStyleIdx="2" presStyleCnt="8" custRadScaleRad="64811" custRadScaleInc="177284">
        <dgm:presLayoutVars>
          <dgm:bulletEnabled val="1"/>
        </dgm:presLayoutVars>
      </dgm:prSet>
      <dgm:spPr/>
    </dgm:pt>
    <dgm:pt modelId="{82AA53CC-C1A1-43FA-AE03-DD9A705F196B}" type="pres">
      <dgm:prSet presAssocID="{629F9475-ACFF-45BD-B291-7AD9E34A6396}" presName="node" presStyleLbl="vennNode1" presStyleIdx="3" presStyleCnt="8" custRadScaleRad="71060" custRadScaleInc="-110822">
        <dgm:presLayoutVars>
          <dgm:bulletEnabled val="1"/>
        </dgm:presLayoutVars>
      </dgm:prSet>
      <dgm:spPr/>
    </dgm:pt>
    <dgm:pt modelId="{BFEB4A54-CAA1-439C-B8E5-06EEB11528DB}" type="pres">
      <dgm:prSet presAssocID="{A340CF9F-BF12-43B3-BBEE-5C6468C64B65}" presName="node" presStyleLbl="vennNode1" presStyleIdx="4" presStyleCnt="8" custRadScaleRad="81613" custRadScaleInc="-114446">
        <dgm:presLayoutVars>
          <dgm:bulletEnabled val="1"/>
        </dgm:presLayoutVars>
      </dgm:prSet>
      <dgm:spPr/>
    </dgm:pt>
    <dgm:pt modelId="{9A1EEE81-A14D-49A4-909F-F93E8BDA47B7}" type="pres">
      <dgm:prSet presAssocID="{94F4413A-1739-443B-B9B1-29DB91A55BC6}" presName="node" presStyleLbl="vennNode1" presStyleIdx="5" presStyleCnt="8" custRadScaleRad="72421" custRadScaleInc="-1335">
        <dgm:presLayoutVars>
          <dgm:bulletEnabled val="1"/>
        </dgm:presLayoutVars>
      </dgm:prSet>
      <dgm:spPr/>
    </dgm:pt>
    <dgm:pt modelId="{B5DE228A-85C5-44EC-93D7-F9DD6276F25E}" type="pres">
      <dgm:prSet presAssocID="{EA70EDD1-D05E-4FF9-8A04-7669CF4BA597}" presName="node" presStyleLbl="vennNode1" presStyleIdx="6" presStyleCnt="8" custRadScaleRad="80944" custRadScaleInc="414">
        <dgm:presLayoutVars>
          <dgm:bulletEnabled val="1"/>
        </dgm:presLayoutVars>
      </dgm:prSet>
      <dgm:spPr/>
    </dgm:pt>
    <dgm:pt modelId="{F4B37554-876F-41D0-8039-4D14A360ADD1}" type="pres">
      <dgm:prSet presAssocID="{087F904B-866C-4E5D-B301-9106483C9961}" presName="node" presStyleLbl="vennNode1" presStyleIdx="7" presStyleCnt="8" custRadScaleRad="80055" custRadScaleInc="-4226">
        <dgm:presLayoutVars>
          <dgm:bulletEnabled val="1"/>
        </dgm:presLayoutVars>
      </dgm:prSet>
      <dgm:spPr/>
    </dgm:pt>
  </dgm:ptLst>
  <dgm:cxnLst>
    <dgm:cxn modelId="{7F6BBF13-7926-4FAA-8AAF-836C3A437202}" srcId="{ADE96148-C691-4557-AAC0-97F0091AE2DC}" destId="{629F9475-ACFF-45BD-B291-7AD9E34A6396}" srcOrd="2" destOrd="0" parTransId="{30693118-3C5D-45F1-BC7B-4C1053F32176}" sibTransId="{6C3F7ABE-DBEF-4645-8042-1CB80A2D52EC}"/>
    <dgm:cxn modelId="{700A601C-DA98-4884-B5EF-691F045FC8E2}" type="presOf" srcId="{62B69B6C-81A3-4F26-AD6C-AA88E360FCEB}" destId="{D6A26044-BBF6-425E-B20F-20212AB4C87E}" srcOrd="0" destOrd="0" presId="urn:microsoft.com/office/officeart/2005/8/layout/radial3"/>
    <dgm:cxn modelId="{9E86BD20-4560-4CB3-ABF9-28DC21FFE7F1}" srcId="{ADE96148-C691-4557-AAC0-97F0091AE2DC}" destId="{087F904B-866C-4E5D-B301-9106483C9961}" srcOrd="6" destOrd="0" parTransId="{3B13E7F1-6EBB-492A-B523-FCB484660745}" sibTransId="{5B32BCB6-0BA2-4703-9091-F871D208CD7F}"/>
    <dgm:cxn modelId="{DEDBD527-158F-46FB-8066-C0674A993ABB}" type="presOf" srcId="{94F4413A-1739-443B-B9B1-29DB91A55BC6}" destId="{9A1EEE81-A14D-49A4-909F-F93E8BDA47B7}" srcOrd="0" destOrd="0" presId="urn:microsoft.com/office/officeart/2005/8/layout/radial3"/>
    <dgm:cxn modelId="{5961E43C-9E12-4041-8F65-BD7B8FD3BE72}" type="presOf" srcId="{A340CF9F-BF12-43B3-BBEE-5C6468C64B65}" destId="{BFEB4A54-CAA1-439C-B8E5-06EEB11528DB}" srcOrd="0" destOrd="0" presId="urn:microsoft.com/office/officeart/2005/8/layout/radial3"/>
    <dgm:cxn modelId="{81B9FD41-BA46-4121-9E96-5DFD42B1AF54}" srcId="{ADE96148-C691-4557-AAC0-97F0091AE2DC}" destId="{AD0D789B-34A7-4D38-BBCA-1FB0ED903539}" srcOrd="0" destOrd="0" parTransId="{E44B8EC0-3A21-46DF-8E44-A88F3D391B2A}" sibTransId="{8EEB98D5-BB1E-4CBE-83FF-774AC13F75A1}"/>
    <dgm:cxn modelId="{B030B246-CC99-469F-9085-732CF464667E}" type="presOf" srcId="{6E6A3BBD-1702-417B-9093-875ABECD398E}" destId="{D34C2A6F-5328-476E-A88A-406AD48B196D}" srcOrd="0" destOrd="0" presId="urn:microsoft.com/office/officeart/2005/8/layout/radial3"/>
    <dgm:cxn modelId="{5BAC9649-2F4F-4624-AF44-DEB469E1B111}" srcId="{ADE96148-C691-4557-AAC0-97F0091AE2DC}" destId="{62B69B6C-81A3-4F26-AD6C-AA88E360FCEB}" srcOrd="1" destOrd="0" parTransId="{2BD78DF1-FB65-40F3-8422-0E609997B6DC}" sibTransId="{A095AF10-5B41-44F6-AF9F-4AE7C2D15A92}"/>
    <dgm:cxn modelId="{AAB26B6B-0595-4917-BE78-5F279C708CB8}" type="presOf" srcId="{EA70EDD1-D05E-4FF9-8A04-7669CF4BA597}" destId="{B5DE228A-85C5-44EC-93D7-F9DD6276F25E}" srcOrd="0" destOrd="0" presId="urn:microsoft.com/office/officeart/2005/8/layout/radial3"/>
    <dgm:cxn modelId="{5B07236E-E2EB-41DE-A74A-FA068FB258C9}" type="presOf" srcId="{ADE96148-C691-4557-AAC0-97F0091AE2DC}" destId="{B4B47F5B-4ED5-4230-BA27-3430AFB7AE0D}" srcOrd="0" destOrd="0" presId="urn:microsoft.com/office/officeart/2005/8/layout/radial3"/>
    <dgm:cxn modelId="{794CDC7A-FA72-4C79-88DB-BDAA6E58C23D}" type="presOf" srcId="{AD0D789B-34A7-4D38-BBCA-1FB0ED903539}" destId="{45BEA221-0710-45C8-A12E-DEDC7616B910}" srcOrd="0" destOrd="0" presId="urn:microsoft.com/office/officeart/2005/8/layout/radial3"/>
    <dgm:cxn modelId="{A8D49E84-4E8B-419A-88D2-D59176FA73F8}" type="presOf" srcId="{087F904B-866C-4E5D-B301-9106483C9961}" destId="{F4B37554-876F-41D0-8039-4D14A360ADD1}" srcOrd="0" destOrd="0" presId="urn:microsoft.com/office/officeart/2005/8/layout/radial3"/>
    <dgm:cxn modelId="{5B27C9A0-3ABE-409B-8479-120F6348BD78}" srcId="{ADE96148-C691-4557-AAC0-97F0091AE2DC}" destId="{A340CF9F-BF12-43B3-BBEE-5C6468C64B65}" srcOrd="3" destOrd="0" parTransId="{0831F796-0C89-4674-8B45-2DF05E6FB849}" sibTransId="{32E2FC75-F5FF-4A9A-AB59-1C256DFECE33}"/>
    <dgm:cxn modelId="{3B5452C6-B3AA-4272-A638-165708F6F27D}" type="presOf" srcId="{629F9475-ACFF-45BD-B291-7AD9E34A6396}" destId="{82AA53CC-C1A1-43FA-AE03-DD9A705F196B}" srcOrd="0" destOrd="0" presId="urn:microsoft.com/office/officeart/2005/8/layout/radial3"/>
    <dgm:cxn modelId="{DC20ECE6-772F-49B3-AC41-B511798BF310}" srcId="{ADE96148-C691-4557-AAC0-97F0091AE2DC}" destId="{94F4413A-1739-443B-B9B1-29DB91A55BC6}" srcOrd="4" destOrd="0" parTransId="{AA340B61-DA08-4C0B-A8DC-4E362CE8EF35}" sibTransId="{90DAD239-7E13-488F-B9CE-9B5F30F2F83B}"/>
    <dgm:cxn modelId="{9B3326F3-95D4-4AB6-AF39-EFF345C2A119}" srcId="{ADE96148-C691-4557-AAC0-97F0091AE2DC}" destId="{EA70EDD1-D05E-4FF9-8A04-7669CF4BA597}" srcOrd="5" destOrd="0" parTransId="{3D85C226-A77C-48F4-806F-3B351F9DABA4}" sibTransId="{CD1CC78A-E3EE-4179-A277-6C6F100FDA11}"/>
    <dgm:cxn modelId="{829AB4F7-F4C4-425E-BA6C-7461B6C9D1EB}" srcId="{6E6A3BBD-1702-417B-9093-875ABECD398E}" destId="{ADE96148-C691-4557-AAC0-97F0091AE2DC}" srcOrd="0" destOrd="0" parTransId="{5E485E76-A9CA-4C6B-9CA8-16F62EFCEC89}" sibTransId="{A7B8B4C6-7995-479B-ABCC-63B12C0B4C08}"/>
    <dgm:cxn modelId="{3D9C1AC8-6D53-4E86-BA1E-A564958D466E}" type="presParOf" srcId="{D34C2A6F-5328-476E-A88A-406AD48B196D}" destId="{6C7E053F-8F41-4F76-91CB-0AB68092F0C2}" srcOrd="0" destOrd="0" presId="urn:microsoft.com/office/officeart/2005/8/layout/radial3"/>
    <dgm:cxn modelId="{A0A67470-9A62-4DAE-8AAC-4DE7BF323978}" type="presParOf" srcId="{6C7E053F-8F41-4F76-91CB-0AB68092F0C2}" destId="{B4B47F5B-4ED5-4230-BA27-3430AFB7AE0D}" srcOrd="0" destOrd="0" presId="urn:microsoft.com/office/officeart/2005/8/layout/radial3"/>
    <dgm:cxn modelId="{8A9BC752-72A3-46A4-99B5-73AD709F3E58}" type="presParOf" srcId="{6C7E053F-8F41-4F76-91CB-0AB68092F0C2}" destId="{45BEA221-0710-45C8-A12E-DEDC7616B910}" srcOrd="1" destOrd="0" presId="urn:microsoft.com/office/officeart/2005/8/layout/radial3"/>
    <dgm:cxn modelId="{CD54897D-4C74-4E1A-8A14-1DF155FCCBF4}" type="presParOf" srcId="{6C7E053F-8F41-4F76-91CB-0AB68092F0C2}" destId="{D6A26044-BBF6-425E-B20F-20212AB4C87E}" srcOrd="2" destOrd="0" presId="urn:microsoft.com/office/officeart/2005/8/layout/radial3"/>
    <dgm:cxn modelId="{E4A180E6-A26C-45F6-90EC-1574B8E52BF6}" type="presParOf" srcId="{6C7E053F-8F41-4F76-91CB-0AB68092F0C2}" destId="{82AA53CC-C1A1-43FA-AE03-DD9A705F196B}" srcOrd="3" destOrd="0" presId="urn:microsoft.com/office/officeart/2005/8/layout/radial3"/>
    <dgm:cxn modelId="{534685D6-07C8-44E6-B04B-9816F248E0EA}" type="presParOf" srcId="{6C7E053F-8F41-4F76-91CB-0AB68092F0C2}" destId="{BFEB4A54-CAA1-439C-B8E5-06EEB11528DB}" srcOrd="4" destOrd="0" presId="urn:microsoft.com/office/officeart/2005/8/layout/radial3"/>
    <dgm:cxn modelId="{E62C13D7-18F4-4355-BDEE-C3BA5128D3BF}" type="presParOf" srcId="{6C7E053F-8F41-4F76-91CB-0AB68092F0C2}" destId="{9A1EEE81-A14D-49A4-909F-F93E8BDA47B7}" srcOrd="5" destOrd="0" presId="urn:microsoft.com/office/officeart/2005/8/layout/radial3"/>
    <dgm:cxn modelId="{DEA21FA3-3123-4778-9092-AF415CD213FA}" type="presParOf" srcId="{6C7E053F-8F41-4F76-91CB-0AB68092F0C2}" destId="{B5DE228A-85C5-44EC-93D7-F9DD6276F25E}" srcOrd="6" destOrd="0" presId="urn:microsoft.com/office/officeart/2005/8/layout/radial3"/>
    <dgm:cxn modelId="{AEA94517-6769-41B7-821E-A0BE3082E365}" type="presParOf" srcId="{6C7E053F-8F41-4F76-91CB-0AB68092F0C2}" destId="{F4B37554-876F-41D0-8039-4D14A360ADD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ABD62-93AE-4C4E-96CA-494F6C1BF17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87B316-A144-4CF3-BE85-0B87AB308B8D}">
      <dgm:prSet/>
      <dgm:spPr/>
      <dgm:t>
        <a:bodyPr/>
        <a:lstStyle/>
        <a:p>
          <a:r>
            <a:rPr lang="en-US" dirty="0" err="1"/>
            <a:t>Gör</a:t>
          </a:r>
          <a:r>
            <a:rPr lang="en-US" dirty="0"/>
            <a:t> </a:t>
          </a:r>
          <a:r>
            <a:rPr lang="en-US" dirty="0" err="1"/>
            <a:t>ej</a:t>
          </a:r>
          <a:r>
            <a:rPr lang="en-US" dirty="0"/>
            <a:t> </a:t>
          </a:r>
          <a:r>
            <a:rPr lang="en-US" dirty="0" err="1"/>
            <a:t>lokala</a:t>
          </a:r>
          <a:r>
            <a:rPr lang="en-US" dirty="0"/>
            <a:t> </a:t>
          </a:r>
          <a:r>
            <a:rPr lang="en-US" dirty="0" err="1"/>
            <a:t>anpassningar</a:t>
          </a:r>
          <a:r>
            <a:rPr lang="en-US" dirty="0"/>
            <a:t> av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standardsystem</a:t>
          </a:r>
          <a:endParaRPr lang="en-US" dirty="0"/>
        </a:p>
      </dgm:t>
    </dgm:pt>
    <dgm:pt modelId="{9065605D-B801-41DD-AB19-B0496CFE94DF}" type="parTrans" cxnId="{56006716-A48A-4104-9CDE-C4A861F664DC}">
      <dgm:prSet/>
      <dgm:spPr/>
      <dgm:t>
        <a:bodyPr/>
        <a:lstStyle/>
        <a:p>
          <a:endParaRPr lang="en-US"/>
        </a:p>
      </dgm:t>
    </dgm:pt>
    <dgm:pt modelId="{6FE5388D-C059-4FFB-9BF5-42C309B8FE87}" type="sibTrans" cxnId="{56006716-A48A-4104-9CDE-C4A861F664D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019164A-8E18-4903-826B-CFF43F33A196}">
      <dgm:prSet/>
      <dgm:spPr/>
      <dgm:t>
        <a:bodyPr/>
        <a:lstStyle/>
        <a:p>
          <a:r>
            <a:rPr lang="en-US"/>
            <a:t>Negativ påverkan på informationshanteringen och kostnadsbilden över tid</a:t>
          </a:r>
        </a:p>
      </dgm:t>
    </dgm:pt>
    <dgm:pt modelId="{22AB23A1-A433-46DB-9C05-98A5DDDC3CE9}" type="parTrans" cxnId="{7F0BCAF5-64C5-467E-B920-E75241D91C8C}">
      <dgm:prSet/>
      <dgm:spPr/>
      <dgm:t>
        <a:bodyPr/>
        <a:lstStyle/>
        <a:p>
          <a:endParaRPr lang="en-US"/>
        </a:p>
      </dgm:t>
    </dgm:pt>
    <dgm:pt modelId="{AB82FDF7-ED72-4DEF-98FC-49ED9C18AC33}" type="sibTrans" cxnId="{7F0BCAF5-64C5-467E-B920-E75241D91C8C}">
      <dgm:prSet/>
      <dgm:spPr/>
      <dgm:t>
        <a:bodyPr/>
        <a:lstStyle/>
        <a:p>
          <a:endParaRPr lang="en-US"/>
        </a:p>
      </dgm:t>
    </dgm:pt>
    <dgm:pt modelId="{A1461201-DD40-4F01-BD9B-37411219814E}">
      <dgm:prSet/>
      <dgm:spPr/>
      <dgm:t>
        <a:bodyPr/>
        <a:lstStyle/>
        <a:p>
          <a:r>
            <a:rPr lang="en-US" dirty="0" err="1"/>
            <a:t>Använd</a:t>
          </a:r>
          <a:r>
            <a:rPr lang="en-US" dirty="0"/>
            <a:t> </a:t>
          </a:r>
          <a:r>
            <a:rPr lang="en-US" dirty="0" err="1"/>
            <a:t>ej</a:t>
          </a:r>
          <a:r>
            <a:rPr lang="en-US" dirty="0"/>
            <a:t> </a:t>
          </a:r>
          <a:r>
            <a:rPr lang="en-US" dirty="0" err="1"/>
            <a:t>specifikt</a:t>
          </a:r>
          <a:r>
            <a:rPr lang="en-US" dirty="0"/>
            <a:t> </a:t>
          </a:r>
          <a:r>
            <a:rPr lang="en-US" dirty="0" err="1"/>
            <a:t>inmatningsfält</a:t>
          </a:r>
          <a:r>
            <a:rPr lang="en-US" dirty="0"/>
            <a:t> till </a:t>
          </a:r>
          <a:r>
            <a:rPr lang="en-US" dirty="0" err="1"/>
            <a:t>annat</a:t>
          </a:r>
          <a:r>
            <a:rPr lang="en-US" dirty="0"/>
            <a:t> </a:t>
          </a:r>
          <a:r>
            <a:rPr lang="en-US" dirty="0" err="1"/>
            <a:t>syfte</a:t>
          </a:r>
          <a:endParaRPr lang="en-US" dirty="0"/>
        </a:p>
      </dgm:t>
    </dgm:pt>
    <dgm:pt modelId="{2940AA86-ACBA-4503-AABF-C5A9E9563E3F}" type="parTrans" cxnId="{BB411EA8-4F57-47C2-8453-A106F0D2C16E}">
      <dgm:prSet/>
      <dgm:spPr/>
      <dgm:t>
        <a:bodyPr/>
        <a:lstStyle/>
        <a:p>
          <a:endParaRPr lang="en-US"/>
        </a:p>
      </dgm:t>
    </dgm:pt>
    <dgm:pt modelId="{8DE1FE0E-B179-4C69-9A40-FDBD387E1919}" type="sibTrans" cxnId="{BB411EA8-4F57-47C2-8453-A106F0D2C16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A2EF841-D735-4995-9AB3-9CC39EFA6348}">
      <dgm:prSet/>
      <dgm:spPr/>
      <dgm:t>
        <a:bodyPr/>
        <a:lstStyle/>
        <a:p>
          <a:r>
            <a:rPr lang="en-US"/>
            <a:t>Fördyrande vid uppgradering och utbyte av system</a:t>
          </a:r>
        </a:p>
      </dgm:t>
    </dgm:pt>
    <dgm:pt modelId="{62F9D063-8667-4294-B98E-3317C982680C}" type="parTrans" cxnId="{4F2F3B98-0FF1-42C0-ABF2-FA37E4F2B719}">
      <dgm:prSet/>
      <dgm:spPr/>
      <dgm:t>
        <a:bodyPr/>
        <a:lstStyle/>
        <a:p>
          <a:endParaRPr lang="en-US"/>
        </a:p>
      </dgm:t>
    </dgm:pt>
    <dgm:pt modelId="{4C2F3A22-76B6-4520-BBEA-CFB555865BE4}" type="sibTrans" cxnId="{4F2F3B98-0FF1-42C0-ABF2-FA37E4F2B719}">
      <dgm:prSet/>
      <dgm:spPr/>
      <dgm:t>
        <a:bodyPr/>
        <a:lstStyle/>
        <a:p>
          <a:endParaRPr lang="en-US"/>
        </a:p>
      </dgm:t>
    </dgm:pt>
    <dgm:pt modelId="{BD2DC382-F968-4C39-855B-C4B853D5F2D6}">
      <dgm:prSet/>
      <dgm:spPr/>
      <dgm:t>
        <a:bodyPr/>
        <a:lstStyle/>
        <a:p>
          <a:r>
            <a:rPr lang="en-US" dirty="0" err="1"/>
            <a:t>Undvik</a:t>
          </a:r>
          <a:r>
            <a:rPr lang="en-US" dirty="0"/>
            <a:t> </a:t>
          </a:r>
          <a:r>
            <a:rPr lang="en-US" dirty="0" err="1"/>
            <a:t>manuell</a:t>
          </a:r>
          <a:r>
            <a:rPr lang="en-US" dirty="0"/>
            <a:t> </a:t>
          </a:r>
          <a:r>
            <a:rPr lang="en-US" dirty="0" err="1"/>
            <a:t>uppdatering</a:t>
          </a:r>
          <a:r>
            <a:rPr lang="en-US" dirty="0"/>
            <a:t> av data </a:t>
          </a:r>
          <a:r>
            <a:rPr lang="en-US" dirty="0" err="1"/>
            <a:t>som</a:t>
          </a:r>
          <a:r>
            <a:rPr lang="en-US" dirty="0"/>
            <a:t> ”</a:t>
          </a:r>
          <a:r>
            <a:rPr lang="en-US" dirty="0" err="1"/>
            <a:t>ägs</a:t>
          </a:r>
          <a:r>
            <a:rPr lang="en-US" dirty="0"/>
            <a:t> av </a:t>
          </a:r>
          <a:r>
            <a:rPr lang="en-US" dirty="0" err="1"/>
            <a:t>annan</a:t>
          </a:r>
          <a:r>
            <a:rPr lang="en-US" dirty="0"/>
            <a:t> part” (ex </a:t>
          </a:r>
          <a:r>
            <a:rPr lang="en-US" dirty="0" err="1"/>
            <a:t>persondata</a:t>
          </a:r>
          <a:r>
            <a:rPr lang="en-US" dirty="0"/>
            <a:t>)</a:t>
          </a:r>
        </a:p>
      </dgm:t>
    </dgm:pt>
    <dgm:pt modelId="{5F581206-A6C2-45AA-A8E0-1D35425B8194}" type="parTrans" cxnId="{78D563B2-2BFF-45A4-8F3A-8B5F18047144}">
      <dgm:prSet/>
      <dgm:spPr/>
      <dgm:t>
        <a:bodyPr/>
        <a:lstStyle/>
        <a:p>
          <a:endParaRPr lang="en-US"/>
        </a:p>
      </dgm:t>
    </dgm:pt>
    <dgm:pt modelId="{AF18ABDB-E3F0-454A-9862-4E5B86B51FDD}" type="sibTrans" cxnId="{78D563B2-2BFF-45A4-8F3A-8B5F1804714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345946A-4D74-4133-8199-E3B5FAADDC5D}">
      <dgm:prSet/>
      <dgm:spPr/>
      <dgm:t>
        <a:bodyPr/>
        <a:lstStyle/>
        <a:p>
          <a:r>
            <a:rPr lang="en-US"/>
            <a:t>Ger inkonsistens mellan system </a:t>
          </a:r>
        </a:p>
      </dgm:t>
    </dgm:pt>
    <dgm:pt modelId="{2010C24D-B8C7-4463-A686-CDF831CFDE5E}" type="parTrans" cxnId="{51C01375-92BB-4B0E-98C0-DF6E8B862331}">
      <dgm:prSet/>
      <dgm:spPr/>
      <dgm:t>
        <a:bodyPr/>
        <a:lstStyle/>
        <a:p>
          <a:endParaRPr lang="en-US"/>
        </a:p>
      </dgm:t>
    </dgm:pt>
    <dgm:pt modelId="{775F43A6-B1D9-4A6D-BEC8-008AFC33189B}" type="sibTrans" cxnId="{51C01375-92BB-4B0E-98C0-DF6E8B862331}">
      <dgm:prSet/>
      <dgm:spPr/>
      <dgm:t>
        <a:bodyPr/>
        <a:lstStyle/>
        <a:p>
          <a:endParaRPr lang="en-US"/>
        </a:p>
      </dgm:t>
    </dgm:pt>
    <dgm:pt modelId="{85359EFD-BFF9-4643-99BF-DB2649A28E81}" type="pres">
      <dgm:prSet presAssocID="{B03ABD62-93AE-4C4E-96CA-494F6C1BF177}" presName="Name0" presStyleCnt="0">
        <dgm:presLayoutVars>
          <dgm:animLvl val="lvl"/>
          <dgm:resizeHandles val="exact"/>
        </dgm:presLayoutVars>
      </dgm:prSet>
      <dgm:spPr/>
    </dgm:pt>
    <dgm:pt modelId="{CD457C3C-E581-41C6-8DFB-0F08C17D3B83}" type="pres">
      <dgm:prSet presAssocID="{2087B316-A144-4CF3-BE85-0B87AB308B8D}" presName="compositeNode" presStyleCnt="0">
        <dgm:presLayoutVars>
          <dgm:bulletEnabled val="1"/>
        </dgm:presLayoutVars>
      </dgm:prSet>
      <dgm:spPr/>
    </dgm:pt>
    <dgm:pt modelId="{EDB22584-3B92-497E-B0D4-2BF6D64B07AA}" type="pres">
      <dgm:prSet presAssocID="{2087B316-A144-4CF3-BE85-0B87AB308B8D}" presName="bgRect" presStyleLbl="bgAccFollowNode1" presStyleIdx="0" presStyleCnt="3"/>
      <dgm:spPr/>
    </dgm:pt>
    <dgm:pt modelId="{9AF8F123-3C09-44D3-A8B2-F2E870C13E67}" type="pres">
      <dgm:prSet presAssocID="{6FE5388D-C059-4FFB-9BF5-42C309B8FE8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9E67015-3B40-45B3-9353-1BF8AC38B490}" type="pres">
      <dgm:prSet presAssocID="{2087B316-A144-4CF3-BE85-0B87AB308B8D}" presName="bottomLine" presStyleLbl="alignNode1" presStyleIdx="1" presStyleCnt="6">
        <dgm:presLayoutVars/>
      </dgm:prSet>
      <dgm:spPr/>
    </dgm:pt>
    <dgm:pt modelId="{4D762422-A018-4E54-A4FC-BB45400DB441}" type="pres">
      <dgm:prSet presAssocID="{2087B316-A144-4CF3-BE85-0B87AB308B8D}" presName="nodeText" presStyleLbl="bgAccFollowNode1" presStyleIdx="0" presStyleCnt="3">
        <dgm:presLayoutVars>
          <dgm:bulletEnabled val="1"/>
        </dgm:presLayoutVars>
      </dgm:prSet>
      <dgm:spPr/>
    </dgm:pt>
    <dgm:pt modelId="{7FA06D02-1A7C-407C-992F-1A2D55229E30}" type="pres">
      <dgm:prSet presAssocID="{6FE5388D-C059-4FFB-9BF5-42C309B8FE87}" presName="sibTrans" presStyleCnt="0"/>
      <dgm:spPr/>
    </dgm:pt>
    <dgm:pt modelId="{9BA7BFC1-4A3E-4421-A729-1FB50F904648}" type="pres">
      <dgm:prSet presAssocID="{A1461201-DD40-4F01-BD9B-37411219814E}" presName="compositeNode" presStyleCnt="0">
        <dgm:presLayoutVars>
          <dgm:bulletEnabled val="1"/>
        </dgm:presLayoutVars>
      </dgm:prSet>
      <dgm:spPr/>
    </dgm:pt>
    <dgm:pt modelId="{80993025-3326-4FD4-94C7-7328FE2BB347}" type="pres">
      <dgm:prSet presAssocID="{A1461201-DD40-4F01-BD9B-37411219814E}" presName="bgRect" presStyleLbl="bgAccFollowNode1" presStyleIdx="1" presStyleCnt="3"/>
      <dgm:spPr/>
    </dgm:pt>
    <dgm:pt modelId="{5363A722-4A0A-472E-9D98-B8DECA4C4422}" type="pres">
      <dgm:prSet presAssocID="{8DE1FE0E-B179-4C69-9A40-FDBD387E191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EC993B4-9BD6-42A2-A5E7-FB45DED134F3}" type="pres">
      <dgm:prSet presAssocID="{A1461201-DD40-4F01-BD9B-37411219814E}" presName="bottomLine" presStyleLbl="alignNode1" presStyleIdx="3" presStyleCnt="6">
        <dgm:presLayoutVars/>
      </dgm:prSet>
      <dgm:spPr/>
    </dgm:pt>
    <dgm:pt modelId="{5BAF4CEE-2BD3-4E60-A244-796719C6966E}" type="pres">
      <dgm:prSet presAssocID="{A1461201-DD40-4F01-BD9B-37411219814E}" presName="nodeText" presStyleLbl="bgAccFollowNode1" presStyleIdx="1" presStyleCnt="3">
        <dgm:presLayoutVars>
          <dgm:bulletEnabled val="1"/>
        </dgm:presLayoutVars>
      </dgm:prSet>
      <dgm:spPr/>
    </dgm:pt>
    <dgm:pt modelId="{34C8B1B5-8D69-434D-8A93-965527E343B9}" type="pres">
      <dgm:prSet presAssocID="{8DE1FE0E-B179-4C69-9A40-FDBD387E1919}" presName="sibTrans" presStyleCnt="0"/>
      <dgm:spPr/>
    </dgm:pt>
    <dgm:pt modelId="{93320B3C-69E4-4C6B-99B3-503A4A62DE53}" type="pres">
      <dgm:prSet presAssocID="{BD2DC382-F968-4C39-855B-C4B853D5F2D6}" presName="compositeNode" presStyleCnt="0">
        <dgm:presLayoutVars>
          <dgm:bulletEnabled val="1"/>
        </dgm:presLayoutVars>
      </dgm:prSet>
      <dgm:spPr/>
    </dgm:pt>
    <dgm:pt modelId="{8AFE9351-6CEB-4D2C-AF77-2ED8D0ECDC6D}" type="pres">
      <dgm:prSet presAssocID="{BD2DC382-F968-4C39-855B-C4B853D5F2D6}" presName="bgRect" presStyleLbl="bgAccFollowNode1" presStyleIdx="2" presStyleCnt="3"/>
      <dgm:spPr/>
    </dgm:pt>
    <dgm:pt modelId="{D914E09D-B206-4FCB-A187-3914FF2E6062}" type="pres">
      <dgm:prSet presAssocID="{AF18ABDB-E3F0-454A-9862-4E5B86B51FD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09973C8-27AD-495B-97CF-7E3B9F457D80}" type="pres">
      <dgm:prSet presAssocID="{BD2DC382-F968-4C39-855B-C4B853D5F2D6}" presName="bottomLine" presStyleLbl="alignNode1" presStyleIdx="5" presStyleCnt="6">
        <dgm:presLayoutVars/>
      </dgm:prSet>
      <dgm:spPr/>
    </dgm:pt>
    <dgm:pt modelId="{13CCBFFD-F067-4002-A171-10CB466FDC43}" type="pres">
      <dgm:prSet presAssocID="{BD2DC382-F968-4C39-855B-C4B853D5F2D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6006716-A48A-4104-9CDE-C4A861F664DC}" srcId="{B03ABD62-93AE-4C4E-96CA-494F6C1BF177}" destId="{2087B316-A144-4CF3-BE85-0B87AB308B8D}" srcOrd="0" destOrd="0" parTransId="{9065605D-B801-41DD-AB19-B0496CFE94DF}" sibTransId="{6FE5388D-C059-4FFB-9BF5-42C309B8FE87}"/>
    <dgm:cxn modelId="{95FEDE1D-5AA7-48BE-827B-36EBA6C2FA08}" type="presOf" srcId="{8DE1FE0E-B179-4C69-9A40-FDBD387E1919}" destId="{5363A722-4A0A-472E-9D98-B8DECA4C4422}" srcOrd="0" destOrd="0" presId="urn:microsoft.com/office/officeart/2016/7/layout/BasicLinearProcessNumbered"/>
    <dgm:cxn modelId="{E0D20F5F-774D-42D7-A35F-38A1912FCD86}" type="presOf" srcId="{2087B316-A144-4CF3-BE85-0B87AB308B8D}" destId="{EDB22584-3B92-497E-B0D4-2BF6D64B07AA}" srcOrd="0" destOrd="0" presId="urn:microsoft.com/office/officeart/2016/7/layout/BasicLinearProcessNumbered"/>
    <dgm:cxn modelId="{9C951B44-8646-4A61-BB0E-43F06539D29C}" type="presOf" srcId="{A1461201-DD40-4F01-BD9B-37411219814E}" destId="{80993025-3326-4FD4-94C7-7328FE2BB347}" srcOrd="0" destOrd="0" presId="urn:microsoft.com/office/officeart/2016/7/layout/BasicLinearProcessNumbered"/>
    <dgm:cxn modelId="{1052DC6A-F5A5-4D9D-9C02-62EACB622DB0}" type="presOf" srcId="{BD2DC382-F968-4C39-855B-C4B853D5F2D6}" destId="{13CCBFFD-F067-4002-A171-10CB466FDC43}" srcOrd="1" destOrd="0" presId="urn:microsoft.com/office/officeart/2016/7/layout/BasicLinearProcessNumbered"/>
    <dgm:cxn modelId="{51C01375-92BB-4B0E-98C0-DF6E8B862331}" srcId="{BD2DC382-F968-4C39-855B-C4B853D5F2D6}" destId="{6345946A-4D74-4133-8199-E3B5FAADDC5D}" srcOrd="0" destOrd="0" parTransId="{2010C24D-B8C7-4463-A686-CDF831CFDE5E}" sibTransId="{775F43A6-B1D9-4A6D-BEC8-008AFC33189B}"/>
    <dgm:cxn modelId="{C4E46A77-52DE-4F85-9400-1C9E5FD65EBC}" type="presOf" srcId="{2087B316-A144-4CF3-BE85-0B87AB308B8D}" destId="{4D762422-A018-4E54-A4FC-BB45400DB441}" srcOrd="1" destOrd="0" presId="urn:microsoft.com/office/officeart/2016/7/layout/BasicLinearProcessNumbered"/>
    <dgm:cxn modelId="{5E45A557-7AD7-4A40-8D14-C1FD8189B1E3}" type="presOf" srcId="{5A2EF841-D735-4995-9AB3-9CC39EFA6348}" destId="{5BAF4CEE-2BD3-4E60-A244-796719C6966E}" srcOrd="0" destOrd="1" presId="urn:microsoft.com/office/officeart/2016/7/layout/BasicLinearProcessNumbered"/>
    <dgm:cxn modelId="{DDE03A79-5CE4-4A3B-BDFF-B4F040AD9382}" type="presOf" srcId="{B03ABD62-93AE-4C4E-96CA-494F6C1BF177}" destId="{85359EFD-BFF9-4643-99BF-DB2649A28E81}" srcOrd="0" destOrd="0" presId="urn:microsoft.com/office/officeart/2016/7/layout/BasicLinearProcessNumbered"/>
    <dgm:cxn modelId="{4F2F3B98-0FF1-42C0-ABF2-FA37E4F2B719}" srcId="{A1461201-DD40-4F01-BD9B-37411219814E}" destId="{5A2EF841-D735-4995-9AB3-9CC39EFA6348}" srcOrd="0" destOrd="0" parTransId="{62F9D063-8667-4294-B98E-3317C982680C}" sibTransId="{4C2F3A22-76B6-4520-BBEA-CFB555865BE4}"/>
    <dgm:cxn modelId="{217463A4-FC9B-4CD0-B0E4-EC77CE094953}" type="presOf" srcId="{A1461201-DD40-4F01-BD9B-37411219814E}" destId="{5BAF4CEE-2BD3-4E60-A244-796719C6966E}" srcOrd="1" destOrd="0" presId="urn:microsoft.com/office/officeart/2016/7/layout/BasicLinearProcessNumbered"/>
    <dgm:cxn modelId="{BB411EA8-4F57-47C2-8453-A106F0D2C16E}" srcId="{B03ABD62-93AE-4C4E-96CA-494F6C1BF177}" destId="{A1461201-DD40-4F01-BD9B-37411219814E}" srcOrd="1" destOrd="0" parTransId="{2940AA86-ACBA-4503-AABF-C5A9E9563E3F}" sibTransId="{8DE1FE0E-B179-4C69-9A40-FDBD387E1919}"/>
    <dgm:cxn modelId="{78D563B2-2BFF-45A4-8F3A-8B5F18047144}" srcId="{B03ABD62-93AE-4C4E-96CA-494F6C1BF177}" destId="{BD2DC382-F968-4C39-855B-C4B853D5F2D6}" srcOrd="2" destOrd="0" parTransId="{5F581206-A6C2-45AA-A8E0-1D35425B8194}" sibTransId="{AF18ABDB-E3F0-454A-9862-4E5B86B51FDD}"/>
    <dgm:cxn modelId="{5062FCBC-CC98-4D69-8EDD-7028F7727755}" type="presOf" srcId="{AF18ABDB-E3F0-454A-9862-4E5B86B51FDD}" destId="{D914E09D-B206-4FCB-A187-3914FF2E6062}" srcOrd="0" destOrd="0" presId="urn:microsoft.com/office/officeart/2016/7/layout/BasicLinearProcessNumbered"/>
    <dgm:cxn modelId="{119CA8C7-7E6C-45A2-9408-62C6D2C98213}" type="presOf" srcId="{6FE5388D-C059-4FFB-9BF5-42C309B8FE87}" destId="{9AF8F123-3C09-44D3-A8B2-F2E870C13E67}" srcOrd="0" destOrd="0" presId="urn:microsoft.com/office/officeart/2016/7/layout/BasicLinearProcessNumbered"/>
    <dgm:cxn modelId="{298D61D6-5E8C-4BC9-B5FC-0AF353C25120}" type="presOf" srcId="{6345946A-4D74-4133-8199-E3B5FAADDC5D}" destId="{13CCBFFD-F067-4002-A171-10CB466FDC43}" srcOrd="0" destOrd="1" presId="urn:microsoft.com/office/officeart/2016/7/layout/BasicLinearProcessNumbered"/>
    <dgm:cxn modelId="{7F0BCAF5-64C5-467E-B920-E75241D91C8C}" srcId="{2087B316-A144-4CF3-BE85-0B87AB308B8D}" destId="{C019164A-8E18-4903-826B-CFF43F33A196}" srcOrd="0" destOrd="0" parTransId="{22AB23A1-A433-46DB-9C05-98A5DDDC3CE9}" sibTransId="{AB82FDF7-ED72-4DEF-98FC-49ED9C18AC33}"/>
    <dgm:cxn modelId="{75AB5AF9-B8CE-405B-9483-006591B05A32}" type="presOf" srcId="{C019164A-8E18-4903-826B-CFF43F33A196}" destId="{4D762422-A018-4E54-A4FC-BB45400DB441}" srcOrd="0" destOrd="1" presId="urn:microsoft.com/office/officeart/2016/7/layout/BasicLinearProcessNumbered"/>
    <dgm:cxn modelId="{88ADF0FF-9740-4402-9AA9-5FBD63269B8D}" type="presOf" srcId="{BD2DC382-F968-4C39-855B-C4B853D5F2D6}" destId="{8AFE9351-6CEB-4D2C-AF77-2ED8D0ECDC6D}" srcOrd="0" destOrd="0" presId="urn:microsoft.com/office/officeart/2016/7/layout/BasicLinearProcessNumbered"/>
    <dgm:cxn modelId="{61EB809B-A96E-4442-B691-C924AD8FE45D}" type="presParOf" srcId="{85359EFD-BFF9-4643-99BF-DB2649A28E81}" destId="{CD457C3C-E581-41C6-8DFB-0F08C17D3B83}" srcOrd="0" destOrd="0" presId="urn:microsoft.com/office/officeart/2016/7/layout/BasicLinearProcessNumbered"/>
    <dgm:cxn modelId="{C3849A61-70CC-4926-B6B8-B113D83CBFA6}" type="presParOf" srcId="{CD457C3C-E581-41C6-8DFB-0F08C17D3B83}" destId="{EDB22584-3B92-497E-B0D4-2BF6D64B07AA}" srcOrd="0" destOrd="0" presId="urn:microsoft.com/office/officeart/2016/7/layout/BasicLinearProcessNumbered"/>
    <dgm:cxn modelId="{4003B394-2D90-4EB9-901B-29B7278EC709}" type="presParOf" srcId="{CD457C3C-E581-41C6-8DFB-0F08C17D3B83}" destId="{9AF8F123-3C09-44D3-A8B2-F2E870C13E67}" srcOrd="1" destOrd="0" presId="urn:microsoft.com/office/officeart/2016/7/layout/BasicLinearProcessNumbered"/>
    <dgm:cxn modelId="{01DEBB11-B046-47F3-B249-AF9FDD0F20A0}" type="presParOf" srcId="{CD457C3C-E581-41C6-8DFB-0F08C17D3B83}" destId="{49E67015-3B40-45B3-9353-1BF8AC38B490}" srcOrd="2" destOrd="0" presId="urn:microsoft.com/office/officeart/2016/7/layout/BasicLinearProcessNumbered"/>
    <dgm:cxn modelId="{36141AF0-62FD-4573-96C5-D7ACC27982D2}" type="presParOf" srcId="{CD457C3C-E581-41C6-8DFB-0F08C17D3B83}" destId="{4D762422-A018-4E54-A4FC-BB45400DB441}" srcOrd="3" destOrd="0" presId="urn:microsoft.com/office/officeart/2016/7/layout/BasicLinearProcessNumbered"/>
    <dgm:cxn modelId="{A77C6C97-7F48-4123-A121-EA2F6AB6A797}" type="presParOf" srcId="{85359EFD-BFF9-4643-99BF-DB2649A28E81}" destId="{7FA06D02-1A7C-407C-992F-1A2D55229E30}" srcOrd="1" destOrd="0" presId="urn:microsoft.com/office/officeart/2016/7/layout/BasicLinearProcessNumbered"/>
    <dgm:cxn modelId="{7C48FEDB-9361-4BCB-A9A0-7861CCF98783}" type="presParOf" srcId="{85359EFD-BFF9-4643-99BF-DB2649A28E81}" destId="{9BA7BFC1-4A3E-4421-A729-1FB50F904648}" srcOrd="2" destOrd="0" presId="urn:microsoft.com/office/officeart/2016/7/layout/BasicLinearProcessNumbered"/>
    <dgm:cxn modelId="{BDA6F9C9-2214-487A-BC10-3DA855A494E9}" type="presParOf" srcId="{9BA7BFC1-4A3E-4421-A729-1FB50F904648}" destId="{80993025-3326-4FD4-94C7-7328FE2BB347}" srcOrd="0" destOrd="0" presId="urn:microsoft.com/office/officeart/2016/7/layout/BasicLinearProcessNumbered"/>
    <dgm:cxn modelId="{BD72074F-2C71-4A06-BCD4-ADDFE3352910}" type="presParOf" srcId="{9BA7BFC1-4A3E-4421-A729-1FB50F904648}" destId="{5363A722-4A0A-472E-9D98-B8DECA4C4422}" srcOrd="1" destOrd="0" presId="urn:microsoft.com/office/officeart/2016/7/layout/BasicLinearProcessNumbered"/>
    <dgm:cxn modelId="{698E0455-A4AE-450F-862D-EB9B508ECCAC}" type="presParOf" srcId="{9BA7BFC1-4A3E-4421-A729-1FB50F904648}" destId="{7EC993B4-9BD6-42A2-A5E7-FB45DED134F3}" srcOrd="2" destOrd="0" presId="urn:microsoft.com/office/officeart/2016/7/layout/BasicLinearProcessNumbered"/>
    <dgm:cxn modelId="{EC401952-06C1-421C-A67F-8DEB2E5F64C6}" type="presParOf" srcId="{9BA7BFC1-4A3E-4421-A729-1FB50F904648}" destId="{5BAF4CEE-2BD3-4E60-A244-796719C6966E}" srcOrd="3" destOrd="0" presId="urn:microsoft.com/office/officeart/2016/7/layout/BasicLinearProcessNumbered"/>
    <dgm:cxn modelId="{8CEF21AF-B983-4F7A-A6D1-88DD2F4985FD}" type="presParOf" srcId="{85359EFD-BFF9-4643-99BF-DB2649A28E81}" destId="{34C8B1B5-8D69-434D-8A93-965527E343B9}" srcOrd="3" destOrd="0" presId="urn:microsoft.com/office/officeart/2016/7/layout/BasicLinearProcessNumbered"/>
    <dgm:cxn modelId="{196F746C-9E51-40F0-881B-D6EB539F8323}" type="presParOf" srcId="{85359EFD-BFF9-4643-99BF-DB2649A28E81}" destId="{93320B3C-69E4-4C6B-99B3-503A4A62DE53}" srcOrd="4" destOrd="0" presId="urn:microsoft.com/office/officeart/2016/7/layout/BasicLinearProcessNumbered"/>
    <dgm:cxn modelId="{CCA8FC8C-101D-4029-B774-D818533ECC6B}" type="presParOf" srcId="{93320B3C-69E4-4C6B-99B3-503A4A62DE53}" destId="{8AFE9351-6CEB-4D2C-AF77-2ED8D0ECDC6D}" srcOrd="0" destOrd="0" presId="urn:microsoft.com/office/officeart/2016/7/layout/BasicLinearProcessNumbered"/>
    <dgm:cxn modelId="{B4B61B12-201A-40EB-8CD2-6B292D3AE6FA}" type="presParOf" srcId="{93320B3C-69E4-4C6B-99B3-503A4A62DE53}" destId="{D914E09D-B206-4FCB-A187-3914FF2E6062}" srcOrd="1" destOrd="0" presId="urn:microsoft.com/office/officeart/2016/7/layout/BasicLinearProcessNumbered"/>
    <dgm:cxn modelId="{C5D7D7AE-6D12-419D-833C-BBD2AD97FEEE}" type="presParOf" srcId="{93320B3C-69E4-4C6B-99B3-503A4A62DE53}" destId="{109973C8-27AD-495B-97CF-7E3B9F457D80}" srcOrd="2" destOrd="0" presId="urn:microsoft.com/office/officeart/2016/7/layout/BasicLinearProcessNumbered"/>
    <dgm:cxn modelId="{1A532933-3326-4657-B857-52434685F03A}" type="presParOf" srcId="{93320B3C-69E4-4C6B-99B3-503A4A62DE53}" destId="{13CCBFFD-F067-4002-A171-10CB466FDC4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558069-C3DA-449F-97C9-6EE7CB1B28BC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42330942-00D9-4370-A6C2-8C0F3279768E}">
      <dgm:prSet phldrT="[Text]" custT="1"/>
      <dgm:spPr/>
      <dgm:t>
        <a:bodyPr/>
        <a:lstStyle/>
        <a:p>
          <a:r>
            <a:rPr lang="sv-SE" sz="2000" dirty="0"/>
            <a:t>Informations-säkerhet</a:t>
          </a:r>
        </a:p>
      </dgm:t>
    </dgm:pt>
    <dgm:pt modelId="{093617B9-ACB2-4AA4-A3B5-455DEE328A38}" type="parTrans" cxnId="{06D502D8-9F23-4B10-B3C7-802B316DE9D9}">
      <dgm:prSet/>
      <dgm:spPr/>
      <dgm:t>
        <a:bodyPr/>
        <a:lstStyle/>
        <a:p>
          <a:endParaRPr lang="sv-SE" sz="2000"/>
        </a:p>
      </dgm:t>
    </dgm:pt>
    <dgm:pt modelId="{6E8198C2-834B-488F-9725-CBD9382D8F42}" type="sibTrans" cxnId="{06D502D8-9F23-4B10-B3C7-802B316DE9D9}">
      <dgm:prSet/>
      <dgm:spPr/>
      <dgm:t>
        <a:bodyPr/>
        <a:lstStyle/>
        <a:p>
          <a:endParaRPr lang="sv-SE" sz="2000"/>
        </a:p>
      </dgm:t>
    </dgm:pt>
    <dgm:pt modelId="{CBB27AC7-311F-4F3E-9AB4-98F8739322D1}">
      <dgm:prSet phldrT="[Text]" custT="1"/>
      <dgm:spPr/>
      <dgm:t>
        <a:bodyPr/>
        <a:lstStyle/>
        <a:p>
          <a:r>
            <a:rPr lang="sv-SE" sz="2000" dirty="0"/>
            <a:t>Arkiv</a:t>
          </a:r>
        </a:p>
      </dgm:t>
    </dgm:pt>
    <dgm:pt modelId="{E6A0E33C-9738-4D2A-9C70-A24413B56764}" type="parTrans" cxnId="{6E475357-840D-4B80-80A7-5B568551757B}">
      <dgm:prSet/>
      <dgm:spPr/>
      <dgm:t>
        <a:bodyPr/>
        <a:lstStyle/>
        <a:p>
          <a:endParaRPr lang="sv-SE" sz="2000"/>
        </a:p>
      </dgm:t>
    </dgm:pt>
    <dgm:pt modelId="{37EF3069-F94C-44DF-91F5-D9448DF11158}" type="sibTrans" cxnId="{6E475357-840D-4B80-80A7-5B568551757B}">
      <dgm:prSet/>
      <dgm:spPr/>
      <dgm:t>
        <a:bodyPr/>
        <a:lstStyle/>
        <a:p>
          <a:endParaRPr lang="sv-SE" sz="2000"/>
        </a:p>
      </dgm:t>
    </dgm:pt>
    <dgm:pt modelId="{9D3C6C0A-3C75-43DC-9C05-4FE1BD81EC1D}">
      <dgm:prSet phldrT="[Text]" custT="1"/>
      <dgm:spPr/>
      <dgm:t>
        <a:bodyPr/>
        <a:lstStyle/>
        <a:p>
          <a:r>
            <a:rPr lang="sv-SE" sz="2000" dirty="0"/>
            <a:t>Arkitektur</a:t>
          </a:r>
        </a:p>
      </dgm:t>
    </dgm:pt>
    <dgm:pt modelId="{2EB58865-5C30-40B0-B30F-AAD764F301D3}" type="parTrans" cxnId="{0B9726A1-731F-4F3D-B945-1FCD3C6F5E0C}">
      <dgm:prSet/>
      <dgm:spPr/>
      <dgm:t>
        <a:bodyPr/>
        <a:lstStyle/>
        <a:p>
          <a:endParaRPr lang="sv-SE" sz="2000"/>
        </a:p>
      </dgm:t>
    </dgm:pt>
    <dgm:pt modelId="{72C36E69-A5B0-4B10-A41C-49C0781051DA}" type="sibTrans" cxnId="{0B9726A1-731F-4F3D-B945-1FCD3C6F5E0C}">
      <dgm:prSet/>
      <dgm:spPr/>
      <dgm:t>
        <a:bodyPr/>
        <a:lstStyle/>
        <a:p>
          <a:endParaRPr lang="sv-SE" sz="2000"/>
        </a:p>
      </dgm:t>
    </dgm:pt>
    <dgm:pt modelId="{0CB2A9F4-408F-4B98-B78B-ED6446E659CD}" type="pres">
      <dgm:prSet presAssocID="{42558069-C3DA-449F-97C9-6EE7CB1B28BC}" presName="compositeShape" presStyleCnt="0">
        <dgm:presLayoutVars>
          <dgm:chMax val="7"/>
          <dgm:dir/>
          <dgm:resizeHandles val="exact"/>
        </dgm:presLayoutVars>
      </dgm:prSet>
      <dgm:spPr/>
    </dgm:pt>
    <dgm:pt modelId="{E6C947F7-5057-463E-8FCB-3306D46635CE}" type="pres">
      <dgm:prSet presAssocID="{42330942-00D9-4370-A6C2-8C0F3279768E}" presName="circ1" presStyleLbl="vennNode1" presStyleIdx="0" presStyleCnt="3"/>
      <dgm:spPr/>
    </dgm:pt>
    <dgm:pt modelId="{2F1D447E-99BD-462F-83CB-B76CE8164F04}" type="pres">
      <dgm:prSet presAssocID="{42330942-00D9-4370-A6C2-8C0F327976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0A5E96-DA68-4697-A7DE-A698DFB54B11}" type="pres">
      <dgm:prSet presAssocID="{CBB27AC7-311F-4F3E-9AB4-98F8739322D1}" presName="circ2" presStyleLbl="vennNode1" presStyleIdx="1" presStyleCnt="3"/>
      <dgm:spPr/>
    </dgm:pt>
    <dgm:pt modelId="{F6626B2A-180B-46E2-9E92-708BFD3B1A4B}" type="pres">
      <dgm:prSet presAssocID="{CBB27AC7-311F-4F3E-9AB4-98F873932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7C661C-A705-45C6-A386-3407A375CBF5}" type="pres">
      <dgm:prSet presAssocID="{9D3C6C0A-3C75-43DC-9C05-4FE1BD81EC1D}" presName="circ3" presStyleLbl="vennNode1" presStyleIdx="2" presStyleCnt="3"/>
      <dgm:spPr/>
    </dgm:pt>
    <dgm:pt modelId="{9777803C-E3D2-4B26-A471-606D890E46AA}" type="pres">
      <dgm:prSet presAssocID="{9D3C6C0A-3C75-43DC-9C05-4FE1BD81EC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DFEBF14-50A1-4FA0-9A49-BB02BE309271}" type="presOf" srcId="{CBB27AC7-311F-4F3E-9AB4-98F8739322D1}" destId="{F6626B2A-180B-46E2-9E92-708BFD3B1A4B}" srcOrd="1" destOrd="0" presId="urn:microsoft.com/office/officeart/2005/8/layout/venn1"/>
    <dgm:cxn modelId="{98EF5819-0DEB-4909-9DBB-0FC83F7F3B93}" type="presOf" srcId="{42330942-00D9-4370-A6C2-8C0F3279768E}" destId="{E6C947F7-5057-463E-8FCB-3306D46635CE}" srcOrd="0" destOrd="0" presId="urn:microsoft.com/office/officeart/2005/8/layout/venn1"/>
    <dgm:cxn modelId="{B4F6D072-DEB7-4335-BD6B-EF308094ACD4}" type="presOf" srcId="{9D3C6C0A-3C75-43DC-9C05-4FE1BD81EC1D}" destId="{9777803C-E3D2-4B26-A471-606D890E46AA}" srcOrd="1" destOrd="0" presId="urn:microsoft.com/office/officeart/2005/8/layout/venn1"/>
    <dgm:cxn modelId="{B37E6D77-3D49-4C0B-A335-E2854EEF7E23}" type="presOf" srcId="{42558069-C3DA-449F-97C9-6EE7CB1B28BC}" destId="{0CB2A9F4-408F-4B98-B78B-ED6446E659CD}" srcOrd="0" destOrd="0" presId="urn:microsoft.com/office/officeart/2005/8/layout/venn1"/>
    <dgm:cxn modelId="{6E475357-840D-4B80-80A7-5B568551757B}" srcId="{42558069-C3DA-449F-97C9-6EE7CB1B28BC}" destId="{CBB27AC7-311F-4F3E-9AB4-98F8739322D1}" srcOrd="1" destOrd="0" parTransId="{E6A0E33C-9738-4D2A-9C70-A24413B56764}" sibTransId="{37EF3069-F94C-44DF-91F5-D9448DF11158}"/>
    <dgm:cxn modelId="{DB91C890-B073-4D01-B8AD-57687723479F}" type="presOf" srcId="{9D3C6C0A-3C75-43DC-9C05-4FE1BD81EC1D}" destId="{417C661C-A705-45C6-A386-3407A375CBF5}" srcOrd="0" destOrd="0" presId="urn:microsoft.com/office/officeart/2005/8/layout/venn1"/>
    <dgm:cxn modelId="{0B9726A1-731F-4F3D-B945-1FCD3C6F5E0C}" srcId="{42558069-C3DA-449F-97C9-6EE7CB1B28BC}" destId="{9D3C6C0A-3C75-43DC-9C05-4FE1BD81EC1D}" srcOrd="2" destOrd="0" parTransId="{2EB58865-5C30-40B0-B30F-AAD764F301D3}" sibTransId="{72C36E69-A5B0-4B10-A41C-49C0781051DA}"/>
    <dgm:cxn modelId="{E36B63C6-56B1-4C44-930F-F1BCE429E8C7}" type="presOf" srcId="{42330942-00D9-4370-A6C2-8C0F3279768E}" destId="{2F1D447E-99BD-462F-83CB-B76CE8164F04}" srcOrd="1" destOrd="0" presId="urn:microsoft.com/office/officeart/2005/8/layout/venn1"/>
    <dgm:cxn modelId="{E5116DC8-62D1-4ED4-ADFD-507A45C45B14}" type="presOf" srcId="{CBB27AC7-311F-4F3E-9AB4-98F8739322D1}" destId="{FC0A5E96-DA68-4697-A7DE-A698DFB54B11}" srcOrd="0" destOrd="0" presId="urn:microsoft.com/office/officeart/2005/8/layout/venn1"/>
    <dgm:cxn modelId="{06D502D8-9F23-4B10-B3C7-802B316DE9D9}" srcId="{42558069-C3DA-449F-97C9-6EE7CB1B28BC}" destId="{42330942-00D9-4370-A6C2-8C0F3279768E}" srcOrd="0" destOrd="0" parTransId="{093617B9-ACB2-4AA4-A3B5-455DEE328A38}" sibTransId="{6E8198C2-834B-488F-9725-CBD9382D8F42}"/>
    <dgm:cxn modelId="{2CAA26E1-3545-41B2-BD83-2704E7D302A9}" type="presParOf" srcId="{0CB2A9F4-408F-4B98-B78B-ED6446E659CD}" destId="{E6C947F7-5057-463E-8FCB-3306D46635CE}" srcOrd="0" destOrd="0" presId="urn:microsoft.com/office/officeart/2005/8/layout/venn1"/>
    <dgm:cxn modelId="{9BEB4E06-9832-47CE-8CF0-C152BD4588C3}" type="presParOf" srcId="{0CB2A9F4-408F-4B98-B78B-ED6446E659CD}" destId="{2F1D447E-99BD-462F-83CB-B76CE8164F04}" srcOrd="1" destOrd="0" presId="urn:microsoft.com/office/officeart/2005/8/layout/venn1"/>
    <dgm:cxn modelId="{A54C25EB-CF9D-4C13-9DE4-AEBCDF8A0CCD}" type="presParOf" srcId="{0CB2A9F4-408F-4B98-B78B-ED6446E659CD}" destId="{FC0A5E96-DA68-4697-A7DE-A698DFB54B11}" srcOrd="2" destOrd="0" presId="urn:microsoft.com/office/officeart/2005/8/layout/venn1"/>
    <dgm:cxn modelId="{8710C3E7-A77B-4F7A-8390-5A1281C445F5}" type="presParOf" srcId="{0CB2A9F4-408F-4B98-B78B-ED6446E659CD}" destId="{F6626B2A-180B-46E2-9E92-708BFD3B1A4B}" srcOrd="3" destOrd="0" presId="urn:microsoft.com/office/officeart/2005/8/layout/venn1"/>
    <dgm:cxn modelId="{5B0D8DC7-5BE4-46BD-8267-2673D6303B67}" type="presParOf" srcId="{0CB2A9F4-408F-4B98-B78B-ED6446E659CD}" destId="{417C661C-A705-45C6-A386-3407A375CBF5}" srcOrd="4" destOrd="0" presId="urn:microsoft.com/office/officeart/2005/8/layout/venn1"/>
    <dgm:cxn modelId="{FF366F97-52FA-4653-AE24-0FF857DA0645}" type="presParOf" srcId="{0CB2A9F4-408F-4B98-B78B-ED6446E659CD}" destId="{9777803C-E3D2-4B26-A471-606D890E46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4DB1F-29A0-4BA4-B92A-B48E8EB9A364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6C52BC-46AD-40B0-951D-29F169359D19}">
      <dgm:prSet/>
      <dgm:spPr/>
      <dgm:t>
        <a:bodyPr/>
        <a:lstStyle/>
        <a:p>
          <a:r>
            <a:rPr lang="sv-SE" noProof="0" dirty="0"/>
            <a:t>… system och teknik som stödjer verksamheten</a:t>
          </a:r>
        </a:p>
      </dgm:t>
    </dgm:pt>
    <dgm:pt modelId="{00025EA6-843A-4688-B613-342E9813130B}" type="parTrans" cxnId="{06917A40-C01F-46D6-A917-867413A89D66}">
      <dgm:prSet/>
      <dgm:spPr/>
      <dgm:t>
        <a:bodyPr/>
        <a:lstStyle/>
        <a:p>
          <a:endParaRPr lang="en-US"/>
        </a:p>
      </dgm:t>
    </dgm:pt>
    <dgm:pt modelId="{99A386B9-5908-45B7-BA85-40D8F7CD1D0D}" type="sibTrans" cxnId="{06917A40-C01F-46D6-A917-867413A89D66}">
      <dgm:prSet/>
      <dgm:spPr/>
      <dgm:t>
        <a:bodyPr/>
        <a:lstStyle/>
        <a:p>
          <a:endParaRPr lang="en-US"/>
        </a:p>
      </dgm:t>
    </dgm:pt>
    <dgm:pt modelId="{F144D7BD-F268-4A3F-A819-DDA9B50827C1}">
      <dgm:prSet/>
      <dgm:spPr/>
      <dgm:t>
        <a:bodyPr/>
        <a:lstStyle/>
        <a:p>
          <a:r>
            <a:rPr lang="sv-SE" noProof="0" dirty="0"/>
            <a:t>… hur underlättas dialog mellan verksamhet och IT</a:t>
          </a:r>
        </a:p>
      </dgm:t>
    </dgm:pt>
    <dgm:pt modelId="{6B6BB72E-C880-47F7-8BD9-22E747C2A747}" type="parTrans" cxnId="{A47A429E-A01E-45D9-9A28-1CD191E0534B}">
      <dgm:prSet/>
      <dgm:spPr/>
      <dgm:t>
        <a:bodyPr/>
        <a:lstStyle/>
        <a:p>
          <a:endParaRPr lang="en-US"/>
        </a:p>
      </dgm:t>
    </dgm:pt>
    <dgm:pt modelId="{7B62DB08-F414-42A5-8140-EE45DF35EA20}" type="sibTrans" cxnId="{A47A429E-A01E-45D9-9A28-1CD191E0534B}">
      <dgm:prSet/>
      <dgm:spPr/>
      <dgm:t>
        <a:bodyPr/>
        <a:lstStyle/>
        <a:p>
          <a:endParaRPr lang="en-US"/>
        </a:p>
      </dgm:t>
    </dgm:pt>
    <dgm:pt modelId="{F0926234-3528-4443-B33B-BF6360F6B364}">
      <dgm:prSet/>
      <dgm:spPr/>
      <dgm:t>
        <a:bodyPr/>
        <a:lstStyle/>
        <a:p>
          <a:r>
            <a:rPr lang="sv-SE" noProof="0" dirty="0"/>
            <a:t>… beskrivningar för system och teknik </a:t>
          </a:r>
        </a:p>
      </dgm:t>
    </dgm:pt>
    <dgm:pt modelId="{ACDD054E-16B5-48E3-A396-050941EF3A3E}" type="parTrans" cxnId="{F47576D4-3F92-4ADD-A957-42DE14ADA2FE}">
      <dgm:prSet/>
      <dgm:spPr/>
      <dgm:t>
        <a:bodyPr/>
        <a:lstStyle/>
        <a:p>
          <a:endParaRPr lang="en-US"/>
        </a:p>
      </dgm:t>
    </dgm:pt>
    <dgm:pt modelId="{4E636289-7622-4A2A-8CF0-CC3970F3B1E6}" type="sibTrans" cxnId="{F47576D4-3F92-4ADD-A957-42DE14ADA2FE}">
      <dgm:prSet/>
      <dgm:spPr/>
      <dgm:t>
        <a:bodyPr/>
        <a:lstStyle/>
        <a:p>
          <a:endParaRPr lang="en-US"/>
        </a:p>
      </dgm:t>
    </dgm:pt>
    <dgm:pt modelId="{2E30E366-04B3-4B3B-AF12-E92AFD983D32}">
      <dgm:prSet/>
      <dgm:spPr/>
      <dgm:t>
        <a:bodyPr/>
        <a:lstStyle/>
        <a:p>
          <a:r>
            <a:rPr lang="sv-SE" noProof="0" dirty="0"/>
            <a:t>… har vi en bra mix av system?</a:t>
          </a:r>
        </a:p>
      </dgm:t>
    </dgm:pt>
    <dgm:pt modelId="{29103CC3-35B9-4D66-9655-D25A3185C926}" type="parTrans" cxnId="{C3EC3308-F9EA-40D6-B209-309B2F1AEF8D}">
      <dgm:prSet/>
      <dgm:spPr/>
      <dgm:t>
        <a:bodyPr/>
        <a:lstStyle/>
        <a:p>
          <a:endParaRPr lang="sv-SE"/>
        </a:p>
      </dgm:t>
    </dgm:pt>
    <dgm:pt modelId="{77B7A193-8F17-4162-878F-45770E9E2C1D}" type="sibTrans" cxnId="{C3EC3308-F9EA-40D6-B209-309B2F1AEF8D}">
      <dgm:prSet/>
      <dgm:spPr/>
      <dgm:t>
        <a:bodyPr/>
        <a:lstStyle/>
        <a:p>
          <a:endParaRPr lang="sv-SE"/>
        </a:p>
      </dgm:t>
    </dgm:pt>
    <dgm:pt modelId="{5D3205DB-7DE5-4BED-BC50-2C982F69BCD1}" type="pres">
      <dgm:prSet presAssocID="{9614DB1F-29A0-4BA4-B92A-B48E8EB9A364}" presName="diagram" presStyleCnt="0">
        <dgm:presLayoutVars>
          <dgm:dir/>
          <dgm:resizeHandles val="exact"/>
        </dgm:presLayoutVars>
      </dgm:prSet>
      <dgm:spPr/>
    </dgm:pt>
    <dgm:pt modelId="{1197E030-2321-433B-AD4F-A80899634545}" type="pres">
      <dgm:prSet presAssocID="{686C52BC-46AD-40B0-951D-29F169359D19}" presName="node" presStyleLbl="node1" presStyleIdx="0" presStyleCnt="4">
        <dgm:presLayoutVars>
          <dgm:bulletEnabled val="1"/>
        </dgm:presLayoutVars>
      </dgm:prSet>
      <dgm:spPr/>
    </dgm:pt>
    <dgm:pt modelId="{AEC3F1E1-83CB-495D-B29D-9CBA78A385A5}" type="pres">
      <dgm:prSet presAssocID="{99A386B9-5908-45B7-BA85-40D8F7CD1D0D}" presName="sibTrans" presStyleCnt="0"/>
      <dgm:spPr/>
    </dgm:pt>
    <dgm:pt modelId="{E8CB8B5D-CDC5-49B1-BEE8-6C7FBE95FDF1}" type="pres">
      <dgm:prSet presAssocID="{F144D7BD-F268-4A3F-A819-DDA9B50827C1}" presName="node" presStyleLbl="node1" presStyleIdx="1" presStyleCnt="4">
        <dgm:presLayoutVars>
          <dgm:bulletEnabled val="1"/>
        </dgm:presLayoutVars>
      </dgm:prSet>
      <dgm:spPr/>
    </dgm:pt>
    <dgm:pt modelId="{C9357036-E169-4A5E-9A60-0FD4478B3A7A}" type="pres">
      <dgm:prSet presAssocID="{7B62DB08-F414-42A5-8140-EE45DF35EA20}" presName="sibTrans" presStyleCnt="0"/>
      <dgm:spPr/>
    </dgm:pt>
    <dgm:pt modelId="{C72E3D69-07E9-4F3B-808F-CEFA11D87039}" type="pres">
      <dgm:prSet presAssocID="{F0926234-3528-4443-B33B-BF6360F6B364}" presName="node" presStyleLbl="node1" presStyleIdx="2" presStyleCnt="4">
        <dgm:presLayoutVars>
          <dgm:bulletEnabled val="1"/>
        </dgm:presLayoutVars>
      </dgm:prSet>
      <dgm:spPr/>
    </dgm:pt>
    <dgm:pt modelId="{A295FF8F-4DFE-4BE2-8AA5-67406482815E}" type="pres">
      <dgm:prSet presAssocID="{4E636289-7622-4A2A-8CF0-CC3970F3B1E6}" presName="sibTrans" presStyleCnt="0"/>
      <dgm:spPr/>
    </dgm:pt>
    <dgm:pt modelId="{F15326D1-07EE-496D-99DE-3C38D41DC1FC}" type="pres">
      <dgm:prSet presAssocID="{2E30E366-04B3-4B3B-AF12-E92AFD983D32}" presName="node" presStyleLbl="node1" presStyleIdx="3" presStyleCnt="4">
        <dgm:presLayoutVars>
          <dgm:bulletEnabled val="1"/>
        </dgm:presLayoutVars>
      </dgm:prSet>
      <dgm:spPr/>
    </dgm:pt>
  </dgm:ptLst>
  <dgm:cxnLst>
    <dgm:cxn modelId="{C3EC3308-F9EA-40D6-B209-309B2F1AEF8D}" srcId="{9614DB1F-29A0-4BA4-B92A-B48E8EB9A364}" destId="{2E30E366-04B3-4B3B-AF12-E92AFD983D32}" srcOrd="3" destOrd="0" parTransId="{29103CC3-35B9-4D66-9655-D25A3185C926}" sibTransId="{77B7A193-8F17-4162-878F-45770E9E2C1D}"/>
    <dgm:cxn modelId="{06917A40-C01F-46D6-A917-867413A89D66}" srcId="{9614DB1F-29A0-4BA4-B92A-B48E8EB9A364}" destId="{686C52BC-46AD-40B0-951D-29F169359D19}" srcOrd="0" destOrd="0" parTransId="{00025EA6-843A-4688-B613-342E9813130B}" sibTransId="{99A386B9-5908-45B7-BA85-40D8F7CD1D0D}"/>
    <dgm:cxn modelId="{029B0A73-5093-4A1D-BC17-F8F264B70D36}" type="presOf" srcId="{9614DB1F-29A0-4BA4-B92A-B48E8EB9A364}" destId="{5D3205DB-7DE5-4BED-BC50-2C982F69BCD1}" srcOrd="0" destOrd="0" presId="urn:microsoft.com/office/officeart/2005/8/layout/default"/>
    <dgm:cxn modelId="{FBEA2E99-5BD2-4E34-8DF4-9C4D828D674F}" type="presOf" srcId="{F0926234-3528-4443-B33B-BF6360F6B364}" destId="{C72E3D69-07E9-4F3B-808F-CEFA11D87039}" srcOrd="0" destOrd="0" presId="urn:microsoft.com/office/officeart/2005/8/layout/default"/>
    <dgm:cxn modelId="{A47A429E-A01E-45D9-9A28-1CD191E0534B}" srcId="{9614DB1F-29A0-4BA4-B92A-B48E8EB9A364}" destId="{F144D7BD-F268-4A3F-A819-DDA9B50827C1}" srcOrd="1" destOrd="0" parTransId="{6B6BB72E-C880-47F7-8BD9-22E747C2A747}" sibTransId="{7B62DB08-F414-42A5-8140-EE45DF35EA20}"/>
    <dgm:cxn modelId="{478606C4-6FC6-48AB-8C95-D5DF0D1B2DB9}" type="presOf" srcId="{2E30E366-04B3-4B3B-AF12-E92AFD983D32}" destId="{F15326D1-07EE-496D-99DE-3C38D41DC1FC}" srcOrd="0" destOrd="0" presId="urn:microsoft.com/office/officeart/2005/8/layout/default"/>
    <dgm:cxn modelId="{3E8F8ED0-B35C-4ED9-8B74-943C8135956E}" type="presOf" srcId="{F144D7BD-F268-4A3F-A819-DDA9B50827C1}" destId="{E8CB8B5D-CDC5-49B1-BEE8-6C7FBE95FDF1}" srcOrd="0" destOrd="0" presId="urn:microsoft.com/office/officeart/2005/8/layout/default"/>
    <dgm:cxn modelId="{F47576D4-3F92-4ADD-A957-42DE14ADA2FE}" srcId="{9614DB1F-29A0-4BA4-B92A-B48E8EB9A364}" destId="{F0926234-3528-4443-B33B-BF6360F6B364}" srcOrd="2" destOrd="0" parTransId="{ACDD054E-16B5-48E3-A396-050941EF3A3E}" sibTransId="{4E636289-7622-4A2A-8CF0-CC3970F3B1E6}"/>
    <dgm:cxn modelId="{6A60C2D4-CF81-4243-8668-B1630F9378B8}" type="presOf" srcId="{686C52BC-46AD-40B0-951D-29F169359D19}" destId="{1197E030-2321-433B-AD4F-A80899634545}" srcOrd="0" destOrd="0" presId="urn:microsoft.com/office/officeart/2005/8/layout/default"/>
    <dgm:cxn modelId="{AA728D60-2056-4F24-9C56-750AABDA9B8F}" type="presParOf" srcId="{5D3205DB-7DE5-4BED-BC50-2C982F69BCD1}" destId="{1197E030-2321-433B-AD4F-A80899634545}" srcOrd="0" destOrd="0" presId="urn:microsoft.com/office/officeart/2005/8/layout/default"/>
    <dgm:cxn modelId="{0A486B7F-D35F-4A08-B9EC-2A5AA5EE634E}" type="presParOf" srcId="{5D3205DB-7DE5-4BED-BC50-2C982F69BCD1}" destId="{AEC3F1E1-83CB-495D-B29D-9CBA78A385A5}" srcOrd="1" destOrd="0" presId="urn:microsoft.com/office/officeart/2005/8/layout/default"/>
    <dgm:cxn modelId="{C5D891BE-208E-4C85-986A-8F1D525F5495}" type="presParOf" srcId="{5D3205DB-7DE5-4BED-BC50-2C982F69BCD1}" destId="{E8CB8B5D-CDC5-49B1-BEE8-6C7FBE95FDF1}" srcOrd="2" destOrd="0" presId="urn:microsoft.com/office/officeart/2005/8/layout/default"/>
    <dgm:cxn modelId="{16EC3B9D-A464-4ECC-9FF3-5A65FDE06DBC}" type="presParOf" srcId="{5D3205DB-7DE5-4BED-BC50-2C982F69BCD1}" destId="{C9357036-E169-4A5E-9A60-0FD4478B3A7A}" srcOrd="3" destOrd="0" presId="urn:microsoft.com/office/officeart/2005/8/layout/default"/>
    <dgm:cxn modelId="{FB4048DE-E02A-4F69-B3F9-29CC0FA34F86}" type="presParOf" srcId="{5D3205DB-7DE5-4BED-BC50-2C982F69BCD1}" destId="{C72E3D69-07E9-4F3B-808F-CEFA11D87039}" srcOrd="4" destOrd="0" presId="urn:microsoft.com/office/officeart/2005/8/layout/default"/>
    <dgm:cxn modelId="{A56EEA94-16F4-495B-A6A4-6FD77FA3F9AF}" type="presParOf" srcId="{5D3205DB-7DE5-4BED-BC50-2C982F69BCD1}" destId="{A295FF8F-4DFE-4BE2-8AA5-67406482815E}" srcOrd="5" destOrd="0" presId="urn:microsoft.com/office/officeart/2005/8/layout/default"/>
    <dgm:cxn modelId="{DA43F591-A362-473F-A829-8872B724172D}" type="presParOf" srcId="{5D3205DB-7DE5-4BED-BC50-2C982F69BCD1}" destId="{F15326D1-07EE-496D-99DE-3C38D41DC1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B49A-3428-4CA3-B097-5EAC26B192A7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70E2-62CD-4767-B914-0F7CAC43A6E5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5A06-D4F7-492E-894F-2E7FCCF6A6EB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Ge personer med intresse för verksamhetsutveckling nya verktyg genom att bättre förstå och kunna samarbeta med IT- och verksamhetsarkitekter och även använda deras beskrivningar</a:t>
          </a:r>
        </a:p>
      </dsp:txBody>
      <dsp:txXfrm>
        <a:off x="1571524" y="737006"/>
        <a:ext cx="8934931" cy="1360627"/>
      </dsp:txXfrm>
    </dsp:sp>
    <dsp:sp modelId="{AA2D6B09-1BDE-4215-83AA-CDCE63D551D0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4C629-E811-4E0C-B3E9-EBF75BE20070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47F0-B2C2-4C4C-AFAB-070820767FE1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Dagens utbildningspass ger i</a:t>
          </a:r>
          <a:r>
            <a:rPr lang="sv-SE" sz="2500" kern="1200" dirty="0" err="1"/>
            <a:t>nsikt</a:t>
          </a:r>
          <a:r>
            <a:rPr lang="sv-SE" sz="2500" kern="1200" dirty="0"/>
            <a:t> och förståelse för hantering av information och värdet av samsyn om betydelsen av begrepp och hur de relaterar till varandra</a:t>
          </a:r>
          <a:endParaRPr lang="sv-SE" sz="2500" kern="1200" noProof="0" dirty="0"/>
        </a:p>
      </dsp:txBody>
      <dsp:txXfrm>
        <a:off x="1571524" y="2437790"/>
        <a:ext cx="8934931" cy="136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0C3D-4D5C-494A-8874-6B038BB863D4}">
      <dsp:nvSpPr>
        <dsp:cNvPr id="0" name=""/>
        <dsp:cNvSpPr/>
      </dsp:nvSpPr>
      <dsp:spPr>
        <a:xfrm>
          <a:off x="0" y="931778"/>
          <a:ext cx="626364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Inflygning med kort repetition av föregående </a:t>
          </a:r>
          <a:r>
            <a:rPr lang="sv-SE" sz="2300" kern="1200" dirty="0"/>
            <a:t>pass</a:t>
          </a:r>
        </a:p>
      </dsp:txBody>
      <dsp:txXfrm>
        <a:off x="26930" y="958708"/>
        <a:ext cx="6209780" cy="497795"/>
      </dsp:txXfrm>
    </dsp:sp>
    <dsp:sp modelId="{FD9EB8A0-C94A-44BC-A25E-4847F39B083B}">
      <dsp:nvSpPr>
        <dsp:cNvPr id="0" name=""/>
        <dsp:cNvSpPr/>
      </dsp:nvSpPr>
      <dsp:spPr>
        <a:xfrm>
          <a:off x="0" y="1549673"/>
          <a:ext cx="6263640" cy="55165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Detta händer om man inte har koll</a:t>
          </a:r>
        </a:p>
      </dsp:txBody>
      <dsp:txXfrm>
        <a:off x="26930" y="1576603"/>
        <a:ext cx="6209780" cy="497795"/>
      </dsp:txXfrm>
    </dsp:sp>
    <dsp:sp modelId="{D1582E1D-BA18-469E-A154-01CA3203C5A4}">
      <dsp:nvSpPr>
        <dsp:cNvPr id="0" name=""/>
        <dsp:cNvSpPr/>
      </dsp:nvSpPr>
      <dsp:spPr>
        <a:xfrm>
          <a:off x="0" y="2167568"/>
          <a:ext cx="6263640" cy="55165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Olika </a:t>
          </a:r>
          <a:r>
            <a:rPr lang="sv-SE" sz="2300" kern="1200" noProof="0" dirty="0"/>
            <a:t>typer av informationsbeskrivningar</a:t>
          </a:r>
        </a:p>
      </dsp:txBody>
      <dsp:txXfrm>
        <a:off x="26930" y="2194498"/>
        <a:ext cx="6209780" cy="497795"/>
      </dsp:txXfrm>
    </dsp:sp>
    <dsp:sp modelId="{BD8D94DD-75E3-46D7-BD21-298DDAABF867}">
      <dsp:nvSpPr>
        <dsp:cNvPr id="0" name=""/>
        <dsp:cNvSpPr/>
      </dsp:nvSpPr>
      <dsp:spPr>
        <a:xfrm>
          <a:off x="0" y="2785464"/>
          <a:ext cx="6263640" cy="55165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Paus 10 min</a:t>
          </a:r>
        </a:p>
      </dsp:txBody>
      <dsp:txXfrm>
        <a:off x="26930" y="2812394"/>
        <a:ext cx="6209780" cy="497795"/>
      </dsp:txXfrm>
    </dsp:sp>
    <dsp:sp modelId="{E6B825D4-69D6-4A59-94A2-228B0E87798E}">
      <dsp:nvSpPr>
        <dsp:cNvPr id="0" name=""/>
        <dsp:cNvSpPr/>
      </dsp:nvSpPr>
      <dsp:spPr>
        <a:xfrm>
          <a:off x="0" y="3403358"/>
          <a:ext cx="6263640" cy="55165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Hantering av information</a:t>
          </a:r>
        </a:p>
      </dsp:txBody>
      <dsp:txXfrm>
        <a:off x="26930" y="3430288"/>
        <a:ext cx="6209780" cy="497795"/>
      </dsp:txXfrm>
    </dsp:sp>
    <dsp:sp modelId="{6A453D7E-E895-42D9-90EA-47511085B539}">
      <dsp:nvSpPr>
        <dsp:cNvPr id="0" name=""/>
        <dsp:cNvSpPr/>
      </dsp:nvSpPr>
      <dsp:spPr>
        <a:xfrm>
          <a:off x="0" y="4021254"/>
          <a:ext cx="6263640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Var börjar man och vad är målet?</a:t>
          </a:r>
        </a:p>
      </dsp:txBody>
      <dsp:txXfrm>
        <a:off x="26930" y="4048184"/>
        <a:ext cx="6209780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7F5B-4ED5-4230-BA27-3430AFB7AE0D}">
      <dsp:nvSpPr>
        <dsp:cNvPr id="0" name=""/>
        <dsp:cNvSpPr/>
      </dsp:nvSpPr>
      <dsp:spPr>
        <a:xfrm>
          <a:off x="3858974" y="1600821"/>
          <a:ext cx="3829008" cy="38290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kern="1200" dirty="0"/>
            <a:t>Data</a:t>
          </a:r>
        </a:p>
      </dsp:txBody>
      <dsp:txXfrm>
        <a:off x="4419719" y="2161566"/>
        <a:ext cx="2707518" cy="2707518"/>
      </dsp:txXfrm>
    </dsp:sp>
    <dsp:sp modelId="{45BEA221-0710-45C8-A12E-DEDC7616B910}">
      <dsp:nvSpPr>
        <dsp:cNvPr id="0" name=""/>
        <dsp:cNvSpPr/>
      </dsp:nvSpPr>
      <dsp:spPr>
        <a:xfrm>
          <a:off x="4596619" y="475365"/>
          <a:ext cx="1914504" cy="19145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Grunddata</a:t>
          </a:r>
        </a:p>
      </dsp:txBody>
      <dsp:txXfrm>
        <a:off x="4876992" y="755738"/>
        <a:ext cx="1353758" cy="1353758"/>
      </dsp:txXfrm>
    </dsp:sp>
    <dsp:sp modelId="{D6A26044-BBF6-425E-B20F-20212AB4C87E}">
      <dsp:nvSpPr>
        <dsp:cNvPr id="0" name=""/>
        <dsp:cNvSpPr/>
      </dsp:nvSpPr>
      <dsp:spPr>
        <a:xfrm>
          <a:off x="5798291" y="3842710"/>
          <a:ext cx="1914504" cy="19145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baseline="0" dirty="0">
              <a:solidFill>
                <a:schemeClr val="tx1"/>
              </a:solidFill>
            </a:rPr>
            <a:t>Öppen data</a:t>
          </a:r>
        </a:p>
      </dsp:txBody>
      <dsp:txXfrm>
        <a:off x="6078664" y="4123083"/>
        <a:ext cx="1353758" cy="1353758"/>
      </dsp:txXfrm>
    </dsp:sp>
    <dsp:sp modelId="{82AA53CC-C1A1-43FA-AE03-DD9A705F196B}">
      <dsp:nvSpPr>
        <dsp:cNvPr id="0" name=""/>
        <dsp:cNvSpPr/>
      </dsp:nvSpPr>
      <dsp:spPr>
        <a:xfrm>
          <a:off x="6088614" y="1323448"/>
          <a:ext cx="1914504" cy="19145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Masterdata</a:t>
          </a:r>
        </a:p>
      </dsp:txBody>
      <dsp:txXfrm>
        <a:off x="6368987" y="1603821"/>
        <a:ext cx="1353758" cy="1353758"/>
      </dsp:txXfrm>
    </dsp:sp>
    <dsp:sp modelId="{BFEB4A54-CAA1-439C-B8E5-06EEB11528DB}">
      <dsp:nvSpPr>
        <dsp:cNvPr id="0" name=""/>
        <dsp:cNvSpPr/>
      </dsp:nvSpPr>
      <dsp:spPr>
        <a:xfrm>
          <a:off x="6843318" y="2750681"/>
          <a:ext cx="1914504" cy="191450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Metadata</a:t>
          </a:r>
        </a:p>
      </dsp:txBody>
      <dsp:txXfrm>
        <a:off x="7123691" y="3031054"/>
        <a:ext cx="1353758" cy="1353758"/>
      </dsp:txXfrm>
    </dsp:sp>
    <dsp:sp modelId="{9A1EEE81-A14D-49A4-909F-F93E8BDA47B7}">
      <dsp:nvSpPr>
        <dsp:cNvPr id="0" name=""/>
        <dsp:cNvSpPr/>
      </dsp:nvSpPr>
      <dsp:spPr>
        <a:xfrm>
          <a:off x="4051812" y="4195297"/>
          <a:ext cx="1914504" cy="19145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Skyddsvärd data</a:t>
          </a:r>
        </a:p>
      </dsp:txBody>
      <dsp:txXfrm>
        <a:off x="4332185" y="4475670"/>
        <a:ext cx="1353758" cy="1353758"/>
      </dsp:txXfrm>
    </dsp:sp>
    <dsp:sp modelId="{B5DE228A-85C5-44EC-93D7-F9DD6276F25E}">
      <dsp:nvSpPr>
        <dsp:cNvPr id="0" name=""/>
        <dsp:cNvSpPr/>
      </dsp:nvSpPr>
      <dsp:spPr>
        <a:xfrm>
          <a:off x="2845674" y="3000141"/>
          <a:ext cx="1914504" cy="19145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Opålitlig data</a:t>
          </a:r>
        </a:p>
      </dsp:txBody>
      <dsp:txXfrm>
        <a:off x="3126047" y="3280514"/>
        <a:ext cx="1353758" cy="1353758"/>
      </dsp:txXfrm>
    </dsp:sp>
    <dsp:sp modelId="{F4B37554-876F-41D0-8039-4D14A360ADD1}">
      <dsp:nvSpPr>
        <dsp:cNvPr id="0" name=""/>
        <dsp:cNvSpPr/>
      </dsp:nvSpPr>
      <dsp:spPr>
        <a:xfrm>
          <a:off x="3208532" y="1372863"/>
          <a:ext cx="1914504" cy="19145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Ogallrad data</a:t>
          </a:r>
        </a:p>
      </dsp:txBody>
      <dsp:txXfrm>
        <a:off x="3488905" y="1653236"/>
        <a:ext cx="1353758" cy="1353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22584-3B92-497E-B0D4-2BF6D64B07AA}">
      <dsp:nvSpPr>
        <dsp:cNvPr id="0" name=""/>
        <dsp:cNvSpPr/>
      </dsp:nvSpPr>
      <dsp:spPr>
        <a:xfrm>
          <a:off x="0" y="0"/>
          <a:ext cx="3564839" cy="43513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Gör</a:t>
          </a:r>
          <a:r>
            <a:rPr lang="en-US" sz="2300" kern="1200" dirty="0"/>
            <a:t> </a:t>
          </a:r>
          <a:r>
            <a:rPr lang="en-US" sz="2300" kern="1200" dirty="0" err="1"/>
            <a:t>ej</a:t>
          </a:r>
          <a:r>
            <a:rPr lang="en-US" sz="2300" kern="1200" dirty="0"/>
            <a:t> </a:t>
          </a:r>
          <a:r>
            <a:rPr lang="en-US" sz="2300" kern="1200" dirty="0" err="1"/>
            <a:t>lokala</a:t>
          </a:r>
          <a:r>
            <a:rPr lang="en-US" sz="2300" kern="1200" dirty="0"/>
            <a:t> </a:t>
          </a:r>
          <a:r>
            <a:rPr lang="en-US" sz="2300" kern="1200" dirty="0" err="1"/>
            <a:t>anpassningar</a:t>
          </a:r>
          <a:r>
            <a:rPr lang="en-US" sz="2300" kern="1200" dirty="0"/>
            <a:t> av </a:t>
          </a:r>
          <a:r>
            <a:rPr lang="en-US" sz="2300" kern="1200" dirty="0" err="1"/>
            <a:t>ett</a:t>
          </a:r>
          <a:r>
            <a:rPr lang="en-US" sz="2300" kern="1200" dirty="0"/>
            <a:t> </a:t>
          </a:r>
          <a:r>
            <a:rPr lang="en-US" sz="2300" kern="1200" dirty="0" err="1"/>
            <a:t>standardsystem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Negativ påverkan på informationshanteringen och kostnadsbilden över tid</a:t>
          </a:r>
        </a:p>
      </dsp:txBody>
      <dsp:txXfrm>
        <a:off x="0" y="1653508"/>
        <a:ext cx="3564839" cy="2610802"/>
      </dsp:txXfrm>
    </dsp:sp>
    <dsp:sp modelId="{9AF8F123-3C09-44D3-A8B2-F2E870C13E67}">
      <dsp:nvSpPr>
        <dsp:cNvPr id="0" name=""/>
        <dsp:cNvSpPr/>
      </dsp:nvSpPr>
      <dsp:spPr>
        <a:xfrm>
          <a:off x="1129719" y="435133"/>
          <a:ext cx="1305401" cy="13054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20891" y="626305"/>
        <a:ext cx="923057" cy="923057"/>
      </dsp:txXfrm>
    </dsp:sp>
    <dsp:sp modelId="{49E67015-3B40-45B3-9353-1BF8AC38B490}">
      <dsp:nvSpPr>
        <dsp:cNvPr id="0" name=""/>
        <dsp:cNvSpPr/>
      </dsp:nvSpPr>
      <dsp:spPr>
        <a:xfrm>
          <a:off x="0" y="4351266"/>
          <a:ext cx="3564839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93025-3326-4FD4-94C7-7328FE2BB347}">
      <dsp:nvSpPr>
        <dsp:cNvPr id="0" name=""/>
        <dsp:cNvSpPr/>
      </dsp:nvSpPr>
      <dsp:spPr>
        <a:xfrm>
          <a:off x="3921323" y="0"/>
          <a:ext cx="3564839" cy="435133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Använd</a:t>
          </a:r>
          <a:r>
            <a:rPr lang="en-US" sz="2300" kern="1200" dirty="0"/>
            <a:t> </a:t>
          </a:r>
          <a:r>
            <a:rPr lang="en-US" sz="2300" kern="1200" dirty="0" err="1"/>
            <a:t>ej</a:t>
          </a:r>
          <a:r>
            <a:rPr lang="en-US" sz="2300" kern="1200" dirty="0"/>
            <a:t> </a:t>
          </a:r>
          <a:r>
            <a:rPr lang="en-US" sz="2300" kern="1200" dirty="0" err="1"/>
            <a:t>specifikt</a:t>
          </a:r>
          <a:r>
            <a:rPr lang="en-US" sz="2300" kern="1200" dirty="0"/>
            <a:t> </a:t>
          </a:r>
          <a:r>
            <a:rPr lang="en-US" sz="2300" kern="1200" dirty="0" err="1"/>
            <a:t>inmatningsfält</a:t>
          </a:r>
          <a:r>
            <a:rPr lang="en-US" sz="2300" kern="1200" dirty="0"/>
            <a:t> till </a:t>
          </a:r>
          <a:r>
            <a:rPr lang="en-US" sz="2300" kern="1200" dirty="0" err="1"/>
            <a:t>annat</a:t>
          </a:r>
          <a:r>
            <a:rPr lang="en-US" sz="2300" kern="1200" dirty="0"/>
            <a:t> </a:t>
          </a:r>
          <a:r>
            <a:rPr lang="en-US" sz="2300" kern="1200" dirty="0" err="1"/>
            <a:t>syfte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Fördyrande vid uppgradering och utbyte av system</a:t>
          </a:r>
        </a:p>
      </dsp:txBody>
      <dsp:txXfrm>
        <a:off x="3921323" y="1653508"/>
        <a:ext cx="3564839" cy="2610802"/>
      </dsp:txXfrm>
    </dsp:sp>
    <dsp:sp modelId="{5363A722-4A0A-472E-9D98-B8DECA4C4422}">
      <dsp:nvSpPr>
        <dsp:cNvPr id="0" name=""/>
        <dsp:cNvSpPr/>
      </dsp:nvSpPr>
      <dsp:spPr>
        <a:xfrm>
          <a:off x="5051042" y="435133"/>
          <a:ext cx="1305401" cy="1305401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242214" y="626305"/>
        <a:ext cx="923057" cy="923057"/>
      </dsp:txXfrm>
    </dsp:sp>
    <dsp:sp modelId="{7EC993B4-9BD6-42A2-A5E7-FB45DED134F3}">
      <dsp:nvSpPr>
        <dsp:cNvPr id="0" name=""/>
        <dsp:cNvSpPr/>
      </dsp:nvSpPr>
      <dsp:spPr>
        <a:xfrm>
          <a:off x="3921323" y="4351266"/>
          <a:ext cx="3564839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E9351-6CEB-4D2C-AF77-2ED8D0ECDC6D}">
      <dsp:nvSpPr>
        <dsp:cNvPr id="0" name=""/>
        <dsp:cNvSpPr/>
      </dsp:nvSpPr>
      <dsp:spPr>
        <a:xfrm>
          <a:off x="7842647" y="0"/>
          <a:ext cx="3564839" cy="435133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Undvik</a:t>
          </a:r>
          <a:r>
            <a:rPr lang="en-US" sz="2300" kern="1200" dirty="0"/>
            <a:t> </a:t>
          </a:r>
          <a:r>
            <a:rPr lang="en-US" sz="2300" kern="1200" dirty="0" err="1"/>
            <a:t>manuell</a:t>
          </a:r>
          <a:r>
            <a:rPr lang="en-US" sz="2300" kern="1200" dirty="0"/>
            <a:t> </a:t>
          </a:r>
          <a:r>
            <a:rPr lang="en-US" sz="2300" kern="1200" dirty="0" err="1"/>
            <a:t>uppdatering</a:t>
          </a:r>
          <a:r>
            <a:rPr lang="en-US" sz="2300" kern="1200" dirty="0"/>
            <a:t> av data </a:t>
          </a:r>
          <a:r>
            <a:rPr lang="en-US" sz="2300" kern="1200" dirty="0" err="1"/>
            <a:t>som</a:t>
          </a:r>
          <a:r>
            <a:rPr lang="en-US" sz="2300" kern="1200" dirty="0"/>
            <a:t> ”</a:t>
          </a:r>
          <a:r>
            <a:rPr lang="en-US" sz="2300" kern="1200" dirty="0" err="1"/>
            <a:t>ägs</a:t>
          </a:r>
          <a:r>
            <a:rPr lang="en-US" sz="2300" kern="1200" dirty="0"/>
            <a:t> av </a:t>
          </a:r>
          <a:r>
            <a:rPr lang="en-US" sz="2300" kern="1200" dirty="0" err="1"/>
            <a:t>annan</a:t>
          </a:r>
          <a:r>
            <a:rPr lang="en-US" sz="2300" kern="1200" dirty="0"/>
            <a:t> part” (ex </a:t>
          </a:r>
          <a:r>
            <a:rPr lang="en-US" sz="2300" kern="1200" dirty="0" err="1"/>
            <a:t>persondata</a:t>
          </a:r>
          <a:r>
            <a:rPr lang="en-US" sz="23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Ger inkonsistens mellan system </a:t>
          </a:r>
        </a:p>
      </dsp:txBody>
      <dsp:txXfrm>
        <a:off x="7842647" y="1653508"/>
        <a:ext cx="3564839" cy="2610802"/>
      </dsp:txXfrm>
    </dsp:sp>
    <dsp:sp modelId="{D914E09D-B206-4FCB-A187-3914FF2E6062}">
      <dsp:nvSpPr>
        <dsp:cNvPr id="0" name=""/>
        <dsp:cNvSpPr/>
      </dsp:nvSpPr>
      <dsp:spPr>
        <a:xfrm>
          <a:off x="8972366" y="435133"/>
          <a:ext cx="1305401" cy="1305401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163538" y="626305"/>
        <a:ext cx="923057" cy="923057"/>
      </dsp:txXfrm>
    </dsp:sp>
    <dsp:sp modelId="{109973C8-27AD-495B-97CF-7E3B9F457D80}">
      <dsp:nvSpPr>
        <dsp:cNvPr id="0" name=""/>
        <dsp:cNvSpPr/>
      </dsp:nvSpPr>
      <dsp:spPr>
        <a:xfrm>
          <a:off x="7842647" y="4351266"/>
          <a:ext cx="3564839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947F7-5057-463E-8FCB-3306D46635CE}">
      <dsp:nvSpPr>
        <dsp:cNvPr id="0" name=""/>
        <dsp:cNvSpPr/>
      </dsp:nvSpPr>
      <dsp:spPr>
        <a:xfrm>
          <a:off x="1904047" y="46011"/>
          <a:ext cx="2208529" cy="220852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Informations-säkerhet</a:t>
          </a:r>
        </a:p>
      </dsp:txBody>
      <dsp:txXfrm>
        <a:off x="2198518" y="432503"/>
        <a:ext cx="1619588" cy="993838"/>
      </dsp:txXfrm>
    </dsp:sp>
    <dsp:sp modelId="{FC0A5E96-DA68-4697-A7DE-A698DFB54B11}">
      <dsp:nvSpPr>
        <dsp:cNvPr id="0" name=""/>
        <dsp:cNvSpPr/>
      </dsp:nvSpPr>
      <dsp:spPr>
        <a:xfrm>
          <a:off x="2700958" y="1426342"/>
          <a:ext cx="2208529" cy="2208529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Arkiv</a:t>
          </a:r>
        </a:p>
      </dsp:txBody>
      <dsp:txXfrm>
        <a:off x="3376400" y="1996879"/>
        <a:ext cx="1325117" cy="1214691"/>
      </dsp:txXfrm>
    </dsp:sp>
    <dsp:sp modelId="{417C661C-A705-45C6-A386-3407A375CBF5}">
      <dsp:nvSpPr>
        <dsp:cNvPr id="0" name=""/>
        <dsp:cNvSpPr/>
      </dsp:nvSpPr>
      <dsp:spPr>
        <a:xfrm>
          <a:off x="1107136" y="1426342"/>
          <a:ext cx="2208529" cy="220852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Arkitektur</a:t>
          </a:r>
        </a:p>
      </dsp:txBody>
      <dsp:txXfrm>
        <a:off x="1315106" y="1996879"/>
        <a:ext cx="1325117" cy="12146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7E030-2321-433B-AD4F-A80899634545}">
      <dsp:nvSpPr>
        <dsp:cNvPr id="0" name=""/>
        <dsp:cNvSpPr/>
      </dsp:nvSpPr>
      <dsp:spPr>
        <a:xfrm>
          <a:off x="648" y="43384"/>
          <a:ext cx="2530116" cy="15180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… system och teknik som stödjer verksamheten</a:t>
          </a:r>
        </a:p>
      </dsp:txBody>
      <dsp:txXfrm>
        <a:off x="648" y="43384"/>
        <a:ext cx="2530116" cy="1518070"/>
      </dsp:txXfrm>
    </dsp:sp>
    <dsp:sp modelId="{E8CB8B5D-CDC5-49B1-BEE8-6C7FBE95FDF1}">
      <dsp:nvSpPr>
        <dsp:cNvPr id="0" name=""/>
        <dsp:cNvSpPr/>
      </dsp:nvSpPr>
      <dsp:spPr>
        <a:xfrm>
          <a:off x="2783777" y="43384"/>
          <a:ext cx="2530116" cy="1518070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… hur underlättas dialog mellan verksamhet och IT</a:t>
          </a:r>
        </a:p>
      </dsp:txBody>
      <dsp:txXfrm>
        <a:off x="2783777" y="43384"/>
        <a:ext cx="2530116" cy="1518070"/>
      </dsp:txXfrm>
    </dsp:sp>
    <dsp:sp modelId="{C72E3D69-07E9-4F3B-808F-CEFA11D87039}">
      <dsp:nvSpPr>
        <dsp:cNvPr id="0" name=""/>
        <dsp:cNvSpPr/>
      </dsp:nvSpPr>
      <dsp:spPr>
        <a:xfrm>
          <a:off x="648" y="1814465"/>
          <a:ext cx="2530116" cy="1518070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… beskrivningar för system och teknik </a:t>
          </a:r>
        </a:p>
      </dsp:txBody>
      <dsp:txXfrm>
        <a:off x="648" y="1814465"/>
        <a:ext cx="2530116" cy="1518070"/>
      </dsp:txXfrm>
    </dsp:sp>
    <dsp:sp modelId="{F15326D1-07EE-496D-99DE-3C38D41DC1FC}">
      <dsp:nvSpPr>
        <dsp:cNvPr id="0" name=""/>
        <dsp:cNvSpPr/>
      </dsp:nvSpPr>
      <dsp:spPr>
        <a:xfrm>
          <a:off x="2783777" y="1814465"/>
          <a:ext cx="2530116" cy="151807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… har vi en bra mix av system?</a:t>
          </a:r>
        </a:p>
      </dsp:txBody>
      <dsp:txXfrm>
        <a:off x="2783777" y="1814465"/>
        <a:ext cx="2530116" cy="151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8099-FAC5-436C-A81F-D8B5525849DA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FE86-DCB5-471D-B5BB-C6DCDB6F4F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68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CFE86-DCB5-471D-B5BB-C6DCDB6F4F8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5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CFE86-DCB5-471D-B5BB-C6DCDB6F4F8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9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DIGG´s</a:t>
            </a:r>
            <a:r>
              <a:rPr lang="sv-SE"/>
              <a:t> definitioner:</a:t>
            </a:r>
          </a:p>
          <a:p>
            <a:pPr marL="0" indent="0">
              <a:buNone/>
            </a:pPr>
            <a:r>
              <a:rPr lang="sv-SE" dirty="0"/>
              <a:t>Grunddata: uppgifter, inom offentlig förvaltning, som flera aktörer har behov av och som är viktiga i samhället </a:t>
            </a:r>
          </a:p>
          <a:p>
            <a:pPr marL="0" indent="0">
              <a:buNone/>
            </a:pPr>
            <a:r>
              <a:rPr lang="sv-SE" dirty="0"/>
              <a:t>Nationella grunddata: grunddata som </a:t>
            </a:r>
            <a:r>
              <a:rPr lang="sv-SE" b="1" dirty="0"/>
              <a:t>uppfyller överenskomna egenskaper, principer och riktlinjer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CFE86-DCB5-471D-B5BB-C6DCDB6F4F8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58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8E2C-7302-4E77-A362-58E982BDCCB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55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CFE86-DCB5-471D-B5BB-C6DCDB6F4F8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67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Antal system (Systemlista), Vad är ett system?</a:t>
            </a:r>
          </a:p>
          <a:p>
            <a:pPr marL="228600" indent="-228600">
              <a:buAutoNum type="arabicPeriod"/>
            </a:pPr>
            <a:r>
              <a:rPr lang="sv-SE" dirty="0"/>
              <a:t>Förvaltningsindelning (organisatorisk indelning? – Typ av system? - …), Förvaltningsmodell?? Strukturerat arbete med en årscykel.</a:t>
            </a:r>
          </a:p>
          <a:p>
            <a:pPr marL="228600" indent="-228600">
              <a:buAutoNum type="arabicPeriod"/>
            </a:pPr>
            <a:r>
              <a:rPr lang="sv-SE" dirty="0"/>
              <a:t>Förr eller senare så inser man att man behöver hantera gemensam information (mellan system, i e-tjänster mm)</a:t>
            </a:r>
          </a:p>
          <a:p>
            <a:pPr marL="228600" indent="-228600">
              <a:buAutoNum type="arabicPeriod"/>
            </a:pPr>
            <a:r>
              <a:rPr lang="sv-SE" dirty="0"/>
              <a:t>Förvaltning och hantering av gemensam information (Masterdatahantering) + fokus på verksamhetsinformation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CFE86-DCB5-471D-B5BB-C6DCDB6F4F83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60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D8BEF-56BF-446A-A21D-993F4D3CA39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5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E4B2E-C686-4F50-980E-4DA4ADA7A4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033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871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16733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020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859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7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9305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0195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473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54D15-2978-E743-88BE-85FA8973F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5924111"/>
            <a:ext cx="2113399" cy="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2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F508FF-9A9F-DD4F-A337-58F2C9D09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5758521"/>
            <a:ext cx="2510565" cy="8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era | Medicon Village">
            <a:extLst>
              <a:ext uri="{FF2B5EF4-FFF2-40B4-BE49-F238E27FC236}">
                <a16:creationId xmlns:a16="http://schemas.microsoft.com/office/drawing/2014/main" id="{8A66CDC9-99E7-104D-B067-2E9E69519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83" y="5805419"/>
            <a:ext cx="1177909" cy="7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5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57767"/>
            <a:ext cx="10272185" cy="787400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436" y="1773239"/>
            <a:ext cx="10272185" cy="347996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04306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6148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496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6403A-4370-E74C-829E-9DEDE8A5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3B196D-FD70-504B-835D-07D7F963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85C1C-503E-284D-BA16-43BA4BB1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06C6C-DD97-CF44-8300-C0BCC9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C5840-4DAD-BD40-9F26-36E30DD3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09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21546-257F-1841-849C-0818229D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B573A-4916-654F-B7F6-BFE744B7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3C0F1-8E42-3143-8C3E-995FDC71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5B21-E8CE-674E-9AA9-06FACFA5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75AB8B-FD4E-674C-8AE8-CCE7DF0C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56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0B787-612B-4BD3-B1ED-030481DAD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E2E7F7-3C30-4FC5-B1F2-F866E6598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C6D974-2521-4F33-A535-6047CDAE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4382-D131-482E-876F-16045318FEF2}" type="datetime1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5D984-DAAE-48D1-B8DA-4D9854D2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4F8787-F7F2-4C30-B4AA-031F8DA9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644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E2EC4-2E89-4B5D-988A-68C4301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AF98A3-4B06-493C-B650-5D981A9DD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E4F72A-B187-4BFE-B26D-ED8C3070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6BC9-337A-4463-9553-669E1B2BA84D}" type="datetime1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EB0F86-1ED0-4D9A-86F7-64056D42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E5ADD9-91EA-4914-BA0B-04349473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90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9F5C41-F51D-45B9-83E1-92D6C4D6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AC849F-CE29-417C-9BD8-FC59AEBD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014E3D-AF34-499A-AD8A-C088FE85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ADF1-C84D-4530-A6DD-3ED0B96236F5}" type="datetime1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236372-905E-4754-BFB7-A0A7068F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A816B0-AA90-41D3-8D21-BD81BE81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282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CCD96-C721-44A9-87D6-C7DD2C6F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AA56A1-3588-4B2D-ADEB-B915E770F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8FCE62-3D96-4522-A4B4-4D39BABCF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DCBFD1-A96D-4FFE-A96B-DD9611F0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BC9D-D15E-49DD-991E-94B4151E7903}" type="datetime1">
              <a:rPr lang="sv-SE" smtClean="0"/>
              <a:t>2022-01-17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E9D284-3F3E-465B-91E2-6CF420A7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4B58C1-B22C-4D86-81B5-E9595402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90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951B15-C137-4C1D-8B82-EF2D23D5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CA78F8-F47D-47BC-9BC7-E89EC400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8DE7B2-A300-45B9-BECB-9485B178C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7358EBE-AD77-4FAF-93B0-EB31CCA3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D9665E-6484-4867-9023-C74D0BB7D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31EA7F-921F-46AB-B56B-5878C2D7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4AEF-5AC9-4CF8-B1F4-EFCF5B01DE8E}" type="datetime1">
              <a:rPr lang="sv-SE" smtClean="0"/>
              <a:t>2022-01-17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A2E3BB4-E5AF-438E-9DA4-35C76CBB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D56FB79-A701-43ED-91D1-0DADDB2E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518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BED04-8ABB-4CF6-8ACE-2569981C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A02D84-9237-4180-8021-CBBCFE9A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0B74-72BA-4177-819C-A9C535674A63}" type="datetime1">
              <a:rPr lang="sv-SE" smtClean="0"/>
              <a:t>2022-01-17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A4F529-6EC2-4223-A1AD-23422A53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DDD9C-F4D0-44E9-ADFD-5A3BB54F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33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ECE2B7-2A4C-4CA9-B048-09331705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13A2-B17F-4B1D-86D2-BB6CF5C1F7C1}" type="datetime1">
              <a:rPr lang="sv-SE" smtClean="0"/>
              <a:t>2022-01-17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696797-9A16-4F66-8B2A-795B6741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0C9567-4447-4738-AAB3-11145D8F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397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DE759-444C-49F5-9F01-AA8655A4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748DBF-D46E-4643-AEAC-F60E78B6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A9A6F2-2923-4194-813D-9A61A5E4F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0F9508-EBCC-4043-A7B2-AADC0F5A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6A77-105B-48D5-A309-7B79239AE548}" type="datetime1">
              <a:rPr lang="sv-SE" smtClean="0"/>
              <a:t>2022-01-17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F7D14D-07E1-4640-A993-B8BDC183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E1B5B1-6EFB-4BAC-9641-1B1BB55D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996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73146-AE71-4D42-BC38-F1627C3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210E94-9FDB-41DC-8B9E-1A9B64A8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1BF8A3-0E12-4277-B3D0-40D666062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FF7766-97A7-4C5E-80EE-B30C5277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0FD6-100B-4593-9AA1-F18576EA4F82}" type="datetime1">
              <a:rPr lang="sv-SE" smtClean="0"/>
              <a:t>2022-01-17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CEFD5C-D207-4990-901C-1B3496AB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A2100-2405-42FF-B48C-A83D33BC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65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72997-1C01-434B-966B-A55E1AD4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357787-0AEA-4CBC-B19C-FB8F2851B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6862BD-9B90-4E88-BEE8-8133D398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9BB5-2A2C-41A6-BB3D-722075AD48D1}" type="datetime1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B8E8AB-66CC-4F17-BFF5-67378F88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093FCF-03DA-47D2-9784-405C3EA8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304A2E-8703-4334-A20E-AA7B49BB4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6C6201E-B8D0-4F43-8F63-46DD128E1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3FDE7A-14A6-4E82-B66D-DD0449FA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3C1D-AE02-492D-A115-1B98DB9694FE}" type="datetime1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31C917-9557-46F8-8A08-1EBCAB96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6992E5-1C2D-4745-B2BB-578C62D9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95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2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506" y="6007591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1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8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68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5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14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BCD794-2E7B-48B1-8CA8-E5B68630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E4D1BD-54D8-4ED6-BC72-A062BD947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978A9B-B3E8-475B-85DD-248C44547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E519-C22D-4CC9-9D25-90E91EAFA1A7}" type="datetime1">
              <a:rPr lang="sv-SE" smtClean="0"/>
              <a:t>2022-01-17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86C8F7-CA47-4A1D-B895-0913118FE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B578D-E0F8-4E5A-ABE1-678F4F518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18" Type="http://schemas.openxmlformats.org/officeDocument/2006/relationships/image" Target="../media/image72.svg"/><Relationship Id="rId26" Type="http://schemas.openxmlformats.org/officeDocument/2006/relationships/image" Target="../media/image78.svg"/><Relationship Id="rId3" Type="http://schemas.openxmlformats.org/officeDocument/2006/relationships/image" Target="../media/image57.png"/><Relationship Id="rId21" Type="http://schemas.openxmlformats.org/officeDocument/2006/relationships/image" Target="../media/image42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71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svg"/><Relationship Id="rId20" Type="http://schemas.openxmlformats.org/officeDocument/2006/relationships/image" Target="../media/image7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24" Type="http://schemas.openxmlformats.org/officeDocument/2006/relationships/image" Target="../media/image76.sv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5.png"/><Relationship Id="rId10" Type="http://schemas.openxmlformats.org/officeDocument/2006/relationships/image" Target="../media/image64.svg"/><Relationship Id="rId19" Type="http://schemas.openxmlformats.org/officeDocument/2006/relationships/image" Target="../media/image73.pn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4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1E942F1-3152-714C-A8BF-56B49FEDF12D}"/>
              </a:ext>
            </a:extLst>
          </p:cNvPr>
          <p:cNvSpPr/>
          <p:nvPr/>
        </p:nvSpPr>
        <p:spPr>
          <a:xfrm>
            <a:off x="546100" y="336880"/>
            <a:ext cx="11099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Välkommen till Projekt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Arkinera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utbildning 5. Vi börjar inom kort.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1D4D4B-21BB-47F4-991C-9705CF669F96}"/>
              </a:ext>
            </a:extLst>
          </p:cNvPr>
          <p:cNvSpPr/>
          <p:nvPr/>
        </p:nvSpPr>
        <p:spPr>
          <a:xfrm>
            <a:off x="685800" y="1029377"/>
            <a:ext cx="11099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är många inbjudna deltagare så vi ber er att följa dessa regler: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Kamera och mikrofon hålls normalt sett avstängda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Ställ fråga på det som sägs genom att räcka upp handen. När du tilldelas ordet slår du på både kamera och mikrofon.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Alternativt, ställ den i chatten så besvaras de runt pausen eller i slutet.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Jag öppnar upp för dialog vid några tillfällen under denna utbildning.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E6A16A6-AF6F-468D-953F-286C2401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22" y="3204172"/>
            <a:ext cx="3894477" cy="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2DF56F-D243-4B4E-9D70-458C3FE1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Idag kommer vi att fokusera på information…</a:t>
            </a:r>
          </a:p>
        </p:txBody>
      </p:sp>
      <p:pic>
        <p:nvPicPr>
          <p:cNvPr id="3074" name="Picture 2" descr="https://www.winpure.com/blog/wp-content/uploads/2016/02/data-vs-information.jpg">
            <a:extLst>
              <a:ext uri="{FF2B5EF4-FFF2-40B4-BE49-F238E27FC236}">
                <a16:creationId xmlns:a16="http://schemas.microsoft.com/office/drawing/2014/main" id="{AB0EB4A0-8309-46FF-8068-67BD2871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0438"/>
            <a:ext cx="9753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8ABA516-E04D-4792-A8DA-CD78F839D8F9}"/>
              </a:ext>
            </a:extLst>
          </p:cNvPr>
          <p:cNvSpPr/>
          <p:nvPr/>
        </p:nvSpPr>
        <p:spPr bwMode="auto">
          <a:xfrm rot="2728888">
            <a:off x="1905676" y="3565869"/>
            <a:ext cx="3370729" cy="116541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1296457-E2AE-4007-833F-504AFFDB359B}"/>
              </a:ext>
            </a:extLst>
          </p:cNvPr>
          <p:cNvSpPr/>
          <p:nvPr/>
        </p:nvSpPr>
        <p:spPr bwMode="auto">
          <a:xfrm rot="8557094">
            <a:off x="1905674" y="3565869"/>
            <a:ext cx="3370729" cy="116541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05765CE-F53C-4941-AF23-78FD63420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22215"/>
              </p:ext>
            </p:extLst>
          </p:nvPr>
        </p:nvGraphicFramePr>
        <p:xfrm>
          <a:off x="1338943" y="5715887"/>
          <a:ext cx="4757057" cy="1077217"/>
        </p:xfrm>
        <a:graphic>
          <a:graphicData uri="http://schemas.openxmlformats.org/drawingml/2006/table">
            <a:tbl>
              <a:tblPr/>
              <a:tblGrid>
                <a:gridCol w="4757057">
                  <a:extLst>
                    <a:ext uri="{9D8B030D-6E8A-4147-A177-3AD203B41FA5}">
                      <a16:colId xmlns:a16="http://schemas.microsoft.com/office/drawing/2014/main" val="807324180"/>
                    </a:ext>
                  </a:extLst>
                </a:gridCol>
              </a:tblGrid>
              <a:tr h="1077217">
                <a:tc>
                  <a:txBody>
                    <a:bodyPr/>
                    <a:lstStyle/>
                    <a:p>
                      <a:r>
                        <a:rPr lang="sv-SE" sz="1600" b="1" dirty="0">
                          <a:effectLst/>
                        </a:rPr>
                        <a:t>Definition: </a:t>
                      </a:r>
                      <a:r>
                        <a:rPr lang="sv-SE" sz="1600" dirty="0">
                          <a:effectLst/>
                        </a:rPr>
                        <a:t>Representation av fakta, idéer eller liknande i en form lämpad för överföring, tolkning eller bearbetning av människor eller av automatiska hjälpmedel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50581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766AB2AE-8D39-42F8-9376-D11DAF47C527}"/>
              </a:ext>
            </a:extLst>
          </p:cNvPr>
          <p:cNvSpPr txBox="1"/>
          <p:nvPr/>
        </p:nvSpPr>
        <p:spPr>
          <a:xfrm>
            <a:off x="6313714" y="5715888"/>
            <a:ext cx="4659086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Definition: </a:t>
            </a:r>
            <a:r>
              <a:rPr lang="sv-SE" sz="1600" dirty="0"/>
              <a:t>Innebörd hos data. </a:t>
            </a:r>
          </a:p>
          <a:p>
            <a:r>
              <a:rPr lang="sv-SE" sz="1600" dirty="0"/>
              <a:t>I strikt mening är det skillnad mellan data och information. Data blir information när någon har tolkat innebörden av dem. 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6B6DD77-4D1D-4F51-A8E7-753EC046EEC2}"/>
              </a:ext>
            </a:extLst>
          </p:cNvPr>
          <p:cNvSpPr txBox="1"/>
          <p:nvPr/>
        </p:nvSpPr>
        <p:spPr>
          <a:xfrm>
            <a:off x="76199" y="5900057"/>
            <a:ext cx="1045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Källa: Terminologicentrum</a:t>
            </a:r>
          </a:p>
        </p:txBody>
      </p:sp>
    </p:spTree>
    <p:extLst>
      <p:ext uri="{BB962C8B-B14F-4D97-AF65-F5344CB8AC3E}">
        <p14:creationId xmlns:p14="http://schemas.microsoft.com/office/powerpoint/2010/main" val="173497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BF0F8-0361-498C-AE9F-82B3A1C3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annat sätt beskriva det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5C123B-9C2D-4361-B4AA-FA4F4820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17" y="2333767"/>
            <a:ext cx="8208820" cy="356206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F47AA98-53E7-4067-8656-B8447ED9017D}"/>
              </a:ext>
            </a:extLst>
          </p:cNvPr>
          <p:cNvSpPr txBox="1"/>
          <p:nvPr/>
        </p:nvSpPr>
        <p:spPr>
          <a:xfrm>
            <a:off x="9208168" y="6488668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58A69C8-6649-460E-9FE7-3190F82A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676" y="1275347"/>
            <a:ext cx="1310273" cy="105842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217017E-3EBD-4F82-A3D8-20ADBAED2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053" y="1275347"/>
            <a:ext cx="1226308" cy="10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A73115A-1E64-4634-994A-2646F7E0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9" y="2652152"/>
            <a:ext cx="3524250" cy="21812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95BBB79-9590-494D-A882-40D4C8A69B2B}"/>
              </a:ext>
            </a:extLst>
          </p:cNvPr>
          <p:cNvSpPr txBox="1"/>
          <p:nvPr/>
        </p:nvSpPr>
        <p:spPr>
          <a:xfrm>
            <a:off x="753032" y="5047130"/>
            <a:ext cx="2635623" cy="6185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>
                <a:solidFill>
                  <a:srgbClr val="000000"/>
                </a:solidFill>
              </a:rPr>
              <a:t>Kloka medarbetare</a:t>
            </a:r>
          </a:p>
        </p:txBody>
      </p:sp>
      <p:pic>
        <p:nvPicPr>
          <p:cNvPr id="10" name="Bildobjekt 9" descr="En bild som visar grön, stängsel, byggnad&#10;&#10;Beskrivning genererad med mycket hög exakthet">
            <a:extLst>
              <a:ext uri="{FF2B5EF4-FFF2-40B4-BE49-F238E27FC236}">
                <a16:creationId xmlns:a16="http://schemas.microsoft.com/office/drawing/2014/main" id="{3BE42580-8B63-4F46-8F1D-877EA6E0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67" y="2577901"/>
            <a:ext cx="3191435" cy="23795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48E6B8E9-7463-46F2-9E3E-2DD0ABF8944D}"/>
              </a:ext>
            </a:extLst>
          </p:cNvPr>
          <p:cNvSpPr txBox="1"/>
          <p:nvPr/>
        </p:nvSpPr>
        <p:spPr>
          <a:xfrm>
            <a:off x="4533767" y="5047130"/>
            <a:ext cx="3259229" cy="6185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>
                <a:solidFill>
                  <a:srgbClr val="000000"/>
                </a:solidFill>
              </a:rPr>
              <a:t>Informationen de hanterar</a:t>
            </a:r>
          </a:p>
        </p:txBody>
      </p:sp>
      <p:pic>
        <p:nvPicPr>
          <p:cNvPr id="2058" name="Picture 10" descr="Bildresultat fÃ¶r styrning">
            <a:extLst>
              <a:ext uri="{FF2B5EF4-FFF2-40B4-BE49-F238E27FC236}">
                <a16:creationId xmlns:a16="http://schemas.microsoft.com/office/drawing/2014/main" id="{0A3513DA-300B-4EE5-A3B9-AFE168C1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467527"/>
            <a:ext cx="39243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04AF5AEA-90EB-4C22-B0B3-C057F9F3DCB2}"/>
              </a:ext>
            </a:extLst>
          </p:cNvPr>
          <p:cNvSpPr txBox="1"/>
          <p:nvPr/>
        </p:nvSpPr>
        <p:spPr>
          <a:xfrm>
            <a:off x="8932771" y="5058886"/>
            <a:ext cx="3259229" cy="6185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>
                <a:solidFill>
                  <a:srgbClr val="000000"/>
                </a:solidFill>
              </a:rPr>
              <a:t>Bra styrning och ledning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D27F08D-C62A-4C2D-A9E7-02BD2A2240E4}"/>
              </a:ext>
            </a:extLst>
          </p:cNvPr>
          <p:cNvSpPr/>
          <p:nvPr/>
        </p:nvSpPr>
        <p:spPr>
          <a:xfrm>
            <a:off x="0" y="370858"/>
            <a:ext cx="12192000" cy="1325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2C309AB-0211-491C-A566-DA14FB3BD6B3}"/>
              </a:ext>
            </a:extLst>
          </p:cNvPr>
          <p:cNvSpPr/>
          <p:nvPr/>
        </p:nvSpPr>
        <p:spPr>
          <a:xfrm>
            <a:off x="0" y="446715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2A835CE-92A7-4FD8-BC1C-056809E54CA9}"/>
              </a:ext>
            </a:extLst>
          </p:cNvPr>
          <p:cNvSpPr/>
          <p:nvPr/>
        </p:nvSpPr>
        <p:spPr>
          <a:xfrm>
            <a:off x="0" y="504588"/>
            <a:ext cx="12192000" cy="1058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0A8BE3E7-40B7-4710-BB89-33BF9746A5E8}"/>
              </a:ext>
            </a:extLst>
          </p:cNvPr>
          <p:cNvSpPr txBox="1">
            <a:spLocks/>
          </p:cNvSpPr>
          <p:nvPr/>
        </p:nvSpPr>
        <p:spPr>
          <a:xfrm>
            <a:off x="581891" y="370858"/>
            <a:ext cx="11430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Kommunens leveransförmåga beror på tre saker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382630-A355-4746-87B3-7CE2239A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Kommunens</a:t>
            </a:r>
            <a:r>
              <a:rPr lang="en-US" sz="4200" dirty="0"/>
              <a:t> information </a:t>
            </a:r>
            <a:r>
              <a:rPr lang="en-US" sz="4200" dirty="0" err="1"/>
              <a:t>återfinns</a:t>
            </a:r>
            <a:r>
              <a:rPr lang="en-US" sz="4200" dirty="0"/>
              <a:t> i: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3DFF4E-DF0E-4B85-B00F-8D4F0E65CE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872899"/>
            <a:ext cx="4243589" cy="3809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err="1"/>
              <a:t>Webbsidor</a:t>
            </a:r>
            <a:endParaRPr lang="en-US" dirty="0"/>
          </a:p>
          <a:p>
            <a:r>
              <a:rPr lang="en-US" dirty="0" err="1"/>
              <a:t>Verksamhetssystem</a:t>
            </a:r>
            <a:endParaRPr lang="en-US" dirty="0"/>
          </a:p>
          <a:p>
            <a:r>
              <a:rPr lang="en-US" dirty="0" err="1"/>
              <a:t>Dokument</a:t>
            </a:r>
            <a:endParaRPr lang="en-US" dirty="0"/>
          </a:p>
          <a:p>
            <a:r>
              <a:rPr lang="en-US" dirty="0" err="1"/>
              <a:t>Meddelandesystem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(e-post, chat </a:t>
            </a:r>
            <a:r>
              <a:rPr lang="en-US" dirty="0" err="1"/>
              <a:t>m.m.</a:t>
            </a:r>
            <a:r>
              <a:rPr lang="en-US" dirty="0"/>
              <a:t>)</a:t>
            </a:r>
          </a:p>
          <a:p>
            <a:r>
              <a:rPr lang="en-US" dirty="0" err="1"/>
              <a:t>Enskilda</a:t>
            </a:r>
            <a:r>
              <a:rPr lang="en-US" dirty="0"/>
              <a:t> </a:t>
            </a:r>
            <a:r>
              <a:rPr lang="en-US" dirty="0" err="1"/>
              <a:t>databaser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(</a:t>
            </a:r>
            <a:r>
              <a:rPr lang="en-US" dirty="0" err="1"/>
              <a:t>kommer</a:t>
            </a:r>
            <a:r>
              <a:rPr lang="en-US" dirty="0"/>
              <a:t> till det </a:t>
            </a:r>
            <a:r>
              <a:rPr lang="en-US" dirty="0" err="1"/>
              <a:t>strax</a:t>
            </a:r>
            <a:r>
              <a:rPr lang="en-US" dirty="0"/>
              <a:t>)</a:t>
            </a:r>
          </a:p>
          <a:p>
            <a:r>
              <a:rPr lang="en-US" dirty="0"/>
              <a:t>I </a:t>
            </a:r>
            <a:r>
              <a:rPr lang="en-US" dirty="0" err="1"/>
              <a:t>huvudet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medarbetare</a:t>
            </a:r>
            <a:endParaRPr lang="en-US" dirty="0"/>
          </a:p>
        </p:txBody>
      </p:sp>
      <p:pic>
        <p:nvPicPr>
          <p:cNvPr id="1026" name="Picture 2" descr="Bildresultat för säker information">
            <a:extLst>
              <a:ext uri="{FF2B5EF4-FFF2-40B4-BE49-F238E27FC236}">
                <a16:creationId xmlns:a16="http://schemas.microsoft.com/office/drawing/2014/main" id="{08F0D352-DCFB-48E4-BE10-A09A8B98D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3308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5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A273DA-AB7E-4060-906E-FC3B0E71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 err="1">
                <a:solidFill>
                  <a:srgbClr val="FFFFFF"/>
                </a:solidFill>
              </a:rPr>
              <a:t>Ordning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på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informationen</a:t>
            </a:r>
            <a:r>
              <a:rPr lang="en-US" sz="4600" dirty="0">
                <a:solidFill>
                  <a:srgbClr val="FFFFFF"/>
                </a:solidFill>
              </a:rPr>
              <a:t> ger </a:t>
            </a:r>
            <a:r>
              <a:rPr lang="en-US" sz="4600" dirty="0" err="1">
                <a:solidFill>
                  <a:srgbClr val="FFFFFF"/>
                </a:solidFill>
              </a:rPr>
              <a:t>en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stabil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grund</a:t>
            </a:r>
            <a:endParaRPr lang="en-US" sz="4600" dirty="0">
              <a:solidFill>
                <a:srgbClr val="FFFFFF"/>
              </a:solidFill>
            </a:endParaRP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4575FDCD-002E-469B-BF9F-FD870C06E32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0" y="307731"/>
            <a:ext cx="2828328" cy="399763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ED0E8F4-0143-4B8C-8C58-5B979F2AA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744387"/>
            <a:ext cx="3433324" cy="31243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3907F9-EF75-4725-83CD-A4E5A773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07" y="330045"/>
            <a:ext cx="2788351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2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0230E2-239B-41C3-90C6-1305C4AC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Saker som händer om man inte har koll…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2C01A95-4AC3-4E76-B6A4-C7A24B7FC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8" y="640080"/>
            <a:ext cx="491211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50EE3-52E0-42A3-BA37-15C370F6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sätt att skriva samma sak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34AF04-B72D-472E-A962-457240EA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1286" cy="4351338"/>
          </a:xfrm>
        </p:spPr>
        <p:txBody>
          <a:bodyPr/>
          <a:lstStyle/>
          <a:p>
            <a:r>
              <a:rPr lang="sv-SE" dirty="0"/>
              <a:t>Manuellt inskriven information kan ge inkonsistens</a:t>
            </a:r>
          </a:p>
          <a:p>
            <a:r>
              <a:rPr lang="sv-SE" dirty="0"/>
              <a:t>Variation kan uppstå i:</a:t>
            </a:r>
          </a:p>
          <a:p>
            <a:pPr lvl="1"/>
            <a:r>
              <a:rPr lang="sv-SE" dirty="0"/>
              <a:t>Samma system</a:t>
            </a:r>
          </a:p>
          <a:p>
            <a:pPr lvl="1"/>
            <a:r>
              <a:rPr lang="sv-SE" dirty="0"/>
              <a:t>Olika system (i samma org.)</a:t>
            </a:r>
          </a:p>
          <a:p>
            <a:r>
              <a:rPr lang="sv-SE" dirty="0"/>
              <a:t>Försvårar vid: </a:t>
            </a:r>
          </a:p>
          <a:p>
            <a:pPr lvl="1"/>
            <a:r>
              <a:rPr lang="sv-SE" dirty="0"/>
              <a:t>Systemintegrationer</a:t>
            </a:r>
          </a:p>
          <a:p>
            <a:pPr lvl="1"/>
            <a:r>
              <a:rPr lang="sv-SE" dirty="0"/>
              <a:t>Återanvändning av information</a:t>
            </a:r>
          </a:p>
          <a:p>
            <a:pPr lvl="1"/>
            <a:r>
              <a:rPr lang="sv-SE" dirty="0"/>
              <a:t>Kommunikation med omvärlden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5BF56A4-B405-42CF-BC12-0AB11A32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7" y="2200016"/>
            <a:ext cx="4067743" cy="81926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41151D9-5966-4732-BE2B-C35F77CCB132}"/>
              </a:ext>
            </a:extLst>
          </p:cNvPr>
          <p:cNvSpPr/>
          <p:nvPr/>
        </p:nvSpPr>
        <p:spPr>
          <a:xfrm>
            <a:off x="6744919" y="2254446"/>
            <a:ext cx="368489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493CABC-226F-4D80-A30D-DB1A19943484}"/>
              </a:ext>
            </a:extLst>
          </p:cNvPr>
          <p:cNvSpPr txBox="1"/>
          <p:nvPr/>
        </p:nvSpPr>
        <p:spPr>
          <a:xfrm>
            <a:off x="6846138" y="2048262"/>
            <a:ext cx="431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Storagatan</a:t>
            </a:r>
            <a:r>
              <a:rPr lang="sv-SE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v-SE" sz="6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sv-S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F17782-EC7A-4247-B131-A8F31579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7" y="3322788"/>
            <a:ext cx="4067743" cy="81926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3BF13CA6-9CEC-421A-BA77-FBF89861AFD3}"/>
              </a:ext>
            </a:extLst>
          </p:cNvPr>
          <p:cNvSpPr/>
          <p:nvPr/>
        </p:nvSpPr>
        <p:spPr>
          <a:xfrm>
            <a:off x="6744919" y="3377218"/>
            <a:ext cx="368489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DFBC97D-B539-40A8-B1B1-CE17530C4001}"/>
              </a:ext>
            </a:extLst>
          </p:cNvPr>
          <p:cNvSpPr txBox="1"/>
          <p:nvPr/>
        </p:nvSpPr>
        <p:spPr>
          <a:xfrm>
            <a:off x="6846138" y="3171034"/>
            <a:ext cx="431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Aharoni" panose="02010803020104030203" pitchFamily="2" charset="-79"/>
                <a:cs typeface="Aharoni" panose="02010803020104030203" pitchFamily="2" charset="-79"/>
              </a:rPr>
              <a:t>Stora gatan </a:t>
            </a:r>
            <a:r>
              <a:rPr lang="sv-SE" sz="6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sv-S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73B31C-70F4-4316-A6D8-7157AC11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7" y="4490205"/>
            <a:ext cx="4067743" cy="81926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EDB16A4-5BDF-44A2-94D0-ED696C63177F}"/>
              </a:ext>
            </a:extLst>
          </p:cNvPr>
          <p:cNvSpPr/>
          <p:nvPr/>
        </p:nvSpPr>
        <p:spPr>
          <a:xfrm>
            <a:off x="6744919" y="4544635"/>
            <a:ext cx="368489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9A8E13B-9C2B-42F1-8F2C-E58E9644F91A}"/>
              </a:ext>
            </a:extLst>
          </p:cNvPr>
          <p:cNvSpPr txBox="1"/>
          <p:nvPr/>
        </p:nvSpPr>
        <p:spPr>
          <a:xfrm>
            <a:off x="6846138" y="4338451"/>
            <a:ext cx="431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Storag</a:t>
            </a:r>
            <a:r>
              <a:rPr lang="sv-SE" sz="40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sv-SE" sz="6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sv-S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55B0FD7-B003-4BB2-9D6E-6D91D4D3E440}"/>
              </a:ext>
            </a:extLst>
          </p:cNvPr>
          <p:cNvSpPr/>
          <p:nvPr/>
        </p:nvSpPr>
        <p:spPr>
          <a:xfrm>
            <a:off x="5991726" y="1900989"/>
            <a:ext cx="453561" cy="5041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E97684-184B-4D83-94D5-DFAEE5E04BD0}"/>
              </a:ext>
            </a:extLst>
          </p:cNvPr>
          <p:cNvSpPr/>
          <p:nvPr/>
        </p:nvSpPr>
        <p:spPr>
          <a:xfrm>
            <a:off x="5967662" y="2590883"/>
            <a:ext cx="66997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49D27ED-9D2D-411C-9BD8-C03FF0B1C595}"/>
              </a:ext>
            </a:extLst>
          </p:cNvPr>
          <p:cNvSpPr/>
          <p:nvPr/>
        </p:nvSpPr>
        <p:spPr>
          <a:xfrm>
            <a:off x="5961412" y="3708301"/>
            <a:ext cx="66997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7412857-0057-4A1F-B8DF-8659EFCED6DA}"/>
              </a:ext>
            </a:extLst>
          </p:cNvPr>
          <p:cNvSpPr/>
          <p:nvPr/>
        </p:nvSpPr>
        <p:spPr>
          <a:xfrm>
            <a:off x="5949190" y="4889849"/>
            <a:ext cx="66997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93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C3375B-FA99-4CC5-8E36-68E74210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Invånarens livshändelser kräver uppdatering av information om denne</a:t>
            </a:r>
          </a:p>
        </p:txBody>
      </p:sp>
      <p:pic>
        <p:nvPicPr>
          <p:cNvPr id="5" name="Bild 4" descr="Kvinna">
            <a:extLst>
              <a:ext uri="{FF2B5EF4-FFF2-40B4-BE49-F238E27FC236}">
                <a16:creationId xmlns:a16="http://schemas.microsoft.com/office/drawing/2014/main" id="{1AF5C430-9E18-4401-BFB3-1006CE8E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6648" y="2722368"/>
            <a:ext cx="914400" cy="914400"/>
          </a:xfrm>
          <a:prstGeom prst="rect">
            <a:avLst/>
          </a:prstGeom>
        </p:spPr>
      </p:pic>
      <p:pic>
        <p:nvPicPr>
          <p:cNvPr id="7" name="Bild 6" descr="Man och kvinna">
            <a:extLst>
              <a:ext uri="{FF2B5EF4-FFF2-40B4-BE49-F238E27FC236}">
                <a16:creationId xmlns:a16="http://schemas.microsoft.com/office/drawing/2014/main" id="{F21E87DF-2CE8-40BE-892E-1533E9FC1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0649" y="2722368"/>
            <a:ext cx="914400" cy="914400"/>
          </a:xfrm>
          <a:prstGeom prst="rect">
            <a:avLst/>
          </a:prstGeom>
        </p:spPr>
      </p:pic>
      <p:pic>
        <p:nvPicPr>
          <p:cNvPr id="9" name="Bild 8" descr="Familj med pojke">
            <a:extLst>
              <a:ext uri="{FF2B5EF4-FFF2-40B4-BE49-F238E27FC236}">
                <a16:creationId xmlns:a16="http://schemas.microsoft.com/office/drawing/2014/main" id="{675FA0E2-6A5A-4B5D-8989-76CB3EFBB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3587" y="2744620"/>
            <a:ext cx="914400" cy="914400"/>
          </a:xfrm>
          <a:prstGeom prst="rect">
            <a:avLst/>
          </a:prstGeom>
        </p:spPr>
      </p:pic>
      <p:pic>
        <p:nvPicPr>
          <p:cNvPr id="15" name="Bild 14" descr="Linjepil: rak">
            <a:extLst>
              <a:ext uri="{FF2B5EF4-FFF2-40B4-BE49-F238E27FC236}">
                <a16:creationId xmlns:a16="http://schemas.microsoft.com/office/drawing/2014/main" id="{84DF07C9-25AA-4A1E-AAD9-3358E8FAA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445640" y="2744619"/>
            <a:ext cx="914400" cy="914400"/>
          </a:xfrm>
          <a:prstGeom prst="rect">
            <a:avLst/>
          </a:prstGeom>
        </p:spPr>
      </p:pic>
      <p:pic>
        <p:nvPicPr>
          <p:cNvPr id="16" name="Bild 15" descr="Linjepil: rak">
            <a:extLst>
              <a:ext uri="{FF2B5EF4-FFF2-40B4-BE49-F238E27FC236}">
                <a16:creationId xmlns:a16="http://schemas.microsoft.com/office/drawing/2014/main" id="{8C3286DD-E7D8-439F-B9A3-F93244C5A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690603" y="2744620"/>
            <a:ext cx="914400" cy="9144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72FEF59C-1A1E-499A-8B40-D1FA0A4D8597}"/>
              </a:ext>
            </a:extLst>
          </p:cNvPr>
          <p:cNvSpPr txBox="1"/>
          <p:nvPr/>
        </p:nvSpPr>
        <p:spPr>
          <a:xfrm>
            <a:off x="2476648" y="2046961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Anna </a:t>
            </a:r>
          </a:p>
          <a:p>
            <a:r>
              <a:rPr lang="sv-SE" dirty="0"/>
              <a:t>anställs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2C66AD3-AAC9-4E66-8DA6-223B60D94276}"/>
              </a:ext>
            </a:extLst>
          </p:cNvPr>
          <p:cNvSpPr txBox="1"/>
          <p:nvPr/>
        </p:nvSpPr>
        <p:spPr>
          <a:xfrm>
            <a:off x="4483583" y="2046960"/>
            <a:ext cx="110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Anna </a:t>
            </a:r>
          </a:p>
          <a:p>
            <a:r>
              <a:rPr lang="sv-SE" dirty="0"/>
              <a:t>gifter sig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A6BC020-3409-43AB-A365-6BFF863072D3}"/>
              </a:ext>
            </a:extLst>
          </p:cNvPr>
          <p:cNvSpPr txBox="1"/>
          <p:nvPr/>
        </p:nvSpPr>
        <p:spPr>
          <a:xfrm>
            <a:off x="6833083" y="2098288"/>
            <a:ext cx="110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Anna </a:t>
            </a:r>
          </a:p>
          <a:p>
            <a:r>
              <a:rPr lang="sv-SE" dirty="0"/>
              <a:t>får barn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8E93190D-4A7A-49AA-A55F-F87DDEF70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79139"/>
              </p:ext>
            </p:extLst>
          </p:nvPr>
        </p:nvGraphicFramePr>
        <p:xfrm>
          <a:off x="850831" y="4581803"/>
          <a:ext cx="7464329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02822">
                  <a:extLst>
                    <a:ext uri="{9D8B030D-6E8A-4147-A177-3AD203B41FA5}">
                      <a16:colId xmlns:a16="http://schemas.microsoft.com/office/drawing/2014/main" val="1150122508"/>
                    </a:ext>
                  </a:extLst>
                </a:gridCol>
                <a:gridCol w="2148881">
                  <a:extLst>
                    <a:ext uri="{9D8B030D-6E8A-4147-A177-3AD203B41FA5}">
                      <a16:colId xmlns:a16="http://schemas.microsoft.com/office/drawing/2014/main" val="2772987929"/>
                    </a:ext>
                  </a:extLst>
                </a:gridCol>
                <a:gridCol w="1965919">
                  <a:extLst>
                    <a:ext uri="{9D8B030D-6E8A-4147-A177-3AD203B41FA5}">
                      <a16:colId xmlns:a16="http://schemas.microsoft.com/office/drawing/2014/main" val="2649467927"/>
                    </a:ext>
                  </a:extLst>
                </a:gridCol>
                <a:gridCol w="2046707">
                  <a:extLst>
                    <a:ext uri="{9D8B030D-6E8A-4147-A177-3AD203B41FA5}">
                      <a16:colId xmlns:a16="http://schemas.microsoft.com/office/drawing/2014/main" val="912792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0" dirty="0"/>
                        <a:t>System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Autouppdatering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Autouppdatering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Autouppdatering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2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System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Manuellt upplagd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Manuellt ändrad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Manuellt ändrad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9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System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Manuellt upplagd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Manuellt ändrad och felstavad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Oförändrad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System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Manuellt upplagd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Oförändrad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Oförändrad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23881"/>
                  </a:ext>
                </a:extLst>
              </a:tr>
            </a:tbl>
          </a:graphicData>
        </a:graphic>
      </p:graphicFrame>
      <p:sp>
        <p:nvSpPr>
          <p:cNvPr id="21" name="textruta 20">
            <a:extLst>
              <a:ext uri="{FF2B5EF4-FFF2-40B4-BE49-F238E27FC236}">
                <a16:creationId xmlns:a16="http://schemas.microsoft.com/office/drawing/2014/main" id="{C6F17A9A-336D-419D-8042-83F32905405A}"/>
              </a:ext>
            </a:extLst>
          </p:cNvPr>
          <p:cNvSpPr txBox="1"/>
          <p:nvPr/>
        </p:nvSpPr>
        <p:spPr>
          <a:xfrm>
            <a:off x="4466093" y="3752093"/>
            <a:ext cx="122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Nytt efternamn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AF35761-D6B9-4A54-9CD2-D8A27BE3F2CB}"/>
              </a:ext>
            </a:extLst>
          </p:cNvPr>
          <p:cNvSpPr txBox="1"/>
          <p:nvPr/>
        </p:nvSpPr>
        <p:spPr>
          <a:xfrm>
            <a:off x="6833083" y="3752092"/>
            <a:ext cx="122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Vårdnads-havare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D4B73913-1723-46B3-BBC8-F05EA27A1C77}"/>
              </a:ext>
            </a:extLst>
          </p:cNvPr>
          <p:cNvSpPr txBox="1"/>
          <p:nvPr/>
        </p:nvSpPr>
        <p:spPr>
          <a:xfrm>
            <a:off x="2476648" y="3758330"/>
            <a:ext cx="122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Ny användare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C3F2756-563F-4D3C-A785-224A7FD6AC95}"/>
              </a:ext>
            </a:extLst>
          </p:cNvPr>
          <p:cNvSpPr txBox="1"/>
          <p:nvPr/>
        </p:nvSpPr>
        <p:spPr>
          <a:xfrm>
            <a:off x="1088974" y="3017153"/>
            <a:ext cx="129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exempel</a:t>
            </a:r>
          </a:p>
        </p:txBody>
      </p:sp>
      <p:sp>
        <p:nvSpPr>
          <p:cNvPr id="26" name="Tankebubbla: moln 25">
            <a:extLst>
              <a:ext uri="{FF2B5EF4-FFF2-40B4-BE49-F238E27FC236}">
                <a16:creationId xmlns:a16="http://schemas.microsoft.com/office/drawing/2014/main" id="{52F9B0ED-8D31-4E6C-A38E-325A34B48863}"/>
              </a:ext>
            </a:extLst>
          </p:cNvPr>
          <p:cNvSpPr/>
          <p:nvPr/>
        </p:nvSpPr>
        <p:spPr>
          <a:xfrm>
            <a:off x="8315160" y="1867830"/>
            <a:ext cx="3715718" cy="2307835"/>
          </a:xfrm>
          <a:prstGeom prst="cloudCallout">
            <a:avLst>
              <a:gd name="adj1" fmla="val 21261"/>
              <a:gd name="adj2" fmla="val 51552"/>
            </a:avLst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Det finns många olika händelser som påverkar informationen i våra system</a:t>
            </a:r>
          </a:p>
        </p:txBody>
      </p:sp>
      <p:pic>
        <p:nvPicPr>
          <p:cNvPr id="1026" name="Picture 2" descr="Rodins tänkaren inspirerade dekorativa staty | Fruugo SE">
            <a:extLst>
              <a:ext uri="{FF2B5EF4-FFF2-40B4-BE49-F238E27FC236}">
                <a16:creationId xmlns:a16="http://schemas.microsoft.com/office/drawing/2014/main" id="{8E5713A9-CF43-443D-998B-EC53B60A1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60" y="4352807"/>
            <a:ext cx="1828840" cy="27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9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CC5354-D8F2-456B-A1B2-85B9655B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1412489"/>
            <a:ext cx="3566585" cy="2156621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Manuell uppdatering av information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4D2ACB-2D15-46AE-B9F5-DF13AF799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2250" y="1412489"/>
            <a:ext cx="5773003" cy="154907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Vanligt och i vissa fall nödvändigt då inmatningsfälten i systemen förutsätter det.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A36375A-D53A-49E7-8F02-1D69E8C13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605" y="2655152"/>
            <a:ext cx="6754220" cy="96855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Önskvärt vore att det i större utsträckning finns flervalsmöjlighet (</a:t>
            </a:r>
            <a:r>
              <a:rPr lang="sv-SE" dirty="0" err="1"/>
              <a:t>drop</a:t>
            </a:r>
            <a:r>
              <a:rPr lang="sv-SE" dirty="0"/>
              <a:t>-down meny eller liknande)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A489C3ED-7B29-4814-B667-9B6C3A57F894}"/>
              </a:ext>
            </a:extLst>
          </p:cNvPr>
          <p:cNvSpPr txBox="1">
            <a:spLocks/>
          </p:cNvSpPr>
          <p:nvPr/>
        </p:nvSpPr>
        <p:spPr>
          <a:xfrm>
            <a:off x="4232228" y="3911462"/>
            <a:ext cx="6754220" cy="968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Om vi önskar vidare så ska de möjliga valen vara standardiserade så långt det är möjligt och rimligt</a:t>
            </a:r>
          </a:p>
        </p:txBody>
      </p:sp>
      <p:sp>
        <p:nvSpPr>
          <p:cNvPr id="11" name="Platshållare för innehåll 4">
            <a:extLst>
              <a:ext uri="{FF2B5EF4-FFF2-40B4-BE49-F238E27FC236}">
                <a16:creationId xmlns:a16="http://schemas.microsoft.com/office/drawing/2014/main" id="{E155305C-7617-4734-A369-6E6DF16205F3}"/>
              </a:ext>
            </a:extLst>
          </p:cNvPr>
          <p:cNvSpPr txBox="1">
            <a:spLocks/>
          </p:cNvSpPr>
          <p:nvPr/>
        </p:nvSpPr>
        <p:spPr>
          <a:xfrm>
            <a:off x="3251864" y="5384731"/>
            <a:ext cx="6754220" cy="96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600" dirty="0"/>
              <a:t>Kanske använder vi till och med en nationell begreppslista som grund</a:t>
            </a:r>
          </a:p>
        </p:txBody>
      </p:sp>
    </p:spTree>
    <p:extLst>
      <p:ext uri="{BB962C8B-B14F-4D97-AF65-F5344CB8AC3E}">
        <p14:creationId xmlns:p14="http://schemas.microsoft.com/office/powerpoint/2010/main" val="85706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8280CF7-D2CA-4920-8804-8C85D66A1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024" y="1825625"/>
            <a:ext cx="5181600" cy="4351338"/>
          </a:xfrm>
        </p:spPr>
        <p:txBody>
          <a:bodyPr/>
          <a:lstStyle/>
          <a:p>
            <a:r>
              <a:rPr lang="sv-SE" dirty="0"/>
              <a:t>Databas med Masterdata d.v.s. data som är rätt och som behövs i många system. Ex. data om person, roll, plats, organisation m.m.</a:t>
            </a:r>
          </a:p>
          <a:p>
            <a:r>
              <a:rPr lang="sv-SE" dirty="0"/>
              <a:t>Statistikdatabas med ”tvättad” information för att utvinna kvalitativa underlag ur.</a:t>
            </a:r>
          </a:p>
          <a:p>
            <a:r>
              <a:rPr lang="sv-SE" dirty="0"/>
              <a:t>Databas med värden (data) från givare, styr- och mätutrustning.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657ACEC-5530-45B3-B791-28EB01FF6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321832"/>
          </a:xfrm>
        </p:spPr>
        <p:txBody>
          <a:bodyPr/>
          <a:lstStyle/>
          <a:p>
            <a:r>
              <a:rPr lang="sv-SE" dirty="0"/>
              <a:t>Utbytta gamla system vars data inte gick att flytta till nya systemet (Aktiva restdatabaser)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    Varför blir det så?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8E0695-CC8B-4181-8660-852B9956ED10}"/>
              </a:ext>
            </a:extLst>
          </p:cNvPr>
          <p:cNvSpPr/>
          <p:nvPr/>
        </p:nvSpPr>
        <p:spPr bwMode="auto">
          <a:xfrm>
            <a:off x="6019800" y="3287487"/>
            <a:ext cx="6074230" cy="2471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Bidragande orsaker</a:t>
            </a: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Byte av system = </a:t>
            </a:r>
            <a:r>
              <a:rPr lang="sv-SE" sz="2100" b="1" dirty="0">
                <a:latin typeface="Arial" panose="020B0604020202020204" pitchFamily="34" charset="0"/>
                <a:cs typeface="Arial" panose="020B0604020202020204" pitchFamily="34" charset="0"/>
              </a:rPr>
              <a:t>annan datastruktur 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= dyr flytt</a:t>
            </a: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b="1" dirty="0">
                <a:latin typeface="Arial" panose="020B0604020202020204" pitchFamily="34" charset="0"/>
                <a:cs typeface="Arial" panose="020B0604020202020204" pitchFamily="34" charset="0"/>
              </a:rPr>
              <a:t>Lokala an</a:t>
            </a:r>
            <a:r>
              <a:rPr kumimoji="0" lang="sv-SE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passningar</a:t>
            </a:r>
            <a:r>
              <a:rPr kumimoji="0" lang="sv-S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systemet</a:t>
            </a: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Användande av </a:t>
            </a:r>
            <a:r>
              <a:rPr lang="sv-SE" sz="2100" b="1" dirty="0">
                <a:latin typeface="Arial" panose="020B0604020202020204" pitchFamily="34" charset="0"/>
                <a:cs typeface="Arial" panose="020B0604020202020204" pitchFamily="34" charset="0"/>
              </a:rPr>
              <a:t>fritextfält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Man har </a:t>
            </a:r>
            <a:r>
              <a:rPr lang="sv-SE" sz="2100" b="1" dirty="0">
                <a:latin typeface="Arial" panose="020B0604020202020204" pitchFamily="34" charset="0"/>
                <a:cs typeface="Arial" panose="020B0604020202020204" pitchFamily="34" charset="0"/>
              </a:rPr>
              <a:t>matat in annan information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än avsedd</a:t>
            </a: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76220FE-099E-4A84-B205-6240EDE8009D}"/>
              </a:ext>
            </a:extLst>
          </p:cNvPr>
          <p:cNvSpPr/>
          <p:nvPr/>
        </p:nvSpPr>
        <p:spPr>
          <a:xfrm>
            <a:off x="0" y="278719"/>
            <a:ext cx="12192000" cy="1325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E012189-405E-43E7-9810-265C694C4B3B}"/>
              </a:ext>
            </a:extLst>
          </p:cNvPr>
          <p:cNvSpPr/>
          <p:nvPr/>
        </p:nvSpPr>
        <p:spPr>
          <a:xfrm>
            <a:off x="0" y="354576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8066E69-81C6-4FF4-9FFD-84B16B1BAE5D}"/>
              </a:ext>
            </a:extLst>
          </p:cNvPr>
          <p:cNvSpPr/>
          <p:nvPr/>
        </p:nvSpPr>
        <p:spPr>
          <a:xfrm>
            <a:off x="0" y="412449"/>
            <a:ext cx="6019800" cy="105810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C816874-DC08-4E38-855C-9F89764B91A6}"/>
              </a:ext>
            </a:extLst>
          </p:cNvPr>
          <p:cNvSpPr txBox="1">
            <a:spLocks/>
          </p:cNvSpPr>
          <p:nvPr/>
        </p:nvSpPr>
        <p:spPr>
          <a:xfrm>
            <a:off x="581891" y="278719"/>
            <a:ext cx="5401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</a:rPr>
              <a:t>Bra enskilda databaser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EFE6F13-04F5-492A-9E24-7B935B09BC87}"/>
              </a:ext>
            </a:extLst>
          </p:cNvPr>
          <p:cNvSpPr/>
          <p:nvPr/>
        </p:nvSpPr>
        <p:spPr>
          <a:xfrm>
            <a:off x="6172200" y="412449"/>
            <a:ext cx="6019800" cy="1058101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0B00B48C-5179-4203-B58E-556EE6B1561E}"/>
              </a:ext>
            </a:extLst>
          </p:cNvPr>
          <p:cNvSpPr txBox="1">
            <a:spLocks/>
          </p:cNvSpPr>
          <p:nvPr/>
        </p:nvSpPr>
        <p:spPr>
          <a:xfrm>
            <a:off x="6396803" y="252639"/>
            <a:ext cx="5401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</a:rPr>
              <a:t>Dåliga enskilda databaser</a:t>
            </a:r>
          </a:p>
        </p:txBody>
      </p:sp>
    </p:spTree>
    <p:extLst>
      <p:ext uri="{BB962C8B-B14F-4D97-AF65-F5344CB8AC3E}">
        <p14:creationId xmlns:p14="http://schemas.microsoft.com/office/powerpoint/2010/main" val="33309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sv-SE" sz="4400" dirty="0">
                <a:solidFill>
                  <a:srgbClr val="080808"/>
                </a:solidFill>
                <a:cs typeface="Calibri Light"/>
              </a:rPr>
              <a:t>Information och dess värde för organisationen</a:t>
            </a:r>
            <a:endParaRPr lang="sv-SE" sz="4400" dirty="0">
              <a:solidFill>
                <a:srgbClr val="080808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0DD11D-877A-4425-8C3B-0A718314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04" y="338907"/>
            <a:ext cx="2028733" cy="2007379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5B73F0-BCC6-4C24-8D59-3227E67DF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47" y="3145028"/>
            <a:ext cx="2524866" cy="5744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A299ED-EF91-4FC9-9EAA-AF552DD4B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797486"/>
            <a:ext cx="2141658" cy="15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B1A3D27-B9D0-403B-833D-E04137C4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sv-SE" sz="5400" dirty="0"/>
              <a:t>Undvik om möjligt…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AC8359C0-FA71-4154-AFD6-50EA086CD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611547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033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A226B-E041-417A-A881-2BAF566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6A555B"/>
                </a:solidFill>
              </a:rPr>
              <a:t>Paus, vi </a:t>
            </a:r>
            <a:r>
              <a:rPr lang="en-US" sz="5800" dirty="0" err="1">
                <a:solidFill>
                  <a:srgbClr val="6A555B"/>
                </a:solidFill>
              </a:rPr>
              <a:t>startar</a:t>
            </a:r>
            <a:r>
              <a:rPr lang="en-US" sz="5800" dirty="0">
                <a:solidFill>
                  <a:srgbClr val="6A555B"/>
                </a:solidFill>
              </a:rPr>
              <a:t> 11:05 </a:t>
            </a:r>
            <a:r>
              <a:rPr lang="en-US" sz="5800" dirty="0" err="1">
                <a:solidFill>
                  <a:srgbClr val="6A555B"/>
                </a:solidFill>
              </a:rPr>
              <a:t>igen</a:t>
            </a:r>
            <a:endParaRPr lang="en-US" sz="5800" dirty="0">
              <a:solidFill>
                <a:srgbClr val="6A555B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BA39033-B463-4B97-BB4C-DEAACC11E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" r="1" b="2916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0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45BFBB-9A1D-4107-BDE7-50FD99C4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Olika typer av informationsbeskrivningar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1B3611-11ED-448C-BDE9-A440796F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5" y="2876496"/>
            <a:ext cx="5556380" cy="39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6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E3230-5A16-411C-8F6F-7E1B1EE7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CFE38A-EA4E-4B06-BB0C-54141218B4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Den enklaste formen</a:t>
            </a:r>
          </a:p>
          <a:p>
            <a:r>
              <a:rPr lang="sv-SE" dirty="0"/>
              <a:t>Bra i projekt och andra utvecklings- och samverkansaktiviteter</a:t>
            </a:r>
          </a:p>
          <a:p>
            <a:r>
              <a:rPr lang="sv-SE" dirty="0"/>
              <a:t>Att bli sams om ords betydelse i ett visst sammanhang underlättar vid samarbete, redovisning, och tillämpning</a:t>
            </a:r>
          </a:p>
          <a:p>
            <a:endParaRPr lang="sv-SE" dirty="0"/>
          </a:p>
        </p:txBody>
      </p:sp>
      <p:pic>
        <p:nvPicPr>
          <p:cNvPr id="1026" name="Picture 2" descr="Viktigt genombrott för årsrika | Senioren">
            <a:extLst>
              <a:ext uri="{FF2B5EF4-FFF2-40B4-BE49-F238E27FC236}">
                <a16:creationId xmlns:a16="http://schemas.microsoft.com/office/drawing/2014/main" id="{CAC88A35-091D-43AE-AA4A-CA39D16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94" y="3429000"/>
            <a:ext cx="22971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dlista | Karateklubb Elit">
            <a:extLst>
              <a:ext uri="{FF2B5EF4-FFF2-40B4-BE49-F238E27FC236}">
                <a16:creationId xmlns:a16="http://schemas.microsoft.com/office/drawing/2014/main" id="{10DF2EE3-0CE9-4429-810D-5BEB34F7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686">
            <a:off x="6692909" y="451184"/>
            <a:ext cx="3171922" cy="45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7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A74E698-8202-4F86-8D7A-19C560AE4C96}"/>
              </a:ext>
            </a:extLst>
          </p:cNvPr>
          <p:cNvSpPr txBox="1">
            <a:spLocks/>
          </p:cNvSpPr>
          <p:nvPr/>
        </p:nvSpPr>
        <p:spPr>
          <a:xfrm>
            <a:off x="838200" y="-132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Begreppsmodell och begreppsdefinition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4A98A9DB-2E56-4BA1-91F5-21126805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Begreppsmodell</a:t>
            </a:r>
          </a:p>
          <a:p>
            <a:pPr marL="0" indent="0">
              <a:buNone/>
            </a:pPr>
            <a:r>
              <a:rPr lang="sv-SE" sz="2000" dirty="0"/>
              <a:t>(ärende &amp; handling)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Begrepps-</a:t>
            </a:r>
          </a:p>
          <a:p>
            <a:pPr marL="0" indent="0">
              <a:buNone/>
            </a:pPr>
            <a:r>
              <a:rPr lang="sv-SE" dirty="0"/>
              <a:t>definitioner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BC0930E-6E22-472C-8159-C95913B3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55" y="1299865"/>
            <a:ext cx="8098547" cy="31451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A0AC3A0-01F6-4BAF-9543-12D78885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505" y="4171159"/>
            <a:ext cx="4909010" cy="267441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2AFE115-0E9A-4C97-83DB-B141B595719C}"/>
              </a:ext>
            </a:extLst>
          </p:cNvPr>
          <p:cNvSpPr txBox="1"/>
          <p:nvPr/>
        </p:nvSpPr>
        <p:spPr>
          <a:xfrm>
            <a:off x="9213272" y="6571734"/>
            <a:ext cx="315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93390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257F-F04F-4DA0-A53F-4EECC668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Informationsmodell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7E6EEE-8960-4578-B25E-7F99D55F7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8179" cy="4351338"/>
          </a:xfrm>
        </p:spPr>
        <p:txBody>
          <a:bodyPr/>
          <a:lstStyle/>
          <a:p>
            <a:r>
              <a:rPr lang="sv-SE" dirty="0"/>
              <a:t>Består av relevanta informationsobjekt i relation till varandra</a:t>
            </a:r>
          </a:p>
          <a:p>
            <a:r>
              <a:rPr lang="sv-SE" dirty="0"/>
              <a:t>Tillhörande attribut specificeras per informationsobjekt</a:t>
            </a:r>
          </a:p>
          <a:p>
            <a:r>
              <a:rPr lang="sv-SE" dirty="0"/>
              <a:t>Kan med fördel delas upp så att de inte blir för stora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C834F0-93F7-4C08-A954-1D6351F5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21" y="1196773"/>
            <a:ext cx="7323401" cy="51493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A06E211-6682-4808-819B-D400B8FCD362}"/>
              </a:ext>
            </a:extLst>
          </p:cNvPr>
          <p:cNvSpPr txBox="1"/>
          <p:nvPr/>
        </p:nvSpPr>
        <p:spPr>
          <a:xfrm>
            <a:off x="9986211" y="626006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Göteborg stad</a:t>
            </a:r>
          </a:p>
        </p:txBody>
      </p:sp>
    </p:spTree>
    <p:extLst>
      <p:ext uri="{BB962C8B-B14F-4D97-AF65-F5344CB8AC3E}">
        <p14:creationId xmlns:p14="http://schemas.microsoft.com/office/powerpoint/2010/main" val="109601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ECD84-9F77-4CB9-8143-2D18ECF1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Informationsflödesmodell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B79D3A-9691-4E7A-807A-89CCFC43BA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Beskriver logiska funktioner och hur informationen flödar mellan dessa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0F1EC1-20E8-4470-A1E2-2CDA2AA6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1825625"/>
            <a:ext cx="5762760" cy="43513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55CD4AC-4316-4511-B68D-BF119E2CA08B}"/>
              </a:ext>
            </a:extLst>
          </p:cNvPr>
          <p:cNvSpPr txBox="1"/>
          <p:nvPr/>
        </p:nvSpPr>
        <p:spPr>
          <a:xfrm>
            <a:off x="9208168" y="6488668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115968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E3A34E-A084-4057-9FA7-7BD39A7F0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813594"/>
            <a:ext cx="4519634" cy="4351338"/>
          </a:xfrm>
        </p:spPr>
        <p:txBody>
          <a:bodyPr/>
          <a:lstStyle/>
          <a:p>
            <a:r>
              <a:rPr lang="sv-SE" dirty="0"/>
              <a:t>Beskriver den struktur som informationen lagras enligt i ett system (databas)</a:t>
            </a:r>
          </a:p>
          <a:p>
            <a:r>
              <a:rPr lang="sv-SE" dirty="0"/>
              <a:t>Kan beskrivas i olika detaljeringsnivå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361A6B-6070-428F-BFF9-89085E2E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34" y="1364934"/>
            <a:ext cx="7558066" cy="54930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D752379-FCDC-468D-900A-E7EA8003E269}"/>
              </a:ext>
            </a:extLst>
          </p:cNvPr>
          <p:cNvSpPr/>
          <p:nvPr/>
        </p:nvSpPr>
        <p:spPr>
          <a:xfrm>
            <a:off x="0" y="278719"/>
            <a:ext cx="12192000" cy="1325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D96D56-6495-4D7A-8D2C-E4AF11CBC1E3}"/>
              </a:ext>
            </a:extLst>
          </p:cNvPr>
          <p:cNvSpPr/>
          <p:nvPr/>
        </p:nvSpPr>
        <p:spPr>
          <a:xfrm>
            <a:off x="0" y="354576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8414E6E-664C-4768-BF9D-CF2387842EA8}"/>
              </a:ext>
            </a:extLst>
          </p:cNvPr>
          <p:cNvSpPr/>
          <p:nvPr/>
        </p:nvSpPr>
        <p:spPr>
          <a:xfrm>
            <a:off x="-1" y="412449"/>
            <a:ext cx="12191999" cy="105810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3B5CA2C8-6C7B-4057-9596-70A254B7B950}"/>
              </a:ext>
            </a:extLst>
          </p:cNvPr>
          <p:cNvSpPr txBox="1">
            <a:spLocks/>
          </p:cNvSpPr>
          <p:nvPr/>
        </p:nvSpPr>
        <p:spPr>
          <a:xfrm>
            <a:off x="581891" y="278719"/>
            <a:ext cx="5401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</a:rPr>
              <a:t>Datamodell</a:t>
            </a:r>
          </a:p>
        </p:txBody>
      </p:sp>
    </p:spTree>
    <p:extLst>
      <p:ext uri="{BB962C8B-B14F-4D97-AF65-F5344CB8AC3E}">
        <p14:creationId xmlns:p14="http://schemas.microsoft.com/office/powerpoint/2010/main" val="2591312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6EE7E9-3806-4E84-91C9-8E6B8446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Sekvensdiagram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76D3B9-932F-43AD-A5C0-D1CD4D2F2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Beskriver</a:t>
            </a:r>
            <a:r>
              <a:rPr lang="en-US" sz="2000" dirty="0"/>
              <a:t> </a:t>
            </a:r>
            <a:r>
              <a:rPr lang="en-US" sz="2000" dirty="0" err="1"/>
              <a:t>vilken</a:t>
            </a:r>
            <a:r>
              <a:rPr lang="en-US" sz="2000" dirty="0"/>
              <a:t> information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hanteras</a:t>
            </a:r>
            <a:r>
              <a:rPr lang="en-US" sz="2000" dirty="0"/>
              <a:t> av </a:t>
            </a:r>
            <a:r>
              <a:rPr lang="en-US" sz="2000" dirty="0" err="1"/>
              <a:t>vilken</a:t>
            </a:r>
            <a:r>
              <a:rPr lang="en-US" sz="2000" dirty="0"/>
              <a:t> ”</a:t>
            </a:r>
            <a:r>
              <a:rPr lang="en-US" sz="2000" dirty="0" err="1"/>
              <a:t>aktör</a:t>
            </a:r>
            <a:r>
              <a:rPr lang="en-US" sz="2000" dirty="0"/>
              <a:t>” i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visst</a:t>
            </a:r>
            <a:r>
              <a:rPr lang="en-US" sz="2000" dirty="0"/>
              <a:t> </a:t>
            </a:r>
            <a:r>
              <a:rPr lang="en-US" sz="2000" dirty="0" err="1"/>
              <a:t>flöde</a:t>
            </a:r>
            <a:endParaRPr lang="en-US" sz="2000" dirty="0"/>
          </a:p>
          <a:p>
            <a:r>
              <a:rPr lang="en-US" sz="2000" dirty="0"/>
              <a:t>“</a:t>
            </a:r>
            <a:r>
              <a:rPr lang="en-US" sz="2000" dirty="0" err="1"/>
              <a:t>Interaktionsdiagram</a:t>
            </a:r>
            <a:r>
              <a:rPr lang="en-US" sz="2000" dirty="0"/>
              <a:t>” </a:t>
            </a:r>
            <a:r>
              <a:rPr lang="en-US" sz="2000" dirty="0" err="1"/>
              <a:t>mellan</a:t>
            </a:r>
            <a:r>
              <a:rPr lang="en-US" sz="2000" dirty="0"/>
              <a:t> </a:t>
            </a:r>
            <a:r>
              <a:rPr lang="en-US" sz="2000" dirty="0" err="1"/>
              <a:t>användare</a:t>
            </a:r>
            <a:r>
              <a:rPr lang="en-US" sz="2000" dirty="0"/>
              <a:t> &lt;-&gt; </a:t>
            </a:r>
            <a:r>
              <a:rPr lang="en-US" sz="2000" dirty="0" err="1"/>
              <a:t>gränssnitt</a:t>
            </a:r>
            <a:r>
              <a:rPr lang="en-US" sz="2000" dirty="0"/>
              <a:t> &lt;-&gt; system</a:t>
            </a:r>
          </a:p>
          <a:p>
            <a:r>
              <a:rPr lang="en-US" sz="2000" dirty="0" err="1"/>
              <a:t>Exempel</a:t>
            </a:r>
            <a:r>
              <a:rPr lang="en-US" sz="2000" dirty="0"/>
              <a:t>: </a:t>
            </a:r>
            <a:r>
              <a:rPr lang="en-US" sz="2000" dirty="0" err="1"/>
              <a:t>uttag</a:t>
            </a:r>
            <a:r>
              <a:rPr lang="en-US" sz="2000" dirty="0"/>
              <a:t> i </a:t>
            </a:r>
            <a:r>
              <a:rPr lang="en-US" sz="2000" dirty="0" err="1"/>
              <a:t>bankomat</a:t>
            </a:r>
            <a:endParaRPr lang="en-US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A02760-DF02-48D4-BA6E-5FECBE33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07" y="70924"/>
            <a:ext cx="4337980" cy="667381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856B47C-BD0E-4ABC-8621-9F7BA06975B4}"/>
              </a:ext>
            </a:extLst>
          </p:cNvPr>
          <p:cNvSpPr txBox="1"/>
          <p:nvPr/>
        </p:nvSpPr>
        <p:spPr>
          <a:xfrm>
            <a:off x="9783410" y="6488668"/>
            <a:ext cx="254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Microsoft support</a:t>
            </a:r>
          </a:p>
        </p:txBody>
      </p:sp>
    </p:spTree>
    <p:extLst>
      <p:ext uri="{BB962C8B-B14F-4D97-AF65-F5344CB8AC3E}">
        <p14:creationId xmlns:p14="http://schemas.microsoft.com/office/powerpoint/2010/main" val="308706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497E3-3369-410D-9718-A8E20F3F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Hantering av information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åltavla">
            <a:extLst>
              <a:ext uri="{FF2B5EF4-FFF2-40B4-BE49-F238E27FC236}">
                <a16:creationId xmlns:a16="http://schemas.microsoft.com/office/drawing/2014/main" id="{53259D51-0BE3-42DB-BA16-A6AE82BD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09B3-8E51-42E1-B4C5-F9EE90F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sv-SE" sz="4000"/>
              <a:t>Syftet med utbildningen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8FD09D6-7436-41A0-9FAD-18019EA98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78085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546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D3C393-2B74-4A06-B231-A8D24D17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Vid projekt och annan samverkan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4F73DD-C0C0-461B-9446-E0EBC5C2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Om en begreppslista ej finns tillgänglig – Skapa en för uppdraget</a:t>
            </a:r>
          </a:p>
          <a:p>
            <a:pPr lvl="1"/>
            <a:r>
              <a:rPr lang="sv-SE" dirty="0"/>
              <a:t>Utgå gärna från nationella källor</a:t>
            </a:r>
          </a:p>
          <a:p>
            <a:pPr lvl="1"/>
            <a:r>
              <a:rPr lang="sv-SE" dirty="0"/>
              <a:t>Ange källa per begrepp</a:t>
            </a:r>
          </a:p>
          <a:p>
            <a:endParaRPr lang="sv-SE" sz="2400" dirty="0"/>
          </a:p>
          <a:p>
            <a:r>
              <a:rPr lang="sv-SE" sz="2400" dirty="0"/>
              <a:t>Använd begreppslistan inom uppdraget – Ni minskar antalet missförstånd</a:t>
            </a:r>
          </a:p>
          <a:p>
            <a:endParaRPr lang="sv-SE" sz="2400" dirty="0"/>
          </a:p>
          <a:p>
            <a:r>
              <a:rPr lang="sv-SE" sz="2400" dirty="0"/>
              <a:t>Spara och återvinn begreppslistor</a:t>
            </a:r>
          </a:p>
          <a:p>
            <a:pPr lvl="1"/>
            <a:r>
              <a:rPr lang="sv-SE" dirty="0"/>
              <a:t>Skapa en gemensam begreppslista som ni fyller på efter hand och återvinner ur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7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33528-0A13-445C-8038-1EEB37A8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Förvaltning av system -&gt; Information</a:t>
            </a:r>
          </a:p>
        </p:txBody>
      </p:sp>
      <p:pic>
        <p:nvPicPr>
          <p:cNvPr id="5" name="Platshållare för innehåll 4" descr="Databas">
            <a:extLst>
              <a:ext uri="{FF2B5EF4-FFF2-40B4-BE49-F238E27FC236}">
                <a16:creationId xmlns:a16="http://schemas.microsoft.com/office/drawing/2014/main" id="{5AEF562A-4B7C-4A9E-AEA7-B27D54DD8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07" y="2221174"/>
            <a:ext cx="914400" cy="914400"/>
          </a:xfrm>
        </p:spPr>
      </p:pic>
      <p:pic>
        <p:nvPicPr>
          <p:cNvPr id="6" name="Platshållare för innehåll 4" descr="Databas">
            <a:extLst>
              <a:ext uri="{FF2B5EF4-FFF2-40B4-BE49-F238E27FC236}">
                <a16:creationId xmlns:a16="http://schemas.microsoft.com/office/drawing/2014/main" id="{6B8A060D-C630-4FF7-8E25-C71EEAE4F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979" y="2808027"/>
            <a:ext cx="914400" cy="914400"/>
          </a:xfrm>
          <a:prstGeom prst="rect">
            <a:avLst/>
          </a:prstGeom>
        </p:spPr>
      </p:pic>
      <p:pic>
        <p:nvPicPr>
          <p:cNvPr id="7" name="Platshållare för innehåll 4" descr="Databas">
            <a:extLst>
              <a:ext uri="{FF2B5EF4-FFF2-40B4-BE49-F238E27FC236}">
                <a16:creationId xmlns:a16="http://schemas.microsoft.com/office/drawing/2014/main" id="{FF2759B7-A443-4058-AE85-CB35187AA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6051" y="2204114"/>
            <a:ext cx="914400" cy="9144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56CC4D6-A048-4180-9E3B-0C368AA58D8B}"/>
              </a:ext>
            </a:extLst>
          </p:cNvPr>
          <p:cNvSpPr txBox="1"/>
          <p:nvPr/>
        </p:nvSpPr>
        <p:spPr>
          <a:xfrm>
            <a:off x="1009935" y="3743388"/>
            <a:ext cx="161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Organisationen har ett antal system</a:t>
            </a:r>
          </a:p>
        </p:txBody>
      </p:sp>
      <p:pic>
        <p:nvPicPr>
          <p:cNvPr id="9" name="Platshållare för innehåll 4" descr="Databas">
            <a:extLst>
              <a:ext uri="{FF2B5EF4-FFF2-40B4-BE49-F238E27FC236}">
                <a16:creationId xmlns:a16="http://schemas.microsoft.com/office/drawing/2014/main" id="{48CF5623-5940-46C9-AE85-162E64CC0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3268" y="4627726"/>
            <a:ext cx="914400" cy="914400"/>
          </a:xfrm>
          <a:prstGeom prst="rect">
            <a:avLst/>
          </a:prstGeom>
        </p:spPr>
      </p:pic>
      <p:pic>
        <p:nvPicPr>
          <p:cNvPr id="10" name="Platshållare för innehåll 4" descr="Databas">
            <a:extLst>
              <a:ext uri="{FF2B5EF4-FFF2-40B4-BE49-F238E27FC236}">
                <a16:creationId xmlns:a16="http://schemas.microsoft.com/office/drawing/2014/main" id="{811DFF7C-4E5B-490F-ABB2-99C258EC5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3340" y="5214579"/>
            <a:ext cx="914400" cy="914400"/>
          </a:xfrm>
          <a:prstGeom prst="rect">
            <a:avLst/>
          </a:prstGeom>
        </p:spPr>
      </p:pic>
      <p:pic>
        <p:nvPicPr>
          <p:cNvPr id="11" name="Platshållare för innehåll 4" descr="Databas">
            <a:extLst>
              <a:ext uri="{FF2B5EF4-FFF2-40B4-BE49-F238E27FC236}">
                <a16:creationId xmlns:a16="http://schemas.microsoft.com/office/drawing/2014/main" id="{D5CF7D0C-48D3-4040-BA57-10959B73A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412" y="4610666"/>
            <a:ext cx="914400" cy="9144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673957D-E68E-4C96-9FA0-264BD8F66B95}"/>
              </a:ext>
            </a:extLst>
          </p:cNvPr>
          <p:cNvSpPr txBox="1"/>
          <p:nvPr/>
        </p:nvSpPr>
        <p:spPr>
          <a:xfrm>
            <a:off x="4024594" y="6069501"/>
            <a:ext cx="117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Som kan förvaltas</a:t>
            </a:r>
          </a:p>
        </p:txBody>
      </p:sp>
      <p:pic>
        <p:nvPicPr>
          <p:cNvPr id="13" name="Platshållare för innehåll 4" descr="Databas">
            <a:extLst>
              <a:ext uri="{FF2B5EF4-FFF2-40B4-BE49-F238E27FC236}">
                <a16:creationId xmlns:a16="http://schemas.microsoft.com/office/drawing/2014/main" id="{82038F5F-0A07-42C0-A375-B68A0B81F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466" y="2221174"/>
            <a:ext cx="914400" cy="914400"/>
          </a:xfrm>
          <a:prstGeom prst="rect">
            <a:avLst/>
          </a:prstGeom>
        </p:spPr>
      </p:pic>
      <p:pic>
        <p:nvPicPr>
          <p:cNvPr id="14" name="Platshållare för innehåll 4" descr="Databas">
            <a:extLst>
              <a:ext uri="{FF2B5EF4-FFF2-40B4-BE49-F238E27FC236}">
                <a16:creationId xmlns:a16="http://schemas.microsoft.com/office/drawing/2014/main" id="{36F7465C-2FC1-4234-8889-256C2C999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538" y="2808027"/>
            <a:ext cx="914400" cy="914400"/>
          </a:xfrm>
          <a:prstGeom prst="rect">
            <a:avLst/>
          </a:prstGeom>
        </p:spPr>
      </p:pic>
      <p:pic>
        <p:nvPicPr>
          <p:cNvPr id="15" name="Platshållare för innehåll 4" descr="Databas">
            <a:extLst>
              <a:ext uri="{FF2B5EF4-FFF2-40B4-BE49-F238E27FC236}">
                <a16:creationId xmlns:a16="http://schemas.microsoft.com/office/drawing/2014/main" id="{2F7CA026-73BF-4EFC-940D-A7F7331CA3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4610" y="2204114"/>
            <a:ext cx="914400" cy="9144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438DF661-9DC3-4248-B7FB-9B9254C0463D}"/>
              </a:ext>
            </a:extLst>
          </p:cNvPr>
          <p:cNvSpPr txBox="1"/>
          <p:nvPr/>
        </p:nvSpPr>
        <p:spPr>
          <a:xfrm>
            <a:off x="5557812" y="3606582"/>
            <a:ext cx="16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Som innehåller information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3D0E745-5EA3-400B-83DA-B1A6B1FA1833}"/>
              </a:ext>
            </a:extLst>
          </p:cNvPr>
          <p:cNvSpPr/>
          <p:nvPr/>
        </p:nvSpPr>
        <p:spPr>
          <a:xfrm>
            <a:off x="5461560" y="252452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E7B37A5-9857-4B9B-98F2-48CAEEC83F75}"/>
              </a:ext>
            </a:extLst>
          </p:cNvPr>
          <p:cNvSpPr/>
          <p:nvPr/>
        </p:nvSpPr>
        <p:spPr>
          <a:xfrm>
            <a:off x="6724099" y="249744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02B43E6-DAD0-436B-B036-DBE65D405043}"/>
              </a:ext>
            </a:extLst>
          </p:cNvPr>
          <p:cNvSpPr/>
          <p:nvPr/>
        </p:nvSpPr>
        <p:spPr>
          <a:xfrm>
            <a:off x="6091632" y="3096327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C6C310B-0DB7-4883-B0D6-51B557F9F2A7}"/>
              </a:ext>
            </a:extLst>
          </p:cNvPr>
          <p:cNvSpPr/>
          <p:nvPr/>
        </p:nvSpPr>
        <p:spPr>
          <a:xfrm>
            <a:off x="5460782" y="2712025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BAD807F-240B-47A3-9A8D-E08BCB5E71CF}"/>
              </a:ext>
            </a:extLst>
          </p:cNvPr>
          <p:cNvSpPr/>
          <p:nvPr/>
        </p:nvSpPr>
        <p:spPr>
          <a:xfrm>
            <a:off x="5460782" y="2899653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A590814-0BB6-45C3-879C-88FCA77975D7}"/>
              </a:ext>
            </a:extLst>
          </p:cNvPr>
          <p:cNvSpPr/>
          <p:nvPr/>
        </p:nvSpPr>
        <p:spPr>
          <a:xfrm>
            <a:off x="6724099" y="2678374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AA8B185-4656-426A-ACB4-8C4807F58054}"/>
              </a:ext>
            </a:extLst>
          </p:cNvPr>
          <p:cNvSpPr/>
          <p:nvPr/>
        </p:nvSpPr>
        <p:spPr>
          <a:xfrm>
            <a:off x="6721704" y="2870378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8DEEA11-7BEA-49FD-B50F-5EF9C4EC89CD}"/>
              </a:ext>
            </a:extLst>
          </p:cNvPr>
          <p:cNvSpPr/>
          <p:nvPr/>
        </p:nvSpPr>
        <p:spPr>
          <a:xfrm>
            <a:off x="6091632" y="3480401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C8F969A-FFD8-4D06-9BED-8698ACC681F2}"/>
              </a:ext>
            </a:extLst>
          </p:cNvPr>
          <p:cNvSpPr/>
          <p:nvPr/>
        </p:nvSpPr>
        <p:spPr>
          <a:xfrm>
            <a:off x="6091632" y="3288397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 26" descr="Linjepil medsols böj">
            <a:extLst>
              <a:ext uri="{FF2B5EF4-FFF2-40B4-BE49-F238E27FC236}">
                <a16:creationId xmlns:a16="http://schemas.microsoft.com/office/drawing/2014/main" id="{05FD4746-99E1-418F-AE42-7A5B89EED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261561">
            <a:off x="2254104" y="4504306"/>
            <a:ext cx="914400" cy="914400"/>
          </a:xfrm>
          <a:prstGeom prst="rect">
            <a:avLst/>
          </a:prstGeom>
        </p:spPr>
      </p:pic>
      <p:pic>
        <p:nvPicPr>
          <p:cNvPr id="28" name="Bild 27" descr="Linjepil medsols böj">
            <a:extLst>
              <a:ext uri="{FF2B5EF4-FFF2-40B4-BE49-F238E27FC236}">
                <a16:creationId xmlns:a16="http://schemas.microsoft.com/office/drawing/2014/main" id="{C7CD69FB-338D-40BB-BFDA-DB7EF0C3B0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854780">
            <a:off x="5618582" y="4199450"/>
            <a:ext cx="914400" cy="914400"/>
          </a:xfrm>
          <a:prstGeom prst="rect">
            <a:avLst/>
          </a:prstGeom>
        </p:spPr>
      </p:pic>
      <p:pic>
        <p:nvPicPr>
          <p:cNvPr id="29" name="Platshållare för innehåll 4" descr="Databas">
            <a:extLst>
              <a:ext uri="{FF2B5EF4-FFF2-40B4-BE49-F238E27FC236}">
                <a16:creationId xmlns:a16="http://schemas.microsoft.com/office/drawing/2014/main" id="{C7387F2B-048F-4A1C-9AD4-5AD7B3B03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5753" y="2225994"/>
            <a:ext cx="914400" cy="914400"/>
          </a:xfrm>
          <a:prstGeom prst="rect">
            <a:avLst/>
          </a:prstGeom>
        </p:spPr>
      </p:pic>
      <p:pic>
        <p:nvPicPr>
          <p:cNvPr id="30" name="Platshållare för innehåll 4" descr="Databas">
            <a:extLst>
              <a:ext uri="{FF2B5EF4-FFF2-40B4-BE49-F238E27FC236}">
                <a16:creationId xmlns:a16="http://schemas.microsoft.com/office/drawing/2014/main" id="{60227BFF-32E5-4658-B73B-03D7710A4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5825" y="2812847"/>
            <a:ext cx="914400" cy="914400"/>
          </a:xfrm>
          <a:prstGeom prst="rect">
            <a:avLst/>
          </a:prstGeom>
        </p:spPr>
      </p:pic>
      <p:pic>
        <p:nvPicPr>
          <p:cNvPr id="31" name="Platshållare för innehåll 4" descr="Databas">
            <a:extLst>
              <a:ext uri="{FF2B5EF4-FFF2-40B4-BE49-F238E27FC236}">
                <a16:creationId xmlns:a16="http://schemas.microsoft.com/office/drawing/2014/main" id="{7C13D190-D928-492D-A4E0-C7A8A1142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5897" y="2208934"/>
            <a:ext cx="914400" cy="914400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666063D4-4A45-4C76-9C2C-68A7D7B94F25}"/>
              </a:ext>
            </a:extLst>
          </p:cNvPr>
          <p:cNvSpPr txBox="1"/>
          <p:nvPr/>
        </p:nvSpPr>
        <p:spPr>
          <a:xfrm>
            <a:off x="9395825" y="3599162"/>
            <a:ext cx="10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Som kan förvaltas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A5296D2-8755-47DC-9DA1-19E7BE2A9A96}"/>
              </a:ext>
            </a:extLst>
          </p:cNvPr>
          <p:cNvSpPr/>
          <p:nvPr/>
        </p:nvSpPr>
        <p:spPr>
          <a:xfrm>
            <a:off x="9022847" y="252934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90DACC4-6A2E-4538-8BAB-B6161779F0DA}"/>
              </a:ext>
            </a:extLst>
          </p:cNvPr>
          <p:cNvSpPr/>
          <p:nvPr/>
        </p:nvSpPr>
        <p:spPr>
          <a:xfrm>
            <a:off x="10285386" y="250226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FD6C298-24AE-419D-9989-580A27ABF45B}"/>
              </a:ext>
            </a:extLst>
          </p:cNvPr>
          <p:cNvSpPr/>
          <p:nvPr/>
        </p:nvSpPr>
        <p:spPr>
          <a:xfrm>
            <a:off x="9652919" y="3101147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6017334-A4C4-4A71-9B5E-7A1D065AC309}"/>
              </a:ext>
            </a:extLst>
          </p:cNvPr>
          <p:cNvSpPr/>
          <p:nvPr/>
        </p:nvSpPr>
        <p:spPr>
          <a:xfrm>
            <a:off x="9022069" y="2716845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00889B1-7733-45B0-852D-46F9E9893F95}"/>
              </a:ext>
            </a:extLst>
          </p:cNvPr>
          <p:cNvSpPr/>
          <p:nvPr/>
        </p:nvSpPr>
        <p:spPr>
          <a:xfrm>
            <a:off x="9022069" y="2904473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9DE7C7C-C24F-45EC-BF36-51955841A85C}"/>
              </a:ext>
            </a:extLst>
          </p:cNvPr>
          <p:cNvSpPr/>
          <p:nvPr/>
        </p:nvSpPr>
        <p:spPr>
          <a:xfrm>
            <a:off x="10285386" y="2683194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02D4745-D170-4FE1-AD09-3CA7BA5A1560}"/>
              </a:ext>
            </a:extLst>
          </p:cNvPr>
          <p:cNvSpPr/>
          <p:nvPr/>
        </p:nvSpPr>
        <p:spPr>
          <a:xfrm>
            <a:off x="10282991" y="2875198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D1D8DE8-153A-43A2-BA36-20798B279456}"/>
              </a:ext>
            </a:extLst>
          </p:cNvPr>
          <p:cNvSpPr/>
          <p:nvPr/>
        </p:nvSpPr>
        <p:spPr>
          <a:xfrm>
            <a:off x="9652919" y="3485221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3D309120-EB85-42C1-8AD9-4199434290A3}"/>
              </a:ext>
            </a:extLst>
          </p:cNvPr>
          <p:cNvSpPr/>
          <p:nvPr/>
        </p:nvSpPr>
        <p:spPr>
          <a:xfrm>
            <a:off x="9652919" y="3293217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9" name="Bild 48" descr="Manlig profil">
            <a:extLst>
              <a:ext uri="{FF2B5EF4-FFF2-40B4-BE49-F238E27FC236}">
                <a16:creationId xmlns:a16="http://schemas.microsoft.com/office/drawing/2014/main" id="{B22BD585-0491-4FB0-8CB0-E72453962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25834" y="1673062"/>
            <a:ext cx="687292" cy="687292"/>
          </a:xfrm>
          <a:prstGeom prst="rect">
            <a:avLst/>
          </a:prstGeom>
        </p:spPr>
      </p:pic>
      <p:pic>
        <p:nvPicPr>
          <p:cNvPr id="51" name="Bild 50" descr="Kvinnlig profil">
            <a:extLst>
              <a:ext uri="{FF2B5EF4-FFF2-40B4-BE49-F238E27FC236}">
                <a16:creationId xmlns:a16="http://schemas.microsoft.com/office/drawing/2014/main" id="{A6B7212C-67D5-45FE-8FE9-4D271F8536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6252" y="2308363"/>
            <a:ext cx="687292" cy="687292"/>
          </a:xfrm>
          <a:prstGeom prst="rect">
            <a:avLst/>
          </a:prstGeom>
        </p:spPr>
      </p:pic>
      <p:pic>
        <p:nvPicPr>
          <p:cNvPr id="52" name="Bild 51" descr="Manlig profil">
            <a:extLst>
              <a:ext uri="{FF2B5EF4-FFF2-40B4-BE49-F238E27FC236}">
                <a16:creationId xmlns:a16="http://schemas.microsoft.com/office/drawing/2014/main" id="{22DFD982-8654-406C-BBAA-AA584DD127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92951" y="2281870"/>
            <a:ext cx="687292" cy="687292"/>
          </a:xfrm>
          <a:prstGeom prst="rect">
            <a:avLst/>
          </a:prstGeom>
        </p:spPr>
      </p:pic>
      <p:pic>
        <p:nvPicPr>
          <p:cNvPr id="53" name="Bild 52" descr="Kvinnlig profil">
            <a:extLst>
              <a:ext uri="{FF2B5EF4-FFF2-40B4-BE49-F238E27FC236}">
                <a16:creationId xmlns:a16="http://schemas.microsoft.com/office/drawing/2014/main" id="{4878997B-E324-4E64-82EC-2B4FED456F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64912" y="1700310"/>
            <a:ext cx="687292" cy="687292"/>
          </a:xfrm>
          <a:prstGeom prst="rect">
            <a:avLst/>
          </a:prstGeom>
        </p:spPr>
      </p:pic>
      <p:pic>
        <p:nvPicPr>
          <p:cNvPr id="55" name="Bild 54" descr="Linjepil: rak">
            <a:extLst>
              <a:ext uri="{FF2B5EF4-FFF2-40B4-BE49-F238E27FC236}">
                <a16:creationId xmlns:a16="http://schemas.microsoft.com/office/drawing/2014/main" id="{ECD11431-2208-4F4B-A132-B37E355757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7642387" y="2735129"/>
            <a:ext cx="914400" cy="914400"/>
          </a:xfrm>
          <a:prstGeom prst="rect">
            <a:avLst/>
          </a:prstGeom>
        </p:spPr>
      </p:pic>
      <p:pic>
        <p:nvPicPr>
          <p:cNvPr id="74" name="Platshållare för innehåll 4" descr="Databas">
            <a:extLst>
              <a:ext uri="{FF2B5EF4-FFF2-40B4-BE49-F238E27FC236}">
                <a16:creationId xmlns:a16="http://schemas.microsoft.com/office/drawing/2014/main" id="{897F2606-6953-40F2-AB5F-449973FD01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56790" y="2839650"/>
            <a:ext cx="914400" cy="914400"/>
          </a:xfrm>
          <a:prstGeom prst="rect">
            <a:avLst/>
          </a:prstGeom>
        </p:spPr>
      </p:pic>
      <p:cxnSp>
        <p:nvCxnSpPr>
          <p:cNvPr id="76" name="Rak pilkoppling 75">
            <a:extLst>
              <a:ext uri="{FF2B5EF4-FFF2-40B4-BE49-F238E27FC236}">
                <a16:creationId xmlns:a16="http://schemas.microsoft.com/office/drawing/2014/main" id="{68ABB7D2-D7D2-4400-95E3-BCB083E7205E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0025897" y="3149148"/>
            <a:ext cx="1114612" cy="3312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pilkoppling 77">
            <a:extLst>
              <a:ext uri="{FF2B5EF4-FFF2-40B4-BE49-F238E27FC236}">
                <a16:creationId xmlns:a16="http://schemas.microsoft.com/office/drawing/2014/main" id="{59418DBF-5159-4F7C-936F-CE2069FC04DD}"/>
              </a:ext>
            </a:extLst>
          </p:cNvPr>
          <p:cNvCxnSpPr>
            <a:cxnSpLocks/>
          </p:cNvCxnSpPr>
          <p:nvPr/>
        </p:nvCxnSpPr>
        <p:spPr>
          <a:xfrm>
            <a:off x="9379163" y="2549512"/>
            <a:ext cx="1761346" cy="7388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D949ABFE-0A0A-431A-A6DB-11121AA3B5EA}"/>
              </a:ext>
            </a:extLst>
          </p:cNvPr>
          <p:cNvCxnSpPr>
            <a:cxnSpLocks/>
          </p:cNvCxnSpPr>
          <p:nvPr/>
        </p:nvCxnSpPr>
        <p:spPr>
          <a:xfrm>
            <a:off x="10655969" y="2586209"/>
            <a:ext cx="484540" cy="5629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ruta 81">
            <a:extLst>
              <a:ext uri="{FF2B5EF4-FFF2-40B4-BE49-F238E27FC236}">
                <a16:creationId xmlns:a16="http://schemas.microsoft.com/office/drawing/2014/main" id="{23BD724A-2250-4B9B-8BCA-6549FCBD3EE2}"/>
              </a:ext>
            </a:extLst>
          </p:cNvPr>
          <p:cNvSpPr txBox="1"/>
          <p:nvPr/>
        </p:nvSpPr>
        <p:spPr>
          <a:xfrm>
            <a:off x="5703613" y="1295714"/>
            <a:ext cx="16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Gemensam information</a:t>
            </a:r>
          </a:p>
        </p:txBody>
      </p:sp>
      <p:cxnSp>
        <p:nvCxnSpPr>
          <p:cNvPr id="84" name="Rak koppling 83">
            <a:extLst>
              <a:ext uri="{FF2B5EF4-FFF2-40B4-BE49-F238E27FC236}">
                <a16:creationId xmlns:a16="http://schemas.microsoft.com/office/drawing/2014/main" id="{1F4C87DF-627A-4A84-A766-E87E22974C04}"/>
              </a:ext>
            </a:extLst>
          </p:cNvPr>
          <p:cNvCxnSpPr/>
          <p:nvPr/>
        </p:nvCxnSpPr>
        <p:spPr>
          <a:xfrm flipV="1">
            <a:off x="5647271" y="1982073"/>
            <a:ext cx="589936" cy="588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koppling 84">
            <a:extLst>
              <a:ext uri="{FF2B5EF4-FFF2-40B4-BE49-F238E27FC236}">
                <a16:creationId xmlns:a16="http://schemas.microsoft.com/office/drawing/2014/main" id="{3BF4A1EF-B06C-4515-A62C-5DC76A514EF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278121" y="1999187"/>
            <a:ext cx="0" cy="1097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FED0B807-8239-4AAF-BA08-48FF4DB42BF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350995" y="2007541"/>
            <a:ext cx="559593" cy="48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Bild 91" descr="Prispall">
            <a:extLst>
              <a:ext uri="{FF2B5EF4-FFF2-40B4-BE49-F238E27FC236}">
                <a16:creationId xmlns:a16="http://schemas.microsoft.com/office/drawing/2014/main" id="{C851A1CA-1051-4D9F-9B2B-84CA838F3F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92697" y="5040396"/>
            <a:ext cx="1622032" cy="1622032"/>
          </a:xfrm>
          <a:prstGeom prst="rect">
            <a:avLst/>
          </a:prstGeom>
        </p:spPr>
      </p:pic>
      <p:pic>
        <p:nvPicPr>
          <p:cNvPr id="93" name="Bild 92" descr="Linjepil: rak">
            <a:extLst>
              <a:ext uri="{FF2B5EF4-FFF2-40B4-BE49-F238E27FC236}">
                <a16:creationId xmlns:a16="http://schemas.microsoft.com/office/drawing/2014/main" id="{FC4405C0-073E-42DB-847A-A729A0C172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6200000">
            <a:off x="10519137" y="4044105"/>
            <a:ext cx="914400" cy="914400"/>
          </a:xfrm>
          <a:prstGeom prst="rect">
            <a:avLst/>
          </a:prstGeom>
        </p:spPr>
      </p:pic>
      <p:sp>
        <p:nvSpPr>
          <p:cNvPr id="94" name="textruta 93">
            <a:extLst>
              <a:ext uri="{FF2B5EF4-FFF2-40B4-BE49-F238E27FC236}">
                <a16:creationId xmlns:a16="http://schemas.microsoft.com/office/drawing/2014/main" id="{604A7DED-EA23-4A7F-B269-A2E00DB6D86E}"/>
              </a:ext>
            </a:extLst>
          </p:cNvPr>
          <p:cNvSpPr txBox="1"/>
          <p:nvPr/>
        </p:nvSpPr>
        <p:spPr>
          <a:xfrm>
            <a:off x="9528412" y="6504062"/>
            <a:ext cx="282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Bättre informationskvalité</a:t>
            </a:r>
          </a:p>
        </p:txBody>
      </p:sp>
    </p:spTree>
    <p:extLst>
      <p:ext uri="{BB962C8B-B14F-4D97-AF65-F5344CB8AC3E}">
        <p14:creationId xmlns:p14="http://schemas.microsoft.com/office/powerpoint/2010/main" val="24673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82" grpId="0"/>
      <p:bldP spid="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7B08E-FE26-4939-97ED-C51A550A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1325563"/>
          </a:xfrm>
        </p:spPr>
        <p:txBody>
          <a:bodyPr/>
          <a:lstStyle/>
          <a:p>
            <a:r>
              <a:rPr lang="sv-SE" dirty="0"/>
              <a:t>I processen identifieras informationsbehovet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2BF043-8993-4494-B4E5-BD01EE1A1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718" y="1289214"/>
            <a:ext cx="4565305" cy="5472602"/>
          </a:xfrm>
        </p:spPr>
        <p:txBody>
          <a:bodyPr>
            <a:normAutofit/>
          </a:bodyPr>
          <a:lstStyle/>
          <a:p>
            <a:r>
              <a:rPr lang="sv-SE" dirty="0"/>
              <a:t>Informationsobjekt</a:t>
            </a:r>
          </a:p>
          <a:p>
            <a:pPr lvl="1"/>
            <a:r>
              <a:rPr lang="sv-SE" dirty="0"/>
              <a:t>Används för att beskriva den information som verksamheten behöver eller använder.</a:t>
            </a:r>
          </a:p>
          <a:p>
            <a:r>
              <a:rPr lang="sv-SE" dirty="0"/>
              <a:t>Attribut</a:t>
            </a:r>
          </a:p>
          <a:p>
            <a:pPr lvl="1"/>
            <a:r>
              <a:rPr lang="sv-SE" dirty="0"/>
              <a:t>Specificerar innehåll</a:t>
            </a:r>
          </a:p>
          <a:p>
            <a:r>
              <a:rPr lang="sv-SE" dirty="0"/>
              <a:t>Relationer</a:t>
            </a:r>
          </a:p>
          <a:p>
            <a:pPr lvl="1"/>
            <a:r>
              <a:rPr lang="sv-SE" dirty="0"/>
              <a:t>Enkel, del av, specialisering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Informationsmodeller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04749D-FA3E-418C-B940-58636D43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3936"/>
            <a:ext cx="6788495" cy="3004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3A1C4D-01C4-433B-AF02-BBB36734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9214"/>
            <a:ext cx="6788493" cy="2546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 5" descr="Linjepil: rak">
            <a:extLst>
              <a:ext uri="{FF2B5EF4-FFF2-40B4-BE49-F238E27FC236}">
                <a16:creationId xmlns:a16="http://schemas.microsoft.com/office/drawing/2014/main" id="{B496CCBB-94A7-4C65-969D-B30CA9EEA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507457" y="5111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54F30-7D79-4803-A81A-2295CA6C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Var börjar man och vad är målet?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14C1FB3-C9C9-4D21-B008-792AB0A3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4587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0DFAA7-8A10-473C-B250-F1376A77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sv-SE" sz="3400"/>
              <a:t>Informationskartläggning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6D29356-6BC8-46DD-9425-A56742CA6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/>
          </a:bodyPr>
          <a:lstStyle/>
          <a:p>
            <a:pPr algn="l"/>
            <a:r>
              <a:rPr lang="sv-SE" dirty="0"/>
              <a:t>Informationsklassificering som Ingång till Informationskartläggning.</a:t>
            </a:r>
          </a:p>
        </p:txBody>
      </p:sp>
      <p:pic>
        <p:nvPicPr>
          <p:cNvPr id="5" name="Bild 4" descr="Dörr är öppen kontur">
            <a:extLst>
              <a:ext uri="{FF2B5EF4-FFF2-40B4-BE49-F238E27FC236}">
                <a16:creationId xmlns:a16="http://schemas.microsoft.com/office/drawing/2014/main" id="{56E3DBBB-8F4F-4BE2-BADE-84E2E67C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350B89-32EE-4677-B7DB-B3225161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52" y="609597"/>
            <a:ext cx="9684503" cy="1330841"/>
          </a:xfrm>
        </p:spPr>
        <p:txBody>
          <a:bodyPr>
            <a:normAutofit/>
          </a:bodyPr>
          <a:lstStyle/>
          <a:p>
            <a:r>
              <a:rPr lang="sv-SE"/>
              <a:t>Informationskartläggning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1D0811-F603-4197-BAE0-54738DF7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53" y="2198362"/>
            <a:ext cx="5544272" cy="3917773"/>
          </a:xfrm>
        </p:spPr>
        <p:txBody>
          <a:bodyPr>
            <a:normAutofit/>
          </a:bodyPr>
          <a:lstStyle/>
          <a:p>
            <a:r>
              <a:rPr lang="sv-SE" dirty="0"/>
              <a:t>identifiera, beskriva och klassificera information.</a:t>
            </a:r>
          </a:p>
          <a:p>
            <a:r>
              <a:rPr lang="sv-SE" dirty="0"/>
              <a:t>Beskriva informationens kontext (tex relationer till aktörer, verksamhetsprocesser, informationsbehandling).</a:t>
            </a:r>
          </a:p>
          <a:p>
            <a:r>
              <a:rPr lang="sv-SE" dirty="0"/>
              <a:t>Hitta källor, konsumenter, producenter.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8EC8B7-937F-4800-968D-099C5495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950" y="1653846"/>
            <a:ext cx="3661457" cy="414164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82DCBA-F6D8-418B-BB09-84A965EA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4780-DA43-479C-99DE-BB2F99125C2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6BF9D3-227F-418E-9E2E-C81ED04B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119B38-0CD7-41F7-9EE1-24CFDDF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442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77D9B9C-9631-4BA3-83E2-47260E4C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Umeå kommun våren 2021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BC49E3-5164-4FCC-8C1D-0CBE1945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34" y="2198363"/>
            <a:ext cx="3657599" cy="29629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Segoe UI Emoji" panose="020B0502040204020203" pitchFamily="34" charset="0"/>
              <a:buChar char="☺"/>
            </a:pPr>
            <a:r>
              <a:rPr lang="sv-SE" sz="2000" dirty="0"/>
              <a:t> Processer dokumenterade.</a:t>
            </a:r>
          </a:p>
          <a:p>
            <a:pPr>
              <a:spcAft>
                <a:spcPts val="600"/>
              </a:spcAft>
              <a:buFont typeface="Segoe UI Emoji" panose="020B0502040204020203" pitchFamily="34" charset="0"/>
              <a:buChar char="☺"/>
            </a:pPr>
            <a:r>
              <a:rPr lang="sv-SE" sz="2000" dirty="0"/>
              <a:t> Informationsklassificering etablerad.</a:t>
            </a:r>
          </a:p>
          <a:p>
            <a:pPr>
              <a:spcAft>
                <a:spcPts val="600"/>
              </a:spcAft>
              <a:buFont typeface="Segoe UI Emoji" panose="020B0502040204020203" pitchFamily="34" charset="0"/>
              <a:buChar char="☺"/>
            </a:pPr>
            <a:r>
              <a:rPr lang="sv-SE" sz="2000" dirty="0"/>
              <a:t> Dokumenthanteringsplaner etablerade.</a:t>
            </a:r>
          </a:p>
          <a:p>
            <a:pPr>
              <a:spcAft>
                <a:spcPts val="600"/>
              </a:spcAft>
              <a:buFont typeface="Segoe UI Emoji" panose="020B0502040204020203" pitchFamily="34" charset="0"/>
              <a:buChar char="☺"/>
            </a:pPr>
            <a:r>
              <a:rPr lang="sv-SE" sz="2000" dirty="0"/>
              <a:t> Register över IT-system.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7" name="Bild 6" descr="Tropisk miljö med hel fyllning">
            <a:extLst>
              <a:ext uri="{FF2B5EF4-FFF2-40B4-BE49-F238E27FC236}">
                <a16:creationId xmlns:a16="http://schemas.microsoft.com/office/drawing/2014/main" id="{6BE80530-1D06-4ECE-9F58-2E8288922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8670" y="2550035"/>
            <a:ext cx="2611251" cy="261125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E16F2F4-5B91-41DA-A8A2-9F27A87C4B3D}"/>
              </a:ext>
            </a:extLst>
          </p:cNvPr>
          <p:cNvSpPr txBox="1">
            <a:spLocks/>
          </p:cNvSpPr>
          <p:nvPr/>
        </p:nvSpPr>
        <p:spPr>
          <a:xfrm>
            <a:off x="4687747" y="2222223"/>
            <a:ext cx="3784921" cy="402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Segoe UI Emoji" panose="020B0502040204020203" pitchFamily="34" charset="0"/>
              <a:buChar char="☹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Användning och kvalitet på processer.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Segoe UI Emoji" panose="020B0502040204020203" pitchFamily="34" charset="0"/>
              <a:buChar char="☹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Informationsperspektiv saknas.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Segoe UI Emoji" panose="020B0502040204020203" pitchFamily="34" charset="0"/>
              <a:buChar char="☹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Klassificering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konfidentialitet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svag koppling till kontext.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Segoe UI Emoji" panose="020B0502040204020203" pitchFamily="34" charset="0"/>
              <a:buChar char="☹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Dokumenthanteringsplaner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07E4F8-90CA-47A6-AE85-0272DAD4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FBDCB-8B0E-4716-AA18-A31F55324AB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1F81BE-92D6-4276-87D2-6E3E278E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6A9CD7-2018-4DF1-BB95-97587633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16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6982B1-09CD-4BB0-869A-AB33AB56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29191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dirty="0"/>
              <a:t>Informationsklassificeringen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D1488-A1DD-40AF-95AA-79654447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83866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- det närmaste vi kommer kartläggning.</a:t>
            </a:r>
          </a:p>
          <a:p>
            <a:pPr marL="0" indent="0">
              <a:buNone/>
            </a:pPr>
            <a:r>
              <a:rPr lang="sv-SE" sz="2400" dirty="0"/>
              <a:t>- ska göras</a:t>
            </a:r>
          </a:p>
          <a:p>
            <a:pPr marL="0" indent="0">
              <a:buNone/>
            </a:pPr>
            <a:r>
              <a:rPr lang="sv-SE" sz="2400" dirty="0"/>
              <a:t>- har acceptans</a:t>
            </a:r>
          </a:p>
          <a:p>
            <a:pPr marL="0" indent="0">
              <a:buNone/>
            </a:pPr>
            <a:r>
              <a:rPr lang="sv-SE" sz="2400" dirty="0"/>
              <a:t>- lätt att anpassa för kartläggning</a:t>
            </a:r>
          </a:p>
          <a:p>
            <a:pPr marL="0" indent="0">
              <a:buNone/>
            </a:pPr>
            <a:r>
              <a:rPr lang="sv-SE" sz="2400" dirty="0"/>
              <a:t>- Öka användbarhet på resultatet (inte bara </a:t>
            </a:r>
            <a:r>
              <a:rPr lang="sv-SE" sz="2400" dirty="0" err="1"/>
              <a:t>infosäk</a:t>
            </a:r>
            <a:r>
              <a:rPr lang="sv-SE" sz="2400" dirty="0"/>
              <a:t>).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C33711-1D0D-46F5-963D-7FA89249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F386BC9-337A-4463-9553-669E1B2BA84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E0A61A-6923-4B82-A457-2CF77411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844019-68D8-4AFA-A50E-2A0FA05D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B9C8EB-9E6F-49A5-B4E2-D513B9D6DAB1}"/>
              </a:ext>
            </a:extLst>
          </p:cNvPr>
          <p:cNvGraphicFramePr/>
          <p:nvPr/>
        </p:nvGraphicFramePr>
        <p:xfrm>
          <a:off x="6101338" y="1884428"/>
          <a:ext cx="6016625" cy="368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82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0B9C79-9FA7-4B14-B4AF-9329C5AB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Enkel informationskartläggning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2EFB0-2D36-44C9-8932-3B0A27D6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sv-SE" sz="2000" dirty="0"/>
              <a:t>Utgå ifrån verksamhetens processer (QPR).</a:t>
            </a:r>
          </a:p>
          <a:p>
            <a:r>
              <a:rPr lang="sv-SE" sz="2000" dirty="0"/>
              <a:t>Definiera och klassificera. informationstillgångar.</a:t>
            </a:r>
          </a:p>
          <a:p>
            <a:r>
              <a:rPr lang="sv-SE" sz="2000" dirty="0"/>
              <a:t>Ange informationsbärare (format, system).</a:t>
            </a:r>
          </a:p>
          <a:p>
            <a:r>
              <a:rPr lang="sv-SE" sz="2000" dirty="0"/>
              <a:t>Klassificera även riktighet och tillgänglighet.</a:t>
            </a:r>
          </a:p>
          <a:p>
            <a:r>
              <a:rPr lang="sv-SE" sz="2000" dirty="0"/>
              <a:t>Mycket  grundläggande nivå, detaljer </a:t>
            </a:r>
            <a:r>
              <a:rPr lang="sv-SE" sz="2000" u="sng" dirty="0"/>
              <a:t>efter behov</a:t>
            </a:r>
            <a:r>
              <a:rPr lang="sv-SE" sz="2000" dirty="0"/>
              <a:t>.</a:t>
            </a:r>
          </a:p>
          <a:p>
            <a:r>
              <a:rPr lang="sv-SE" sz="2000" dirty="0"/>
              <a:t>Görs i Workshop och dokumenteras i </a:t>
            </a:r>
            <a:r>
              <a:rPr lang="sv-SE" sz="2000" dirty="0" err="1"/>
              <a:t>excelark</a:t>
            </a:r>
            <a:r>
              <a:rPr lang="sv-SE" sz="2000" dirty="0"/>
              <a:t>.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A98B5B-1F66-4A08-8098-8990C8DF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0AE86CE-356C-4399-B415-AAC593231975}"/>
              </a:ext>
            </a:extLst>
          </p:cNvPr>
          <p:cNvGrpSpPr/>
          <p:nvPr/>
        </p:nvGrpSpPr>
        <p:grpSpPr>
          <a:xfrm>
            <a:off x="6415087" y="2530255"/>
            <a:ext cx="5457825" cy="2602006"/>
            <a:chOff x="6019800" y="1970075"/>
            <a:chExt cx="5457825" cy="2602006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78307BBA-D553-46EE-BAEE-6F54C1B11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970075"/>
              <a:ext cx="5257800" cy="2602006"/>
            </a:xfrm>
            <a:prstGeom prst="rect">
              <a:avLst/>
            </a:prstGeom>
          </p:spPr>
        </p:pic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2E0529BF-0594-4A5C-A2B4-209113A8325F}"/>
                </a:ext>
              </a:extLst>
            </p:cNvPr>
            <p:cNvSpPr/>
            <p:nvPr/>
          </p:nvSpPr>
          <p:spPr>
            <a:xfrm>
              <a:off x="6019800" y="3000375"/>
              <a:ext cx="5457825" cy="12583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20460C-A4B6-48EE-A082-5E00C262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8FD5D-B8A5-4E43-B2B8-94DFA8E2C06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EED98A-36AB-4E06-8BB5-6D1E08A1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AF83B-38EA-464F-B246-0A7627C4C19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0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E75D2A-CC92-4372-91A4-7E559E50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sz="4800" dirty="0"/>
              <a:t>Arkitekturunderlag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33DD7D-0EBF-41D9-BEC9-36635D3F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2198362"/>
            <a:ext cx="5903089" cy="4295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200" dirty="0">
                <a:latin typeface="Arial" panose="020B0604020202020204" pitchFamily="34" charset="0"/>
              </a:rPr>
              <a:t>Med koppling till verksamhet och informationsbärare får vi en struktur som förutom informationssäkerhet kan användas i flera sammanhang ex: </a:t>
            </a:r>
            <a:endParaRPr lang="sv-SE" sz="2200" b="0" i="0" dirty="0">
              <a:effectLst/>
              <a:latin typeface="Arial" panose="020B0604020202020204" pitchFamily="34" charset="0"/>
            </a:endParaRPr>
          </a:p>
          <a:p>
            <a:pPr lvl="1"/>
            <a:endParaRPr lang="sv-SE" sz="2200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sv-SE" sz="2200" b="0" i="0" dirty="0">
                <a:effectLst/>
                <a:latin typeface="Arial" panose="020B0604020202020204" pitchFamily="34" charset="0"/>
              </a:rPr>
              <a:t>Dokumenthanteringsplanering.</a:t>
            </a:r>
          </a:p>
          <a:p>
            <a:pPr lvl="1"/>
            <a:r>
              <a:rPr lang="sv-SE" sz="2200" b="0" i="0" dirty="0">
                <a:effectLst/>
                <a:latin typeface="Arial" panose="020B0604020202020204" pitchFamily="34" charset="0"/>
              </a:rPr>
              <a:t>Begrepps- och informationsmodellering.</a:t>
            </a:r>
          </a:p>
          <a:p>
            <a:pPr lvl="1"/>
            <a:r>
              <a:rPr lang="sv-SE" sz="2200" b="0" i="0" dirty="0">
                <a:effectLst/>
                <a:latin typeface="Arial" panose="020B0604020202020204" pitchFamily="34" charset="0"/>
              </a:rPr>
              <a:t>Informationsbehov vid ändring i teknik eller process.</a:t>
            </a:r>
          </a:p>
          <a:p>
            <a:pPr lvl="1"/>
            <a:r>
              <a:rPr lang="sv-SE" sz="2200" b="0" i="0" dirty="0">
                <a:effectLst/>
                <a:latin typeface="Arial" panose="020B0604020202020204" pitchFamily="34" charset="0"/>
              </a:rPr>
              <a:t>Identifiera och beskriva informationsflöden.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01AFF8-E025-402A-BC63-EC2BB285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241891"/>
            <a:ext cx="4788505" cy="364196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BC2CE1-19A1-427F-AB79-87AC2F91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C027-27A7-4FA1-84F1-DE6887B392F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E4054C-F2D5-464B-BAF2-B1DABD6B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998BC5-1976-46BD-9157-644D4E2D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BBE758-4097-43DE-8B23-5D683446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C68DF5ED-754B-4ECC-90C8-78E07D487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92692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262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2245F03-66D5-45EC-A0B5-90E656B1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EB2DCC78-9962-49FE-9691-A391B5AA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1" cy="3962402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396A9F-1FA1-4A24-8003-2FB3AFED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19" y="83395"/>
            <a:ext cx="8773981" cy="307089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D3DC43-6139-462D-8D7D-CEF5D6FE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4287"/>
            <a:ext cx="10260901" cy="36203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6A0B256-B27C-43CE-BA4F-F830AAE7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19" y="405403"/>
            <a:ext cx="3055717" cy="21526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Olika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perspektiv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på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D79D7644-FE08-4DCC-BF91-B5DF7B24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7289F-3140-44BF-85EB-5C6E60D074A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09F6DCB6-BB1D-4368-A486-B4F1C55B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E9638F14-F36B-44BE-B78F-FF514F53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703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D110C8-B44C-4E75-9A3F-91AC4A21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sv-SE" dirty="0"/>
              <a:t>Vad händer nu?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9893BB-2C7A-4B26-9C85-A34852B1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675454" cy="5431376"/>
          </a:xfrm>
        </p:spPr>
        <p:txBody>
          <a:bodyPr anchor="ctr">
            <a:normAutofit/>
          </a:bodyPr>
          <a:lstStyle/>
          <a:p>
            <a:r>
              <a:rPr lang="sv-SE" sz="2400" dirty="0"/>
              <a:t>Ytterligare pilotworkshops.</a:t>
            </a:r>
          </a:p>
          <a:p>
            <a:r>
              <a:rPr lang="sv-SE" sz="2400" dirty="0"/>
              <a:t>Instruktion/</a:t>
            </a:r>
            <a:r>
              <a:rPr lang="sv-SE" sz="2400" dirty="0" err="1"/>
              <a:t>guideline</a:t>
            </a:r>
            <a:r>
              <a:rPr lang="sv-SE" sz="2400" dirty="0"/>
              <a:t> för verksamhet.</a:t>
            </a:r>
          </a:p>
          <a:p>
            <a:r>
              <a:rPr lang="sv-SE" sz="2400" dirty="0"/>
              <a:t>Verktygsstöd (QPR,EA).</a:t>
            </a:r>
          </a:p>
          <a:p>
            <a:r>
              <a:rPr lang="sv-SE" sz="2400" dirty="0"/>
              <a:t>Information och utbildning.</a:t>
            </a:r>
          </a:p>
          <a:p>
            <a:r>
              <a:rPr lang="sv-SE" sz="2400" dirty="0"/>
              <a:t>Intressenter och behov får styra.</a:t>
            </a:r>
          </a:p>
          <a:p>
            <a:r>
              <a:rPr lang="sv-SE" sz="2400" dirty="0"/>
              <a:t>Riktlinjer för hur man modellerar.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CB13E7-2786-4CB1-8844-536DF751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B0350DA-5685-40C8-82A8-DDB963FF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6ECCE-E282-403D-B7A8-1BE30B53875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9DEFE8-295A-41F8-9CFC-1739C20F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AF83B-38EA-464F-B246-0A7627C4C19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84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BEE619-404B-4EA5-B5D9-91A93162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68" y="1324219"/>
            <a:ext cx="11002701" cy="36436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Tack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uppmärksamheten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C77E9F4-D277-4D63-8A61-4E6A8AC7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F38BCB0-5BE0-442A-8188-884ADDC4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91A68-4B07-48C6-9B5A-F583D7EDE8C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2022-01-17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A7D92B-1EC1-4B68-A292-F416C131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AF83B-38EA-464F-B246-0A7627C4C19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0B94B61-7A9D-4733-981F-59815EB40395}"/>
              </a:ext>
            </a:extLst>
          </p:cNvPr>
          <p:cNvSpPr txBox="1"/>
          <p:nvPr/>
        </p:nvSpPr>
        <p:spPr>
          <a:xfrm>
            <a:off x="1238250" y="5181600"/>
            <a:ext cx="57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Beatrice Fossmo – Informationssäkerhetssamordnare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 – Informationsarkitekt</a:t>
            </a:r>
          </a:p>
        </p:txBody>
      </p:sp>
    </p:spTree>
    <p:extLst>
      <p:ext uri="{BB962C8B-B14F-4D97-AF65-F5344CB8AC3E}">
        <p14:creationId xmlns:p14="http://schemas.microsoft.com/office/powerpoint/2010/main" val="3613765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D3E5CB-6792-4C6B-AFE7-C62DA64D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Summering av dagen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5E5620B-CFB2-42ED-97DD-65D7099A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76" y="1057275"/>
            <a:ext cx="5833559" cy="4743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7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533B9D-770B-46FC-861E-372E7772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0713"/>
            <a:ext cx="7462838" cy="4356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098CF10-96D1-4F8F-8BDB-82059D307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890713"/>
            <a:ext cx="2978150" cy="43561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D49972-C6E1-4B9B-91D4-0981050D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Idag har vi …</a:t>
            </a:r>
          </a:p>
        </p:txBody>
      </p:sp>
    </p:spTree>
    <p:extLst>
      <p:ext uri="{BB962C8B-B14F-4D97-AF65-F5344CB8AC3E}">
        <p14:creationId xmlns:p14="http://schemas.microsoft.com/office/powerpoint/2010/main" val="2931239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723B99-A67A-4D76-9A04-4B7CE05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b="1">
                <a:solidFill>
                  <a:srgbClr val="FFFFFF"/>
                </a:solidFill>
              </a:rPr>
              <a:t>Hemuppgift</a:t>
            </a:r>
            <a:br>
              <a:rPr lang="sv-SE" sz="4000">
                <a:solidFill>
                  <a:srgbClr val="FFFFFF"/>
                </a:solidFill>
              </a:rPr>
            </a:b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0D198-76F2-43BC-9A11-A20B419A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Ta reda på om det finns en sammanhållen systemlista i er kommun. Kolla även efter om det finns beskrivningar över hur system i er kommun fungerar och är driftsatta.</a:t>
            </a:r>
          </a:p>
          <a:p>
            <a:pPr marL="0" indent="0">
              <a:buNone/>
            </a:pPr>
            <a:r>
              <a:rPr lang="sv-SE" dirty="0"/>
              <a:t>Skriv in i </a:t>
            </a:r>
            <a:r>
              <a:rPr lang="sv-SE" dirty="0" err="1"/>
              <a:t>wiki’n</a:t>
            </a:r>
            <a:r>
              <a:rPr lang="sv-SE" dirty="0"/>
              <a:t> under er kommun om det finns en systemlista och även hur många system som har beskrivningar avseende funktion och driftsättning.</a:t>
            </a:r>
          </a:p>
        </p:txBody>
      </p:sp>
    </p:spTree>
    <p:extLst>
      <p:ext uri="{BB962C8B-B14F-4D97-AF65-F5344CB8AC3E}">
        <p14:creationId xmlns:p14="http://schemas.microsoft.com/office/powerpoint/2010/main" val="1529702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9AEC48-8B92-494F-82A2-111C508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Så här ser det ut i Teams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AA06E-7CC6-4D2A-AEBC-753B6982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Vi använder wiki-funktionen för text och länkar</a:t>
            </a:r>
          </a:p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Alla kommer att se varandras texter och filer.</a:t>
            </a:r>
          </a:p>
          <a:p>
            <a:endParaRPr lang="sv-SE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12955F1-8E88-4095-94C8-8F9F3AEB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71" y="310332"/>
            <a:ext cx="5940829" cy="65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grand end of term quiz | Feature | RSC Education">
            <a:extLst>
              <a:ext uri="{FF2B5EF4-FFF2-40B4-BE49-F238E27FC236}">
                <a16:creationId xmlns:a16="http://schemas.microsoft.com/office/drawing/2014/main" id="{0E5E23AC-B3CF-4EBE-9412-EBD172606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Platshållare för innehåll 2">
            <a:extLst>
              <a:ext uri="{FF2B5EF4-FFF2-40B4-BE49-F238E27FC236}">
                <a16:creationId xmlns:a16="http://schemas.microsoft.com/office/drawing/2014/main" id="{8B0C481A-1CE2-4FA5-A222-711BDE0D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Kommer till en inkorg nära dig!</a:t>
            </a:r>
          </a:p>
        </p:txBody>
      </p:sp>
    </p:spTree>
    <p:extLst>
      <p:ext uri="{BB962C8B-B14F-4D97-AF65-F5344CB8AC3E}">
        <p14:creationId xmlns:p14="http://schemas.microsoft.com/office/powerpoint/2010/main" val="10786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AB27F-496B-42AD-BB9A-E9B657B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sv-SE" sz="3700" dirty="0"/>
              <a:t>Vid nästa utbildningstillfälle ska vi beröra …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2253CC-64CB-4E69-B918-5ABC1A80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6" r="1216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2D82FB8-6B93-4C98-9173-756F97DFA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1333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830374-C930-4140-BC70-F6CA1193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Frågestund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8413A0-E728-4088-9F13-D4746BDD4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2340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1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8A58A4-3BB9-4124-B91C-F27692A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256" y="2916520"/>
            <a:ext cx="6465287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Kort repetition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80429AEE-A8EA-4B71-A1BC-051E8B06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9" y="31284"/>
            <a:ext cx="3638315" cy="216710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FC380B9-4D39-408A-B1D6-0CCEDEC7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0" y="4669486"/>
            <a:ext cx="3186110" cy="216277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8B5CB82-5BB5-4682-984A-666CCE7CF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570" y="33573"/>
            <a:ext cx="3600016" cy="216611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5A868E-F2B2-49FB-8C6A-B8783376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773" y="26448"/>
            <a:ext cx="3978053" cy="220315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34FBACE-7944-410E-B9EE-5BCA214D8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300544"/>
            <a:ext cx="4021798" cy="20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3E05D-DB57-44AC-AD65-67BDD841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v-SE" dirty="0"/>
              <a:t>Reflektion på </a:t>
            </a:r>
            <a:r>
              <a:rPr lang="sv-SE" dirty="0" err="1"/>
              <a:t>Quiz</a:t>
            </a:r>
            <a:r>
              <a:rPr lang="sv-SE" dirty="0"/>
              <a:t> svar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F801E2-8ADB-4F8C-B3A6-1F332374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76272"/>
            <a:ext cx="10269933" cy="4041648"/>
          </a:xfrm>
        </p:spPr>
        <p:txBody>
          <a:bodyPr anchor="t">
            <a:normAutofit/>
          </a:bodyPr>
          <a:lstStyle/>
          <a:p>
            <a:r>
              <a:rPr lang="sv-SE" dirty="0"/>
              <a:t>Bra svar har inkommit!</a:t>
            </a:r>
          </a:p>
          <a:p>
            <a:r>
              <a:rPr lang="sv-SE" dirty="0"/>
              <a:t>Många kommuner har vissa processer kartlagda</a:t>
            </a:r>
          </a:p>
          <a:p>
            <a:pPr lvl="1"/>
            <a:r>
              <a:rPr lang="sv-SE" sz="2800" dirty="0"/>
              <a:t>Ingen helhetsbild eller strategi för arbete med processer</a:t>
            </a:r>
          </a:p>
          <a:p>
            <a:pPr lvl="1"/>
            <a:r>
              <a:rPr lang="sv-SE" sz="2800" dirty="0"/>
              <a:t>Brister i instruktioner och informationen kopplat till process</a:t>
            </a:r>
          </a:p>
          <a:p>
            <a:r>
              <a:rPr lang="sv-SE" dirty="0"/>
              <a:t>Prioriterade processer som förekom i mer än ett svar: </a:t>
            </a:r>
          </a:p>
          <a:p>
            <a:pPr marL="0" indent="0">
              <a:buNone/>
            </a:pPr>
            <a:r>
              <a:rPr lang="sv-SE" dirty="0"/>
              <a:t>	Ärendehantering, Myndighetsutövning, Geodataförsörjning, …</a:t>
            </a:r>
          </a:p>
          <a:p>
            <a:r>
              <a:rPr lang="sv-SE" dirty="0"/>
              <a:t>Beskrivna processer är enklare att förbättra, jämföra  och samverka runt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989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0DE9FC-9805-41EF-80D9-2CAE989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04" y="946930"/>
            <a:ext cx="2823275" cy="4501127"/>
          </a:xfrm>
        </p:spPr>
        <p:txBody>
          <a:bodyPr anchor="t"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Reflektion på hemuppgiften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109BE3-DA5B-488E-896B-CE07C792C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Lokala begreppslistor</a:t>
            </a:r>
          </a:p>
          <a:p>
            <a:r>
              <a:rPr lang="sv-SE" sz="2400" dirty="0"/>
              <a:t>Informationsförvaltning</a:t>
            </a:r>
          </a:p>
          <a:p>
            <a:r>
              <a:rPr lang="sv-SE" sz="2400" dirty="0"/>
              <a:t>Geografisk data</a:t>
            </a:r>
          </a:p>
          <a:p>
            <a:r>
              <a:rPr lang="sv-SE" sz="2400" dirty="0"/>
              <a:t>Digitalisering</a:t>
            </a:r>
          </a:p>
          <a:p>
            <a:r>
              <a:rPr lang="sv-SE" sz="2400" dirty="0"/>
              <a:t>Systemförvaltning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dirty="0"/>
              <a:t>Övrigt</a:t>
            </a:r>
          </a:p>
          <a:p>
            <a:r>
              <a:rPr lang="sv-SE" sz="2400" dirty="0"/>
              <a:t>Del av verksamhetssystem</a:t>
            </a:r>
          </a:p>
          <a:p>
            <a:r>
              <a:rPr lang="sv-SE" sz="2400" dirty="0"/>
              <a:t>Del av styrande dokument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9BC0643-C269-44BC-BC62-B844A9F2BA61}"/>
              </a:ext>
            </a:extLst>
          </p:cNvPr>
          <p:cNvSpPr/>
          <p:nvPr/>
        </p:nvSpPr>
        <p:spPr>
          <a:xfrm>
            <a:off x="8570794" y="0"/>
            <a:ext cx="36212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FF827C2-029F-4EB6-9386-56AAB061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5399" y="1608666"/>
            <a:ext cx="3043989" cy="450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Nationella begreppslistor</a:t>
            </a:r>
          </a:p>
          <a:p>
            <a:r>
              <a:rPr lang="sv-SE" sz="2400" dirty="0"/>
              <a:t>Lantmäteriet</a:t>
            </a:r>
          </a:p>
          <a:p>
            <a:r>
              <a:rPr lang="sv-SE" sz="2400" dirty="0"/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239869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78808-BE0F-4C96-A76B-052DE750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Olika typer av data att hålla reda på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AFD1B82-1642-479E-AF3E-D7D4833993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58695802"/>
              </p:ext>
            </p:extLst>
          </p:nvPr>
        </p:nvGraphicFramePr>
        <p:xfrm>
          <a:off x="297713" y="255181"/>
          <a:ext cx="11546958" cy="678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EA3893ED-AA0E-4193-A0CF-21584FBFC75C}"/>
              </a:ext>
            </a:extLst>
          </p:cNvPr>
          <p:cNvSpPr/>
          <p:nvPr/>
        </p:nvSpPr>
        <p:spPr>
          <a:xfrm>
            <a:off x="6238793" y="5293895"/>
            <a:ext cx="60158" cy="15641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4D0B121-8DDB-4DFB-9216-3B5B78155E0F}"/>
              </a:ext>
            </a:extLst>
          </p:cNvPr>
          <p:cNvSpPr/>
          <p:nvPr/>
        </p:nvSpPr>
        <p:spPr>
          <a:xfrm rot="19620482">
            <a:off x="5846907" y="6029524"/>
            <a:ext cx="372979" cy="9447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98FC5AE-A75E-4306-956B-41A0D3B3D5A4}"/>
              </a:ext>
            </a:extLst>
          </p:cNvPr>
          <p:cNvSpPr/>
          <p:nvPr/>
        </p:nvSpPr>
        <p:spPr>
          <a:xfrm rot="1896805">
            <a:off x="6398563" y="5992677"/>
            <a:ext cx="372979" cy="9447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401D590D-4D45-460A-9DE0-0879C4AB3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90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8EC37-04EA-46DB-92C4-41A2739D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 ett annat perspektiv kan det bli så här: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6725461-9403-4D2F-9380-D253927FB69B}"/>
              </a:ext>
            </a:extLst>
          </p:cNvPr>
          <p:cNvSpPr/>
          <p:nvPr/>
        </p:nvSpPr>
        <p:spPr bwMode="auto">
          <a:xfrm>
            <a:off x="6802018" y="5673013"/>
            <a:ext cx="5029200" cy="935038"/>
          </a:xfrm>
          <a:prstGeom prst="rect">
            <a:avLst/>
          </a:prstGeom>
          <a:solidFill>
            <a:schemeClr val="accent3">
              <a:lumMod val="50000"/>
              <a:alpha val="69000"/>
            </a:schemeClr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Grunddata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CD6128-EE47-4024-9014-E1F3A5CD816C}"/>
              </a:ext>
            </a:extLst>
          </p:cNvPr>
          <p:cNvSpPr/>
          <p:nvPr/>
        </p:nvSpPr>
        <p:spPr bwMode="auto">
          <a:xfrm>
            <a:off x="6802018" y="4737975"/>
            <a:ext cx="5029200" cy="935038"/>
          </a:xfrm>
          <a:prstGeom prst="rect">
            <a:avLst/>
          </a:prstGeom>
          <a:solidFill>
            <a:schemeClr val="accent3">
              <a:lumMod val="75000"/>
              <a:alpha val="69000"/>
            </a:schemeClr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sv-SE" sz="2100" b="1" dirty="0">
                <a:latin typeface="Arial" charset="0"/>
              </a:rPr>
              <a:t>Masterdata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8057B44-C1A1-41D3-AB83-3EB97589F008}"/>
              </a:ext>
            </a:extLst>
          </p:cNvPr>
          <p:cNvSpPr/>
          <p:nvPr/>
        </p:nvSpPr>
        <p:spPr bwMode="auto">
          <a:xfrm>
            <a:off x="6802018" y="3802937"/>
            <a:ext cx="5029200" cy="935038"/>
          </a:xfrm>
          <a:prstGeom prst="rect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Skyddsvärd data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CC85E4B-5808-4DC0-9877-99313E3E2B67}"/>
              </a:ext>
            </a:extLst>
          </p:cNvPr>
          <p:cNvSpPr/>
          <p:nvPr/>
        </p:nvSpPr>
        <p:spPr bwMode="auto">
          <a:xfrm>
            <a:off x="6802018" y="2848956"/>
            <a:ext cx="5029200" cy="935038"/>
          </a:xfrm>
          <a:prstGeom prst="rect">
            <a:avLst/>
          </a:prstGeom>
          <a:solidFill>
            <a:srgbClr val="FF0000">
              <a:alpha val="69000"/>
            </a:srgbClr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b="1" dirty="0"/>
              <a:t>Ogallrad</a:t>
            </a:r>
            <a:r>
              <a:rPr kumimoji="0" lang="sv-SE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55D5BE9-F13F-4AF2-A1F6-E2550D4984CA}"/>
              </a:ext>
            </a:extLst>
          </p:cNvPr>
          <p:cNvSpPr/>
          <p:nvPr/>
        </p:nvSpPr>
        <p:spPr bwMode="auto">
          <a:xfrm>
            <a:off x="6802018" y="1932861"/>
            <a:ext cx="5029200" cy="935038"/>
          </a:xfrm>
          <a:prstGeom prst="rect">
            <a:avLst/>
          </a:prstGeom>
          <a:solidFill>
            <a:srgbClr val="00C0C2">
              <a:alpha val="69000"/>
            </a:srgbClr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100" b="1" dirty="0"/>
              <a:t>Öppen data</a:t>
            </a:r>
            <a:endParaRPr kumimoji="0" lang="sv-SE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98F86FF-ACFC-4D5A-AA91-8EDB1B348DE2}"/>
              </a:ext>
            </a:extLst>
          </p:cNvPr>
          <p:cNvSpPr/>
          <p:nvPr/>
        </p:nvSpPr>
        <p:spPr bwMode="auto">
          <a:xfrm rot="5400000">
            <a:off x="9979093" y="2863512"/>
            <a:ext cx="2556587" cy="935038"/>
          </a:xfrm>
          <a:prstGeom prst="rect">
            <a:avLst/>
          </a:prstGeom>
          <a:solidFill>
            <a:srgbClr val="FF0000">
              <a:alpha val="69000"/>
            </a:srgbClr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Opålitlig data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8BE9BC23-202C-4A7C-A206-C525359BD443}"/>
              </a:ext>
            </a:extLst>
          </p:cNvPr>
          <p:cNvSpPr txBox="1"/>
          <p:nvPr/>
        </p:nvSpPr>
        <p:spPr>
          <a:xfrm>
            <a:off x="1344085" y="5909310"/>
            <a:ext cx="5029200" cy="615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Ex. persondata från Skatteverket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338F23F-6A60-42C8-AC5D-673BA555033E}"/>
              </a:ext>
            </a:extLst>
          </p:cNvPr>
          <p:cNvSpPr txBox="1"/>
          <p:nvPr/>
        </p:nvSpPr>
        <p:spPr>
          <a:xfrm>
            <a:off x="1344085" y="4931968"/>
            <a:ext cx="5029200" cy="615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Ex. persondata från Skatteverket + anställningsdata + relationsdata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724DDAE-FAE9-49B6-9041-69FEDC7BC3E9}"/>
              </a:ext>
            </a:extLst>
          </p:cNvPr>
          <p:cNvSpPr txBox="1"/>
          <p:nvPr/>
        </p:nvSpPr>
        <p:spPr>
          <a:xfrm>
            <a:off x="1344085" y="4122660"/>
            <a:ext cx="5029200" cy="615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Ex. personnummer, journalinformation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2256F8A-B073-4B51-BD4C-EC46C8DCDF5E}"/>
              </a:ext>
            </a:extLst>
          </p:cNvPr>
          <p:cNvSpPr txBox="1"/>
          <p:nvPr/>
        </p:nvSpPr>
        <p:spPr>
          <a:xfrm>
            <a:off x="1344084" y="3102691"/>
            <a:ext cx="5457933" cy="615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Ex. persondata som inte följer livet (uppdateras)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306058F-52C4-41B4-9816-063702D6ABC8}"/>
              </a:ext>
            </a:extLst>
          </p:cNvPr>
          <p:cNvSpPr txBox="1"/>
          <p:nvPr/>
        </p:nvSpPr>
        <p:spPr>
          <a:xfrm>
            <a:off x="1344085" y="2177218"/>
            <a:ext cx="5029200" cy="615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Ex. antalet behöriga lärare per skola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BBAE1CA-1FEF-4E5B-A210-2C23145BF498}"/>
              </a:ext>
            </a:extLst>
          </p:cNvPr>
          <p:cNvSpPr txBox="1"/>
          <p:nvPr/>
        </p:nvSpPr>
        <p:spPr>
          <a:xfrm>
            <a:off x="10200695" y="1164969"/>
            <a:ext cx="2113382" cy="615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Manuell ändring</a:t>
            </a:r>
          </a:p>
          <a:p>
            <a:r>
              <a:rPr lang="sv-SE" sz="2100" dirty="0">
                <a:solidFill>
                  <a:srgbClr val="000000"/>
                </a:solidFill>
              </a:rPr>
              <a:t>Kopior av data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1249179-0B4E-4747-9311-1D1E718217FF}"/>
              </a:ext>
            </a:extLst>
          </p:cNvPr>
          <p:cNvSpPr/>
          <p:nvPr/>
        </p:nvSpPr>
        <p:spPr bwMode="auto">
          <a:xfrm>
            <a:off x="10789867" y="4607241"/>
            <a:ext cx="935039" cy="6850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666D2A7-216A-46B3-B642-9CDBF472FF58}"/>
              </a:ext>
            </a:extLst>
          </p:cNvPr>
          <p:cNvSpPr/>
          <p:nvPr/>
        </p:nvSpPr>
        <p:spPr bwMode="auto">
          <a:xfrm>
            <a:off x="6968365" y="3112364"/>
            <a:ext cx="935039" cy="2185870"/>
          </a:xfrm>
          <a:prstGeom prst="rect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4" grpId="0" animBg="1"/>
      <p:bldP spid="29" grpId="0"/>
      <p:bldP spid="30" grpId="0"/>
      <p:bldP spid="31" grpId="0"/>
      <p:bldP spid="32" grpId="0"/>
      <p:bldP spid="33" grpId="0"/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" id="{00781446-D73B-6B45-80CA-2D76ABF0F537}" vid="{8672FCE7-4819-A740-BB83-C0EC10713010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FDC48AA06794E8A2126CB3D496316" ma:contentTypeVersion="10" ma:contentTypeDescription="Skapa ett nytt dokument." ma:contentTypeScope="" ma:versionID="799df657c080656247861f470c12b206">
  <xsd:schema xmlns:xsd="http://www.w3.org/2001/XMLSchema" xmlns:xs="http://www.w3.org/2001/XMLSchema" xmlns:p="http://schemas.microsoft.com/office/2006/metadata/properties" xmlns:ns2="6727c736-ea46-4ef2-a561-bdef5af1c86a" targetNamespace="http://schemas.microsoft.com/office/2006/metadata/properties" ma:root="true" ma:fieldsID="08b9e3ac02823fbb4e637c960360feec" ns2:_="">
    <xsd:import namespace="6727c736-ea46-4ef2-a561-bdef5af1c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c736-ea46-4ef2-a561-bdef5af1c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E97014-69AF-46A0-9837-628E0F731478}"/>
</file>

<file path=customXml/itemProps2.xml><?xml version="1.0" encoding="utf-8"?>
<ds:datastoreItem xmlns:ds="http://schemas.openxmlformats.org/officeDocument/2006/customXml" ds:itemID="{9859DA62-D9BA-41DC-AD26-764C101C2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06426-15A8-4FCA-97E4-431E14B93F6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727c736-ea46-4ef2-a561-bdef5af1c86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1591</Words>
  <Application>Microsoft Office PowerPoint</Application>
  <PresentationFormat>Bredbild</PresentationFormat>
  <Paragraphs>317</Paragraphs>
  <Slides>49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49</vt:i4>
      </vt:variant>
    </vt:vector>
  </HeadingPairs>
  <TitlesOfParts>
    <vt:vector size="57" baseType="lpstr">
      <vt:lpstr>Aharoni</vt:lpstr>
      <vt:lpstr>Arial</vt:lpstr>
      <vt:lpstr>Calibri</vt:lpstr>
      <vt:lpstr>Calibri Light</vt:lpstr>
      <vt:lpstr>Segoe UI Emoji</vt:lpstr>
      <vt:lpstr>Office-tema</vt:lpstr>
      <vt:lpstr>2_Office-tema</vt:lpstr>
      <vt:lpstr>1_Office-tema</vt:lpstr>
      <vt:lpstr>PowerPoint-presentation</vt:lpstr>
      <vt:lpstr>Information och dess värde för organisationen</vt:lpstr>
      <vt:lpstr>Syftet med utbildningen</vt:lpstr>
      <vt:lpstr>Agenda</vt:lpstr>
      <vt:lpstr>Kort repetition</vt:lpstr>
      <vt:lpstr>Reflektion på Quiz svar</vt:lpstr>
      <vt:lpstr>Reflektion på hemuppgiften</vt:lpstr>
      <vt:lpstr>Olika typer av data att hålla reda på</vt:lpstr>
      <vt:lpstr>Ur ett annat perspektiv kan det bli så här:</vt:lpstr>
      <vt:lpstr>Idag kommer vi att fokusera på information…</vt:lpstr>
      <vt:lpstr>Ett annat sätt beskriva det</vt:lpstr>
      <vt:lpstr>PowerPoint-presentation</vt:lpstr>
      <vt:lpstr>Kommunens information återfinns i:</vt:lpstr>
      <vt:lpstr>Ordning på informationen ger en stabil grund</vt:lpstr>
      <vt:lpstr>Saker som händer om man inte har koll…</vt:lpstr>
      <vt:lpstr>Olika sätt att skriva samma sak</vt:lpstr>
      <vt:lpstr>Invånarens livshändelser kräver uppdatering av information om denne</vt:lpstr>
      <vt:lpstr>Manuell uppdatering av information</vt:lpstr>
      <vt:lpstr>PowerPoint-presentation</vt:lpstr>
      <vt:lpstr>Undvik om möjligt…</vt:lpstr>
      <vt:lpstr>Paus, vi startar 11:05 igen</vt:lpstr>
      <vt:lpstr>Olika typer av informationsbeskrivningar</vt:lpstr>
      <vt:lpstr>Ordlista</vt:lpstr>
      <vt:lpstr>PowerPoint-presentation</vt:lpstr>
      <vt:lpstr>Informationsmodell</vt:lpstr>
      <vt:lpstr>Informationsflödesmodell</vt:lpstr>
      <vt:lpstr>PowerPoint-presentation</vt:lpstr>
      <vt:lpstr>Sekvensdiagram</vt:lpstr>
      <vt:lpstr>Hantering av information</vt:lpstr>
      <vt:lpstr>Vid projekt och annan samverkan</vt:lpstr>
      <vt:lpstr>Förvaltning av system -&gt; Information</vt:lpstr>
      <vt:lpstr>I processen identifieras informationsbehovet</vt:lpstr>
      <vt:lpstr>Var börjar man och vad är målet?</vt:lpstr>
      <vt:lpstr>Informationskartläggning</vt:lpstr>
      <vt:lpstr>Informationskartläggning</vt:lpstr>
      <vt:lpstr>Umeå kommun våren 2021 </vt:lpstr>
      <vt:lpstr>Informationsklassificeringen</vt:lpstr>
      <vt:lpstr>Enkel informationskartläggning</vt:lpstr>
      <vt:lpstr>Arkitekturunderlag</vt:lpstr>
      <vt:lpstr>Olika perspektiv på samma sak.</vt:lpstr>
      <vt:lpstr>Vad händer nu? </vt:lpstr>
      <vt:lpstr>Tack för uppmärksamheten!</vt:lpstr>
      <vt:lpstr>Summering av dagen</vt:lpstr>
      <vt:lpstr>Idag har vi …</vt:lpstr>
      <vt:lpstr>Hemuppgift </vt:lpstr>
      <vt:lpstr>Så här ser det ut i Teams</vt:lpstr>
      <vt:lpstr>PowerPoint-presentation</vt:lpstr>
      <vt:lpstr>Vid nästa utbildningstillfälle ska vi beröra …</vt:lpstr>
      <vt:lpstr>Frågestund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och dess värde för organisationen</dc:title>
  <dc:creator>Mannerhagen Peter</dc:creator>
  <cp:lastModifiedBy>Mona Lindgren</cp:lastModifiedBy>
  <cp:revision>1</cp:revision>
  <dcterms:created xsi:type="dcterms:W3CDTF">2021-03-04T13:17:57Z</dcterms:created>
  <dcterms:modified xsi:type="dcterms:W3CDTF">2022-01-17T14:39:36Z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0x0101005B4FDC48AA06794E8A2126CB3D496316</vt:lpwstr>
  </property>
  <property fmtid="{D5CDD505-2E9C-101B-9397-08002B2CF9AE}" pid="3" name="MSIP_Label_6b6fa899-6918-403d-bb57-2d227a2ea7b0_Enabled">
    <vt:lpwstr>true</vt:lpwstr>
  </property>
  <property fmtid="{D5CDD505-2E9C-101B-9397-08002B2CF9AE}" pid="4" name="MSIP_Label_6b6fa899-6918-403d-bb57-2d227a2ea7b0_SetDate">
    <vt:lpwstr>2022-01-17T14:39:09Z</vt:lpwstr>
  </property>
  <property fmtid="{D5CDD505-2E9C-101B-9397-08002B2CF9AE}" pid="5" name="MSIP_Label_6b6fa899-6918-403d-bb57-2d227a2ea7b0_Method">
    <vt:lpwstr>Standard</vt:lpwstr>
  </property>
  <property fmtid="{D5CDD505-2E9C-101B-9397-08002B2CF9AE}" pid="6" name="MSIP_Label_6b6fa899-6918-403d-bb57-2d227a2ea7b0_Name">
    <vt:lpwstr>IT Nivå 1</vt:lpwstr>
  </property>
  <property fmtid="{D5CDD505-2E9C-101B-9397-08002B2CF9AE}" pid="7" name="MSIP_Label_6b6fa899-6918-403d-bb57-2d227a2ea7b0_SiteId">
    <vt:lpwstr>6666873a-59e7-46b0-b92e-00af0a3633e2</vt:lpwstr>
  </property>
  <property fmtid="{D5CDD505-2E9C-101B-9397-08002B2CF9AE}" pid="8" name="MSIP_Label_6b6fa899-6918-403d-bb57-2d227a2ea7b0_ActionId">
    <vt:lpwstr>de5ec850-488a-4a2d-b019-96fcffd7d650</vt:lpwstr>
  </property>
  <property fmtid="{D5CDD505-2E9C-101B-9397-08002B2CF9AE}" pid="9" name="MSIP_Label_6b6fa899-6918-403d-bb57-2d227a2ea7b0_ContentBits">
    <vt:lpwstr>0</vt:lpwstr>
  </property>
</Properties>
</file>