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8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  <p:sldMasterId id="2147483674" r:id="rId6"/>
    <p:sldMasterId id="2147483687" r:id="rId7"/>
    <p:sldMasterId id="2147483699" r:id="rId8"/>
  </p:sldMasterIdLst>
  <p:notesMasterIdLst>
    <p:notesMasterId r:id="rId66"/>
  </p:notesMasterIdLst>
  <p:sldIdLst>
    <p:sldId id="1616" r:id="rId9"/>
    <p:sldId id="1617" r:id="rId10"/>
    <p:sldId id="301" r:id="rId11"/>
    <p:sldId id="302" r:id="rId12"/>
    <p:sldId id="1647" r:id="rId13"/>
    <p:sldId id="1648" r:id="rId14"/>
    <p:sldId id="1649" r:id="rId15"/>
    <p:sldId id="1595" r:id="rId16"/>
    <p:sldId id="1602" r:id="rId17"/>
    <p:sldId id="1594" r:id="rId18"/>
    <p:sldId id="259" r:id="rId19"/>
    <p:sldId id="1629" r:id="rId20"/>
    <p:sldId id="1637" r:id="rId21"/>
    <p:sldId id="1636" r:id="rId22"/>
    <p:sldId id="1641" r:id="rId23"/>
    <p:sldId id="1634" r:id="rId24"/>
    <p:sldId id="1618" r:id="rId25"/>
    <p:sldId id="1658" r:id="rId26"/>
    <p:sldId id="2356" r:id="rId27"/>
    <p:sldId id="2343" r:id="rId28"/>
    <p:sldId id="2341" r:id="rId29"/>
    <p:sldId id="2354" r:id="rId30"/>
    <p:sldId id="306" r:id="rId31"/>
    <p:sldId id="2355" r:id="rId32"/>
    <p:sldId id="389" r:id="rId33"/>
    <p:sldId id="387" r:id="rId34"/>
    <p:sldId id="1613" r:id="rId35"/>
    <p:sldId id="1632" r:id="rId36"/>
    <p:sldId id="267" r:id="rId37"/>
    <p:sldId id="1654" r:id="rId38"/>
    <p:sldId id="1655" r:id="rId39"/>
    <p:sldId id="2362" r:id="rId40"/>
    <p:sldId id="2363" r:id="rId41"/>
    <p:sldId id="1653" r:id="rId42"/>
    <p:sldId id="1651" r:id="rId43"/>
    <p:sldId id="2357" r:id="rId44"/>
    <p:sldId id="2358" r:id="rId45"/>
    <p:sldId id="2359" r:id="rId46"/>
    <p:sldId id="2369" r:id="rId47"/>
    <p:sldId id="2370" r:id="rId48"/>
    <p:sldId id="2360" r:id="rId49"/>
    <p:sldId id="2361" r:id="rId50"/>
    <p:sldId id="1656" r:id="rId51"/>
    <p:sldId id="2371" r:id="rId52"/>
    <p:sldId id="1606" r:id="rId53"/>
    <p:sldId id="1657" r:id="rId54"/>
    <p:sldId id="2364" r:id="rId55"/>
    <p:sldId id="2366" r:id="rId56"/>
    <p:sldId id="2365" r:id="rId57"/>
    <p:sldId id="2368" r:id="rId58"/>
    <p:sldId id="1639" r:id="rId59"/>
    <p:sldId id="1646" r:id="rId60"/>
    <p:sldId id="1612" r:id="rId61"/>
    <p:sldId id="298" r:id="rId62"/>
    <p:sldId id="1644" r:id="rId63"/>
    <p:sldId id="1645" r:id="rId64"/>
    <p:sldId id="300" r:id="rId65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66" autoAdjust="0"/>
    <p:restoredTop sz="94660"/>
  </p:normalViewPr>
  <p:slideViewPr>
    <p:cSldViewPr snapToGrid="0">
      <p:cViewPr varScale="1">
        <p:scale>
          <a:sx n="62" d="100"/>
          <a:sy n="62" d="100"/>
        </p:scale>
        <p:origin x="88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63" Type="http://schemas.openxmlformats.org/officeDocument/2006/relationships/slide" Target="slides/slide55.xml"/><Relationship Id="rId68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71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slide" Target="slides/slide45.xml"/><Relationship Id="rId58" Type="http://schemas.openxmlformats.org/officeDocument/2006/relationships/slide" Target="slides/slide50.xml"/><Relationship Id="rId66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slide" Target="slides/slide49.xml"/><Relationship Id="rId61" Type="http://schemas.openxmlformats.org/officeDocument/2006/relationships/slide" Target="slides/slide53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slide" Target="slides/slide52.xml"/><Relationship Id="rId65" Type="http://schemas.openxmlformats.org/officeDocument/2006/relationships/slide" Target="slides/slide5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slide" Target="slides/slide48.xml"/><Relationship Id="rId64" Type="http://schemas.openxmlformats.org/officeDocument/2006/relationships/slide" Target="slides/slide56.xml"/><Relationship Id="rId69" Type="http://schemas.openxmlformats.org/officeDocument/2006/relationships/theme" Target="theme/theme1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43.xml"/><Relationship Id="rId3" Type="http://schemas.openxmlformats.org/officeDocument/2006/relationships/customXml" Target="../customXml/item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slide" Target="slides/slide51.xml"/><Relationship Id="rId67" Type="http://schemas.openxmlformats.org/officeDocument/2006/relationships/presProps" Target="presProps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62" Type="http://schemas.openxmlformats.org/officeDocument/2006/relationships/slide" Target="slides/slide54.xml"/><Relationship Id="rId7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nnerhagen Peter" userId="77036b5a-cee7-41f2-a9c4-f30f9897a622" providerId="ADAL" clId="{43475435-5A95-40FA-94FD-6779B6C96E30}"/>
    <pc:docChg chg="undo custSel addSld delSld modSld sldOrd">
      <pc:chgData name="Mannerhagen Peter" userId="77036b5a-cee7-41f2-a9c4-f30f9897a622" providerId="ADAL" clId="{43475435-5A95-40FA-94FD-6779B6C96E30}" dt="2021-09-02T07:46:33.283" v="6035" actId="20577"/>
      <pc:docMkLst>
        <pc:docMk/>
      </pc:docMkLst>
      <pc:sldChg chg="del">
        <pc:chgData name="Mannerhagen Peter" userId="77036b5a-cee7-41f2-a9c4-f30f9897a622" providerId="ADAL" clId="{43475435-5A95-40FA-94FD-6779B6C96E30}" dt="2021-07-05T13:00:05.068" v="5" actId="47"/>
        <pc:sldMkLst>
          <pc:docMk/>
          <pc:sldMk cId="3194377694" sldId="256"/>
        </pc:sldMkLst>
      </pc:sldChg>
      <pc:sldChg chg="modSp modAnim">
        <pc:chgData name="Mannerhagen Peter" userId="77036b5a-cee7-41f2-a9c4-f30f9897a622" providerId="ADAL" clId="{43475435-5A95-40FA-94FD-6779B6C96E30}" dt="2021-07-06T13:43:30.619" v="538" actId="20577"/>
        <pc:sldMkLst>
          <pc:docMk/>
          <pc:sldMk cId="4130029843" sldId="259"/>
        </pc:sldMkLst>
        <pc:spChg chg="mod">
          <ac:chgData name="Mannerhagen Peter" userId="77036b5a-cee7-41f2-a9c4-f30f9897a622" providerId="ADAL" clId="{43475435-5A95-40FA-94FD-6779B6C96E30}" dt="2021-07-06T13:43:30.619" v="538" actId="20577"/>
          <ac:spMkLst>
            <pc:docMk/>
            <pc:sldMk cId="4130029843" sldId="259"/>
            <ac:spMk id="2" creationId="{17983EDC-C21D-4D2C-9561-25959C9AB6A3}"/>
          </ac:spMkLst>
        </pc:spChg>
      </pc:sldChg>
      <pc:sldChg chg="add">
        <pc:chgData name="Mannerhagen Peter" userId="77036b5a-cee7-41f2-a9c4-f30f9897a622" providerId="ADAL" clId="{43475435-5A95-40FA-94FD-6779B6C96E30}" dt="2021-07-05T13:10:56.049" v="216"/>
        <pc:sldMkLst>
          <pc:docMk/>
          <pc:sldMk cId="1461940981" sldId="267"/>
        </pc:sldMkLst>
      </pc:sldChg>
      <pc:sldChg chg="addSp delSp modSp add del mod setBg delDesignElem">
        <pc:chgData name="Mannerhagen Peter" userId="77036b5a-cee7-41f2-a9c4-f30f9897a622" providerId="ADAL" clId="{43475435-5A95-40FA-94FD-6779B6C96E30}" dt="2021-07-05T14:04:59.427" v="376" actId="1038"/>
        <pc:sldMkLst>
          <pc:docMk/>
          <pc:sldMk cId="383772816" sldId="298"/>
        </pc:sldMkLst>
        <pc:spChg chg="add del">
          <ac:chgData name="Mannerhagen Peter" userId="77036b5a-cee7-41f2-a9c4-f30f9897a622" providerId="ADAL" clId="{43475435-5A95-40FA-94FD-6779B6C96E30}" dt="2021-07-05T13:11:46.750" v="226"/>
          <ac:spMkLst>
            <pc:docMk/>
            <pc:sldMk cId="383772816" sldId="298"/>
            <ac:spMk id="14" creationId="{C232B152-3720-4D3B-97ED-45CE5483F16F}"/>
          </ac:spMkLst>
        </pc:spChg>
        <pc:spChg chg="add del">
          <ac:chgData name="Mannerhagen Peter" userId="77036b5a-cee7-41f2-a9c4-f30f9897a622" providerId="ADAL" clId="{43475435-5A95-40FA-94FD-6779B6C96E30}" dt="2021-07-05T13:11:46.750" v="226"/>
          <ac:spMkLst>
            <pc:docMk/>
            <pc:sldMk cId="383772816" sldId="298"/>
            <ac:spMk id="16" creationId="{11BAB570-FF10-4E96-8A3F-FA9804702B89}"/>
          </ac:spMkLst>
        </pc:spChg>
        <pc:spChg chg="add del">
          <ac:chgData name="Mannerhagen Peter" userId="77036b5a-cee7-41f2-a9c4-f30f9897a622" providerId="ADAL" clId="{43475435-5A95-40FA-94FD-6779B6C96E30}" dt="2021-07-05T13:11:46.750" v="226"/>
          <ac:spMkLst>
            <pc:docMk/>
            <pc:sldMk cId="383772816" sldId="298"/>
            <ac:spMk id="18" creationId="{4B9FAFB2-BEB5-4848-8018-BCAD99E2E1AA}"/>
          </ac:spMkLst>
        </pc:spChg>
        <pc:picChg chg="del">
          <ac:chgData name="Mannerhagen Peter" userId="77036b5a-cee7-41f2-a9c4-f30f9897a622" providerId="ADAL" clId="{43475435-5A95-40FA-94FD-6779B6C96E30}" dt="2021-07-05T14:04:31.243" v="358" actId="478"/>
          <ac:picMkLst>
            <pc:docMk/>
            <pc:sldMk cId="383772816" sldId="298"/>
            <ac:picMk id="4" creationId="{412955F1-8E88-4095-94C8-8F9F3AEB1FFB}"/>
          </ac:picMkLst>
        </pc:picChg>
        <pc:picChg chg="add mod">
          <ac:chgData name="Mannerhagen Peter" userId="77036b5a-cee7-41f2-a9c4-f30f9897a622" providerId="ADAL" clId="{43475435-5A95-40FA-94FD-6779B6C96E30}" dt="2021-07-05T14:04:59.427" v="376" actId="1038"/>
          <ac:picMkLst>
            <pc:docMk/>
            <pc:sldMk cId="383772816" sldId="298"/>
            <ac:picMk id="5" creationId="{3535E1D4-CFDB-43E1-B55E-08C7D427D652}"/>
          </ac:picMkLst>
        </pc:picChg>
      </pc:sldChg>
      <pc:sldChg chg="addSp delSp add del setBg delDesignElem">
        <pc:chgData name="Mannerhagen Peter" userId="77036b5a-cee7-41f2-a9c4-f30f9897a622" providerId="ADAL" clId="{43475435-5A95-40FA-94FD-6779B6C96E30}" dt="2021-07-05T13:11:46.794" v="227"/>
        <pc:sldMkLst>
          <pc:docMk/>
          <pc:sldMk cId="3868103869" sldId="300"/>
        </pc:sldMkLst>
        <pc:spChg chg="add del">
          <ac:chgData name="Mannerhagen Peter" userId="77036b5a-cee7-41f2-a9c4-f30f9897a622" providerId="ADAL" clId="{43475435-5A95-40FA-94FD-6779B6C96E30}" dt="2021-07-05T13:11:46.750" v="226"/>
          <ac:spMkLst>
            <pc:docMk/>
            <pc:sldMk cId="3868103869" sldId="300"/>
            <ac:spMk id="18" creationId="{0BC9EFE1-D8CB-4668-9980-DB108327A794}"/>
          </ac:spMkLst>
        </pc:spChg>
        <pc:spChg chg="add del">
          <ac:chgData name="Mannerhagen Peter" userId="77036b5a-cee7-41f2-a9c4-f30f9897a622" providerId="ADAL" clId="{43475435-5A95-40FA-94FD-6779B6C96E30}" dt="2021-07-05T13:11:46.750" v="226"/>
          <ac:spMkLst>
            <pc:docMk/>
            <pc:sldMk cId="3868103869" sldId="300"/>
            <ac:spMk id="22" creationId="{77DA6D33-2D62-458C-BF5D-DBF612FD557E}"/>
          </ac:spMkLst>
        </pc:spChg>
        <pc:picChg chg="add del">
          <ac:chgData name="Mannerhagen Peter" userId="77036b5a-cee7-41f2-a9c4-f30f9897a622" providerId="ADAL" clId="{43475435-5A95-40FA-94FD-6779B6C96E30}" dt="2021-07-05T13:11:46.750" v="226"/>
          <ac:picMkLst>
            <pc:docMk/>
            <pc:sldMk cId="3868103869" sldId="300"/>
            <ac:picMk id="20" creationId="{7CBAE1BD-B8E4-4029-8AA2-C77E4FED9864}"/>
          </ac:picMkLst>
        </pc:picChg>
      </pc:sldChg>
      <pc:sldChg chg="modSp add del">
        <pc:chgData name="Mannerhagen Peter" userId="77036b5a-cee7-41f2-a9c4-f30f9897a622" providerId="ADAL" clId="{43475435-5A95-40FA-94FD-6779B6C96E30}" dt="2021-07-05T13:04:23.803" v="111" actId="20577"/>
        <pc:sldMkLst>
          <pc:docMk/>
          <pc:sldMk cId="2663546542" sldId="301"/>
        </pc:sldMkLst>
        <pc:graphicFrameChg chg="mod">
          <ac:chgData name="Mannerhagen Peter" userId="77036b5a-cee7-41f2-a9c4-f30f9897a622" providerId="ADAL" clId="{43475435-5A95-40FA-94FD-6779B6C96E30}" dt="2021-07-05T13:04:23.803" v="111" actId="20577"/>
          <ac:graphicFrameMkLst>
            <pc:docMk/>
            <pc:sldMk cId="2663546542" sldId="301"/>
            <ac:graphicFrameMk id="5" creationId="{38FD09D6-7436-41A0-9FAD-18019EA98AF0}"/>
          </ac:graphicFrameMkLst>
        </pc:graphicFrameChg>
      </pc:sldChg>
      <pc:sldChg chg="addSp delSp modSp add del setBg delDesignElem">
        <pc:chgData name="Mannerhagen Peter" userId="77036b5a-cee7-41f2-a9c4-f30f9897a622" providerId="ADAL" clId="{43475435-5A95-40FA-94FD-6779B6C96E30}" dt="2021-08-31T13:58:26.551" v="4545"/>
        <pc:sldMkLst>
          <pc:docMk/>
          <pc:sldMk cId="3197262756" sldId="302"/>
        </pc:sldMkLst>
        <pc:spChg chg="add del">
          <ac:chgData name="Mannerhagen Peter" userId="77036b5a-cee7-41f2-a9c4-f30f9897a622" providerId="ADAL" clId="{43475435-5A95-40FA-94FD-6779B6C96E30}" dt="2021-07-05T12:59:49.551" v="3"/>
          <ac:spMkLst>
            <pc:docMk/>
            <pc:sldMk cId="3197262756" sldId="302"/>
            <ac:spMk id="18" creationId="{B819A166-7571-4003-A6B8-B62034C3ED30}"/>
          </ac:spMkLst>
        </pc:spChg>
        <pc:graphicFrameChg chg="mod">
          <ac:chgData name="Mannerhagen Peter" userId="77036b5a-cee7-41f2-a9c4-f30f9897a622" providerId="ADAL" clId="{43475435-5A95-40FA-94FD-6779B6C96E30}" dt="2021-08-31T13:58:26.551" v="4545"/>
          <ac:graphicFrameMkLst>
            <pc:docMk/>
            <pc:sldMk cId="3197262756" sldId="302"/>
            <ac:graphicFrameMk id="14" creationId="{C68DF5ED-754B-4ECC-90C8-78E07D487B83}"/>
          </ac:graphicFrameMkLst>
        </pc:graphicFrameChg>
      </pc:sldChg>
      <pc:sldChg chg="add">
        <pc:chgData name="Mannerhagen Peter" userId="77036b5a-cee7-41f2-a9c4-f30f9897a622" providerId="ADAL" clId="{43475435-5A95-40FA-94FD-6779B6C96E30}" dt="2021-09-01T10:22:23.713" v="5947"/>
        <pc:sldMkLst>
          <pc:docMk/>
          <pc:sldMk cId="3520976483" sldId="1606"/>
        </pc:sldMkLst>
      </pc:sldChg>
      <pc:sldChg chg="addSp delSp modSp add del mod setBg delDesignElem">
        <pc:chgData name="Mannerhagen Peter" userId="77036b5a-cee7-41f2-a9c4-f30f9897a622" providerId="ADAL" clId="{43475435-5A95-40FA-94FD-6779B6C96E30}" dt="2021-09-01T08:53:45.951" v="5803" actId="20577"/>
        <pc:sldMkLst>
          <pc:docMk/>
          <pc:sldMk cId="1529702717" sldId="1612"/>
        </pc:sldMkLst>
        <pc:spChg chg="mod">
          <ac:chgData name="Mannerhagen Peter" userId="77036b5a-cee7-41f2-a9c4-f30f9897a622" providerId="ADAL" clId="{43475435-5A95-40FA-94FD-6779B6C96E30}" dt="2021-09-01T08:53:45.951" v="5803" actId="20577"/>
          <ac:spMkLst>
            <pc:docMk/>
            <pc:sldMk cId="1529702717" sldId="1612"/>
            <ac:spMk id="3" creationId="{E020D198-76F2-43BC-9A11-A20B419AEC34}"/>
          </ac:spMkLst>
        </pc:spChg>
        <pc:spChg chg="add del">
          <ac:chgData name="Mannerhagen Peter" userId="77036b5a-cee7-41f2-a9c4-f30f9897a622" providerId="ADAL" clId="{43475435-5A95-40FA-94FD-6779B6C96E30}" dt="2021-07-05T13:11:46.750" v="226"/>
          <ac:spMkLst>
            <pc:docMk/>
            <pc:sldMk cId="1529702717" sldId="1612"/>
            <ac:spMk id="8" creationId="{4351DFE5-F63D-4BE0-BDA9-E3EB88F01AA5}"/>
          </ac:spMkLst>
        </pc:spChg>
        <pc:picChg chg="add del">
          <ac:chgData name="Mannerhagen Peter" userId="77036b5a-cee7-41f2-a9c4-f30f9897a622" providerId="ADAL" clId="{43475435-5A95-40FA-94FD-6779B6C96E30}" dt="2021-07-05T13:11:46.750" v="226"/>
          <ac:picMkLst>
            <pc:docMk/>
            <pc:sldMk cId="1529702717" sldId="1612"/>
            <ac:picMk id="10" creationId="{3AA16612-ACD2-4A16-8F2B-4514FD6BF28F}"/>
          </ac:picMkLst>
        </pc:picChg>
      </pc:sldChg>
      <pc:sldChg chg="addSp modSp mod ord modAnim">
        <pc:chgData name="Mannerhagen Peter" userId="77036b5a-cee7-41f2-a9c4-f30f9897a622" providerId="ADAL" clId="{43475435-5A95-40FA-94FD-6779B6C96E30}" dt="2021-07-06T13:45:37.568" v="540"/>
        <pc:sldMkLst>
          <pc:docMk/>
          <pc:sldMk cId="915659511" sldId="1613"/>
        </pc:sldMkLst>
        <pc:spChg chg="mod">
          <ac:chgData name="Mannerhagen Peter" userId="77036b5a-cee7-41f2-a9c4-f30f9897a622" providerId="ADAL" clId="{43475435-5A95-40FA-94FD-6779B6C96E30}" dt="2021-07-06T13:14:12.533" v="409" actId="6549"/>
          <ac:spMkLst>
            <pc:docMk/>
            <pc:sldMk cId="915659511" sldId="1613"/>
            <ac:spMk id="2" creationId="{DCCB32A7-32EE-4C70-B996-3A875450B8E2}"/>
          </ac:spMkLst>
        </pc:spChg>
        <pc:spChg chg="add mod">
          <ac:chgData name="Mannerhagen Peter" userId="77036b5a-cee7-41f2-a9c4-f30f9897a622" providerId="ADAL" clId="{43475435-5A95-40FA-94FD-6779B6C96E30}" dt="2021-07-06T13:13:02.445" v="402" actId="1076"/>
          <ac:spMkLst>
            <pc:docMk/>
            <pc:sldMk cId="915659511" sldId="1613"/>
            <ac:spMk id="23" creationId="{70FFEFDB-EA1B-43BB-B723-DA96BE4E9D2E}"/>
          </ac:spMkLst>
        </pc:spChg>
        <pc:spChg chg="add mod">
          <ac:chgData name="Mannerhagen Peter" userId="77036b5a-cee7-41f2-a9c4-f30f9897a622" providerId="ADAL" clId="{43475435-5A95-40FA-94FD-6779B6C96E30}" dt="2021-07-06T13:13:14.086" v="404" actId="1076"/>
          <ac:spMkLst>
            <pc:docMk/>
            <pc:sldMk cId="915659511" sldId="1613"/>
            <ac:spMk id="24" creationId="{1029DF81-978F-490A-826F-07BC02BCC0FD}"/>
          </ac:spMkLst>
        </pc:spChg>
        <pc:spChg chg="add mod">
          <ac:chgData name="Mannerhagen Peter" userId="77036b5a-cee7-41f2-a9c4-f30f9897a622" providerId="ADAL" clId="{43475435-5A95-40FA-94FD-6779B6C96E30}" dt="2021-07-06T13:13:25.727" v="406" actId="1076"/>
          <ac:spMkLst>
            <pc:docMk/>
            <pc:sldMk cId="915659511" sldId="1613"/>
            <ac:spMk id="25" creationId="{888A592C-2A21-4082-9F1E-203AD66785EB}"/>
          </ac:spMkLst>
        </pc:spChg>
        <pc:spChg chg="add mod">
          <ac:chgData name="Mannerhagen Peter" userId="77036b5a-cee7-41f2-a9c4-f30f9897a622" providerId="ADAL" clId="{43475435-5A95-40FA-94FD-6779B6C96E30}" dt="2021-07-06T13:13:47.934" v="408" actId="1076"/>
          <ac:spMkLst>
            <pc:docMk/>
            <pc:sldMk cId="915659511" sldId="1613"/>
            <ac:spMk id="26" creationId="{582E448A-8D02-464B-BB31-1A840716F13F}"/>
          </ac:spMkLst>
        </pc:spChg>
        <pc:spChg chg="add mod">
          <ac:chgData name="Mannerhagen Peter" userId="77036b5a-cee7-41f2-a9c4-f30f9897a622" providerId="ADAL" clId="{43475435-5A95-40FA-94FD-6779B6C96E30}" dt="2021-07-06T13:24:37.990" v="457" actId="693"/>
          <ac:spMkLst>
            <pc:docMk/>
            <pc:sldMk cId="915659511" sldId="1613"/>
            <ac:spMk id="47" creationId="{76BBC361-AD73-448D-888D-0C8648B7A992}"/>
          </ac:spMkLst>
        </pc:spChg>
        <pc:spChg chg="add mod">
          <ac:chgData name="Mannerhagen Peter" userId="77036b5a-cee7-41f2-a9c4-f30f9897a622" providerId="ADAL" clId="{43475435-5A95-40FA-94FD-6779B6C96E30}" dt="2021-07-06T13:25:07.450" v="463" actId="1036"/>
          <ac:spMkLst>
            <pc:docMk/>
            <pc:sldMk cId="915659511" sldId="1613"/>
            <ac:spMk id="48" creationId="{5B578D88-F8C4-44E0-99F7-DA5F1385725A}"/>
          </ac:spMkLst>
        </pc:spChg>
        <pc:spChg chg="add mod">
          <ac:chgData name="Mannerhagen Peter" userId="77036b5a-cee7-41f2-a9c4-f30f9897a622" providerId="ADAL" clId="{43475435-5A95-40FA-94FD-6779B6C96E30}" dt="2021-07-06T13:25:16.651" v="465" actId="1076"/>
          <ac:spMkLst>
            <pc:docMk/>
            <pc:sldMk cId="915659511" sldId="1613"/>
            <ac:spMk id="49" creationId="{EB0A8092-753B-432C-B42D-870BADDDCA4A}"/>
          </ac:spMkLst>
        </pc:spChg>
        <pc:picChg chg="add mod">
          <ac:chgData name="Mannerhagen Peter" userId="77036b5a-cee7-41f2-a9c4-f30f9897a622" providerId="ADAL" clId="{43475435-5A95-40FA-94FD-6779B6C96E30}" dt="2021-07-06T13:15:55.471" v="432" actId="1037"/>
          <ac:picMkLst>
            <pc:docMk/>
            <pc:sldMk cId="915659511" sldId="1613"/>
            <ac:picMk id="3" creationId="{4EC58632-495E-48B3-BC67-E78DF7DA9D68}"/>
          </ac:picMkLst>
        </pc:picChg>
        <pc:picChg chg="add mod">
          <ac:chgData name="Mannerhagen Peter" userId="77036b5a-cee7-41f2-a9c4-f30f9897a622" providerId="ADAL" clId="{43475435-5A95-40FA-94FD-6779B6C96E30}" dt="2021-07-06T13:15:47.628" v="422" actId="1037"/>
          <ac:picMkLst>
            <pc:docMk/>
            <pc:sldMk cId="915659511" sldId="1613"/>
            <ac:picMk id="17" creationId="{861FD1AC-51F2-4A24-8BDF-40F6F875B1AD}"/>
          </ac:picMkLst>
        </pc:picChg>
        <pc:picChg chg="add mod">
          <ac:chgData name="Mannerhagen Peter" userId="77036b5a-cee7-41f2-a9c4-f30f9897a622" providerId="ADAL" clId="{43475435-5A95-40FA-94FD-6779B6C96E30}" dt="2021-07-06T13:15:47.628" v="422" actId="1037"/>
          <ac:picMkLst>
            <pc:docMk/>
            <pc:sldMk cId="915659511" sldId="1613"/>
            <ac:picMk id="21" creationId="{650F1907-5794-46DF-984B-FE58DFD25625}"/>
          </ac:picMkLst>
        </pc:picChg>
        <pc:picChg chg="add mod">
          <ac:chgData name="Mannerhagen Peter" userId="77036b5a-cee7-41f2-a9c4-f30f9897a622" providerId="ADAL" clId="{43475435-5A95-40FA-94FD-6779B6C96E30}" dt="2021-07-06T13:15:27.475" v="412" actId="1076"/>
          <ac:picMkLst>
            <pc:docMk/>
            <pc:sldMk cId="915659511" sldId="1613"/>
            <ac:picMk id="27" creationId="{5D44D862-65F9-4D84-822C-4708D8E41DAB}"/>
          </ac:picMkLst>
        </pc:picChg>
        <pc:cxnChg chg="add mod ord">
          <ac:chgData name="Mannerhagen Peter" userId="77036b5a-cee7-41f2-a9c4-f30f9897a622" providerId="ADAL" clId="{43475435-5A95-40FA-94FD-6779B6C96E30}" dt="2021-07-06T13:11:50.608" v="394" actId="208"/>
          <ac:cxnSpMkLst>
            <pc:docMk/>
            <pc:sldMk cId="915659511" sldId="1613"/>
            <ac:cxnSpMk id="22" creationId="{7A3ECDD5-DB8C-4D6A-BE2D-43496F76F424}"/>
          </ac:cxnSpMkLst>
        </pc:cxnChg>
        <pc:cxnChg chg="add mod">
          <ac:chgData name="Mannerhagen Peter" userId="77036b5a-cee7-41f2-a9c4-f30f9897a622" providerId="ADAL" clId="{43475435-5A95-40FA-94FD-6779B6C96E30}" dt="2021-07-06T13:26:34.543" v="477" actId="693"/>
          <ac:cxnSpMkLst>
            <pc:docMk/>
            <pc:sldMk cId="915659511" sldId="1613"/>
            <ac:cxnSpMk id="29" creationId="{8F5639FE-170E-4123-8333-7CCFCBAAB2D7}"/>
          </ac:cxnSpMkLst>
        </pc:cxnChg>
        <pc:cxnChg chg="add mod">
          <ac:chgData name="Mannerhagen Peter" userId="77036b5a-cee7-41f2-a9c4-f30f9897a622" providerId="ADAL" clId="{43475435-5A95-40FA-94FD-6779B6C96E30}" dt="2021-07-06T13:21:25.258" v="438" actId="14100"/>
          <ac:cxnSpMkLst>
            <pc:docMk/>
            <pc:sldMk cId="915659511" sldId="1613"/>
            <ac:cxnSpMk id="30" creationId="{552B527D-DDAB-49AA-A13E-3EC6E18C02D1}"/>
          </ac:cxnSpMkLst>
        </pc:cxnChg>
        <pc:cxnChg chg="add mod">
          <ac:chgData name="Mannerhagen Peter" userId="77036b5a-cee7-41f2-a9c4-f30f9897a622" providerId="ADAL" clId="{43475435-5A95-40FA-94FD-6779B6C96E30}" dt="2021-07-06T13:22:44.994" v="445" actId="14100"/>
          <ac:cxnSpMkLst>
            <pc:docMk/>
            <pc:sldMk cId="915659511" sldId="1613"/>
            <ac:cxnSpMk id="33" creationId="{AB62DF48-BCE4-411D-B16B-40A7D3CF2760}"/>
          </ac:cxnSpMkLst>
        </pc:cxnChg>
        <pc:cxnChg chg="add mod">
          <ac:chgData name="Mannerhagen Peter" userId="77036b5a-cee7-41f2-a9c4-f30f9897a622" providerId="ADAL" clId="{43475435-5A95-40FA-94FD-6779B6C96E30}" dt="2021-07-06T13:22:49.284" v="446" actId="14100"/>
          <ac:cxnSpMkLst>
            <pc:docMk/>
            <pc:sldMk cId="915659511" sldId="1613"/>
            <ac:cxnSpMk id="36" creationId="{355E50C3-0B8B-466D-B21F-48FE77B6C9DE}"/>
          </ac:cxnSpMkLst>
        </pc:cxnChg>
        <pc:cxnChg chg="add mod">
          <ac:chgData name="Mannerhagen Peter" userId="77036b5a-cee7-41f2-a9c4-f30f9897a622" providerId="ADAL" clId="{43475435-5A95-40FA-94FD-6779B6C96E30}" dt="2021-07-06T13:23:05.941" v="449" actId="14100"/>
          <ac:cxnSpMkLst>
            <pc:docMk/>
            <pc:sldMk cId="915659511" sldId="1613"/>
            <ac:cxnSpMk id="41" creationId="{945D2E35-35D2-44A3-A81D-F38DB1C36211}"/>
          </ac:cxnSpMkLst>
        </pc:cxnChg>
        <pc:cxnChg chg="add mod">
          <ac:chgData name="Mannerhagen Peter" userId="77036b5a-cee7-41f2-a9c4-f30f9897a622" providerId="ADAL" clId="{43475435-5A95-40FA-94FD-6779B6C96E30}" dt="2021-07-06T13:23:31.504" v="452" actId="14100"/>
          <ac:cxnSpMkLst>
            <pc:docMk/>
            <pc:sldMk cId="915659511" sldId="1613"/>
            <ac:cxnSpMk id="44" creationId="{3F057C87-A612-4E93-B9E2-4E4EA9A1521B}"/>
          </ac:cxnSpMkLst>
        </pc:cxnChg>
        <pc:cxnChg chg="add mod">
          <ac:chgData name="Mannerhagen Peter" userId="77036b5a-cee7-41f2-a9c4-f30f9897a622" providerId="ADAL" clId="{43475435-5A95-40FA-94FD-6779B6C96E30}" dt="2021-07-06T13:26:34.543" v="477" actId="693"/>
          <ac:cxnSpMkLst>
            <pc:docMk/>
            <pc:sldMk cId="915659511" sldId="1613"/>
            <ac:cxnSpMk id="50" creationId="{7B67C9D1-A945-4B6D-A567-2DAC80F1C6F0}"/>
          </ac:cxnSpMkLst>
        </pc:cxnChg>
        <pc:cxnChg chg="add mod">
          <ac:chgData name="Mannerhagen Peter" userId="77036b5a-cee7-41f2-a9c4-f30f9897a622" providerId="ADAL" clId="{43475435-5A95-40FA-94FD-6779B6C96E30}" dt="2021-07-06T13:26:34.543" v="477" actId="693"/>
          <ac:cxnSpMkLst>
            <pc:docMk/>
            <pc:sldMk cId="915659511" sldId="1613"/>
            <ac:cxnSpMk id="52" creationId="{BC8CA554-AD63-4074-A138-F71C57DF473C}"/>
          </ac:cxnSpMkLst>
        </pc:cxnChg>
        <pc:cxnChg chg="add mod">
          <ac:chgData name="Mannerhagen Peter" userId="77036b5a-cee7-41f2-a9c4-f30f9897a622" providerId="ADAL" clId="{43475435-5A95-40FA-94FD-6779B6C96E30}" dt="2021-07-06T13:26:34.543" v="477" actId="693"/>
          <ac:cxnSpMkLst>
            <pc:docMk/>
            <pc:sldMk cId="915659511" sldId="1613"/>
            <ac:cxnSpMk id="54" creationId="{C9E1049B-35E7-417B-93F5-F06E11927AE5}"/>
          </ac:cxnSpMkLst>
        </pc:cxnChg>
        <pc:cxnChg chg="add mod">
          <ac:chgData name="Mannerhagen Peter" userId="77036b5a-cee7-41f2-a9c4-f30f9897a622" providerId="ADAL" clId="{43475435-5A95-40FA-94FD-6779B6C96E30}" dt="2021-07-06T13:26:34.543" v="477" actId="693"/>
          <ac:cxnSpMkLst>
            <pc:docMk/>
            <pc:sldMk cId="915659511" sldId="1613"/>
            <ac:cxnSpMk id="55" creationId="{66D7CC95-045D-4A88-BC1E-86E41F84E406}"/>
          </ac:cxnSpMkLst>
        </pc:cxnChg>
      </pc:sldChg>
      <pc:sldChg chg="modSp add del mod">
        <pc:chgData name="Mannerhagen Peter" userId="77036b5a-cee7-41f2-a9c4-f30f9897a622" providerId="ADAL" clId="{43475435-5A95-40FA-94FD-6779B6C96E30}" dt="2021-07-06T13:51:18.266" v="552" actId="20577"/>
        <pc:sldMkLst>
          <pc:docMk/>
          <pc:sldMk cId="1503192507" sldId="1616"/>
        </pc:sldMkLst>
        <pc:spChg chg="mod">
          <ac:chgData name="Mannerhagen Peter" userId="77036b5a-cee7-41f2-a9c4-f30f9897a622" providerId="ADAL" clId="{43475435-5A95-40FA-94FD-6779B6C96E30}" dt="2021-07-06T13:51:18.266" v="552" actId="20577"/>
          <ac:spMkLst>
            <pc:docMk/>
            <pc:sldMk cId="1503192507" sldId="1616"/>
            <ac:spMk id="6" creationId="{41E942F1-3152-714C-A8BF-56B49FEDF12D}"/>
          </ac:spMkLst>
        </pc:spChg>
      </pc:sldChg>
      <pc:sldChg chg="addSp delSp modSp add mod">
        <pc:chgData name="Mannerhagen Peter" userId="77036b5a-cee7-41f2-a9c4-f30f9897a622" providerId="ADAL" clId="{43475435-5A95-40FA-94FD-6779B6C96E30}" dt="2021-07-05T13:06:34.115" v="172" actId="14100"/>
        <pc:sldMkLst>
          <pc:docMk/>
          <pc:sldMk cId="348941352" sldId="1617"/>
        </pc:sldMkLst>
        <pc:spChg chg="mod">
          <ac:chgData name="Mannerhagen Peter" userId="77036b5a-cee7-41f2-a9c4-f30f9897a622" providerId="ADAL" clId="{43475435-5A95-40FA-94FD-6779B6C96E30}" dt="2021-07-05T13:06:12.761" v="170" actId="1076"/>
          <ac:spMkLst>
            <pc:docMk/>
            <pc:sldMk cId="348941352" sldId="1617"/>
            <ac:spMk id="2" creationId="{00000000-0000-0000-0000-000000000000}"/>
          </ac:spMkLst>
        </pc:spChg>
        <pc:spChg chg="del">
          <ac:chgData name="Mannerhagen Peter" userId="77036b5a-cee7-41f2-a9c4-f30f9897a622" providerId="ADAL" clId="{43475435-5A95-40FA-94FD-6779B6C96E30}" dt="2021-07-05T13:05:42.503" v="162" actId="26606"/>
          <ac:spMkLst>
            <pc:docMk/>
            <pc:sldMk cId="348941352" sldId="1617"/>
            <ac:spMk id="11" creationId="{B4D3D850-2041-4B7C-AED9-54DA385B14F7}"/>
          </ac:spMkLst>
        </pc:spChg>
        <pc:spChg chg="del">
          <ac:chgData name="Mannerhagen Peter" userId="77036b5a-cee7-41f2-a9c4-f30f9897a622" providerId="ADAL" clId="{43475435-5A95-40FA-94FD-6779B6C96E30}" dt="2021-07-05T13:05:42.503" v="162" actId="26606"/>
          <ac:spMkLst>
            <pc:docMk/>
            <pc:sldMk cId="348941352" sldId="1617"/>
            <ac:spMk id="13" creationId="{5707F116-8EC0-4822-9067-186AC8C96EB8}"/>
          </ac:spMkLst>
        </pc:spChg>
        <pc:spChg chg="del">
          <ac:chgData name="Mannerhagen Peter" userId="77036b5a-cee7-41f2-a9c4-f30f9897a622" providerId="ADAL" clId="{43475435-5A95-40FA-94FD-6779B6C96E30}" dt="2021-07-05T13:05:42.503" v="162" actId="26606"/>
          <ac:spMkLst>
            <pc:docMk/>
            <pc:sldMk cId="348941352" sldId="1617"/>
            <ac:spMk id="15" creationId="{49F1A7E4-819D-4D21-8E8B-32671A9F9853}"/>
          </ac:spMkLst>
        </pc:spChg>
        <pc:spChg chg="del">
          <ac:chgData name="Mannerhagen Peter" userId="77036b5a-cee7-41f2-a9c4-f30f9897a622" providerId="ADAL" clId="{43475435-5A95-40FA-94FD-6779B6C96E30}" dt="2021-07-05T13:05:42.503" v="162" actId="26606"/>
          <ac:spMkLst>
            <pc:docMk/>
            <pc:sldMk cId="348941352" sldId="1617"/>
            <ac:spMk id="17" creationId="{CB64814D-A361-44E1-8D97-B83E41C8B280}"/>
          </ac:spMkLst>
        </pc:spChg>
        <pc:spChg chg="del">
          <ac:chgData name="Mannerhagen Peter" userId="77036b5a-cee7-41f2-a9c4-f30f9897a622" providerId="ADAL" clId="{43475435-5A95-40FA-94FD-6779B6C96E30}" dt="2021-07-05T13:05:42.503" v="162" actId="26606"/>
          <ac:spMkLst>
            <pc:docMk/>
            <pc:sldMk cId="348941352" sldId="1617"/>
            <ac:spMk id="19" creationId="{852A6879-032A-4946-9CCA-44D38BEDF5F5}"/>
          </ac:spMkLst>
        </pc:spChg>
        <pc:spChg chg="del">
          <ac:chgData name="Mannerhagen Peter" userId="77036b5a-cee7-41f2-a9c4-f30f9897a622" providerId="ADAL" clId="{43475435-5A95-40FA-94FD-6779B6C96E30}" dt="2021-07-05T13:05:42.503" v="162" actId="26606"/>
          <ac:spMkLst>
            <pc:docMk/>
            <pc:sldMk cId="348941352" sldId="1617"/>
            <ac:spMk id="21" creationId="{56AB08D7-F0FB-4965-B730-8B874214C283}"/>
          </ac:spMkLst>
        </pc:spChg>
        <pc:spChg chg="del">
          <ac:chgData name="Mannerhagen Peter" userId="77036b5a-cee7-41f2-a9c4-f30f9897a622" providerId="ADAL" clId="{43475435-5A95-40FA-94FD-6779B6C96E30}" dt="2021-07-05T13:05:42.503" v="162" actId="26606"/>
          <ac:spMkLst>
            <pc:docMk/>
            <pc:sldMk cId="348941352" sldId="1617"/>
            <ac:spMk id="23" creationId="{148D9297-49FA-43ED-AC6B-E2F153B3A5A6}"/>
          </ac:spMkLst>
        </pc:spChg>
        <pc:spChg chg="del">
          <ac:chgData name="Mannerhagen Peter" userId="77036b5a-cee7-41f2-a9c4-f30f9897a622" providerId="ADAL" clId="{43475435-5A95-40FA-94FD-6779B6C96E30}" dt="2021-07-05T13:05:42.503" v="162" actId="26606"/>
          <ac:spMkLst>
            <pc:docMk/>
            <pc:sldMk cId="348941352" sldId="1617"/>
            <ac:spMk id="25" creationId="{77C2D141-F73C-4BF3-B3DF-D3BA74B8BE29}"/>
          </ac:spMkLst>
        </pc:spChg>
        <pc:spChg chg="del">
          <ac:chgData name="Mannerhagen Peter" userId="77036b5a-cee7-41f2-a9c4-f30f9897a622" providerId="ADAL" clId="{43475435-5A95-40FA-94FD-6779B6C96E30}" dt="2021-07-05T13:05:42.503" v="162" actId="26606"/>
          <ac:spMkLst>
            <pc:docMk/>
            <pc:sldMk cId="348941352" sldId="1617"/>
            <ac:spMk id="27" creationId="{DB456AC5-2DFE-4E00-B0CE-30AAA2A3D676}"/>
          </ac:spMkLst>
        </pc:spChg>
        <pc:spChg chg="del">
          <ac:chgData name="Mannerhagen Peter" userId="77036b5a-cee7-41f2-a9c4-f30f9897a622" providerId="ADAL" clId="{43475435-5A95-40FA-94FD-6779B6C96E30}" dt="2021-07-05T13:05:42.503" v="162" actId="26606"/>
          <ac:spMkLst>
            <pc:docMk/>
            <pc:sldMk cId="348941352" sldId="1617"/>
            <ac:spMk id="29" creationId="{D3EB41F8-8868-4FC3-8553-94FEE5A8B818}"/>
          </ac:spMkLst>
        </pc:spChg>
        <pc:spChg chg="del">
          <ac:chgData name="Mannerhagen Peter" userId="77036b5a-cee7-41f2-a9c4-f30f9897a622" providerId="ADAL" clId="{43475435-5A95-40FA-94FD-6779B6C96E30}" dt="2021-07-05T13:05:42.503" v="162" actId="26606"/>
          <ac:spMkLst>
            <pc:docMk/>
            <pc:sldMk cId="348941352" sldId="1617"/>
            <ac:spMk id="31" creationId="{39671820-9967-4806-B0A7-4944C2A4A5F1}"/>
          </ac:spMkLst>
        </pc:spChg>
        <pc:spChg chg="add">
          <ac:chgData name="Mannerhagen Peter" userId="77036b5a-cee7-41f2-a9c4-f30f9897a622" providerId="ADAL" clId="{43475435-5A95-40FA-94FD-6779B6C96E30}" dt="2021-07-05T13:05:42.503" v="162" actId="26606"/>
          <ac:spMkLst>
            <pc:docMk/>
            <pc:sldMk cId="348941352" sldId="1617"/>
            <ac:spMk id="36" creationId="{14D8491E-61E0-4939-B77E-8B58E1127457}"/>
          </ac:spMkLst>
        </pc:spChg>
        <pc:spChg chg="add">
          <ac:chgData name="Mannerhagen Peter" userId="77036b5a-cee7-41f2-a9c4-f30f9897a622" providerId="ADAL" clId="{43475435-5A95-40FA-94FD-6779B6C96E30}" dt="2021-07-05T13:05:42.503" v="162" actId="26606"/>
          <ac:spMkLst>
            <pc:docMk/>
            <pc:sldMk cId="348941352" sldId="1617"/>
            <ac:spMk id="38" creationId="{E2129A46-8F64-4F45-A226-F09DCA07BFF9}"/>
          </ac:spMkLst>
        </pc:spChg>
        <pc:picChg chg="mod">
          <ac:chgData name="Mannerhagen Peter" userId="77036b5a-cee7-41f2-a9c4-f30f9897a622" providerId="ADAL" clId="{43475435-5A95-40FA-94FD-6779B6C96E30}" dt="2021-07-05T13:05:42.503" v="162" actId="26606"/>
          <ac:picMkLst>
            <pc:docMk/>
            <pc:sldMk cId="348941352" sldId="1617"/>
            <ac:picMk id="4" creationId="{F90DD11D-877A-4425-8C3B-0A7183146044}"/>
          </ac:picMkLst>
        </pc:picChg>
        <pc:picChg chg="mod">
          <ac:chgData name="Mannerhagen Peter" userId="77036b5a-cee7-41f2-a9c4-f30f9897a622" providerId="ADAL" clId="{43475435-5A95-40FA-94FD-6779B6C96E30}" dt="2021-07-05T13:06:34.115" v="172" actId="14100"/>
          <ac:picMkLst>
            <pc:docMk/>
            <pc:sldMk cId="348941352" sldId="1617"/>
            <ac:picMk id="5" creationId="{13A299ED-EF91-4FC9-9EAA-AF552DD4BE78}"/>
          </ac:picMkLst>
        </pc:picChg>
        <pc:picChg chg="mod ord">
          <ac:chgData name="Mannerhagen Peter" userId="77036b5a-cee7-41f2-a9c4-f30f9897a622" providerId="ADAL" clId="{43475435-5A95-40FA-94FD-6779B6C96E30}" dt="2021-07-05T13:05:42.503" v="162" actId="26606"/>
          <ac:picMkLst>
            <pc:docMk/>
            <pc:sldMk cId="348941352" sldId="1617"/>
            <ac:picMk id="6" creationId="{8A5B73F0-BCC6-4C24-8D59-3227E67DFB65}"/>
          </ac:picMkLst>
        </pc:picChg>
      </pc:sldChg>
      <pc:sldChg chg="addSp delSp add del setBg delDesignElem">
        <pc:chgData name="Mannerhagen Peter" userId="77036b5a-cee7-41f2-a9c4-f30f9897a622" providerId="ADAL" clId="{43475435-5A95-40FA-94FD-6779B6C96E30}" dt="2021-07-05T12:59:49.551" v="3"/>
        <pc:sldMkLst>
          <pc:docMk/>
          <pc:sldMk cId="4276369527" sldId="1617"/>
        </pc:sldMkLst>
        <pc:spChg chg="add del">
          <ac:chgData name="Mannerhagen Peter" userId="77036b5a-cee7-41f2-a9c4-f30f9897a622" providerId="ADAL" clId="{43475435-5A95-40FA-94FD-6779B6C96E30}" dt="2021-07-05T12:59:49.551" v="3"/>
          <ac:spMkLst>
            <pc:docMk/>
            <pc:sldMk cId="4276369527" sldId="1617"/>
            <ac:spMk id="11" creationId="{B4D3D850-2041-4B7C-AED9-54DA385B14F7}"/>
          </ac:spMkLst>
        </pc:spChg>
        <pc:spChg chg="add del">
          <ac:chgData name="Mannerhagen Peter" userId="77036b5a-cee7-41f2-a9c4-f30f9897a622" providerId="ADAL" clId="{43475435-5A95-40FA-94FD-6779B6C96E30}" dt="2021-07-05T12:59:49.551" v="3"/>
          <ac:spMkLst>
            <pc:docMk/>
            <pc:sldMk cId="4276369527" sldId="1617"/>
            <ac:spMk id="13" creationId="{5707F116-8EC0-4822-9067-186AC8C96EB8}"/>
          </ac:spMkLst>
        </pc:spChg>
        <pc:spChg chg="add del">
          <ac:chgData name="Mannerhagen Peter" userId="77036b5a-cee7-41f2-a9c4-f30f9897a622" providerId="ADAL" clId="{43475435-5A95-40FA-94FD-6779B6C96E30}" dt="2021-07-05T12:59:49.551" v="3"/>
          <ac:spMkLst>
            <pc:docMk/>
            <pc:sldMk cId="4276369527" sldId="1617"/>
            <ac:spMk id="15" creationId="{49F1A7E4-819D-4D21-8E8B-32671A9F9853}"/>
          </ac:spMkLst>
        </pc:spChg>
        <pc:spChg chg="add del">
          <ac:chgData name="Mannerhagen Peter" userId="77036b5a-cee7-41f2-a9c4-f30f9897a622" providerId="ADAL" clId="{43475435-5A95-40FA-94FD-6779B6C96E30}" dt="2021-07-05T12:59:49.551" v="3"/>
          <ac:spMkLst>
            <pc:docMk/>
            <pc:sldMk cId="4276369527" sldId="1617"/>
            <ac:spMk id="17" creationId="{CB64814D-A361-44E1-8D97-B83E41C8B280}"/>
          </ac:spMkLst>
        </pc:spChg>
        <pc:spChg chg="add del">
          <ac:chgData name="Mannerhagen Peter" userId="77036b5a-cee7-41f2-a9c4-f30f9897a622" providerId="ADAL" clId="{43475435-5A95-40FA-94FD-6779B6C96E30}" dt="2021-07-05T12:59:49.551" v="3"/>
          <ac:spMkLst>
            <pc:docMk/>
            <pc:sldMk cId="4276369527" sldId="1617"/>
            <ac:spMk id="19" creationId="{852A6879-032A-4946-9CCA-44D38BEDF5F5}"/>
          </ac:spMkLst>
        </pc:spChg>
        <pc:spChg chg="add del">
          <ac:chgData name="Mannerhagen Peter" userId="77036b5a-cee7-41f2-a9c4-f30f9897a622" providerId="ADAL" clId="{43475435-5A95-40FA-94FD-6779B6C96E30}" dt="2021-07-05T12:59:49.551" v="3"/>
          <ac:spMkLst>
            <pc:docMk/>
            <pc:sldMk cId="4276369527" sldId="1617"/>
            <ac:spMk id="21" creationId="{56AB08D7-F0FB-4965-B730-8B874214C283}"/>
          </ac:spMkLst>
        </pc:spChg>
        <pc:spChg chg="add del">
          <ac:chgData name="Mannerhagen Peter" userId="77036b5a-cee7-41f2-a9c4-f30f9897a622" providerId="ADAL" clId="{43475435-5A95-40FA-94FD-6779B6C96E30}" dt="2021-07-05T12:59:49.551" v="3"/>
          <ac:spMkLst>
            <pc:docMk/>
            <pc:sldMk cId="4276369527" sldId="1617"/>
            <ac:spMk id="23" creationId="{148D9297-49FA-43ED-AC6B-E2F153B3A5A6}"/>
          </ac:spMkLst>
        </pc:spChg>
        <pc:spChg chg="add del">
          <ac:chgData name="Mannerhagen Peter" userId="77036b5a-cee7-41f2-a9c4-f30f9897a622" providerId="ADAL" clId="{43475435-5A95-40FA-94FD-6779B6C96E30}" dt="2021-07-05T12:59:49.551" v="3"/>
          <ac:spMkLst>
            <pc:docMk/>
            <pc:sldMk cId="4276369527" sldId="1617"/>
            <ac:spMk id="25" creationId="{77C2D141-F73C-4BF3-B3DF-D3BA74B8BE29}"/>
          </ac:spMkLst>
        </pc:spChg>
        <pc:spChg chg="add del">
          <ac:chgData name="Mannerhagen Peter" userId="77036b5a-cee7-41f2-a9c4-f30f9897a622" providerId="ADAL" clId="{43475435-5A95-40FA-94FD-6779B6C96E30}" dt="2021-07-05T12:59:49.551" v="3"/>
          <ac:spMkLst>
            <pc:docMk/>
            <pc:sldMk cId="4276369527" sldId="1617"/>
            <ac:spMk id="27" creationId="{DB456AC5-2DFE-4E00-B0CE-30AAA2A3D676}"/>
          </ac:spMkLst>
        </pc:spChg>
        <pc:spChg chg="add del">
          <ac:chgData name="Mannerhagen Peter" userId="77036b5a-cee7-41f2-a9c4-f30f9897a622" providerId="ADAL" clId="{43475435-5A95-40FA-94FD-6779B6C96E30}" dt="2021-07-05T12:59:49.551" v="3"/>
          <ac:spMkLst>
            <pc:docMk/>
            <pc:sldMk cId="4276369527" sldId="1617"/>
            <ac:spMk id="29" creationId="{D3EB41F8-8868-4FC3-8553-94FEE5A8B818}"/>
          </ac:spMkLst>
        </pc:spChg>
        <pc:spChg chg="add del">
          <ac:chgData name="Mannerhagen Peter" userId="77036b5a-cee7-41f2-a9c4-f30f9897a622" providerId="ADAL" clId="{43475435-5A95-40FA-94FD-6779B6C96E30}" dt="2021-07-05T12:59:49.551" v="3"/>
          <ac:spMkLst>
            <pc:docMk/>
            <pc:sldMk cId="4276369527" sldId="1617"/>
            <ac:spMk id="31" creationId="{39671820-9967-4806-B0A7-4944C2A4A5F1}"/>
          </ac:spMkLst>
        </pc:spChg>
      </pc:sldChg>
      <pc:sldChg chg="add del">
        <pc:chgData name="Mannerhagen Peter" userId="77036b5a-cee7-41f2-a9c4-f30f9897a622" providerId="ADAL" clId="{43475435-5A95-40FA-94FD-6779B6C96E30}" dt="2021-07-06T14:04:19.137" v="556"/>
        <pc:sldMkLst>
          <pc:docMk/>
          <pc:sldMk cId="1515300591" sldId="1632"/>
        </pc:sldMkLst>
      </pc:sldChg>
      <pc:sldChg chg="modSp mod">
        <pc:chgData name="Mannerhagen Peter" userId="77036b5a-cee7-41f2-a9c4-f30f9897a622" providerId="ADAL" clId="{43475435-5A95-40FA-94FD-6779B6C96E30}" dt="2021-07-06T14:10:09.490" v="609" actId="20577"/>
        <pc:sldMkLst>
          <pc:docMk/>
          <pc:sldMk cId="1942265720" sldId="1634"/>
        </pc:sldMkLst>
        <pc:spChg chg="mod">
          <ac:chgData name="Mannerhagen Peter" userId="77036b5a-cee7-41f2-a9c4-f30f9897a622" providerId="ADAL" clId="{43475435-5A95-40FA-94FD-6779B6C96E30}" dt="2021-07-06T14:10:09.490" v="609" actId="20577"/>
          <ac:spMkLst>
            <pc:docMk/>
            <pc:sldMk cId="1942265720" sldId="1634"/>
            <ac:spMk id="2" creationId="{13CD1A45-4CD7-4DF9-BC70-AB2710BB9A6D}"/>
          </ac:spMkLst>
        </pc:spChg>
      </pc:sldChg>
      <pc:sldChg chg="addSp delSp add del setBg delDesignElem">
        <pc:chgData name="Mannerhagen Peter" userId="77036b5a-cee7-41f2-a9c4-f30f9897a622" providerId="ADAL" clId="{43475435-5A95-40FA-94FD-6779B6C96E30}" dt="2021-07-06T13:48:22.948" v="544"/>
        <pc:sldMkLst>
          <pc:docMk/>
          <pc:sldMk cId="3399694707" sldId="1639"/>
        </pc:sldMkLst>
        <pc:spChg chg="add del">
          <ac:chgData name="Mannerhagen Peter" userId="77036b5a-cee7-41f2-a9c4-f30f9897a622" providerId="ADAL" clId="{43475435-5A95-40FA-94FD-6779B6C96E30}" dt="2021-07-06T13:48:22.910" v="543"/>
          <ac:spMkLst>
            <pc:docMk/>
            <pc:sldMk cId="3399694707" sldId="1639"/>
            <ac:spMk id="71" creationId="{1DB7C82F-AB7E-4F0C-B829-FA1B9C415180}"/>
          </ac:spMkLst>
        </pc:spChg>
      </pc:sldChg>
      <pc:sldChg chg="addSp delSp add del setBg delDesignElem">
        <pc:chgData name="Mannerhagen Peter" userId="77036b5a-cee7-41f2-a9c4-f30f9897a622" providerId="ADAL" clId="{43475435-5A95-40FA-94FD-6779B6C96E30}" dt="2021-07-05T13:11:46.794" v="227"/>
        <pc:sldMkLst>
          <pc:docMk/>
          <pc:sldMk cId="1078609177" sldId="1644"/>
        </pc:sldMkLst>
        <pc:spChg chg="add del">
          <ac:chgData name="Mannerhagen Peter" userId="77036b5a-cee7-41f2-a9c4-f30f9897a622" providerId="ADAL" clId="{43475435-5A95-40FA-94FD-6779B6C96E30}" dt="2021-07-05T13:11:46.750" v="226"/>
          <ac:spMkLst>
            <pc:docMk/>
            <pc:sldMk cId="1078609177" sldId="1644"/>
            <ac:spMk id="77" creationId="{5A59F003-E00A-43F9-91DC-CC54E3B87466}"/>
          </ac:spMkLst>
        </pc:spChg>
        <pc:spChg chg="add del">
          <ac:chgData name="Mannerhagen Peter" userId="77036b5a-cee7-41f2-a9c4-f30f9897a622" providerId="ADAL" clId="{43475435-5A95-40FA-94FD-6779B6C96E30}" dt="2021-07-05T13:11:46.750" v="226"/>
          <ac:spMkLst>
            <pc:docMk/>
            <pc:sldMk cId="1078609177" sldId="1644"/>
            <ac:spMk id="79" creationId="{D74A4382-E3AD-430A-9A1F-DFA3E0E77A7D}"/>
          </ac:spMkLst>
        </pc:spChg>
        <pc:spChg chg="add del">
          <ac:chgData name="Mannerhagen Peter" userId="77036b5a-cee7-41f2-a9c4-f30f9897a622" providerId="ADAL" clId="{43475435-5A95-40FA-94FD-6779B6C96E30}" dt="2021-07-05T13:11:46.750" v="226"/>
          <ac:spMkLst>
            <pc:docMk/>
            <pc:sldMk cId="1078609177" sldId="1644"/>
            <ac:spMk id="81" creationId="{79F40191-0F44-4FD1-82CC-ACB507C14BE6}"/>
          </ac:spMkLst>
        </pc:spChg>
      </pc:sldChg>
      <pc:sldChg chg="addSp delSp modSp add del mod setBg setClrOvrMap delDesignElem">
        <pc:chgData name="Mannerhagen Peter" userId="77036b5a-cee7-41f2-a9c4-f30f9897a622" providerId="ADAL" clId="{43475435-5A95-40FA-94FD-6779B6C96E30}" dt="2021-09-01T09:09:20.533" v="5946" actId="20577"/>
        <pc:sldMkLst>
          <pc:docMk/>
          <pc:sldMk cId="23467020" sldId="1645"/>
        </pc:sldMkLst>
        <pc:spChg chg="mod ord">
          <ac:chgData name="Mannerhagen Peter" userId="77036b5a-cee7-41f2-a9c4-f30f9897a622" providerId="ADAL" clId="{43475435-5A95-40FA-94FD-6779B6C96E30}" dt="2021-09-01T08:58:32.635" v="5808" actId="26606"/>
          <ac:spMkLst>
            <pc:docMk/>
            <pc:sldMk cId="23467020" sldId="1645"/>
            <ac:spMk id="2" creationId="{82DAB27F-496B-42AD-BB9A-E9B657B55808}"/>
          </ac:spMkLst>
        </pc:spChg>
        <pc:spChg chg="add del">
          <ac:chgData name="Mannerhagen Peter" userId="77036b5a-cee7-41f2-a9c4-f30f9897a622" providerId="ADAL" clId="{43475435-5A95-40FA-94FD-6779B6C96E30}" dt="2021-09-01T08:58:32.635" v="5808" actId="26606"/>
          <ac:spMkLst>
            <pc:docMk/>
            <pc:sldMk cId="23467020" sldId="1645"/>
            <ac:spMk id="24" creationId="{CF62D2A7-8207-488C-9F46-316BA81A16C8}"/>
          </ac:spMkLst>
        </pc:spChg>
        <pc:spChg chg="add del">
          <ac:chgData name="Mannerhagen Peter" userId="77036b5a-cee7-41f2-a9c4-f30f9897a622" providerId="ADAL" clId="{43475435-5A95-40FA-94FD-6779B6C96E30}" dt="2021-09-01T08:58:08.023" v="5805" actId="26606"/>
          <ac:spMkLst>
            <pc:docMk/>
            <pc:sldMk cId="23467020" sldId="1645"/>
            <ac:spMk id="29" creationId="{FCEC2294-5A7B-45E5-9251-C1AA89F4ADCF}"/>
          </ac:spMkLst>
        </pc:spChg>
        <pc:spChg chg="add del">
          <ac:chgData name="Mannerhagen Peter" userId="77036b5a-cee7-41f2-a9c4-f30f9897a622" providerId="ADAL" clId="{43475435-5A95-40FA-94FD-6779B6C96E30}" dt="2021-09-01T08:58:32.574" v="5807" actId="26606"/>
          <ac:spMkLst>
            <pc:docMk/>
            <pc:sldMk cId="23467020" sldId="1645"/>
            <ac:spMk id="33" creationId="{FCEC2294-5A7B-45E5-9251-C1AA89F4ADCF}"/>
          </ac:spMkLst>
        </pc:spChg>
        <pc:spChg chg="add">
          <ac:chgData name="Mannerhagen Peter" userId="77036b5a-cee7-41f2-a9c4-f30f9897a622" providerId="ADAL" clId="{43475435-5A95-40FA-94FD-6779B6C96E30}" dt="2021-09-01T08:58:32.635" v="5808" actId="26606"/>
          <ac:spMkLst>
            <pc:docMk/>
            <pc:sldMk cId="23467020" sldId="1645"/>
            <ac:spMk id="36" creationId="{5D13CC36-B950-4F02-9BAF-9A7EB267398C}"/>
          </ac:spMkLst>
        </pc:spChg>
        <pc:spChg chg="add">
          <ac:chgData name="Mannerhagen Peter" userId="77036b5a-cee7-41f2-a9c4-f30f9897a622" providerId="ADAL" clId="{43475435-5A95-40FA-94FD-6779B6C96E30}" dt="2021-09-01T08:58:32.635" v="5808" actId="26606"/>
          <ac:spMkLst>
            <pc:docMk/>
            <pc:sldMk cId="23467020" sldId="1645"/>
            <ac:spMk id="37" creationId="{D1BDED99-B35B-4FEE-A274-8E8DB6FEEECF}"/>
          </ac:spMkLst>
        </pc:spChg>
        <pc:graphicFrameChg chg="mod modGraphic">
          <ac:chgData name="Mannerhagen Peter" userId="77036b5a-cee7-41f2-a9c4-f30f9897a622" providerId="ADAL" clId="{43475435-5A95-40FA-94FD-6779B6C96E30}" dt="2021-09-01T09:09:20.533" v="5946" actId="20577"/>
          <ac:graphicFrameMkLst>
            <pc:docMk/>
            <pc:sldMk cId="23467020" sldId="1645"/>
            <ac:graphicFrameMk id="5" creationId="{12D82FB8-6B93-4C98-9173-756F97DFA4E4}"/>
          </ac:graphicFrameMkLst>
        </pc:graphicFrameChg>
        <pc:picChg chg="mod">
          <ac:chgData name="Mannerhagen Peter" userId="77036b5a-cee7-41f2-a9c4-f30f9897a622" providerId="ADAL" clId="{43475435-5A95-40FA-94FD-6779B6C96E30}" dt="2021-09-01T08:58:32.635" v="5808" actId="26606"/>
          <ac:picMkLst>
            <pc:docMk/>
            <pc:sldMk cId="23467020" sldId="1645"/>
            <ac:picMk id="20" creationId="{562253CC-64CB-4E69-B918-5ABC1A8032B2}"/>
          </ac:picMkLst>
        </pc:picChg>
        <pc:cxnChg chg="add del">
          <ac:chgData name="Mannerhagen Peter" userId="77036b5a-cee7-41f2-a9c4-f30f9897a622" providerId="ADAL" clId="{43475435-5A95-40FA-94FD-6779B6C96E30}" dt="2021-09-01T08:58:08.023" v="5805" actId="26606"/>
          <ac:cxnSpMkLst>
            <pc:docMk/>
            <pc:sldMk cId="23467020" sldId="1645"/>
            <ac:cxnSpMk id="31" creationId="{67182200-4859-4C8D-BCBB-55B245C28BA3}"/>
          </ac:cxnSpMkLst>
        </pc:cxnChg>
        <pc:cxnChg chg="add del">
          <ac:chgData name="Mannerhagen Peter" userId="77036b5a-cee7-41f2-a9c4-f30f9897a622" providerId="ADAL" clId="{43475435-5A95-40FA-94FD-6779B6C96E30}" dt="2021-09-01T08:58:32.574" v="5807" actId="26606"/>
          <ac:cxnSpMkLst>
            <pc:docMk/>
            <pc:sldMk cId="23467020" sldId="1645"/>
            <ac:cxnSpMk id="34" creationId="{67182200-4859-4C8D-BCBB-55B245C28BA3}"/>
          </ac:cxnSpMkLst>
        </pc:cxnChg>
      </pc:sldChg>
      <pc:sldChg chg="addSp delSp modSp add del mod setBg delDesignElem">
        <pc:chgData name="Mannerhagen Peter" userId="77036b5a-cee7-41f2-a9c4-f30f9897a622" providerId="ADAL" clId="{43475435-5A95-40FA-94FD-6779B6C96E30}" dt="2021-09-01T08:52:24.243" v="5794" actId="1076"/>
        <pc:sldMkLst>
          <pc:docMk/>
          <pc:sldMk cId="2931239848" sldId="1646"/>
        </pc:sldMkLst>
        <pc:spChg chg="add del">
          <ac:chgData name="Mannerhagen Peter" userId="77036b5a-cee7-41f2-a9c4-f30f9897a622" providerId="ADAL" clId="{43475435-5A95-40FA-94FD-6779B6C96E30}" dt="2021-07-05T13:11:46.750" v="226"/>
          <ac:spMkLst>
            <pc:docMk/>
            <pc:sldMk cId="2931239848" sldId="1646"/>
            <ac:spMk id="11" creationId="{53F29798-D584-4792-9B62-3F5F5C36D619}"/>
          </ac:spMkLst>
        </pc:spChg>
        <pc:picChg chg="add del mod">
          <ac:chgData name="Mannerhagen Peter" userId="77036b5a-cee7-41f2-a9c4-f30f9897a622" providerId="ADAL" clId="{43475435-5A95-40FA-94FD-6779B6C96E30}" dt="2021-09-01T08:51:15.759" v="5788" actId="478"/>
          <ac:picMkLst>
            <pc:docMk/>
            <pc:sldMk cId="2931239848" sldId="1646"/>
            <ac:picMk id="3" creationId="{F082988F-2B20-41A1-B542-65EB49AB3303}"/>
          </ac:picMkLst>
        </pc:picChg>
        <pc:picChg chg="del">
          <ac:chgData name="Mannerhagen Peter" userId="77036b5a-cee7-41f2-a9c4-f30f9897a622" providerId="ADAL" clId="{43475435-5A95-40FA-94FD-6779B6C96E30}" dt="2021-07-06T13:49:48.787" v="546" actId="478"/>
          <ac:picMkLst>
            <pc:docMk/>
            <pc:sldMk cId="2931239848" sldId="1646"/>
            <ac:picMk id="4" creationId="{7A533B9D-770B-46FC-861E-372E777223A0}"/>
          </ac:picMkLst>
        </pc:picChg>
        <pc:picChg chg="add mod">
          <ac:chgData name="Mannerhagen Peter" userId="77036b5a-cee7-41f2-a9c4-f30f9897a622" providerId="ADAL" clId="{43475435-5A95-40FA-94FD-6779B6C96E30}" dt="2021-09-01T08:51:35.307" v="5792" actId="14100"/>
          <ac:picMkLst>
            <pc:docMk/>
            <pc:sldMk cId="2931239848" sldId="1646"/>
            <ac:picMk id="4" creationId="{B50C2DA3-B811-4B89-AB5F-A088F6A2C25B}"/>
          </ac:picMkLst>
        </pc:picChg>
        <pc:picChg chg="mod">
          <ac:chgData name="Mannerhagen Peter" userId="77036b5a-cee7-41f2-a9c4-f30f9897a622" providerId="ADAL" clId="{43475435-5A95-40FA-94FD-6779B6C96E30}" dt="2021-09-01T08:52:24.243" v="5794" actId="1076"/>
          <ac:picMkLst>
            <pc:docMk/>
            <pc:sldMk cId="2931239848" sldId="1646"/>
            <ac:picMk id="6" creationId="{C098CF10-96D1-4F8F-8BDB-82059D307A03}"/>
          </ac:picMkLst>
        </pc:picChg>
      </pc:sldChg>
      <pc:sldChg chg="addSp delSp modSp add del setBg modAnim delDesignElem">
        <pc:chgData name="Mannerhagen Peter" userId="77036b5a-cee7-41f2-a9c4-f30f9897a622" providerId="ADAL" clId="{43475435-5A95-40FA-94FD-6779B6C96E30}" dt="2021-09-01T10:51:43.301" v="6019"/>
        <pc:sldMkLst>
          <pc:docMk/>
          <pc:sldMk cId="3898939136" sldId="1647"/>
        </pc:sldMkLst>
        <pc:spChg chg="mod">
          <ac:chgData name="Mannerhagen Peter" userId="77036b5a-cee7-41f2-a9c4-f30f9897a622" providerId="ADAL" clId="{43475435-5A95-40FA-94FD-6779B6C96E30}" dt="2021-09-01T08:20:47.808" v="5765" actId="20577"/>
          <ac:spMkLst>
            <pc:docMk/>
            <pc:sldMk cId="3898939136" sldId="1647"/>
            <ac:spMk id="3" creationId="{1AF801E2-8ADB-4F8C-B3A6-1F332374B405}"/>
          </ac:spMkLst>
        </pc:spChg>
        <pc:spChg chg="add del">
          <ac:chgData name="Mannerhagen Peter" userId="77036b5a-cee7-41f2-a9c4-f30f9897a622" providerId="ADAL" clId="{43475435-5A95-40FA-94FD-6779B6C96E30}" dt="2021-07-05T13:07:28.446" v="176"/>
          <ac:spMkLst>
            <pc:docMk/>
            <pc:sldMk cId="3898939136" sldId="1647"/>
            <ac:spMk id="8" creationId="{7CB4857B-ED7C-444D-9F04-2F885114A1C2}"/>
          </ac:spMkLst>
        </pc:spChg>
        <pc:spChg chg="add del">
          <ac:chgData name="Mannerhagen Peter" userId="77036b5a-cee7-41f2-a9c4-f30f9897a622" providerId="ADAL" clId="{43475435-5A95-40FA-94FD-6779B6C96E30}" dt="2021-07-05T13:07:28.446" v="176"/>
          <ac:spMkLst>
            <pc:docMk/>
            <pc:sldMk cId="3898939136" sldId="1647"/>
            <ac:spMk id="10" creationId="{D18046FB-44EA-4FD8-A585-EA09A319B2D0}"/>
          </ac:spMkLst>
        </pc:spChg>
        <pc:spChg chg="add del">
          <ac:chgData name="Mannerhagen Peter" userId="77036b5a-cee7-41f2-a9c4-f30f9897a622" providerId="ADAL" clId="{43475435-5A95-40FA-94FD-6779B6C96E30}" dt="2021-07-05T13:07:28.446" v="176"/>
          <ac:spMkLst>
            <pc:docMk/>
            <pc:sldMk cId="3898939136" sldId="1647"/>
            <ac:spMk id="12" creationId="{479F5F2B-8B58-4140-AE6A-51F6C67B18D9}"/>
          </ac:spMkLst>
        </pc:spChg>
      </pc:sldChg>
      <pc:sldChg chg="addSp delSp modSp add del mod setBg delDesignElem">
        <pc:chgData name="Mannerhagen Peter" userId="77036b5a-cee7-41f2-a9c4-f30f9897a622" providerId="ADAL" clId="{43475435-5A95-40FA-94FD-6779B6C96E30}" dt="2021-09-02T07:46:33.283" v="6035" actId="20577"/>
        <pc:sldMkLst>
          <pc:docMk/>
          <pc:sldMk cId="3239869989" sldId="1648"/>
        </pc:sldMkLst>
        <pc:spChg chg="mod">
          <ac:chgData name="Mannerhagen Peter" userId="77036b5a-cee7-41f2-a9c4-f30f9897a622" providerId="ADAL" clId="{43475435-5A95-40FA-94FD-6779B6C96E30}" dt="2021-09-02T07:46:33.283" v="6035" actId="20577"/>
          <ac:spMkLst>
            <pc:docMk/>
            <pc:sldMk cId="3239869989" sldId="1648"/>
            <ac:spMk id="4" creationId="{06109BE3-DA5B-488E-896B-CE07C792CAAD}"/>
          </ac:spMkLst>
        </pc:spChg>
        <pc:spChg chg="mod">
          <ac:chgData name="Mannerhagen Peter" userId="77036b5a-cee7-41f2-a9c4-f30f9897a622" providerId="ADAL" clId="{43475435-5A95-40FA-94FD-6779B6C96E30}" dt="2021-08-30T13:16:22.246" v="1833" actId="20577"/>
          <ac:spMkLst>
            <pc:docMk/>
            <pc:sldMk cId="3239869989" sldId="1648"/>
            <ac:spMk id="5" creationId="{1FF827C2-029F-4EB6-9386-56AAB0613C31}"/>
          </ac:spMkLst>
        </pc:spChg>
        <pc:spChg chg="mod">
          <ac:chgData name="Mannerhagen Peter" userId="77036b5a-cee7-41f2-a9c4-f30f9897a622" providerId="ADAL" clId="{43475435-5A95-40FA-94FD-6779B6C96E30}" dt="2021-07-05T13:08:18.800" v="187" actId="1076"/>
          <ac:spMkLst>
            <pc:docMk/>
            <pc:sldMk cId="3239869989" sldId="1648"/>
            <ac:spMk id="6" creationId="{B9BC0643-C269-44BC-BC62-B844A9F2BA61}"/>
          </ac:spMkLst>
        </pc:spChg>
        <pc:spChg chg="add del">
          <ac:chgData name="Mannerhagen Peter" userId="77036b5a-cee7-41f2-a9c4-f30f9897a622" providerId="ADAL" clId="{43475435-5A95-40FA-94FD-6779B6C96E30}" dt="2021-07-05T13:07:28.446" v="176"/>
          <ac:spMkLst>
            <pc:docMk/>
            <pc:sldMk cId="3239869989" sldId="1648"/>
            <ac:spMk id="10" creationId="{2A6B319F-86FE-4754-878E-06F0804D882B}"/>
          </ac:spMkLst>
        </pc:spChg>
        <pc:spChg chg="add del">
          <ac:chgData name="Mannerhagen Peter" userId="77036b5a-cee7-41f2-a9c4-f30f9897a622" providerId="ADAL" clId="{43475435-5A95-40FA-94FD-6779B6C96E30}" dt="2021-07-05T13:07:28.446" v="176"/>
          <ac:spMkLst>
            <pc:docMk/>
            <pc:sldMk cId="3239869989" sldId="1648"/>
            <ac:spMk id="12" creationId="{DCF7D1B5-3477-499F-ACC5-2C8B07F4EDB3}"/>
          </ac:spMkLst>
        </pc:spChg>
      </pc:sldChg>
      <pc:sldChg chg="addSp delSp modSp new mod setBg">
        <pc:chgData name="Mannerhagen Peter" userId="77036b5a-cee7-41f2-a9c4-f30f9897a622" providerId="ADAL" clId="{43475435-5A95-40FA-94FD-6779B6C96E30}" dt="2021-07-05T13:10:06.875" v="214" actId="26606"/>
        <pc:sldMkLst>
          <pc:docMk/>
          <pc:sldMk cId="2276102426" sldId="1649"/>
        </pc:sldMkLst>
        <pc:spChg chg="del">
          <ac:chgData name="Mannerhagen Peter" userId="77036b5a-cee7-41f2-a9c4-f30f9897a622" providerId="ADAL" clId="{43475435-5A95-40FA-94FD-6779B6C96E30}" dt="2021-07-05T13:09:29.107" v="189"/>
          <ac:spMkLst>
            <pc:docMk/>
            <pc:sldMk cId="2276102426" sldId="1649"/>
            <ac:spMk id="2" creationId="{ABE0966A-9AE0-49C2-81EA-BBB6F6CF9A08}"/>
          </ac:spMkLst>
        </pc:spChg>
        <pc:spChg chg="del">
          <ac:chgData name="Mannerhagen Peter" userId="77036b5a-cee7-41f2-a9c4-f30f9897a622" providerId="ADAL" clId="{43475435-5A95-40FA-94FD-6779B6C96E30}" dt="2021-07-05T13:09:29.107" v="189"/>
          <ac:spMkLst>
            <pc:docMk/>
            <pc:sldMk cId="2276102426" sldId="1649"/>
            <ac:spMk id="3" creationId="{D3591B32-C27E-4656-958D-D90F92D440D5}"/>
          </ac:spMkLst>
        </pc:spChg>
        <pc:spChg chg="del">
          <ac:chgData name="Mannerhagen Peter" userId="77036b5a-cee7-41f2-a9c4-f30f9897a622" providerId="ADAL" clId="{43475435-5A95-40FA-94FD-6779B6C96E30}" dt="2021-07-05T13:09:29.107" v="189"/>
          <ac:spMkLst>
            <pc:docMk/>
            <pc:sldMk cId="2276102426" sldId="1649"/>
            <ac:spMk id="4" creationId="{06ACFAF2-E78E-477C-BDFD-96752B17F895}"/>
          </ac:spMkLst>
        </pc:spChg>
        <pc:spChg chg="add mod">
          <ac:chgData name="Mannerhagen Peter" userId="77036b5a-cee7-41f2-a9c4-f30f9897a622" providerId="ADAL" clId="{43475435-5A95-40FA-94FD-6779B6C96E30}" dt="2021-07-05T13:10:06.875" v="214" actId="26606"/>
          <ac:spMkLst>
            <pc:docMk/>
            <pc:sldMk cId="2276102426" sldId="1649"/>
            <ac:spMk id="5" creationId="{AFDD859F-120F-4BA8-B76C-6DEE640AE713}"/>
          </ac:spMkLst>
        </pc:spChg>
        <pc:spChg chg="add mod">
          <ac:chgData name="Mannerhagen Peter" userId="77036b5a-cee7-41f2-a9c4-f30f9897a622" providerId="ADAL" clId="{43475435-5A95-40FA-94FD-6779B6C96E30}" dt="2021-07-05T13:10:06.875" v="214" actId="26606"/>
          <ac:spMkLst>
            <pc:docMk/>
            <pc:sldMk cId="2276102426" sldId="1649"/>
            <ac:spMk id="6" creationId="{8B328A98-E958-45A0-8B52-97C5E50DF162}"/>
          </ac:spMkLst>
        </pc:spChg>
        <pc:spChg chg="add">
          <ac:chgData name="Mannerhagen Peter" userId="77036b5a-cee7-41f2-a9c4-f30f9897a622" providerId="ADAL" clId="{43475435-5A95-40FA-94FD-6779B6C96E30}" dt="2021-07-05T13:10:06.875" v="214" actId="26606"/>
          <ac:spMkLst>
            <pc:docMk/>
            <pc:sldMk cId="2276102426" sldId="1649"/>
            <ac:spMk id="11" creationId="{787F4F1C-8D3D-4EC1-B72D-A0470A5A08B8}"/>
          </ac:spMkLst>
        </pc:spChg>
        <pc:grpChg chg="add">
          <ac:chgData name="Mannerhagen Peter" userId="77036b5a-cee7-41f2-a9c4-f30f9897a622" providerId="ADAL" clId="{43475435-5A95-40FA-94FD-6779B6C96E30}" dt="2021-07-05T13:10:06.875" v="214" actId="26606"/>
          <ac:grpSpMkLst>
            <pc:docMk/>
            <pc:sldMk cId="2276102426" sldId="1649"/>
            <ac:grpSpMk id="13" creationId="{D1E3DD61-64DB-46AD-B249-E273CD86B051}"/>
          </ac:grpSpMkLst>
        </pc:grpChg>
      </pc:sldChg>
      <pc:sldChg chg="new del">
        <pc:chgData name="Mannerhagen Peter" userId="77036b5a-cee7-41f2-a9c4-f30f9897a622" providerId="ADAL" clId="{43475435-5A95-40FA-94FD-6779B6C96E30}" dt="2021-07-06T13:51:42.753" v="553" actId="47"/>
        <pc:sldMkLst>
          <pc:docMk/>
          <pc:sldMk cId="3142751747" sldId="1650"/>
        </pc:sldMkLst>
      </pc:sldChg>
      <pc:sldChg chg="addSp delSp modSp new mod setBg setClrOvrMap">
        <pc:chgData name="Mannerhagen Peter" userId="77036b5a-cee7-41f2-a9c4-f30f9897a622" providerId="ADAL" clId="{43475435-5A95-40FA-94FD-6779B6C96E30}" dt="2021-08-30T13:24:33.616" v="1837" actId="478"/>
        <pc:sldMkLst>
          <pc:docMk/>
          <pc:sldMk cId="230363" sldId="1651"/>
        </pc:sldMkLst>
        <pc:spChg chg="mod">
          <ac:chgData name="Mannerhagen Peter" userId="77036b5a-cee7-41f2-a9c4-f30f9897a622" providerId="ADAL" clId="{43475435-5A95-40FA-94FD-6779B6C96E30}" dt="2021-08-30T13:23:12.017" v="1835" actId="26606"/>
          <ac:spMkLst>
            <pc:docMk/>
            <pc:sldMk cId="230363" sldId="1651"/>
            <ac:spMk id="2" creationId="{43DA2834-A7D3-4794-ADC6-1AC7719AEB89}"/>
          </ac:spMkLst>
        </pc:spChg>
        <pc:spChg chg="del mod">
          <ac:chgData name="Mannerhagen Peter" userId="77036b5a-cee7-41f2-a9c4-f30f9897a622" providerId="ADAL" clId="{43475435-5A95-40FA-94FD-6779B6C96E30}" dt="2021-08-30T13:24:33.616" v="1837" actId="478"/>
          <ac:spMkLst>
            <pc:docMk/>
            <pc:sldMk cId="230363" sldId="1651"/>
            <ac:spMk id="3" creationId="{6422542C-858F-487E-A5BF-BADE54A0E169}"/>
          </ac:spMkLst>
        </pc:spChg>
        <pc:spChg chg="add">
          <ac:chgData name="Mannerhagen Peter" userId="77036b5a-cee7-41f2-a9c4-f30f9897a622" providerId="ADAL" clId="{43475435-5A95-40FA-94FD-6779B6C96E30}" dt="2021-08-30T13:23:12.017" v="1835" actId="26606"/>
          <ac:spMkLst>
            <pc:docMk/>
            <pc:sldMk cId="230363" sldId="1651"/>
            <ac:spMk id="10" creationId="{0671A8AE-40A1-4631-A6B8-581AFF065482}"/>
          </ac:spMkLst>
        </pc:spChg>
        <pc:spChg chg="add">
          <ac:chgData name="Mannerhagen Peter" userId="77036b5a-cee7-41f2-a9c4-f30f9897a622" providerId="ADAL" clId="{43475435-5A95-40FA-94FD-6779B6C96E30}" dt="2021-08-30T13:23:12.017" v="1835" actId="26606"/>
          <ac:spMkLst>
            <pc:docMk/>
            <pc:sldMk cId="230363" sldId="1651"/>
            <ac:spMk id="12" creationId="{AB58EF07-17C2-48CF-ABB0-EEF1F17CB8F0}"/>
          </ac:spMkLst>
        </pc:spChg>
        <pc:spChg chg="add">
          <ac:chgData name="Mannerhagen Peter" userId="77036b5a-cee7-41f2-a9c4-f30f9897a622" providerId="ADAL" clId="{43475435-5A95-40FA-94FD-6779B6C96E30}" dt="2021-08-30T13:23:12.017" v="1835" actId="26606"/>
          <ac:spMkLst>
            <pc:docMk/>
            <pc:sldMk cId="230363" sldId="1651"/>
            <ac:spMk id="14" creationId="{AF2F604E-43BE-4DC3-B983-E071523364F8}"/>
          </ac:spMkLst>
        </pc:spChg>
        <pc:spChg chg="add">
          <ac:chgData name="Mannerhagen Peter" userId="77036b5a-cee7-41f2-a9c4-f30f9897a622" providerId="ADAL" clId="{43475435-5A95-40FA-94FD-6779B6C96E30}" dt="2021-08-30T13:23:12.017" v="1835" actId="26606"/>
          <ac:spMkLst>
            <pc:docMk/>
            <pc:sldMk cId="230363" sldId="1651"/>
            <ac:spMk id="16" creationId="{08C9B587-E65E-4B52-B37C-ABEBB6E87928}"/>
          </ac:spMkLst>
        </pc:spChg>
        <pc:picChg chg="add mod ord">
          <ac:chgData name="Mannerhagen Peter" userId="77036b5a-cee7-41f2-a9c4-f30f9897a622" providerId="ADAL" clId="{43475435-5A95-40FA-94FD-6779B6C96E30}" dt="2021-08-30T13:23:12.017" v="1835" actId="26606"/>
          <ac:picMkLst>
            <pc:docMk/>
            <pc:sldMk cId="230363" sldId="1651"/>
            <ac:picMk id="5" creationId="{19B69E17-724E-4CB8-93EC-3A881EF9E3C2}"/>
          </ac:picMkLst>
        </pc:picChg>
      </pc:sldChg>
      <pc:sldChg chg="addSp delSp add del setBg delDesignElem">
        <pc:chgData name="Mannerhagen Peter" userId="77036b5a-cee7-41f2-a9c4-f30f9897a622" providerId="ADAL" clId="{43475435-5A95-40FA-94FD-6779B6C96E30}" dt="2021-07-06T13:48:25.350" v="545" actId="47"/>
        <pc:sldMkLst>
          <pc:docMk/>
          <pc:sldMk cId="3109157943" sldId="1652"/>
        </pc:sldMkLst>
        <pc:spChg chg="add del">
          <ac:chgData name="Mannerhagen Peter" userId="77036b5a-cee7-41f2-a9c4-f30f9897a622" providerId="ADAL" clId="{43475435-5A95-40FA-94FD-6779B6C96E30}" dt="2021-07-05T13:11:46.750" v="226"/>
          <ac:spMkLst>
            <pc:docMk/>
            <pc:sldMk cId="3109157943" sldId="1652"/>
            <ac:spMk id="10" creationId="{FB5B0058-AF13-4859-B429-4EDDE2A26F7F}"/>
          </ac:spMkLst>
        </pc:spChg>
        <pc:spChg chg="add del">
          <ac:chgData name="Mannerhagen Peter" userId="77036b5a-cee7-41f2-a9c4-f30f9897a622" providerId="ADAL" clId="{43475435-5A95-40FA-94FD-6779B6C96E30}" dt="2021-07-05T13:11:46.750" v="226"/>
          <ac:spMkLst>
            <pc:docMk/>
            <pc:sldMk cId="3109157943" sldId="1652"/>
            <ac:spMk id="12" creationId="{D84C2E9E-0B5D-4B5F-9A1F-70EBDCE39034}"/>
          </ac:spMkLst>
        </pc:spChg>
      </pc:sldChg>
      <pc:sldChg chg="modSp add mod">
        <pc:chgData name="Mannerhagen Peter" userId="77036b5a-cee7-41f2-a9c4-f30f9897a622" providerId="ADAL" clId="{43475435-5A95-40FA-94FD-6779B6C96E30}" dt="2021-07-05T13:13:34.922" v="254" actId="20577"/>
        <pc:sldMkLst>
          <pc:docMk/>
          <pc:sldMk cId="177938921" sldId="1653"/>
        </pc:sldMkLst>
        <pc:spChg chg="mod">
          <ac:chgData name="Mannerhagen Peter" userId="77036b5a-cee7-41f2-a9c4-f30f9897a622" providerId="ADAL" clId="{43475435-5A95-40FA-94FD-6779B6C96E30}" dt="2021-07-05T13:13:34.922" v="254" actId="20577"/>
          <ac:spMkLst>
            <pc:docMk/>
            <pc:sldMk cId="177938921" sldId="1653"/>
            <ac:spMk id="5" creationId="{AFDD859F-120F-4BA8-B76C-6DEE640AE713}"/>
          </ac:spMkLst>
        </pc:spChg>
      </pc:sldChg>
      <pc:sldChg chg="addSp delSp add del setBg delDesignElem">
        <pc:chgData name="Mannerhagen Peter" userId="77036b5a-cee7-41f2-a9c4-f30f9897a622" providerId="ADAL" clId="{43475435-5A95-40FA-94FD-6779B6C96E30}" dt="2021-07-05T13:13:09.538" v="230"/>
        <pc:sldMkLst>
          <pc:docMk/>
          <pc:sldMk cId="3446395132" sldId="1653"/>
        </pc:sldMkLst>
        <pc:spChg chg="add del">
          <ac:chgData name="Mannerhagen Peter" userId="77036b5a-cee7-41f2-a9c4-f30f9897a622" providerId="ADAL" clId="{43475435-5A95-40FA-94FD-6779B6C96E30}" dt="2021-07-05T13:13:09.538" v="230"/>
          <ac:spMkLst>
            <pc:docMk/>
            <pc:sldMk cId="3446395132" sldId="1653"/>
            <ac:spMk id="11" creationId="{787F4F1C-8D3D-4EC1-B72D-A0470A5A08B8}"/>
          </ac:spMkLst>
        </pc:spChg>
        <pc:grpChg chg="add del">
          <ac:chgData name="Mannerhagen Peter" userId="77036b5a-cee7-41f2-a9c4-f30f9897a622" providerId="ADAL" clId="{43475435-5A95-40FA-94FD-6779B6C96E30}" dt="2021-07-05T13:13:09.538" v="230"/>
          <ac:grpSpMkLst>
            <pc:docMk/>
            <pc:sldMk cId="3446395132" sldId="1653"/>
            <ac:grpSpMk id="13" creationId="{D1E3DD61-64DB-46AD-B249-E273CD86B051}"/>
          </ac:grpSpMkLst>
        </pc:grpChg>
      </pc:sldChg>
      <pc:sldChg chg="addSp delSp add del setBg delDesignElem">
        <pc:chgData name="Mannerhagen Peter" userId="77036b5a-cee7-41f2-a9c4-f30f9897a622" providerId="ADAL" clId="{43475435-5A95-40FA-94FD-6779B6C96E30}" dt="2021-07-05T13:14:11.114" v="257"/>
        <pc:sldMkLst>
          <pc:docMk/>
          <pc:sldMk cId="3728990120" sldId="1654"/>
        </pc:sldMkLst>
        <pc:spChg chg="add del">
          <ac:chgData name="Mannerhagen Peter" userId="77036b5a-cee7-41f2-a9c4-f30f9897a622" providerId="ADAL" clId="{43475435-5A95-40FA-94FD-6779B6C96E30}" dt="2021-07-05T13:14:11.114" v="257"/>
          <ac:spMkLst>
            <pc:docMk/>
            <pc:sldMk cId="3728990120" sldId="1654"/>
            <ac:spMk id="11" creationId="{787F4F1C-8D3D-4EC1-B72D-A0470A5A08B8}"/>
          </ac:spMkLst>
        </pc:spChg>
        <pc:grpChg chg="add del">
          <ac:chgData name="Mannerhagen Peter" userId="77036b5a-cee7-41f2-a9c4-f30f9897a622" providerId="ADAL" clId="{43475435-5A95-40FA-94FD-6779B6C96E30}" dt="2021-07-05T13:14:11.114" v="257"/>
          <ac:grpSpMkLst>
            <pc:docMk/>
            <pc:sldMk cId="3728990120" sldId="1654"/>
            <ac:grpSpMk id="13" creationId="{D1E3DD61-64DB-46AD-B249-E273CD86B051}"/>
          </ac:grpSpMkLst>
        </pc:grpChg>
      </pc:sldChg>
      <pc:sldChg chg="modSp add mod ord">
        <pc:chgData name="Mannerhagen Peter" userId="77036b5a-cee7-41f2-a9c4-f30f9897a622" providerId="ADAL" clId="{43475435-5A95-40FA-94FD-6779B6C96E30}" dt="2021-08-31T13:59:01.525" v="4547"/>
        <pc:sldMkLst>
          <pc:docMk/>
          <pc:sldMk cId="3750183945" sldId="1654"/>
        </pc:sldMkLst>
        <pc:spChg chg="mod">
          <ac:chgData name="Mannerhagen Peter" userId="77036b5a-cee7-41f2-a9c4-f30f9897a622" providerId="ADAL" clId="{43475435-5A95-40FA-94FD-6779B6C96E30}" dt="2021-07-05T13:14:39.253" v="287" actId="20577"/>
          <ac:spMkLst>
            <pc:docMk/>
            <pc:sldMk cId="3750183945" sldId="1654"/>
            <ac:spMk id="5" creationId="{AFDD859F-120F-4BA8-B76C-6DEE640AE713}"/>
          </ac:spMkLst>
        </pc:spChg>
      </pc:sldChg>
      <pc:sldChg chg="add del">
        <pc:chgData name="Mannerhagen Peter" userId="77036b5a-cee7-41f2-a9c4-f30f9897a622" providerId="ADAL" clId="{43475435-5A95-40FA-94FD-6779B6C96E30}" dt="2021-07-05T13:14:11.114" v="257"/>
        <pc:sldMkLst>
          <pc:docMk/>
          <pc:sldMk cId="1217604732" sldId="1655"/>
        </pc:sldMkLst>
      </pc:sldChg>
      <pc:sldChg chg="addSp modSp add mod ord setBg modAnim">
        <pc:chgData name="Mannerhagen Peter" userId="77036b5a-cee7-41f2-a9c4-f30f9897a622" providerId="ADAL" clId="{43475435-5A95-40FA-94FD-6779B6C96E30}" dt="2021-09-01T08:23:06.582" v="5773"/>
        <pc:sldMkLst>
          <pc:docMk/>
          <pc:sldMk cId="1280488676" sldId="1655"/>
        </pc:sldMkLst>
        <pc:spChg chg="mod">
          <ac:chgData name="Mannerhagen Peter" userId="77036b5a-cee7-41f2-a9c4-f30f9897a622" providerId="ADAL" clId="{43475435-5A95-40FA-94FD-6779B6C96E30}" dt="2021-08-30T13:59:13.115" v="1933" actId="26606"/>
          <ac:spMkLst>
            <pc:docMk/>
            <pc:sldMk cId="1280488676" sldId="1655"/>
            <ac:spMk id="2" creationId="{43DA2834-A7D3-4794-ADC6-1AC7719AEB89}"/>
          </ac:spMkLst>
        </pc:spChg>
        <pc:spChg chg="mod">
          <ac:chgData name="Mannerhagen Peter" userId="77036b5a-cee7-41f2-a9c4-f30f9897a622" providerId="ADAL" clId="{43475435-5A95-40FA-94FD-6779B6C96E30}" dt="2021-08-31T07:26:42.572" v="2789" actId="20577"/>
          <ac:spMkLst>
            <pc:docMk/>
            <pc:sldMk cId="1280488676" sldId="1655"/>
            <ac:spMk id="3" creationId="{6422542C-858F-487E-A5BF-BADE54A0E169}"/>
          </ac:spMkLst>
        </pc:spChg>
        <pc:spChg chg="add">
          <ac:chgData name="Mannerhagen Peter" userId="77036b5a-cee7-41f2-a9c4-f30f9897a622" providerId="ADAL" clId="{43475435-5A95-40FA-94FD-6779B6C96E30}" dt="2021-08-30T13:59:13.115" v="1933" actId="26606"/>
          <ac:spMkLst>
            <pc:docMk/>
            <pc:sldMk cId="1280488676" sldId="1655"/>
            <ac:spMk id="8" creationId="{7264F718-7FAC-4056-9FA9-A603EC682FE7}"/>
          </ac:spMkLst>
        </pc:spChg>
        <pc:spChg chg="add">
          <ac:chgData name="Mannerhagen Peter" userId="77036b5a-cee7-41f2-a9c4-f30f9897a622" providerId="ADAL" clId="{43475435-5A95-40FA-94FD-6779B6C96E30}" dt="2021-08-30T13:59:13.115" v="1933" actId="26606"/>
          <ac:spMkLst>
            <pc:docMk/>
            <pc:sldMk cId="1280488676" sldId="1655"/>
            <ac:spMk id="10" creationId="{F74639F7-E3C7-4165-A83E-6386A86BA1DA}"/>
          </ac:spMkLst>
        </pc:spChg>
        <pc:spChg chg="add">
          <ac:chgData name="Mannerhagen Peter" userId="77036b5a-cee7-41f2-a9c4-f30f9897a622" providerId="ADAL" clId="{43475435-5A95-40FA-94FD-6779B6C96E30}" dt="2021-08-30T13:59:13.115" v="1933" actId="26606"/>
          <ac:spMkLst>
            <pc:docMk/>
            <pc:sldMk cId="1280488676" sldId="1655"/>
            <ac:spMk id="12" creationId="{8B3AF0F1-707A-463E-B5EE-33C63A40CFC9}"/>
          </ac:spMkLst>
        </pc:spChg>
      </pc:sldChg>
      <pc:sldChg chg="modSp add mod">
        <pc:chgData name="Mannerhagen Peter" userId="77036b5a-cee7-41f2-a9c4-f30f9897a622" providerId="ADAL" clId="{43475435-5A95-40FA-94FD-6779B6C96E30}" dt="2021-07-05T13:15:15.006" v="322" actId="20577"/>
        <pc:sldMkLst>
          <pc:docMk/>
          <pc:sldMk cId="711894861" sldId="1656"/>
        </pc:sldMkLst>
        <pc:spChg chg="mod">
          <ac:chgData name="Mannerhagen Peter" userId="77036b5a-cee7-41f2-a9c4-f30f9897a622" providerId="ADAL" clId="{43475435-5A95-40FA-94FD-6779B6C96E30}" dt="2021-07-05T13:15:15.006" v="322" actId="20577"/>
          <ac:spMkLst>
            <pc:docMk/>
            <pc:sldMk cId="711894861" sldId="1656"/>
            <ac:spMk id="5" creationId="{AFDD859F-120F-4BA8-B76C-6DEE640AE713}"/>
          </ac:spMkLst>
        </pc:spChg>
      </pc:sldChg>
      <pc:sldChg chg="addSp delSp add del setBg delDesignElem">
        <pc:chgData name="Mannerhagen Peter" userId="77036b5a-cee7-41f2-a9c4-f30f9897a622" providerId="ADAL" clId="{43475435-5A95-40FA-94FD-6779B6C96E30}" dt="2021-07-05T13:14:18.975" v="261"/>
        <pc:sldMkLst>
          <pc:docMk/>
          <pc:sldMk cId="3273081705" sldId="1656"/>
        </pc:sldMkLst>
        <pc:spChg chg="add del">
          <ac:chgData name="Mannerhagen Peter" userId="77036b5a-cee7-41f2-a9c4-f30f9897a622" providerId="ADAL" clId="{43475435-5A95-40FA-94FD-6779B6C96E30}" dt="2021-07-05T13:14:18.975" v="261"/>
          <ac:spMkLst>
            <pc:docMk/>
            <pc:sldMk cId="3273081705" sldId="1656"/>
            <ac:spMk id="11" creationId="{787F4F1C-8D3D-4EC1-B72D-A0470A5A08B8}"/>
          </ac:spMkLst>
        </pc:spChg>
        <pc:grpChg chg="add del">
          <ac:chgData name="Mannerhagen Peter" userId="77036b5a-cee7-41f2-a9c4-f30f9897a622" providerId="ADAL" clId="{43475435-5A95-40FA-94FD-6779B6C96E30}" dt="2021-07-05T13:14:18.975" v="261"/>
          <ac:grpSpMkLst>
            <pc:docMk/>
            <pc:sldMk cId="3273081705" sldId="1656"/>
            <ac:grpSpMk id="13" creationId="{D1E3DD61-64DB-46AD-B249-E273CD86B051}"/>
          </ac:grpSpMkLst>
        </pc:grpChg>
      </pc:sldChg>
      <pc:sldChg chg="addSp delSp modSp add mod">
        <pc:chgData name="Mannerhagen Peter" userId="77036b5a-cee7-41f2-a9c4-f30f9897a622" providerId="ADAL" clId="{43475435-5A95-40FA-94FD-6779B6C96E30}" dt="2021-09-01T08:37:57.521" v="5783" actId="1582"/>
        <pc:sldMkLst>
          <pc:docMk/>
          <pc:sldMk cId="411630628" sldId="1657"/>
        </pc:sldMkLst>
        <pc:spChg chg="mod">
          <ac:chgData name="Mannerhagen Peter" userId="77036b5a-cee7-41f2-a9c4-f30f9897a622" providerId="ADAL" clId="{43475435-5A95-40FA-94FD-6779B6C96E30}" dt="2021-08-31T09:53:00.922" v="3155" actId="14100"/>
          <ac:spMkLst>
            <pc:docMk/>
            <pc:sldMk cId="411630628" sldId="1657"/>
            <ac:spMk id="2" creationId="{43DA2834-A7D3-4794-ADC6-1AC7719AEB89}"/>
          </ac:spMkLst>
        </pc:spChg>
        <pc:spChg chg="add mod">
          <ac:chgData name="Mannerhagen Peter" userId="77036b5a-cee7-41f2-a9c4-f30f9897a622" providerId="ADAL" clId="{43475435-5A95-40FA-94FD-6779B6C96E30}" dt="2021-09-01T08:37:57.521" v="5783" actId="1582"/>
          <ac:spMkLst>
            <pc:docMk/>
            <pc:sldMk cId="411630628" sldId="1657"/>
            <ac:spMk id="3" creationId="{4878DA92-22A8-4317-88A7-875856C3ACFD}"/>
          </ac:spMkLst>
        </pc:spChg>
        <pc:spChg chg="del">
          <ac:chgData name="Mannerhagen Peter" userId="77036b5a-cee7-41f2-a9c4-f30f9897a622" providerId="ADAL" clId="{43475435-5A95-40FA-94FD-6779B6C96E30}" dt="2021-08-31T08:40:10.928" v="3062" actId="931"/>
          <ac:spMkLst>
            <pc:docMk/>
            <pc:sldMk cId="411630628" sldId="1657"/>
            <ac:spMk id="3" creationId="{6422542C-858F-487E-A5BF-BADE54A0E169}"/>
          </ac:spMkLst>
        </pc:spChg>
        <pc:spChg chg="add mod">
          <ac:chgData name="Mannerhagen Peter" userId="77036b5a-cee7-41f2-a9c4-f30f9897a622" providerId="ADAL" clId="{43475435-5A95-40FA-94FD-6779B6C96E30}" dt="2021-08-31T09:46:21.701" v="3104" actId="1076"/>
          <ac:spMkLst>
            <pc:docMk/>
            <pc:sldMk cId="411630628" sldId="1657"/>
            <ac:spMk id="10" creationId="{BAB434AD-7BE5-4B74-AA74-C788BB789D35}"/>
          </ac:spMkLst>
        </pc:spChg>
        <pc:spChg chg="add mod">
          <ac:chgData name="Mannerhagen Peter" userId="77036b5a-cee7-41f2-a9c4-f30f9897a622" providerId="ADAL" clId="{43475435-5A95-40FA-94FD-6779B6C96E30}" dt="2021-08-31T09:46:55.971" v="3120" actId="20577"/>
          <ac:spMkLst>
            <pc:docMk/>
            <pc:sldMk cId="411630628" sldId="1657"/>
            <ac:spMk id="11" creationId="{8BBB30A1-8CC5-4B92-8735-68D3BB5C17C7}"/>
          </ac:spMkLst>
        </pc:spChg>
        <pc:spChg chg="add mod">
          <ac:chgData name="Mannerhagen Peter" userId="77036b5a-cee7-41f2-a9c4-f30f9897a622" providerId="ADAL" clId="{43475435-5A95-40FA-94FD-6779B6C96E30}" dt="2021-08-31T09:47:39.557" v="3151" actId="14100"/>
          <ac:spMkLst>
            <pc:docMk/>
            <pc:sldMk cId="411630628" sldId="1657"/>
            <ac:spMk id="12" creationId="{053691CC-D27B-4F76-A432-085486D83DAA}"/>
          </ac:spMkLst>
        </pc:spChg>
        <pc:spChg chg="add mod">
          <ac:chgData name="Mannerhagen Peter" userId="77036b5a-cee7-41f2-a9c4-f30f9897a622" providerId="ADAL" clId="{43475435-5A95-40FA-94FD-6779B6C96E30}" dt="2021-08-31T09:53:41.002" v="3171" actId="1076"/>
          <ac:spMkLst>
            <pc:docMk/>
            <pc:sldMk cId="411630628" sldId="1657"/>
            <ac:spMk id="14" creationId="{E1D5E836-2141-4367-A9B0-A9B74ED49672}"/>
          </ac:spMkLst>
        </pc:spChg>
        <pc:picChg chg="add mod">
          <ac:chgData name="Mannerhagen Peter" userId="77036b5a-cee7-41f2-a9c4-f30f9897a622" providerId="ADAL" clId="{43475435-5A95-40FA-94FD-6779B6C96E30}" dt="2021-08-31T09:47:36.459" v="3150" actId="1076"/>
          <ac:picMkLst>
            <pc:docMk/>
            <pc:sldMk cId="411630628" sldId="1657"/>
            <ac:picMk id="5" creationId="{384AB189-D417-4314-B82C-5F252F2892DE}"/>
          </ac:picMkLst>
        </pc:picChg>
        <pc:picChg chg="add mod">
          <ac:chgData name="Mannerhagen Peter" userId="77036b5a-cee7-41f2-a9c4-f30f9897a622" providerId="ADAL" clId="{43475435-5A95-40FA-94FD-6779B6C96E30}" dt="2021-08-31T09:44:10.741" v="3076" actId="1076"/>
          <ac:picMkLst>
            <pc:docMk/>
            <pc:sldMk cId="411630628" sldId="1657"/>
            <ac:picMk id="7" creationId="{3C207AE4-11E1-4668-B378-3F5887263363}"/>
          </ac:picMkLst>
        </pc:picChg>
        <pc:picChg chg="add mod">
          <ac:chgData name="Mannerhagen Peter" userId="77036b5a-cee7-41f2-a9c4-f30f9897a622" providerId="ADAL" clId="{43475435-5A95-40FA-94FD-6779B6C96E30}" dt="2021-08-31T09:44:15.023" v="3078" actId="1076"/>
          <ac:picMkLst>
            <pc:docMk/>
            <pc:sldMk cId="411630628" sldId="1657"/>
            <ac:picMk id="9" creationId="{6CB8AA49-8703-42D2-B2C2-C35D2E72FCC1}"/>
          </ac:picMkLst>
        </pc:picChg>
        <pc:picChg chg="add mod">
          <ac:chgData name="Mannerhagen Peter" userId="77036b5a-cee7-41f2-a9c4-f30f9897a622" providerId="ADAL" clId="{43475435-5A95-40FA-94FD-6779B6C96E30}" dt="2021-08-31T09:53:04.416" v="3156" actId="1076"/>
          <ac:picMkLst>
            <pc:docMk/>
            <pc:sldMk cId="411630628" sldId="1657"/>
            <ac:picMk id="13" creationId="{1F4D19B5-2898-45BA-8794-A210C8FC4896}"/>
          </ac:picMkLst>
        </pc:picChg>
      </pc:sldChg>
      <pc:sldChg chg="add del">
        <pc:chgData name="Mannerhagen Peter" userId="77036b5a-cee7-41f2-a9c4-f30f9897a622" providerId="ADAL" clId="{43475435-5A95-40FA-94FD-6779B6C96E30}" dt="2021-07-05T13:14:18.975" v="261"/>
        <pc:sldMkLst>
          <pc:docMk/>
          <pc:sldMk cId="2979075552" sldId="1657"/>
        </pc:sldMkLst>
      </pc:sldChg>
      <pc:sldChg chg="ord">
        <pc:chgData name="Mannerhagen Peter" userId="77036b5a-cee7-41f2-a9c4-f30f9897a622" providerId="ADAL" clId="{43475435-5A95-40FA-94FD-6779B6C96E30}" dt="2021-08-18T10:54:23.326" v="1210"/>
        <pc:sldMkLst>
          <pc:docMk/>
          <pc:sldMk cId="2467328070" sldId="2354"/>
        </pc:sldMkLst>
      </pc:sldChg>
      <pc:sldChg chg="ord">
        <pc:chgData name="Mannerhagen Peter" userId="77036b5a-cee7-41f2-a9c4-f30f9897a622" providerId="ADAL" clId="{43475435-5A95-40FA-94FD-6779B6C96E30}" dt="2021-09-01T10:38:19.586" v="6018"/>
        <pc:sldMkLst>
          <pc:docMk/>
          <pc:sldMk cId="3456738536" sldId="2356"/>
        </pc:sldMkLst>
      </pc:sldChg>
      <pc:sldChg chg="addSp delSp modSp new mod setBg setClrOvrMap">
        <pc:chgData name="Mannerhagen Peter" userId="77036b5a-cee7-41f2-a9c4-f30f9897a622" providerId="ADAL" clId="{43475435-5A95-40FA-94FD-6779B6C96E30}" dt="2021-09-01T08:27:00.728" v="5775" actId="26606"/>
        <pc:sldMkLst>
          <pc:docMk/>
          <pc:sldMk cId="3198184243" sldId="2357"/>
        </pc:sldMkLst>
        <pc:spChg chg="mod ord">
          <ac:chgData name="Mannerhagen Peter" userId="77036b5a-cee7-41f2-a9c4-f30f9897a622" providerId="ADAL" clId="{43475435-5A95-40FA-94FD-6779B6C96E30}" dt="2021-09-01T08:27:00.728" v="5775" actId="26606"/>
          <ac:spMkLst>
            <pc:docMk/>
            <pc:sldMk cId="3198184243" sldId="2357"/>
            <ac:spMk id="2" creationId="{C7AE9422-2A5E-4A1F-9007-AC4D5E2DEB40}"/>
          </ac:spMkLst>
        </pc:spChg>
        <pc:spChg chg="del">
          <ac:chgData name="Mannerhagen Peter" userId="77036b5a-cee7-41f2-a9c4-f30f9897a622" providerId="ADAL" clId="{43475435-5A95-40FA-94FD-6779B6C96E30}" dt="2021-08-30T13:29:34.030" v="1838" actId="931"/>
          <ac:spMkLst>
            <pc:docMk/>
            <pc:sldMk cId="3198184243" sldId="2357"/>
            <ac:spMk id="3" creationId="{FA1B8EFC-405C-4CB2-BE44-8FC895EA7878}"/>
          </ac:spMkLst>
        </pc:spChg>
        <pc:spChg chg="add del">
          <ac:chgData name="Mannerhagen Peter" userId="77036b5a-cee7-41f2-a9c4-f30f9897a622" providerId="ADAL" clId="{43475435-5A95-40FA-94FD-6779B6C96E30}" dt="2021-08-30T13:31:27.449" v="1842"/>
          <ac:spMkLst>
            <pc:docMk/>
            <pc:sldMk cId="3198184243" sldId="2357"/>
            <ac:spMk id="9" creationId="{71FB7405-A072-47C6-B1C2-39C2236C5536}"/>
          </ac:spMkLst>
        </pc:spChg>
        <pc:spChg chg="add del">
          <ac:chgData name="Mannerhagen Peter" userId="77036b5a-cee7-41f2-a9c4-f30f9897a622" providerId="ADAL" clId="{43475435-5A95-40FA-94FD-6779B6C96E30}" dt="2021-09-01T08:27:00.728" v="5775" actId="26606"/>
          <ac:spMkLst>
            <pc:docMk/>
            <pc:sldMk cId="3198184243" sldId="2357"/>
            <ac:spMk id="12" creationId="{9AA72BD9-2C5A-4EDC-931F-5AA08EACA0F3}"/>
          </ac:spMkLst>
        </pc:spChg>
        <pc:spChg chg="add del">
          <ac:chgData name="Mannerhagen Peter" userId="77036b5a-cee7-41f2-a9c4-f30f9897a622" providerId="ADAL" clId="{43475435-5A95-40FA-94FD-6779B6C96E30}" dt="2021-09-01T08:27:00.728" v="5775" actId="26606"/>
          <ac:spMkLst>
            <pc:docMk/>
            <pc:sldMk cId="3198184243" sldId="2357"/>
            <ac:spMk id="14" creationId="{DD3981AC-7B61-4947-BCF3-F7AA7FA385B9}"/>
          </ac:spMkLst>
        </pc:spChg>
        <pc:spChg chg="add del">
          <ac:chgData name="Mannerhagen Peter" userId="77036b5a-cee7-41f2-a9c4-f30f9897a622" providerId="ADAL" clId="{43475435-5A95-40FA-94FD-6779B6C96E30}" dt="2021-09-01T08:27:00.728" v="5775" actId="26606"/>
          <ac:spMkLst>
            <pc:docMk/>
            <pc:sldMk cId="3198184243" sldId="2357"/>
            <ac:spMk id="16" creationId="{55D4142C-5077-457F-A6AD-3FECFDB39685}"/>
          </ac:spMkLst>
        </pc:spChg>
        <pc:spChg chg="add del">
          <ac:chgData name="Mannerhagen Peter" userId="77036b5a-cee7-41f2-a9c4-f30f9897a622" providerId="ADAL" clId="{43475435-5A95-40FA-94FD-6779B6C96E30}" dt="2021-09-01T08:27:00.728" v="5775" actId="26606"/>
          <ac:spMkLst>
            <pc:docMk/>
            <pc:sldMk cId="3198184243" sldId="2357"/>
            <ac:spMk id="18" creationId="{7A5F0580-5EE9-419F-96EE-B6529EF6E7D0}"/>
          </ac:spMkLst>
        </pc:spChg>
        <pc:spChg chg="add">
          <ac:chgData name="Mannerhagen Peter" userId="77036b5a-cee7-41f2-a9c4-f30f9897a622" providerId="ADAL" clId="{43475435-5A95-40FA-94FD-6779B6C96E30}" dt="2021-09-01T08:27:00.728" v="5775" actId="26606"/>
          <ac:spMkLst>
            <pc:docMk/>
            <pc:sldMk cId="3198184243" sldId="2357"/>
            <ac:spMk id="23" creationId="{4D4677D2-D5AC-4CF9-9EED-2B89D0A1C212}"/>
          </ac:spMkLst>
        </pc:spChg>
        <pc:spChg chg="add">
          <ac:chgData name="Mannerhagen Peter" userId="77036b5a-cee7-41f2-a9c4-f30f9897a622" providerId="ADAL" clId="{43475435-5A95-40FA-94FD-6779B6C96E30}" dt="2021-09-01T08:27:00.728" v="5775" actId="26606"/>
          <ac:spMkLst>
            <pc:docMk/>
            <pc:sldMk cId="3198184243" sldId="2357"/>
            <ac:spMk id="25" creationId="{AF695F69-7001-421E-98A8-E74156934A51}"/>
          </ac:spMkLst>
        </pc:spChg>
        <pc:picChg chg="add mod ord">
          <ac:chgData name="Mannerhagen Peter" userId="77036b5a-cee7-41f2-a9c4-f30f9897a622" providerId="ADAL" clId="{43475435-5A95-40FA-94FD-6779B6C96E30}" dt="2021-09-01T08:27:00.728" v="5775" actId="26606"/>
          <ac:picMkLst>
            <pc:docMk/>
            <pc:sldMk cId="3198184243" sldId="2357"/>
            <ac:picMk id="5" creationId="{11EC1F4E-1B10-4AC3-92D1-25711016E2EB}"/>
          </ac:picMkLst>
        </pc:picChg>
        <pc:picChg chg="add mod">
          <ac:chgData name="Mannerhagen Peter" userId="77036b5a-cee7-41f2-a9c4-f30f9897a622" providerId="ADAL" clId="{43475435-5A95-40FA-94FD-6779B6C96E30}" dt="2021-09-01T08:27:00.728" v="5775" actId="26606"/>
          <ac:picMkLst>
            <pc:docMk/>
            <pc:sldMk cId="3198184243" sldId="2357"/>
            <ac:picMk id="7" creationId="{C990E529-60FD-463F-9D13-64BA01EA27E3}"/>
          </ac:picMkLst>
        </pc:picChg>
      </pc:sldChg>
      <pc:sldChg chg="addSp delSp modSp new mod modAnim">
        <pc:chgData name="Mannerhagen Peter" userId="77036b5a-cee7-41f2-a9c4-f30f9897a622" providerId="ADAL" clId="{43475435-5A95-40FA-94FD-6779B6C96E30}" dt="2021-08-31T13:49:28.684" v="4432" actId="20577"/>
        <pc:sldMkLst>
          <pc:docMk/>
          <pc:sldMk cId="643653679" sldId="2358"/>
        </pc:sldMkLst>
        <pc:spChg chg="mod">
          <ac:chgData name="Mannerhagen Peter" userId="77036b5a-cee7-41f2-a9c4-f30f9897a622" providerId="ADAL" clId="{43475435-5A95-40FA-94FD-6779B6C96E30}" dt="2021-07-06T14:40:22.795" v="723" actId="20577"/>
          <ac:spMkLst>
            <pc:docMk/>
            <pc:sldMk cId="643653679" sldId="2358"/>
            <ac:spMk id="2" creationId="{FA366CCC-09A1-4C41-AD9B-AC4B4C3F5AA7}"/>
          </ac:spMkLst>
        </pc:spChg>
        <pc:spChg chg="mod">
          <ac:chgData name="Mannerhagen Peter" userId="77036b5a-cee7-41f2-a9c4-f30f9897a622" providerId="ADAL" clId="{43475435-5A95-40FA-94FD-6779B6C96E30}" dt="2021-08-31T13:49:28.684" v="4432" actId="20577"/>
          <ac:spMkLst>
            <pc:docMk/>
            <pc:sldMk cId="643653679" sldId="2358"/>
            <ac:spMk id="3" creationId="{6A0F5D70-81C4-41F1-8E5C-FBCDB09D9114}"/>
          </ac:spMkLst>
        </pc:spChg>
        <pc:spChg chg="add del mod">
          <ac:chgData name="Mannerhagen Peter" userId="77036b5a-cee7-41f2-a9c4-f30f9897a622" providerId="ADAL" clId="{43475435-5A95-40FA-94FD-6779B6C96E30}" dt="2021-08-30T13:50:37.446" v="1867" actId="478"/>
          <ac:spMkLst>
            <pc:docMk/>
            <pc:sldMk cId="643653679" sldId="2358"/>
            <ac:spMk id="6" creationId="{1F1580D7-8693-47BA-A7CE-A8D067F4AD64}"/>
          </ac:spMkLst>
        </pc:spChg>
        <pc:spChg chg="add del mod">
          <ac:chgData name="Mannerhagen Peter" userId="77036b5a-cee7-41f2-a9c4-f30f9897a622" providerId="ADAL" clId="{43475435-5A95-40FA-94FD-6779B6C96E30}" dt="2021-08-30T13:51:01.709" v="1869" actId="478"/>
          <ac:spMkLst>
            <pc:docMk/>
            <pc:sldMk cId="643653679" sldId="2358"/>
            <ac:spMk id="7" creationId="{A0F767F5-8302-40AC-A5D9-D46FD62D7E5B}"/>
          </ac:spMkLst>
        </pc:spChg>
        <pc:spChg chg="add mod">
          <ac:chgData name="Mannerhagen Peter" userId="77036b5a-cee7-41f2-a9c4-f30f9897a622" providerId="ADAL" clId="{43475435-5A95-40FA-94FD-6779B6C96E30}" dt="2021-08-30T13:52:21.918" v="1871" actId="1076"/>
          <ac:spMkLst>
            <pc:docMk/>
            <pc:sldMk cId="643653679" sldId="2358"/>
            <ac:spMk id="9" creationId="{5C0628F4-078B-445B-A7EA-67CDAF5FF7C7}"/>
          </ac:spMkLst>
        </pc:spChg>
        <pc:spChg chg="add mod">
          <ac:chgData name="Mannerhagen Peter" userId="77036b5a-cee7-41f2-a9c4-f30f9897a622" providerId="ADAL" clId="{43475435-5A95-40FA-94FD-6779B6C96E30}" dt="2021-08-30T13:52:21.918" v="1871" actId="1076"/>
          <ac:spMkLst>
            <pc:docMk/>
            <pc:sldMk cId="643653679" sldId="2358"/>
            <ac:spMk id="10" creationId="{8E218C65-27F4-4266-B8DB-184D1DC8DD25}"/>
          </ac:spMkLst>
        </pc:spChg>
        <pc:spChg chg="add mod">
          <ac:chgData name="Mannerhagen Peter" userId="77036b5a-cee7-41f2-a9c4-f30f9897a622" providerId="ADAL" clId="{43475435-5A95-40FA-94FD-6779B6C96E30}" dt="2021-08-30T13:52:21.918" v="1871" actId="1076"/>
          <ac:spMkLst>
            <pc:docMk/>
            <pc:sldMk cId="643653679" sldId="2358"/>
            <ac:spMk id="11" creationId="{C2FD5203-FDCF-4730-8E53-52B85213D804}"/>
          </ac:spMkLst>
        </pc:spChg>
        <pc:spChg chg="add mod">
          <ac:chgData name="Mannerhagen Peter" userId="77036b5a-cee7-41f2-a9c4-f30f9897a622" providerId="ADAL" clId="{43475435-5A95-40FA-94FD-6779B6C96E30}" dt="2021-08-31T12:41:06.492" v="4329" actId="20577"/>
          <ac:spMkLst>
            <pc:docMk/>
            <pc:sldMk cId="643653679" sldId="2358"/>
            <ac:spMk id="12" creationId="{64DF6DD3-83C5-4458-A4FF-953B51DB2EA3}"/>
          </ac:spMkLst>
        </pc:spChg>
        <pc:picChg chg="add del mod">
          <ac:chgData name="Mannerhagen Peter" userId="77036b5a-cee7-41f2-a9c4-f30f9897a622" providerId="ADAL" clId="{43475435-5A95-40FA-94FD-6779B6C96E30}" dt="2021-07-06T14:45:49.862" v="822" actId="478"/>
          <ac:picMkLst>
            <pc:docMk/>
            <pc:sldMk cId="643653679" sldId="2358"/>
            <ac:picMk id="5" creationId="{455BAC3C-45C8-4455-96CC-3734538E3B25}"/>
          </ac:picMkLst>
        </pc:picChg>
        <pc:picChg chg="add mod">
          <ac:chgData name="Mannerhagen Peter" userId="77036b5a-cee7-41f2-a9c4-f30f9897a622" providerId="ADAL" clId="{43475435-5A95-40FA-94FD-6779B6C96E30}" dt="2021-08-30T13:47:53.706" v="1865" actId="14100"/>
          <ac:picMkLst>
            <pc:docMk/>
            <pc:sldMk cId="643653679" sldId="2358"/>
            <ac:picMk id="5" creationId="{5809F2BE-C513-4055-9212-7D5AD0AD9F17}"/>
          </ac:picMkLst>
        </pc:picChg>
        <pc:picChg chg="add del mod">
          <ac:chgData name="Mannerhagen Peter" userId="77036b5a-cee7-41f2-a9c4-f30f9897a622" providerId="ADAL" clId="{43475435-5A95-40FA-94FD-6779B6C96E30}" dt="2021-08-30T13:47:28.945" v="1860" actId="478"/>
          <ac:picMkLst>
            <pc:docMk/>
            <pc:sldMk cId="643653679" sldId="2358"/>
            <ac:picMk id="1026" creationId="{94C1364D-3473-4430-97EF-066EA45F6CCA}"/>
          </ac:picMkLst>
        </pc:picChg>
      </pc:sldChg>
      <pc:sldChg chg="addSp modSp new mod setBg modAnim">
        <pc:chgData name="Mannerhagen Peter" userId="77036b5a-cee7-41f2-a9c4-f30f9897a622" providerId="ADAL" clId="{43475435-5A95-40FA-94FD-6779B6C96E30}" dt="2021-09-01T08:29:44.292" v="5776" actId="113"/>
        <pc:sldMkLst>
          <pc:docMk/>
          <pc:sldMk cId="1529203037" sldId="2359"/>
        </pc:sldMkLst>
        <pc:spChg chg="mod">
          <ac:chgData name="Mannerhagen Peter" userId="77036b5a-cee7-41f2-a9c4-f30f9897a622" providerId="ADAL" clId="{43475435-5A95-40FA-94FD-6779B6C96E30}" dt="2021-08-31T12:45:02.039" v="4331" actId="26606"/>
          <ac:spMkLst>
            <pc:docMk/>
            <pc:sldMk cId="1529203037" sldId="2359"/>
            <ac:spMk id="2" creationId="{DB89801F-A5EA-424D-82D5-6D42442EC557}"/>
          </ac:spMkLst>
        </pc:spChg>
        <pc:spChg chg="mod">
          <ac:chgData name="Mannerhagen Peter" userId="77036b5a-cee7-41f2-a9c4-f30f9897a622" providerId="ADAL" clId="{43475435-5A95-40FA-94FD-6779B6C96E30}" dt="2021-09-01T08:29:44.292" v="5776" actId="113"/>
          <ac:spMkLst>
            <pc:docMk/>
            <pc:sldMk cId="1529203037" sldId="2359"/>
            <ac:spMk id="3" creationId="{28DB8B99-7F22-4F3A-AC7E-B6DFE9C1D464}"/>
          </ac:spMkLst>
        </pc:spChg>
        <pc:spChg chg="add mod">
          <ac:chgData name="Mannerhagen Peter" userId="77036b5a-cee7-41f2-a9c4-f30f9897a622" providerId="ADAL" clId="{43475435-5A95-40FA-94FD-6779B6C96E30}" dt="2021-08-31T13:56:27.676" v="4538" actId="208"/>
          <ac:spMkLst>
            <pc:docMk/>
            <pc:sldMk cId="1529203037" sldId="2359"/>
            <ac:spMk id="4" creationId="{94D48F87-B8F5-49CB-AF43-64D943FC3D6D}"/>
          </ac:spMkLst>
        </pc:spChg>
        <pc:spChg chg="add">
          <ac:chgData name="Mannerhagen Peter" userId="77036b5a-cee7-41f2-a9c4-f30f9897a622" providerId="ADAL" clId="{43475435-5A95-40FA-94FD-6779B6C96E30}" dt="2021-08-31T12:45:02.039" v="4331" actId="26606"/>
          <ac:spMkLst>
            <pc:docMk/>
            <pc:sldMk cId="1529203037" sldId="2359"/>
            <ac:spMk id="8" creationId="{C7FA33FF-088D-4F16-95A2-2C64D353DEA8}"/>
          </ac:spMkLst>
        </pc:spChg>
        <pc:spChg chg="add">
          <ac:chgData name="Mannerhagen Peter" userId="77036b5a-cee7-41f2-a9c4-f30f9897a622" providerId="ADAL" clId="{43475435-5A95-40FA-94FD-6779B6C96E30}" dt="2021-08-31T12:45:02.039" v="4331" actId="26606"/>
          <ac:spMkLst>
            <pc:docMk/>
            <pc:sldMk cId="1529203037" sldId="2359"/>
            <ac:spMk id="10" creationId="{A376EFB1-01CF-419F-ABF1-2AF02BBFCBD1}"/>
          </ac:spMkLst>
        </pc:spChg>
        <pc:spChg chg="add">
          <ac:chgData name="Mannerhagen Peter" userId="77036b5a-cee7-41f2-a9c4-f30f9897a622" providerId="ADAL" clId="{43475435-5A95-40FA-94FD-6779B6C96E30}" dt="2021-08-31T12:45:02.039" v="4331" actId="26606"/>
          <ac:spMkLst>
            <pc:docMk/>
            <pc:sldMk cId="1529203037" sldId="2359"/>
            <ac:spMk id="12" creationId="{FF9DEA15-78BD-4750-AA18-B9F28A6D5AB8}"/>
          </ac:spMkLst>
        </pc:spChg>
      </pc:sldChg>
      <pc:sldChg chg="addSp delSp modSp new mod setBg">
        <pc:chgData name="Mannerhagen Peter" userId="77036b5a-cee7-41f2-a9c4-f30f9897a622" providerId="ADAL" clId="{43475435-5A95-40FA-94FD-6779B6C96E30}" dt="2021-08-31T14:16:01.629" v="4741" actId="1076"/>
        <pc:sldMkLst>
          <pc:docMk/>
          <pc:sldMk cId="2228465311" sldId="2360"/>
        </pc:sldMkLst>
        <pc:spChg chg="mod">
          <ac:chgData name="Mannerhagen Peter" userId="77036b5a-cee7-41f2-a9c4-f30f9897a622" providerId="ADAL" clId="{43475435-5A95-40FA-94FD-6779B6C96E30}" dt="2021-08-31T14:11:48.667" v="4651" actId="26606"/>
          <ac:spMkLst>
            <pc:docMk/>
            <pc:sldMk cId="2228465311" sldId="2360"/>
            <ac:spMk id="2" creationId="{C423A5A5-9670-4262-B043-260A0B919943}"/>
          </ac:spMkLst>
        </pc:spChg>
        <pc:spChg chg="del">
          <ac:chgData name="Mannerhagen Peter" userId="77036b5a-cee7-41f2-a9c4-f30f9897a622" providerId="ADAL" clId="{43475435-5A95-40FA-94FD-6779B6C96E30}" dt="2021-08-31T14:08:57.905" v="4549" actId="931"/>
          <ac:spMkLst>
            <pc:docMk/>
            <pc:sldMk cId="2228465311" sldId="2360"/>
            <ac:spMk id="3" creationId="{AE6172F0-E414-4583-9340-C5E841D53CF0}"/>
          </ac:spMkLst>
        </pc:spChg>
        <pc:spChg chg="add mod">
          <ac:chgData name="Mannerhagen Peter" userId="77036b5a-cee7-41f2-a9c4-f30f9897a622" providerId="ADAL" clId="{43475435-5A95-40FA-94FD-6779B6C96E30}" dt="2021-08-31T14:13:52.738" v="4699" actId="1076"/>
          <ac:spMkLst>
            <pc:docMk/>
            <pc:sldMk cId="2228465311" sldId="2360"/>
            <ac:spMk id="6" creationId="{32CE16C5-70DD-4CC6-9E0B-F5DAF6EAC9DB}"/>
          </ac:spMkLst>
        </pc:spChg>
        <pc:spChg chg="add mod">
          <ac:chgData name="Mannerhagen Peter" userId="77036b5a-cee7-41f2-a9c4-f30f9897a622" providerId="ADAL" clId="{43475435-5A95-40FA-94FD-6779B6C96E30}" dt="2021-08-31T14:13:49.730" v="4698" actId="1076"/>
          <ac:spMkLst>
            <pc:docMk/>
            <pc:sldMk cId="2228465311" sldId="2360"/>
            <ac:spMk id="9" creationId="{3A29628D-32FD-4124-BD21-3EF35B5E6764}"/>
          </ac:spMkLst>
        </pc:spChg>
        <pc:spChg chg="add">
          <ac:chgData name="Mannerhagen Peter" userId="77036b5a-cee7-41f2-a9c4-f30f9897a622" providerId="ADAL" clId="{43475435-5A95-40FA-94FD-6779B6C96E30}" dt="2021-08-31T14:11:48.667" v="4651" actId="26606"/>
          <ac:spMkLst>
            <pc:docMk/>
            <pc:sldMk cId="2228465311" sldId="2360"/>
            <ac:spMk id="10" creationId="{6753252F-4873-4F63-801D-CC719279A7D5}"/>
          </ac:spMkLst>
        </pc:spChg>
        <pc:spChg chg="add mod">
          <ac:chgData name="Mannerhagen Peter" userId="77036b5a-cee7-41f2-a9c4-f30f9897a622" providerId="ADAL" clId="{43475435-5A95-40FA-94FD-6779B6C96E30}" dt="2021-08-31T14:13:55.813" v="4700" actId="1076"/>
          <ac:spMkLst>
            <pc:docMk/>
            <pc:sldMk cId="2228465311" sldId="2360"/>
            <ac:spMk id="11" creationId="{16297806-825B-4AD8-AF60-F57CEBD83B86}"/>
          </ac:spMkLst>
        </pc:spChg>
        <pc:spChg chg="add">
          <ac:chgData name="Mannerhagen Peter" userId="77036b5a-cee7-41f2-a9c4-f30f9897a622" providerId="ADAL" clId="{43475435-5A95-40FA-94FD-6779B6C96E30}" dt="2021-08-31T14:11:48.667" v="4651" actId="26606"/>
          <ac:spMkLst>
            <pc:docMk/>
            <pc:sldMk cId="2228465311" sldId="2360"/>
            <ac:spMk id="12" creationId="{047C8CCB-F95D-4249-92DD-651249D3535A}"/>
          </ac:spMkLst>
        </pc:spChg>
        <pc:spChg chg="add mod">
          <ac:chgData name="Mannerhagen Peter" userId="77036b5a-cee7-41f2-a9c4-f30f9897a622" providerId="ADAL" clId="{43475435-5A95-40FA-94FD-6779B6C96E30}" dt="2021-08-31T14:13:38.922" v="4697" actId="1076"/>
          <ac:spMkLst>
            <pc:docMk/>
            <pc:sldMk cId="2228465311" sldId="2360"/>
            <ac:spMk id="13" creationId="{E1BFF702-A645-4020-B629-0BF2492F74F4}"/>
          </ac:spMkLst>
        </pc:spChg>
        <pc:spChg chg="add mod">
          <ac:chgData name="Mannerhagen Peter" userId="77036b5a-cee7-41f2-a9c4-f30f9897a622" providerId="ADAL" clId="{43475435-5A95-40FA-94FD-6779B6C96E30}" dt="2021-08-31T14:14:18.716" v="4709" actId="1076"/>
          <ac:spMkLst>
            <pc:docMk/>
            <pc:sldMk cId="2228465311" sldId="2360"/>
            <ac:spMk id="14" creationId="{749F5F61-BBE2-4A27-9304-2FF0A8F88E84}"/>
          </ac:spMkLst>
        </pc:spChg>
        <pc:spChg chg="add mod">
          <ac:chgData name="Mannerhagen Peter" userId="77036b5a-cee7-41f2-a9c4-f30f9897a622" providerId="ADAL" clId="{43475435-5A95-40FA-94FD-6779B6C96E30}" dt="2021-08-31T14:14:38.125" v="4719" actId="1076"/>
          <ac:spMkLst>
            <pc:docMk/>
            <pc:sldMk cId="2228465311" sldId="2360"/>
            <ac:spMk id="15" creationId="{9F094755-500E-477B-B033-7A26335328B2}"/>
          </ac:spMkLst>
        </pc:spChg>
        <pc:spChg chg="add mod">
          <ac:chgData name="Mannerhagen Peter" userId="77036b5a-cee7-41f2-a9c4-f30f9897a622" providerId="ADAL" clId="{43475435-5A95-40FA-94FD-6779B6C96E30}" dt="2021-08-31T14:16:01.629" v="4741" actId="1076"/>
          <ac:spMkLst>
            <pc:docMk/>
            <pc:sldMk cId="2228465311" sldId="2360"/>
            <ac:spMk id="16" creationId="{7E3B5257-62A4-4C92-9F24-7CF964C558D7}"/>
          </ac:spMkLst>
        </pc:spChg>
        <pc:picChg chg="add mod">
          <ac:chgData name="Mannerhagen Peter" userId="77036b5a-cee7-41f2-a9c4-f30f9897a622" providerId="ADAL" clId="{43475435-5A95-40FA-94FD-6779B6C96E30}" dt="2021-08-31T14:11:48.667" v="4651" actId="26606"/>
          <ac:picMkLst>
            <pc:docMk/>
            <pc:sldMk cId="2228465311" sldId="2360"/>
            <ac:picMk id="5" creationId="{3C52B17A-CF4C-4347-985E-441235411C44}"/>
          </ac:picMkLst>
        </pc:picChg>
      </pc:sldChg>
      <pc:sldChg chg="addSp modSp new mod modAnim">
        <pc:chgData name="Mannerhagen Peter" userId="77036b5a-cee7-41f2-a9c4-f30f9897a622" providerId="ADAL" clId="{43475435-5A95-40FA-94FD-6779B6C96E30}" dt="2021-08-31T14:29:00.739" v="4974" actId="1036"/>
        <pc:sldMkLst>
          <pc:docMk/>
          <pc:sldMk cId="506968358" sldId="2361"/>
        </pc:sldMkLst>
        <pc:spChg chg="mod">
          <ac:chgData name="Mannerhagen Peter" userId="77036b5a-cee7-41f2-a9c4-f30f9897a622" providerId="ADAL" clId="{43475435-5A95-40FA-94FD-6779B6C96E30}" dt="2021-08-31T14:24:30.146" v="4848" actId="20577"/>
          <ac:spMkLst>
            <pc:docMk/>
            <pc:sldMk cId="506968358" sldId="2361"/>
            <ac:spMk id="2" creationId="{2DFFD8B6-703D-4D93-9C33-968555262E0F}"/>
          </ac:spMkLst>
        </pc:spChg>
        <pc:spChg chg="mod">
          <ac:chgData name="Mannerhagen Peter" userId="77036b5a-cee7-41f2-a9c4-f30f9897a622" providerId="ADAL" clId="{43475435-5A95-40FA-94FD-6779B6C96E30}" dt="2021-08-31T14:25:30.812" v="4909" actId="20577"/>
          <ac:spMkLst>
            <pc:docMk/>
            <pc:sldMk cId="506968358" sldId="2361"/>
            <ac:spMk id="3" creationId="{510AEC40-8EAD-4F2A-B1EE-7527AF4ACB2E}"/>
          </ac:spMkLst>
        </pc:spChg>
        <pc:spChg chg="add mod">
          <ac:chgData name="Mannerhagen Peter" userId="77036b5a-cee7-41f2-a9c4-f30f9897a622" providerId="ADAL" clId="{43475435-5A95-40FA-94FD-6779B6C96E30}" dt="2021-08-31T14:28:49.224" v="4969" actId="1076"/>
          <ac:spMkLst>
            <pc:docMk/>
            <pc:sldMk cId="506968358" sldId="2361"/>
            <ac:spMk id="7" creationId="{86FEC9E2-C3AB-4494-A27C-51FA78235CF8}"/>
          </ac:spMkLst>
        </pc:spChg>
        <pc:picChg chg="add mod">
          <ac:chgData name="Mannerhagen Peter" userId="77036b5a-cee7-41f2-a9c4-f30f9897a622" providerId="ADAL" clId="{43475435-5A95-40FA-94FD-6779B6C96E30}" dt="2021-08-31T14:23:50.268" v="4811" actId="14100"/>
          <ac:picMkLst>
            <pc:docMk/>
            <pc:sldMk cId="506968358" sldId="2361"/>
            <ac:picMk id="4" creationId="{56474EB0-D890-462F-B761-A138EAFC1E36}"/>
          </ac:picMkLst>
        </pc:picChg>
        <pc:picChg chg="add mod">
          <ac:chgData name="Mannerhagen Peter" userId="77036b5a-cee7-41f2-a9c4-f30f9897a622" providerId="ADAL" clId="{43475435-5A95-40FA-94FD-6779B6C96E30}" dt="2021-08-31T14:23:58.548" v="4813" actId="14100"/>
          <ac:picMkLst>
            <pc:docMk/>
            <pc:sldMk cId="506968358" sldId="2361"/>
            <ac:picMk id="5" creationId="{BE0F0DD8-6A09-49F3-AFD6-DE0D11E6E202}"/>
          </ac:picMkLst>
        </pc:picChg>
        <pc:picChg chg="add mod">
          <ac:chgData name="Mannerhagen Peter" userId="77036b5a-cee7-41f2-a9c4-f30f9897a622" providerId="ADAL" clId="{43475435-5A95-40FA-94FD-6779B6C96E30}" dt="2021-08-31T14:23:38.403" v="4807" actId="1076"/>
          <ac:picMkLst>
            <pc:docMk/>
            <pc:sldMk cId="506968358" sldId="2361"/>
            <ac:picMk id="6" creationId="{B859C316-459D-4F9A-B547-69293753EF13}"/>
          </ac:picMkLst>
        </pc:picChg>
        <pc:picChg chg="add mod">
          <ac:chgData name="Mannerhagen Peter" userId="77036b5a-cee7-41f2-a9c4-f30f9897a622" providerId="ADAL" clId="{43475435-5A95-40FA-94FD-6779B6C96E30}" dt="2021-08-31T14:29:00.739" v="4974" actId="1036"/>
          <ac:picMkLst>
            <pc:docMk/>
            <pc:sldMk cId="506968358" sldId="2361"/>
            <ac:picMk id="9" creationId="{5DE63B2C-CBF6-43CE-95A0-F6217E103BB3}"/>
          </ac:picMkLst>
        </pc:picChg>
      </pc:sldChg>
      <pc:sldChg chg="addSp modSp new mod ord">
        <pc:chgData name="Mannerhagen Peter" userId="77036b5a-cee7-41f2-a9c4-f30f9897a622" providerId="ADAL" clId="{43475435-5A95-40FA-94FD-6779B6C96E30}" dt="2021-08-31T13:59:01.525" v="4547"/>
        <pc:sldMkLst>
          <pc:docMk/>
          <pc:sldMk cId="1355787834" sldId="2362"/>
        </pc:sldMkLst>
        <pc:spChg chg="mod">
          <ac:chgData name="Mannerhagen Peter" userId="77036b5a-cee7-41f2-a9c4-f30f9897a622" providerId="ADAL" clId="{43475435-5A95-40FA-94FD-6779B6C96E30}" dt="2021-08-30T14:06:04.670" v="2084" actId="20577"/>
          <ac:spMkLst>
            <pc:docMk/>
            <pc:sldMk cId="1355787834" sldId="2362"/>
            <ac:spMk id="2" creationId="{70A5DE09-7A68-42CA-A754-F91173BDE4FC}"/>
          </ac:spMkLst>
        </pc:spChg>
        <pc:spChg chg="mod">
          <ac:chgData name="Mannerhagen Peter" userId="77036b5a-cee7-41f2-a9c4-f30f9897a622" providerId="ADAL" clId="{43475435-5A95-40FA-94FD-6779B6C96E30}" dt="2021-08-30T14:13:17.099" v="2328" actId="14100"/>
          <ac:spMkLst>
            <pc:docMk/>
            <pc:sldMk cId="1355787834" sldId="2362"/>
            <ac:spMk id="3" creationId="{4832ACDF-6F96-4792-B076-E588C1480A86}"/>
          </ac:spMkLst>
        </pc:spChg>
        <pc:spChg chg="add mod">
          <ac:chgData name="Mannerhagen Peter" userId="77036b5a-cee7-41f2-a9c4-f30f9897a622" providerId="ADAL" clId="{43475435-5A95-40FA-94FD-6779B6C96E30}" dt="2021-08-30T14:14:03.832" v="2351" actId="20577"/>
          <ac:spMkLst>
            <pc:docMk/>
            <pc:sldMk cId="1355787834" sldId="2362"/>
            <ac:spMk id="4" creationId="{1547CAB6-DC36-46A2-A570-2D9D0E8D9A2D}"/>
          </ac:spMkLst>
        </pc:spChg>
        <pc:spChg chg="add mod">
          <ac:chgData name="Mannerhagen Peter" userId="77036b5a-cee7-41f2-a9c4-f30f9897a622" providerId="ADAL" clId="{43475435-5A95-40FA-94FD-6779B6C96E30}" dt="2021-08-30T14:15:54.804" v="2401" actId="208"/>
          <ac:spMkLst>
            <pc:docMk/>
            <pc:sldMk cId="1355787834" sldId="2362"/>
            <ac:spMk id="5" creationId="{6FB3E9CF-11DC-4D9C-818B-7453B136F957}"/>
          </ac:spMkLst>
        </pc:spChg>
        <pc:spChg chg="add mod">
          <ac:chgData name="Mannerhagen Peter" userId="77036b5a-cee7-41f2-a9c4-f30f9897a622" providerId="ADAL" clId="{43475435-5A95-40FA-94FD-6779B6C96E30}" dt="2021-08-30T14:14:51.253" v="2353" actId="1076"/>
          <ac:spMkLst>
            <pc:docMk/>
            <pc:sldMk cId="1355787834" sldId="2362"/>
            <ac:spMk id="6" creationId="{020AD25D-8B7B-4E32-8607-4E6F2297C194}"/>
          </ac:spMkLst>
        </pc:spChg>
        <pc:spChg chg="add mod">
          <ac:chgData name="Mannerhagen Peter" userId="77036b5a-cee7-41f2-a9c4-f30f9897a622" providerId="ADAL" clId="{43475435-5A95-40FA-94FD-6779B6C96E30}" dt="2021-08-30T14:16:10.701" v="2402" actId="208"/>
          <ac:spMkLst>
            <pc:docMk/>
            <pc:sldMk cId="1355787834" sldId="2362"/>
            <ac:spMk id="7" creationId="{646A18A7-E54F-43A3-BA77-B26794A601EB}"/>
          </ac:spMkLst>
        </pc:spChg>
        <pc:spChg chg="add mod">
          <ac:chgData name="Mannerhagen Peter" userId="77036b5a-cee7-41f2-a9c4-f30f9897a622" providerId="ADAL" clId="{43475435-5A95-40FA-94FD-6779B6C96E30}" dt="2021-08-30T14:15:17.528" v="2398" actId="20577"/>
          <ac:spMkLst>
            <pc:docMk/>
            <pc:sldMk cId="1355787834" sldId="2362"/>
            <ac:spMk id="8" creationId="{53E04917-0082-4A85-9F22-CEDAD957837D}"/>
          </ac:spMkLst>
        </pc:spChg>
      </pc:sldChg>
      <pc:sldChg chg="addSp delSp modSp add mod ord setBg">
        <pc:chgData name="Mannerhagen Peter" userId="77036b5a-cee7-41f2-a9c4-f30f9897a622" providerId="ADAL" clId="{43475435-5A95-40FA-94FD-6779B6C96E30}" dt="2021-09-01T08:25:02.856" v="5774" actId="26606"/>
        <pc:sldMkLst>
          <pc:docMk/>
          <pc:sldMk cId="2846092806" sldId="2363"/>
        </pc:sldMkLst>
        <pc:spChg chg="mod">
          <ac:chgData name="Mannerhagen Peter" userId="77036b5a-cee7-41f2-a9c4-f30f9897a622" providerId="ADAL" clId="{43475435-5A95-40FA-94FD-6779B6C96E30}" dt="2021-09-01T08:25:02.856" v="5774" actId="26606"/>
          <ac:spMkLst>
            <pc:docMk/>
            <pc:sldMk cId="2846092806" sldId="2363"/>
            <ac:spMk id="2" creationId="{70A5DE09-7A68-42CA-A754-F91173BDE4FC}"/>
          </ac:spMkLst>
        </pc:spChg>
        <pc:spChg chg="del mod">
          <ac:chgData name="Mannerhagen Peter" userId="77036b5a-cee7-41f2-a9c4-f30f9897a622" providerId="ADAL" clId="{43475435-5A95-40FA-94FD-6779B6C96E30}" dt="2021-09-01T08:25:02.856" v="5774" actId="26606"/>
          <ac:spMkLst>
            <pc:docMk/>
            <pc:sldMk cId="2846092806" sldId="2363"/>
            <ac:spMk id="3" creationId="{4832ACDF-6F96-4792-B076-E588C1480A86}"/>
          </ac:spMkLst>
        </pc:spChg>
        <pc:spChg chg="add">
          <ac:chgData name="Mannerhagen Peter" userId="77036b5a-cee7-41f2-a9c4-f30f9897a622" providerId="ADAL" clId="{43475435-5A95-40FA-94FD-6779B6C96E30}" dt="2021-09-01T08:25:02.856" v="5774" actId="26606"/>
          <ac:spMkLst>
            <pc:docMk/>
            <pc:sldMk cId="2846092806" sldId="2363"/>
            <ac:spMk id="9" creationId="{D55CD764-972B-4CA5-A885-53E55C63E174}"/>
          </ac:spMkLst>
        </pc:spChg>
        <pc:spChg chg="add">
          <ac:chgData name="Mannerhagen Peter" userId="77036b5a-cee7-41f2-a9c4-f30f9897a622" providerId="ADAL" clId="{43475435-5A95-40FA-94FD-6779B6C96E30}" dt="2021-09-01T08:25:02.856" v="5774" actId="26606"/>
          <ac:spMkLst>
            <pc:docMk/>
            <pc:sldMk cId="2846092806" sldId="2363"/>
            <ac:spMk id="11" creationId="{34165AB3-7006-4430-BCE3-25476BE13322}"/>
          </ac:spMkLst>
        </pc:spChg>
        <pc:spChg chg="add">
          <ac:chgData name="Mannerhagen Peter" userId="77036b5a-cee7-41f2-a9c4-f30f9897a622" providerId="ADAL" clId="{43475435-5A95-40FA-94FD-6779B6C96E30}" dt="2021-09-01T08:25:02.856" v="5774" actId="26606"/>
          <ac:spMkLst>
            <pc:docMk/>
            <pc:sldMk cId="2846092806" sldId="2363"/>
            <ac:spMk id="35" creationId="{E3E51905-F374-4E1A-97CF-B741584B74D5}"/>
          </ac:spMkLst>
        </pc:spChg>
        <pc:grpChg chg="add">
          <ac:chgData name="Mannerhagen Peter" userId="77036b5a-cee7-41f2-a9c4-f30f9897a622" providerId="ADAL" clId="{43475435-5A95-40FA-94FD-6779B6C96E30}" dt="2021-09-01T08:25:02.856" v="5774" actId="26606"/>
          <ac:grpSpMkLst>
            <pc:docMk/>
            <pc:sldMk cId="2846092806" sldId="2363"/>
            <ac:grpSpMk id="13" creationId="{11999B20-6058-4C55-882E-A1FB050B69DD}"/>
          </ac:grpSpMkLst>
        </pc:grpChg>
        <pc:graphicFrameChg chg="add">
          <ac:chgData name="Mannerhagen Peter" userId="77036b5a-cee7-41f2-a9c4-f30f9897a622" providerId="ADAL" clId="{43475435-5A95-40FA-94FD-6779B6C96E30}" dt="2021-09-01T08:25:02.856" v="5774" actId="26606"/>
          <ac:graphicFrameMkLst>
            <pc:docMk/>
            <pc:sldMk cId="2846092806" sldId="2363"/>
            <ac:graphicFrameMk id="5" creationId="{69EA1403-7747-4FB7-8DF4-EA34AD9B95B5}"/>
          </ac:graphicFrameMkLst>
        </pc:graphicFrameChg>
      </pc:sldChg>
      <pc:sldChg chg="addSp modSp new mod ord">
        <pc:chgData name="Mannerhagen Peter" userId="77036b5a-cee7-41f2-a9c4-f30f9897a622" providerId="ADAL" clId="{43475435-5A95-40FA-94FD-6779B6C96E30}" dt="2021-09-01T10:28:02.514" v="6016" actId="20577"/>
        <pc:sldMkLst>
          <pc:docMk/>
          <pc:sldMk cId="2305275138" sldId="2364"/>
        </pc:sldMkLst>
        <pc:spChg chg="mod">
          <ac:chgData name="Mannerhagen Peter" userId="77036b5a-cee7-41f2-a9c4-f30f9897a622" providerId="ADAL" clId="{43475435-5A95-40FA-94FD-6779B6C96E30}" dt="2021-08-30T14:19:15.163" v="2476" actId="20577"/>
          <ac:spMkLst>
            <pc:docMk/>
            <pc:sldMk cId="2305275138" sldId="2364"/>
            <ac:spMk id="2" creationId="{AFEC96E8-A2B9-4906-B1A1-D1739FE8DBCB}"/>
          </ac:spMkLst>
        </pc:spChg>
        <pc:spChg chg="mod">
          <ac:chgData name="Mannerhagen Peter" userId="77036b5a-cee7-41f2-a9c4-f30f9897a622" providerId="ADAL" clId="{43475435-5A95-40FA-94FD-6779B6C96E30}" dt="2021-09-01T10:28:02.514" v="6016" actId="20577"/>
          <ac:spMkLst>
            <pc:docMk/>
            <pc:sldMk cId="2305275138" sldId="2364"/>
            <ac:spMk id="3" creationId="{847FA346-FB92-4F53-A6D9-40C7FF75B2BA}"/>
          </ac:spMkLst>
        </pc:spChg>
        <pc:spChg chg="add mod">
          <ac:chgData name="Mannerhagen Peter" userId="77036b5a-cee7-41f2-a9c4-f30f9897a622" providerId="ADAL" clId="{43475435-5A95-40FA-94FD-6779B6C96E30}" dt="2021-08-30T14:29:17.439" v="2574" actId="14100"/>
          <ac:spMkLst>
            <pc:docMk/>
            <pc:sldMk cId="2305275138" sldId="2364"/>
            <ac:spMk id="4" creationId="{5931CAFE-CE03-4CFC-999D-A9312DEB6D39}"/>
          </ac:spMkLst>
        </pc:spChg>
        <pc:spChg chg="add mod">
          <ac:chgData name="Mannerhagen Peter" userId="77036b5a-cee7-41f2-a9c4-f30f9897a622" providerId="ADAL" clId="{43475435-5A95-40FA-94FD-6779B6C96E30}" dt="2021-08-30T14:29:50.388" v="2589" actId="20577"/>
          <ac:spMkLst>
            <pc:docMk/>
            <pc:sldMk cId="2305275138" sldId="2364"/>
            <ac:spMk id="5" creationId="{05844E92-0A09-4607-9DC1-FC65FC028030}"/>
          </ac:spMkLst>
        </pc:spChg>
        <pc:spChg chg="add mod">
          <ac:chgData name="Mannerhagen Peter" userId="77036b5a-cee7-41f2-a9c4-f30f9897a622" providerId="ADAL" clId="{43475435-5A95-40FA-94FD-6779B6C96E30}" dt="2021-08-30T14:30:15.632" v="2600" actId="20577"/>
          <ac:spMkLst>
            <pc:docMk/>
            <pc:sldMk cId="2305275138" sldId="2364"/>
            <ac:spMk id="6" creationId="{B0A9D91C-7A93-4933-880C-1A0CC9F9430A}"/>
          </ac:spMkLst>
        </pc:spChg>
        <pc:spChg chg="add mod">
          <ac:chgData name="Mannerhagen Peter" userId="77036b5a-cee7-41f2-a9c4-f30f9897a622" providerId="ADAL" clId="{43475435-5A95-40FA-94FD-6779B6C96E30}" dt="2021-08-30T14:33:41.595" v="2654" actId="207"/>
          <ac:spMkLst>
            <pc:docMk/>
            <pc:sldMk cId="2305275138" sldId="2364"/>
            <ac:spMk id="10" creationId="{F02B51FB-0FBA-4580-B5F9-7CDBB10FEB7D}"/>
          </ac:spMkLst>
        </pc:spChg>
        <pc:spChg chg="add mod">
          <ac:chgData name="Mannerhagen Peter" userId="77036b5a-cee7-41f2-a9c4-f30f9897a622" providerId="ADAL" clId="{43475435-5A95-40FA-94FD-6779B6C96E30}" dt="2021-08-30T14:33:41.595" v="2654" actId="207"/>
          <ac:spMkLst>
            <pc:docMk/>
            <pc:sldMk cId="2305275138" sldId="2364"/>
            <ac:spMk id="11" creationId="{B6C8609D-DAB4-42B2-8B3C-89C5CB501B32}"/>
          </ac:spMkLst>
        </pc:spChg>
        <pc:spChg chg="add mod">
          <ac:chgData name="Mannerhagen Peter" userId="77036b5a-cee7-41f2-a9c4-f30f9897a622" providerId="ADAL" clId="{43475435-5A95-40FA-94FD-6779B6C96E30}" dt="2021-08-30T14:33:41.595" v="2654" actId="207"/>
          <ac:spMkLst>
            <pc:docMk/>
            <pc:sldMk cId="2305275138" sldId="2364"/>
            <ac:spMk id="12" creationId="{7AF13B6C-E69F-4840-BD70-983A8CE78625}"/>
          </ac:spMkLst>
        </pc:spChg>
        <pc:cxnChg chg="add mod ord">
          <ac:chgData name="Mannerhagen Peter" userId="77036b5a-cee7-41f2-a9c4-f30f9897a622" providerId="ADAL" clId="{43475435-5A95-40FA-94FD-6779B6C96E30}" dt="2021-08-30T14:31:01.149" v="2605" actId="1582"/>
          <ac:cxnSpMkLst>
            <pc:docMk/>
            <pc:sldMk cId="2305275138" sldId="2364"/>
            <ac:cxnSpMk id="8" creationId="{C384C0F1-C68E-46C8-BEEF-A1BA0908D33D}"/>
          </ac:cxnSpMkLst>
        </pc:cxnChg>
        <pc:cxnChg chg="add mod">
          <ac:chgData name="Mannerhagen Peter" userId="77036b5a-cee7-41f2-a9c4-f30f9897a622" providerId="ADAL" clId="{43475435-5A95-40FA-94FD-6779B6C96E30}" dt="2021-08-30T14:34:34.384" v="2658" actId="693"/>
          <ac:cxnSpMkLst>
            <pc:docMk/>
            <pc:sldMk cId="2305275138" sldId="2364"/>
            <ac:cxnSpMk id="14" creationId="{54AB2619-49E8-445B-A4FB-CC666F78C218}"/>
          </ac:cxnSpMkLst>
        </pc:cxnChg>
        <pc:cxnChg chg="add mod">
          <ac:chgData name="Mannerhagen Peter" userId="77036b5a-cee7-41f2-a9c4-f30f9897a622" providerId="ADAL" clId="{43475435-5A95-40FA-94FD-6779B6C96E30}" dt="2021-08-30T14:34:49.951" v="2660" actId="1076"/>
          <ac:cxnSpMkLst>
            <pc:docMk/>
            <pc:sldMk cId="2305275138" sldId="2364"/>
            <ac:cxnSpMk id="15" creationId="{AFB30273-C2CA-4D88-B70A-1F1138B91D91}"/>
          </ac:cxnSpMkLst>
        </pc:cxnChg>
      </pc:sldChg>
      <pc:sldChg chg="addSp delSp modSp new mod setBg modAnim">
        <pc:chgData name="Mannerhagen Peter" userId="77036b5a-cee7-41f2-a9c4-f30f9897a622" providerId="ADAL" clId="{43475435-5A95-40FA-94FD-6779B6C96E30}" dt="2021-09-01T08:46:18.508" v="5785"/>
        <pc:sldMkLst>
          <pc:docMk/>
          <pc:sldMk cId="472104577" sldId="2365"/>
        </pc:sldMkLst>
        <pc:spChg chg="mod">
          <ac:chgData name="Mannerhagen Peter" userId="77036b5a-cee7-41f2-a9c4-f30f9897a622" providerId="ADAL" clId="{43475435-5A95-40FA-94FD-6779B6C96E30}" dt="2021-08-31T12:06:34.380" v="3922" actId="26606"/>
          <ac:spMkLst>
            <pc:docMk/>
            <pc:sldMk cId="472104577" sldId="2365"/>
            <ac:spMk id="2" creationId="{A605C887-1742-477B-A5E5-8B447546C0DC}"/>
          </ac:spMkLst>
        </pc:spChg>
        <pc:spChg chg="mod">
          <ac:chgData name="Mannerhagen Peter" userId="77036b5a-cee7-41f2-a9c4-f30f9897a622" providerId="ADAL" clId="{43475435-5A95-40FA-94FD-6779B6C96E30}" dt="2021-08-31T12:06:34.380" v="3922" actId="26606"/>
          <ac:spMkLst>
            <pc:docMk/>
            <pc:sldMk cId="472104577" sldId="2365"/>
            <ac:spMk id="3" creationId="{D60470D4-90B2-432E-A915-D13332A0057C}"/>
          </ac:spMkLst>
        </pc:spChg>
        <pc:picChg chg="add">
          <ac:chgData name="Mannerhagen Peter" userId="77036b5a-cee7-41f2-a9c4-f30f9897a622" providerId="ADAL" clId="{43475435-5A95-40FA-94FD-6779B6C96E30}" dt="2021-08-31T12:06:34.380" v="3922" actId="26606"/>
          <ac:picMkLst>
            <pc:docMk/>
            <pc:sldMk cId="472104577" sldId="2365"/>
            <ac:picMk id="5" creationId="{18ED8231-B84B-4EE1-81F4-BA893EC2037F}"/>
          </ac:picMkLst>
        </pc:picChg>
        <pc:picChg chg="add del mod">
          <ac:chgData name="Mannerhagen Peter" userId="77036b5a-cee7-41f2-a9c4-f30f9897a622" providerId="ADAL" clId="{43475435-5A95-40FA-94FD-6779B6C96E30}" dt="2021-08-31T11:36:12.506" v="3196" actId="478"/>
          <ac:picMkLst>
            <pc:docMk/>
            <pc:sldMk cId="472104577" sldId="2365"/>
            <ac:picMk id="2050" creationId="{C59D4E5E-1837-44CF-8CB5-E503C1F70E7B}"/>
          </ac:picMkLst>
        </pc:picChg>
        <pc:cxnChg chg="add">
          <ac:chgData name="Mannerhagen Peter" userId="77036b5a-cee7-41f2-a9c4-f30f9897a622" providerId="ADAL" clId="{43475435-5A95-40FA-94FD-6779B6C96E30}" dt="2021-08-31T12:06:34.380" v="3922" actId="26606"/>
          <ac:cxnSpMkLst>
            <pc:docMk/>
            <pc:sldMk cId="472104577" sldId="2365"/>
            <ac:cxnSpMk id="9" creationId="{A7F400EE-A8A5-48AF-B4D6-291B52C6F0B0}"/>
          </ac:cxnSpMkLst>
        </pc:cxnChg>
      </pc:sldChg>
      <pc:sldChg chg="addSp delSp modSp new mod modAnim">
        <pc:chgData name="Mannerhagen Peter" userId="77036b5a-cee7-41f2-a9c4-f30f9897a622" providerId="ADAL" clId="{43475435-5A95-40FA-94FD-6779B6C96E30}" dt="2021-08-31T12:10:16.558" v="3971" actId="1038"/>
        <pc:sldMkLst>
          <pc:docMk/>
          <pc:sldMk cId="286843798" sldId="2366"/>
        </pc:sldMkLst>
        <pc:spChg chg="mod">
          <ac:chgData name="Mannerhagen Peter" userId="77036b5a-cee7-41f2-a9c4-f30f9897a622" providerId="ADAL" clId="{43475435-5A95-40FA-94FD-6779B6C96E30}" dt="2021-08-31T08:04:40.735" v="3000" actId="20577"/>
          <ac:spMkLst>
            <pc:docMk/>
            <pc:sldMk cId="286843798" sldId="2366"/>
            <ac:spMk id="2" creationId="{8014FF36-F9ED-4286-B67C-C555B6E23497}"/>
          </ac:spMkLst>
        </pc:spChg>
        <pc:spChg chg="del">
          <ac:chgData name="Mannerhagen Peter" userId="77036b5a-cee7-41f2-a9c4-f30f9897a622" providerId="ADAL" clId="{43475435-5A95-40FA-94FD-6779B6C96E30}" dt="2021-08-31T08:02:28.019" v="2983" actId="478"/>
          <ac:spMkLst>
            <pc:docMk/>
            <pc:sldMk cId="286843798" sldId="2366"/>
            <ac:spMk id="3" creationId="{95E045F3-35F7-429C-86EE-35C5A29AF6BF}"/>
          </ac:spMkLst>
        </pc:spChg>
        <pc:spChg chg="add mod">
          <ac:chgData name="Mannerhagen Peter" userId="77036b5a-cee7-41f2-a9c4-f30f9897a622" providerId="ADAL" clId="{43475435-5A95-40FA-94FD-6779B6C96E30}" dt="2021-08-31T08:02:22.344" v="2982" actId="1076"/>
          <ac:spMkLst>
            <pc:docMk/>
            <pc:sldMk cId="286843798" sldId="2366"/>
            <ac:spMk id="5" creationId="{739F2E52-FA1F-46A8-8305-E73BD7984A90}"/>
          </ac:spMkLst>
        </pc:spChg>
        <pc:spChg chg="add mod">
          <ac:chgData name="Mannerhagen Peter" userId="77036b5a-cee7-41f2-a9c4-f30f9897a622" providerId="ADAL" clId="{43475435-5A95-40FA-94FD-6779B6C96E30}" dt="2021-08-31T12:10:16.558" v="3971" actId="1038"/>
          <ac:spMkLst>
            <pc:docMk/>
            <pc:sldMk cId="286843798" sldId="2366"/>
            <ac:spMk id="11" creationId="{E7C42C21-1AEF-4AE0-9EC6-30F6880FA690}"/>
          </ac:spMkLst>
        </pc:spChg>
        <pc:spChg chg="add mod">
          <ac:chgData name="Mannerhagen Peter" userId="77036b5a-cee7-41f2-a9c4-f30f9897a622" providerId="ADAL" clId="{43475435-5A95-40FA-94FD-6779B6C96E30}" dt="2021-08-31T12:10:16.558" v="3971" actId="1038"/>
          <ac:spMkLst>
            <pc:docMk/>
            <pc:sldMk cId="286843798" sldId="2366"/>
            <ac:spMk id="12" creationId="{1878125A-7865-474A-9FA0-1A04D4054062}"/>
          </ac:spMkLst>
        </pc:spChg>
        <pc:picChg chg="add mod">
          <ac:chgData name="Mannerhagen Peter" userId="77036b5a-cee7-41f2-a9c4-f30f9897a622" providerId="ADAL" clId="{43475435-5A95-40FA-94FD-6779B6C96E30}" dt="2021-08-31T08:01:55.006" v="2951" actId="1076"/>
          <ac:picMkLst>
            <pc:docMk/>
            <pc:sldMk cId="286843798" sldId="2366"/>
            <ac:picMk id="4" creationId="{D1B52D30-D8E2-4569-98B7-C967AACE3210}"/>
          </ac:picMkLst>
        </pc:picChg>
        <pc:cxnChg chg="add mod">
          <ac:chgData name="Mannerhagen Peter" userId="77036b5a-cee7-41f2-a9c4-f30f9897a622" providerId="ADAL" clId="{43475435-5A95-40FA-94FD-6779B6C96E30}" dt="2021-08-31T12:10:16.558" v="3971" actId="1038"/>
          <ac:cxnSpMkLst>
            <pc:docMk/>
            <pc:sldMk cId="286843798" sldId="2366"/>
            <ac:cxnSpMk id="7" creationId="{2F2E2ED3-6CE7-4F58-A499-F01B7DD67374}"/>
          </ac:cxnSpMkLst>
        </pc:cxnChg>
        <pc:cxnChg chg="add mod">
          <ac:chgData name="Mannerhagen Peter" userId="77036b5a-cee7-41f2-a9c4-f30f9897a622" providerId="ADAL" clId="{43475435-5A95-40FA-94FD-6779B6C96E30}" dt="2021-08-31T12:10:16.558" v="3971" actId="1038"/>
          <ac:cxnSpMkLst>
            <pc:docMk/>
            <pc:sldMk cId="286843798" sldId="2366"/>
            <ac:cxnSpMk id="8" creationId="{BD22BED3-F1CD-48C4-ABBF-4A4D098D924E}"/>
          </ac:cxnSpMkLst>
        </pc:cxnChg>
      </pc:sldChg>
      <pc:sldChg chg="add del">
        <pc:chgData name="Mannerhagen Peter" userId="77036b5a-cee7-41f2-a9c4-f30f9897a622" providerId="ADAL" clId="{43475435-5A95-40FA-94FD-6779B6C96E30}" dt="2021-08-31T12:05:36.265" v="3921" actId="47"/>
        <pc:sldMkLst>
          <pc:docMk/>
          <pc:sldMk cId="1397969041" sldId="2367"/>
        </pc:sldMkLst>
      </pc:sldChg>
      <pc:sldChg chg="addSp delSp modSp add mod setBg">
        <pc:chgData name="Mannerhagen Peter" userId="77036b5a-cee7-41f2-a9c4-f30f9897a622" providerId="ADAL" clId="{43475435-5A95-40FA-94FD-6779B6C96E30}" dt="2021-09-01T08:47:10.145" v="5787" actId="20577"/>
        <pc:sldMkLst>
          <pc:docMk/>
          <pc:sldMk cId="2462587993" sldId="2368"/>
        </pc:sldMkLst>
        <pc:spChg chg="mod">
          <ac:chgData name="Mannerhagen Peter" userId="77036b5a-cee7-41f2-a9c4-f30f9897a622" providerId="ADAL" clId="{43475435-5A95-40FA-94FD-6779B6C96E30}" dt="2021-08-31T12:07:02.129" v="3923" actId="26606"/>
          <ac:spMkLst>
            <pc:docMk/>
            <pc:sldMk cId="2462587993" sldId="2368"/>
            <ac:spMk id="2" creationId="{A605C887-1742-477B-A5E5-8B447546C0DC}"/>
          </ac:spMkLst>
        </pc:spChg>
        <pc:spChg chg="del mod">
          <ac:chgData name="Mannerhagen Peter" userId="77036b5a-cee7-41f2-a9c4-f30f9897a622" providerId="ADAL" clId="{43475435-5A95-40FA-94FD-6779B6C96E30}" dt="2021-08-31T12:07:02.129" v="3923" actId="26606"/>
          <ac:spMkLst>
            <pc:docMk/>
            <pc:sldMk cId="2462587993" sldId="2368"/>
            <ac:spMk id="3" creationId="{D60470D4-90B2-432E-A915-D13332A0057C}"/>
          </ac:spMkLst>
        </pc:spChg>
        <pc:spChg chg="add">
          <ac:chgData name="Mannerhagen Peter" userId="77036b5a-cee7-41f2-a9c4-f30f9897a622" providerId="ADAL" clId="{43475435-5A95-40FA-94FD-6779B6C96E30}" dt="2021-08-31T12:07:02.129" v="3923" actId="26606"/>
          <ac:spMkLst>
            <pc:docMk/>
            <pc:sldMk cId="2462587993" sldId="2368"/>
            <ac:spMk id="9" creationId="{A7AE9375-4664-4DB2-922D-2782A6E439AC}"/>
          </ac:spMkLst>
        </pc:spChg>
        <pc:graphicFrameChg chg="add mod">
          <ac:chgData name="Mannerhagen Peter" userId="77036b5a-cee7-41f2-a9c4-f30f9897a622" providerId="ADAL" clId="{43475435-5A95-40FA-94FD-6779B6C96E30}" dt="2021-09-01T08:47:10.145" v="5787" actId="20577"/>
          <ac:graphicFrameMkLst>
            <pc:docMk/>
            <pc:sldMk cId="2462587993" sldId="2368"/>
            <ac:graphicFrameMk id="5" creationId="{26809819-ECC9-4B6D-8642-1546BF05CC04}"/>
          </ac:graphicFrameMkLst>
        </pc:graphicFrameChg>
        <pc:cxnChg chg="add">
          <ac:chgData name="Mannerhagen Peter" userId="77036b5a-cee7-41f2-a9c4-f30f9897a622" providerId="ADAL" clId="{43475435-5A95-40FA-94FD-6779B6C96E30}" dt="2021-08-31T12:07:02.129" v="3923" actId="26606"/>
          <ac:cxnSpMkLst>
            <pc:docMk/>
            <pc:sldMk cId="2462587993" sldId="2368"/>
            <ac:cxnSpMk id="11" creationId="{EE504C98-6397-41C1-A8D8-2D9C4ED307E0}"/>
          </ac:cxnSpMkLst>
        </pc:cxnChg>
        <pc:cxnChg chg="add">
          <ac:chgData name="Mannerhagen Peter" userId="77036b5a-cee7-41f2-a9c4-f30f9897a622" providerId="ADAL" clId="{43475435-5A95-40FA-94FD-6779B6C96E30}" dt="2021-08-31T12:07:02.129" v="3923" actId="26606"/>
          <ac:cxnSpMkLst>
            <pc:docMk/>
            <pc:sldMk cId="2462587993" sldId="2368"/>
            <ac:cxnSpMk id="13" creationId="{17C2F6CE-0CF2-4DDD-85F5-96799A328F15}"/>
          </ac:cxnSpMkLst>
        </pc:cxnChg>
      </pc:sldChg>
      <pc:sldChg chg="addSp modSp add mod">
        <pc:chgData name="Mannerhagen Peter" userId="77036b5a-cee7-41f2-a9c4-f30f9897a622" providerId="ADAL" clId="{43475435-5A95-40FA-94FD-6779B6C96E30}" dt="2021-09-01T08:30:29.266" v="5778" actId="1076"/>
        <pc:sldMkLst>
          <pc:docMk/>
          <pc:sldMk cId="2571481153" sldId="2369"/>
        </pc:sldMkLst>
        <pc:spChg chg="add mod">
          <ac:chgData name="Mannerhagen Peter" userId="77036b5a-cee7-41f2-a9c4-f30f9897a622" providerId="ADAL" clId="{43475435-5A95-40FA-94FD-6779B6C96E30}" dt="2021-09-01T08:30:29.266" v="5778" actId="1076"/>
          <ac:spMkLst>
            <pc:docMk/>
            <pc:sldMk cId="2571481153" sldId="2369"/>
            <ac:spMk id="4" creationId="{588EF96D-EBC7-4B33-AFBD-09552F25F53A}"/>
          </ac:spMkLst>
        </pc:spChg>
        <pc:graphicFrameChg chg="mod modGraphic">
          <ac:chgData name="Mannerhagen Peter" userId="77036b5a-cee7-41f2-a9c4-f30f9897a622" providerId="ADAL" clId="{43475435-5A95-40FA-94FD-6779B6C96E30}" dt="2021-08-31T13:25:24.713" v="4420" actId="207"/>
          <ac:graphicFrameMkLst>
            <pc:docMk/>
            <pc:sldMk cId="2571481153" sldId="2369"/>
            <ac:graphicFrameMk id="7" creationId="{27C17C60-9C03-4341-A907-C7E6C61AE959}"/>
          </ac:graphicFrameMkLst>
        </pc:graphicFrameChg>
      </pc:sldChg>
      <pc:sldChg chg="addSp delSp modSp new mod modAnim">
        <pc:chgData name="Mannerhagen Peter" userId="77036b5a-cee7-41f2-a9c4-f30f9897a622" providerId="ADAL" clId="{43475435-5A95-40FA-94FD-6779B6C96E30}" dt="2021-08-31T14:01:38.300" v="4548"/>
        <pc:sldMkLst>
          <pc:docMk/>
          <pc:sldMk cId="2460719010" sldId="2370"/>
        </pc:sldMkLst>
        <pc:spChg chg="del mod">
          <ac:chgData name="Mannerhagen Peter" userId="77036b5a-cee7-41f2-a9c4-f30f9897a622" providerId="ADAL" clId="{43475435-5A95-40FA-94FD-6779B6C96E30}" dt="2021-08-31T13:04:25.445" v="4404" actId="478"/>
          <ac:spMkLst>
            <pc:docMk/>
            <pc:sldMk cId="2460719010" sldId="2370"/>
            <ac:spMk id="2" creationId="{019C616A-1C3A-4C2D-BA32-247709D33CE0}"/>
          </ac:spMkLst>
        </pc:spChg>
        <pc:spChg chg="del">
          <ac:chgData name="Mannerhagen Peter" userId="77036b5a-cee7-41f2-a9c4-f30f9897a622" providerId="ADAL" clId="{43475435-5A95-40FA-94FD-6779B6C96E30}" dt="2021-08-31T12:23:13.518" v="4077"/>
          <ac:spMkLst>
            <pc:docMk/>
            <pc:sldMk cId="2460719010" sldId="2370"/>
            <ac:spMk id="3" creationId="{3A62E6FF-238F-42FC-916B-D71B85BA0272}"/>
          </ac:spMkLst>
        </pc:spChg>
        <pc:spChg chg="add mod">
          <ac:chgData name="Mannerhagen Peter" userId="77036b5a-cee7-41f2-a9c4-f30f9897a622" providerId="ADAL" clId="{43475435-5A95-40FA-94FD-6779B6C96E30}" dt="2021-08-31T13:03:31.944" v="4371" actId="14100"/>
          <ac:spMkLst>
            <pc:docMk/>
            <pc:sldMk cId="2460719010" sldId="2370"/>
            <ac:spMk id="5" creationId="{16CC449B-FFDA-42BF-915C-48E4718B81C9}"/>
          </ac:spMkLst>
        </pc:spChg>
        <pc:spChg chg="add del mod">
          <ac:chgData name="Mannerhagen Peter" userId="77036b5a-cee7-41f2-a9c4-f30f9897a622" providerId="ADAL" clId="{43475435-5A95-40FA-94FD-6779B6C96E30}" dt="2021-08-31T12:31:59.479" v="4222" actId="478"/>
          <ac:spMkLst>
            <pc:docMk/>
            <pc:sldMk cId="2460719010" sldId="2370"/>
            <ac:spMk id="6" creationId="{0EAD41FB-124B-4B8F-A3CA-EE0707A67483}"/>
          </ac:spMkLst>
        </pc:spChg>
        <pc:spChg chg="add mod">
          <ac:chgData name="Mannerhagen Peter" userId="77036b5a-cee7-41f2-a9c4-f30f9897a622" providerId="ADAL" clId="{43475435-5A95-40FA-94FD-6779B6C96E30}" dt="2021-08-31T12:32:38.990" v="4252" actId="1076"/>
          <ac:spMkLst>
            <pc:docMk/>
            <pc:sldMk cId="2460719010" sldId="2370"/>
            <ac:spMk id="7" creationId="{AE866974-522D-4D39-99B9-B379231ED394}"/>
          </ac:spMkLst>
        </pc:spChg>
        <pc:spChg chg="add mod">
          <ac:chgData name="Mannerhagen Peter" userId="77036b5a-cee7-41f2-a9c4-f30f9897a622" providerId="ADAL" clId="{43475435-5A95-40FA-94FD-6779B6C96E30}" dt="2021-08-31T12:33:25.548" v="4278" actId="1076"/>
          <ac:spMkLst>
            <pc:docMk/>
            <pc:sldMk cId="2460719010" sldId="2370"/>
            <ac:spMk id="8" creationId="{963C72AF-E3DC-4A87-875A-311C67B61686}"/>
          </ac:spMkLst>
        </pc:spChg>
        <pc:spChg chg="add mod">
          <ac:chgData name="Mannerhagen Peter" userId="77036b5a-cee7-41f2-a9c4-f30f9897a622" providerId="ADAL" clId="{43475435-5A95-40FA-94FD-6779B6C96E30}" dt="2021-08-31T13:05:20.173" v="4408" actId="207"/>
          <ac:spMkLst>
            <pc:docMk/>
            <pc:sldMk cId="2460719010" sldId="2370"/>
            <ac:spMk id="9" creationId="{403C271A-1BD2-4AC6-B302-9A0BCBA89FF4}"/>
          </ac:spMkLst>
        </pc:spChg>
        <pc:spChg chg="add mod">
          <ac:chgData name="Mannerhagen Peter" userId="77036b5a-cee7-41f2-a9c4-f30f9897a622" providerId="ADAL" clId="{43475435-5A95-40FA-94FD-6779B6C96E30}" dt="2021-08-31T13:04:40.132" v="4406" actId="1076"/>
          <ac:spMkLst>
            <pc:docMk/>
            <pc:sldMk cId="2460719010" sldId="2370"/>
            <ac:spMk id="10" creationId="{865F6617-8698-416E-AF73-54CD29229474}"/>
          </ac:spMkLst>
        </pc:spChg>
        <pc:spChg chg="add mod">
          <ac:chgData name="Mannerhagen Peter" userId="77036b5a-cee7-41f2-a9c4-f30f9897a622" providerId="ADAL" clId="{43475435-5A95-40FA-94FD-6779B6C96E30}" dt="2021-08-31T13:05:08.345" v="4407" actId="207"/>
          <ac:spMkLst>
            <pc:docMk/>
            <pc:sldMk cId="2460719010" sldId="2370"/>
            <ac:spMk id="11" creationId="{EE71196F-B8E5-424E-99B1-E7ABABFED56F}"/>
          </ac:spMkLst>
        </pc:spChg>
        <pc:spChg chg="add mod">
          <ac:chgData name="Mannerhagen Peter" userId="77036b5a-cee7-41f2-a9c4-f30f9897a622" providerId="ADAL" clId="{43475435-5A95-40FA-94FD-6779B6C96E30}" dt="2021-08-31T13:04:40.132" v="4406" actId="1076"/>
          <ac:spMkLst>
            <pc:docMk/>
            <pc:sldMk cId="2460719010" sldId="2370"/>
            <ac:spMk id="12" creationId="{B98E9868-68B6-4080-9A69-AD42B6C80437}"/>
          </ac:spMkLst>
        </pc:spChg>
        <pc:spChg chg="add del mod">
          <ac:chgData name="Mannerhagen Peter" userId="77036b5a-cee7-41f2-a9c4-f30f9897a622" providerId="ADAL" clId="{43475435-5A95-40FA-94FD-6779B6C96E30}" dt="2021-08-31T13:04:27.972" v="4405" actId="478"/>
          <ac:spMkLst>
            <pc:docMk/>
            <pc:sldMk cId="2460719010" sldId="2370"/>
            <ac:spMk id="14" creationId="{2480DE08-5F6C-4284-A6F9-DA41DDD31101}"/>
          </ac:spMkLst>
        </pc:spChg>
        <pc:picChg chg="add mod">
          <ac:chgData name="Mannerhagen Peter" userId="77036b5a-cee7-41f2-a9c4-f30f9897a622" providerId="ADAL" clId="{43475435-5A95-40FA-94FD-6779B6C96E30}" dt="2021-08-31T12:32:03.228" v="4223" actId="1076"/>
          <ac:picMkLst>
            <pc:docMk/>
            <pc:sldMk cId="2460719010" sldId="2370"/>
            <ac:picMk id="4" creationId="{6810EBED-639A-43AC-A775-4503DFB3F140}"/>
          </ac:picMkLst>
        </pc:picChg>
      </pc:sldChg>
      <pc:sldChg chg="addSp delSp modSp new mod ord">
        <pc:chgData name="Mannerhagen Peter" userId="77036b5a-cee7-41f2-a9c4-f30f9897a622" providerId="ADAL" clId="{43475435-5A95-40FA-94FD-6779B6C96E30}" dt="2021-09-01T10:23:03.161" v="5949"/>
        <pc:sldMkLst>
          <pc:docMk/>
          <pc:sldMk cId="3725525014" sldId="2371"/>
        </pc:sldMkLst>
        <pc:spChg chg="del mod">
          <ac:chgData name="Mannerhagen Peter" userId="77036b5a-cee7-41f2-a9c4-f30f9897a622" providerId="ADAL" clId="{43475435-5A95-40FA-94FD-6779B6C96E30}" dt="2021-08-31T14:41:21.124" v="5351" actId="478"/>
          <ac:spMkLst>
            <pc:docMk/>
            <pc:sldMk cId="3725525014" sldId="2371"/>
            <ac:spMk id="2" creationId="{7F8774D9-6FE9-4E57-86C6-735D778EFB1D}"/>
          </ac:spMkLst>
        </pc:spChg>
        <pc:spChg chg="mod">
          <ac:chgData name="Mannerhagen Peter" userId="77036b5a-cee7-41f2-a9c4-f30f9897a622" providerId="ADAL" clId="{43475435-5A95-40FA-94FD-6779B6C96E30}" dt="2021-09-01T08:35:00.194" v="5780" actId="20577"/>
          <ac:spMkLst>
            <pc:docMk/>
            <pc:sldMk cId="3725525014" sldId="2371"/>
            <ac:spMk id="3" creationId="{5EEF7375-16A6-4C72-8061-7A1543EA0E64}"/>
          </ac:spMkLst>
        </pc:spChg>
        <pc:spChg chg="add mod">
          <ac:chgData name="Mannerhagen Peter" userId="77036b5a-cee7-41f2-a9c4-f30f9897a622" providerId="ADAL" clId="{43475435-5A95-40FA-94FD-6779B6C96E30}" dt="2021-08-31T14:42:28.335" v="5357" actId="208"/>
          <ac:spMkLst>
            <pc:docMk/>
            <pc:sldMk cId="3725525014" sldId="2371"/>
            <ac:spMk id="5" creationId="{C4499F33-D23E-47DE-9351-6A766B8F8725}"/>
          </ac:spMkLst>
        </pc:spChg>
        <pc:spChg chg="add mod">
          <ac:chgData name="Mannerhagen Peter" userId="77036b5a-cee7-41f2-a9c4-f30f9897a622" providerId="ADAL" clId="{43475435-5A95-40FA-94FD-6779B6C96E30}" dt="2021-08-31T14:41:36.609" v="5353" actId="1076"/>
          <ac:spMkLst>
            <pc:docMk/>
            <pc:sldMk cId="3725525014" sldId="2371"/>
            <ac:spMk id="6" creationId="{6B4E956A-47A6-4137-8FB9-E21AC84A2834}"/>
          </ac:spMkLst>
        </pc:spChg>
        <pc:spChg chg="add mod">
          <ac:chgData name="Mannerhagen Peter" userId="77036b5a-cee7-41f2-a9c4-f30f9897a622" providerId="ADAL" clId="{43475435-5A95-40FA-94FD-6779B6C96E30}" dt="2021-08-31T14:42:02.882" v="5355" actId="208"/>
          <ac:spMkLst>
            <pc:docMk/>
            <pc:sldMk cId="3725525014" sldId="2371"/>
            <ac:spMk id="7" creationId="{89004E7F-E71C-4B53-8CCE-9EAD2009EDD4}"/>
          </ac:spMkLst>
        </pc:spChg>
        <pc:spChg chg="add mod">
          <ac:chgData name="Mannerhagen Peter" userId="77036b5a-cee7-41f2-a9c4-f30f9897a622" providerId="ADAL" clId="{43475435-5A95-40FA-94FD-6779B6C96E30}" dt="2021-08-31T14:42:35.715" v="5358" actId="207"/>
          <ac:spMkLst>
            <pc:docMk/>
            <pc:sldMk cId="3725525014" sldId="2371"/>
            <ac:spMk id="8" creationId="{BCFC1926-8286-49B2-B477-CDE4A34F8B4C}"/>
          </ac:spMkLst>
        </pc:spChg>
        <pc:spChg chg="add del mod">
          <ac:chgData name="Mannerhagen Peter" userId="77036b5a-cee7-41f2-a9c4-f30f9897a622" providerId="ADAL" clId="{43475435-5A95-40FA-94FD-6779B6C96E30}" dt="2021-08-31T14:41:24.311" v="5352" actId="478"/>
          <ac:spMkLst>
            <pc:docMk/>
            <pc:sldMk cId="3725525014" sldId="2371"/>
            <ac:spMk id="10" creationId="{65CE5030-5279-4B3B-9E4A-D1D7B0B8910C}"/>
          </ac:spMkLst>
        </pc:spChg>
        <pc:picChg chg="add mod">
          <ac:chgData name="Mannerhagen Peter" userId="77036b5a-cee7-41f2-a9c4-f30f9897a622" providerId="ADAL" clId="{43475435-5A95-40FA-94FD-6779B6C96E30}" dt="2021-08-31T14:34:51.309" v="5154"/>
          <ac:picMkLst>
            <pc:docMk/>
            <pc:sldMk cId="3725525014" sldId="2371"/>
            <ac:picMk id="4" creationId="{5D6E68C7-82A7-4D9F-9421-44D152285128}"/>
          </ac:picMkLst>
        </pc:picChg>
      </pc:sldChg>
    </pc:docChg>
  </pc:docChgLst>
  <pc:docChgLst>
    <pc:chgData clId="Web-{95E8751F-ADE4-4E11-B033-38CBACD6A9B5}"/>
    <pc:docChg chg="modSld">
      <pc:chgData name="" userId="" providerId="" clId="Web-{95E8751F-ADE4-4E11-B033-38CBACD6A9B5}" dt="2020-11-05T10:59:06.636" v="9" actId="20577"/>
      <pc:docMkLst>
        <pc:docMk/>
      </pc:docMkLst>
      <pc:sldChg chg="modSp">
        <pc:chgData name="" userId="" providerId="" clId="Web-{95E8751F-ADE4-4E11-B033-38CBACD6A9B5}" dt="2020-11-05T10:59:06.636" v="8" actId="20577"/>
        <pc:sldMkLst>
          <pc:docMk/>
          <pc:sldMk cId="3194377694" sldId="256"/>
        </pc:sldMkLst>
        <pc:spChg chg="mod">
          <ac:chgData name="" userId="" providerId="" clId="Web-{95E8751F-ADE4-4E11-B033-38CBACD6A9B5}" dt="2020-11-05T10:59:06.636" v="8" actId="20577"/>
          <ac:spMkLst>
            <pc:docMk/>
            <pc:sldMk cId="3194377694" sldId="256"/>
            <ac:spMk id="2" creationId="{00000000-0000-0000-0000-000000000000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4" Type="http://schemas.openxmlformats.org/officeDocument/2006/relationships/image" Target="../media/image17.sv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svg"/><Relationship Id="rId3" Type="http://schemas.openxmlformats.org/officeDocument/2006/relationships/image" Target="../media/image85.png"/><Relationship Id="rId7" Type="http://schemas.openxmlformats.org/officeDocument/2006/relationships/image" Target="../media/image89.png"/><Relationship Id="rId2" Type="http://schemas.openxmlformats.org/officeDocument/2006/relationships/image" Target="../media/image84.svg"/><Relationship Id="rId1" Type="http://schemas.openxmlformats.org/officeDocument/2006/relationships/image" Target="../media/image83.png"/><Relationship Id="rId6" Type="http://schemas.openxmlformats.org/officeDocument/2006/relationships/image" Target="../media/image88.svg"/><Relationship Id="rId5" Type="http://schemas.openxmlformats.org/officeDocument/2006/relationships/image" Target="../media/image87.png"/><Relationship Id="rId4" Type="http://schemas.openxmlformats.org/officeDocument/2006/relationships/image" Target="../media/image8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4" Type="http://schemas.openxmlformats.org/officeDocument/2006/relationships/image" Target="../media/image17.sv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svg"/><Relationship Id="rId3" Type="http://schemas.openxmlformats.org/officeDocument/2006/relationships/image" Target="../media/image85.png"/><Relationship Id="rId7" Type="http://schemas.openxmlformats.org/officeDocument/2006/relationships/image" Target="../media/image89.png"/><Relationship Id="rId2" Type="http://schemas.openxmlformats.org/officeDocument/2006/relationships/image" Target="../media/image84.svg"/><Relationship Id="rId1" Type="http://schemas.openxmlformats.org/officeDocument/2006/relationships/image" Target="../media/image83.png"/><Relationship Id="rId6" Type="http://schemas.openxmlformats.org/officeDocument/2006/relationships/image" Target="../media/image88.svg"/><Relationship Id="rId5" Type="http://schemas.openxmlformats.org/officeDocument/2006/relationships/image" Target="../media/image87.png"/><Relationship Id="rId4" Type="http://schemas.openxmlformats.org/officeDocument/2006/relationships/image" Target="../media/image8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9F58E1-DF44-436E-A089-36DE83DA800A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0BE6A496-10D8-4B2C-AF91-B9C0901274A8}">
      <dgm:prSet/>
      <dgm:spPr/>
      <dgm:t>
        <a:bodyPr/>
        <a:lstStyle/>
        <a:p>
          <a:r>
            <a:rPr lang="sv-SE" noProof="0" dirty="0"/>
            <a:t>Ge personer med intresse för verksamhetsutveckling nya verktyg genom att bättre förstå och kunna samarbeta med IT- och verksamhetsarkitekter och även använda deras beskrivningar</a:t>
          </a:r>
        </a:p>
      </dgm:t>
    </dgm:pt>
    <dgm:pt modelId="{975479D0-E1A7-42E4-A0F7-BF6E925D8444}" type="parTrans" cxnId="{CBB2418E-E3C6-4FED-827D-5ED5782C29C7}">
      <dgm:prSet/>
      <dgm:spPr/>
      <dgm:t>
        <a:bodyPr/>
        <a:lstStyle/>
        <a:p>
          <a:endParaRPr lang="en-US"/>
        </a:p>
      </dgm:t>
    </dgm:pt>
    <dgm:pt modelId="{B5FFEF97-43BF-400D-A476-19F9501E9E02}" type="sibTrans" cxnId="{CBB2418E-E3C6-4FED-827D-5ED5782C29C7}">
      <dgm:prSet/>
      <dgm:spPr/>
      <dgm:t>
        <a:bodyPr/>
        <a:lstStyle/>
        <a:p>
          <a:endParaRPr lang="en-US"/>
        </a:p>
      </dgm:t>
    </dgm:pt>
    <dgm:pt modelId="{AE73AADA-0820-43E0-B72A-D4EF311A3BC9}">
      <dgm:prSet/>
      <dgm:spPr/>
      <dgm:t>
        <a:bodyPr/>
        <a:lstStyle/>
        <a:p>
          <a:r>
            <a:rPr lang="sv-SE" noProof="0" dirty="0"/>
            <a:t>Dagens utbildningspass ger i</a:t>
          </a:r>
          <a:r>
            <a:rPr lang="sv-SE" dirty="0" err="1"/>
            <a:t>nsikt</a:t>
          </a:r>
          <a:r>
            <a:rPr lang="sv-SE" dirty="0"/>
            <a:t> i att tekniska lösningar kan beskrivas utan tekniska begrepp och en förståelse för hur detta kan vara ett verktyg i dialogen mellan IT och verksamhet.</a:t>
          </a:r>
          <a:endParaRPr lang="sv-SE" noProof="0" dirty="0"/>
        </a:p>
      </dgm:t>
    </dgm:pt>
    <dgm:pt modelId="{227A3DD8-A612-4487-B18C-F9479959A569}" type="parTrans" cxnId="{FDA21363-E766-4038-830D-49D6D4A9740D}">
      <dgm:prSet/>
      <dgm:spPr/>
      <dgm:t>
        <a:bodyPr/>
        <a:lstStyle/>
        <a:p>
          <a:endParaRPr lang="en-US"/>
        </a:p>
      </dgm:t>
    </dgm:pt>
    <dgm:pt modelId="{67C08050-6876-45AD-A264-86B2F52990EA}" type="sibTrans" cxnId="{FDA21363-E766-4038-830D-49D6D4A9740D}">
      <dgm:prSet/>
      <dgm:spPr/>
      <dgm:t>
        <a:bodyPr/>
        <a:lstStyle/>
        <a:p>
          <a:endParaRPr lang="en-US"/>
        </a:p>
      </dgm:t>
    </dgm:pt>
    <dgm:pt modelId="{6BF81F18-02BF-49C8-A915-DBC2B83654C4}" type="pres">
      <dgm:prSet presAssocID="{509F58E1-DF44-436E-A089-36DE83DA800A}" presName="root" presStyleCnt="0">
        <dgm:presLayoutVars>
          <dgm:dir/>
          <dgm:resizeHandles val="exact"/>
        </dgm:presLayoutVars>
      </dgm:prSet>
      <dgm:spPr/>
    </dgm:pt>
    <dgm:pt modelId="{AC0FF044-B723-40A3-8FC6-D2487215757A}" type="pres">
      <dgm:prSet presAssocID="{0BE6A496-10D8-4B2C-AF91-B9C0901274A8}" presName="compNode" presStyleCnt="0"/>
      <dgm:spPr/>
    </dgm:pt>
    <dgm:pt modelId="{8DCCB49A-3428-4CA3-B097-5EAC26B192A7}" type="pres">
      <dgm:prSet presAssocID="{0BE6A496-10D8-4B2C-AF91-B9C0901274A8}" presName="bgRect" presStyleLbl="bgShp" presStyleIdx="0" presStyleCnt="2"/>
      <dgm:spPr/>
    </dgm:pt>
    <dgm:pt modelId="{3BB570E2-62CD-4767-B914-0F7CAC43A6E5}" type="pres">
      <dgm:prSet presAssocID="{0BE6A496-10D8-4B2C-AF91-B9C0901274A8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7EC63B0B-BED6-4837-B6F8-08E9EFB7E405}" type="pres">
      <dgm:prSet presAssocID="{0BE6A496-10D8-4B2C-AF91-B9C0901274A8}" presName="spaceRect" presStyleCnt="0"/>
      <dgm:spPr/>
    </dgm:pt>
    <dgm:pt modelId="{1C605A06-D4F7-492E-894F-2E7FCCF6A6EB}" type="pres">
      <dgm:prSet presAssocID="{0BE6A496-10D8-4B2C-AF91-B9C0901274A8}" presName="parTx" presStyleLbl="revTx" presStyleIdx="0" presStyleCnt="2">
        <dgm:presLayoutVars>
          <dgm:chMax val="0"/>
          <dgm:chPref val="0"/>
        </dgm:presLayoutVars>
      </dgm:prSet>
      <dgm:spPr/>
    </dgm:pt>
    <dgm:pt modelId="{5154CB01-28AC-43DD-BFB0-D3717D3CCDB8}" type="pres">
      <dgm:prSet presAssocID="{B5FFEF97-43BF-400D-A476-19F9501E9E02}" presName="sibTrans" presStyleCnt="0"/>
      <dgm:spPr/>
    </dgm:pt>
    <dgm:pt modelId="{19D18158-2CE6-4F40-8CA4-BFC410A22F3E}" type="pres">
      <dgm:prSet presAssocID="{AE73AADA-0820-43E0-B72A-D4EF311A3BC9}" presName="compNode" presStyleCnt="0"/>
      <dgm:spPr/>
    </dgm:pt>
    <dgm:pt modelId="{AA2D6B09-1BDE-4215-83AA-CDCE63D551D0}" type="pres">
      <dgm:prSet presAssocID="{AE73AADA-0820-43E0-B72A-D4EF311A3BC9}" presName="bgRect" presStyleLbl="bgShp" presStyleIdx="1" presStyleCnt="2"/>
      <dgm:spPr/>
    </dgm:pt>
    <dgm:pt modelId="{0874C629-E811-4E0C-B3E9-EBF75BE20070}" type="pres">
      <dgm:prSet presAssocID="{AE73AADA-0820-43E0-B72A-D4EF311A3BC9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lödlampa"/>
        </a:ext>
      </dgm:extLst>
    </dgm:pt>
    <dgm:pt modelId="{CFE54B52-5CCC-4A4A-94B0-A916B481E509}" type="pres">
      <dgm:prSet presAssocID="{AE73AADA-0820-43E0-B72A-D4EF311A3BC9}" presName="spaceRect" presStyleCnt="0"/>
      <dgm:spPr/>
    </dgm:pt>
    <dgm:pt modelId="{CE7047F0-B2C2-4C4C-AFAB-070820767FE1}" type="pres">
      <dgm:prSet presAssocID="{AE73AADA-0820-43E0-B72A-D4EF311A3BC9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FDA21363-E766-4038-830D-49D6D4A9740D}" srcId="{509F58E1-DF44-436E-A089-36DE83DA800A}" destId="{AE73AADA-0820-43E0-B72A-D4EF311A3BC9}" srcOrd="1" destOrd="0" parTransId="{227A3DD8-A612-4487-B18C-F9479959A569}" sibTransId="{67C08050-6876-45AD-A264-86B2F52990EA}"/>
    <dgm:cxn modelId="{CBB2418E-E3C6-4FED-827D-5ED5782C29C7}" srcId="{509F58E1-DF44-436E-A089-36DE83DA800A}" destId="{0BE6A496-10D8-4B2C-AF91-B9C0901274A8}" srcOrd="0" destOrd="0" parTransId="{975479D0-E1A7-42E4-A0F7-BF6E925D8444}" sibTransId="{B5FFEF97-43BF-400D-A476-19F9501E9E02}"/>
    <dgm:cxn modelId="{675258B9-8C0F-448D-A5D7-E437C3D4C886}" type="presOf" srcId="{509F58E1-DF44-436E-A089-36DE83DA800A}" destId="{6BF81F18-02BF-49C8-A915-DBC2B83654C4}" srcOrd="0" destOrd="0" presId="urn:microsoft.com/office/officeart/2018/2/layout/IconVerticalSolidList"/>
    <dgm:cxn modelId="{5D6600CC-7EF8-4B7B-B0E7-09B3D1D9C034}" type="presOf" srcId="{0BE6A496-10D8-4B2C-AF91-B9C0901274A8}" destId="{1C605A06-D4F7-492E-894F-2E7FCCF6A6EB}" srcOrd="0" destOrd="0" presId="urn:microsoft.com/office/officeart/2018/2/layout/IconVerticalSolidList"/>
    <dgm:cxn modelId="{56C706DC-2217-4F82-8594-D6F8391AE196}" type="presOf" srcId="{AE73AADA-0820-43E0-B72A-D4EF311A3BC9}" destId="{CE7047F0-B2C2-4C4C-AFAB-070820767FE1}" srcOrd="0" destOrd="0" presId="urn:microsoft.com/office/officeart/2018/2/layout/IconVerticalSolidList"/>
    <dgm:cxn modelId="{CFEA2E65-4A9D-466A-8E1A-AC8A48D9717C}" type="presParOf" srcId="{6BF81F18-02BF-49C8-A915-DBC2B83654C4}" destId="{AC0FF044-B723-40A3-8FC6-D2487215757A}" srcOrd="0" destOrd="0" presId="urn:microsoft.com/office/officeart/2018/2/layout/IconVerticalSolidList"/>
    <dgm:cxn modelId="{80831DCC-3580-4897-859D-5DDD5F2A1159}" type="presParOf" srcId="{AC0FF044-B723-40A3-8FC6-D2487215757A}" destId="{8DCCB49A-3428-4CA3-B097-5EAC26B192A7}" srcOrd="0" destOrd="0" presId="urn:microsoft.com/office/officeart/2018/2/layout/IconVerticalSolidList"/>
    <dgm:cxn modelId="{CE79F0A4-8D9F-4711-8A5C-AF491E8B2D5A}" type="presParOf" srcId="{AC0FF044-B723-40A3-8FC6-D2487215757A}" destId="{3BB570E2-62CD-4767-B914-0F7CAC43A6E5}" srcOrd="1" destOrd="0" presId="urn:microsoft.com/office/officeart/2018/2/layout/IconVerticalSolidList"/>
    <dgm:cxn modelId="{2478B3F8-1130-4AF6-B0DC-78347E2CD005}" type="presParOf" srcId="{AC0FF044-B723-40A3-8FC6-D2487215757A}" destId="{7EC63B0B-BED6-4837-B6F8-08E9EFB7E405}" srcOrd="2" destOrd="0" presId="urn:microsoft.com/office/officeart/2018/2/layout/IconVerticalSolidList"/>
    <dgm:cxn modelId="{D24292BD-65C2-4E08-B6AC-F50603C7E6B6}" type="presParOf" srcId="{AC0FF044-B723-40A3-8FC6-D2487215757A}" destId="{1C605A06-D4F7-492E-894F-2E7FCCF6A6EB}" srcOrd="3" destOrd="0" presId="urn:microsoft.com/office/officeart/2018/2/layout/IconVerticalSolidList"/>
    <dgm:cxn modelId="{790A6028-687A-4D92-BE2D-2E3C38EC8FB8}" type="presParOf" srcId="{6BF81F18-02BF-49C8-A915-DBC2B83654C4}" destId="{5154CB01-28AC-43DD-BFB0-D3717D3CCDB8}" srcOrd="1" destOrd="0" presId="urn:microsoft.com/office/officeart/2018/2/layout/IconVerticalSolidList"/>
    <dgm:cxn modelId="{C06E6689-0DA6-491F-AB88-996F3692A6C8}" type="presParOf" srcId="{6BF81F18-02BF-49C8-A915-DBC2B83654C4}" destId="{19D18158-2CE6-4F40-8CA4-BFC410A22F3E}" srcOrd="2" destOrd="0" presId="urn:microsoft.com/office/officeart/2018/2/layout/IconVerticalSolidList"/>
    <dgm:cxn modelId="{19181E6E-71A8-4285-81D4-4BDB729A059C}" type="presParOf" srcId="{19D18158-2CE6-4F40-8CA4-BFC410A22F3E}" destId="{AA2D6B09-1BDE-4215-83AA-CDCE63D551D0}" srcOrd="0" destOrd="0" presId="urn:microsoft.com/office/officeart/2018/2/layout/IconVerticalSolidList"/>
    <dgm:cxn modelId="{F11562DB-993B-47D3-AC6F-329CECB4C638}" type="presParOf" srcId="{19D18158-2CE6-4F40-8CA4-BFC410A22F3E}" destId="{0874C629-E811-4E0C-B3E9-EBF75BE20070}" srcOrd="1" destOrd="0" presId="urn:microsoft.com/office/officeart/2018/2/layout/IconVerticalSolidList"/>
    <dgm:cxn modelId="{97E3C20D-9AAE-42DC-A991-9D02C428B872}" type="presParOf" srcId="{19D18158-2CE6-4F40-8CA4-BFC410A22F3E}" destId="{CFE54B52-5CCC-4A4A-94B0-A916B481E509}" srcOrd="2" destOrd="0" presId="urn:microsoft.com/office/officeart/2018/2/layout/IconVerticalSolidList"/>
    <dgm:cxn modelId="{30974032-E9BB-4871-8630-3A2653EDD033}" type="presParOf" srcId="{19D18158-2CE6-4F40-8CA4-BFC410A22F3E}" destId="{CE7047F0-B2C2-4C4C-AFAB-070820767FE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BD06EF7-F177-4237-88A4-31570D55FE51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10E213E-B93F-4119-80A9-FC06877B92C1}">
      <dgm:prSet/>
      <dgm:spPr/>
      <dgm:t>
        <a:bodyPr/>
        <a:lstStyle/>
        <a:p>
          <a:r>
            <a:rPr lang="sv-SE" noProof="0" dirty="0"/>
            <a:t>Inflygning med lite längre repetition </a:t>
          </a:r>
        </a:p>
      </dgm:t>
    </dgm:pt>
    <dgm:pt modelId="{99A221C4-256D-420C-9726-CC79D4DD1CBA}" type="parTrans" cxnId="{826B618B-C09C-4A63-B586-A23B8B3D1EBB}">
      <dgm:prSet/>
      <dgm:spPr/>
      <dgm:t>
        <a:bodyPr/>
        <a:lstStyle/>
        <a:p>
          <a:endParaRPr lang="en-US"/>
        </a:p>
      </dgm:t>
    </dgm:pt>
    <dgm:pt modelId="{CEA80977-A43E-4FC3-A03F-2F8D5F35A724}" type="sibTrans" cxnId="{826B618B-C09C-4A63-B586-A23B8B3D1EBB}">
      <dgm:prSet/>
      <dgm:spPr/>
      <dgm:t>
        <a:bodyPr/>
        <a:lstStyle/>
        <a:p>
          <a:endParaRPr lang="en-US"/>
        </a:p>
      </dgm:t>
    </dgm:pt>
    <dgm:pt modelId="{170E9B51-07BE-40AB-AD3E-3CBDD33EA625}">
      <dgm:prSet/>
      <dgm:spPr/>
      <dgm:t>
        <a:bodyPr/>
        <a:lstStyle/>
        <a:p>
          <a:r>
            <a:rPr lang="sv-SE" noProof="0" dirty="0"/>
            <a:t>Paus 10 min</a:t>
          </a:r>
        </a:p>
      </dgm:t>
    </dgm:pt>
    <dgm:pt modelId="{0A73B70D-5097-442A-8701-E1642C22DC3C}" type="parTrans" cxnId="{0BDF19B9-CD7B-4392-A122-3D712BEDE77B}">
      <dgm:prSet/>
      <dgm:spPr/>
      <dgm:t>
        <a:bodyPr/>
        <a:lstStyle/>
        <a:p>
          <a:endParaRPr lang="en-US"/>
        </a:p>
      </dgm:t>
    </dgm:pt>
    <dgm:pt modelId="{E3A36152-C081-4382-8659-929525668DA6}" type="sibTrans" cxnId="{0BDF19B9-CD7B-4392-A122-3D712BEDE77B}">
      <dgm:prSet/>
      <dgm:spPr/>
      <dgm:t>
        <a:bodyPr/>
        <a:lstStyle/>
        <a:p>
          <a:endParaRPr lang="en-US"/>
        </a:p>
      </dgm:t>
    </dgm:pt>
    <dgm:pt modelId="{192CCEA6-A6FF-40F5-B12D-9EBF6E8C6534}">
      <dgm:prSet/>
      <dgm:spPr/>
      <dgm:t>
        <a:bodyPr/>
        <a:lstStyle/>
        <a:p>
          <a:r>
            <a:rPr lang="sv-SE" noProof="0" dirty="0"/>
            <a:t>Värdet för verksamheten</a:t>
          </a:r>
        </a:p>
      </dgm:t>
    </dgm:pt>
    <dgm:pt modelId="{8CF1FB25-DD8B-4701-82BC-C5BF40C23B74}" type="parTrans" cxnId="{04C0F932-EF9B-426E-B265-A6C35D8FEF6C}">
      <dgm:prSet/>
      <dgm:spPr/>
      <dgm:t>
        <a:bodyPr/>
        <a:lstStyle/>
        <a:p>
          <a:endParaRPr lang="en-US"/>
        </a:p>
      </dgm:t>
    </dgm:pt>
    <dgm:pt modelId="{F1548758-6650-45EF-BB91-99443B264DB7}" type="sibTrans" cxnId="{04C0F932-EF9B-426E-B265-A6C35D8FEF6C}">
      <dgm:prSet/>
      <dgm:spPr/>
      <dgm:t>
        <a:bodyPr/>
        <a:lstStyle/>
        <a:p>
          <a:endParaRPr lang="en-US"/>
        </a:p>
      </dgm:t>
    </dgm:pt>
    <dgm:pt modelId="{641A6BA3-31B6-47FF-ABBE-5539A6C3FD35}">
      <dgm:prSet/>
      <dgm:spPr/>
      <dgm:t>
        <a:bodyPr/>
        <a:lstStyle/>
        <a:p>
          <a:r>
            <a:rPr lang="sv-SE" noProof="0" dirty="0"/>
            <a:t>Har vi rätt mix av system</a:t>
          </a:r>
        </a:p>
      </dgm:t>
    </dgm:pt>
    <dgm:pt modelId="{9CBF342A-7408-4CE4-9F44-9A863F59843D}" type="parTrans" cxnId="{86521301-745B-42C2-8BA1-69AF0A0CEB20}">
      <dgm:prSet/>
      <dgm:spPr/>
      <dgm:t>
        <a:bodyPr/>
        <a:lstStyle/>
        <a:p>
          <a:endParaRPr lang="en-US"/>
        </a:p>
      </dgm:t>
    </dgm:pt>
    <dgm:pt modelId="{C8553F48-A8D5-4366-84A5-993BCF762EF6}" type="sibTrans" cxnId="{86521301-745B-42C2-8BA1-69AF0A0CEB20}">
      <dgm:prSet/>
      <dgm:spPr/>
      <dgm:t>
        <a:bodyPr/>
        <a:lstStyle/>
        <a:p>
          <a:endParaRPr lang="en-US"/>
        </a:p>
      </dgm:t>
    </dgm:pt>
    <dgm:pt modelId="{4362D52F-B736-4223-B3D3-D53C9BBAA5F3}">
      <dgm:prSet/>
      <dgm:spPr/>
      <dgm:t>
        <a:bodyPr/>
        <a:lstStyle/>
        <a:p>
          <a:r>
            <a:rPr lang="sv-SE" noProof="0" dirty="0"/>
            <a:t>Beskrivningar för system och teknik</a:t>
          </a:r>
        </a:p>
      </dgm:t>
    </dgm:pt>
    <dgm:pt modelId="{E9AA7D18-CC98-4304-8E10-5557A07F25A7}" type="parTrans" cxnId="{D76DEB25-2F1A-4707-96BF-9B262E85FD08}">
      <dgm:prSet/>
      <dgm:spPr/>
      <dgm:t>
        <a:bodyPr/>
        <a:lstStyle/>
        <a:p>
          <a:endParaRPr lang="en-US"/>
        </a:p>
      </dgm:t>
    </dgm:pt>
    <dgm:pt modelId="{403C039C-0CEB-4D87-AF1D-7CA8E77646D5}" type="sibTrans" cxnId="{D76DEB25-2F1A-4707-96BF-9B262E85FD08}">
      <dgm:prSet/>
      <dgm:spPr/>
      <dgm:t>
        <a:bodyPr/>
        <a:lstStyle/>
        <a:p>
          <a:endParaRPr lang="en-US"/>
        </a:p>
      </dgm:t>
    </dgm:pt>
    <dgm:pt modelId="{3F5272B1-5CE4-4B08-95EE-F52DE6415D0D}" type="pres">
      <dgm:prSet presAssocID="{7BD06EF7-F177-4237-88A4-31570D55FE51}" presName="linear" presStyleCnt="0">
        <dgm:presLayoutVars>
          <dgm:animLvl val="lvl"/>
          <dgm:resizeHandles val="exact"/>
        </dgm:presLayoutVars>
      </dgm:prSet>
      <dgm:spPr/>
    </dgm:pt>
    <dgm:pt modelId="{944F0C3D-4D5C-494A-8874-6B038BB863D4}" type="pres">
      <dgm:prSet presAssocID="{910E213E-B93F-4119-80A9-FC06877B92C1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F8E07830-94CA-4BDD-BC5F-280B398CE35B}" type="pres">
      <dgm:prSet presAssocID="{CEA80977-A43E-4FC3-A03F-2F8D5F35A724}" presName="spacer" presStyleCnt="0"/>
      <dgm:spPr/>
    </dgm:pt>
    <dgm:pt modelId="{FD9EB8A0-C94A-44BC-A25E-4847F39B083B}" type="pres">
      <dgm:prSet presAssocID="{170E9B51-07BE-40AB-AD3E-3CBDD33EA625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32A3665E-E395-4A75-91C2-ECA4688BB5F4}" type="pres">
      <dgm:prSet presAssocID="{E3A36152-C081-4382-8659-929525668DA6}" presName="spacer" presStyleCnt="0"/>
      <dgm:spPr/>
    </dgm:pt>
    <dgm:pt modelId="{D1582E1D-BA18-469E-A154-01CA3203C5A4}" type="pres">
      <dgm:prSet presAssocID="{192CCEA6-A6FF-40F5-B12D-9EBF6E8C6534}" presName="parentText" presStyleLbl="node1" presStyleIdx="2" presStyleCnt="5" custLinFactY="99260" custLinFactNeighborX="348" custLinFactNeighborY="100000">
        <dgm:presLayoutVars>
          <dgm:chMax val="0"/>
          <dgm:bulletEnabled val="1"/>
        </dgm:presLayoutVars>
      </dgm:prSet>
      <dgm:spPr/>
    </dgm:pt>
    <dgm:pt modelId="{905DE261-5B86-4A0D-9473-550F89FA3910}" type="pres">
      <dgm:prSet presAssocID="{F1548758-6650-45EF-BB91-99443B264DB7}" presName="spacer" presStyleCnt="0"/>
      <dgm:spPr/>
    </dgm:pt>
    <dgm:pt modelId="{BD8D94DD-75E3-46D7-BD21-298DDAABF867}" type="pres">
      <dgm:prSet presAssocID="{641A6BA3-31B6-47FF-ABBE-5539A6C3FD35}" presName="parentText" presStyleLbl="node1" presStyleIdx="3" presStyleCnt="5" custLinFactY="-100000" custLinFactNeighborX="521" custLinFactNeighborY="-100000">
        <dgm:presLayoutVars>
          <dgm:chMax val="0"/>
          <dgm:bulletEnabled val="1"/>
        </dgm:presLayoutVars>
      </dgm:prSet>
      <dgm:spPr/>
    </dgm:pt>
    <dgm:pt modelId="{F1158CF0-4DB8-4CD3-8702-6602ED932BF9}" type="pres">
      <dgm:prSet presAssocID="{C8553F48-A8D5-4366-84A5-993BCF762EF6}" presName="spacer" presStyleCnt="0"/>
      <dgm:spPr/>
    </dgm:pt>
    <dgm:pt modelId="{E6B825D4-69D6-4A59-94A2-228B0E87798E}" type="pres">
      <dgm:prSet presAssocID="{4362D52F-B736-4223-B3D3-D53C9BBAA5F3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86521301-745B-42C2-8BA1-69AF0A0CEB20}" srcId="{7BD06EF7-F177-4237-88A4-31570D55FE51}" destId="{641A6BA3-31B6-47FF-ABBE-5539A6C3FD35}" srcOrd="3" destOrd="0" parTransId="{9CBF342A-7408-4CE4-9F44-9A863F59843D}" sibTransId="{C8553F48-A8D5-4366-84A5-993BCF762EF6}"/>
    <dgm:cxn modelId="{D76DEB25-2F1A-4707-96BF-9B262E85FD08}" srcId="{7BD06EF7-F177-4237-88A4-31570D55FE51}" destId="{4362D52F-B736-4223-B3D3-D53C9BBAA5F3}" srcOrd="4" destOrd="0" parTransId="{E9AA7D18-CC98-4304-8E10-5557A07F25A7}" sibTransId="{403C039C-0CEB-4D87-AF1D-7CA8E77646D5}"/>
    <dgm:cxn modelId="{D33CCA32-245F-4008-9D81-68374C54FFC4}" type="presOf" srcId="{192CCEA6-A6FF-40F5-B12D-9EBF6E8C6534}" destId="{D1582E1D-BA18-469E-A154-01CA3203C5A4}" srcOrd="0" destOrd="0" presId="urn:microsoft.com/office/officeart/2005/8/layout/vList2"/>
    <dgm:cxn modelId="{04C0F932-EF9B-426E-B265-A6C35D8FEF6C}" srcId="{7BD06EF7-F177-4237-88A4-31570D55FE51}" destId="{192CCEA6-A6FF-40F5-B12D-9EBF6E8C6534}" srcOrd="2" destOrd="0" parTransId="{8CF1FB25-DD8B-4701-82BC-C5BF40C23B74}" sibTransId="{F1548758-6650-45EF-BB91-99443B264DB7}"/>
    <dgm:cxn modelId="{926E9487-90DA-41F1-A5C6-29CC3F3A94AF}" type="presOf" srcId="{7BD06EF7-F177-4237-88A4-31570D55FE51}" destId="{3F5272B1-5CE4-4B08-95EE-F52DE6415D0D}" srcOrd="0" destOrd="0" presId="urn:microsoft.com/office/officeart/2005/8/layout/vList2"/>
    <dgm:cxn modelId="{826B618B-C09C-4A63-B586-A23B8B3D1EBB}" srcId="{7BD06EF7-F177-4237-88A4-31570D55FE51}" destId="{910E213E-B93F-4119-80A9-FC06877B92C1}" srcOrd="0" destOrd="0" parTransId="{99A221C4-256D-420C-9726-CC79D4DD1CBA}" sibTransId="{CEA80977-A43E-4FC3-A03F-2F8D5F35A724}"/>
    <dgm:cxn modelId="{43CFB7A0-6BD5-4B11-9272-20F369475BF6}" type="presOf" srcId="{4362D52F-B736-4223-B3D3-D53C9BBAA5F3}" destId="{E6B825D4-69D6-4A59-94A2-228B0E87798E}" srcOrd="0" destOrd="0" presId="urn:microsoft.com/office/officeart/2005/8/layout/vList2"/>
    <dgm:cxn modelId="{9D443DA9-3586-46E2-812D-45684B57DB7E}" type="presOf" srcId="{641A6BA3-31B6-47FF-ABBE-5539A6C3FD35}" destId="{BD8D94DD-75E3-46D7-BD21-298DDAABF867}" srcOrd="0" destOrd="0" presId="urn:microsoft.com/office/officeart/2005/8/layout/vList2"/>
    <dgm:cxn modelId="{0BDF19B9-CD7B-4392-A122-3D712BEDE77B}" srcId="{7BD06EF7-F177-4237-88A4-31570D55FE51}" destId="{170E9B51-07BE-40AB-AD3E-3CBDD33EA625}" srcOrd="1" destOrd="0" parTransId="{0A73B70D-5097-442A-8701-E1642C22DC3C}" sibTransId="{E3A36152-C081-4382-8659-929525668DA6}"/>
    <dgm:cxn modelId="{2BF499D9-BA4D-40C8-9DFD-2789CA63878F}" type="presOf" srcId="{170E9B51-07BE-40AB-AD3E-3CBDD33EA625}" destId="{FD9EB8A0-C94A-44BC-A25E-4847F39B083B}" srcOrd="0" destOrd="0" presId="urn:microsoft.com/office/officeart/2005/8/layout/vList2"/>
    <dgm:cxn modelId="{906BD6F5-1A45-4331-9BE9-E13ABC701C8E}" type="presOf" srcId="{910E213E-B93F-4119-80A9-FC06877B92C1}" destId="{944F0C3D-4D5C-494A-8874-6B038BB863D4}" srcOrd="0" destOrd="0" presId="urn:microsoft.com/office/officeart/2005/8/layout/vList2"/>
    <dgm:cxn modelId="{B9E22035-939C-4862-AD9D-6C87DF71E53F}" type="presParOf" srcId="{3F5272B1-5CE4-4B08-95EE-F52DE6415D0D}" destId="{944F0C3D-4D5C-494A-8874-6B038BB863D4}" srcOrd="0" destOrd="0" presId="urn:microsoft.com/office/officeart/2005/8/layout/vList2"/>
    <dgm:cxn modelId="{36DD0BFF-6ACB-4BC9-A862-972CA340C572}" type="presParOf" srcId="{3F5272B1-5CE4-4B08-95EE-F52DE6415D0D}" destId="{F8E07830-94CA-4BDD-BC5F-280B398CE35B}" srcOrd="1" destOrd="0" presId="urn:microsoft.com/office/officeart/2005/8/layout/vList2"/>
    <dgm:cxn modelId="{42F14B54-3BF3-4FFB-B38B-F931796CD775}" type="presParOf" srcId="{3F5272B1-5CE4-4B08-95EE-F52DE6415D0D}" destId="{FD9EB8A0-C94A-44BC-A25E-4847F39B083B}" srcOrd="2" destOrd="0" presId="urn:microsoft.com/office/officeart/2005/8/layout/vList2"/>
    <dgm:cxn modelId="{88C8B96C-75C4-40C4-BC68-39DC5F42750F}" type="presParOf" srcId="{3F5272B1-5CE4-4B08-95EE-F52DE6415D0D}" destId="{32A3665E-E395-4A75-91C2-ECA4688BB5F4}" srcOrd="3" destOrd="0" presId="urn:microsoft.com/office/officeart/2005/8/layout/vList2"/>
    <dgm:cxn modelId="{2E602B13-926E-40DA-A221-7B65EC21906E}" type="presParOf" srcId="{3F5272B1-5CE4-4B08-95EE-F52DE6415D0D}" destId="{D1582E1D-BA18-469E-A154-01CA3203C5A4}" srcOrd="4" destOrd="0" presId="urn:microsoft.com/office/officeart/2005/8/layout/vList2"/>
    <dgm:cxn modelId="{D356EF51-3716-4765-870D-FB6405B387D9}" type="presParOf" srcId="{3F5272B1-5CE4-4B08-95EE-F52DE6415D0D}" destId="{905DE261-5B86-4A0D-9473-550F89FA3910}" srcOrd="5" destOrd="0" presId="urn:microsoft.com/office/officeart/2005/8/layout/vList2"/>
    <dgm:cxn modelId="{C8032319-C925-40E7-9410-FC3AE2A1F274}" type="presParOf" srcId="{3F5272B1-5CE4-4B08-95EE-F52DE6415D0D}" destId="{BD8D94DD-75E3-46D7-BD21-298DDAABF867}" srcOrd="6" destOrd="0" presId="urn:microsoft.com/office/officeart/2005/8/layout/vList2"/>
    <dgm:cxn modelId="{539F19B2-DE1A-479C-8912-F9327E17C1B0}" type="presParOf" srcId="{3F5272B1-5CE4-4B08-95EE-F52DE6415D0D}" destId="{F1158CF0-4DB8-4CD3-8702-6602ED932BF9}" srcOrd="7" destOrd="0" presId="urn:microsoft.com/office/officeart/2005/8/layout/vList2"/>
    <dgm:cxn modelId="{CD51E4A2-16A6-4254-B94F-2B74F0D58E9A}" type="presParOf" srcId="{3F5272B1-5CE4-4B08-95EE-F52DE6415D0D}" destId="{E6B825D4-69D6-4A59-94A2-228B0E87798E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E8939E9-8BF6-41F2-B308-9C90E1E93758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EFC7E3DE-2DFB-47F0-90C3-1BB9420AD006}">
      <dgm:prSet/>
      <dgm:spPr/>
      <dgm:t>
        <a:bodyPr/>
        <a:lstStyle/>
        <a:p>
          <a:r>
            <a:rPr lang="en-US"/>
            <a:t>…är väl beskrivna</a:t>
          </a:r>
        </a:p>
      </dgm:t>
    </dgm:pt>
    <dgm:pt modelId="{52E6B3EB-CC96-4247-92CE-9AAF51467238}" type="parTrans" cxnId="{08AA75B2-A224-4840-86F1-F5476B3621D7}">
      <dgm:prSet/>
      <dgm:spPr/>
      <dgm:t>
        <a:bodyPr/>
        <a:lstStyle/>
        <a:p>
          <a:endParaRPr lang="en-US"/>
        </a:p>
      </dgm:t>
    </dgm:pt>
    <dgm:pt modelId="{7C7B5949-5E95-44DB-88B8-23533348270D}" type="sibTrans" cxnId="{08AA75B2-A224-4840-86F1-F5476B3621D7}">
      <dgm:prSet/>
      <dgm:spPr/>
      <dgm:t>
        <a:bodyPr/>
        <a:lstStyle/>
        <a:p>
          <a:endParaRPr lang="en-US"/>
        </a:p>
      </dgm:t>
    </dgm:pt>
    <dgm:pt modelId="{7586F9B8-9B08-4303-B16B-D8884A970B6B}">
      <dgm:prSet/>
      <dgm:spPr/>
      <dgm:t>
        <a:bodyPr/>
        <a:lstStyle/>
        <a:p>
          <a:r>
            <a:rPr lang="en-US"/>
            <a:t>…är aktuella</a:t>
          </a:r>
        </a:p>
      </dgm:t>
    </dgm:pt>
    <dgm:pt modelId="{B091A1F8-C663-4670-BAD7-8E6A24193160}" type="parTrans" cxnId="{E7BD0F8F-FCC0-4986-B3BF-F385844CFA1C}">
      <dgm:prSet/>
      <dgm:spPr/>
      <dgm:t>
        <a:bodyPr/>
        <a:lstStyle/>
        <a:p>
          <a:endParaRPr lang="en-US"/>
        </a:p>
      </dgm:t>
    </dgm:pt>
    <dgm:pt modelId="{6E81864C-4AAF-45A8-A2B4-B8B3BE8A4970}" type="sibTrans" cxnId="{E7BD0F8F-FCC0-4986-B3BF-F385844CFA1C}">
      <dgm:prSet/>
      <dgm:spPr/>
      <dgm:t>
        <a:bodyPr/>
        <a:lstStyle/>
        <a:p>
          <a:endParaRPr lang="en-US"/>
        </a:p>
      </dgm:t>
    </dgm:pt>
    <dgm:pt modelId="{511A4D8F-A1C5-49C9-82ED-EAD0446046CC}">
      <dgm:prSet/>
      <dgm:spPr/>
      <dgm:t>
        <a:bodyPr/>
        <a:lstStyle/>
        <a:p>
          <a:r>
            <a:rPr lang="en-US"/>
            <a:t>…har ett tydligt ägarskap</a:t>
          </a:r>
        </a:p>
      </dgm:t>
    </dgm:pt>
    <dgm:pt modelId="{231556E0-B176-4207-8540-95E57F54738E}" type="parTrans" cxnId="{106B8C1C-0113-43F4-A892-79610DFBF055}">
      <dgm:prSet/>
      <dgm:spPr/>
      <dgm:t>
        <a:bodyPr/>
        <a:lstStyle/>
        <a:p>
          <a:endParaRPr lang="en-US"/>
        </a:p>
      </dgm:t>
    </dgm:pt>
    <dgm:pt modelId="{3E9F6A6A-1142-4727-9F2F-E55AAB56F0E6}" type="sibTrans" cxnId="{106B8C1C-0113-43F4-A892-79610DFBF055}">
      <dgm:prSet/>
      <dgm:spPr/>
      <dgm:t>
        <a:bodyPr/>
        <a:lstStyle/>
        <a:p>
          <a:endParaRPr lang="en-US"/>
        </a:p>
      </dgm:t>
    </dgm:pt>
    <dgm:pt modelId="{182C7B11-1F7D-45B9-AA58-A7017F473F39}">
      <dgm:prSet/>
      <dgm:spPr/>
      <dgm:t>
        <a:bodyPr/>
        <a:lstStyle/>
        <a:p>
          <a:r>
            <a:rPr lang="en-US" dirty="0"/>
            <a:t>…</a:t>
          </a:r>
          <a:r>
            <a:rPr lang="en-US" dirty="0" err="1"/>
            <a:t>hänger</a:t>
          </a:r>
          <a:r>
            <a:rPr lang="en-US" dirty="0"/>
            <a:t> </a:t>
          </a:r>
          <a:r>
            <a:rPr lang="en-US" dirty="0" err="1"/>
            <a:t>ihop</a:t>
          </a:r>
          <a:r>
            <a:rPr lang="en-US" dirty="0"/>
            <a:t> med </a:t>
          </a:r>
          <a:r>
            <a:rPr lang="en-US" dirty="0" err="1"/>
            <a:t>andra</a:t>
          </a:r>
          <a:r>
            <a:rPr lang="en-US" dirty="0"/>
            <a:t> </a:t>
          </a:r>
          <a:r>
            <a:rPr lang="en-US" dirty="0" err="1"/>
            <a:t>typer</a:t>
          </a:r>
          <a:r>
            <a:rPr lang="en-US" dirty="0"/>
            <a:t> av </a:t>
          </a:r>
          <a:r>
            <a:rPr lang="en-US" dirty="0" err="1"/>
            <a:t>beskrivningar</a:t>
          </a:r>
          <a:endParaRPr lang="en-US" dirty="0"/>
        </a:p>
      </dgm:t>
    </dgm:pt>
    <dgm:pt modelId="{50228C41-5DDD-4971-A688-FA8CBB70A179}" type="parTrans" cxnId="{C76078E8-A20C-47CD-A0FC-19A5CC87D16B}">
      <dgm:prSet/>
      <dgm:spPr/>
      <dgm:t>
        <a:bodyPr/>
        <a:lstStyle/>
        <a:p>
          <a:endParaRPr lang="en-US"/>
        </a:p>
      </dgm:t>
    </dgm:pt>
    <dgm:pt modelId="{2B265455-4307-449C-95BD-1942F518AE2B}" type="sibTrans" cxnId="{C76078E8-A20C-47CD-A0FC-19A5CC87D16B}">
      <dgm:prSet/>
      <dgm:spPr/>
      <dgm:t>
        <a:bodyPr/>
        <a:lstStyle/>
        <a:p>
          <a:endParaRPr lang="en-US"/>
        </a:p>
      </dgm:t>
    </dgm:pt>
    <dgm:pt modelId="{7707B37C-5757-4D9B-808F-B58412C8A743}">
      <dgm:prSet/>
      <dgm:spPr/>
      <dgm:t>
        <a:bodyPr/>
        <a:lstStyle/>
        <a:p>
          <a:r>
            <a:rPr lang="en-US"/>
            <a:t>…används och uppdateras vid behov</a:t>
          </a:r>
        </a:p>
      </dgm:t>
    </dgm:pt>
    <dgm:pt modelId="{855463D1-67BD-4DD2-B728-004028F3161E}" type="parTrans" cxnId="{23212053-5C7A-4E1F-81D7-84093149B6D0}">
      <dgm:prSet/>
      <dgm:spPr/>
      <dgm:t>
        <a:bodyPr/>
        <a:lstStyle/>
        <a:p>
          <a:endParaRPr lang="en-US"/>
        </a:p>
      </dgm:t>
    </dgm:pt>
    <dgm:pt modelId="{2354CF4B-E4D9-4354-B211-4E5289708E8B}" type="sibTrans" cxnId="{23212053-5C7A-4E1F-81D7-84093149B6D0}">
      <dgm:prSet/>
      <dgm:spPr/>
      <dgm:t>
        <a:bodyPr/>
        <a:lstStyle/>
        <a:p>
          <a:endParaRPr lang="en-US"/>
        </a:p>
      </dgm:t>
    </dgm:pt>
    <dgm:pt modelId="{CB07E50B-03AB-417A-B893-F141027E21E3}" type="pres">
      <dgm:prSet presAssocID="{3E8939E9-8BF6-41F2-B308-9C90E1E93758}" presName="linear" presStyleCnt="0">
        <dgm:presLayoutVars>
          <dgm:animLvl val="lvl"/>
          <dgm:resizeHandles val="exact"/>
        </dgm:presLayoutVars>
      </dgm:prSet>
      <dgm:spPr/>
    </dgm:pt>
    <dgm:pt modelId="{AB6810F2-4778-4962-B3E5-38C068FC0FAA}" type="pres">
      <dgm:prSet presAssocID="{EFC7E3DE-2DFB-47F0-90C3-1BB9420AD006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AAF204DA-A71A-4AEC-8BC2-1BFA44F9BF0F}" type="pres">
      <dgm:prSet presAssocID="{7C7B5949-5E95-44DB-88B8-23533348270D}" presName="spacer" presStyleCnt="0"/>
      <dgm:spPr/>
    </dgm:pt>
    <dgm:pt modelId="{D36D5C45-9F45-4BF2-ADBD-799038B2B54A}" type="pres">
      <dgm:prSet presAssocID="{7586F9B8-9B08-4303-B16B-D8884A970B6B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2E898FE9-B067-4515-8473-1D5E4E034C2E}" type="pres">
      <dgm:prSet presAssocID="{6E81864C-4AAF-45A8-A2B4-B8B3BE8A4970}" presName="spacer" presStyleCnt="0"/>
      <dgm:spPr/>
    </dgm:pt>
    <dgm:pt modelId="{B43EDA52-B547-451B-9157-FE4B0B0F639B}" type="pres">
      <dgm:prSet presAssocID="{511A4D8F-A1C5-49C9-82ED-EAD0446046CC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96E8D6E4-4532-49E7-9D4A-FF8ED799421E}" type="pres">
      <dgm:prSet presAssocID="{3E9F6A6A-1142-4727-9F2F-E55AAB56F0E6}" presName="spacer" presStyleCnt="0"/>
      <dgm:spPr/>
    </dgm:pt>
    <dgm:pt modelId="{A5B1566D-E4E2-41DA-A18C-6EC1AF62A1B3}" type="pres">
      <dgm:prSet presAssocID="{182C7B11-1F7D-45B9-AA58-A7017F473F39}" presName="parentText" presStyleLbl="node1" presStyleIdx="3" presStyleCnt="5" custLinFactY="97269" custLinFactNeighborY="100000">
        <dgm:presLayoutVars>
          <dgm:chMax val="0"/>
          <dgm:bulletEnabled val="1"/>
        </dgm:presLayoutVars>
      </dgm:prSet>
      <dgm:spPr/>
    </dgm:pt>
    <dgm:pt modelId="{35DA4DAE-F93A-4D10-A41E-6AD16A0DCDB6}" type="pres">
      <dgm:prSet presAssocID="{2B265455-4307-449C-95BD-1942F518AE2B}" presName="spacer" presStyleCnt="0"/>
      <dgm:spPr/>
    </dgm:pt>
    <dgm:pt modelId="{FA2891D4-B7C3-4516-B932-B5C615CBA984}" type="pres">
      <dgm:prSet presAssocID="{7707B37C-5757-4D9B-808F-B58412C8A743}" presName="parentText" presStyleLbl="node1" presStyleIdx="4" presStyleCnt="5" custLinFactY="-100000" custLinFactNeighborY="-119144">
        <dgm:presLayoutVars>
          <dgm:chMax val="0"/>
          <dgm:bulletEnabled val="1"/>
        </dgm:presLayoutVars>
      </dgm:prSet>
      <dgm:spPr/>
    </dgm:pt>
  </dgm:ptLst>
  <dgm:cxnLst>
    <dgm:cxn modelId="{64CB3E13-3E65-49C1-A700-33B7D3DE0649}" type="presOf" srcId="{7586F9B8-9B08-4303-B16B-D8884A970B6B}" destId="{D36D5C45-9F45-4BF2-ADBD-799038B2B54A}" srcOrd="0" destOrd="0" presId="urn:microsoft.com/office/officeart/2005/8/layout/vList2"/>
    <dgm:cxn modelId="{106B8C1C-0113-43F4-A892-79610DFBF055}" srcId="{3E8939E9-8BF6-41F2-B308-9C90E1E93758}" destId="{511A4D8F-A1C5-49C9-82ED-EAD0446046CC}" srcOrd="2" destOrd="0" parTransId="{231556E0-B176-4207-8540-95E57F54738E}" sibTransId="{3E9F6A6A-1142-4727-9F2F-E55AAB56F0E6}"/>
    <dgm:cxn modelId="{460ACF3D-8308-4474-A1CA-427FB8A0092A}" type="presOf" srcId="{182C7B11-1F7D-45B9-AA58-A7017F473F39}" destId="{A5B1566D-E4E2-41DA-A18C-6EC1AF62A1B3}" srcOrd="0" destOrd="0" presId="urn:microsoft.com/office/officeart/2005/8/layout/vList2"/>
    <dgm:cxn modelId="{07495541-AA48-45B6-BCAF-07FDC98DA3CC}" type="presOf" srcId="{7707B37C-5757-4D9B-808F-B58412C8A743}" destId="{FA2891D4-B7C3-4516-B932-B5C615CBA984}" srcOrd="0" destOrd="0" presId="urn:microsoft.com/office/officeart/2005/8/layout/vList2"/>
    <dgm:cxn modelId="{A7A1CA71-7DD7-470A-AA5E-74E6B9AECB8D}" type="presOf" srcId="{EFC7E3DE-2DFB-47F0-90C3-1BB9420AD006}" destId="{AB6810F2-4778-4962-B3E5-38C068FC0FAA}" srcOrd="0" destOrd="0" presId="urn:microsoft.com/office/officeart/2005/8/layout/vList2"/>
    <dgm:cxn modelId="{23212053-5C7A-4E1F-81D7-84093149B6D0}" srcId="{3E8939E9-8BF6-41F2-B308-9C90E1E93758}" destId="{7707B37C-5757-4D9B-808F-B58412C8A743}" srcOrd="4" destOrd="0" parTransId="{855463D1-67BD-4DD2-B728-004028F3161E}" sibTransId="{2354CF4B-E4D9-4354-B211-4E5289708E8B}"/>
    <dgm:cxn modelId="{903E4956-1DFF-4CBF-9C1E-0278E2061765}" type="presOf" srcId="{511A4D8F-A1C5-49C9-82ED-EAD0446046CC}" destId="{B43EDA52-B547-451B-9157-FE4B0B0F639B}" srcOrd="0" destOrd="0" presId="urn:microsoft.com/office/officeart/2005/8/layout/vList2"/>
    <dgm:cxn modelId="{E7BD0F8F-FCC0-4986-B3BF-F385844CFA1C}" srcId="{3E8939E9-8BF6-41F2-B308-9C90E1E93758}" destId="{7586F9B8-9B08-4303-B16B-D8884A970B6B}" srcOrd="1" destOrd="0" parTransId="{B091A1F8-C663-4670-BAD7-8E6A24193160}" sibTransId="{6E81864C-4AAF-45A8-A2B4-B8B3BE8A4970}"/>
    <dgm:cxn modelId="{08AA75B2-A224-4840-86F1-F5476B3621D7}" srcId="{3E8939E9-8BF6-41F2-B308-9C90E1E93758}" destId="{EFC7E3DE-2DFB-47F0-90C3-1BB9420AD006}" srcOrd="0" destOrd="0" parTransId="{52E6B3EB-CC96-4247-92CE-9AAF51467238}" sibTransId="{7C7B5949-5E95-44DB-88B8-23533348270D}"/>
    <dgm:cxn modelId="{1C4E5EC5-5848-47E2-875D-DDCB21C7F4C8}" type="presOf" srcId="{3E8939E9-8BF6-41F2-B308-9C90E1E93758}" destId="{CB07E50B-03AB-417A-B893-F141027E21E3}" srcOrd="0" destOrd="0" presId="urn:microsoft.com/office/officeart/2005/8/layout/vList2"/>
    <dgm:cxn modelId="{C76078E8-A20C-47CD-A0FC-19A5CC87D16B}" srcId="{3E8939E9-8BF6-41F2-B308-9C90E1E93758}" destId="{182C7B11-1F7D-45B9-AA58-A7017F473F39}" srcOrd="3" destOrd="0" parTransId="{50228C41-5DDD-4971-A688-FA8CBB70A179}" sibTransId="{2B265455-4307-449C-95BD-1942F518AE2B}"/>
    <dgm:cxn modelId="{AC1B9409-C241-4E07-A2C9-471A7577945C}" type="presParOf" srcId="{CB07E50B-03AB-417A-B893-F141027E21E3}" destId="{AB6810F2-4778-4962-B3E5-38C068FC0FAA}" srcOrd="0" destOrd="0" presId="urn:microsoft.com/office/officeart/2005/8/layout/vList2"/>
    <dgm:cxn modelId="{017A71CF-C2FF-4E9C-BE63-2917BF0015D4}" type="presParOf" srcId="{CB07E50B-03AB-417A-B893-F141027E21E3}" destId="{AAF204DA-A71A-4AEC-8BC2-1BFA44F9BF0F}" srcOrd="1" destOrd="0" presId="urn:microsoft.com/office/officeart/2005/8/layout/vList2"/>
    <dgm:cxn modelId="{90ACF09D-EC43-429B-8110-F9A7D3510BF8}" type="presParOf" srcId="{CB07E50B-03AB-417A-B893-F141027E21E3}" destId="{D36D5C45-9F45-4BF2-ADBD-799038B2B54A}" srcOrd="2" destOrd="0" presId="urn:microsoft.com/office/officeart/2005/8/layout/vList2"/>
    <dgm:cxn modelId="{1859D373-731B-4E0D-8094-9052FB00DC68}" type="presParOf" srcId="{CB07E50B-03AB-417A-B893-F141027E21E3}" destId="{2E898FE9-B067-4515-8473-1D5E4E034C2E}" srcOrd="3" destOrd="0" presId="urn:microsoft.com/office/officeart/2005/8/layout/vList2"/>
    <dgm:cxn modelId="{3DBE1D2B-C6DA-4DCA-974E-063FFE4EF84F}" type="presParOf" srcId="{CB07E50B-03AB-417A-B893-F141027E21E3}" destId="{B43EDA52-B547-451B-9157-FE4B0B0F639B}" srcOrd="4" destOrd="0" presId="urn:microsoft.com/office/officeart/2005/8/layout/vList2"/>
    <dgm:cxn modelId="{6E970BD6-B960-4D2A-A914-961F7DD52C51}" type="presParOf" srcId="{CB07E50B-03AB-417A-B893-F141027E21E3}" destId="{96E8D6E4-4532-49E7-9D4A-FF8ED799421E}" srcOrd="5" destOrd="0" presId="urn:microsoft.com/office/officeart/2005/8/layout/vList2"/>
    <dgm:cxn modelId="{6AF1A858-D765-4507-A438-AC1BAAABABBC}" type="presParOf" srcId="{CB07E50B-03AB-417A-B893-F141027E21E3}" destId="{A5B1566D-E4E2-41DA-A18C-6EC1AF62A1B3}" srcOrd="6" destOrd="0" presId="urn:microsoft.com/office/officeart/2005/8/layout/vList2"/>
    <dgm:cxn modelId="{46FD1325-1E00-4ED0-8056-C4ECBD15CDBF}" type="presParOf" srcId="{CB07E50B-03AB-417A-B893-F141027E21E3}" destId="{35DA4DAE-F93A-4D10-A41E-6AD16A0DCDB6}" srcOrd="7" destOrd="0" presId="urn:microsoft.com/office/officeart/2005/8/layout/vList2"/>
    <dgm:cxn modelId="{FF11EFEB-A09F-47A7-ABAC-3F0771595264}" type="presParOf" srcId="{CB07E50B-03AB-417A-B893-F141027E21E3}" destId="{FA2891D4-B7C3-4516-B932-B5C615CBA984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2558069-C3DA-449F-97C9-6EE7CB1B28BC}" type="doc">
      <dgm:prSet loTypeId="urn:microsoft.com/office/officeart/2005/8/layout/venn1" loCatId="relationship" qsTypeId="urn:microsoft.com/office/officeart/2005/8/quickstyle/3d3" qsCatId="3D" csTypeId="urn:microsoft.com/office/officeart/2005/8/colors/colorful4" csCatId="colorful" phldr="1"/>
      <dgm:spPr/>
    </dgm:pt>
    <dgm:pt modelId="{42330942-00D9-4370-A6C2-8C0F3279768E}">
      <dgm:prSet phldrT="[Text]" custT="1"/>
      <dgm:spPr/>
      <dgm:t>
        <a:bodyPr/>
        <a:lstStyle/>
        <a:p>
          <a:r>
            <a:rPr lang="sv-SE" sz="2000" dirty="0"/>
            <a:t>Informations-säkerhet</a:t>
          </a:r>
        </a:p>
      </dgm:t>
    </dgm:pt>
    <dgm:pt modelId="{093617B9-ACB2-4AA4-A3B5-455DEE328A38}" type="parTrans" cxnId="{06D502D8-9F23-4B10-B3C7-802B316DE9D9}">
      <dgm:prSet/>
      <dgm:spPr/>
      <dgm:t>
        <a:bodyPr/>
        <a:lstStyle/>
        <a:p>
          <a:endParaRPr lang="sv-SE" sz="2000"/>
        </a:p>
      </dgm:t>
    </dgm:pt>
    <dgm:pt modelId="{6E8198C2-834B-488F-9725-CBD9382D8F42}" type="sibTrans" cxnId="{06D502D8-9F23-4B10-B3C7-802B316DE9D9}">
      <dgm:prSet/>
      <dgm:spPr/>
      <dgm:t>
        <a:bodyPr/>
        <a:lstStyle/>
        <a:p>
          <a:endParaRPr lang="sv-SE" sz="2000"/>
        </a:p>
      </dgm:t>
    </dgm:pt>
    <dgm:pt modelId="{CBB27AC7-311F-4F3E-9AB4-98F8739322D1}">
      <dgm:prSet phldrT="[Text]" custT="1"/>
      <dgm:spPr/>
      <dgm:t>
        <a:bodyPr/>
        <a:lstStyle/>
        <a:p>
          <a:r>
            <a:rPr lang="sv-SE" sz="2000" dirty="0"/>
            <a:t>Arkiv</a:t>
          </a:r>
        </a:p>
      </dgm:t>
    </dgm:pt>
    <dgm:pt modelId="{E6A0E33C-9738-4D2A-9C70-A24413B56764}" type="parTrans" cxnId="{6E475357-840D-4B80-80A7-5B568551757B}">
      <dgm:prSet/>
      <dgm:spPr/>
      <dgm:t>
        <a:bodyPr/>
        <a:lstStyle/>
        <a:p>
          <a:endParaRPr lang="sv-SE" sz="2000"/>
        </a:p>
      </dgm:t>
    </dgm:pt>
    <dgm:pt modelId="{37EF3069-F94C-44DF-91F5-D9448DF11158}" type="sibTrans" cxnId="{6E475357-840D-4B80-80A7-5B568551757B}">
      <dgm:prSet/>
      <dgm:spPr/>
      <dgm:t>
        <a:bodyPr/>
        <a:lstStyle/>
        <a:p>
          <a:endParaRPr lang="sv-SE" sz="2000"/>
        </a:p>
      </dgm:t>
    </dgm:pt>
    <dgm:pt modelId="{9D3C6C0A-3C75-43DC-9C05-4FE1BD81EC1D}">
      <dgm:prSet phldrT="[Text]" custT="1"/>
      <dgm:spPr/>
      <dgm:t>
        <a:bodyPr/>
        <a:lstStyle/>
        <a:p>
          <a:r>
            <a:rPr lang="sv-SE" sz="2000" dirty="0"/>
            <a:t>Arkitektur</a:t>
          </a:r>
        </a:p>
      </dgm:t>
    </dgm:pt>
    <dgm:pt modelId="{2EB58865-5C30-40B0-B30F-AAD764F301D3}" type="parTrans" cxnId="{0B9726A1-731F-4F3D-B945-1FCD3C6F5E0C}">
      <dgm:prSet/>
      <dgm:spPr/>
      <dgm:t>
        <a:bodyPr/>
        <a:lstStyle/>
        <a:p>
          <a:endParaRPr lang="sv-SE" sz="2000"/>
        </a:p>
      </dgm:t>
    </dgm:pt>
    <dgm:pt modelId="{72C36E69-A5B0-4B10-A41C-49C0781051DA}" type="sibTrans" cxnId="{0B9726A1-731F-4F3D-B945-1FCD3C6F5E0C}">
      <dgm:prSet/>
      <dgm:spPr/>
      <dgm:t>
        <a:bodyPr/>
        <a:lstStyle/>
        <a:p>
          <a:endParaRPr lang="sv-SE" sz="2000"/>
        </a:p>
      </dgm:t>
    </dgm:pt>
    <dgm:pt modelId="{0CB2A9F4-408F-4B98-B78B-ED6446E659CD}" type="pres">
      <dgm:prSet presAssocID="{42558069-C3DA-449F-97C9-6EE7CB1B28BC}" presName="compositeShape" presStyleCnt="0">
        <dgm:presLayoutVars>
          <dgm:chMax val="7"/>
          <dgm:dir/>
          <dgm:resizeHandles val="exact"/>
        </dgm:presLayoutVars>
      </dgm:prSet>
      <dgm:spPr/>
    </dgm:pt>
    <dgm:pt modelId="{E6C947F7-5057-463E-8FCB-3306D46635CE}" type="pres">
      <dgm:prSet presAssocID="{42330942-00D9-4370-A6C2-8C0F3279768E}" presName="circ1" presStyleLbl="vennNode1" presStyleIdx="0" presStyleCnt="3"/>
      <dgm:spPr/>
    </dgm:pt>
    <dgm:pt modelId="{2F1D447E-99BD-462F-83CB-B76CE8164F04}" type="pres">
      <dgm:prSet presAssocID="{42330942-00D9-4370-A6C2-8C0F3279768E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FC0A5E96-DA68-4697-A7DE-A698DFB54B11}" type="pres">
      <dgm:prSet presAssocID="{CBB27AC7-311F-4F3E-9AB4-98F8739322D1}" presName="circ2" presStyleLbl="vennNode1" presStyleIdx="1" presStyleCnt="3"/>
      <dgm:spPr/>
    </dgm:pt>
    <dgm:pt modelId="{F6626B2A-180B-46E2-9E92-708BFD3B1A4B}" type="pres">
      <dgm:prSet presAssocID="{CBB27AC7-311F-4F3E-9AB4-98F8739322D1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417C661C-A705-45C6-A386-3407A375CBF5}" type="pres">
      <dgm:prSet presAssocID="{9D3C6C0A-3C75-43DC-9C05-4FE1BD81EC1D}" presName="circ3" presStyleLbl="vennNode1" presStyleIdx="2" presStyleCnt="3"/>
      <dgm:spPr/>
    </dgm:pt>
    <dgm:pt modelId="{9777803C-E3D2-4B26-A471-606D890E46AA}" type="pres">
      <dgm:prSet presAssocID="{9D3C6C0A-3C75-43DC-9C05-4FE1BD81EC1D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0DFEBF14-50A1-4FA0-9A49-BB02BE309271}" type="presOf" srcId="{CBB27AC7-311F-4F3E-9AB4-98F8739322D1}" destId="{F6626B2A-180B-46E2-9E92-708BFD3B1A4B}" srcOrd="1" destOrd="0" presId="urn:microsoft.com/office/officeart/2005/8/layout/venn1"/>
    <dgm:cxn modelId="{98EF5819-0DEB-4909-9DBB-0FC83F7F3B93}" type="presOf" srcId="{42330942-00D9-4370-A6C2-8C0F3279768E}" destId="{E6C947F7-5057-463E-8FCB-3306D46635CE}" srcOrd="0" destOrd="0" presId="urn:microsoft.com/office/officeart/2005/8/layout/venn1"/>
    <dgm:cxn modelId="{B4F6D072-DEB7-4335-BD6B-EF308094ACD4}" type="presOf" srcId="{9D3C6C0A-3C75-43DC-9C05-4FE1BD81EC1D}" destId="{9777803C-E3D2-4B26-A471-606D890E46AA}" srcOrd="1" destOrd="0" presId="urn:microsoft.com/office/officeart/2005/8/layout/venn1"/>
    <dgm:cxn modelId="{B37E6D77-3D49-4C0B-A335-E2854EEF7E23}" type="presOf" srcId="{42558069-C3DA-449F-97C9-6EE7CB1B28BC}" destId="{0CB2A9F4-408F-4B98-B78B-ED6446E659CD}" srcOrd="0" destOrd="0" presId="urn:microsoft.com/office/officeart/2005/8/layout/venn1"/>
    <dgm:cxn modelId="{6E475357-840D-4B80-80A7-5B568551757B}" srcId="{42558069-C3DA-449F-97C9-6EE7CB1B28BC}" destId="{CBB27AC7-311F-4F3E-9AB4-98F8739322D1}" srcOrd="1" destOrd="0" parTransId="{E6A0E33C-9738-4D2A-9C70-A24413B56764}" sibTransId="{37EF3069-F94C-44DF-91F5-D9448DF11158}"/>
    <dgm:cxn modelId="{DB91C890-B073-4D01-B8AD-57687723479F}" type="presOf" srcId="{9D3C6C0A-3C75-43DC-9C05-4FE1BD81EC1D}" destId="{417C661C-A705-45C6-A386-3407A375CBF5}" srcOrd="0" destOrd="0" presId="urn:microsoft.com/office/officeart/2005/8/layout/venn1"/>
    <dgm:cxn modelId="{0B9726A1-731F-4F3D-B945-1FCD3C6F5E0C}" srcId="{42558069-C3DA-449F-97C9-6EE7CB1B28BC}" destId="{9D3C6C0A-3C75-43DC-9C05-4FE1BD81EC1D}" srcOrd="2" destOrd="0" parTransId="{2EB58865-5C30-40B0-B30F-AAD764F301D3}" sibTransId="{72C36E69-A5B0-4B10-A41C-49C0781051DA}"/>
    <dgm:cxn modelId="{E36B63C6-56B1-4C44-930F-F1BCE429E8C7}" type="presOf" srcId="{42330942-00D9-4370-A6C2-8C0F3279768E}" destId="{2F1D447E-99BD-462F-83CB-B76CE8164F04}" srcOrd="1" destOrd="0" presId="urn:microsoft.com/office/officeart/2005/8/layout/venn1"/>
    <dgm:cxn modelId="{E5116DC8-62D1-4ED4-ADFD-507A45C45B14}" type="presOf" srcId="{CBB27AC7-311F-4F3E-9AB4-98F8739322D1}" destId="{FC0A5E96-DA68-4697-A7DE-A698DFB54B11}" srcOrd="0" destOrd="0" presId="urn:microsoft.com/office/officeart/2005/8/layout/venn1"/>
    <dgm:cxn modelId="{06D502D8-9F23-4B10-B3C7-802B316DE9D9}" srcId="{42558069-C3DA-449F-97C9-6EE7CB1B28BC}" destId="{42330942-00D9-4370-A6C2-8C0F3279768E}" srcOrd="0" destOrd="0" parTransId="{093617B9-ACB2-4AA4-A3B5-455DEE328A38}" sibTransId="{6E8198C2-834B-488F-9725-CBD9382D8F42}"/>
    <dgm:cxn modelId="{2CAA26E1-3545-41B2-BD83-2704E7D302A9}" type="presParOf" srcId="{0CB2A9F4-408F-4B98-B78B-ED6446E659CD}" destId="{E6C947F7-5057-463E-8FCB-3306D46635CE}" srcOrd="0" destOrd="0" presId="urn:microsoft.com/office/officeart/2005/8/layout/venn1"/>
    <dgm:cxn modelId="{9BEB4E06-9832-47CE-8CF0-C152BD4588C3}" type="presParOf" srcId="{0CB2A9F4-408F-4B98-B78B-ED6446E659CD}" destId="{2F1D447E-99BD-462F-83CB-B76CE8164F04}" srcOrd="1" destOrd="0" presId="urn:microsoft.com/office/officeart/2005/8/layout/venn1"/>
    <dgm:cxn modelId="{A54C25EB-CF9D-4C13-9DE4-AEBCDF8A0CCD}" type="presParOf" srcId="{0CB2A9F4-408F-4B98-B78B-ED6446E659CD}" destId="{FC0A5E96-DA68-4697-A7DE-A698DFB54B11}" srcOrd="2" destOrd="0" presId="urn:microsoft.com/office/officeart/2005/8/layout/venn1"/>
    <dgm:cxn modelId="{8710C3E7-A77B-4F7A-8390-5A1281C445F5}" type="presParOf" srcId="{0CB2A9F4-408F-4B98-B78B-ED6446E659CD}" destId="{F6626B2A-180B-46E2-9E92-708BFD3B1A4B}" srcOrd="3" destOrd="0" presId="urn:microsoft.com/office/officeart/2005/8/layout/venn1"/>
    <dgm:cxn modelId="{5B0D8DC7-5BE4-46BD-8267-2673D6303B67}" type="presParOf" srcId="{0CB2A9F4-408F-4B98-B78B-ED6446E659CD}" destId="{417C661C-A705-45C6-A386-3407A375CBF5}" srcOrd="4" destOrd="0" presId="urn:microsoft.com/office/officeart/2005/8/layout/venn1"/>
    <dgm:cxn modelId="{FF366F97-52FA-4653-AE24-0FF857DA0645}" type="presParOf" srcId="{0CB2A9F4-408F-4B98-B78B-ED6446E659CD}" destId="{9777803C-E3D2-4B26-A471-606D890E46AA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D793F53-640C-47CA-8495-83F68DB2082F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C0BEFB98-1EBD-4BA7-8F33-8E1EB6BFBAD9}">
      <dgm:prSet/>
      <dgm:spPr/>
      <dgm:t>
        <a:bodyPr/>
        <a:lstStyle/>
        <a:p>
          <a:r>
            <a:rPr lang="en-US"/>
            <a:t>till ekonomisystem</a:t>
          </a:r>
        </a:p>
      </dgm:t>
    </dgm:pt>
    <dgm:pt modelId="{54EBCC4A-4C5A-4614-9F21-F39B84EBA24D}" type="parTrans" cxnId="{638486FE-8B96-4B60-B57D-EA0F48D22897}">
      <dgm:prSet/>
      <dgm:spPr/>
      <dgm:t>
        <a:bodyPr/>
        <a:lstStyle/>
        <a:p>
          <a:endParaRPr lang="en-US"/>
        </a:p>
      </dgm:t>
    </dgm:pt>
    <dgm:pt modelId="{3E06E5DA-5704-4660-A63E-2808706ECABB}" type="sibTrans" cxnId="{638486FE-8B96-4B60-B57D-EA0F48D22897}">
      <dgm:prSet/>
      <dgm:spPr/>
      <dgm:t>
        <a:bodyPr/>
        <a:lstStyle/>
        <a:p>
          <a:endParaRPr lang="en-US"/>
        </a:p>
      </dgm:t>
    </dgm:pt>
    <dgm:pt modelId="{21E6B37C-217E-4238-935E-495D7DC3D046}">
      <dgm:prSet/>
      <dgm:spPr/>
      <dgm:t>
        <a:bodyPr/>
        <a:lstStyle/>
        <a:p>
          <a:r>
            <a:rPr lang="en-US"/>
            <a:t>till informationsmodeller och begrepp</a:t>
          </a:r>
        </a:p>
      </dgm:t>
    </dgm:pt>
    <dgm:pt modelId="{1032BE4A-6B9D-4B25-BE36-2B4093652D0F}" type="parTrans" cxnId="{0FAAFCBC-4088-47D2-BDAB-6AC200FC4853}">
      <dgm:prSet/>
      <dgm:spPr/>
      <dgm:t>
        <a:bodyPr/>
        <a:lstStyle/>
        <a:p>
          <a:endParaRPr lang="en-US"/>
        </a:p>
      </dgm:t>
    </dgm:pt>
    <dgm:pt modelId="{9CB2DBB4-1D3B-48A5-BC74-EF77392A1F67}" type="sibTrans" cxnId="{0FAAFCBC-4088-47D2-BDAB-6AC200FC4853}">
      <dgm:prSet/>
      <dgm:spPr/>
      <dgm:t>
        <a:bodyPr/>
        <a:lstStyle/>
        <a:p>
          <a:endParaRPr lang="en-US"/>
        </a:p>
      </dgm:t>
    </dgm:pt>
    <dgm:pt modelId="{A73D11F8-0077-4008-A711-E21D670DAE10}">
      <dgm:prSet/>
      <dgm:spPr/>
      <dgm:t>
        <a:bodyPr/>
        <a:lstStyle/>
        <a:p>
          <a:r>
            <a:rPr lang="en-US"/>
            <a:t>till katalog över systemintegrationer</a:t>
          </a:r>
        </a:p>
      </dgm:t>
    </dgm:pt>
    <dgm:pt modelId="{CC33E83C-EDA1-4C19-A2F2-9DB385595793}" type="parTrans" cxnId="{2414245E-60D7-4760-B814-B402EB3EBE31}">
      <dgm:prSet/>
      <dgm:spPr/>
      <dgm:t>
        <a:bodyPr/>
        <a:lstStyle/>
        <a:p>
          <a:endParaRPr lang="en-US"/>
        </a:p>
      </dgm:t>
    </dgm:pt>
    <dgm:pt modelId="{B375BAF1-1D3B-4DC9-B364-74D230F2AD3E}" type="sibTrans" cxnId="{2414245E-60D7-4760-B814-B402EB3EBE31}">
      <dgm:prSet/>
      <dgm:spPr/>
      <dgm:t>
        <a:bodyPr/>
        <a:lstStyle/>
        <a:p>
          <a:endParaRPr lang="en-US"/>
        </a:p>
      </dgm:t>
    </dgm:pt>
    <dgm:pt modelId="{F7924CAD-CAB5-4004-B6F7-E7A0D688FDB1}">
      <dgm:prSet/>
      <dgm:spPr/>
      <dgm:t>
        <a:bodyPr/>
        <a:lstStyle/>
        <a:p>
          <a:r>
            <a:rPr lang="en-US"/>
            <a:t>…</a:t>
          </a:r>
        </a:p>
      </dgm:t>
    </dgm:pt>
    <dgm:pt modelId="{EE182812-655E-449E-967A-8AC432A96241}" type="parTrans" cxnId="{8B341994-414F-4F5D-860F-0BC0177ABF2D}">
      <dgm:prSet/>
      <dgm:spPr/>
      <dgm:t>
        <a:bodyPr/>
        <a:lstStyle/>
        <a:p>
          <a:endParaRPr lang="en-US"/>
        </a:p>
      </dgm:t>
    </dgm:pt>
    <dgm:pt modelId="{3F61526B-9EED-4D0C-B43D-4AF7CAD76582}" type="sibTrans" cxnId="{8B341994-414F-4F5D-860F-0BC0177ABF2D}">
      <dgm:prSet/>
      <dgm:spPr/>
      <dgm:t>
        <a:bodyPr/>
        <a:lstStyle/>
        <a:p>
          <a:endParaRPr lang="en-US"/>
        </a:p>
      </dgm:t>
    </dgm:pt>
    <dgm:pt modelId="{E440D60B-FBB6-42FB-9CBA-DC251CD092EC}" type="pres">
      <dgm:prSet presAssocID="{5D793F53-640C-47CA-8495-83F68DB2082F}" presName="root" presStyleCnt="0">
        <dgm:presLayoutVars>
          <dgm:dir/>
          <dgm:resizeHandles val="exact"/>
        </dgm:presLayoutVars>
      </dgm:prSet>
      <dgm:spPr/>
    </dgm:pt>
    <dgm:pt modelId="{84462D1A-E13E-4AAC-B0CD-F1B37AC40EBF}" type="pres">
      <dgm:prSet presAssocID="{C0BEFB98-1EBD-4BA7-8F33-8E1EB6BFBAD9}" presName="compNode" presStyleCnt="0"/>
      <dgm:spPr/>
    </dgm:pt>
    <dgm:pt modelId="{BA59A276-9FE2-4C7F-8D32-4E083689CAEB}" type="pres">
      <dgm:prSet presAssocID="{C0BEFB98-1EBD-4BA7-8F33-8E1EB6BFBAD9}" presName="bgRect" presStyleLbl="bgShp" presStyleIdx="0" presStyleCnt="4"/>
      <dgm:spPr/>
    </dgm:pt>
    <dgm:pt modelId="{45FD2AA6-D2C3-4983-AABE-3F4CB77D14EE}" type="pres">
      <dgm:prSet presAssocID="{C0BEFB98-1EBD-4BA7-8F33-8E1EB6BFBAD9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ck"/>
        </a:ext>
      </dgm:extLst>
    </dgm:pt>
    <dgm:pt modelId="{1EE6656D-08F1-4C53-A640-0322BD913219}" type="pres">
      <dgm:prSet presAssocID="{C0BEFB98-1EBD-4BA7-8F33-8E1EB6BFBAD9}" presName="spaceRect" presStyleCnt="0"/>
      <dgm:spPr/>
    </dgm:pt>
    <dgm:pt modelId="{B350579A-539D-44E8-B6D4-E4F1182DCF6C}" type="pres">
      <dgm:prSet presAssocID="{C0BEFB98-1EBD-4BA7-8F33-8E1EB6BFBAD9}" presName="parTx" presStyleLbl="revTx" presStyleIdx="0" presStyleCnt="4">
        <dgm:presLayoutVars>
          <dgm:chMax val="0"/>
          <dgm:chPref val="0"/>
        </dgm:presLayoutVars>
      </dgm:prSet>
      <dgm:spPr/>
    </dgm:pt>
    <dgm:pt modelId="{BDD7E6EA-7AAE-4BC9-AD27-8C87771DE63E}" type="pres">
      <dgm:prSet presAssocID="{3E06E5DA-5704-4660-A63E-2808706ECABB}" presName="sibTrans" presStyleCnt="0"/>
      <dgm:spPr/>
    </dgm:pt>
    <dgm:pt modelId="{5F8915E5-1C82-4EB7-9930-F575BA2A8079}" type="pres">
      <dgm:prSet presAssocID="{21E6B37C-217E-4238-935E-495D7DC3D046}" presName="compNode" presStyleCnt="0"/>
      <dgm:spPr/>
    </dgm:pt>
    <dgm:pt modelId="{A6A192F4-7DD1-4A2F-93A3-775ACE18950D}" type="pres">
      <dgm:prSet presAssocID="{21E6B37C-217E-4238-935E-495D7DC3D046}" presName="bgRect" presStyleLbl="bgShp" presStyleIdx="1" presStyleCnt="4"/>
      <dgm:spPr/>
    </dgm:pt>
    <dgm:pt modelId="{538E77E7-2505-4EAD-9EA2-56C6B05C0177}" type="pres">
      <dgm:prSet presAssocID="{21E6B37C-217E-4238-935E-495D7DC3D046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lödlampa"/>
        </a:ext>
      </dgm:extLst>
    </dgm:pt>
    <dgm:pt modelId="{AE20487E-EC68-48D8-9A2D-8EB56A4351B6}" type="pres">
      <dgm:prSet presAssocID="{21E6B37C-217E-4238-935E-495D7DC3D046}" presName="spaceRect" presStyleCnt="0"/>
      <dgm:spPr/>
    </dgm:pt>
    <dgm:pt modelId="{F200E4F6-ED12-45F7-A889-013092A83F5E}" type="pres">
      <dgm:prSet presAssocID="{21E6B37C-217E-4238-935E-495D7DC3D046}" presName="parTx" presStyleLbl="revTx" presStyleIdx="1" presStyleCnt="4">
        <dgm:presLayoutVars>
          <dgm:chMax val="0"/>
          <dgm:chPref val="0"/>
        </dgm:presLayoutVars>
      </dgm:prSet>
      <dgm:spPr/>
    </dgm:pt>
    <dgm:pt modelId="{B1EE9072-87B5-4F8E-B457-4DCBABE94404}" type="pres">
      <dgm:prSet presAssocID="{9CB2DBB4-1D3B-48A5-BC74-EF77392A1F67}" presName="sibTrans" presStyleCnt="0"/>
      <dgm:spPr/>
    </dgm:pt>
    <dgm:pt modelId="{121FD7C9-955C-493C-823B-E06A5B2258D6}" type="pres">
      <dgm:prSet presAssocID="{A73D11F8-0077-4008-A711-E21D670DAE10}" presName="compNode" presStyleCnt="0"/>
      <dgm:spPr/>
    </dgm:pt>
    <dgm:pt modelId="{700F2856-0A19-4356-A6B2-AC884EDBAFDF}" type="pres">
      <dgm:prSet presAssocID="{A73D11F8-0077-4008-A711-E21D670DAE10}" presName="bgRect" presStyleLbl="bgShp" presStyleIdx="2" presStyleCnt="4"/>
      <dgm:spPr/>
    </dgm:pt>
    <dgm:pt modelId="{5BFB67AE-3FA1-4098-98FB-D0FCE4112D07}" type="pres">
      <dgm:prSet presAssocID="{A73D11F8-0077-4008-A711-E21D670DAE10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pen Folder"/>
        </a:ext>
      </dgm:extLst>
    </dgm:pt>
    <dgm:pt modelId="{D4058428-AF0C-4E5D-B122-012B172F3EF1}" type="pres">
      <dgm:prSet presAssocID="{A73D11F8-0077-4008-A711-E21D670DAE10}" presName="spaceRect" presStyleCnt="0"/>
      <dgm:spPr/>
    </dgm:pt>
    <dgm:pt modelId="{C786A239-50F0-445E-B8DF-DBE932ABC318}" type="pres">
      <dgm:prSet presAssocID="{A73D11F8-0077-4008-A711-E21D670DAE10}" presName="parTx" presStyleLbl="revTx" presStyleIdx="2" presStyleCnt="4">
        <dgm:presLayoutVars>
          <dgm:chMax val="0"/>
          <dgm:chPref val="0"/>
        </dgm:presLayoutVars>
      </dgm:prSet>
      <dgm:spPr/>
    </dgm:pt>
    <dgm:pt modelId="{2576F4BA-E409-4E11-9A88-3EAB470B2A5C}" type="pres">
      <dgm:prSet presAssocID="{B375BAF1-1D3B-4DC9-B364-74D230F2AD3E}" presName="sibTrans" presStyleCnt="0"/>
      <dgm:spPr/>
    </dgm:pt>
    <dgm:pt modelId="{2FF6D06D-B886-45DE-80D6-19058171200F}" type="pres">
      <dgm:prSet presAssocID="{F7924CAD-CAB5-4004-B6F7-E7A0D688FDB1}" presName="compNode" presStyleCnt="0"/>
      <dgm:spPr/>
    </dgm:pt>
    <dgm:pt modelId="{9D0F1334-7476-4ED5-B5AF-4035DD49A5E3}" type="pres">
      <dgm:prSet presAssocID="{F7924CAD-CAB5-4004-B6F7-E7A0D688FDB1}" presName="bgRect" presStyleLbl="bgShp" presStyleIdx="3" presStyleCnt="4"/>
      <dgm:spPr/>
    </dgm:pt>
    <dgm:pt modelId="{98A68F00-CADE-4BAB-AD91-B2C6FC4D214C}" type="pres">
      <dgm:prSet presAssocID="{F7924CAD-CAB5-4004-B6F7-E7A0D688FDB1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redit card"/>
        </a:ext>
      </dgm:extLst>
    </dgm:pt>
    <dgm:pt modelId="{7AF43DF7-DAEA-4CFE-9F89-0DE1EE2F2F87}" type="pres">
      <dgm:prSet presAssocID="{F7924CAD-CAB5-4004-B6F7-E7A0D688FDB1}" presName="spaceRect" presStyleCnt="0"/>
      <dgm:spPr/>
    </dgm:pt>
    <dgm:pt modelId="{DE4BF93A-77E2-496F-B34B-A736B1A935DE}" type="pres">
      <dgm:prSet presAssocID="{F7924CAD-CAB5-4004-B6F7-E7A0D688FDB1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7EE3CE1E-2DFB-472B-A857-0F56FBDDF3AF}" type="presOf" srcId="{A73D11F8-0077-4008-A711-E21D670DAE10}" destId="{C786A239-50F0-445E-B8DF-DBE932ABC318}" srcOrd="0" destOrd="0" presId="urn:microsoft.com/office/officeart/2018/2/layout/IconVerticalSolidList"/>
    <dgm:cxn modelId="{2414245E-60D7-4760-B814-B402EB3EBE31}" srcId="{5D793F53-640C-47CA-8495-83F68DB2082F}" destId="{A73D11F8-0077-4008-A711-E21D670DAE10}" srcOrd="2" destOrd="0" parTransId="{CC33E83C-EDA1-4C19-A2F2-9DB385595793}" sibTransId="{B375BAF1-1D3B-4DC9-B364-74D230F2AD3E}"/>
    <dgm:cxn modelId="{9B82CD4B-76AE-43B8-BB7F-C0E39FCE57B9}" type="presOf" srcId="{21E6B37C-217E-4238-935E-495D7DC3D046}" destId="{F200E4F6-ED12-45F7-A889-013092A83F5E}" srcOrd="0" destOrd="0" presId="urn:microsoft.com/office/officeart/2018/2/layout/IconVerticalSolidList"/>
    <dgm:cxn modelId="{8B341994-414F-4F5D-860F-0BC0177ABF2D}" srcId="{5D793F53-640C-47CA-8495-83F68DB2082F}" destId="{F7924CAD-CAB5-4004-B6F7-E7A0D688FDB1}" srcOrd="3" destOrd="0" parTransId="{EE182812-655E-449E-967A-8AC432A96241}" sibTransId="{3F61526B-9EED-4D0C-B43D-4AF7CAD76582}"/>
    <dgm:cxn modelId="{B973BB9F-22CD-4E89-9394-F214A025F457}" type="presOf" srcId="{5D793F53-640C-47CA-8495-83F68DB2082F}" destId="{E440D60B-FBB6-42FB-9CBA-DC251CD092EC}" srcOrd="0" destOrd="0" presId="urn:microsoft.com/office/officeart/2018/2/layout/IconVerticalSolidList"/>
    <dgm:cxn modelId="{143644B8-FBED-441F-892C-A6ABBCACE722}" type="presOf" srcId="{F7924CAD-CAB5-4004-B6F7-E7A0D688FDB1}" destId="{DE4BF93A-77E2-496F-B34B-A736B1A935DE}" srcOrd="0" destOrd="0" presId="urn:microsoft.com/office/officeart/2018/2/layout/IconVerticalSolidList"/>
    <dgm:cxn modelId="{0FAAFCBC-4088-47D2-BDAB-6AC200FC4853}" srcId="{5D793F53-640C-47CA-8495-83F68DB2082F}" destId="{21E6B37C-217E-4238-935E-495D7DC3D046}" srcOrd="1" destOrd="0" parTransId="{1032BE4A-6B9D-4B25-BE36-2B4093652D0F}" sibTransId="{9CB2DBB4-1D3B-48A5-BC74-EF77392A1F67}"/>
    <dgm:cxn modelId="{851139D0-CD07-4BB1-85CE-BE8D2C29709C}" type="presOf" srcId="{C0BEFB98-1EBD-4BA7-8F33-8E1EB6BFBAD9}" destId="{B350579A-539D-44E8-B6D4-E4F1182DCF6C}" srcOrd="0" destOrd="0" presId="urn:microsoft.com/office/officeart/2018/2/layout/IconVerticalSolidList"/>
    <dgm:cxn modelId="{638486FE-8B96-4B60-B57D-EA0F48D22897}" srcId="{5D793F53-640C-47CA-8495-83F68DB2082F}" destId="{C0BEFB98-1EBD-4BA7-8F33-8E1EB6BFBAD9}" srcOrd="0" destOrd="0" parTransId="{54EBCC4A-4C5A-4614-9F21-F39B84EBA24D}" sibTransId="{3E06E5DA-5704-4660-A63E-2808706ECABB}"/>
    <dgm:cxn modelId="{117CA7C5-B1A7-4AAF-A96D-A1DA83D3B98A}" type="presParOf" srcId="{E440D60B-FBB6-42FB-9CBA-DC251CD092EC}" destId="{84462D1A-E13E-4AAC-B0CD-F1B37AC40EBF}" srcOrd="0" destOrd="0" presId="urn:microsoft.com/office/officeart/2018/2/layout/IconVerticalSolidList"/>
    <dgm:cxn modelId="{00E00C19-7708-4A71-83EC-4EF1953167E6}" type="presParOf" srcId="{84462D1A-E13E-4AAC-B0CD-F1B37AC40EBF}" destId="{BA59A276-9FE2-4C7F-8D32-4E083689CAEB}" srcOrd="0" destOrd="0" presId="urn:microsoft.com/office/officeart/2018/2/layout/IconVerticalSolidList"/>
    <dgm:cxn modelId="{91376234-A8B0-4066-9640-5440270FC293}" type="presParOf" srcId="{84462D1A-E13E-4AAC-B0CD-F1B37AC40EBF}" destId="{45FD2AA6-D2C3-4983-AABE-3F4CB77D14EE}" srcOrd="1" destOrd="0" presId="urn:microsoft.com/office/officeart/2018/2/layout/IconVerticalSolidList"/>
    <dgm:cxn modelId="{6F0E98A1-CC2D-4B4F-89CB-3D94F6E73EFB}" type="presParOf" srcId="{84462D1A-E13E-4AAC-B0CD-F1B37AC40EBF}" destId="{1EE6656D-08F1-4C53-A640-0322BD913219}" srcOrd="2" destOrd="0" presId="urn:microsoft.com/office/officeart/2018/2/layout/IconVerticalSolidList"/>
    <dgm:cxn modelId="{DD90048C-049A-4E7A-A851-1BEC3F0A8985}" type="presParOf" srcId="{84462D1A-E13E-4AAC-B0CD-F1B37AC40EBF}" destId="{B350579A-539D-44E8-B6D4-E4F1182DCF6C}" srcOrd="3" destOrd="0" presId="urn:microsoft.com/office/officeart/2018/2/layout/IconVerticalSolidList"/>
    <dgm:cxn modelId="{F1C38687-2172-43CE-B8A4-FEA8C149480B}" type="presParOf" srcId="{E440D60B-FBB6-42FB-9CBA-DC251CD092EC}" destId="{BDD7E6EA-7AAE-4BC9-AD27-8C87771DE63E}" srcOrd="1" destOrd="0" presId="urn:microsoft.com/office/officeart/2018/2/layout/IconVerticalSolidList"/>
    <dgm:cxn modelId="{8096D418-E596-435A-9933-5DD8208D483F}" type="presParOf" srcId="{E440D60B-FBB6-42FB-9CBA-DC251CD092EC}" destId="{5F8915E5-1C82-4EB7-9930-F575BA2A8079}" srcOrd="2" destOrd="0" presId="urn:microsoft.com/office/officeart/2018/2/layout/IconVerticalSolidList"/>
    <dgm:cxn modelId="{0224F870-E2B5-4A9B-8517-BAF951D6BDFA}" type="presParOf" srcId="{5F8915E5-1C82-4EB7-9930-F575BA2A8079}" destId="{A6A192F4-7DD1-4A2F-93A3-775ACE18950D}" srcOrd="0" destOrd="0" presId="urn:microsoft.com/office/officeart/2018/2/layout/IconVerticalSolidList"/>
    <dgm:cxn modelId="{D28D1DEC-8D36-4AD7-B56D-887C92DA0D37}" type="presParOf" srcId="{5F8915E5-1C82-4EB7-9930-F575BA2A8079}" destId="{538E77E7-2505-4EAD-9EA2-56C6B05C0177}" srcOrd="1" destOrd="0" presId="urn:microsoft.com/office/officeart/2018/2/layout/IconVerticalSolidList"/>
    <dgm:cxn modelId="{7721F808-DD25-49DA-B8B4-86EA6751259E}" type="presParOf" srcId="{5F8915E5-1C82-4EB7-9930-F575BA2A8079}" destId="{AE20487E-EC68-48D8-9A2D-8EB56A4351B6}" srcOrd="2" destOrd="0" presId="urn:microsoft.com/office/officeart/2018/2/layout/IconVerticalSolidList"/>
    <dgm:cxn modelId="{56367DC8-A9DB-40A9-AD74-333B838AE275}" type="presParOf" srcId="{5F8915E5-1C82-4EB7-9930-F575BA2A8079}" destId="{F200E4F6-ED12-45F7-A889-013092A83F5E}" srcOrd="3" destOrd="0" presId="urn:microsoft.com/office/officeart/2018/2/layout/IconVerticalSolidList"/>
    <dgm:cxn modelId="{C2DDCF35-0E7A-4325-BE6F-4D3194FAC821}" type="presParOf" srcId="{E440D60B-FBB6-42FB-9CBA-DC251CD092EC}" destId="{B1EE9072-87B5-4F8E-B457-4DCBABE94404}" srcOrd="3" destOrd="0" presId="urn:microsoft.com/office/officeart/2018/2/layout/IconVerticalSolidList"/>
    <dgm:cxn modelId="{E5D589C5-E229-4A42-991B-C9FCE7DBAE19}" type="presParOf" srcId="{E440D60B-FBB6-42FB-9CBA-DC251CD092EC}" destId="{121FD7C9-955C-493C-823B-E06A5B2258D6}" srcOrd="4" destOrd="0" presId="urn:microsoft.com/office/officeart/2018/2/layout/IconVerticalSolidList"/>
    <dgm:cxn modelId="{40B8BF57-49AC-49E8-A4A3-9ACAE573E03A}" type="presParOf" srcId="{121FD7C9-955C-493C-823B-E06A5B2258D6}" destId="{700F2856-0A19-4356-A6B2-AC884EDBAFDF}" srcOrd="0" destOrd="0" presId="urn:microsoft.com/office/officeart/2018/2/layout/IconVerticalSolidList"/>
    <dgm:cxn modelId="{A43E69F6-04CA-4E91-AB45-8146ECF6099D}" type="presParOf" srcId="{121FD7C9-955C-493C-823B-E06A5B2258D6}" destId="{5BFB67AE-3FA1-4098-98FB-D0FCE4112D07}" srcOrd="1" destOrd="0" presId="urn:microsoft.com/office/officeart/2018/2/layout/IconVerticalSolidList"/>
    <dgm:cxn modelId="{30A85B91-C632-4EBF-A7AC-E2DC19598D5C}" type="presParOf" srcId="{121FD7C9-955C-493C-823B-E06A5B2258D6}" destId="{D4058428-AF0C-4E5D-B122-012B172F3EF1}" srcOrd="2" destOrd="0" presId="urn:microsoft.com/office/officeart/2018/2/layout/IconVerticalSolidList"/>
    <dgm:cxn modelId="{7D03CF7F-4B69-4C95-8E1E-B656263C2CB2}" type="presParOf" srcId="{121FD7C9-955C-493C-823B-E06A5B2258D6}" destId="{C786A239-50F0-445E-B8DF-DBE932ABC318}" srcOrd="3" destOrd="0" presId="urn:microsoft.com/office/officeart/2018/2/layout/IconVerticalSolidList"/>
    <dgm:cxn modelId="{E6BBAEAB-A378-42B0-8A50-3AC5E1198D8B}" type="presParOf" srcId="{E440D60B-FBB6-42FB-9CBA-DC251CD092EC}" destId="{2576F4BA-E409-4E11-9A88-3EAB470B2A5C}" srcOrd="5" destOrd="0" presId="urn:microsoft.com/office/officeart/2018/2/layout/IconVerticalSolidList"/>
    <dgm:cxn modelId="{9D50F704-C1D5-41E3-A084-B18BBE93E51F}" type="presParOf" srcId="{E440D60B-FBB6-42FB-9CBA-DC251CD092EC}" destId="{2FF6D06D-B886-45DE-80D6-19058171200F}" srcOrd="6" destOrd="0" presId="urn:microsoft.com/office/officeart/2018/2/layout/IconVerticalSolidList"/>
    <dgm:cxn modelId="{8968373B-D8E6-4B84-A2B3-CCE54AE59191}" type="presParOf" srcId="{2FF6D06D-B886-45DE-80D6-19058171200F}" destId="{9D0F1334-7476-4ED5-B5AF-4035DD49A5E3}" srcOrd="0" destOrd="0" presId="urn:microsoft.com/office/officeart/2018/2/layout/IconVerticalSolidList"/>
    <dgm:cxn modelId="{032083E6-5238-4DAD-A55A-A9C66CB253EC}" type="presParOf" srcId="{2FF6D06D-B886-45DE-80D6-19058171200F}" destId="{98A68F00-CADE-4BAB-AD91-B2C6FC4D214C}" srcOrd="1" destOrd="0" presId="urn:microsoft.com/office/officeart/2018/2/layout/IconVerticalSolidList"/>
    <dgm:cxn modelId="{C4E37362-D812-4D63-B6FF-621EF15DD0D2}" type="presParOf" srcId="{2FF6D06D-B886-45DE-80D6-19058171200F}" destId="{7AF43DF7-DAEA-4CFE-9F89-0DE1EE2F2F87}" srcOrd="2" destOrd="0" presId="urn:microsoft.com/office/officeart/2018/2/layout/IconVerticalSolidList"/>
    <dgm:cxn modelId="{137BC40F-BFEF-42E2-A3F2-F768EAD393F4}" type="presParOf" srcId="{2FF6D06D-B886-45DE-80D6-19058171200F}" destId="{DE4BF93A-77E2-496F-B34B-A736B1A935D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00CCC18-5CD0-4DDD-BAA6-F0C4785BC0C8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E8B82F7-B7E2-43A7-9C5B-465C0EED9923}">
      <dgm:prSet/>
      <dgm:spPr/>
      <dgm:t>
        <a:bodyPr/>
        <a:lstStyle/>
        <a:p>
          <a:r>
            <a:rPr lang="en-US"/>
            <a:t>Andra kommuner</a:t>
          </a:r>
        </a:p>
      </dgm:t>
    </dgm:pt>
    <dgm:pt modelId="{D1531E86-9EA1-417C-A27C-0F1F83B55C18}" type="parTrans" cxnId="{AD215C33-70D6-4E35-8C1F-E45FB0AB5E26}">
      <dgm:prSet/>
      <dgm:spPr/>
      <dgm:t>
        <a:bodyPr/>
        <a:lstStyle/>
        <a:p>
          <a:endParaRPr lang="en-US"/>
        </a:p>
      </dgm:t>
    </dgm:pt>
    <dgm:pt modelId="{952D6308-7BDE-4B1E-B983-02801D37C6BD}" type="sibTrans" cxnId="{AD215C33-70D6-4E35-8C1F-E45FB0AB5E26}">
      <dgm:prSet/>
      <dgm:spPr/>
      <dgm:t>
        <a:bodyPr/>
        <a:lstStyle/>
        <a:p>
          <a:endParaRPr lang="en-US"/>
        </a:p>
      </dgm:t>
    </dgm:pt>
    <dgm:pt modelId="{8F62F10E-76B3-4617-8E38-326E24F4173D}">
      <dgm:prSet/>
      <dgm:spPr/>
      <dgm:t>
        <a:bodyPr/>
        <a:lstStyle/>
        <a:p>
          <a:r>
            <a:rPr lang="en-US"/>
            <a:t>Avtalssamverkan, gemensamt system</a:t>
          </a:r>
        </a:p>
      </dgm:t>
    </dgm:pt>
    <dgm:pt modelId="{5F0B1A0D-B49B-43EA-BAAA-8C8B51CD78FD}" type="parTrans" cxnId="{BEA47FF7-90C9-4C0B-930B-58A0E1919672}">
      <dgm:prSet/>
      <dgm:spPr/>
      <dgm:t>
        <a:bodyPr/>
        <a:lstStyle/>
        <a:p>
          <a:endParaRPr lang="en-US"/>
        </a:p>
      </dgm:t>
    </dgm:pt>
    <dgm:pt modelId="{2E5B6EA1-1A2A-4A8D-9404-667EDB2EB8CF}" type="sibTrans" cxnId="{BEA47FF7-90C9-4C0B-930B-58A0E1919672}">
      <dgm:prSet/>
      <dgm:spPr/>
      <dgm:t>
        <a:bodyPr/>
        <a:lstStyle/>
        <a:p>
          <a:endParaRPr lang="en-US"/>
        </a:p>
      </dgm:t>
    </dgm:pt>
    <dgm:pt modelId="{6591A195-C5B4-4647-B185-6025F21F5FA4}">
      <dgm:prSet/>
      <dgm:spPr/>
      <dgm:t>
        <a:bodyPr/>
        <a:lstStyle/>
        <a:p>
          <a:r>
            <a:rPr lang="en-US"/>
            <a:t>Sin region</a:t>
          </a:r>
        </a:p>
      </dgm:t>
    </dgm:pt>
    <dgm:pt modelId="{13A4A4EB-1388-4532-9082-7F5E29DA3742}" type="parTrans" cxnId="{5C9AABF9-B209-4521-ACA2-E425289AE899}">
      <dgm:prSet/>
      <dgm:spPr/>
      <dgm:t>
        <a:bodyPr/>
        <a:lstStyle/>
        <a:p>
          <a:endParaRPr lang="en-US"/>
        </a:p>
      </dgm:t>
    </dgm:pt>
    <dgm:pt modelId="{7C38B41A-73FE-440E-8DFB-2453D4B8D2BA}" type="sibTrans" cxnId="{5C9AABF9-B209-4521-ACA2-E425289AE899}">
      <dgm:prSet/>
      <dgm:spPr/>
      <dgm:t>
        <a:bodyPr/>
        <a:lstStyle/>
        <a:p>
          <a:endParaRPr lang="en-US"/>
        </a:p>
      </dgm:t>
    </dgm:pt>
    <dgm:pt modelId="{63C3450F-5551-445C-817F-F41B688C769E}">
      <dgm:prSet/>
      <dgm:spPr/>
      <dgm:t>
        <a:bodyPr/>
        <a:lstStyle/>
        <a:p>
          <a:r>
            <a:rPr lang="en-US"/>
            <a:t>Överlämnande av vårdansvar (SIP)</a:t>
          </a:r>
        </a:p>
      </dgm:t>
    </dgm:pt>
    <dgm:pt modelId="{AC382AC0-4E63-47B2-86C8-10E533692404}" type="parTrans" cxnId="{0B63C46C-BC5B-4FA7-A647-56B86764614F}">
      <dgm:prSet/>
      <dgm:spPr/>
      <dgm:t>
        <a:bodyPr/>
        <a:lstStyle/>
        <a:p>
          <a:endParaRPr lang="en-US"/>
        </a:p>
      </dgm:t>
    </dgm:pt>
    <dgm:pt modelId="{1DAD2FB2-FA09-4356-A07F-1831E156C0EF}" type="sibTrans" cxnId="{0B63C46C-BC5B-4FA7-A647-56B86764614F}">
      <dgm:prSet/>
      <dgm:spPr/>
      <dgm:t>
        <a:bodyPr/>
        <a:lstStyle/>
        <a:p>
          <a:endParaRPr lang="en-US"/>
        </a:p>
      </dgm:t>
    </dgm:pt>
    <dgm:pt modelId="{917CE987-2463-4191-8F26-6EED1D75D66E}">
      <dgm:prSet/>
      <dgm:spPr/>
      <dgm:t>
        <a:bodyPr/>
        <a:lstStyle/>
        <a:p>
          <a:r>
            <a:rPr lang="en-US"/>
            <a:t>Externa utförare</a:t>
          </a:r>
        </a:p>
      </dgm:t>
    </dgm:pt>
    <dgm:pt modelId="{BCFE9158-4213-4C40-A23F-5584DDB48BE0}" type="parTrans" cxnId="{BFED2491-9062-4711-A966-1D82C21317EF}">
      <dgm:prSet/>
      <dgm:spPr/>
      <dgm:t>
        <a:bodyPr/>
        <a:lstStyle/>
        <a:p>
          <a:endParaRPr lang="en-US"/>
        </a:p>
      </dgm:t>
    </dgm:pt>
    <dgm:pt modelId="{300546C0-A275-4618-A98F-89FD2BF6CCF5}" type="sibTrans" cxnId="{BFED2491-9062-4711-A966-1D82C21317EF}">
      <dgm:prSet/>
      <dgm:spPr/>
      <dgm:t>
        <a:bodyPr/>
        <a:lstStyle/>
        <a:p>
          <a:endParaRPr lang="en-US"/>
        </a:p>
      </dgm:t>
    </dgm:pt>
    <dgm:pt modelId="{3B635D35-D75E-48CB-B0CF-2D63E54EFD26}">
      <dgm:prSet/>
      <dgm:spPr/>
      <dgm:t>
        <a:bodyPr/>
        <a:lstStyle/>
        <a:p>
          <a:r>
            <a:rPr lang="en-US" dirty="0" err="1"/>
            <a:t>Inrapportering</a:t>
          </a:r>
          <a:r>
            <a:rPr lang="en-US" dirty="0"/>
            <a:t> </a:t>
          </a:r>
          <a:r>
            <a:rPr lang="en-US" dirty="0" err="1"/>
            <a:t>eller</a:t>
          </a:r>
          <a:r>
            <a:rPr lang="en-US" dirty="0"/>
            <a:t> externa </a:t>
          </a:r>
          <a:r>
            <a:rPr lang="en-US" dirty="0" err="1"/>
            <a:t>användare</a:t>
          </a:r>
          <a:endParaRPr lang="en-US" dirty="0"/>
        </a:p>
      </dgm:t>
    </dgm:pt>
    <dgm:pt modelId="{2E628DED-7898-4241-84C8-313A05EA580F}" type="parTrans" cxnId="{68EFECB2-79EB-4224-AD28-309BC00DAEC6}">
      <dgm:prSet/>
      <dgm:spPr/>
      <dgm:t>
        <a:bodyPr/>
        <a:lstStyle/>
        <a:p>
          <a:endParaRPr lang="en-US"/>
        </a:p>
      </dgm:t>
    </dgm:pt>
    <dgm:pt modelId="{EF7F5D7D-C5E6-40A0-99B2-317CBBAA2A9B}" type="sibTrans" cxnId="{68EFECB2-79EB-4224-AD28-309BC00DAEC6}">
      <dgm:prSet/>
      <dgm:spPr/>
      <dgm:t>
        <a:bodyPr/>
        <a:lstStyle/>
        <a:p>
          <a:endParaRPr lang="en-US"/>
        </a:p>
      </dgm:t>
    </dgm:pt>
    <dgm:pt modelId="{0AB1DB98-0183-41B4-907A-853A94E6A107}">
      <dgm:prSet/>
      <dgm:spPr/>
      <dgm:t>
        <a:bodyPr/>
        <a:lstStyle/>
        <a:p>
          <a:r>
            <a:rPr lang="en-US"/>
            <a:t>Sektoriella resurser</a:t>
          </a:r>
        </a:p>
      </dgm:t>
    </dgm:pt>
    <dgm:pt modelId="{13837830-7CAD-4FFC-912A-FFF705EAB03F}" type="parTrans" cxnId="{A01A5D3A-E89C-4C9E-A698-1C881B080B8F}">
      <dgm:prSet/>
      <dgm:spPr/>
      <dgm:t>
        <a:bodyPr/>
        <a:lstStyle/>
        <a:p>
          <a:endParaRPr lang="en-US"/>
        </a:p>
      </dgm:t>
    </dgm:pt>
    <dgm:pt modelId="{DA89BCC8-4FEF-4A78-B892-1B908790E14A}" type="sibTrans" cxnId="{A01A5D3A-E89C-4C9E-A698-1C881B080B8F}">
      <dgm:prSet/>
      <dgm:spPr/>
      <dgm:t>
        <a:bodyPr/>
        <a:lstStyle/>
        <a:p>
          <a:endParaRPr lang="en-US"/>
        </a:p>
      </dgm:t>
    </dgm:pt>
    <dgm:pt modelId="{8E769FD3-82AC-4EB9-910C-F56BE5400ED9}">
      <dgm:prSet/>
      <dgm:spPr/>
      <dgm:t>
        <a:bodyPr/>
        <a:lstStyle/>
        <a:p>
          <a:r>
            <a:rPr lang="en-US" dirty="0"/>
            <a:t>Register (</a:t>
          </a:r>
          <a:r>
            <a:rPr lang="en-US" dirty="0" err="1"/>
            <a:t>kvalitetsregister</a:t>
          </a:r>
          <a:r>
            <a:rPr lang="en-US" dirty="0"/>
            <a:t>)</a:t>
          </a:r>
        </a:p>
      </dgm:t>
    </dgm:pt>
    <dgm:pt modelId="{64EC978A-F134-48E8-9746-97C3598129D6}" type="parTrans" cxnId="{07B06FE5-16B3-4DAE-AC66-0D53A9B346ED}">
      <dgm:prSet/>
      <dgm:spPr/>
      <dgm:t>
        <a:bodyPr/>
        <a:lstStyle/>
        <a:p>
          <a:endParaRPr lang="en-US"/>
        </a:p>
      </dgm:t>
    </dgm:pt>
    <dgm:pt modelId="{7D31A131-C960-4D81-827C-96638F495B77}" type="sibTrans" cxnId="{07B06FE5-16B3-4DAE-AC66-0D53A9B346ED}">
      <dgm:prSet/>
      <dgm:spPr/>
      <dgm:t>
        <a:bodyPr/>
        <a:lstStyle/>
        <a:p>
          <a:endParaRPr lang="en-US"/>
        </a:p>
      </dgm:t>
    </dgm:pt>
    <dgm:pt modelId="{8ABD2B94-6716-4589-B378-E2D1248C080C}">
      <dgm:prSet/>
      <dgm:spPr/>
      <dgm:t>
        <a:bodyPr/>
        <a:lstStyle/>
        <a:p>
          <a:r>
            <a:rPr lang="en-US"/>
            <a:t>Nationella resurser</a:t>
          </a:r>
        </a:p>
      </dgm:t>
    </dgm:pt>
    <dgm:pt modelId="{36DCCFA4-7E14-4EC4-A922-895E2CD21741}" type="parTrans" cxnId="{B6D4BC4F-B823-4A02-AA8A-29525A33CFEF}">
      <dgm:prSet/>
      <dgm:spPr/>
      <dgm:t>
        <a:bodyPr/>
        <a:lstStyle/>
        <a:p>
          <a:endParaRPr lang="en-US"/>
        </a:p>
      </dgm:t>
    </dgm:pt>
    <dgm:pt modelId="{A9CD2AE6-F795-4B9C-AF3C-5CCB9DD594D8}" type="sibTrans" cxnId="{B6D4BC4F-B823-4A02-AA8A-29525A33CFEF}">
      <dgm:prSet/>
      <dgm:spPr/>
      <dgm:t>
        <a:bodyPr/>
        <a:lstStyle/>
        <a:p>
          <a:endParaRPr lang="en-US"/>
        </a:p>
      </dgm:t>
    </dgm:pt>
    <dgm:pt modelId="{0CE645BB-7F14-4065-80C6-D602B63C9BBF}">
      <dgm:prSet/>
      <dgm:spPr/>
      <dgm:t>
        <a:bodyPr/>
        <a:lstStyle/>
        <a:p>
          <a:r>
            <a:rPr lang="en-US" dirty="0" err="1"/>
            <a:t>Nationella</a:t>
          </a:r>
          <a:r>
            <a:rPr lang="en-US" dirty="0"/>
            <a:t> </a:t>
          </a:r>
          <a:r>
            <a:rPr lang="en-US" dirty="0" err="1"/>
            <a:t>grunddata</a:t>
          </a:r>
          <a:endParaRPr lang="en-US" dirty="0"/>
        </a:p>
      </dgm:t>
    </dgm:pt>
    <dgm:pt modelId="{AE34ACAE-D66C-4B7C-872E-48BCA8B38EBD}" type="parTrans" cxnId="{AAE57982-05B6-48AD-86CA-96C15C37A88F}">
      <dgm:prSet/>
      <dgm:spPr/>
      <dgm:t>
        <a:bodyPr/>
        <a:lstStyle/>
        <a:p>
          <a:endParaRPr lang="en-US"/>
        </a:p>
      </dgm:t>
    </dgm:pt>
    <dgm:pt modelId="{556586A0-AD56-422B-855B-353C633847FC}" type="sibTrans" cxnId="{AAE57982-05B6-48AD-86CA-96C15C37A88F}">
      <dgm:prSet/>
      <dgm:spPr/>
      <dgm:t>
        <a:bodyPr/>
        <a:lstStyle/>
        <a:p>
          <a:endParaRPr lang="en-US"/>
        </a:p>
      </dgm:t>
    </dgm:pt>
    <dgm:pt modelId="{D27A8035-13DA-4A0F-8265-CD24098DCD3E}">
      <dgm:prSet/>
      <dgm:spPr/>
      <dgm:t>
        <a:bodyPr/>
        <a:lstStyle/>
        <a:p>
          <a:r>
            <a:rPr lang="en-US" dirty="0" err="1"/>
            <a:t>Infrastruktur</a:t>
          </a:r>
          <a:endParaRPr lang="en-US" dirty="0"/>
        </a:p>
      </dgm:t>
    </dgm:pt>
    <dgm:pt modelId="{D19326EF-C32B-4D6F-A99D-683E1B2E5EDD}" type="parTrans" cxnId="{D250980D-B785-4B53-BCB1-BD94D5EC9A5D}">
      <dgm:prSet/>
      <dgm:spPr/>
      <dgm:t>
        <a:bodyPr/>
        <a:lstStyle/>
        <a:p>
          <a:endParaRPr lang="sv-SE"/>
        </a:p>
      </dgm:t>
    </dgm:pt>
    <dgm:pt modelId="{C638C25A-F12D-4959-ADCC-302F8E3FDAB6}" type="sibTrans" cxnId="{D250980D-B785-4B53-BCB1-BD94D5EC9A5D}">
      <dgm:prSet/>
      <dgm:spPr/>
      <dgm:t>
        <a:bodyPr/>
        <a:lstStyle/>
        <a:p>
          <a:endParaRPr lang="sv-SE"/>
        </a:p>
      </dgm:t>
    </dgm:pt>
    <dgm:pt modelId="{2F6B86B5-6083-46E3-9B33-6A35B1C8F460}">
      <dgm:prSet/>
      <dgm:spPr/>
      <dgm:t>
        <a:bodyPr/>
        <a:lstStyle/>
        <a:p>
          <a:r>
            <a:rPr lang="en-US" dirty="0" err="1"/>
            <a:t>Kataloger</a:t>
          </a:r>
          <a:r>
            <a:rPr lang="en-US" dirty="0"/>
            <a:t> (HSA)</a:t>
          </a:r>
        </a:p>
      </dgm:t>
    </dgm:pt>
    <dgm:pt modelId="{2FB53FD5-D770-4969-A32D-F2A75AE85DC3}" type="parTrans" cxnId="{E2522057-5F87-413E-A861-FDD8C3765E7F}">
      <dgm:prSet/>
      <dgm:spPr/>
      <dgm:t>
        <a:bodyPr/>
        <a:lstStyle/>
        <a:p>
          <a:endParaRPr lang="sv-SE"/>
        </a:p>
      </dgm:t>
    </dgm:pt>
    <dgm:pt modelId="{1EB576A3-D9E8-453D-B803-9598D4B5F6C8}" type="sibTrans" cxnId="{E2522057-5F87-413E-A861-FDD8C3765E7F}">
      <dgm:prSet/>
      <dgm:spPr/>
      <dgm:t>
        <a:bodyPr/>
        <a:lstStyle/>
        <a:p>
          <a:endParaRPr lang="sv-SE"/>
        </a:p>
      </dgm:t>
    </dgm:pt>
    <dgm:pt modelId="{4FA6997E-4A1E-4392-A210-CE54441BBDF7}">
      <dgm:prSet/>
      <dgm:spPr/>
      <dgm:t>
        <a:bodyPr/>
        <a:lstStyle/>
        <a:p>
          <a:r>
            <a:rPr lang="en-US"/>
            <a:t>Tjänster </a:t>
          </a:r>
          <a:r>
            <a:rPr lang="en-US" dirty="0"/>
            <a:t>(</a:t>
          </a:r>
          <a:r>
            <a:rPr lang="en-US" dirty="0" err="1"/>
            <a:t>Nationell</a:t>
          </a:r>
          <a:r>
            <a:rPr lang="en-US" dirty="0"/>
            <a:t> </a:t>
          </a:r>
          <a:r>
            <a:rPr lang="en-US" dirty="0" err="1"/>
            <a:t>PatientÖversikt</a:t>
          </a:r>
          <a:r>
            <a:rPr lang="en-US" dirty="0"/>
            <a:t>)</a:t>
          </a:r>
        </a:p>
      </dgm:t>
    </dgm:pt>
    <dgm:pt modelId="{6AF75CAD-6D0D-4B30-B651-9015A99A7B36}" type="parTrans" cxnId="{FFCD6C46-F078-4A77-A0D2-CDBD05DBBD97}">
      <dgm:prSet/>
      <dgm:spPr/>
      <dgm:t>
        <a:bodyPr/>
        <a:lstStyle/>
        <a:p>
          <a:endParaRPr lang="sv-SE"/>
        </a:p>
      </dgm:t>
    </dgm:pt>
    <dgm:pt modelId="{CA6330E6-F6A1-4291-A4CE-C66EC3E6B8BA}" type="sibTrans" cxnId="{FFCD6C46-F078-4A77-A0D2-CDBD05DBBD97}">
      <dgm:prSet/>
      <dgm:spPr/>
      <dgm:t>
        <a:bodyPr/>
        <a:lstStyle/>
        <a:p>
          <a:endParaRPr lang="sv-SE"/>
        </a:p>
      </dgm:t>
    </dgm:pt>
    <dgm:pt modelId="{F1D6BE71-2981-41ED-A7C1-3AAB3337210A}" type="pres">
      <dgm:prSet presAssocID="{500CCC18-5CD0-4DDD-BAA6-F0C4785BC0C8}" presName="Name0" presStyleCnt="0">
        <dgm:presLayoutVars>
          <dgm:dir/>
          <dgm:animLvl val="lvl"/>
          <dgm:resizeHandles val="exact"/>
        </dgm:presLayoutVars>
      </dgm:prSet>
      <dgm:spPr/>
    </dgm:pt>
    <dgm:pt modelId="{F8E41A06-154A-41B1-883C-488E5A415743}" type="pres">
      <dgm:prSet presAssocID="{4E8B82F7-B7E2-43A7-9C5B-465C0EED9923}" presName="composite" presStyleCnt="0"/>
      <dgm:spPr/>
    </dgm:pt>
    <dgm:pt modelId="{1CA6C31C-35DD-4EAF-92BE-FD6BEE801DCA}" type="pres">
      <dgm:prSet presAssocID="{4E8B82F7-B7E2-43A7-9C5B-465C0EED9923}" presName="parTx" presStyleLbl="alignNode1" presStyleIdx="0" presStyleCnt="5">
        <dgm:presLayoutVars>
          <dgm:chMax val="0"/>
          <dgm:chPref val="0"/>
          <dgm:bulletEnabled val="1"/>
        </dgm:presLayoutVars>
      </dgm:prSet>
      <dgm:spPr/>
    </dgm:pt>
    <dgm:pt modelId="{1E04089D-44B9-43B4-98C7-475DD269B10A}" type="pres">
      <dgm:prSet presAssocID="{4E8B82F7-B7E2-43A7-9C5B-465C0EED9923}" presName="desTx" presStyleLbl="alignAccFollowNode1" presStyleIdx="0" presStyleCnt="5">
        <dgm:presLayoutVars>
          <dgm:bulletEnabled val="1"/>
        </dgm:presLayoutVars>
      </dgm:prSet>
      <dgm:spPr/>
    </dgm:pt>
    <dgm:pt modelId="{CBBBB632-8358-4811-9B8C-8604ACD97B05}" type="pres">
      <dgm:prSet presAssocID="{952D6308-7BDE-4B1E-B983-02801D37C6BD}" presName="space" presStyleCnt="0"/>
      <dgm:spPr/>
    </dgm:pt>
    <dgm:pt modelId="{4D564303-C0F7-4671-8E97-17FC2EC4631D}" type="pres">
      <dgm:prSet presAssocID="{6591A195-C5B4-4647-B185-6025F21F5FA4}" presName="composite" presStyleCnt="0"/>
      <dgm:spPr/>
    </dgm:pt>
    <dgm:pt modelId="{17BBFEBA-11E5-4158-A7D4-B58492D70374}" type="pres">
      <dgm:prSet presAssocID="{6591A195-C5B4-4647-B185-6025F21F5FA4}" presName="parTx" presStyleLbl="alignNode1" presStyleIdx="1" presStyleCnt="5">
        <dgm:presLayoutVars>
          <dgm:chMax val="0"/>
          <dgm:chPref val="0"/>
          <dgm:bulletEnabled val="1"/>
        </dgm:presLayoutVars>
      </dgm:prSet>
      <dgm:spPr/>
    </dgm:pt>
    <dgm:pt modelId="{9780A237-5C2B-41F4-B8D1-4149DA0AC7C3}" type="pres">
      <dgm:prSet presAssocID="{6591A195-C5B4-4647-B185-6025F21F5FA4}" presName="desTx" presStyleLbl="alignAccFollowNode1" presStyleIdx="1" presStyleCnt="5">
        <dgm:presLayoutVars>
          <dgm:bulletEnabled val="1"/>
        </dgm:presLayoutVars>
      </dgm:prSet>
      <dgm:spPr/>
    </dgm:pt>
    <dgm:pt modelId="{CEEDF6DD-8997-4500-BD55-4308EE2BFB63}" type="pres">
      <dgm:prSet presAssocID="{7C38B41A-73FE-440E-8DFB-2453D4B8D2BA}" presName="space" presStyleCnt="0"/>
      <dgm:spPr/>
    </dgm:pt>
    <dgm:pt modelId="{B916034F-9304-4398-9B70-1F2D664C8A63}" type="pres">
      <dgm:prSet presAssocID="{917CE987-2463-4191-8F26-6EED1D75D66E}" presName="composite" presStyleCnt="0"/>
      <dgm:spPr/>
    </dgm:pt>
    <dgm:pt modelId="{B1E7510E-ABDA-4BB0-AFBC-04D80AC89699}" type="pres">
      <dgm:prSet presAssocID="{917CE987-2463-4191-8F26-6EED1D75D66E}" presName="parTx" presStyleLbl="alignNode1" presStyleIdx="2" presStyleCnt="5">
        <dgm:presLayoutVars>
          <dgm:chMax val="0"/>
          <dgm:chPref val="0"/>
          <dgm:bulletEnabled val="1"/>
        </dgm:presLayoutVars>
      </dgm:prSet>
      <dgm:spPr/>
    </dgm:pt>
    <dgm:pt modelId="{D1F340EC-28A9-434A-8A37-759EC8893F9E}" type="pres">
      <dgm:prSet presAssocID="{917CE987-2463-4191-8F26-6EED1D75D66E}" presName="desTx" presStyleLbl="alignAccFollowNode1" presStyleIdx="2" presStyleCnt="5">
        <dgm:presLayoutVars>
          <dgm:bulletEnabled val="1"/>
        </dgm:presLayoutVars>
      </dgm:prSet>
      <dgm:spPr/>
    </dgm:pt>
    <dgm:pt modelId="{0C0C28F9-5E4C-413D-8209-5507C72BD136}" type="pres">
      <dgm:prSet presAssocID="{300546C0-A275-4618-A98F-89FD2BF6CCF5}" presName="space" presStyleCnt="0"/>
      <dgm:spPr/>
    </dgm:pt>
    <dgm:pt modelId="{2B0080C8-111F-4ED6-BE2F-C6D6C8466176}" type="pres">
      <dgm:prSet presAssocID="{0AB1DB98-0183-41B4-907A-853A94E6A107}" presName="composite" presStyleCnt="0"/>
      <dgm:spPr/>
    </dgm:pt>
    <dgm:pt modelId="{95794C32-8F7D-4745-B657-B33E01688F9A}" type="pres">
      <dgm:prSet presAssocID="{0AB1DB98-0183-41B4-907A-853A94E6A107}" presName="parTx" presStyleLbl="alignNode1" presStyleIdx="3" presStyleCnt="5">
        <dgm:presLayoutVars>
          <dgm:chMax val="0"/>
          <dgm:chPref val="0"/>
          <dgm:bulletEnabled val="1"/>
        </dgm:presLayoutVars>
      </dgm:prSet>
      <dgm:spPr/>
    </dgm:pt>
    <dgm:pt modelId="{F5A008B3-0DA5-4BEC-BF16-64A4C2B30C9D}" type="pres">
      <dgm:prSet presAssocID="{0AB1DB98-0183-41B4-907A-853A94E6A107}" presName="desTx" presStyleLbl="alignAccFollowNode1" presStyleIdx="3" presStyleCnt="5">
        <dgm:presLayoutVars>
          <dgm:bulletEnabled val="1"/>
        </dgm:presLayoutVars>
      </dgm:prSet>
      <dgm:spPr/>
    </dgm:pt>
    <dgm:pt modelId="{1B78C24F-3CEE-4566-B3B8-AE3A5110AAE0}" type="pres">
      <dgm:prSet presAssocID="{DA89BCC8-4FEF-4A78-B892-1B908790E14A}" presName="space" presStyleCnt="0"/>
      <dgm:spPr/>
    </dgm:pt>
    <dgm:pt modelId="{AAF0F9D4-DE6D-4288-A6FA-0BAD55ADDBB8}" type="pres">
      <dgm:prSet presAssocID="{8ABD2B94-6716-4589-B378-E2D1248C080C}" presName="composite" presStyleCnt="0"/>
      <dgm:spPr/>
    </dgm:pt>
    <dgm:pt modelId="{A2DA46A4-F9B9-4A84-8311-E11819D9433F}" type="pres">
      <dgm:prSet presAssocID="{8ABD2B94-6716-4589-B378-E2D1248C080C}" presName="parTx" presStyleLbl="alignNode1" presStyleIdx="4" presStyleCnt="5">
        <dgm:presLayoutVars>
          <dgm:chMax val="0"/>
          <dgm:chPref val="0"/>
          <dgm:bulletEnabled val="1"/>
        </dgm:presLayoutVars>
      </dgm:prSet>
      <dgm:spPr/>
    </dgm:pt>
    <dgm:pt modelId="{16EC32E9-B662-42FF-BA3B-7EAA0B65BFA5}" type="pres">
      <dgm:prSet presAssocID="{8ABD2B94-6716-4589-B378-E2D1248C080C}" presName="desTx" presStyleLbl="alignAccFollowNode1" presStyleIdx="4" presStyleCnt="5">
        <dgm:presLayoutVars>
          <dgm:bulletEnabled val="1"/>
        </dgm:presLayoutVars>
      </dgm:prSet>
      <dgm:spPr/>
    </dgm:pt>
  </dgm:ptLst>
  <dgm:cxnLst>
    <dgm:cxn modelId="{FC0A9306-635F-49A8-AFA3-47037F2FEDF8}" type="presOf" srcId="{8ABD2B94-6716-4589-B378-E2D1248C080C}" destId="{A2DA46A4-F9B9-4A84-8311-E11819D9433F}" srcOrd="0" destOrd="0" presId="urn:microsoft.com/office/officeart/2005/8/layout/hList1"/>
    <dgm:cxn modelId="{D250980D-B785-4B53-BCB1-BD94D5EC9A5D}" srcId="{8ABD2B94-6716-4589-B378-E2D1248C080C}" destId="{D27A8035-13DA-4A0F-8265-CD24098DCD3E}" srcOrd="1" destOrd="0" parTransId="{D19326EF-C32B-4D6F-A99D-683E1B2E5EDD}" sibTransId="{C638C25A-F12D-4959-ADCC-302F8E3FDAB6}"/>
    <dgm:cxn modelId="{787AC31E-8E53-4BD4-A4CA-68581F50515A}" type="presOf" srcId="{D27A8035-13DA-4A0F-8265-CD24098DCD3E}" destId="{16EC32E9-B662-42FF-BA3B-7EAA0B65BFA5}" srcOrd="0" destOrd="1" presId="urn:microsoft.com/office/officeart/2005/8/layout/hList1"/>
    <dgm:cxn modelId="{20D0A827-339F-4E2D-8ACD-8F452E0FFED2}" type="presOf" srcId="{0CE645BB-7F14-4065-80C6-D602B63C9BBF}" destId="{16EC32E9-B662-42FF-BA3B-7EAA0B65BFA5}" srcOrd="0" destOrd="0" presId="urn:microsoft.com/office/officeart/2005/8/layout/hList1"/>
    <dgm:cxn modelId="{AD215C33-70D6-4E35-8C1F-E45FB0AB5E26}" srcId="{500CCC18-5CD0-4DDD-BAA6-F0C4785BC0C8}" destId="{4E8B82F7-B7E2-43A7-9C5B-465C0EED9923}" srcOrd="0" destOrd="0" parTransId="{D1531E86-9EA1-417C-A27C-0F1F83B55C18}" sibTransId="{952D6308-7BDE-4B1E-B983-02801D37C6BD}"/>
    <dgm:cxn modelId="{A01A5D3A-E89C-4C9E-A698-1C881B080B8F}" srcId="{500CCC18-5CD0-4DDD-BAA6-F0C4785BC0C8}" destId="{0AB1DB98-0183-41B4-907A-853A94E6A107}" srcOrd="3" destOrd="0" parTransId="{13837830-7CAD-4FFC-912A-FFF705EAB03F}" sibTransId="{DA89BCC8-4FEF-4A78-B892-1B908790E14A}"/>
    <dgm:cxn modelId="{F9C3F65D-C7D1-4C0E-841C-8CCBA62B9258}" type="presOf" srcId="{4FA6997E-4A1E-4392-A210-CE54441BBDF7}" destId="{F5A008B3-0DA5-4BEC-BF16-64A4C2B30C9D}" srcOrd="0" destOrd="2" presId="urn:microsoft.com/office/officeart/2005/8/layout/hList1"/>
    <dgm:cxn modelId="{FFCD6C46-F078-4A77-A0D2-CDBD05DBBD97}" srcId="{0AB1DB98-0183-41B4-907A-853A94E6A107}" destId="{4FA6997E-4A1E-4392-A210-CE54441BBDF7}" srcOrd="2" destOrd="0" parTransId="{6AF75CAD-6D0D-4B30-B651-9015A99A7B36}" sibTransId="{CA6330E6-F6A1-4291-A4CE-C66EC3E6B8BA}"/>
    <dgm:cxn modelId="{5DE9156B-8B5B-4F7D-A304-FD3B0F5B2327}" type="presOf" srcId="{4E8B82F7-B7E2-43A7-9C5B-465C0EED9923}" destId="{1CA6C31C-35DD-4EAF-92BE-FD6BEE801DCA}" srcOrd="0" destOrd="0" presId="urn:microsoft.com/office/officeart/2005/8/layout/hList1"/>
    <dgm:cxn modelId="{0B63C46C-BC5B-4FA7-A647-56B86764614F}" srcId="{6591A195-C5B4-4647-B185-6025F21F5FA4}" destId="{63C3450F-5551-445C-817F-F41B688C769E}" srcOrd="0" destOrd="0" parTransId="{AC382AC0-4E63-47B2-86C8-10E533692404}" sibTransId="{1DAD2FB2-FA09-4356-A07F-1831E156C0EF}"/>
    <dgm:cxn modelId="{B6D4BC4F-B823-4A02-AA8A-29525A33CFEF}" srcId="{500CCC18-5CD0-4DDD-BAA6-F0C4785BC0C8}" destId="{8ABD2B94-6716-4589-B378-E2D1248C080C}" srcOrd="4" destOrd="0" parTransId="{36DCCFA4-7E14-4EC4-A922-895E2CD21741}" sibTransId="{A9CD2AE6-F795-4B9C-AF3C-5CCB9DD594D8}"/>
    <dgm:cxn modelId="{3AC57672-336E-43FC-A187-F0BD6DEE37DA}" type="presOf" srcId="{6591A195-C5B4-4647-B185-6025F21F5FA4}" destId="{17BBFEBA-11E5-4158-A7D4-B58492D70374}" srcOrd="0" destOrd="0" presId="urn:microsoft.com/office/officeart/2005/8/layout/hList1"/>
    <dgm:cxn modelId="{21991754-17A5-434B-8FC9-ADC4746A3B42}" type="presOf" srcId="{500CCC18-5CD0-4DDD-BAA6-F0C4785BC0C8}" destId="{F1D6BE71-2981-41ED-A7C1-3AAB3337210A}" srcOrd="0" destOrd="0" presId="urn:microsoft.com/office/officeart/2005/8/layout/hList1"/>
    <dgm:cxn modelId="{E2522057-5F87-413E-A861-FDD8C3765E7F}" srcId="{0AB1DB98-0183-41B4-907A-853A94E6A107}" destId="{2F6B86B5-6083-46E3-9B33-6A35B1C8F460}" srcOrd="1" destOrd="0" parTransId="{2FB53FD5-D770-4969-A32D-F2A75AE85DC3}" sibTransId="{1EB576A3-D9E8-453D-B803-9598D4B5F6C8}"/>
    <dgm:cxn modelId="{D46EA757-A353-4022-B6C4-BC26E286668A}" type="presOf" srcId="{63C3450F-5551-445C-817F-F41B688C769E}" destId="{9780A237-5C2B-41F4-B8D1-4149DA0AC7C3}" srcOrd="0" destOrd="0" presId="urn:microsoft.com/office/officeart/2005/8/layout/hList1"/>
    <dgm:cxn modelId="{AAE57982-05B6-48AD-86CA-96C15C37A88F}" srcId="{8ABD2B94-6716-4589-B378-E2D1248C080C}" destId="{0CE645BB-7F14-4065-80C6-D602B63C9BBF}" srcOrd="0" destOrd="0" parTransId="{AE34ACAE-D66C-4B7C-872E-48BCA8B38EBD}" sibTransId="{556586A0-AD56-422B-855B-353C633847FC}"/>
    <dgm:cxn modelId="{BFED2491-9062-4711-A966-1D82C21317EF}" srcId="{500CCC18-5CD0-4DDD-BAA6-F0C4785BC0C8}" destId="{917CE987-2463-4191-8F26-6EED1D75D66E}" srcOrd="2" destOrd="0" parTransId="{BCFE9158-4213-4C40-A23F-5584DDB48BE0}" sibTransId="{300546C0-A275-4618-A98F-89FD2BF6CCF5}"/>
    <dgm:cxn modelId="{D4C9FA9E-4D09-4086-A688-DF92C03F5583}" type="presOf" srcId="{917CE987-2463-4191-8F26-6EED1D75D66E}" destId="{B1E7510E-ABDA-4BB0-AFBC-04D80AC89699}" srcOrd="0" destOrd="0" presId="urn:microsoft.com/office/officeart/2005/8/layout/hList1"/>
    <dgm:cxn modelId="{68EFECB2-79EB-4224-AD28-309BC00DAEC6}" srcId="{917CE987-2463-4191-8F26-6EED1D75D66E}" destId="{3B635D35-D75E-48CB-B0CF-2D63E54EFD26}" srcOrd="0" destOrd="0" parTransId="{2E628DED-7898-4241-84C8-313A05EA580F}" sibTransId="{EF7F5D7D-C5E6-40A0-99B2-317CBBAA2A9B}"/>
    <dgm:cxn modelId="{7E6296BF-B497-477B-8366-2D56C42E3E76}" type="presOf" srcId="{8F62F10E-76B3-4617-8E38-326E24F4173D}" destId="{1E04089D-44B9-43B4-98C7-475DD269B10A}" srcOrd="0" destOrd="0" presId="urn:microsoft.com/office/officeart/2005/8/layout/hList1"/>
    <dgm:cxn modelId="{9B2EDFCA-5A23-4574-B426-386BA1282A9B}" type="presOf" srcId="{2F6B86B5-6083-46E3-9B33-6A35B1C8F460}" destId="{F5A008B3-0DA5-4BEC-BF16-64A4C2B30C9D}" srcOrd="0" destOrd="1" presId="urn:microsoft.com/office/officeart/2005/8/layout/hList1"/>
    <dgm:cxn modelId="{5B5E71CF-6BB1-4EBF-B3FD-880652E7483E}" type="presOf" srcId="{8E769FD3-82AC-4EB9-910C-F56BE5400ED9}" destId="{F5A008B3-0DA5-4BEC-BF16-64A4C2B30C9D}" srcOrd="0" destOrd="0" presId="urn:microsoft.com/office/officeart/2005/8/layout/hList1"/>
    <dgm:cxn modelId="{4C5B13D0-0656-4FFE-8113-04501759D6EB}" type="presOf" srcId="{3B635D35-D75E-48CB-B0CF-2D63E54EFD26}" destId="{D1F340EC-28A9-434A-8A37-759EC8893F9E}" srcOrd="0" destOrd="0" presId="urn:microsoft.com/office/officeart/2005/8/layout/hList1"/>
    <dgm:cxn modelId="{3F22DED0-2601-4AB8-A10D-4D2AB4BC6F71}" type="presOf" srcId="{0AB1DB98-0183-41B4-907A-853A94E6A107}" destId="{95794C32-8F7D-4745-B657-B33E01688F9A}" srcOrd="0" destOrd="0" presId="urn:microsoft.com/office/officeart/2005/8/layout/hList1"/>
    <dgm:cxn modelId="{07B06FE5-16B3-4DAE-AC66-0D53A9B346ED}" srcId="{0AB1DB98-0183-41B4-907A-853A94E6A107}" destId="{8E769FD3-82AC-4EB9-910C-F56BE5400ED9}" srcOrd="0" destOrd="0" parTransId="{64EC978A-F134-48E8-9746-97C3598129D6}" sibTransId="{7D31A131-C960-4D81-827C-96638F495B77}"/>
    <dgm:cxn modelId="{BEA47FF7-90C9-4C0B-930B-58A0E1919672}" srcId="{4E8B82F7-B7E2-43A7-9C5B-465C0EED9923}" destId="{8F62F10E-76B3-4617-8E38-326E24F4173D}" srcOrd="0" destOrd="0" parTransId="{5F0B1A0D-B49B-43EA-BAAA-8C8B51CD78FD}" sibTransId="{2E5B6EA1-1A2A-4A8D-9404-667EDB2EB8CF}"/>
    <dgm:cxn modelId="{5C9AABF9-B209-4521-ACA2-E425289AE899}" srcId="{500CCC18-5CD0-4DDD-BAA6-F0C4785BC0C8}" destId="{6591A195-C5B4-4647-B185-6025F21F5FA4}" srcOrd="1" destOrd="0" parTransId="{13A4A4EB-1388-4532-9082-7F5E29DA3742}" sibTransId="{7C38B41A-73FE-440E-8DFB-2453D4B8D2BA}"/>
    <dgm:cxn modelId="{05CE2E5E-8333-41BA-896C-955AB06B07F0}" type="presParOf" srcId="{F1D6BE71-2981-41ED-A7C1-3AAB3337210A}" destId="{F8E41A06-154A-41B1-883C-488E5A415743}" srcOrd="0" destOrd="0" presId="urn:microsoft.com/office/officeart/2005/8/layout/hList1"/>
    <dgm:cxn modelId="{637DF01A-0E6D-4839-9DC7-9F06B698581C}" type="presParOf" srcId="{F8E41A06-154A-41B1-883C-488E5A415743}" destId="{1CA6C31C-35DD-4EAF-92BE-FD6BEE801DCA}" srcOrd="0" destOrd="0" presId="urn:microsoft.com/office/officeart/2005/8/layout/hList1"/>
    <dgm:cxn modelId="{9E411D4E-BB2C-45C9-AE61-B9A893066417}" type="presParOf" srcId="{F8E41A06-154A-41B1-883C-488E5A415743}" destId="{1E04089D-44B9-43B4-98C7-475DD269B10A}" srcOrd="1" destOrd="0" presId="urn:microsoft.com/office/officeart/2005/8/layout/hList1"/>
    <dgm:cxn modelId="{91B3CC57-C35D-4CA4-BA56-CF72198A378E}" type="presParOf" srcId="{F1D6BE71-2981-41ED-A7C1-3AAB3337210A}" destId="{CBBBB632-8358-4811-9B8C-8604ACD97B05}" srcOrd="1" destOrd="0" presId="urn:microsoft.com/office/officeart/2005/8/layout/hList1"/>
    <dgm:cxn modelId="{A65945AD-8242-4FC0-BD5D-D41DFCC18AF1}" type="presParOf" srcId="{F1D6BE71-2981-41ED-A7C1-3AAB3337210A}" destId="{4D564303-C0F7-4671-8E97-17FC2EC4631D}" srcOrd="2" destOrd="0" presId="urn:microsoft.com/office/officeart/2005/8/layout/hList1"/>
    <dgm:cxn modelId="{A4BD6CD6-344F-4B48-BEBF-EE8E3C8F717B}" type="presParOf" srcId="{4D564303-C0F7-4671-8E97-17FC2EC4631D}" destId="{17BBFEBA-11E5-4158-A7D4-B58492D70374}" srcOrd="0" destOrd="0" presId="urn:microsoft.com/office/officeart/2005/8/layout/hList1"/>
    <dgm:cxn modelId="{D9334F22-C765-43C6-8EFC-5843E64B226D}" type="presParOf" srcId="{4D564303-C0F7-4671-8E97-17FC2EC4631D}" destId="{9780A237-5C2B-41F4-B8D1-4149DA0AC7C3}" srcOrd="1" destOrd="0" presId="urn:microsoft.com/office/officeart/2005/8/layout/hList1"/>
    <dgm:cxn modelId="{BCB7D230-507F-4EB0-AFF9-67CD0058FC72}" type="presParOf" srcId="{F1D6BE71-2981-41ED-A7C1-3AAB3337210A}" destId="{CEEDF6DD-8997-4500-BD55-4308EE2BFB63}" srcOrd="3" destOrd="0" presId="urn:microsoft.com/office/officeart/2005/8/layout/hList1"/>
    <dgm:cxn modelId="{65544F6D-D0F0-4F3A-8E0F-4586574BC3B8}" type="presParOf" srcId="{F1D6BE71-2981-41ED-A7C1-3AAB3337210A}" destId="{B916034F-9304-4398-9B70-1F2D664C8A63}" srcOrd="4" destOrd="0" presId="urn:microsoft.com/office/officeart/2005/8/layout/hList1"/>
    <dgm:cxn modelId="{127B10E5-5334-48F5-9DDD-E1251F12B816}" type="presParOf" srcId="{B916034F-9304-4398-9B70-1F2D664C8A63}" destId="{B1E7510E-ABDA-4BB0-AFBC-04D80AC89699}" srcOrd="0" destOrd="0" presId="urn:microsoft.com/office/officeart/2005/8/layout/hList1"/>
    <dgm:cxn modelId="{66C6AEDD-74C7-4D4F-8954-122A45D597B7}" type="presParOf" srcId="{B916034F-9304-4398-9B70-1F2D664C8A63}" destId="{D1F340EC-28A9-434A-8A37-759EC8893F9E}" srcOrd="1" destOrd="0" presId="urn:microsoft.com/office/officeart/2005/8/layout/hList1"/>
    <dgm:cxn modelId="{7F89E6BF-1496-4E37-8534-5FC90C28E76C}" type="presParOf" srcId="{F1D6BE71-2981-41ED-A7C1-3AAB3337210A}" destId="{0C0C28F9-5E4C-413D-8209-5507C72BD136}" srcOrd="5" destOrd="0" presId="urn:microsoft.com/office/officeart/2005/8/layout/hList1"/>
    <dgm:cxn modelId="{54DEDBF8-EAEE-4200-9249-1A2E76FAD515}" type="presParOf" srcId="{F1D6BE71-2981-41ED-A7C1-3AAB3337210A}" destId="{2B0080C8-111F-4ED6-BE2F-C6D6C8466176}" srcOrd="6" destOrd="0" presId="urn:microsoft.com/office/officeart/2005/8/layout/hList1"/>
    <dgm:cxn modelId="{448EBF0B-7920-4BC4-BD91-DF176C8F321A}" type="presParOf" srcId="{2B0080C8-111F-4ED6-BE2F-C6D6C8466176}" destId="{95794C32-8F7D-4745-B657-B33E01688F9A}" srcOrd="0" destOrd="0" presId="urn:microsoft.com/office/officeart/2005/8/layout/hList1"/>
    <dgm:cxn modelId="{9C72ED79-F18A-4732-AB70-67E1FFDB5AFA}" type="presParOf" srcId="{2B0080C8-111F-4ED6-BE2F-C6D6C8466176}" destId="{F5A008B3-0DA5-4BEC-BF16-64A4C2B30C9D}" srcOrd="1" destOrd="0" presId="urn:microsoft.com/office/officeart/2005/8/layout/hList1"/>
    <dgm:cxn modelId="{3546668B-C474-406A-B9AD-D12B14591D92}" type="presParOf" srcId="{F1D6BE71-2981-41ED-A7C1-3AAB3337210A}" destId="{1B78C24F-3CEE-4566-B3B8-AE3A5110AAE0}" srcOrd="7" destOrd="0" presId="urn:microsoft.com/office/officeart/2005/8/layout/hList1"/>
    <dgm:cxn modelId="{901E63EB-866B-4003-8D86-5B58E241BA85}" type="presParOf" srcId="{F1D6BE71-2981-41ED-A7C1-3AAB3337210A}" destId="{AAF0F9D4-DE6D-4288-A6FA-0BAD55ADDBB8}" srcOrd="8" destOrd="0" presId="urn:microsoft.com/office/officeart/2005/8/layout/hList1"/>
    <dgm:cxn modelId="{AD26D0E5-CF95-4BCC-9FEB-34506C18975C}" type="presParOf" srcId="{AAF0F9D4-DE6D-4288-A6FA-0BAD55ADDBB8}" destId="{A2DA46A4-F9B9-4A84-8311-E11819D9433F}" srcOrd="0" destOrd="0" presId="urn:microsoft.com/office/officeart/2005/8/layout/hList1"/>
    <dgm:cxn modelId="{55EFAF8D-3ABD-4358-96C0-9D080DA76760}" type="presParOf" srcId="{AAF0F9D4-DE6D-4288-A6FA-0BAD55ADDBB8}" destId="{16EC32E9-B662-42FF-BA3B-7EAA0B65BFA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614DB1F-29A0-4BA4-B92A-B48E8EB9A364}" type="doc">
      <dgm:prSet loTypeId="urn:microsoft.com/office/officeart/2005/8/layout/default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86C52BC-46AD-40B0-951D-29F169359D19}">
      <dgm:prSet/>
      <dgm:spPr/>
      <dgm:t>
        <a:bodyPr/>
        <a:lstStyle/>
        <a:p>
          <a:r>
            <a:rPr lang="sv-SE" noProof="0" dirty="0"/>
            <a:t>… informations- och IT-säkerhet</a:t>
          </a:r>
        </a:p>
      </dgm:t>
    </dgm:pt>
    <dgm:pt modelId="{00025EA6-843A-4688-B613-342E9813130B}" type="parTrans" cxnId="{06917A40-C01F-46D6-A917-867413A89D66}">
      <dgm:prSet/>
      <dgm:spPr/>
      <dgm:t>
        <a:bodyPr/>
        <a:lstStyle/>
        <a:p>
          <a:endParaRPr lang="en-US"/>
        </a:p>
      </dgm:t>
    </dgm:pt>
    <dgm:pt modelId="{99A386B9-5908-45B7-BA85-40D8F7CD1D0D}" type="sibTrans" cxnId="{06917A40-C01F-46D6-A917-867413A89D66}">
      <dgm:prSet/>
      <dgm:spPr/>
      <dgm:t>
        <a:bodyPr/>
        <a:lstStyle/>
        <a:p>
          <a:endParaRPr lang="en-US"/>
        </a:p>
      </dgm:t>
    </dgm:pt>
    <dgm:pt modelId="{F144D7BD-F268-4A3F-A819-DDA9B50827C1}">
      <dgm:prSet/>
      <dgm:spPr/>
      <dgm:t>
        <a:bodyPr/>
        <a:lstStyle/>
        <a:p>
          <a:r>
            <a:rPr lang="sv-SE" noProof="0" dirty="0"/>
            <a:t>… värdet av ett strukturerat säkerhetsarbete </a:t>
          </a:r>
        </a:p>
      </dgm:t>
    </dgm:pt>
    <dgm:pt modelId="{6B6BB72E-C880-47F7-8BD9-22E747C2A747}" type="parTrans" cxnId="{A47A429E-A01E-45D9-9A28-1CD191E0534B}">
      <dgm:prSet/>
      <dgm:spPr/>
      <dgm:t>
        <a:bodyPr/>
        <a:lstStyle/>
        <a:p>
          <a:endParaRPr lang="en-US"/>
        </a:p>
      </dgm:t>
    </dgm:pt>
    <dgm:pt modelId="{7B62DB08-F414-42A5-8140-EE45DF35EA20}" type="sibTrans" cxnId="{A47A429E-A01E-45D9-9A28-1CD191E0534B}">
      <dgm:prSet/>
      <dgm:spPr/>
      <dgm:t>
        <a:bodyPr/>
        <a:lstStyle/>
        <a:p>
          <a:endParaRPr lang="en-US"/>
        </a:p>
      </dgm:t>
    </dgm:pt>
    <dgm:pt modelId="{F0926234-3528-4443-B33B-BF6360F6B364}">
      <dgm:prSet/>
      <dgm:spPr/>
      <dgm:t>
        <a:bodyPr/>
        <a:lstStyle/>
        <a:p>
          <a:r>
            <a:rPr lang="sv-SE" noProof="0" dirty="0"/>
            <a:t>… vilket stöd finns att få inom området</a:t>
          </a:r>
        </a:p>
      </dgm:t>
    </dgm:pt>
    <dgm:pt modelId="{ACDD054E-16B5-48E3-A396-050941EF3A3E}" type="parTrans" cxnId="{F47576D4-3F92-4ADD-A957-42DE14ADA2FE}">
      <dgm:prSet/>
      <dgm:spPr/>
      <dgm:t>
        <a:bodyPr/>
        <a:lstStyle/>
        <a:p>
          <a:endParaRPr lang="en-US"/>
        </a:p>
      </dgm:t>
    </dgm:pt>
    <dgm:pt modelId="{4E636289-7622-4A2A-8CF0-CC3970F3B1E6}" type="sibTrans" cxnId="{F47576D4-3F92-4ADD-A957-42DE14ADA2FE}">
      <dgm:prSet/>
      <dgm:spPr/>
      <dgm:t>
        <a:bodyPr/>
        <a:lstStyle/>
        <a:p>
          <a:endParaRPr lang="en-US"/>
        </a:p>
      </dgm:t>
    </dgm:pt>
    <dgm:pt modelId="{2E30E366-04B3-4B3B-AF12-E92AFD983D32}">
      <dgm:prSet/>
      <dgm:spPr/>
      <dgm:t>
        <a:bodyPr/>
        <a:lstStyle/>
        <a:p>
          <a:r>
            <a:rPr lang="sv-SE" noProof="0" dirty="0"/>
            <a:t>… vi tittar på lite exempel</a:t>
          </a:r>
        </a:p>
      </dgm:t>
    </dgm:pt>
    <dgm:pt modelId="{29103CC3-35B9-4D66-9655-D25A3185C926}" type="parTrans" cxnId="{C3EC3308-F9EA-40D6-B209-309B2F1AEF8D}">
      <dgm:prSet/>
      <dgm:spPr/>
      <dgm:t>
        <a:bodyPr/>
        <a:lstStyle/>
        <a:p>
          <a:endParaRPr lang="sv-SE"/>
        </a:p>
      </dgm:t>
    </dgm:pt>
    <dgm:pt modelId="{77B7A193-8F17-4162-878F-45770E9E2C1D}" type="sibTrans" cxnId="{C3EC3308-F9EA-40D6-B209-309B2F1AEF8D}">
      <dgm:prSet/>
      <dgm:spPr/>
      <dgm:t>
        <a:bodyPr/>
        <a:lstStyle/>
        <a:p>
          <a:endParaRPr lang="sv-SE"/>
        </a:p>
      </dgm:t>
    </dgm:pt>
    <dgm:pt modelId="{901C6BB7-2218-43E2-BE81-4C9E9420EDBF}" type="pres">
      <dgm:prSet presAssocID="{9614DB1F-29A0-4BA4-B92A-B48E8EB9A364}" presName="diagram" presStyleCnt="0">
        <dgm:presLayoutVars>
          <dgm:dir/>
          <dgm:resizeHandles val="exact"/>
        </dgm:presLayoutVars>
      </dgm:prSet>
      <dgm:spPr/>
    </dgm:pt>
    <dgm:pt modelId="{C12FBA42-F611-4955-8136-55A01710F0D6}" type="pres">
      <dgm:prSet presAssocID="{686C52BC-46AD-40B0-951D-29F169359D19}" presName="node" presStyleLbl="node1" presStyleIdx="0" presStyleCnt="4">
        <dgm:presLayoutVars>
          <dgm:bulletEnabled val="1"/>
        </dgm:presLayoutVars>
      </dgm:prSet>
      <dgm:spPr/>
    </dgm:pt>
    <dgm:pt modelId="{B2813E53-D997-4B1F-B950-A7E87C738EB8}" type="pres">
      <dgm:prSet presAssocID="{99A386B9-5908-45B7-BA85-40D8F7CD1D0D}" presName="sibTrans" presStyleCnt="0"/>
      <dgm:spPr/>
    </dgm:pt>
    <dgm:pt modelId="{53FEDFDF-8A6B-4D69-9619-1168691145BC}" type="pres">
      <dgm:prSet presAssocID="{F144D7BD-F268-4A3F-A819-DDA9B50827C1}" presName="node" presStyleLbl="node1" presStyleIdx="1" presStyleCnt="4">
        <dgm:presLayoutVars>
          <dgm:bulletEnabled val="1"/>
        </dgm:presLayoutVars>
      </dgm:prSet>
      <dgm:spPr/>
    </dgm:pt>
    <dgm:pt modelId="{6413BF6E-3D1D-44E5-B695-5299FEE64895}" type="pres">
      <dgm:prSet presAssocID="{7B62DB08-F414-42A5-8140-EE45DF35EA20}" presName="sibTrans" presStyleCnt="0"/>
      <dgm:spPr/>
    </dgm:pt>
    <dgm:pt modelId="{88049DDF-C7B8-4FC9-9CE7-B43D7F2F6592}" type="pres">
      <dgm:prSet presAssocID="{F0926234-3528-4443-B33B-BF6360F6B364}" presName="node" presStyleLbl="node1" presStyleIdx="2" presStyleCnt="4">
        <dgm:presLayoutVars>
          <dgm:bulletEnabled val="1"/>
        </dgm:presLayoutVars>
      </dgm:prSet>
      <dgm:spPr/>
    </dgm:pt>
    <dgm:pt modelId="{93511DF6-D305-4CED-A966-8FE4A371C6AB}" type="pres">
      <dgm:prSet presAssocID="{4E636289-7622-4A2A-8CF0-CC3970F3B1E6}" presName="sibTrans" presStyleCnt="0"/>
      <dgm:spPr/>
    </dgm:pt>
    <dgm:pt modelId="{2A0C8615-4761-4B67-B1C2-3143DC3B3F4C}" type="pres">
      <dgm:prSet presAssocID="{2E30E366-04B3-4B3B-AF12-E92AFD983D32}" presName="node" presStyleLbl="node1" presStyleIdx="3" presStyleCnt="4">
        <dgm:presLayoutVars>
          <dgm:bulletEnabled val="1"/>
        </dgm:presLayoutVars>
      </dgm:prSet>
      <dgm:spPr/>
    </dgm:pt>
  </dgm:ptLst>
  <dgm:cxnLst>
    <dgm:cxn modelId="{C3EC3308-F9EA-40D6-B209-309B2F1AEF8D}" srcId="{9614DB1F-29A0-4BA4-B92A-B48E8EB9A364}" destId="{2E30E366-04B3-4B3B-AF12-E92AFD983D32}" srcOrd="3" destOrd="0" parTransId="{29103CC3-35B9-4D66-9655-D25A3185C926}" sibTransId="{77B7A193-8F17-4162-878F-45770E9E2C1D}"/>
    <dgm:cxn modelId="{D3C6A933-3719-41F1-9779-30AA6DDDA316}" type="presOf" srcId="{686C52BC-46AD-40B0-951D-29F169359D19}" destId="{C12FBA42-F611-4955-8136-55A01710F0D6}" srcOrd="0" destOrd="0" presId="urn:microsoft.com/office/officeart/2005/8/layout/default"/>
    <dgm:cxn modelId="{A55D3536-D2C5-478D-9CB0-3DB9BD3150F9}" type="presOf" srcId="{F0926234-3528-4443-B33B-BF6360F6B364}" destId="{88049DDF-C7B8-4FC9-9CE7-B43D7F2F6592}" srcOrd="0" destOrd="0" presId="urn:microsoft.com/office/officeart/2005/8/layout/default"/>
    <dgm:cxn modelId="{06917A40-C01F-46D6-A917-867413A89D66}" srcId="{9614DB1F-29A0-4BA4-B92A-B48E8EB9A364}" destId="{686C52BC-46AD-40B0-951D-29F169359D19}" srcOrd="0" destOrd="0" parTransId="{00025EA6-843A-4688-B613-342E9813130B}" sibTransId="{99A386B9-5908-45B7-BA85-40D8F7CD1D0D}"/>
    <dgm:cxn modelId="{36F8B840-0442-4B68-BFB6-9DC856A044B2}" type="presOf" srcId="{F144D7BD-F268-4A3F-A819-DDA9B50827C1}" destId="{53FEDFDF-8A6B-4D69-9619-1168691145BC}" srcOrd="0" destOrd="0" presId="urn:microsoft.com/office/officeart/2005/8/layout/default"/>
    <dgm:cxn modelId="{8AD98D76-881A-48AE-A59C-CCDF8A65B9F1}" type="presOf" srcId="{9614DB1F-29A0-4BA4-B92A-B48E8EB9A364}" destId="{901C6BB7-2218-43E2-BE81-4C9E9420EDBF}" srcOrd="0" destOrd="0" presId="urn:microsoft.com/office/officeart/2005/8/layout/default"/>
    <dgm:cxn modelId="{A47A429E-A01E-45D9-9A28-1CD191E0534B}" srcId="{9614DB1F-29A0-4BA4-B92A-B48E8EB9A364}" destId="{F144D7BD-F268-4A3F-A819-DDA9B50827C1}" srcOrd="1" destOrd="0" parTransId="{6B6BB72E-C880-47F7-8BD9-22E747C2A747}" sibTransId="{7B62DB08-F414-42A5-8140-EE45DF35EA20}"/>
    <dgm:cxn modelId="{F47576D4-3F92-4ADD-A957-42DE14ADA2FE}" srcId="{9614DB1F-29A0-4BA4-B92A-B48E8EB9A364}" destId="{F0926234-3528-4443-B33B-BF6360F6B364}" srcOrd="2" destOrd="0" parTransId="{ACDD054E-16B5-48E3-A396-050941EF3A3E}" sibTransId="{4E636289-7622-4A2A-8CF0-CC3970F3B1E6}"/>
    <dgm:cxn modelId="{24A687F7-2046-4AFC-8F41-5CEBDE3259EB}" type="presOf" srcId="{2E30E366-04B3-4B3B-AF12-E92AFD983D32}" destId="{2A0C8615-4761-4B67-B1C2-3143DC3B3F4C}" srcOrd="0" destOrd="0" presId="urn:microsoft.com/office/officeart/2005/8/layout/default"/>
    <dgm:cxn modelId="{932FB7C5-DB2C-416C-BF00-FB4B54D2A4A4}" type="presParOf" srcId="{901C6BB7-2218-43E2-BE81-4C9E9420EDBF}" destId="{C12FBA42-F611-4955-8136-55A01710F0D6}" srcOrd="0" destOrd="0" presId="urn:microsoft.com/office/officeart/2005/8/layout/default"/>
    <dgm:cxn modelId="{6D710F8C-96D9-4816-ABC1-4427386FB859}" type="presParOf" srcId="{901C6BB7-2218-43E2-BE81-4C9E9420EDBF}" destId="{B2813E53-D997-4B1F-B950-A7E87C738EB8}" srcOrd="1" destOrd="0" presId="urn:microsoft.com/office/officeart/2005/8/layout/default"/>
    <dgm:cxn modelId="{05E40A47-DCCD-46B8-A0C8-E93FE58CE809}" type="presParOf" srcId="{901C6BB7-2218-43E2-BE81-4C9E9420EDBF}" destId="{53FEDFDF-8A6B-4D69-9619-1168691145BC}" srcOrd="2" destOrd="0" presId="urn:microsoft.com/office/officeart/2005/8/layout/default"/>
    <dgm:cxn modelId="{DC82EB7E-ED3A-44DC-ABA1-2A9D9033C537}" type="presParOf" srcId="{901C6BB7-2218-43E2-BE81-4C9E9420EDBF}" destId="{6413BF6E-3D1D-44E5-B695-5299FEE64895}" srcOrd="3" destOrd="0" presId="urn:microsoft.com/office/officeart/2005/8/layout/default"/>
    <dgm:cxn modelId="{204D05FB-CBDA-46E4-BAAB-8C866D048934}" type="presParOf" srcId="{901C6BB7-2218-43E2-BE81-4C9E9420EDBF}" destId="{88049DDF-C7B8-4FC9-9CE7-B43D7F2F6592}" srcOrd="4" destOrd="0" presId="urn:microsoft.com/office/officeart/2005/8/layout/default"/>
    <dgm:cxn modelId="{C212B215-E637-47EE-B3F3-72C362F20BF1}" type="presParOf" srcId="{901C6BB7-2218-43E2-BE81-4C9E9420EDBF}" destId="{93511DF6-D305-4CED-A966-8FE4A371C6AB}" srcOrd="5" destOrd="0" presId="urn:microsoft.com/office/officeart/2005/8/layout/default"/>
    <dgm:cxn modelId="{2DC07220-1F58-4CA5-B556-D557EE0C018F}" type="presParOf" srcId="{901C6BB7-2218-43E2-BE81-4C9E9420EDBF}" destId="{2A0C8615-4761-4B67-B1C2-3143DC3B3F4C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CCB49A-3428-4CA3-B097-5EAC26B192A7}">
      <dsp:nvSpPr>
        <dsp:cNvPr id="0" name=""/>
        <dsp:cNvSpPr/>
      </dsp:nvSpPr>
      <dsp:spPr>
        <a:xfrm>
          <a:off x="0" y="737006"/>
          <a:ext cx="10506456" cy="136062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B570E2-62CD-4767-B914-0F7CAC43A6E5}">
      <dsp:nvSpPr>
        <dsp:cNvPr id="0" name=""/>
        <dsp:cNvSpPr/>
      </dsp:nvSpPr>
      <dsp:spPr>
        <a:xfrm>
          <a:off x="411589" y="1043147"/>
          <a:ext cx="748344" cy="74834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605A06-D4F7-492E-894F-2E7FCCF6A6EB}">
      <dsp:nvSpPr>
        <dsp:cNvPr id="0" name=""/>
        <dsp:cNvSpPr/>
      </dsp:nvSpPr>
      <dsp:spPr>
        <a:xfrm>
          <a:off x="1571524" y="737006"/>
          <a:ext cx="8934931" cy="1360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00" tIns="144000" rIns="144000" bIns="1440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500" kern="1200" noProof="0" dirty="0"/>
            <a:t>Ge personer med intresse för verksamhetsutveckling nya verktyg genom att bättre förstå och kunna samarbeta med IT- och verksamhetsarkitekter och även använda deras beskrivningar</a:t>
          </a:r>
        </a:p>
      </dsp:txBody>
      <dsp:txXfrm>
        <a:off x="1571524" y="737006"/>
        <a:ext cx="8934931" cy="1360627"/>
      </dsp:txXfrm>
    </dsp:sp>
    <dsp:sp modelId="{AA2D6B09-1BDE-4215-83AA-CDCE63D551D0}">
      <dsp:nvSpPr>
        <dsp:cNvPr id="0" name=""/>
        <dsp:cNvSpPr/>
      </dsp:nvSpPr>
      <dsp:spPr>
        <a:xfrm>
          <a:off x="0" y="2437790"/>
          <a:ext cx="10506456" cy="136062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74C629-E811-4E0C-B3E9-EBF75BE20070}">
      <dsp:nvSpPr>
        <dsp:cNvPr id="0" name=""/>
        <dsp:cNvSpPr/>
      </dsp:nvSpPr>
      <dsp:spPr>
        <a:xfrm>
          <a:off x="411589" y="2743931"/>
          <a:ext cx="748344" cy="74834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7047F0-B2C2-4C4C-AFAB-070820767FE1}">
      <dsp:nvSpPr>
        <dsp:cNvPr id="0" name=""/>
        <dsp:cNvSpPr/>
      </dsp:nvSpPr>
      <dsp:spPr>
        <a:xfrm>
          <a:off x="1571524" y="2437790"/>
          <a:ext cx="8934931" cy="1360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00" tIns="144000" rIns="144000" bIns="1440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500" kern="1200" noProof="0" dirty="0"/>
            <a:t>Dagens utbildningspass ger i</a:t>
          </a:r>
          <a:r>
            <a:rPr lang="sv-SE" sz="2500" kern="1200" dirty="0" err="1"/>
            <a:t>nsikt</a:t>
          </a:r>
          <a:r>
            <a:rPr lang="sv-SE" sz="2500" kern="1200" dirty="0"/>
            <a:t> i att tekniska lösningar kan beskrivas utan tekniska begrepp och en förståelse för hur detta kan vara ett verktyg i dialogen mellan IT och verksamhet.</a:t>
          </a:r>
          <a:endParaRPr lang="sv-SE" sz="2500" kern="1200" noProof="0" dirty="0"/>
        </a:p>
      </dsp:txBody>
      <dsp:txXfrm>
        <a:off x="1571524" y="2437790"/>
        <a:ext cx="8934931" cy="13606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4F0C3D-4D5C-494A-8874-6B038BB863D4}">
      <dsp:nvSpPr>
        <dsp:cNvPr id="0" name=""/>
        <dsp:cNvSpPr/>
      </dsp:nvSpPr>
      <dsp:spPr>
        <a:xfrm>
          <a:off x="0" y="714946"/>
          <a:ext cx="6263640" cy="74353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3100" kern="1200" noProof="0" dirty="0"/>
            <a:t>Inflygning med lite längre repetition </a:t>
          </a:r>
        </a:p>
      </dsp:txBody>
      <dsp:txXfrm>
        <a:off x="36296" y="751242"/>
        <a:ext cx="6191048" cy="670943"/>
      </dsp:txXfrm>
    </dsp:sp>
    <dsp:sp modelId="{FD9EB8A0-C94A-44BC-A25E-4847F39B083B}">
      <dsp:nvSpPr>
        <dsp:cNvPr id="0" name=""/>
        <dsp:cNvSpPr/>
      </dsp:nvSpPr>
      <dsp:spPr>
        <a:xfrm>
          <a:off x="0" y="1547761"/>
          <a:ext cx="6263640" cy="743535"/>
        </a:xfrm>
        <a:prstGeom prst="roundRect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3100" kern="1200" noProof="0" dirty="0"/>
            <a:t>Paus 10 min</a:t>
          </a:r>
        </a:p>
      </dsp:txBody>
      <dsp:txXfrm>
        <a:off x="36296" y="1584057"/>
        <a:ext cx="6191048" cy="670943"/>
      </dsp:txXfrm>
    </dsp:sp>
    <dsp:sp modelId="{D1582E1D-BA18-469E-A154-01CA3203C5A4}">
      <dsp:nvSpPr>
        <dsp:cNvPr id="0" name=""/>
        <dsp:cNvSpPr/>
      </dsp:nvSpPr>
      <dsp:spPr>
        <a:xfrm>
          <a:off x="0" y="3207889"/>
          <a:ext cx="6263640" cy="743535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3100" kern="1200" noProof="0" dirty="0"/>
            <a:t>Värdet för verksamheten</a:t>
          </a:r>
        </a:p>
      </dsp:txBody>
      <dsp:txXfrm>
        <a:off x="36296" y="3244185"/>
        <a:ext cx="6191048" cy="670943"/>
      </dsp:txXfrm>
    </dsp:sp>
    <dsp:sp modelId="{BD8D94DD-75E3-46D7-BD21-298DDAABF867}">
      <dsp:nvSpPr>
        <dsp:cNvPr id="0" name=""/>
        <dsp:cNvSpPr/>
      </dsp:nvSpPr>
      <dsp:spPr>
        <a:xfrm>
          <a:off x="0" y="2380576"/>
          <a:ext cx="6263640" cy="743535"/>
        </a:xfrm>
        <a:prstGeom prst="roundRect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3100" kern="1200" noProof="0" dirty="0"/>
            <a:t>Har vi rätt mix av system</a:t>
          </a:r>
        </a:p>
      </dsp:txBody>
      <dsp:txXfrm>
        <a:off x="36296" y="2416872"/>
        <a:ext cx="6191048" cy="670943"/>
      </dsp:txXfrm>
    </dsp:sp>
    <dsp:sp modelId="{E6B825D4-69D6-4A59-94A2-228B0E87798E}">
      <dsp:nvSpPr>
        <dsp:cNvPr id="0" name=""/>
        <dsp:cNvSpPr/>
      </dsp:nvSpPr>
      <dsp:spPr>
        <a:xfrm>
          <a:off x="0" y="4046206"/>
          <a:ext cx="6263640" cy="743535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3100" kern="1200" noProof="0" dirty="0"/>
            <a:t>Beskrivningar för system och teknik</a:t>
          </a:r>
        </a:p>
      </dsp:txBody>
      <dsp:txXfrm>
        <a:off x="36296" y="4082502"/>
        <a:ext cx="6191048" cy="67094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6810F2-4778-4962-B3E5-38C068FC0FAA}">
      <dsp:nvSpPr>
        <dsp:cNvPr id="0" name=""/>
        <dsp:cNvSpPr/>
      </dsp:nvSpPr>
      <dsp:spPr>
        <a:xfrm>
          <a:off x="0" y="20448"/>
          <a:ext cx="6263640" cy="103285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…är väl beskrivna</a:t>
          </a:r>
        </a:p>
      </dsp:txBody>
      <dsp:txXfrm>
        <a:off x="50420" y="70868"/>
        <a:ext cx="6162800" cy="932014"/>
      </dsp:txXfrm>
    </dsp:sp>
    <dsp:sp modelId="{D36D5C45-9F45-4BF2-ADBD-799038B2B54A}">
      <dsp:nvSpPr>
        <dsp:cNvPr id="0" name=""/>
        <dsp:cNvSpPr/>
      </dsp:nvSpPr>
      <dsp:spPr>
        <a:xfrm>
          <a:off x="0" y="1128182"/>
          <a:ext cx="6263640" cy="1032854"/>
        </a:xfrm>
        <a:prstGeom prst="roundRect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…är aktuella</a:t>
          </a:r>
        </a:p>
      </dsp:txBody>
      <dsp:txXfrm>
        <a:off x="50420" y="1178602"/>
        <a:ext cx="6162800" cy="932014"/>
      </dsp:txXfrm>
    </dsp:sp>
    <dsp:sp modelId="{B43EDA52-B547-451B-9157-FE4B0B0F639B}">
      <dsp:nvSpPr>
        <dsp:cNvPr id="0" name=""/>
        <dsp:cNvSpPr/>
      </dsp:nvSpPr>
      <dsp:spPr>
        <a:xfrm>
          <a:off x="0" y="2235916"/>
          <a:ext cx="6263640" cy="1032854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…har ett tydligt ägarskap</a:t>
          </a:r>
        </a:p>
      </dsp:txBody>
      <dsp:txXfrm>
        <a:off x="50420" y="2286336"/>
        <a:ext cx="6162800" cy="932014"/>
      </dsp:txXfrm>
    </dsp:sp>
    <dsp:sp modelId="{A5B1566D-E4E2-41DA-A18C-6EC1AF62A1B3}">
      <dsp:nvSpPr>
        <dsp:cNvPr id="0" name=""/>
        <dsp:cNvSpPr/>
      </dsp:nvSpPr>
      <dsp:spPr>
        <a:xfrm>
          <a:off x="0" y="4423177"/>
          <a:ext cx="6263640" cy="1032854"/>
        </a:xfrm>
        <a:prstGeom prst="roundRect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…</a:t>
          </a:r>
          <a:r>
            <a:rPr lang="en-US" sz="2600" kern="1200" dirty="0" err="1"/>
            <a:t>hänger</a:t>
          </a:r>
          <a:r>
            <a:rPr lang="en-US" sz="2600" kern="1200" dirty="0"/>
            <a:t> </a:t>
          </a:r>
          <a:r>
            <a:rPr lang="en-US" sz="2600" kern="1200" dirty="0" err="1"/>
            <a:t>ihop</a:t>
          </a:r>
          <a:r>
            <a:rPr lang="en-US" sz="2600" kern="1200" dirty="0"/>
            <a:t> med </a:t>
          </a:r>
          <a:r>
            <a:rPr lang="en-US" sz="2600" kern="1200" dirty="0" err="1"/>
            <a:t>andra</a:t>
          </a:r>
          <a:r>
            <a:rPr lang="en-US" sz="2600" kern="1200" dirty="0"/>
            <a:t> </a:t>
          </a:r>
          <a:r>
            <a:rPr lang="en-US" sz="2600" kern="1200" dirty="0" err="1"/>
            <a:t>typer</a:t>
          </a:r>
          <a:r>
            <a:rPr lang="en-US" sz="2600" kern="1200" dirty="0"/>
            <a:t> av </a:t>
          </a:r>
          <a:r>
            <a:rPr lang="en-US" sz="2600" kern="1200" dirty="0" err="1"/>
            <a:t>beskrivningar</a:t>
          </a:r>
          <a:endParaRPr lang="en-US" sz="2600" kern="1200" dirty="0"/>
        </a:p>
      </dsp:txBody>
      <dsp:txXfrm>
        <a:off x="50420" y="4473597"/>
        <a:ext cx="6162800" cy="932014"/>
      </dsp:txXfrm>
    </dsp:sp>
    <dsp:sp modelId="{FA2891D4-B7C3-4516-B932-B5C615CBA984}">
      <dsp:nvSpPr>
        <dsp:cNvPr id="0" name=""/>
        <dsp:cNvSpPr/>
      </dsp:nvSpPr>
      <dsp:spPr>
        <a:xfrm>
          <a:off x="0" y="3329316"/>
          <a:ext cx="6263640" cy="1032854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…används och uppdateras vid behov</a:t>
          </a:r>
        </a:p>
      </dsp:txBody>
      <dsp:txXfrm>
        <a:off x="50420" y="3379736"/>
        <a:ext cx="6162800" cy="93201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C947F7-5057-463E-8FCB-3306D46635CE}">
      <dsp:nvSpPr>
        <dsp:cNvPr id="0" name=""/>
        <dsp:cNvSpPr/>
      </dsp:nvSpPr>
      <dsp:spPr>
        <a:xfrm>
          <a:off x="1904047" y="46011"/>
          <a:ext cx="2208529" cy="2208529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000" kern="1200" dirty="0"/>
            <a:t>Informations-säkerhet</a:t>
          </a:r>
        </a:p>
      </dsp:txBody>
      <dsp:txXfrm>
        <a:off x="2198518" y="432503"/>
        <a:ext cx="1619588" cy="993838"/>
      </dsp:txXfrm>
    </dsp:sp>
    <dsp:sp modelId="{FC0A5E96-DA68-4697-A7DE-A698DFB54B11}">
      <dsp:nvSpPr>
        <dsp:cNvPr id="0" name=""/>
        <dsp:cNvSpPr/>
      </dsp:nvSpPr>
      <dsp:spPr>
        <a:xfrm>
          <a:off x="2700958" y="1426342"/>
          <a:ext cx="2208529" cy="2208529"/>
        </a:xfrm>
        <a:prstGeom prst="ellipse">
          <a:avLst/>
        </a:prstGeom>
        <a:solidFill>
          <a:schemeClr val="accent4">
            <a:alpha val="50000"/>
            <a:hueOff val="4900445"/>
            <a:satOff val="-20388"/>
            <a:lumOff val="480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000" kern="1200" dirty="0"/>
            <a:t>Arkiv</a:t>
          </a:r>
        </a:p>
      </dsp:txBody>
      <dsp:txXfrm>
        <a:off x="3376400" y="1996879"/>
        <a:ext cx="1325117" cy="1214691"/>
      </dsp:txXfrm>
    </dsp:sp>
    <dsp:sp modelId="{417C661C-A705-45C6-A386-3407A375CBF5}">
      <dsp:nvSpPr>
        <dsp:cNvPr id="0" name=""/>
        <dsp:cNvSpPr/>
      </dsp:nvSpPr>
      <dsp:spPr>
        <a:xfrm>
          <a:off x="1107136" y="1426342"/>
          <a:ext cx="2208529" cy="2208529"/>
        </a:xfrm>
        <a:prstGeom prst="ellipse">
          <a:avLst/>
        </a:prstGeom>
        <a:solidFill>
          <a:schemeClr val="accent4">
            <a:alpha val="50000"/>
            <a:hueOff val="9800891"/>
            <a:satOff val="-40777"/>
            <a:lumOff val="960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000" kern="1200" dirty="0"/>
            <a:t>Arkitektur</a:t>
          </a:r>
        </a:p>
      </dsp:txBody>
      <dsp:txXfrm>
        <a:off x="1315106" y="1996879"/>
        <a:ext cx="1325117" cy="121469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59A276-9FE2-4C7F-8D32-4E083689CAEB}">
      <dsp:nvSpPr>
        <dsp:cNvPr id="0" name=""/>
        <dsp:cNvSpPr/>
      </dsp:nvSpPr>
      <dsp:spPr>
        <a:xfrm>
          <a:off x="0" y="2364"/>
          <a:ext cx="6117335" cy="119831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FD2AA6-D2C3-4983-AABE-3F4CB77D14EE}">
      <dsp:nvSpPr>
        <dsp:cNvPr id="0" name=""/>
        <dsp:cNvSpPr/>
      </dsp:nvSpPr>
      <dsp:spPr>
        <a:xfrm>
          <a:off x="362489" y="271984"/>
          <a:ext cx="659071" cy="65907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50579A-539D-44E8-B6D4-E4F1182DCF6C}">
      <dsp:nvSpPr>
        <dsp:cNvPr id="0" name=""/>
        <dsp:cNvSpPr/>
      </dsp:nvSpPr>
      <dsp:spPr>
        <a:xfrm>
          <a:off x="1384050" y="2364"/>
          <a:ext cx="4733285" cy="11983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6821" tIns="126821" rIns="126821" bIns="126821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till ekonomisystem</a:t>
          </a:r>
        </a:p>
      </dsp:txBody>
      <dsp:txXfrm>
        <a:off x="1384050" y="2364"/>
        <a:ext cx="4733285" cy="1198312"/>
      </dsp:txXfrm>
    </dsp:sp>
    <dsp:sp modelId="{A6A192F4-7DD1-4A2F-93A3-775ACE18950D}">
      <dsp:nvSpPr>
        <dsp:cNvPr id="0" name=""/>
        <dsp:cNvSpPr/>
      </dsp:nvSpPr>
      <dsp:spPr>
        <a:xfrm>
          <a:off x="0" y="1500254"/>
          <a:ext cx="6117335" cy="119831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8E77E7-2505-4EAD-9EA2-56C6B05C0177}">
      <dsp:nvSpPr>
        <dsp:cNvPr id="0" name=""/>
        <dsp:cNvSpPr/>
      </dsp:nvSpPr>
      <dsp:spPr>
        <a:xfrm>
          <a:off x="362489" y="1769874"/>
          <a:ext cx="659071" cy="65907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00E4F6-ED12-45F7-A889-013092A83F5E}">
      <dsp:nvSpPr>
        <dsp:cNvPr id="0" name=""/>
        <dsp:cNvSpPr/>
      </dsp:nvSpPr>
      <dsp:spPr>
        <a:xfrm>
          <a:off x="1384050" y="1500254"/>
          <a:ext cx="4733285" cy="11983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6821" tIns="126821" rIns="126821" bIns="126821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till informationsmodeller och begrepp</a:t>
          </a:r>
        </a:p>
      </dsp:txBody>
      <dsp:txXfrm>
        <a:off x="1384050" y="1500254"/>
        <a:ext cx="4733285" cy="1198312"/>
      </dsp:txXfrm>
    </dsp:sp>
    <dsp:sp modelId="{700F2856-0A19-4356-A6B2-AC884EDBAFDF}">
      <dsp:nvSpPr>
        <dsp:cNvPr id="0" name=""/>
        <dsp:cNvSpPr/>
      </dsp:nvSpPr>
      <dsp:spPr>
        <a:xfrm>
          <a:off x="0" y="2998145"/>
          <a:ext cx="6117335" cy="119831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FB67AE-3FA1-4098-98FB-D0FCE4112D07}">
      <dsp:nvSpPr>
        <dsp:cNvPr id="0" name=""/>
        <dsp:cNvSpPr/>
      </dsp:nvSpPr>
      <dsp:spPr>
        <a:xfrm>
          <a:off x="362489" y="3267765"/>
          <a:ext cx="659071" cy="65907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86A239-50F0-445E-B8DF-DBE932ABC318}">
      <dsp:nvSpPr>
        <dsp:cNvPr id="0" name=""/>
        <dsp:cNvSpPr/>
      </dsp:nvSpPr>
      <dsp:spPr>
        <a:xfrm>
          <a:off x="1384050" y="2998145"/>
          <a:ext cx="4733285" cy="11983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6821" tIns="126821" rIns="126821" bIns="126821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till katalog över systemintegrationer</a:t>
          </a:r>
        </a:p>
      </dsp:txBody>
      <dsp:txXfrm>
        <a:off x="1384050" y="2998145"/>
        <a:ext cx="4733285" cy="1198312"/>
      </dsp:txXfrm>
    </dsp:sp>
    <dsp:sp modelId="{9D0F1334-7476-4ED5-B5AF-4035DD49A5E3}">
      <dsp:nvSpPr>
        <dsp:cNvPr id="0" name=""/>
        <dsp:cNvSpPr/>
      </dsp:nvSpPr>
      <dsp:spPr>
        <a:xfrm>
          <a:off x="0" y="4496035"/>
          <a:ext cx="6117335" cy="119831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A68F00-CADE-4BAB-AD91-B2C6FC4D214C}">
      <dsp:nvSpPr>
        <dsp:cNvPr id="0" name=""/>
        <dsp:cNvSpPr/>
      </dsp:nvSpPr>
      <dsp:spPr>
        <a:xfrm>
          <a:off x="362489" y="4765655"/>
          <a:ext cx="659071" cy="65907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4BF93A-77E2-496F-B34B-A736B1A935DE}">
      <dsp:nvSpPr>
        <dsp:cNvPr id="0" name=""/>
        <dsp:cNvSpPr/>
      </dsp:nvSpPr>
      <dsp:spPr>
        <a:xfrm>
          <a:off x="1384050" y="4496035"/>
          <a:ext cx="4733285" cy="11983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6821" tIns="126821" rIns="126821" bIns="126821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…</a:t>
          </a:r>
        </a:p>
      </dsp:txBody>
      <dsp:txXfrm>
        <a:off x="1384050" y="4496035"/>
        <a:ext cx="4733285" cy="119831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A6C31C-35DD-4EAF-92BE-FD6BEE801DCA}">
      <dsp:nvSpPr>
        <dsp:cNvPr id="0" name=""/>
        <dsp:cNvSpPr/>
      </dsp:nvSpPr>
      <dsp:spPr>
        <a:xfrm>
          <a:off x="4409" y="1082719"/>
          <a:ext cx="1690414" cy="54645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Andra kommuner</a:t>
          </a:r>
        </a:p>
      </dsp:txBody>
      <dsp:txXfrm>
        <a:off x="4409" y="1082719"/>
        <a:ext cx="1690414" cy="546452"/>
      </dsp:txXfrm>
    </dsp:sp>
    <dsp:sp modelId="{1E04089D-44B9-43B4-98C7-475DD269B10A}">
      <dsp:nvSpPr>
        <dsp:cNvPr id="0" name=""/>
        <dsp:cNvSpPr/>
      </dsp:nvSpPr>
      <dsp:spPr>
        <a:xfrm>
          <a:off x="4409" y="1629172"/>
          <a:ext cx="1690414" cy="1529908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Avtalssamverkan, gemensamt system</a:t>
          </a:r>
        </a:p>
      </dsp:txBody>
      <dsp:txXfrm>
        <a:off x="4409" y="1629172"/>
        <a:ext cx="1690414" cy="1529908"/>
      </dsp:txXfrm>
    </dsp:sp>
    <dsp:sp modelId="{17BBFEBA-11E5-4158-A7D4-B58492D70374}">
      <dsp:nvSpPr>
        <dsp:cNvPr id="0" name=""/>
        <dsp:cNvSpPr/>
      </dsp:nvSpPr>
      <dsp:spPr>
        <a:xfrm>
          <a:off x="1931482" y="1082719"/>
          <a:ext cx="1690414" cy="54645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Sin region</a:t>
          </a:r>
        </a:p>
      </dsp:txBody>
      <dsp:txXfrm>
        <a:off x="1931482" y="1082719"/>
        <a:ext cx="1690414" cy="546452"/>
      </dsp:txXfrm>
    </dsp:sp>
    <dsp:sp modelId="{9780A237-5C2B-41F4-B8D1-4149DA0AC7C3}">
      <dsp:nvSpPr>
        <dsp:cNvPr id="0" name=""/>
        <dsp:cNvSpPr/>
      </dsp:nvSpPr>
      <dsp:spPr>
        <a:xfrm>
          <a:off x="1931482" y="1629172"/>
          <a:ext cx="1690414" cy="1529908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Överlämnande av vårdansvar (SIP)</a:t>
          </a:r>
        </a:p>
      </dsp:txBody>
      <dsp:txXfrm>
        <a:off x="1931482" y="1629172"/>
        <a:ext cx="1690414" cy="1529908"/>
      </dsp:txXfrm>
    </dsp:sp>
    <dsp:sp modelId="{B1E7510E-ABDA-4BB0-AFBC-04D80AC89699}">
      <dsp:nvSpPr>
        <dsp:cNvPr id="0" name=""/>
        <dsp:cNvSpPr/>
      </dsp:nvSpPr>
      <dsp:spPr>
        <a:xfrm>
          <a:off x="3858555" y="1082719"/>
          <a:ext cx="1690414" cy="54645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Externa utförare</a:t>
          </a:r>
        </a:p>
      </dsp:txBody>
      <dsp:txXfrm>
        <a:off x="3858555" y="1082719"/>
        <a:ext cx="1690414" cy="546452"/>
      </dsp:txXfrm>
    </dsp:sp>
    <dsp:sp modelId="{D1F340EC-28A9-434A-8A37-759EC8893F9E}">
      <dsp:nvSpPr>
        <dsp:cNvPr id="0" name=""/>
        <dsp:cNvSpPr/>
      </dsp:nvSpPr>
      <dsp:spPr>
        <a:xfrm>
          <a:off x="3858555" y="1629172"/>
          <a:ext cx="1690414" cy="1529908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 err="1"/>
            <a:t>Inrapportering</a:t>
          </a:r>
          <a:r>
            <a:rPr lang="en-US" sz="1500" kern="1200" dirty="0"/>
            <a:t> </a:t>
          </a:r>
          <a:r>
            <a:rPr lang="en-US" sz="1500" kern="1200" dirty="0" err="1"/>
            <a:t>eller</a:t>
          </a:r>
          <a:r>
            <a:rPr lang="en-US" sz="1500" kern="1200" dirty="0"/>
            <a:t> externa </a:t>
          </a:r>
          <a:r>
            <a:rPr lang="en-US" sz="1500" kern="1200" dirty="0" err="1"/>
            <a:t>användare</a:t>
          </a:r>
          <a:endParaRPr lang="en-US" sz="1500" kern="1200" dirty="0"/>
        </a:p>
      </dsp:txBody>
      <dsp:txXfrm>
        <a:off x="3858555" y="1629172"/>
        <a:ext cx="1690414" cy="1529908"/>
      </dsp:txXfrm>
    </dsp:sp>
    <dsp:sp modelId="{95794C32-8F7D-4745-B657-B33E01688F9A}">
      <dsp:nvSpPr>
        <dsp:cNvPr id="0" name=""/>
        <dsp:cNvSpPr/>
      </dsp:nvSpPr>
      <dsp:spPr>
        <a:xfrm>
          <a:off x="5785627" y="1082719"/>
          <a:ext cx="1690414" cy="54645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Sektoriella resurser</a:t>
          </a:r>
        </a:p>
      </dsp:txBody>
      <dsp:txXfrm>
        <a:off x="5785627" y="1082719"/>
        <a:ext cx="1690414" cy="546452"/>
      </dsp:txXfrm>
    </dsp:sp>
    <dsp:sp modelId="{F5A008B3-0DA5-4BEC-BF16-64A4C2B30C9D}">
      <dsp:nvSpPr>
        <dsp:cNvPr id="0" name=""/>
        <dsp:cNvSpPr/>
      </dsp:nvSpPr>
      <dsp:spPr>
        <a:xfrm>
          <a:off x="5785627" y="1629172"/>
          <a:ext cx="1690414" cy="1529908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Register (</a:t>
          </a:r>
          <a:r>
            <a:rPr lang="en-US" sz="1500" kern="1200" dirty="0" err="1"/>
            <a:t>kvalitetsregister</a:t>
          </a:r>
          <a:r>
            <a:rPr lang="en-US" sz="1500" kern="1200" dirty="0"/>
            <a:t>)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 err="1"/>
            <a:t>Kataloger</a:t>
          </a:r>
          <a:r>
            <a:rPr lang="en-US" sz="1500" kern="1200" dirty="0"/>
            <a:t> (HSA)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Tjänster </a:t>
          </a:r>
          <a:r>
            <a:rPr lang="en-US" sz="1500" kern="1200" dirty="0"/>
            <a:t>(</a:t>
          </a:r>
          <a:r>
            <a:rPr lang="en-US" sz="1500" kern="1200" dirty="0" err="1"/>
            <a:t>Nationell</a:t>
          </a:r>
          <a:r>
            <a:rPr lang="en-US" sz="1500" kern="1200" dirty="0"/>
            <a:t> </a:t>
          </a:r>
          <a:r>
            <a:rPr lang="en-US" sz="1500" kern="1200" dirty="0" err="1"/>
            <a:t>PatientÖversikt</a:t>
          </a:r>
          <a:r>
            <a:rPr lang="en-US" sz="1500" kern="1200" dirty="0"/>
            <a:t>)</a:t>
          </a:r>
        </a:p>
      </dsp:txBody>
      <dsp:txXfrm>
        <a:off x="5785627" y="1629172"/>
        <a:ext cx="1690414" cy="1529908"/>
      </dsp:txXfrm>
    </dsp:sp>
    <dsp:sp modelId="{A2DA46A4-F9B9-4A84-8311-E11819D9433F}">
      <dsp:nvSpPr>
        <dsp:cNvPr id="0" name=""/>
        <dsp:cNvSpPr/>
      </dsp:nvSpPr>
      <dsp:spPr>
        <a:xfrm>
          <a:off x="7712700" y="1082719"/>
          <a:ext cx="1690414" cy="54645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Nationella resurser</a:t>
          </a:r>
        </a:p>
      </dsp:txBody>
      <dsp:txXfrm>
        <a:off x="7712700" y="1082719"/>
        <a:ext cx="1690414" cy="546452"/>
      </dsp:txXfrm>
    </dsp:sp>
    <dsp:sp modelId="{16EC32E9-B662-42FF-BA3B-7EAA0B65BFA5}">
      <dsp:nvSpPr>
        <dsp:cNvPr id="0" name=""/>
        <dsp:cNvSpPr/>
      </dsp:nvSpPr>
      <dsp:spPr>
        <a:xfrm>
          <a:off x="7712700" y="1629172"/>
          <a:ext cx="1690414" cy="1529908"/>
        </a:xfrm>
        <a:prstGeom prst="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 err="1"/>
            <a:t>Nationella</a:t>
          </a:r>
          <a:r>
            <a:rPr lang="en-US" sz="1500" kern="1200" dirty="0"/>
            <a:t> </a:t>
          </a:r>
          <a:r>
            <a:rPr lang="en-US" sz="1500" kern="1200" dirty="0" err="1"/>
            <a:t>grunddata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 err="1"/>
            <a:t>Infrastruktur</a:t>
          </a:r>
          <a:endParaRPr lang="en-US" sz="1500" kern="1200" dirty="0"/>
        </a:p>
      </dsp:txBody>
      <dsp:txXfrm>
        <a:off x="7712700" y="1629172"/>
        <a:ext cx="1690414" cy="152990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2FBA42-F611-4955-8136-55A01710F0D6}">
      <dsp:nvSpPr>
        <dsp:cNvPr id="0" name=""/>
        <dsp:cNvSpPr/>
      </dsp:nvSpPr>
      <dsp:spPr>
        <a:xfrm>
          <a:off x="104361" y="1973"/>
          <a:ext cx="3003568" cy="180214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3300" kern="1200" noProof="0" dirty="0"/>
            <a:t>… informations- och IT-säkerhet</a:t>
          </a:r>
        </a:p>
      </dsp:txBody>
      <dsp:txXfrm>
        <a:off x="104361" y="1973"/>
        <a:ext cx="3003568" cy="1802140"/>
      </dsp:txXfrm>
    </dsp:sp>
    <dsp:sp modelId="{53FEDFDF-8A6B-4D69-9619-1168691145BC}">
      <dsp:nvSpPr>
        <dsp:cNvPr id="0" name=""/>
        <dsp:cNvSpPr/>
      </dsp:nvSpPr>
      <dsp:spPr>
        <a:xfrm>
          <a:off x="3408286" y="1973"/>
          <a:ext cx="3003568" cy="1802140"/>
        </a:xfrm>
        <a:prstGeom prst="rect">
          <a:avLst/>
        </a:prstGeom>
        <a:gradFill rotWithShape="0">
          <a:gsLst>
            <a:gs pos="0">
              <a:schemeClr val="accent2">
                <a:hueOff val="-485121"/>
                <a:satOff val="-27976"/>
                <a:lumOff val="287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485121"/>
                <a:satOff val="-27976"/>
                <a:lumOff val="287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485121"/>
                <a:satOff val="-27976"/>
                <a:lumOff val="287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3300" kern="1200" noProof="0" dirty="0"/>
            <a:t>… värdet av ett strukturerat säkerhetsarbete </a:t>
          </a:r>
        </a:p>
      </dsp:txBody>
      <dsp:txXfrm>
        <a:off x="3408286" y="1973"/>
        <a:ext cx="3003568" cy="1802140"/>
      </dsp:txXfrm>
    </dsp:sp>
    <dsp:sp modelId="{88049DDF-C7B8-4FC9-9CE7-B43D7F2F6592}">
      <dsp:nvSpPr>
        <dsp:cNvPr id="0" name=""/>
        <dsp:cNvSpPr/>
      </dsp:nvSpPr>
      <dsp:spPr>
        <a:xfrm>
          <a:off x="104361" y="2104470"/>
          <a:ext cx="3003568" cy="1802140"/>
        </a:xfrm>
        <a:prstGeom prst="rect">
          <a:avLst/>
        </a:prstGeom>
        <a:gradFill rotWithShape="0">
          <a:gsLst>
            <a:gs pos="0">
              <a:schemeClr val="accent2">
                <a:hueOff val="-970242"/>
                <a:satOff val="-55952"/>
                <a:lumOff val="575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970242"/>
                <a:satOff val="-55952"/>
                <a:lumOff val="575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970242"/>
                <a:satOff val="-55952"/>
                <a:lumOff val="575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3300" kern="1200" noProof="0" dirty="0"/>
            <a:t>… vilket stöd finns att få inom området</a:t>
          </a:r>
        </a:p>
      </dsp:txBody>
      <dsp:txXfrm>
        <a:off x="104361" y="2104470"/>
        <a:ext cx="3003568" cy="1802140"/>
      </dsp:txXfrm>
    </dsp:sp>
    <dsp:sp modelId="{2A0C8615-4761-4B67-B1C2-3143DC3B3F4C}">
      <dsp:nvSpPr>
        <dsp:cNvPr id="0" name=""/>
        <dsp:cNvSpPr/>
      </dsp:nvSpPr>
      <dsp:spPr>
        <a:xfrm>
          <a:off x="3408286" y="2104470"/>
          <a:ext cx="3003568" cy="1802140"/>
        </a:xfrm>
        <a:prstGeom prst="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3300" kern="1200" noProof="0" dirty="0"/>
            <a:t>… vi tittar på lite exempel</a:t>
          </a:r>
        </a:p>
      </dsp:txBody>
      <dsp:txXfrm>
        <a:off x="3408286" y="2104470"/>
        <a:ext cx="3003568" cy="18021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AF2E93-A6BB-42E2-9BD0-289B6AA5421E}" type="datetimeFigureOut">
              <a:rPr lang="sv-SE" smtClean="0"/>
              <a:t>2021-09-10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ACDD2C-B7CB-4243-BE19-9C97064FD8B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26429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9CFE86-DCB5-471D-B5BB-C6DCDB6F4F83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93552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9C2D46-1558-46F8-9661-1733BCF9E9DC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44302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Bilderna ger en möjlighet att följa en trend i genomförandet.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595270-0F69-4384-9E53-8DA2021B9DD3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05214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Aktiviteter kan beskrivas i listor eller i modeller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068E2C-7302-4E77-A362-58E982BDCCB5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43146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sv-SE" dirty="0"/>
              <a:t>Antal system (Systemlista), Vad är ett system?</a:t>
            </a:r>
          </a:p>
          <a:p>
            <a:pPr marL="228600" indent="-228600">
              <a:buAutoNum type="arabicPeriod"/>
            </a:pPr>
            <a:r>
              <a:rPr lang="sv-SE" dirty="0"/>
              <a:t>Förvaltningsindelning (organisatorisk indelning? – Typ av system? - …), Förvaltningsmodell?? Strukturerat arbete med en årscykel.</a:t>
            </a:r>
          </a:p>
          <a:p>
            <a:pPr marL="228600" indent="-228600">
              <a:buAutoNum type="arabicPeriod"/>
            </a:pPr>
            <a:r>
              <a:rPr lang="sv-SE" dirty="0"/>
              <a:t>Förr eller senare så inser man att man behöver hantera gemensam information (mellan system, i e-tjänster mm)</a:t>
            </a:r>
          </a:p>
          <a:p>
            <a:pPr marL="228600" indent="-228600">
              <a:buAutoNum type="arabicPeriod"/>
            </a:pPr>
            <a:r>
              <a:rPr lang="sv-SE" dirty="0"/>
              <a:t>Förvaltning och hantering av gemensam information (Masterdatahantering) + fokus på verksamhetsinformation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9CFE86-DCB5-471D-B5BB-C6DCDB6F4F83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26044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E209DD-7F2D-413E-A36B-0098E78CC432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02854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b="1" dirty="0"/>
              <a:t>Avbryt bildspel och be deltagare att slå på kamera. </a:t>
            </a:r>
            <a:r>
              <a:rPr lang="sv-SE" dirty="0"/>
              <a:t>Frågor att diskutera runt:</a:t>
            </a:r>
          </a:p>
          <a:p>
            <a:r>
              <a:rPr lang="sv-SE" dirty="0"/>
              <a:t>- Ge gärna ett exempel på ordning och reda från er kommun</a:t>
            </a:r>
          </a:p>
          <a:p>
            <a:r>
              <a:rPr lang="sv-SE" dirty="0"/>
              <a:t>- Identifiera ett viktigt tillämpningsområde för bra beskrivningar (Beslutsunderlag, verksamhetsutveckling, förändring av IT-stöd, systemförvaltning, samverkan och samsyn, upphandling, </a:t>
            </a:r>
            <a:r>
              <a:rPr lang="sv-SE"/>
              <a:t>nya invånartjänster, annat… )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E209DD-7F2D-413E-A36B-0098E78CC432}" type="slidenum">
              <a:rPr lang="sv-SE" smtClean="0"/>
              <a:t>45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109077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Vid denna bild så öppnar vi upp för frågor avseende exemplen med förmågekartorna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595270-0F69-4384-9E53-8DA2021B9DD3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19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2021-09-10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84422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2021-09-10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23719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2021-09-10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16441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nehåll-1 k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4"/>
          </p:nvPr>
        </p:nvSpPr>
        <p:spPr>
          <a:xfrm>
            <a:off x="1344085" y="1401764"/>
            <a:ext cx="9503833" cy="4943475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8089120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på bakgrundsplat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3"/>
            <a:ext cx="12196893" cy="55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007534" y="1557339"/>
            <a:ext cx="10272185" cy="1008112"/>
          </a:xfrm>
        </p:spPr>
        <p:txBody>
          <a:bodyPr>
            <a:noAutofit/>
          </a:bodyPr>
          <a:lstStyle>
            <a:lvl1pPr algn="l">
              <a:defRPr sz="5867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811100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på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5590117"/>
          </a:xfrm>
          <a:prstGeom prst="rect">
            <a:avLst/>
          </a:prstGeom>
        </p:spPr>
      </p:pic>
      <p:sp>
        <p:nvSpPr>
          <p:cNvPr id="5" name="Platshållare för bild 4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12192000" cy="55901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016733" y="1557339"/>
            <a:ext cx="10272185" cy="1008112"/>
          </a:xfrm>
        </p:spPr>
        <p:txBody>
          <a:bodyPr>
            <a:noAutofit/>
          </a:bodyPr>
          <a:lstStyle>
            <a:lvl1pPr algn="l">
              <a:defRPr sz="5867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26371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och punktlista + kapitelmär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15421" y="765175"/>
            <a:ext cx="10272185" cy="779992"/>
          </a:xfrm>
        </p:spPr>
        <p:txBody>
          <a:bodyPr>
            <a:noAutofit/>
          </a:bodyPr>
          <a:lstStyle>
            <a:lvl1pPr algn="l">
              <a:defRPr sz="4000">
                <a:solidFill>
                  <a:srgbClr val="0050A0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0"/>
          </p:nvPr>
        </p:nvSpPr>
        <p:spPr>
          <a:xfrm>
            <a:off x="1015420" y="1773239"/>
            <a:ext cx="10264297" cy="3479964"/>
          </a:xfrm>
        </p:spPr>
        <p:txBody>
          <a:bodyPr>
            <a:noAutofit/>
          </a:bodyPr>
          <a:lstStyle>
            <a:lvl1pPr>
              <a:buClr>
                <a:srgbClr val="0050A0"/>
              </a:buClr>
              <a:defRPr sz="2667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990575" indent="-380990">
              <a:buClr>
                <a:srgbClr val="0050A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2pPr>
            <a:lvl3pPr marL="1523962" indent="-304792">
              <a:buClr>
                <a:srgbClr val="0050A0"/>
              </a:buClr>
              <a:buFont typeface="Arial" panose="020B0604020202020204" pitchFamily="34" charset="0"/>
              <a:buChar char="•"/>
              <a:defRPr sz="2133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3pPr>
            <a:lvl4pPr marL="2133547" indent="-304792">
              <a:buClr>
                <a:srgbClr val="0050A0"/>
              </a:buClr>
              <a:buFont typeface="Arial" panose="020B0604020202020204" pitchFamily="34" charset="0"/>
              <a:buChar char="•"/>
              <a:defRPr sz="1867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4pPr>
            <a:lvl5pPr marL="2743131" indent="-304792">
              <a:buClr>
                <a:srgbClr val="0050A0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1"/>
          </p:nvPr>
        </p:nvSpPr>
        <p:spPr>
          <a:xfrm>
            <a:off x="528001" y="331201"/>
            <a:ext cx="10751716" cy="2149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333" b="1">
                <a:solidFill>
                  <a:srgbClr val="0050A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3206065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rödtext, Bild, Kapitelmär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/>
          <p:cNvSpPr>
            <a:spLocks noGrp="1"/>
          </p:cNvSpPr>
          <p:nvPr>
            <p:ph type="body" sz="quarter" idx="10"/>
          </p:nvPr>
        </p:nvSpPr>
        <p:spPr>
          <a:xfrm>
            <a:off x="1007533" y="765177"/>
            <a:ext cx="5088467" cy="779991"/>
          </a:xfrm>
        </p:spPr>
        <p:txBody>
          <a:bodyPr anchor="ctr">
            <a:noAutofit/>
          </a:bodyPr>
          <a:lstStyle>
            <a:lvl1pPr marL="0" indent="0" algn="l">
              <a:buNone/>
              <a:defRPr sz="4000">
                <a:solidFill>
                  <a:srgbClr val="0050A0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1"/>
          </p:nvPr>
        </p:nvSpPr>
        <p:spPr>
          <a:xfrm>
            <a:off x="1007533" y="1773481"/>
            <a:ext cx="5088467" cy="3816108"/>
          </a:xfrm>
        </p:spPr>
        <p:txBody>
          <a:bodyPr>
            <a:noAutofit/>
          </a:bodyPr>
          <a:lstStyle>
            <a:lvl1pPr marL="0" indent="0">
              <a:spcBef>
                <a:spcPts val="800"/>
              </a:spcBef>
              <a:spcAft>
                <a:spcPts val="800"/>
              </a:spcAft>
              <a:buNone/>
              <a:defRPr sz="2667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2"/>
          </p:nvPr>
        </p:nvSpPr>
        <p:spPr>
          <a:xfrm>
            <a:off x="6479717" y="765176"/>
            <a:ext cx="4800000" cy="482441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5" name="Platshållare för text 5"/>
          <p:cNvSpPr>
            <a:spLocks noGrp="1"/>
          </p:cNvSpPr>
          <p:nvPr>
            <p:ph type="body" sz="quarter" idx="13"/>
          </p:nvPr>
        </p:nvSpPr>
        <p:spPr>
          <a:xfrm>
            <a:off x="527051" y="332111"/>
            <a:ext cx="10752667" cy="21398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333" b="1">
                <a:solidFill>
                  <a:srgbClr val="0050A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4662888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Bild, Kapitelmär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/>
          <p:cNvSpPr>
            <a:spLocks noGrp="1"/>
          </p:cNvSpPr>
          <p:nvPr>
            <p:ph type="body" sz="quarter" idx="10"/>
          </p:nvPr>
        </p:nvSpPr>
        <p:spPr>
          <a:xfrm>
            <a:off x="1007534" y="765177"/>
            <a:ext cx="10272185" cy="779991"/>
          </a:xfrm>
        </p:spPr>
        <p:txBody>
          <a:bodyPr anchor="ctr">
            <a:noAutofit/>
          </a:bodyPr>
          <a:lstStyle>
            <a:lvl1pPr marL="0" indent="0" algn="l">
              <a:buNone/>
              <a:defRPr sz="4000">
                <a:solidFill>
                  <a:srgbClr val="0050A0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Platshållare för bild 8"/>
          <p:cNvSpPr>
            <a:spLocks noGrp="1" noChangeAspect="1"/>
          </p:cNvSpPr>
          <p:nvPr>
            <p:ph type="pic" sz="quarter" idx="12"/>
          </p:nvPr>
        </p:nvSpPr>
        <p:spPr>
          <a:xfrm>
            <a:off x="1007534" y="1772819"/>
            <a:ext cx="10272185" cy="348074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5" name="Platshållare för text 5"/>
          <p:cNvSpPr>
            <a:spLocks noGrp="1"/>
          </p:cNvSpPr>
          <p:nvPr>
            <p:ph type="body" sz="quarter" idx="13"/>
          </p:nvPr>
        </p:nvSpPr>
        <p:spPr>
          <a:xfrm>
            <a:off x="527051" y="332657"/>
            <a:ext cx="10752667" cy="213444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333" b="1">
                <a:solidFill>
                  <a:srgbClr val="0050A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7692323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Brödtext, mörk bakgrund, Kapitelmär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BFFC75E9-C109-AB40-B376-00003B10B30D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3"/>
            <a:ext cx="12196893" cy="55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latshållare för text 3"/>
          <p:cNvSpPr>
            <a:spLocks noGrp="1"/>
          </p:cNvSpPr>
          <p:nvPr>
            <p:ph type="body" sz="quarter" idx="10"/>
          </p:nvPr>
        </p:nvSpPr>
        <p:spPr>
          <a:xfrm>
            <a:off x="1007534" y="765177"/>
            <a:ext cx="10272185" cy="779991"/>
          </a:xfrm>
        </p:spPr>
        <p:txBody>
          <a:bodyPr anchor="ctr">
            <a:noAutofit/>
          </a:bodyPr>
          <a:lstStyle>
            <a:lvl1pPr marL="0" indent="0" algn="l">
              <a:buNone/>
              <a:defRPr sz="4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text 5"/>
          <p:cNvSpPr>
            <a:spLocks noGrp="1"/>
          </p:cNvSpPr>
          <p:nvPr>
            <p:ph type="body" sz="quarter" idx="11"/>
          </p:nvPr>
        </p:nvSpPr>
        <p:spPr>
          <a:xfrm>
            <a:off x="1007534" y="1767417"/>
            <a:ext cx="10272087" cy="3485787"/>
          </a:xfrm>
        </p:spPr>
        <p:txBody>
          <a:bodyPr>
            <a:noAutofit/>
          </a:bodyPr>
          <a:lstStyle>
            <a:lvl1pPr marL="0" indent="0">
              <a:spcBef>
                <a:spcPts val="800"/>
              </a:spcBef>
              <a:spcAft>
                <a:spcPts val="800"/>
              </a:spcAft>
              <a:buNone/>
              <a:defRPr sz="2667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3"/>
          </p:nvPr>
        </p:nvSpPr>
        <p:spPr>
          <a:xfrm>
            <a:off x="527052" y="327416"/>
            <a:ext cx="10752569" cy="218685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333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6819177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Brödtext, ljus bakgrund, Kapitelmär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5FB7DD71-2BB3-E140-86D0-C985F652F900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8350" y="-3"/>
            <a:ext cx="12200351" cy="55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latshållare för text 3"/>
          <p:cNvSpPr>
            <a:spLocks noGrp="1"/>
          </p:cNvSpPr>
          <p:nvPr>
            <p:ph type="body" sz="quarter" idx="10"/>
          </p:nvPr>
        </p:nvSpPr>
        <p:spPr>
          <a:xfrm>
            <a:off x="1014105" y="765177"/>
            <a:ext cx="10272185" cy="779991"/>
          </a:xfrm>
        </p:spPr>
        <p:txBody>
          <a:bodyPr anchor="ctr">
            <a:noAutofit/>
          </a:bodyPr>
          <a:lstStyle>
            <a:lvl1pPr marL="0" indent="0" algn="l">
              <a:buNone/>
              <a:defRPr sz="4000">
                <a:solidFill>
                  <a:srgbClr val="0050A0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text 5"/>
          <p:cNvSpPr>
            <a:spLocks noGrp="1"/>
          </p:cNvSpPr>
          <p:nvPr>
            <p:ph type="body" sz="quarter" idx="11"/>
          </p:nvPr>
        </p:nvSpPr>
        <p:spPr>
          <a:xfrm>
            <a:off x="1007534" y="1782359"/>
            <a:ext cx="10272185" cy="3470845"/>
          </a:xfrm>
        </p:spPr>
        <p:txBody>
          <a:bodyPr>
            <a:noAutofit/>
          </a:bodyPr>
          <a:lstStyle>
            <a:lvl1pPr marL="0" indent="0">
              <a:spcBef>
                <a:spcPts val="800"/>
              </a:spcBef>
              <a:spcAft>
                <a:spcPts val="800"/>
              </a:spcAft>
              <a:buNone/>
              <a:defRPr sz="2667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3"/>
          </p:nvPr>
        </p:nvSpPr>
        <p:spPr>
          <a:xfrm>
            <a:off x="527051" y="332111"/>
            <a:ext cx="10752667" cy="21398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333" b="1">
                <a:solidFill>
                  <a:srgbClr val="0050A0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C454D15-2978-E743-88BE-85FA8973F3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0097" y="5924111"/>
            <a:ext cx="2113399" cy="735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0584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2021-09-10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227205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ubrik + Brödtext, ljus bakgrund, Kapitelmär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03E08A02-F581-7345-BCB7-2EB45552AE42}"/>
              </a:ext>
            </a:extLst>
          </p:cNvPr>
          <p:cNvSpPr/>
          <p:nvPr userDrawn="1"/>
        </p:nvSpPr>
        <p:spPr>
          <a:xfrm>
            <a:off x="0" y="1"/>
            <a:ext cx="12192000" cy="559435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0"/>
          </p:nvPr>
        </p:nvSpPr>
        <p:spPr>
          <a:xfrm>
            <a:off x="1014105" y="765177"/>
            <a:ext cx="10272185" cy="779991"/>
          </a:xfrm>
        </p:spPr>
        <p:txBody>
          <a:bodyPr anchor="ctr">
            <a:noAutofit/>
          </a:bodyPr>
          <a:lstStyle>
            <a:lvl1pPr marL="0" indent="0" algn="l">
              <a:buNone/>
              <a:defRPr sz="4000">
                <a:solidFill>
                  <a:srgbClr val="0050A0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text 5"/>
          <p:cNvSpPr>
            <a:spLocks noGrp="1"/>
          </p:cNvSpPr>
          <p:nvPr>
            <p:ph type="body" sz="quarter" idx="11"/>
          </p:nvPr>
        </p:nvSpPr>
        <p:spPr>
          <a:xfrm>
            <a:off x="1007534" y="1782359"/>
            <a:ext cx="10272185" cy="3470845"/>
          </a:xfrm>
        </p:spPr>
        <p:txBody>
          <a:bodyPr>
            <a:noAutofit/>
          </a:bodyPr>
          <a:lstStyle>
            <a:lvl1pPr marL="0" indent="0">
              <a:spcBef>
                <a:spcPts val="800"/>
              </a:spcBef>
              <a:spcAft>
                <a:spcPts val="800"/>
              </a:spcAft>
              <a:buNone/>
              <a:defRPr sz="2667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3"/>
          </p:nvPr>
        </p:nvSpPr>
        <p:spPr>
          <a:xfrm>
            <a:off x="527051" y="332111"/>
            <a:ext cx="10752668" cy="21398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333" b="1">
                <a:solidFill>
                  <a:srgbClr val="0050A0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BF508FF-9A9F-DD4F-A337-58F2C9D09C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72064" y="5758521"/>
            <a:ext cx="2510565" cy="873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nera | Medicon Village">
            <a:extLst>
              <a:ext uri="{FF2B5EF4-FFF2-40B4-BE49-F238E27FC236}">
                <a16:creationId xmlns:a16="http://schemas.microsoft.com/office/drawing/2014/main" id="{8A66CDC9-99E7-104D-B067-2E9E695197A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39883" y="5805419"/>
            <a:ext cx="1177909" cy="70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44164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+ Brödtext, mörk bakgrund, Kapitelmär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BFFC75E9-C109-AB40-B376-00003B10B30D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3"/>
            <a:ext cx="12196800" cy="5592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latshållare för text 3"/>
          <p:cNvSpPr>
            <a:spLocks noGrp="1"/>
          </p:cNvSpPr>
          <p:nvPr>
            <p:ph type="body" sz="quarter" idx="10"/>
          </p:nvPr>
        </p:nvSpPr>
        <p:spPr>
          <a:xfrm>
            <a:off x="1007534" y="757767"/>
            <a:ext cx="10272185" cy="787400"/>
          </a:xfrm>
        </p:spPr>
        <p:txBody>
          <a:bodyPr anchor="ctr">
            <a:noAutofit/>
          </a:bodyPr>
          <a:lstStyle>
            <a:lvl1pPr marL="0" indent="0" algn="l">
              <a:buNone/>
              <a:defRPr sz="4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text 5"/>
          <p:cNvSpPr>
            <a:spLocks noGrp="1"/>
          </p:cNvSpPr>
          <p:nvPr>
            <p:ph type="body" sz="quarter" idx="11"/>
          </p:nvPr>
        </p:nvSpPr>
        <p:spPr>
          <a:xfrm>
            <a:off x="1007436" y="1773239"/>
            <a:ext cx="10272185" cy="3479965"/>
          </a:xfrm>
        </p:spPr>
        <p:txBody>
          <a:bodyPr>
            <a:noAutofit/>
          </a:bodyPr>
          <a:lstStyle>
            <a:lvl1pPr marL="0" indent="0">
              <a:spcBef>
                <a:spcPts val="800"/>
              </a:spcBef>
              <a:spcAft>
                <a:spcPts val="800"/>
              </a:spcAft>
              <a:buNone/>
              <a:defRPr sz="2667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3"/>
          </p:nvPr>
        </p:nvSpPr>
        <p:spPr>
          <a:xfrm>
            <a:off x="527052" y="327416"/>
            <a:ext cx="10752569" cy="218685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333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1044568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+ Brödtext, ljus bakgrund, Kapitelmär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5FB7DD71-2BB3-E140-86D0-C985F652F900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3"/>
            <a:ext cx="12196800" cy="5592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latshållare för text 3"/>
          <p:cNvSpPr>
            <a:spLocks noGrp="1"/>
          </p:cNvSpPr>
          <p:nvPr>
            <p:ph type="body" sz="quarter" idx="10"/>
          </p:nvPr>
        </p:nvSpPr>
        <p:spPr>
          <a:xfrm>
            <a:off x="1014105" y="757768"/>
            <a:ext cx="10272185" cy="787401"/>
          </a:xfrm>
        </p:spPr>
        <p:txBody>
          <a:bodyPr anchor="ctr">
            <a:noAutofit/>
          </a:bodyPr>
          <a:lstStyle>
            <a:lvl1pPr marL="0" indent="0" algn="l">
              <a:buNone/>
              <a:defRPr sz="4000">
                <a:solidFill>
                  <a:srgbClr val="0050A0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text 5"/>
          <p:cNvSpPr>
            <a:spLocks noGrp="1"/>
          </p:cNvSpPr>
          <p:nvPr>
            <p:ph type="body" sz="quarter" idx="11"/>
          </p:nvPr>
        </p:nvSpPr>
        <p:spPr>
          <a:xfrm>
            <a:off x="1007534" y="1782359"/>
            <a:ext cx="10272185" cy="3470845"/>
          </a:xfrm>
        </p:spPr>
        <p:txBody>
          <a:bodyPr>
            <a:noAutofit/>
          </a:bodyPr>
          <a:lstStyle>
            <a:lvl1pPr marL="0" indent="0">
              <a:spcBef>
                <a:spcPts val="800"/>
              </a:spcBef>
              <a:spcAft>
                <a:spcPts val="800"/>
              </a:spcAft>
              <a:buNone/>
              <a:defRPr sz="2667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3"/>
          </p:nvPr>
        </p:nvSpPr>
        <p:spPr>
          <a:xfrm>
            <a:off x="527051" y="332111"/>
            <a:ext cx="10752667" cy="21398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333" b="1">
                <a:solidFill>
                  <a:srgbClr val="0050A0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8498427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ubrik + Brödtext, ljus bakgrund, Kapitelmär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AACED7FC-43C7-894A-A901-859E163D61C4}"/>
              </a:ext>
            </a:extLst>
          </p:cNvPr>
          <p:cNvSpPr/>
          <p:nvPr userDrawn="1"/>
        </p:nvSpPr>
        <p:spPr>
          <a:xfrm>
            <a:off x="0" y="1"/>
            <a:ext cx="12192000" cy="559435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0"/>
          </p:nvPr>
        </p:nvSpPr>
        <p:spPr>
          <a:xfrm>
            <a:off x="1014105" y="757768"/>
            <a:ext cx="10272185" cy="787401"/>
          </a:xfrm>
        </p:spPr>
        <p:txBody>
          <a:bodyPr anchor="ctr">
            <a:noAutofit/>
          </a:bodyPr>
          <a:lstStyle>
            <a:lvl1pPr marL="0" indent="0" algn="l">
              <a:buNone/>
              <a:defRPr sz="4000">
                <a:solidFill>
                  <a:srgbClr val="0050A0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text 5"/>
          <p:cNvSpPr>
            <a:spLocks noGrp="1"/>
          </p:cNvSpPr>
          <p:nvPr>
            <p:ph type="body" sz="quarter" idx="11"/>
          </p:nvPr>
        </p:nvSpPr>
        <p:spPr>
          <a:xfrm>
            <a:off x="1007534" y="1782359"/>
            <a:ext cx="10272185" cy="3470845"/>
          </a:xfrm>
        </p:spPr>
        <p:txBody>
          <a:bodyPr>
            <a:noAutofit/>
          </a:bodyPr>
          <a:lstStyle>
            <a:lvl1pPr marL="0" indent="0">
              <a:spcBef>
                <a:spcPts val="800"/>
              </a:spcBef>
              <a:spcAft>
                <a:spcPts val="800"/>
              </a:spcAft>
              <a:buNone/>
              <a:defRPr sz="2667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3"/>
          </p:nvPr>
        </p:nvSpPr>
        <p:spPr>
          <a:xfrm>
            <a:off x="527051" y="332111"/>
            <a:ext cx="10752667" cy="21398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333" b="1">
                <a:solidFill>
                  <a:srgbClr val="0050A0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1391219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AB6403A-4370-E74C-829E-9DEDE8A533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CC3B196D-FD70-504B-835D-07D7F96389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0785C1C-503E-284D-BA16-43BA4BB1D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15F14-B22D-514E-B102-342EC963C837}" type="datetimeFigureOut">
              <a:rPr lang="sv-SE" smtClean="0"/>
              <a:t>2021-09-10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D906C6C-DD97-CF44-8300-C0BCC98CF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4BC5840-4DAD-BD40-9F26-36E30DD32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A0DD5-EBE0-264C-BE04-5DC816DCBDE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220842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3421546-257F-1841-849C-0818229D8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DFB573A-4916-654F-B7F6-BFE744B7A2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2A3C0F1-8E42-3143-8C3E-995FDC711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15F14-B22D-514E-B102-342EC963C837}" type="datetimeFigureOut">
              <a:rPr lang="sv-SE" smtClean="0"/>
              <a:t>2021-09-10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7DB5B21-E8CE-674E-9AA9-06FACFA58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F75AB8B-FD4E-674C-8AE8-CCE7DF0CA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A0DD5-EBE0-264C-BE04-5DC816DCBDE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807897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2021-09-10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919799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2021-09-10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418760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2021-09-10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206079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2021-09-10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81166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2021-09-10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867282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2021-09-10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718289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2021-09-10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683136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2021-09-10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626849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2021-09-10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547466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2021-09-10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3773769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2021-09-10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7286164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2021-09-10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203485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nehåll-1 k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4"/>
          </p:nvPr>
        </p:nvSpPr>
        <p:spPr>
          <a:xfrm>
            <a:off x="1344085" y="1401764"/>
            <a:ext cx="9503833" cy="4943475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02838272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CB46723-A94C-4815-88A4-F2960E93C2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98521817-0C3E-4714-AB99-8C702BE23C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165F336-C4DE-4A13-AD1D-AF1013262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65E4F-5DFA-4692-82A0-9EA24950BE3B}" type="datetimeFigureOut">
              <a:rPr lang="sv-SE" smtClean="0"/>
              <a:t>2021-09-10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BE39A49-91F4-443D-97A1-9A239082E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366768B-1523-444E-8DEA-567899D65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EC278-C105-4FB0-87A6-FD1AFD1B860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7065944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E746A27-EBF3-437C-BDDF-4C523A737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EE4789D-26C5-4F3B-97F2-EA9C7442F6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980C58B-4D35-42B6-A0CA-0439C9E9F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65E4F-5DFA-4692-82A0-9EA24950BE3B}" type="datetimeFigureOut">
              <a:rPr lang="sv-SE" smtClean="0"/>
              <a:t>2021-09-10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D918BD9-3498-4943-8D4D-5065495EC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640F92E-5F17-4EFB-8AF9-06FABD225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EC278-C105-4FB0-87A6-FD1AFD1B860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743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2021-09-10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9236055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604771D-7FCA-4AE1-89B3-80641C54B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163B716-2AD9-4EA6-94D7-0E77C77108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23DEE3C-E84F-4B60-8363-F4CEC00BB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65E4F-5DFA-4692-82A0-9EA24950BE3B}" type="datetimeFigureOut">
              <a:rPr lang="sv-SE" smtClean="0"/>
              <a:t>2021-09-10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246D33A-CCCD-4948-82AD-542B4BFBA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D8B7184-17A5-4587-BBBA-652CF6DC0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EC278-C105-4FB0-87A6-FD1AFD1B860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0201091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56B4CF2-D191-42C3-A86D-D27994EB1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2195936-AF45-4977-A100-CAA567B933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65E32BF1-AC10-4243-AD2E-D7901F6782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BFF07FFA-87DC-4C74-92BF-B67A3D4C8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65E4F-5DFA-4692-82A0-9EA24950BE3B}" type="datetimeFigureOut">
              <a:rPr lang="sv-SE" smtClean="0"/>
              <a:t>2021-09-10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37F9AF7-4965-4068-B13A-6CF03AA6F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48F8838-8A5E-4184-B6AF-7F6028B45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EC278-C105-4FB0-87A6-FD1AFD1B860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9201975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6DFD258-D47A-4497-8BDC-C6E87BAF3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1DF04A3-B8AA-4A62-827F-E97D95831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2730A92-8918-4C33-9BB3-75BC199D63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159EBA11-4A24-48CC-99C8-2DF8AE6F04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3CE792E6-7CDF-46F7-BCC3-8A613AD4CD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F5D44EE5-8867-462D-AB3D-C94E6FDDD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65E4F-5DFA-4692-82A0-9EA24950BE3B}" type="datetimeFigureOut">
              <a:rPr lang="sv-SE" smtClean="0"/>
              <a:t>2021-09-10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B2D65145-AD9B-4526-AF36-79A6AF58E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17279DD7-24CF-4F34-96C2-930A09BEE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EC278-C105-4FB0-87A6-FD1AFD1B860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8792396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9BD2DBC-EFE9-455F-BF8D-38C2FB3FC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9610F4E8-624C-4551-8638-35EE5364C9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65E4F-5DFA-4692-82A0-9EA24950BE3B}" type="datetimeFigureOut">
              <a:rPr lang="sv-SE" smtClean="0"/>
              <a:t>2021-09-10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5659E2BB-00CA-4543-B6AE-99049861E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66E8CFD-4963-403A-8B2D-B97BAE31C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EC278-C105-4FB0-87A6-FD1AFD1B860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9419656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A815F682-6576-41F6-B153-9CD9AF9B2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65E4F-5DFA-4692-82A0-9EA24950BE3B}" type="datetimeFigureOut">
              <a:rPr lang="sv-SE" smtClean="0"/>
              <a:t>2021-09-10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713614D8-22BC-4C6C-9E7F-459B62782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8937635-3CE9-4246-A576-41ED21208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EC278-C105-4FB0-87A6-FD1AFD1B860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5053294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EB7B2AA-CB21-4101-9AC6-6692DD4CD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8709C54-9DBA-4F52-95E6-009C46EB0A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490C8D9-465B-4240-B334-ADEF3A50FA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0B7F70FD-E02B-4812-8AF6-EBAE4E2A1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65E4F-5DFA-4692-82A0-9EA24950BE3B}" type="datetimeFigureOut">
              <a:rPr lang="sv-SE" smtClean="0"/>
              <a:t>2021-09-10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BBB8EF83-21C2-4DA0-833B-36F5B49F2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A89AB040-AC93-4EDB-AE5B-36D851046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EC278-C105-4FB0-87A6-FD1AFD1B860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27867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2AC9B94-2735-4B69-8DEA-1DF138DF7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0FD49F7-0158-44DA-8E2E-6669E66DAE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AC9B6CF-FC4C-4871-ACD7-858240BFFC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BFA5F41-C2E9-445E-9801-255306631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65E4F-5DFA-4692-82A0-9EA24950BE3B}" type="datetimeFigureOut">
              <a:rPr lang="sv-SE" smtClean="0"/>
              <a:t>2021-09-10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6D2A49F2-3A90-40FB-8549-C86D054ED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466437B1-BC14-42A4-9728-695C9BFF4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EC278-C105-4FB0-87A6-FD1AFD1B860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4590649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D45FA71-3DE3-4BCC-912E-4293DBF4A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FC3A8EA4-4DE1-4827-827C-DFDFF3F6C1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4A43427-A16E-4754-827D-F8C858A92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65E4F-5DFA-4692-82A0-9EA24950BE3B}" type="datetimeFigureOut">
              <a:rPr lang="sv-SE" smtClean="0"/>
              <a:t>2021-09-10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A8B84A4-CC78-4BDA-A4AE-E0ED14771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9F5A7D8-A622-4A55-BB1F-4AD04176D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EC278-C105-4FB0-87A6-FD1AFD1B860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5310613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016DFB8C-C9F8-4582-9547-BFE8B73062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27D1AE26-4171-4336-AB1F-DE75A02A56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935E496-0AE0-4D18-9C59-49242DCBE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65E4F-5DFA-4692-82A0-9EA24950BE3B}" type="datetimeFigureOut">
              <a:rPr lang="sv-SE" smtClean="0"/>
              <a:t>2021-09-10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19ABFC2-44EF-4633-B95E-B96E1360D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E2740-8289-4BB5-9AD1-B8DBA0E10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EC278-C105-4FB0-87A6-FD1AFD1B860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8708922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6E0B787-612B-4BD3-B1ED-030481DAD0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2BE2E7F7-3C30-4FC5-B1F2-F866E65984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7C6D974-2521-4F33-A535-6047CDAE1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F4382-D131-482E-876F-16045318FEF2}" type="datetime1">
              <a:rPr lang="sv-SE" smtClean="0"/>
              <a:t>2021-09-10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C15D984-DAAE-48D1-B8DA-4D9854D23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Thomas Häggström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F4F8787-F7F2-4C30-B4AA-031F8DA91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BF16B-F6D1-4C29-8B98-A6710D72B09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32976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2021-09-10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7765072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65E2EC4-2E89-4B5D-988A-68C4301D9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2AF98A3-4B06-493C-B650-5D981A9DD4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8E4F72A-B187-4BFE-B26D-ED8C30701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86BC9-337A-4463-9553-669E1B2BA84D}" type="datetime1">
              <a:rPr lang="sv-SE" smtClean="0"/>
              <a:t>2021-09-10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1EB0F86-1ED0-4D9A-86F7-64056D42F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Thomas Häggström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AE5ADD9-91EA-4914-BA0B-043494732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BF16B-F6D1-4C29-8B98-A6710D72B09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7189769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09F5C41-F51D-45B9-83E1-92D6C4D61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5AC849F-CE29-417C-9BD8-FC59AEBD28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1014E3D-AF34-499A-AD8A-C088FE855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8ADF1-C84D-4530-A6DD-3ED0B96236F5}" type="datetime1">
              <a:rPr lang="sv-SE" smtClean="0"/>
              <a:t>2021-09-10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2236372-905E-4754-BFB7-A0A7068F6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Thomas Häggström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6A816B0-AA90-41D3-8D21-BD81BE81A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BF16B-F6D1-4C29-8B98-A6710D72B09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4682824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ECCCD96-C721-44A9-87D6-C7DD2C6FE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AAA56A1-3588-4B2D-ADEB-B915E770FE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DE8FCE62-3D96-4522-A4B4-4D39BABCF8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C3DCBFD1-A96D-4FFE-A96B-DD9611F0A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3BC9D-D15E-49DD-991E-94B4151E7903}" type="datetime1">
              <a:rPr lang="sv-SE" smtClean="0"/>
              <a:t>2021-09-10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C1E9D284-3F3E-465B-91E2-6CF420A73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Thomas Häggström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7E4B58C1-B22C-4D86-81B5-E9595402C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BF16B-F6D1-4C29-8B98-A6710D72B09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8055438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E951B15-C137-4C1D-8B82-EF2D23D56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3CA78F8-F47D-47BC-9BC7-E89EC40064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0B8DE7B2-A300-45B9-BECB-9485B178CF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67358EBE-AD77-4FAF-93B0-EB31CCA3C7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B9D9665E-6484-4867-9023-C74D0BB7D6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7931EA7F-921F-46AB-B56B-5878C2D74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94AEF-5AC9-4CF8-B1F4-EFCF5B01DE8E}" type="datetime1">
              <a:rPr lang="sv-SE" smtClean="0"/>
              <a:t>2021-09-10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FA2E3BB4-E5AF-438E-9DA4-35C76CBB8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Thomas Häggström</a:t>
            </a:r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8D56FB79-A701-43ED-91D1-0DADDB2E6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BF16B-F6D1-4C29-8B98-A6710D72B09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5935313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77BED04-8ABB-4CF6-8ACE-2569981C8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09A02D84-9237-4180-8021-CBBCFE9A5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50B74-72BA-4177-819C-A9C535674A63}" type="datetime1">
              <a:rPr lang="sv-SE" smtClean="0"/>
              <a:t>2021-09-10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EEA4F529-6EC2-4223-A1AD-23422A530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Thomas Häggström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522DDD9C-F4D0-44E9-ADFD-5A3BB54F8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BF16B-F6D1-4C29-8B98-A6710D72B09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1497929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75ECE2B7-2A4C-4CA9-B048-093317050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313A2-B17F-4B1D-86D2-BB6CF5C1F7C1}" type="datetime1">
              <a:rPr lang="sv-SE" smtClean="0"/>
              <a:t>2021-09-10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E0696797-9A16-4F66-8B2A-795B67419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Thomas Häggström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E30C9567-4447-4738-AAB3-11145D8F0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BF16B-F6D1-4C29-8B98-A6710D72B09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9006427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88DE759-444C-49F5-9F01-AA8655A4A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9748DBF-D46E-4643-AEAC-F60E78B6EE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FA9A6F2-2923-4194-813D-9A61A5E4FF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FE0F9508-EBCC-4043-A7B2-AADC0F5A7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06A77-105B-48D5-A309-7B79239AE548}" type="datetime1">
              <a:rPr lang="sv-SE" smtClean="0"/>
              <a:t>2021-09-10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93F7D14D-07E1-4640-A993-B8BDC1837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Thomas Häggström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CAE1B5B1-6EFB-4BAC-9641-1B1BB55DE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BF16B-F6D1-4C29-8B98-A6710D72B09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495394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6C73146-AE71-4D42-BC38-F1627C365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34210E94-9FDB-41DC-8B9E-1A9B64A83F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A1BF8A3-0E12-4277-B3D0-40D6660628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FFF7766-97A7-4C5E-80EE-B30C5277B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A0FD6-100B-4593-9AA1-F18576EA4F82}" type="datetime1">
              <a:rPr lang="sv-SE" smtClean="0"/>
              <a:t>2021-09-10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43CEFD5C-D207-4990-901C-1B3496ABB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Thomas Häggström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5EA2100-2405-42FF-B48C-A83D33BCA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BF16B-F6D1-4C29-8B98-A6710D72B09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1924213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2672997-1C01-434B-966B-A55E1AD43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B1357787-0AEA-4CBC-B19C-FB8F2851B7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86862BD-9B90-4E88-BEE8-8133D398F9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59BB5-2A2C-41A6-BB3D-722075AD48D1}" type="datetime1">
              <a:rPr lang="sv-SE" smtClean="0"/>
              <a:t>2021-09-10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FB8E8AB-66CC-4F17-BFF5-67378F88B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Thomas Häggström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4093FCF-03DA-47D2-9784-405C3EA87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BF16B-F6D1-4C29-8B98-A6710D72B09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6837665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4F304A2E-8703-4334-A20E-AA7B49BB4F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16C6201E-B8D0-4F43-8F63-46DD128E18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63FDE7A-14A6-4E82-B66D-DD0449FA8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73C1D-AE02-492D-A115-1B98DB9694FE}" type="datetime1">
              <a:rPr lang="sv-SE" smtClean="0"/>
              <a:t>2021-09-10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931C917-9557-46F8-8A08-1EBCAB964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Thomas Häggström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46992E5-1C2D-4745-B2BB-578C62D9B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BF16B-F6D1-4C29-8B98-A6710D72B09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36894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2021-09-10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56609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2021-09-10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11076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2021-09-10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48965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2021-09-10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71453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0A13A-DB3F-4AD5-B6AF-BDA0278A0A39}" type="datetimeFigureOut">
              <a:rPr lang="sv-SE" smtClean="0"/>
              <a:t>2021-09-10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07285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1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1007535" y="274639"/>
            <a:ext cx="1027218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07535" y="1600202"/>
            <a:ext cx="10272184" cy="35569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3769B1E0-10C2-AE47-AB55-7809D5305121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9506" y="6007591"/>
            <a:ext cx="1920213" cy="434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399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rgbClr val="0050A0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239994" indent="-239994" algn="l" defTabSz="1219170" rtl="0" eaLnBrk="1" latinLnBrk="0" hangingPunct="1">
        <a:spcBef>
          <a:spcPct val="20000"/>
        </a:spcBef>
        <a:buClr>
          <a:srgbClr val="0050A0"/>
        </a:buClr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700782" indent="-239994" algn="l" defTabSz="1219170" rtl="0" eaLnBrk="1" latinLnBrk="0" hangingPunct="1">
        <a:spcBef>
          <a:spcPct val="20000"/>
        </a:spcBef>
        <a:buClr>
          <a:srgbClr val="0050A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83968" indent="-239994" algn="l" defTabSz="1219170" rtl="0" eaLnBrk="1" latinLnBrk="0" hangingPunct="1">
        <a:spcBef>
          <a:spcPct val="20000"/>
        </a:spcBef>
        <a:buClr>
          <a:srgbClr val="0050A0"/>
        </a:buClr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1845554" indent="-239994" algn="l" defTabSz="1219170" rtl="0" eaLnBrk="1" latinLnBrk="0" hangingPunct="1">
        <a:spcBef>
          <a:spcPct val="20000"/>
        </a:spcBef>
        <a:buClr>
          <a:srgbClr val="0050A0"/>
        </a:buClr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2311142" indent="-239994" algn="l" defTabSz="1219170" rtl="0" eaLnBrk="1" latinLnBrk="0" hangingPunct="1">
        <a:spcBef>
          <a:spcPct val="20000"/>
        </a:spcBef>
        <a:buClr>
          <a:srgbClr val="0050A0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643">
          <p15:clr>
            <a:srgbClr val="F26B43"/>
          </p15:clr>
        </p15:guide>
        <p15:guide id="2" pos="476">
          <p15:clr>
            <a:srgbClr val="F26B43"/>
          </p15:clr>
        </p15:guide>
        <p15:guide id="3" orient="horz" pos="158">
          <p15:clr>
            <a:srgbClr val="F26B43"/>
          </p15:clr>
        </p15:guide>
        <p15:guide id="4" orient="horz" pos="259">
          <p15:clr>
            <a:srgbClr val="F26B43"/>
          </p15:clr>
        </p15:guide>
        <p15:guide id="5" orient="horz" pos="835">
          <p15:clr>
            <a:srgbClr val="F26B43"/>
          </p15:clr>
        </p15:guide>
        <p15:guide id="6" orient="horz" pos="730">
          <p15:clr>
            <a:srgbClr val="F26B43"/>
          </p15:clr>
        </p15:guide>
        <p15:guide id="7" pos="5329">
          <p15:clr>
            <a:srgbClr val="F26B43"/>
          </p15:clr>
        </p15:guide>
        <p15:guide id="8" pos="249">
          <p15:clr>
            <a:srgbClr val="F26B43"/>
          </p15:clr>
        </p15:guide>
        <p15:guide id="9" orient="horz" pos="2482">
          <p15:clr>
            <a:srgbClr val="F26B43"/>
          </p15:clr>
        </p15:guide>
        <p15:guide id="10" orient="horz" pos="358">
          <p15:clr>
            <a:srgbClr val="F26B43"/>
          </p15:clr>
        </p15:guide>
        <p15:guide id="12" orient="horz" pos="2835">
          <p15:clr>
            <a:srgbClr val="F26B43"/>
          </p15:clr>
        </p15:guide>
        <p15:guide id="13" orient="horz" pos="3044">
          <p15:clr>
            <a:srgbClr val="F26B43"/>
          </p15:clr>
        </p15:guide>
        <p15:guide id="14" pos="2880">
          <p15:clr>
            <a:srgbClr val="F26B43"/>
          </p15:clr>
        </p15:guide>
        <p15:guide id="15" pos="306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0A13A-DB3F-4AD5-B6AF-BDA0278A0A39}" type="datetimeFigureOut">
              <a:rPr lang="sv-SE" smtClean="0"/>
              <a:t>2021-09-10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10706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20E12345-94C1-473A-9186-A6A18B552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49281C4-ED78-4AA9-804E-2C625A0BBA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47012FA-FCE7-4F92-967E-C688D43BD6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65E4F-5DFA-4692-82A0-9EA24950BE3B}" type="datetimeFigureOut">
              <a:rPr lang="sv-SE" smtClean="0"/>
              <a:t>2021-09-10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8EA3A06-FC5D-4FEE-8C71-BE704EDCC5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FB6CEC3-D6D5-4C83-A2C8-8FAB6F797D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8EC278-C105-4FB0-87A6-FD1AFD1B860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92377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12BCD794-2E7B-48B1-8CA8-E5B686308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AE4D1BD-54D8-4ED6-BC72-A062BD9477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2978A9B-B3E8-475B-85DD-248C44547E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64E519-C22D-4CC9-9D25-90E91EAFA1A7}" type="datetime1">
              <a:rPr lang="sv-SE" smtClean="0"/>
              <a:t>2021-09-10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986C8F7-CA47-4A1D-B895-0913118FE3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v-SE"/>
              <a:t>Thomas Häggström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4FB578D-E0F8-4E5A-ABE1-678F4F5188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DBF16B-F6D1-4C29-8B98-A6710D72B09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79988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33.sv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36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13" Type="http://schemas.openxmlformats.org/officeDocument/2006/relationships/image" Target="../media/image48.png"/><Relationship Id="rId18" Type="http://schemas.openxmlformats.org/officeDocument/2006/relationships/image" Target="../media/image53.svg"/><Relationship Id="rId26" Type="http://schemas.openxmlformats.org/officeDocument/2006/relationships/image" Target="../media/image59.svg"/><Relationship Id="rId3" Type="http://schemas.openxmlformats.org/officeDocument/2006/relationships/image" Target="../media/image38.png"/><Relationship Id="rId21" Type="http://schemas.openxmlformats.org/officeDocument/2006/relationships/image" Target="../media/image32.png"/><Relationship Id="rId7" Type="http://schemas.openxmlformats.org/officeDocument/2006/relationships/image" Target="../media/image42.png"/><Relationship Id="rId12" Type="http://schemas.openxmlformats.org/officeDocument/2006/relationships/image" Target="../media/image47.svg"/><Relationship Id="rId17" Type="http://schemas.openxmlformats.org/officeDocument/2006/relationships/image" Target="../media/image52.png"/><Relationship Id="rId25" Type="http://schemas.openxmlformats.org/officeDocument/2006/relationships/image" Target="../media/image58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51.svg"/><Relationship Id="rId20" Type="http://schemas.openxmlformats.org/officeDocument/2006/relationships/image" Target="../media/image55.sv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41.svg"/><Relationship Id="rId11" Type="http://schemas.openxmlformats.org/officeDocument/2006/relationships/image" Target="../media/image46.png"/><Relationship Id="rId24" Type="http://schemas.openxmlformats.org/officeDocument/2006/relationships/image" Target="../media/image57.svg"/><Relationship Id="rId5" Type="http://schemas.openxmlformats.org/officeDocument/2006/relationships/image" Target="../media/image40.png"/><Relationship Id="rId15" Type="http://schemas.openxmlformats.org/officeDocument/2006/relationships/image" Target="../media/image50.png"/><Relationship Id="rId23" Type="http://schemas.openxmlformats.org/officeDocument/2006/relationships/image" Target="../media/image56.png"/><Relationship Id="rId10" Type="http://schemas.openxmlformats.org/officeDocument/2006/relationships/image" Target="../media/image45.svg"/><Relationship Id="rId19" Type="http://schemas.openxmlformats.org/officeDocument/2006/relationships/image" Target="../media/image54.png"/><Relationship Id="rId4" Type="http://schemas.openxmlformats.org/officeDocument/2006/relationships/image" Target="../media/image39.svg"/><Relationship Id="rId9" Type="http://schemas.openxmlformats.org/officeDocument/2006/relationships/image" Target="../media/image44.png"/><Relationship Id="rId14" Type="http://schemas.openxmlformats.org/officeDocument/2006/relationships/image" Target="../media/image49.svg"/><Relationship Id="rId22" Type="http://schemas.openxmlformats.org/officeDocument/2006/relationships/image" Target="../media/image33.sv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sv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4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50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50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12" Type="http://schemas.openxmlformats.org/officeDocument/2006/relationships/image" Target="../media/image81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75.jpeg"/><Relationship Id="rId11" Type="http://schemas.openxmlformats.org/officeDocument/2006/relationships/image" Target="../media/image80.png"/><Relationship Id="rId5" Type="http://schemas.openxmlformats.org/officeDocument/2006/relationships/image" Target="../media/image74.png"/><Relationship Id="rId10" Type="http://schemas.openxmlformats.org/officeDocument/2006/relationships/image" Target="../media/image79.png"/><Relationship Id="rId4" Type="http://schemas.openxmlformats.org/officeDocument/2006/relationships/image" Target="../media/image73.jpg"/><Relationship Id="rId9" Type="http://schemas.openxmlformats.org/officeDocument/2006/relationships/image" Target="../media/image78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6.jpg"/><Relationship Id="rId4" Type="http://schemas.openxmlformats.org/officeDocument/2006/relationships/image" Target="../media/image69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1.png"/><Relationship Id="rId4" Type="http://schemas.openxmlformats.org/officeDocument/2006/relationships/image" Target="../media/image100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9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1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JP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41E942F1-3152-714C-A8BF-56B49FEDF12D}"/>
              </a:ext>
            </a:extLst>
          </p:cNvPr>
          <p:cNvSpPr/>
          <p:nvPr/>
        </p:nvSpPr>
        <p:spPr>
          <a:xfrm>
            <a:off x="546100" y="336880"/>
            <a:ext cx="1109979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Välkommen till Projekt </a:t>
            </a:r>
            <a:r>
              <a:rPr kumimoji="0" lang="sv-SE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Arkinera</a:t>
            </a:r>
            <a:r>
              <a:rPr kumimoji="0" lang="sv-SE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utbildning 6. Vi börjar inom kort.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421D4D4B-21BB-47F4-991C-9705CF669F96}"/>
              </a:ext>
            </a:extLst>
          </p:cNvPr>
          <p:cNvSpPr/>
          <p:nvPr/>
        </p:nvSpPr>
        <p:spPr>
          <a:xfrm>
            <a:off x="685800" y="1029377"/>
            <a:ext cx="1109979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Det är många inbjudna deltagare så vi ber er att följa dessa regler: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0" indent="-45720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Kamera och mikrofon hålls normalt sett avstängda</a:t>
            </a:r>
          </a:p>
          <a:p>
            <a:pPr marL="457200" marR="0" lvl="0" indent="-45720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v-SE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0" indent="-45720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Ställ fråga på det som sägs genom att räcka upp handen. När du tilldelas ordet slår du på både kamera och mikrofon. </a:t>
            </a:r>
          </a:p>
          <a:p>
            <a:pPr marL="457200" marR="0" lvl="0" indent="-45720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v-SE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0" indent="-45720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Alternativt, ställ den i chatten så besvaras de runt pausen eller i slutet.</a:t>
            </a:r>
          </a:p>
          <a:p>
            <a:pPr marL="457200" marR="0" lvl="0" indent="-45720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v-SE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0" indent="-45720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Jag öppnar upp för dialog vid några tillfällen under denna utbildning.</a:t>
            </a: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9E6A16A6-AF6F-468D-953F-286C240106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1422" y="3204172"/>
            <a:ext cx="3894477" cy="449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1925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AC25A9BA-0C81-4E2C-9046-9FE205E412B0}"/>
              </a:ext>
            </a:extLst>
          </p:cNvPr>
          <p:cNvSpPr/>
          <p:nvPr/>
        </p:nvSpPr>
        <p:spPr>
          <a:xfrm>
            <a:off x="81023" y="81023"/>
            <a:ext cx="12014521" cy="66554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BDB8D535-A897-47F6-A8D1-8525CEFA7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Tillämpningsområden för bra beskrivningar </a:t>
            </a:r>
          </a:p>
        </p:txBody>
      </p:sp>
      <p:sp>
        <p:nvSpPr>
          <p:cNvPr id="4" name="Rektangel: rundade hörn 3">
            <a:extLst>
              <a:ext uri="{FF2B5EF4-FFF2-40B4-BE49-F238E27FC236}">
                <a16:creationId xmlns:a16="http://schemas.microsoft.com/office/drawing/2014/main" id="{314ECF41-E655-4932-9328-5B0E7CB4BAB3}"/>
              </a:ext>
            </a:extLst>
          </p:cNvPr>
          <p:cNvSpPr/>
          <p:nvPr/>
        </p:nvSpPr>
        <p:spPr>
          <a:xfrm>
            <a:off x="428268" y="1678327"/>
            <a:ext cx="2766349" cy="241910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Verksamhetsutveckling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…med stöd av IT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Omorganisation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Processförbättring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Instruktioner</a:t>
            </a:r>
          </a:p>
        </p:txBody>
      </p:sp>
      <p:sp>
        <p:nvSpPr>
          <p:cNvPr id="5" name="Rektangel: rundade hörn 4">
            <a:extLst>
              <a:ext uri="{FF2B5EF4-FFF2-40B4-BE49-F238E27FC236}">
                <a16:creationId xmlns:a16="http://schemas.microsoft.com/office/drawing/2014/main" id="{1FBAF99E-F91A-49A7-B959-E0C1D3B56AB6}"/>
              </a:ext>
            </a:extLst>
          </p:cNvPr>
          <p:cNvSpPr/>
          <p:nvPr/>
        </p:nvSpPr>
        <p:spPr>
          <a:xfrm>
            <a:off x="3277569" y="1678327"/>
            <a:ext cx="2766349" cy="241910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Beslutsunderlag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Beskriven påverkan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Beskriven effekt (värde)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Tydliggjord spårbarhet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Beskrivna vägval</a:t>
            </a:r>
          </a:p>
        </p:txBody>
      </p:sp>
      <p:sp>
        <p:nvSpPr>
          <p:cNvPr id="6" name="Rektangel: rundade hörn 5">
            <a:extLst>
              <a:ext uri="{FF2B5EF4-FFF2-40B4-BE49-F238E27FC236}">
                <a16:creationId xmlns:a16="http://schemas.microsoft.com/office/drawing/2014/main" id="{B68BBC53-C6EA-4A59-BC27-B25E6F0EC8E2}"/>
              </a:ext>
            </a:extLst>
          </p:cNvPr>
          <p:cNvSpPr/>
          <p:nvPr/>
        </p:nvSpPr>
        <p:spPr>
          <a:xfrm>
            <a:off x="6126870" y="1678327"/>
            <a:ext cx="2766349" cy="241910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Upphandling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Verksamhetssystem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Arbetsplats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Övrigt IT-stöd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ktangel: rundade hörn 6">
            <a:extLst>
              <a:ext uri="{FF2B5EF4-FFF2-40B4-BE49-F238E27FC236}">
                <a16:creationId xmlns:a16="http://schemas.microsoft.com/office/drawing/2014/main" id="{33D0C990-6C0D-439B-82AE-DBAB7C4C7C5D}"/>
              </a:ext>
            </a:extLst>
          </p:cNvPr>
          <p:cNvSpPr/>
          <p:nvPr/>
        </p:nvSpPr>
        <p:spPr>
          <a:xfrm>
            <a:off x="8976171" y="1678327"/>
            <a:ext cx="2766349" cy="241910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Nya invånartjänster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</a:t>
            </a:r>
            <a:r>
              <a:rPr kumimoji="0" lang="sv-S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eTjänster</a:t>
            </a: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Välfärdsteknik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Internet </a:t>
            </a:r>
            <a:r>
              <a:rPr kumimoji="0" lang="sv-S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</a:t>
            </a: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v-S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Things</a:t>
            </a: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</a:t>
            </a:r>
            <a:r>
              <a:rPr kumimoji="0" lang="sv-S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IoT</a:t>
            </a: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ktangel: rundade hörn 7">
            <a:extLst>
              <a:ext uri="{FF2B5EF4-FFF2-40B4-BE49-F238E27FC236}">
                <a16:creationId xmlns:a16="http://schemas.microsoft.com/office/drawing/2014/main" id="{42B65132-3E08-490D-8475-4F99B81DE868}"/>
              </a:ext>
            </a:extLst>
          </p:cNvPr>
          <p:cNvSpPr/>
          <p:nvPr/>
        </p:nvSpPr>
        <p:spPr>
          <a:xfrm>
            <a:off x="428268" y="4201083"/>
            <a:ext cx="2766349" cy="241910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Förändring av IT-stöd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Uppgraderingar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Systemintegrationer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Outsourcing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ktangel: rundade hörn 8">
            <a:extLst>
              <a:ext uri="{FF2B5EF4-FFF2-40B4-BE49-F238E27FC236}">
                <a16:creationId xmlns:a16="http://schemas.microsoft.com/office/drawing/2014/main" id="{803E5CB5-D395-4DED-A51E-1FA9A06CC5E0}"/>
              </a:ext>
            </a:extLst>
          </p:cNvPr>
          <p:cNvSpPr/>
          <p:nvPr/>
        </p:nvSpPr>
        <p:spPr>
          <a:xfrm>
            <a:off x="3277569" y="4201083"/>
            <a:ext cx="2766349" cy="241910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Systemförvaltning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Livcykelhantering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Systemberoenden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Effektivisering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ktangel: rundade hörn 9">
            <a:extLst>
              <a:ext uri="{FF2B5EF4-FFF2-40B4-BE49-F238E27FC236}">
                <a16:creationId xmlns:a16="http://schemas.microsoft.com/office/drawing/2014/main" id="{E446CC3D-3DA6-4A0D-B976-2FCB732777B9}"/>
              </a:ext>
            </a:extLst>
          </p:cNvPr>
          <p:cNvSpPr/>
          <p:nvPr/>
        </p:nvSpPr>
        <p:spPr>
          <a:xfrm>
            <a:off x="6126870" y="4201083"/>
            <a:ext cx="2766349" cy="241910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Samverkan o samsyn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Kända beskrivningar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Identifiera brister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Samsyn om förändring mot beskrivet mål</a:t>
            </a:r>
          </a:p>
        </p:txBody>
      </p:sp>
      <p:sp>
        <p:nvSpPr>
          <p:cNvPr id="11" name="Rektangel: rundade hörn 10">
            <a:extLst>
              <a:ext uri="{FF2B5EF4-FFF2-40B4-BE49-F238E27FC236}">
                <a16:creationId xmlns:a16="http://schemas.microsoft.com/office/drawing/2014/main" id="{1E21E592-6AB1-4E77-A741-2C6C43EDECC7}"/>
              </a:ext>
            </a:extLst>
          </p:cNvPr>
          <p:cNvSpPr/>
          <p:nvPr/>
        </p:nvSpPr>
        <p:spPr>
          <a:xfrm>
            <a:off x="8976171" y="4201083"/>
            <a:ext cx="2766349" cy="241910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…det finns givetvis mera</a:t>
            </a:r>
          </a:p>
        </p:txBody>
      </p:sp>
    </p:spTree>
    <p:extLst>
      <p:ext uri="{BB962C8B-B14F-4D97-AF65-F5344CB8AC3E}">
        <p14:creationId xmlns:p14="http://schemas.microsoft.com/office/powerpoint/2010/main" val="2355910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7983EDC-C21D-4D2C-9561-25959C9AB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Utbildning 3: Strategisk arkitektur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6F4BC877-B792-48F9-B154-A69EEE7C00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78718"/>
            <a:ext cx="12192000" cy="4089440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D6399558-0DAB-4D31-8659-1F5DC7FF3618}"/>
              </a:ext>
            </a:extLst>
          </p:cNvPr>
          <p:cNvSpPr/>
          <p:nvPr/>
        </p:nvSpPr>
        <p:spPr>
          <a:xfrm>
            <a:off x="0" y="3388553"/>
            <a:ext cx="609600" cy="6247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D4EFCA5-59B1-41E4-BDBE-E8C0EC0809BF}"/>
              </a:ext>
            </a:extLst>
          </p:cNvPr>
          <p:cNvSpPr txBox="1"/>
          <p:nvPr/>
        </p:nvSpPr>
        <p:spPr>
          <a:xfrm>
            <a:off x="9242474" y="6488668"/>
            <a:ext cx="3250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Källa: Arkitekturgemenskapen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8FCC6D9D-88A4-4711-B408-6048F598CA65}"/>
              </a:ext>
            </a:extLst>
          </p:cNvPr>
          <p:cNvSpPr/>
          <p:nvPr/>
        </p:nvSpPr>
        <p:spPr>
          <a:xfrm>
            <a:off x="152400" y="4511040"/>
            <a:ext cx="1371600" cy="64008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663F278F-3EB8-4543-976B-4426868E8C48}"/>
              </a:ext>
            </a:extLst>
          </p:cNvPr>
          <p:cNvSpPr/>
          <p:nvPr/>
        </p:nvSpPr>
        <p:spPr>
          <a:xfrm>
            <a:off x="4892040" y="4130040"/>
            <a:ext cx="1371600" cy="64008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6B5958A1-BFCA-4450-B2AB-6305F94D9781}"/>
              </a:ext>
            </a:extLst>
          </p:cNvPr>
          <p:cNvSpPr/>
          <p:nvPr/>
        </p:nvSpPr>
        <p:spPr>
          <a:xfrm>
            <a:off x="6339840" y="4130040"/>
            <a:ext cx="1295400" cy="64008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AC8CB8F7-756F-4598-9EB1-FF1809A2D392}"/>
              </a:ext>
            </a:extLst>
          </p:cNvPr>
          <p:cNvSpPr/>
          <p:nvPr/>
        </p:nvSpPr>
        <p:spPr>
          <a:xfrm>
            <a:off x="4892039" y="2207456"/>
            <a:ext cx="3501683" cy="82454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00298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D062988D-D13F-4B63-8804-D51D025EC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sv-SE">
                <a:solidFill>
                  <a:srgbClr val="FFFFFF"/>
                </a:solidFill>
              </a:rPr>
              <a:t>Exempel 2: Avrapportering ”följer vi plan”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BADBF75-8901-49A7-B573-89C4723073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r>
              <a:rPr lang="sv-SE" sz="2400" dirty="0">
                <a:solidFill>
                  <a:srgbClr val="000000"/>
                </a:solidFill>
              </a:rPr>
              <a:t>För att etablera DNP så behöver markerade förmågor förflytta sig från ett nuläge till ett önskat </a:t>
            </a:r>
            <a:r>
              <a:rPr lang="sv-SE" sz="2400" dirty="0" err="1">
                <a:solidFill>
                  <a:srgbClr val="000000"/>
                </a:solidFill>
              </a:rPr>
              <a:t>nyläge</a:t>
            </a:r>
            <a:r>
              <a:rPr lang="sv-SE" sz="2400" dirty="0">
                <a:solidFill>
                  <a:srgbClr val="000000"/>
                </a:solidFill>
              </a:rPr>
              <a:t>.</a:t>
            </a:r>
          </a:p>
          <a:p>
            <a:r>
              <a:rPr lang="sv-SE" sz="2400" dirty="0">
                <a:solidFill>
                  <a:srgbClr val="000000"/>
                </a:solidFill>
              </a:rPr>
              <a:t>Visualiseras enkelt med förmågekarta</a:t>
            </a:r>
          </a:p>
          <a:p>
            <a:pPr lvl="1"/>
            <a:r>
              <a:rPr lang="sv-SE" dirty="0">
                <a:solidFill>
                  <a:srgbClr val="000000"/>
                </a:solidFill>
              </a:rPr>
              <a:t>Grön: Följer plan</a:t>
            </a:r>
          </a:p>
          <a:p>
            <a:pPr lvl="1"/>
            <a:r>
              <a:rPr lang="sv-SE" dirty="0">
                <a:solidFill>
                  <a:srgbClr val="000000"/>
                </a:solidFill>
              </a:rPr>
              <a:t>Gul: Riskerar att avvika från plan</a:t>
            </a:r>
          </a:p>
          <a:p>
            <a:pPr lvl="1"/>
            <a:r>
              <a:rPr lang="sv-SE" dirty="0">
                <a:solidFill>
                  <a:srgbClr val="000000"/>
                </a:solidFill>
              </a:rPr>
              <a:t>Röd: Avviker från plan</a:t>
            </a:r>
          </a:p>
        </p:txBody>
      </p:sp>
    </p:spTree>
    <p:extLst>
      <p:ext uri="{BB962C8B-B14F-4D97-AF65-F5344CB8AC3E}">
        <p14:creationId xmlns:p14="http://schemas.microsoft.com/office/powerpoint/2010/main" val="22577921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3">
            <a:extLst>
              <a:ext uri="{FF2B5EF4-FFF2-40B4-BE49-F238E27FC236}">
                <a16:creationId xmlns:a16="http://schemas.microsoft.com/office/drawing/2014/main" id="{429D5B06-6DFD-1440-904E-6AC5B62E9FEE}"/>
              </a:ext>
            </a:extLst>
          </p:cNvPr>
          <p:cNvSpPr/>
          <p:nvPr/>
        </p:nvSpPr>
        <p:spPr>
          <a:xfrm>
            <a:off x="230981" y="519008"/>
            <a:ext cx="11730038" cy="197854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3828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Ledning och styrning: Utbildning</a:t>
            </a:r>
          </a:p>
        </p:txBody>
      </p:sp>
      <p:sp>
        <p:nvSpPr>
          <p:cNvPr id="7" name="Rektangel 18">
            <a:extLst>
              <a:ext uri="{FF2B5EF4-FFF2-40B4-BE49-F238E27FC236}">
                <a16:creationId xmlns:a16="http://schemas.microsoft.com/office/drawing/2014/main" id="{FE223FE2-EF0F-D944-ADC5-31FDE2B11D8F}"/>
              </a:ext>
            </a:extLst>
          </p:cNvPr>
          <p:cNvSpPr/>
          <p:nvPr/>
        </p:nvSpPr>
        <p:spPr>
          <a:xfrm>
            <a:off x="343679" y="922822"/>
            <a:ext cx="3299854" cy="1450198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3828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Ledning</a:t>
            </a:r>
          </a:p>
        </p:txBody>
      </p:sp>
      <p:sp>
        <p:nvSpPr>
          <p:cNvPr id="8" name="Rektangel med rundade hörn 4">
            <a:extLst>
              <a:ext uri="{FF2B5EF4-FFF2-40B4-BE49-F238E27FC236}">
                <a16:creationId xmlns:a16="http://schemas.microsoft.com/office/drawing/2014/main" id="{9355B5C6-05C5-7F4B-8EC5-E0011FF2BFDD}"/>
              </a:ext>
            </a:extLst>
          </p:cNvPr>
          <p:cNvSpPr/>
          <p:nvPr/>
        </p:nvSpPr>
        <p:spPr>
          <a:xfrm>
            <a:off x="432136" y="1291917"/>
            <a:ext cx="1517355" cy="4229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Skolpliktshantering</a:t>
            </a:r>
            <a:endParaRPr kumimoji="0" lang="sv-S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Rektangel med rundade hörn 17">
            <a:extLst>
              <a:ext uri="{FF2B5EF4-FFF2-40B4-BE49-F238E27FC236}">
                <a16:creationId xmlns:a16="http://schemas.microsoft.com/office/drawing/2014/main" id="{EAC57269-61AF-044C-B693-B9D7C0582F50}"/>
              </a:ext>
            </a:extLst>
          </p:cNvPr>
          <p:cNvSpPr/>
          <p:nvPr/>
        </p:nvSpPr>
        <p:spPr>
          <a:xfrm>
            <a:off x="431972" y="1767898"/>
            <a:ext cx="1517355" cy="4229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Placeringshantering</a:t>
            </a:r>
            <a:endParaRPr kumimoji="0" lang="sv-S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FE4CC4AB-1675-4677-8286-E7896108502D}"/>
              </a:ext>
            </a:extLst>
          </p:cNvPr>
          <p:cNvSpPr/>
          <p:nvPr/>
        </p:nvSpPr>
        <p:spPr>
          <a:xfrm>
            <a:off x="230982" y="2604329"/>
            <a:ext cx="11730038" cy="208341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3828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Kärnverksamhet: Utbildning</a:t>
            </a:r>
          </a:p>
        </p:txBody>
      </p:sp>
      <p:sp>
        <p:nvSpPr>
          <p:cNvPr id="32" name="Rektangel 31">
            <a:extLst>
              <a:ext uri="{FF2B5EF4-FFF2-40B4-BE49-F238E27FC236}">
                <a16:creationId xmlns:a16="http://schemas.microsoft.com/office/drawing/2014/main" id="{5067DA27-BF30-4484-847D-304C867B3CCB}"/>
              </a:ext>
            </a:extLst>
          </p:cNvPr>
          <p:cNvSpPr/>
          <p:nvPr/>
        </p:nvSpPr>
        <p:spPr>
          <a:xfrm>
            <a:off x="342446" y="2949612"/>
            <a:ext cx="9792154" cy="1631804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3828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Undervisning</a:t>
            </a:r>
          </a:p>
        </p:txBody>
      </p:sp>
      <p:sp>
        <p:nvSpPr>
          <p:cNvPr id="33" name="Rektangel med rundade hörn 4">
            <a:extLst>
              <a:ext uri="{FF2B5EF4-FFF2-40B4-BE49-F238E27FC236}">
                <a16:creationId xmlns:a16="http://schemas.microsoft.com/office/drawing/2014/main" id="{C7032876-27FF-436A-AE71-C8373BFFB4C5}"/>
              </a:ext>
            </a:extLst>
          </p:cNvPr>
          <p:cNvSpPr/>
          <p:nvPr/>
        </p:nvSpPr>
        <p:spPr>
          <a:xfrm>
            <a:off x="433040" y="3260017"/>
            <a:ext cx="1320628" cy="38810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Planering</a:t>
            </a:r>
          </a:p>
        </p:txBody>
      </p:sp>
      <p:sp>
        <p:nvSpPr>
          <p:cNvPr id="34" name="Rektangel med rundade hörn 6">
            <a:extLst>
              <a:ext uri="{FF2B5EF4-FFF2-40B4-BE49-F238E27FC236}">
                <a16:creationId xmlns:a16="http://schemas.microsoft.com/office/drawing/2014/main" id="{45336F7D-5DFA-41DC-8A05-B5521357C1F6}"/>
              </a:ext>
            </a:extLst>
          </p:cNvPr>
          <p:cNvSpPr/>
          <p:nvPr/>
        </p:nvSpPr>
        <p:spPr>
          <a:xfrm>
            <a:off x="431972" y="3695747"/>
            <a:ext cx="1320628" cy="38810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Betygshantering</a:t>
            </a:r>
          </a:p>
        </p:txBody>
      </p:sp>
      <p:sp>
        <p:nvSpPr>
          <p:cNvPr id="35" name="Rektangel med rundade hörn 7">
            <a:extLst>
              <a:ext uri="{FF2B5EF4-FFF2-40B4-BE49-F238E27FC236}">
                <a16:creationId xmlns:a16="http://schemas.microsoft.com/office/drawing/2014/main" id="{4BB78D9B-53EE-4656-AF8E-8DBF5D0A6F50}"/>
              </a:ext>
            </a:extLst>
          </p:cNvPr>
          <p:cNvSpPr/>
          <p:nvPr/>
        </p:nvSpPr>
        <p:spPr>
          <a:xfrm>
            <a:off x="433040" y="4131477"/>
            <a:ext cx="1319697" cy="38810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Anpassning</a:t>
            </a:r>
          </a:p>
        </p:txBody>
      </p:sp>
      <p:sp>
        <p:nvSpPr>
          <p:cNvPr id="37" name="Rektangel med rundade hörn 4">
            <a:extLst>
              <a:ext uri="{FF2B5EF4-FFF2-40B4-BE49-F238E27FC236}">
                <a16:creationId xmlns:a16="http://schemas.microsoft.com/office/drawing/2014/main" id="{9DB67312-861C-46C4-B730-0C85FED25AC0}"/>
              </a:ext>
            </a:extLst>
          </p:cNvPr>
          <p:cNvSpPr/>
          <p:nvPr/>
        </p:nvSpPr>
        <p:spPr>
          <a:xfrm>
            <a:off x="1805442" y="3264226"/>
            <a:ext cx="1306822" cy="38810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Genomförande</a:t>
            </a:r>
          </a:p>
        </p:txBody>
      </p:sp>
      <p:sp>
        <p:nvSpPr>
          <p:cNvPr id="38" name="Rektangel med rundade hörn 6">
            <a:extLst>
              <a:ext uri="{FF2B5EF4-FFF2-40B4-BE49-F238E27FC236}">
                <a16:creationId xmlns:a16="http://schemas.microsoft.com/office/drawing/2014/main" id="{EFDDDBE1-6193-45CC-BEF4-BB7DD9F39FEB}"/>
              </a:ext>
            </a:extLst>
          </p:cNvPr>
          <p:cNvSpPr/>
          <p:nvPr/>
        </p:nvSpPr>
        <p:spPr>
          <a:xfrm>
            <a:off x="1805442" y="3706162"/>
            <a:ext cx="1320628" cy="38810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Samtal</a:t>
            </a:r>
          </a:p>
        </p:txBody>
      </p:sp>
      <p:sp>
        <p:nvSpPr>
          <p:cNvPr id="39" name="Rektangel med rundade hörn 7">
            <a:extLst>
              <a:ext uri="{FF2B5EF4-FFF2-40B4-BE49-F238E27FC236}">
                <a16:creationId xmlns:a16="http://schemas.microsoft.com/office/drawing/2014/main" id="{89770ED8-D68E-4548-AC6B-05DF13872CEB}"/>
              </a:ext>
            </a:extLst>
          </p:cNvPr>
          <p:cNvSpPr/>
          <p:nvPr/>
        </p:nvSpPr>
        <p:spPr>
          <a:xfrm>
            <a:off x="1818292" y="4136423"/>
            <a:ext cx="1306822" cy="38810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Extraanpassning</a:t>
            </a:r>
          </a:p>
        </p:txBody>
      </p:sp>
      <p:sp>
        <p:nvSpPr>
          <p:cNvPr id="41" name="Rektangel med rundade hörn 4">
            <a:extLst>
              <a:ext uri="{FF2B5EF4-FFF2-40B4-BE49-F238E27FC236}">
                <a16:creationId xmlns:a16="http://schemas.microsoft.com/office/drawing/2014/main" id="{2000C092-ADE8-49E8-81A1-13111B65BFD5}"/>
              </a:ext>
            </a:extLst>
          </p:cNvPr>
          <p:cNvSpPr/>
          <p:nvPr/>
        </p:nvSpPr>
        <p:spPr>
          <a:xfrm>
            <a:off x="3175654" y="3260016"/>
            <a:ext cx="1325994" cy="3941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Uppföljning</a:t>
            </a:r>
          </a:p>
        </p:txBody>
      </p:sp>
      <p:sp>
        <p:nvSpPr>
          <p:cNvPr id="42" name="Rektangel med rundade hörn 6">
            <a:extLst>
              <a:ext uri="{FF2B5EF4-FFF2-40B4-BE49-F238E27FC236}">
                <a16:creationId xmlns:a16="http://schemas.microsoft.com/office/drawing/2014/main" id="{BBDEC7E9-9218-48CD-8450-B9E1DAFCAC0F}"/>
              </a:ext>
            </a:extLst>
          </p:cNvPr>
          <p:cNvSpPr/>
          <p:nvPr/>
        </p:nvSpPr>
        <p:spPr>
          <a:xfrm>
            <a:off x="3181782" y="3695747"/>
            <a:ext cx="1320628" cy="38810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Kunskaps-dokumentation</a:t>
            </a:r>
          </a:p>
        </p:txBody>
      </p:sp>
      <p:sp>
        <p:nvSpPr>
          <p:cNvPr id="43" name="Rektangel med rundade hörn 7">
            <a:extLst>
              <a:ext uri="{FF2B5EF4-FFF2-40B4-BE49-F238E27FC236}">
                <a16:creationId xmlns:a16="http://schemas.microsoft.com/office/drawing/2014/main" id="{F79D8AC9-0480-4B5B-A9AB-26B2216AA539}"/>
              </a:ext>
            </a:extLst>
          </p:cNvPr>
          <p:cNvSpPr/>
          <p:nvPr/>
        </p:nvSpPr>
        <p:spPr>
          <a:xfrm>
            <a:off x="3170892" y="4131477"/>
            <a:ext cx="1330165" cy="38810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Särskilt stöd- (undervisning)</a:t>
            </a:r>
          </a:p>
        </p:txBody>
      </p:sp>
      <p:sp>
        <p:nvSpPr>
          <p:cNvPr id="49" name="Rektangel med rundade hörn 4">
            <a:extLst>
              <a:ext uri="{FF2B5EF4-FFF2-40B4-BE49-F238E27FC236}">
                <a16:creationId xmlns:a16="http://schemas.microsoft.com/office/drawing/2014/main" id="{6212AE0D-D744-4D7C-992F-3F9AF2A356E4}"/>
              </a:ext>
            </a:extLst>
          </p:cNvPr>
          <p:cNvSpPr/>
          <p:nvPr/>
        </p:nvSpPr>
        <p:spPr>
          <a:xfrm>
            <a:off x="10212125" y="3269158"/>
            <a:ext cx="1573266" cy="36981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Pedagogisk omsorg</a:t>
            </a:r>
          </a:p>
        </p:txBody>
      </p:sp>
      <p:sp>
        <p:nvSpPr>
          <p:cNvPr id="53" name="Rektangel 52">
            <a:extLst>
              <a:ext uri="{FF2B5EF4-FFF2-40B4-BE49-F238E27FC236}">
                <a16:creationId xmlns:a16="http://schemas.microsoft.com/office/drawing/2014/main" id="{DD25A62E-1E04-429F-8C07-C2C8EF27C79F}"/>
              </a:ext>
            </a:extLst>
          </p:cNvPr>
          <p:cNvSpPr/>
          <p:nvPr/>
        </p:nvSpPr>
        <p:spPr>
          <a:xfrm>
            <a:off x="230981" y="4774582"/>
            <a:ext cx="11730038" cy="208341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3828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Verksamhetsstöd: Utbildning</a:t>
            </a:r>
          </a:p>
        </p:txBody>
      </p:sp>
      <p:sp>
        <p:nvSpPr>
          <p:cNvPr id="54" name="Rektangel 53">
            <a:extLst>
              <a:ext uri="{FF2B5EF4-FFF2-40B4-BE49-F238E27FC236}">
                <a16:creationId xmlns:a16="http://schemas.microsoft.com/office/drawing/2014/main" id="{97783D25-0A9C-480D-841B-90CCF1BECEBC}"/>
              </a:ext>
            </a:extLst>
          </p:cNvPr>
          <p:cNvSpPr/>
          <p:nvPr/>
        </p:nvSpPr>
        <p:spPr>
          <a:xfrm>
            <a:off x="343678" y="5105424"/>
            <a:ext cx="3501009" cy="16469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3828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Hälsa, vård och omsorg</a:t>
            </a:r>
          </a:p>
        </p:txBody>
      </p:sp>
      <p:sp>
        <p:nvSpPr>
          <p:cNvPr id="55" name="Rektangel med rundade hörn 38">
            <a:extLst>
              <a:ext uri="{FF2B5EF4-FFF2-40B4-BE49-F238E27FC236}">
                <a16:creationId xmlns:a16="http://schemas.microsoft.com/office/drawing/2014/main" id="{F252197F-49BF-4822-AD76-1DBAE5AA1EBB}"/>
              </a:ext>
            </a:extLst>
          </p:cNvPr>
          <p:cNvSpPr/>
          <p:nvPr/>
        </p:nvSpPr>
        <p:spPr>
          <a:xfrm>
            <a:off x="432136" y="5399156"/>
            <a:ext cx="1063002" cy="40086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Medicinskt förebyggande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5B3B4C0E-5EDD-4027-A448-D4518E98B0BA}"/>
              </a:ext>
            </a:extLst>
          </p:cNvPr>
          <p:cNvSpPr txBox="1"/>
          <p:nvPr/>
        </p:nvSpPr>
        <p:spPr>
          <a:xfrm>
            <a:off x="230980" y="169817"/>
            <a:ext cx="70507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Förmågekarta för verksamhetsområde Utbildning (Arbetsmaterial)</a:t>
            </a:r>
          </a:p>
        </p:txBody>
      </p:sp>
      <p:sp>
        <p:nvSpPr>
          <p:cNvPr id="72" name="textruta 71">
            <a:extLst>
              <a:ext uri="{FF2B5EF4-FFF2-40B4-BE49-F238E27FC236}">
                <a16:creationId xmlns:a16="http://schemas.microsoft.com/office/drawing/2014/main" id="{FE00FD89-1003-444F-A7EE-D403054A42E1}"/>
              </a:ext>
            </a:extLst>
          </p:cNvPr>
          <p:cNvSpPr txBox="1"/>
          <p:nvPr/>
        </p:nvSpPr>
        <p:spPr>
          <a:xfrm>
            <a:off x="9580644" y="20450"/>
            <a:ext cx="27393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Förmågenivå 1, utbildning</a:t>
            </a:r>
          </a:p>
        </p:txBody>
      </p:sp>
      <p:sp>
        <p:nvSpPr>
          <p:cNvPr id="52" name="Rektangel 18">
            <a:extLst>
              <a:ext uri="{FF2B5EF4-FFF2-40B4-BE49-F238E27FC236}">
                <a16:creationId xmlns:a16="http://schemas.microsoft.com/office/drawing/2014/main" id="{96E0E15E-4A52-4577-B516-F9C4009A5E9D}"/>
              </a:ext>
            </a:extLst>
          </p:cNvPr>
          <p:cNvSpPr/>
          <p:nvPr/>
        </p:nvSpPr>
        <p:spPr>
          <a:xfrm>
            <a:off x="3756231" y="921347"/>
            <a:ext cx="3299854" cy="996389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3828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Styrning</a:t>
            </a:r>
          </a:p>
        </p:txBody>
      </p:sp>
      <p:sp>
        <p:nvSpPr>
          <p:cNvPr id="69" name="Rektangel med rundade hörn 4">
            <a:extLst>
              <a:ext uri="{FF2B5EF4-FFF2-40B4-BE49-F238E27FC236}">
                <a16:creationId xmlns:a16="http://schemas.microsoft.com/office/drawing/2014/main" id="{AC65F884-644F-4E38-ACE7-8D075FE7C1F2}"/>
              </a:ext>
            </a:extLst>
          </p:cNvPr>
          <p:cNvSpPr/>
          <p:nvPr/>
        </p:nvSpPr>
        <p:spPr>
          <a:xfrm>
            <a:off x="3844688" y="1290442"/>
            <a:ext cx="1517355" cy="4229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Ekonomihantering / ekonomistyrning</a:t>
            </a:r>
            <a:endParaRPr kumimoji="0" lang="sv-S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3" name="Rektangel med rundade hörn 17">
            <a:extLst>
              <a:ext uri="{FF2B5EF4-FFF2-40B4-BE49-F238E27FC236}">
                <a16:creationId xmlns:a16="http://schemas.microsoft.com/office/drawing/2014/main" id="{1952B480-F65A-40C1-8D0B-D0DA7C68EEAB}"/>
              </a:ext>
            </a:extLst>
          </p:cNvPr>
          <p:cNvSpPr/>
          <p:nvPr/>
        </p:nvSpPr>
        <p:spPr>
          <a:xfrm>
            <a:off x="5417080" y="1290442"/>
            <a:ext cx="1517355" cy="4229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Efterlevnad</a:t>
            </a:r>
            <a:endParaRPr kumimoji="0" lang="sv-S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Rektangel 18">
            <a:extLst>
              <a:ext uri="{FF2B5EF4-FFF2-40B4-BE49-F238E27FC236}">
                <a16:creationId xmlns:a16="http://schemas.microsoft.com/office/drawing/2014/main" id="{F6613983-242B-4149-ABC8-E7156FDB1DE9}"/>
              </a:ext>
            </a:extLst>
          </p:cNvPr>
          <p:cNvSpPr/>
          <p:nvPr/>
        </p:nvSpPr>
        <p:spPr>
          <a:xfrm>
            <a:off x="7168783" y="915488"/>
            <a:ext cx="4679538" cy="996389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3828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Organisering</a:t>
            </a:r>
          </a:p>
        </p:txBody>
      </p:sp>
      <p:sp>
        <p:nvSpPr>
          <p:cNvPr id="27" name="Rektangel med rundade hörn 5">
            <a:extLst>
              <a:ext uri="{FF2B5EF4-FFF2-40B4-BE49-F238E27FC236}">
                <a16:creationId xmlns:a16="http://schemas.microsoft.com/office/drawing/2014/main" id="{403CEBFF-EE06-4CF3-88AF-4B927B909C31}"/>
              </a:ext>
            </a:extLst>
          </p:cNvPr>
          <p:cNvSpPr/>
          <p:nvPr/>
        </p:nvSpPr>
        <p:spPr>
          <a:xfrm>
            <a:off x="7281761" y="1318444"/>
            <a:ext cx="1348008" cy="4229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Linjeorganisering</a:t>
            </a:r>
          </a:p>
        </p:txBody>
      </p:sp>
      <p:sp>
        <p:nvSpPr>
          <p:cNvPr id="29" name="Rektangel med rundade hörn 11">
            <a:extLst>
              <a:ext uri="{FF2B5EF4-FFF2-40B4-BE49-F238E27FC236}">
                <a16:creationId xmlns:a16="http://schemas.microsoft.com/office/drawing/2014/main" id="{6A6C2088-E489-4FCC-ABC0-0245A318461C}"/>
              </a:ext>
            </a:extLst>
          </p:cNvPr>
          <p:cNvSpPr/>
          <p:nvPr/>
        </p:nvSpPr>
        <p:spPr>
          <a:xfrm>
            <a:off x="8864117" y="1318444"/>
            <a:ext cx="1348008" cy="4229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Projekt-organisering</a:t>
            </a:r>
            <a:endParaRPr kumimoji="0" lang="sv-S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Rektangel med rundade hörn 4">
            <a:extLst>
              <a:ext uri="{FF2B5EF4-FFF2-40B4-BE49-F238E27FC236}">
                <a16:creationId xmlns:a16="http://schemas.microsoft.com/office/drawing/2014/main" id="{38A29678-8C9C-4E69-904D-647E1684709F}"/>
              </a:ext>
            </a:extLst>
          </p:cNvPr>
          <p:cNvSpPr/>
          <p:nvPr/>
        </p:nvSpPr>
        <p:spPr>
          <a:xfrm>
            <a:off x="4565671" y="3267433"/>
            <a:ext cx="1325994" cy="394185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Kunskaps-bedömning</a:t>
            </a:r>
          </a:p>
        </p:txBody>
      </p:sp>
      <p:sp>
        <p:nvSpPr>
          <p:cNvPr id="63" name="Rektangel med rundade hörn 6">
            <a:extLst>
              <a:ext uri="{FF2B5EF4-FFF2-40B4-BE49-F238E27FC236}">
                <a16:creationId xmlns:a16="http://schemas.microsoft.com/office/drawing/2014/main" id="{7252D042-82E2-44A1-98D1-9C77F7FB74E0}"/>
              </a:ext>
            </a:extLst>
          </p:cNvPr>
          <p:cNvSpPr/>
          <p:nvPr/>
        </p:nvSpPr>
        <p:spPr>
          <a:xfrm>
            <a:off x="4571799" y="3703164"/>
            <a:ext cx="1320628" cy="388103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Kunskaps-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mätning</a:t>
            </a:r>
          </a:p>
        </p:txBody>
      </p:sp>
      <p:sp>
        <p:nvSpPr>
          <p:cNvPr id="64" name="Rektangel med rundade hörn 7">
            <a:extLst>
              <a:ext uri="{FF2B5EF4-FFF2-40B4-BE49-F238E27FC236}">
                <a16:creationId xmlns:a16="http://schemas.microsoft.com/office/drawing/2014/main" id="{71697F2F-41A5-47F9-A89E-5662EC46A3EF}"/>
              </a:ext>
            </a:extLst>
          </p:cNvPr>
          <p:cNvSpPr/>
          <p:nvPr/>
        </p:nvSpPr>
        <p:spPr>
          <a:xfrm>
            <a:off x="4560909" y="4138894"/>
            <a:ext cx="1330165" cy="38810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Åtgärdshantering</a:t>
            </a:r>
          </a:p>
        </p:txBody>
      </p:sp>
      <p:sp>
        <p:nvSpPr>
          <p:cNvPr id="65" name="Rektangel med rundade hörn 4">
            <a:extLst>
              <a:ext uri="{FF2B5EF4-FFF2-40B4-BE49-F238E27FC236}">
                <a16:creationId xmlns:a16="http://schemas.microsoft.com/office/drawing/2014/main" id="{A387BCF4-3A73-4B3C-B72D-8D6A1CB62424}"/>
              </a:ext>
            </a:extLst>
          </p:cNvPr>
          <p:cNvSpPr/>
          <p:nvPr/>
        </p:nvSpPr>
        <p:spPr>
          <a:xfrm>
            <a:off x="5938342" y="3260016"/>
            <a:ext cx="1325994" cy="394185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Betygsättning</a:t>
            </a:r>
          </a:p>
        </p:txBody>
      </p:sp>
      <p:sp>
        <p:nvSpPr>
          <p:cNvPr id="66" name="Rektangel med rundade hörn 6">
            <a:extLst>
              <a:ext uri="{FF2B5EF4-FFF2-40B4-BE49-F238E27FC236}">
                <a16:creationId xmlns:a16="http://schemas.microsoft.com/office/drawing/2014/main" id="{6D0F8FEC-FE92-4A58-BDC9-0D6E992AE894}"/>
              </a:ext>
            </a:extLst>
          </p:cNvPr>
          <p:cNvSpPr/>
          <p:nvPr/>
        </p:nvSpPr>
        <p:spPr>
          <a:xfrm>
            <a:off x="5944470" y="3695747"/>
            <a:ext cx="1320628" cy="38810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Lärandestöd</a:t>
            </a:r>
          </a:p>
        </p:txBody>
      </p:sp>
      <p:sp>
        <p:nvSpPr>
          <p:cNvPr id="68" name="Rektangel med rundade hörn 38">
            <a:extLst>
              <a:ext uri="{FF2B5EF4-FFF2-40B4-BE49-F238E27FC236}">
                <a16:creationId xmlns:a16="http://schemas.microsoft.com/office/drawing/2014/main" id="{A0AB3F02-F37A-46ED-A545-E783E6FCE5D2}"/>
              </a:ext>
            </a:extLst>
          </p:cNvPr>
          <p:cNvSpPr/>
          <p:nvPr/>
        </p:nvSpPr>
        <p:spPr>
          <a:xfrm>
            <a:off x="432136" y="5855296"/>
            <a:ext cx="1063002" cy="40086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Psykologstöd</a:t>
            </a:r>
          </a:p>
        </p:txBody>
      </p:sp>
      <p:sp>
        <p:nvSpPr>
          <p:cNvPr id="71" name="Rektangel med rundade hörn 38">
            <a:extLst>
              <a:ext uri="{FF2B5EF4-FFF2-40B4-BE49-F238E27FC236}">
                <a16:creationId xmlns:a16="http://schemas.microsoft.com/office/drawing/2014/main" id="{40DA8C98-9AF7-4481-9368-0E329285C2FD}"/>
              </a:ext>
            </a:extLst>
          </p:cNvPr>
          <p:cNvSpPr/>
          <p:nvPr/>
        </p:nvSpPr>
        <p:spPr>
          <a:xfrm>
            <a:off x="432136" y="6320422"/>
            <a:ext cx="1063002" cy="40086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Statistik-hantering</a:t>
            </a:r>
          </a:p>
        </p:txBody>
      </p:sp>
      <p:sp>
        <p:nvSpPr>
          <p:cNvPr id="75" name="Rektangel med rundade hörn 38">
            <a:extLst>
              <a:ext uri="{FF2B5EF4-FFF2-40B4-BE49-F238E27FC236}">
                <a16:creationId xmlns:a16="http://schemas.microsoft.com/office/drawing/2014/main" id="{B08BBA2A-3213-47F9-9798-A75223628382}"/>
              </a:ext>
            </a:extLst>
          </p:cNvPr>
          <p:cNvSpPr/>
          <p:nvPr/>
        </p:nvSpPr>
        <p:spPr>
          <a:xfrm>
            <a:off x="1556944" y="5399156"/>
            <a:ext cx="1063002" cy="40086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Talstöd</a:t>
            </a:r>
            <a:endParaRPr kumimoji="0" lang="sv-SE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Rektangel med rundade hörn 38">
            <a:extLst>
              <a:ext uri="{FF2B5EF4-FFF2-40B4-BE49-F238E27FC236}">
                <a16:creationId xmlns:a16="http://schemas.microsoft.com/office/drawing/2014/main" id="{B8470108-ADD7-46B8-BB67-23B91D793255}"/>
              </a:ext>
            </a:extLst>
          </p:cNvPr>
          <p:cNvSpPr/>
          <p:nvPr/>
        </p:nvSpPr>
        <p:spPr>
          <a:xfrm>
            <a:off x="1556944" y="5855296"/>
            <a:ext cx="1063002" cy="40086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Psykosocialstöd</a:t>
            </a:r>
          </a:p>
        </p:txBody>
      </p:sp>
      <p:sp>
        <p:nvSpPr>
          <p:cNvPr id="77" name="Rektangel med rundade hörn 38">
            <a:extLst>
              <a:ext uri="{FF2B5EF4-FFF2-40B4-BE49-F238E27FC236}">
                <a16:creationId xmlns:a16="http://schemas.microsoft.com/office/drawing/2014/main" id="{AF59C8BC-4EBC-441A-8A0B-C94B637161F3}"/>
              </a:ext>
            </a:extLst>
          </p:cNvPr>
          <p:cNvSpPr/>
          <p:nvPr/>
        </p:nvSpPr>
        <p:spPr>
          <a:xfrm>
            <a:off x="1556944" y="6320422"/>
            <a:ext cx="1063002" cy="40086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Språkstöd</a:t>
            </a:r>
          </a:p>
        </p:txBody>
      </p:sp>
      <p:sp>
        <p:nvSpPr>
          <p:cNvPr id="84" name="Rektangel med rundade hörn 38">
            <a:extLst>
              <a:ext uri="{FF2B5EF4-FFF2-40B4-BE49-F238E27FC236}">
                <a16:creationId xmlns:a16="http://schemas.microsoft.com/office/drawing/2014/main" id="{C806A26F-F932-4CA3-8800-2151E99163B2}"/>
              </a:ext>
            </a:extLst>
          </p:cNvPr>
          <p:cNvSpPr/>
          <p:nvPr/>
        </p:nvSpPr>
        <p:spPr>
          <a:xfrm>
            <a:off x="2668929" y="5399156"/>
            <a:ext cx="1063002" cy="40086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(Elev)-akt hantering</a:t>
            </a:r>
          </a:p>
        </p:txBody>
      </p:sp>
      <p:sp>
        <p:nvSpPr>
          <p:cNvPr id="85" name="Rektangel med rundade hörn 38">
            <a:extLst>
              <a:ext uri="{FF2B5EF4-FFF2-40B4-BE49-F238E27FC236}">
                <a16:creationId xmlns:a16="http://schemas.microsoft.com/office/drawing/2014/main" id="{7F65CED9-6ACB-4B44-8F0C-3E2C54B13632}"/>
              </a:ext>
            </a:extLst>
          </p:cNvPr>
          <p:cNvSpPr/>
          <p:nvPr/>
        </p:nvSpPr>
        <p:spPr>
          <a:xfrm>
            <a:off x="2668929" y="5855296"/>
            <a:ext cx="1063002" cy="40086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Special-pedagogik</a:t>
            </a:r>
          </a:p>
        </p:txBody>
      </p:sp>
      <p:sp>
        <p:nvSpPr>
          <p:cNvPr id="86" name="Rektangel med rundade hörn 38">
            <a:extLst>
              <a:ext uri="{FF2B5EF4-FFF2-40B4-BE49-F238E27FC236}">
                <a16:creationId xmlns:a16="http://schemas.microsoft.com/office/drawing/2014/main" id="{BA0261A4-B63B-4520-AB03-D8A993726924}"/>
              </a:ext>
            </a:extLst>
          </p:cNvPr>
          <p:cNvSpPr/>
          <p:nvPr/>
        </p:nvSpPr>
        <p:spPr>
          <a:xfrm>
            <a:off x="2668929" y="6320422"/>
            <a:ext cx="1063002" cy="40086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Dokumentering</a:t>
            </a:r>
          </a:p>
        </p:txBody>
      </p:sp>
      <p:sp>
        <p:nvSpPr>
          <p:cNvPr id="87" name="Rektangel 86">
            <a:extLst>
              <a:ext uri="{FF2B5EF4-FFF2-40B4-BE49-F238E27FC236}">
                <a16:creationId xmlns:a16="http://schemas.microsoft.com/office/drawing/2014/main" id="{16DE7066-62AD-44D5-AF1C-24F7847BD148}"/>
              </a:ext>
            </a:extLst>
          </p:cNvPr>
          <p:cNvSpPr/>
          <p:nvPr/>
        </p:nvSpPr>
        <p:spPr>
          <a:xfrm>
            <a:off x="3957385" y="5091223"/>
            <a:ext cx="2373968" cy="7858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3828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Logistik</a:t>
            </a:r>
          </a:p>
        </p:txBody>
      </p:sp>
      <p:sp>
        <p:nvSpPr>
          <p:cNvPr id="88" name="Rektangel med rundade hörn 38">
            <a:extLst>
              <a:ext uri="{FF2B5EF4-FFF2-40B4-BE49-F238E27FC236}">
                <a16:creationId xmlns:a16="http://schemas.microsoft.com/office/drawing/2014/main" id="{D8E7CC45-1C57-46E6-AB9D-0609EDA681AE}"/>
              </a:ext>
            </a:extLst>
          </p:cNvPr>
          <p:cNvSpPr/>
          <p:nvPr/>
        </p:nvSpPr>
        <p:spPr>
          <a:xfrm>
            <a:off x="4045842" y="5384955"/>
            <a:ext cx="1063002" cy="40086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Läromedels-försörjning</a:t>
            </a:r>
          </a:p>
        </p:txBody>
      </p:sp>
      <p:sp>
        <p:nvSpPr>
          <p:cNvPr id="91" name="Rektangel med rundade hörn 38">
            <a:extLst>
              <a:ext uri="{FF2B5EF4-FFF2-40B4-BE49-F238E27FC236}">
                <a16:creationId xmlns:a16="http://schemas.microsoft.com/office/drawing/2014/main" id="{C2DB4296-6937-48D6-B653-408D9BEAF784}"/>
              </a:ext>
            </a:extLst>
          </p:cNvPr>
          <p:cNvSpPr/>
          <p:nvPr/>
        </p:nvSpPr>
        <p:spPr>
          <a:xfrm>
            <a:off x="5170650" y="5384955"/>
            <a:ext cx="1063002" cy="40086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Inventarie-hantering</a:t>
            </a:r>
          </a:p>
        </p:txBody>
      </p:sp>
      <p:sp>
        <p:nvSpPr>
          <p:cNvPr id="97" name="Rektangel 96">
            <a:extLst>
              <a:ext uri="{FF2B5EF4-FFF2-40B4-BE49-F238E27FC236}">
                <a16:creationId xmlns:a16="http://schemas.microsoft.com/office/drawing/2014/main" id="{ED6899E1-06F1-4A18-BE0F-62FACFB9126F}"/>
              </a:ext>
            </a:extLst>
          </p:cNvPr>
          <p:cNvSpPr/>
          <p:nvPr/>
        </p:nvSpPr>
        <p:spPr>
          <a:xfrm>
            <a:off x="3951344" y="5962750"/>
            <a:ext cx="2373968" cy="7858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0" i="0" u="none" strike="noStrike" kern="1200" cap="none" spc="0" normalizeH="0" baseline="0" noProof="0" dirty="0">
                <a:ln>
                  <a:noFill/>
                </a:ln>
                <a:solidFill>
                  <a:srgbClr val="3828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Lokalförsörjning och fastighetsförv.</a:t>
            </a:r>
          </a:p>
        </p:txBody>
      </p:sp>
      <p:sp>
        <p:nvSpPr>
          <p:cNvPr id="98" name="Rektangel med rundade hörn 38">
            <a:extLst>
              <a:ext uri="{FF2B5EF4-FFF2-40B4-BE49-F238E27FC236}">
                <a16:creationId xmlns:a16="http://schemas.microsoft.com/office/drawing/2014/main" id="{162AA043-63D0-4A53-A2EA-F2070F91D66B}"/>
              </a:ext>
            </a:extLst>
          </p:cNvPr>
          <p:cNvSpPr/>
          <p:nvPr/>
        </p:nvSpPr>
        <p:spPr>
          <a:xfrm>
            <a:off x="4039801" y="6256482"/>
            <a:ext cx="1063002" cy="40086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Lokalförsörjning</a:t>
            </a:r>
          </a:p>
        </p:txBody>
      </p:sp>
      <p:sp>
        <p:nvSpPr>
          <p:cNvPr id="99" name="Rektangel med rundade hörn 38">
            <a:extLst>
              <a:ext uri="{FF2B5EF4-FFF2-40B4-BE49-F238E27FC236}">
                <a16:creationId xmlns:a16="http://schemas.microsoft.com/office/drawing/2014/main" id="{9FDCB402-000C-49C2-B547-8759DFC77CB2}"/>
              </a:ext>
            </a:extLst>
          </p:cNvPr>
          <p:cNvSpPr/>
          <p:nvPr/>
        </p:nvSpPr>
        <p:spPr>
          <a:xfrm>
            <a:off x="5164609" y="6256482"/>
            <a:ext cx="1063002" cy="40086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Fastighets-förvaltning</a:t>
            </a:r>
          </a:p>
        </p:txBody>
      </p:sp>
      <p:sp>
        <p:nvSpPr>
          <p:cNvPr id="100" name="Rektangel 99">
            <a:extLst>
              <a:ext uri="{FF2B5EF4-FFF2-40B4-BE49-F238E27FC236}">
                <a16:creationId xmlns:a16="http://schemas.microsoft.com/office/drawing/2014/main" id="{7883F51B-4971-45F7-BC67-2405B0B26E44}"/>
              </a:ext>
            </a:extLst>
          </p:cNvPr>
          <p:cNvSpPr/>
          <p:nvPr/>
        </p:nvSpPr>
        <p:spPr>
          <a:xfrm>
            <a:off x="6451566" y="5091223"/>
            <a:ext cx="5396756" cy="785806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3828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Skoladministration</a:t>
            </a:r>
          </a:p>
        </p:txBody>
      </p:sp>
      <p:sp>
        <p:nvSpPr>
          <p:cNvPr id="101" name="Rektangel med rundade hörn 38">
            <a:extLst>
              <a:ext uri="{FF2B5EF4-FFF2-40B4-BE49-F238E27FC236}">
                <a16:creationId xmlns:a16="http://schemas.microsoft.com/office/drawing/2014/main" id="{7C0FC376-7E37-4387-A7AF-507D950722C0}"/>
              </a:ext>
            </a:extLst>
          </p:cNvPr>
          <p:cNvSpPr/>
          <p:nvPr/>
        </p:nvSpPr>
        <p:spPr>
          <a:xfrm>
            <a:off x="6540023" y="5384955"/>
            <a:ext cx="1063002" cy="40086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Register-administration</a:t>
            </a:r>
          </a:p>
        </p:txBody>
      </p:sp>
      <p:sp>
        <p:nvSpPr>
          <p:cNvPr id="102" name="Rektangel med rundade hörn 38">
            <a:extLst>
              <a:ext uri="{FF2B5EF4-FFF2-40B4-BE49-F238E27FC236}">
                <a16:creationId xmlns:a16="http://schemas.microsoft.com/office/drawing/2014/main" id="{E3D440FE-6664-4A4A-A401-26C3017FEBB1}"/>
              </a:ext>
            </a:extLst>
          </p:cNvPr>
          <p:cNvSpPr/>
          <p:nvPr/>
        </p:nvSpPr>
        <p:spPr>
          <a:xfrm>
            <a:off x="7664831" y="5384955"/>
            <a:ext cx="1063002" cy="40086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Schemaläggning</a:t>
            </a:r>
          </a:p>
        </p:txBody>
      </p:sp>
      <p:sp>
        <p:nvSpPr>
          <p:cNvPr id="103" name="Rektangel 102">
            <a:extLst>
              <a:ext uri="{FF2B5EF4-FFF2-40B4-BE49-F238E27FC236}">
                <a16:creationId xmlns:a16="http://schemas.microsoft.com/office/drawing/2014/main" id="{F1735EF9-13AC-48E1-9052-1CED1BF450F6}"/>
              </a:ext>
            </a:extLst>
          </p:cNvPr>
          <p:cNvSpPr/>
          <p:nvPr/>
        </p:nvSpPr>
        <p:spPr>
          <a:xfrm>
            <a:off x="6445525" y="5962750"/>
            <a:ext cx="1954973" cy="785806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3828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Bibliotekshantering</a:t>
            </a:r>
            <a:endParaRPr kumimoji="0" lang="sv-SE" sz="1100" b="0" i="0" u="none" strike="noStrike" kern="1200" cap="none" spc="0" normalizeH="0" baseline="0" noProof="0" dirty="0">
              <a:ln>
                <a:noFill/>
              </a:ln>
              <a:solidFill>
                <a:srgbClr val="38281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4" name="Rektangel med rundade hörn 38">
            <a:extLst>
              <a:ext uri="{FF2B5EF4-FFF2-40B4-BE49-F238E27FC236}">
                <a16:creationId xmlns:a16="http://schemas.microsoft.com/office/drawing/2014/main" id="{E6994B93-30FB-4969-8092-BB5FAE943044}"/>
              </a:ext>
            </a:extLst>
          </p:cNvPr>
          <p:cNvSpPr/>
          <p:nvPr/>
        </p:nvSpPr>
        <p:spPr>
          <a:xfrm>
            <a:off x="6533982" y="6256482"/>
            <a:ext cx="1063002" cy="40086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Skolbiblioteks-hantering</a:t>
            </a:r>
          </a:p>
        </p:txBody>
      </p:sp>
      <p:sp>
        <p:nvSpPr>
          <p:cNvPr id="106" name="Rektangel med rundade hörn 38">
            <a:extLst>
              <a:ext uri="{FF2B5EF4-FFF2-40B4-BE49-F238E27FC236}">
                <a16:creationId xmlns:a16="http://schemas.microsoft.com/office/drawing/2014/main" id="{8FCA3BD9-3C12-4EF4-A938-343D0E90BCD3}"/>
              </a:ext>
            </a:extLst>
          </p:cNvPr>
          <p:cNvSpPr/>
          <p:nvPr/>
        </p:nvSpPr>
        <p:spPr>
          <a:xfrm>
            <a:off x="8773921" y="5384955"/>
            <a:ext cx="1063002" cy="40086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Frånvaro-hantering</a:t>
            </a:r>
          </a:p>
        </p:txBody>
      </p:sp>
      <p:sp>
        <p:nvSpPr>
          <p:cNvPr id="107" name="Rektangel med rundade hörn 38">
            <a:extLst>
              <a:ext uri="{FF2B5EF4-FFF2-40B4-BE49-F238E27FC236}">
                <a16:creationId xmlns:a16="http://schemas.microsoft.com/office/drawing/2014/main" id="{510AC0E4-4FC5-4022-8FFE-8B0BE9DF8E52}"/>
              </a:ext>
            </a:extLst>
          </p:cNvPr>
          <p:cNvSpPr/>
          <p:nvPr/>
        </p:nvSpPr>
        <p:spPr>
          <a:xfrm>
            <a:off x="9898729" y="5384955"/>
            <a:ext cx="819428" cy="40086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Antagning</a:t>
            </a:r>
          </a:p>
        </p:txBody>
      </p:sp>
      <p:sp>
        <p:nvSpPr>
          <p:cNvPr id="108" name="Rektangel med rundade hörn 38">
            <a:extLst>
              <a:ext uri="{FF2B5EF4-FFF2-40B4-BE49-F238E27FC236}">
                <a16:creationId xmlns:a16="http://schemas.microsoft.com/office/drawing/2014/main" id="{9ED14875-A1AA-4C5B-8D09-FB38D6BCD441}"/>
              </a:ext>
            </a:extLst>
          </p:cNvPr>
          <p:cNvSpPr/>
          <p:nvPr/>
        </p:nvSpPr>
        <p:spPr>
          <a:xfrm>
            <a:off x="10775598" y="5384955"/>
            <a:ext cx="984266" cy="40086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Placering</a:t>
            </a:r>
          </a:p>
        </p:txBody>
      </p:sp>
      <p:sp>
        <p:nvSpPr>
          <p:cNvPr id="109" name="Rektangel 108">
            <a:extLst>
              <a:ext uri="{FF2B5EF4-FFF2-40B4-BE49-F238E27FC236}">
                <a16:creationId xmlns:a16="http://schemas.microsoft.com/office/drawing/2014/main" id="{6319C97B-31FA-41EA-8D9E-488FF528AE8B}"/>
              </a:ext>
            </a:extLst>
          </p:cNvPr>
          <p:cNvSpPr/>
          <p:nvPr/>
        </p:nvSpPr>
        <p:spPr>
          <a:xfrm>
            <a:off x="8520711" y="5974611"/>
            <a:ext cx="3327610" cy="785806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3828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Förvaltningsstöd</a:t>
            </a:r>
          </a:p>
        </p:txBody>
      </p:sp>
      <p:sp>
        <p:nvSpPr>
          <p:cNvPr id="110" name="Rektangel med rundade hörn 38">
            <a:extLst>
              <a:ext uri="{FF2B5EF4-FFF2-40B4-BE49-F238E27FC236}">
                <a16:creationId xmlns:a16="http://schemas.microsoft.com/office/drawing/2014/main" id="{C2276E08-268A-40BD-9227-36E7417C2D5F}"/>
              </a:ext>
            </a:extLst>
          </p:cNvPr>
          <p:cNvSpPr/>
          <p:nvPr/>
        </p:nvSpPr>
        <p:spPr>
          <a:xfrm>
            <a:off x="8631998" y="6268343"/>
            <a:ext cx="1063002" cy="40086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Inackorderings-hantering</a:t>
            </a:r>
          </a:p>
        </p:txBody>
      </p:sp>
      <p:sp>
        <p:nvSpPr>
          <p:cNvPr id="111" name="Rektangel med rundade hörn 38">
            <a:extLst>
              <a:ext uri="{FF2B5EF4-FFF2-40B4-BE49-F238E27FC236}">
                <a16:creationId xmlns:a16="http://schemas.microsoft.com/office/drawing/2014/main" id="{605176E0-2C97-4950-B63D-15288991DF30}"/>
              </a:ext>
            </a:extLst>
          </p:cNvPr>
          <p:cNvSpPr/>
          <p:nvPr/>
        </p:nvSpPr>
        <p:spPr>
          <a:xfrm>
            <a:off x="9778827" y="6268343"/>
            <a:ext cx="767772" cy="40086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Måltids-service</a:t>
            </a:r>
          </a:p>
        </p:txBody>
      </p:sp>
      <p:sp>
        <p:nvSpPr>
          <p:cNvPr id="112" name="Rektangel med rundade hörn 38">
            <a:extLst>
              <a:ext uri="{FF2B5EF4-FFF2-40B4-BE49-F238E27FC236}">
                <a16:creationId xmlns:a16="http://schemas.microsoft.com/office/drawing/2014/main" id="{5B9B041A-7E4F-48A9-B87B-833EDBC10B93}"/>
              </a:ext>
            </a:extLst>
          </p:cNvPr>
          <p:cNvSpPr/>
          <p:nvPr/>
        </p:nvSpPr>
        <p:spPr>
          <a:xfrm>
            <a:off x="10635056" y="6268343"/>
            <a:ext cx="1124808" cy="40086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(Skol)skjuts-hantering</a:t>
            </a:r>
          </a:p>
        </p:txBody>
      </p:sp>
      <p:sp>
        <p:nvSpPr>
          <p:cNvPr id="113" name="Rektangel med rundade hörn 17">
            <a:extLst>
              <a:ext uri="{FF2B5EF4-FFF2-40B4-BE49-F238E27FC236}">
                <a16:creationId xmlns:a16="http://schemas.microsoft.com/office/drawing/2014/main" id="{3270D18D-C3B1-40A9-874A-C343D030ED82}"/>
              </a:ext>
            </a:extLst>
          </p:cNvPr>
          <p:cNvSpPr/>
          <p:nvPr/>
        </p:nvSpPr>
        <p:spPr>
          <a:xfrm>
            <a:off x="1996136" y="1770244"/>
            <a:ext cx="1517355" cy="4229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Placeringsbevakning</a:t>
            </a:r>
            <a:endParaRPr kumimoji="0" lang="sv-S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Rektangel med rundade hörn 11">
            <a:extLst>
              <a:ext uri="{FF2B5EF4-FFF2-40B4-BE49-F238E27FC236}">
                <a16:creationId xmlns:a16="http://schemas.microsoft.com/office/drawing/2014/main" id="{F4CC728E-A722-4B09-8ADE-1ED9DAAA0FA0}"/>
              </a:ext>
            </a:extLst>
          </p:cNvPr>
          <p:cNvSpPr/>
          <p:nvPr/>
        </p:nvSpPr>
        <p:spPr>
          <a:xfrm>
            <a:off x="10411857" y="1318444"/>
            <a:ext cx="1348008" cy="4229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Matris-organisering</a:t>
            </a:r>
            <a:endParaRPr kumimoji="0" lang="sv-S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0" name="Rektangel med rundade hörn 4">
            <a:extLst>
              <a:ext uri="{FF2B5EF4-FFF2-40B4-BE49-F238E27FC236}">
                <a16:creationId xmlns:a16="http://schemas.microsoft.com/office/drawing/2014/main" id="{7E0606A3-31E3-4F68-AFE8-40D46012CB4E}"/>
              </a:ext>
            </a:extLst>
          </p:cNvPr>
          <p:cNvSpPr/>
          <p:nvPr/>
        </p:nvSpPr>
        <p:spPr>
          <a:xfrm>
            <a:off x="7327597" y="3267433"/>
            <a:ext cx="1325994" cy="3941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Studieorientering</a:t>
            </a:r>
          </a:p>
        </p:txBody>
      </p:sp>
      <p:sp>
        <p:nvSpPr>
          <p:cNvPr id="74" name="Rektangel med rundade hörn 6">
            <a:extLst>
              <a:ext uri="{FF2B5EF4-FFF2-40B4-BE49-F238E27FC236}">
                <a16:creationId xmlns:a16="http://schemas.microsoft.com/office/drawing/2014/main" id="{C090A288-C153-408B-A473-6D08CA05B865}"/>
              </a:ext>
            </a:extLst>
          </p:cNvPr>
          <p:cNvSpPr/>
          <p:nvPr/>
        </p:nvSpPr>
        <p:spPr>
          <a:xfrm>
            <a:off x="7333725" y="3703164"/>
            <a:ext cx="1320628" cy="38810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Studievägledning</a:t>
            </a:r>
          </a:p>
        </p:txBody>
      </p:sp>
      <p:sp>
        <p:nvSpPr>
          <p:cNvPr id="78" name="Rektangel med rundade hörn 7">
            <a:extLst>
              <a:ext uri="{FF2B5EF4-FFF2-40B4-BE49-F238E27FC236}">
                <a16:creationId xmlns:a16="http://schemas.microsoft.com/office/drawing/2014/main" id="{A83AB708-A3BA-48DB-AD43-9476726BEC72}"/>
              </a:ext>
            </a:extLst>
          </p:cNvPr>
          <p:cNvSpPr/>
          <p:nvPr/>
        </p:nvSpPr>
        <p:spPr>
          <a:xfrm>
            <a:off x="7322835" y="4138894"/>
            <a:ext cx="1330165" cy="38810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Yrkesvägledning</a:t>
            </a:r>
          </a:p>
        </p:txBody>
      </p:sp>
      <p:sp>
        <p:nvSpPr>
          <p:cNvPr id="79" name="Rektangel med rundade hörn 4">
            <a:extLst>
              <a:ext uri="{FF2B5EF4-FFF2-40B4-BE49-F238E27FC236}">
                <a16:creationId xmlns:a16="http://schemas.microsoft.com/office/drawing/2014/main" id="{29DD54AD-C137-4627-8509-E4026AF6239F}"/>
              </a:ext>
            </a:extLst>
          </p:cNvPr>
          <p:cNvSpPr/>
          <p:nvPr/>
        </p:nvSpPr>
        <p:spPr>
          <a:xfrm>
            <a:off x="8712452" y="3269454"/>
            <a:ext cx="1325994" cy="3941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Läromedelsval</a:t>
            </a:r>
          </a:p>
        </p:txBody>
      </p:sp>
      <p:sp>
        <p:nvSpPr>
          <p:cNvPr id="82" name="Rektangel med rundade hörn 6">
            <a:extLst>
              <a:ext uri="{FF2B5EF4-FFF2-40B4-BE49-F238E27FC236}">
                <a16:creationId xmlns:a16="http://schemas.microsoft.com/office/drawing/2014/main" id="{D233BCE1-3007-4C5D-A8B8-8BBCA8513780}"/>
              </a:ext>
            </a:extLst>
          </p:cNvPr>
          <p:cNvSpPr/>
          <p:nvPr/>
        </p:nvSpPr>
        <p:spPr>
          <a:xfrm>
            <a:off x="8718580" y="3705185"/>
            <a:ext cx="1320628" cy="38810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Läromedels-uppföljning</a:t>
            </a:r>
          </a:p>
        </p:txBody>
      </p:sp>
      <p:sp>
        <p:nvSpPr>
          <p:cNvPr id="83" name="Rektangel med rundade hörn 7">
            <a:extLst>
              <a:ext uri="{FF2B5EF4-FFF2-40B4-BE49-F238E27FC236}">
                <a16:creationId xmlns:a16="http://schemas.microsoft.com/office/drawing/2014/main" id="{EA226D43-B8DE-47A9-9B7F-CDD62DF12CCC}"/>
              </a:ext>
            </a:extLst>
          </p:cNvPr>
          <p:cNvSpPr/>
          <p:nvPr/>
        </p:nvSpPr>
        <p:spPr>
          <a:xfrm>
            <a:off x="8707690" y="4140915"/>
            <a:ext cx="1330165" cy="38810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Läromedels-utvärdering</a:t>
            </a:r>
          </a:p>
        </p:txBody>
      </p:sp>
    </p:spTree>
    <p:extLst>
      <p:ext uri="{BB962C8B-B14F-4D97-AF65-F5344CB8AC3E}">
        <p14:creationId xmlns:p14="http://schemas.microsoft.com/office/powerpoint/2010/main" val="31966938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1528F263-B8D6-164A-99C9-3333DA1CEEFE}"/>
              </a:ext>
            </a:extLst>
          </p:cNvPr>
          <p:cNvSpPr/>
          <p:nvPr/>
        </p:nvSpPr>
        <p:spPr>
          <a:xfrm>
            <a:off x="1" y="0"/>
            <a:ext cx="12192000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srgbClr val="38281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3" name="Rektangel 32">
            <a:extLst>
              <a:ext uri="{FF2B5EF4-FFF2-40B4-BE49-F238E27FC236}">
                <a16:creationId xmlns:a16="http://schemas.microsoft.com/office/drawing/2014/main" id="{C62AB110-E418-4045-BD82-DAFFB6543267}"/>
              </a:ext>
            </a:extLst>
          </p:cNvPr>
          <p:cNvSpPr/>
          <p:nvPr/>
        </p:nvSpPr>
        <p:spPr>
          <a:xfrm>
            <a:off x="4283480" y="63122"/>
            <a:ext cx="1755289" cy="191737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3828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Införskaffning</a:t>
            </a:r>
          </a:p>
        </p:txBody>
      </p:sp>
      <p:sp>
        <p:nvSpPr>
          <p:cNvPr id="39" name="Rektangel med rundade hörn 38">
            <a:extLst>
              <a:ext uri="{FF2B5EF4-FFF2-40B4-BE49-F238E27FC236}">
                <a16:creationId xmlns:a16="http://schemas.microsoft.com/office/drawing/2014/main" id="{8B8D6551-0C03-544B-9742-7834D237C1DB}"/>
              </a:ext>
            </a:extLst>
          </p:cNvPr>
          <p:cNvSpPr/>
          <p:nvPr/>
        </p:nvSpPr>
        <p:spPr>
          <a:xfrm>
            <a:off x="4447393" y="448999"/>
            <a:ext cx="1434337" cy="4320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Upphandling</a:t>
            </a:r>
          </a:p>
        </p:txBody>
      </p:sp>
      <p:sp>
        <p:nvSpPr>
          <p:cNvPr id="42" name="Rektangel med rundade hörn 41">
            <a:extLst>
              <a:ext uri="{FF2B5EF4-FFF2-40B4-BE49-F238E27FC236}">
                <a16:creationId xmlns:a16="http://schemas.microsoft.com/office/drawing/2014/main" id="{832E89B9-1784-5844-A9F4-6702E86BE069}"/>
              </a:ext>
            </a:extLst>
          </p:cNvPr>
          <p:cNvSpPr/>
          <p:nvPr/>
        </p:nvSpPr>
        <p:spPr>
          <a:xfrm>
            <a:off x="4447393" y="934019"/>
            <a:ext cx="1434337" cy="4320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Avrop</a:t>
            </a:r>
            <a:endParaRPr kumimoji="0" lang="sv-S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0" name="Rektangel med rundade hörn 49">
            <a:extLst>
              <a:ext uri="{FF2B5EF4-FFF2-40B4-BE49-F238E27FC236}">
                <a16:creationId xmlns:a16="http://schemas.microsoft.com/office/drawing/2014/main" id="{6A1F7D6A-F560-0448-B748-5D32D75CA952}"/>
              </a:ext>
            </a:extLst>
          </p:cNvPr>
          <p:cNvSpPr/>
          <p:nvPr/>
        </p:nvSpPr>
        <p:spPr>
          <a:xfrm>
            <a:off x="4453054" y="1428572"/>
            <a:ext cx="1434337" cy="4320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Avtalsuppföljning</a:t>
            </a:r>
          </a:p>
        </p:txBody>
      </p:sp>
      <p:sp>
        <p:nvSpPr>
          <p:cNvPr id="54" name="Rektangel 53">
            <a:extLst>
              <a:ext uri="{FF2B5EF4-FFF2-40B4-BE49-F238E27FC236}">
                <a16:creationId xmlns:a16="http://schemas.microsoft.com/office/drawing/2014/main" id="{8A09187B-A076-2E40-AB1A-C89DC6235A90}"/>
              </a:ext>
            </a:extLst>
          </p:cNvPr>
          <p:cNvSpPr/>
          <p:nvPr/>
        </p:nvSpPr>
        <p:spPr>
          <a:xfrm>
            <a:off x="115184" y="66349"/>
            <a:ext cx="2153981" cy="332942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3828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Informationshantering</a:t>
            </a:r>
          </a:p>
        </p:txBody>
      </p:sp>
      <p:sp>
        <p:nvSpPr>
          <p:cNvPr id="57" name="Rektangel med rundade hörn 56">
            <a:extLst>
              <a:ext uri="{FF2B5EF4-FFF2-40B4-BE49-F238E27FC236}">
                <a16:creationId xmlns:a16="http://schemas.microsoft.com/office/drawing/2014/main" id="{A93A1A6F-7810-A74D-A22D-332D837309D5}"/>
              </a:ext>
            </a:extLst>
          </p:cNvPr>
          <p:cNvSpPr/>
          <p:nvPr/>
        </p:nvSpPr>
        <p:spPr>
          <a:xfrm>
            <a:off x="245373" y="420976"/>
            <a:ext cx="1887896" cy="4320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Informationsstyrning och efterlevnad</a:t>
            </a:r>
          </a:p>
        </p:txBody>
      </p:sp>
      <p:sp>
        <p:nvSpPr>
          <p:cNvPr id="64" name="Rektangel med rundade hörn 63">
            <a:extLst>
              <a:ext uri="{FF2B5EF4-FFF2-40B4-BE49-F238E27FC236}">
                <a16:creationId xmlns:a16="http://schemas.microsoft.com/office/drawing/2014/main" id="{16C75905-28E8-8C45-8193-A1C3E7188B1E}"/>
              </a:ext>
            </a:extLst>
          </p:cNvPr>
          <p:cNvSpPr/>
          <p:nvPr/>
        </p:nvSpPr>
        <p:spPr>
          <a:xfrm>
            <a:off x="245373" y="2424698"/>
            <a:ext cx="1887896" cy="432000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Informations- och datakvalitetshantering</a:t>
            </a:r>
          </a:p>
        </p:txBody>
      </p:sp>
      <p:sp>
        <p:nvSpPr>
          <p:cNvPr id="55" name="Rektangel med rundade hörn 54">
            <a:extLst>
              <a:ext uri="{FF2B5EF4-FFF2-40B4-BE49-F238E27FC236}">
                <a16:creationId xmlns:a16="http://schemas.microsoft.com/office/drawing/2014/main" id="{CCC182E5-42C9-DB49-821B-7436185CE97E}"/>
              </a:ext>
            </a:extLst>
          </p:cNvPr>
          <p:cNvSpPr/>
          <p:nvPr/>
        </p:nvSpPr>
        <p:spPr>
          <a:xfrm>
            <a:off x="245373" y="921906"/>
            <a:ext cx="1887896" cy="432000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Informations- och datamodellering</a:t>
            </a:r>
            <a:endParaRPr kumimoji="0" lang="sv-S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" name="Rektangel med rundade hörn 50">
            <a:extLst>
              <a:ext uri="{FF2B5EF4-FFF2-40B4-BE49-F238E27FC236}">
                <a16:creationId xmlns:a16="http://schemas.microsoft.com/office/drawing/2014/main" id="{36FD452F-60E7-D14B-8DB6-109F4D5B052D}"/>
              </a:ext>
            </a:extLst>
          </p:cNvPr>
          <p:cNvSpPr/>
          <p:nvPr/>
        </p:nvSpPr>
        <p:spPr>
          <a:xfrm>
            <a:off x="245373" y="1915814"/>
            <a:ext cx="1887896" cy="4320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Informationsförvaltning</a:t>
            </a:r>
          </a:p>
        </p:txBody>
      </p:sp>
      <p:sp>
        <p:nvSpPr>
          <p:cNvPr id="37" name="Rektangel med rundade hörn 36">
            <a:extLst>
              <a:ext uri="{FF2B5EF4-FFF2-40B4-BE49-F238E27FC236}">
                <a16:creationId xmlns:a16="http://schemas.microsoft.com/office/drawing/2014/main" id="{031368F2-36CA-EC4C-9A47-5A9DEFC2D859}"/>
              </a:ext>
            </a:extLst>
          </p:cNvPr>
          <p:cNvSpPr/>
          <p:nvPr/>
        </p:nvSpPr>
        <p:spPr>
          <a:xfrm>
            <a:off x="245373" y="1422836"/>
            <a:ext cx="1887896" cy="4320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Metadatahantering</a:t>
            </a:r>
          </a:p>
        </p:txBody>
      </p:sp>
      <p:sp>
        <p:nvSpPr>
          <p:cNvPr id="93" name="Rektangel 92">
            <a:extLst>
              <a:ext uri="{FF2B5EF4-FFF2-40B4-BE49-F238E27FC236}">
                <a16:creationId xmlns:a16="http://schemas.microsoft.com/office/drawing/2014/main" id="{A0C3D4B8-1EEE-4E42-8193-045B1360D547}"/>
              </a:ext>
            </a:extLst>
          </p:cNvPr>
          <p:cNvSpPr/>
          <p:nvPr/>
        </p:nvSpPr>
        <p:spPr>
          <a:xfrm>
            <a:off x="2364179" y="63121"/>
            <a:ext cx="1819866" cy="323835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3828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Ekonomihantering</a:t>
            </a:r>
          </a:p>
        </p:txBody>
      </p:sp>
      <p:sp>
        <p:nvSpPr>
          <p:cNvPr id="94" name="Rektangel med rundade hörn 38">
            <a:extLst>
              <a:ext uri="{FF2B5EF4-FFF2-40B4-BE49-F238E27FC236}">
                <a16:creationId xmlns:a16="http://schemas.microsoft.com/office/drawing/2014/main" id="{6F98A46E-5CB1-4E13-BC40-15BC46906D0B}"/>
              </a:ext>
            </a:extLst>
          </p:cNvPr>
          <p:cNvSpPr/>
          <p:nvPr/>
        </p:nvSpPr>
        <p:spPr>
          <a:xfrm>
            <a:off x="2527820" y="422393"/>
            <a:ext cx="1481485" cy="4320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Bokföring och redovisning</a:t>
            </a:r>
          </a:p>
        </p:txBody>
      </p:sp>
      <p:sp>
        <p:nvSpPr>
          <p:cNvPr id="95" name="Rektangel med rundade hörn 41">
            <a:extLst>
              <a:ext uri="{FF2B5EF4-FFF2-40B4-BE49-F238E27FC236}">
                <a16:creationId xmlns:a16="http://schemas.microsoft.com/office/drawing/2014/main" id="{93700BF9-A8F8-4C31-A6F4-C9A756EA790A}"/>
              </a:ext>
            </a:extLst>
          </p:cNvPr>
          <p:cNvSpPr/>
          <p:nvPr/>
        </p:nvSpPr>
        <p:spPr>
          <a:xfrm>
            <a:off x="2534141" y="936113"/>
            <a:ext cx="1481485" cy="29565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Finansiering</a:t>
            </a:r>
            <a:endParaRPr kumimoji="0" lang="sv-S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6" name="Rektangel med rundade hörn 44">
            <a:extLst>
              <a:ext uri="{FF2B5EF4-FFF2-40B4-BE49-F238E27FC236}">
                <a16:creationId xmlns:a16="http://schemas.microsoft.com/office/drawing/2014/main" id="{6EA480D7-D983-46E0-A7DE-74FF9AFBF75F}"/>
              </a:ext>
            </a:extLst>
          </p:cNvPr>
          <p:cNvSpPr/>
          <p:nvPr/>
        </p:nvSpPr>
        <p:spPr>
          <a:xfrm>
            <a:off x="2534141" y="1312757"/>
            <a:ext cx="1481485" cy="31504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Kapitalförvaltning</a:t>
            </a:r>
          </a:p>
        </p:txBody>
      </p:sp>
      <p:sp>
        <p:nvSpPr>
          <p:cNvPr id="97" name="Rektangel med rundade hörn 49">
            <a:extLst>
              <a:ext uri="{FF2B5EF4-FFF2-40B4-BE49-F238E27FC236}">
                <a16:creationId xmlns:a16="http://schemas.microsoft.com/office/drawing/2014/main" id="{E7819789-7570-450A-813D-401426B1DDA6}"/>
              </a:ext>
            </a:extLst>
          </p:cNvPr>
          <p:cNvSpPr/>
          <p:nvPr/>
        </p:nvSpPr>
        <p:spPr>
          <a:xfrm>
            <a:off x="2534141" y="1712874"/>
            <a:ext cx="1481485" cy="31451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Bidragshantering</a:t>
            </a:r>
          </a:p>
        </p:txBody>
      </p:sp>
      <p:sp>
        <p:nvSpPr>
          <p:cNvPr id="98" name="Rektangel med rundade hörn 51">
            <a:extLst>
              <a:ext uri="{FF2B5EF4-FFF2-40B4-BE49-F238E27FC236}">
                <a16:creationId xmlns:a16="http://schemas.microsoft.com/office/drawing/2014/main" id="{A7294D68-866F-4BA8-AF80-A6E39E3CCF1C}"/>
              </a:ext>
            </a:extLst>
          </p:cNvPr>
          <p:cNvSpPr/>
          <p:nvPr/>
        </p:nvSpPr>
        <p:spPr>
          <a:xfrm>
            <a:off x="2534220" y="2112464"/>
            <a:ext cx="1481485" cy="31016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Internkontroll</a:t>
            </a:r>
          </a:p>
        </p:txBody>
      </p:sp>
      <p:sp>
        <p:nvSpPr>
          <p:cNvPr id="65" name="Rektangel 64">
            <a:extLst>
              <a:ext uri="{FF2B5EF4-FFF2-40B4-BE49-F238E27FC236}">
                <a16:creationId xmlns:a16="http://schemas.microsoft.com/office/drawing/2014/main" id="{8A09187B-A076-2E40-AB1A-C89DC6235A90}"/>
              </a:ext>
            </a:extLst>
          </p:cNvPr>
          <p:cNvSpPr/>
          <p:nvPr/>
        </p:nvSpPr>
        <p:spPr>
          <a:xfrm>
            <a:off x="6133783" y="63121"/>
            <a:ext cx="1999826" cy="25733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3828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Lokalförsörjning och fastighetsförvaltning</a:t>
            </a:r>
          </a:p>
        </p:txBody>
      </p:sp>
      <p:sp>
        <p:nvSpPr>
          <p:cNvPr id="66" name="Rektangel med rundade hörn 65">
            <a:extLst>
              <a:ext uri="{FF2B5EF4-FFF2-40B4-BE49-F238E27FC236}">
                <a16:creationId xmlns:a16="http://schemas.microsoft.com/office/drawing/2014/main" id="{A93A1A6F-7810-A74D-A22D-332D837309D5}"/>
              </a:ext>
            </a:extLst>
          </p:cNvPr>
          <p:cNvSpPr/>
          <p:nvPr/>
        </p:nvSpPr>
        <p:spPr>
          <a:xfrm>
            <a:off x="6310156" y="638602"/>
            <a:ext cx="1699052" cy="4320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Lokalförsörjning</a:t>
            </a:r>
          </a:p>
        </p:txBody>
      </p:sp>
      <p:sp>
        <p:nvSpPr>
          <p:cNvPr id="68" name="Rektangel med rundade hörn 67">
            <a:extLst>
              <a:ext uri="{FF2B5EF4-FFF2-40B4-BE49-F238E27FC236}">
                <a16:creationId xmlns:a16="http://schemas.microsoft.com/office/drawing/2014/main" id="{CCC182E5-42C9-DB49-821B-7436185CE97E}"/>
              </a:ext>
            </a:extLst>
          </p:cNvPr>
          <p:cNvSpPr/>
          <p:nvPr/>
        </p:nvSpPr>
        <p:spPr>
          <a:xfrm>
            <a:off x="6310156" y="1139532"/>
            <a:ext cx="1699052" cy="4320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Fastighetsförsörjning</a:t>
            </a:r>
            <a:endParaRPr kumimoji="0" lang="sv-S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0" name="Rektangel med rundade hörn 69">
            <a:extLst>
              <a:ext uri="{FF2B5EF4-FFF2-40B4-BE49-F238E27FC236}">
                <a16:creationId xmlns:a16="http://schemas.microsoft.com/office/drawing/2014/main" id="{031368F2-36CA-EC4C-9A47-5A9DEFC2D859}"/>
              </a:ext>
            </a:extLst>
          </p:cNvPr>
          <p:cNvSpPr/>
          <p:nvPr/>
        </p:nvSpPr>
        <p:spPr>
          <a:xfrm>
            <a:off x="6310156" y="1640462"/>
            <a:ext cx="1699052" cy="4320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Fastighetsförvaltning</a:t>
            </a:r>
          </a:p>
        </p:txBody>
      </p:sp>
      <p:sp>
        <p:nvSpPr>
          <p:cNvPr id="71" name="Rektangel 70">
            <a:extLst>
              <a:ext uri="{FF2B5EF4-FFF2-40B4-BE49-F238E27FC236}">
                <a16:creationId xmlns:a16="http://schemas.microsoft.com/office/drawing/2014/main" id="{8A09187B-A076-2E40-AB1A-C89DC6235A90}"/>
              </a:ext>
            </a:extLst>
          </p:cNvPr>
          <p:cNvSpPr/>
          <p:nvPr/>
        </p:nvSpPr>
        <p:spPr>
          <a:xfrm>
            <a:off x="8234903" y="66350"/>
            <a:ext cx="2129104" cy="19141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3828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Juridikhantering</a:t>
            </a:r>
          </a:p>
        </p:txBody>
      </p:sp>
      <p:sp>
        <p:nvSpPr>
          <p:cNvPr id="72" name="Rektangel med rundade hörn 71">
            <a:extLst>
              <a:ext uri="{FF2B5EF4-FFF2-40B4-BE49-F238E27FC236}">
                <a16:creationId xmlns:a16="http://schemas.microsoft.com/office/drawing/2014/main" id="{A93A1A6F-7810-A74D-A22D-332D837309D5}"/>
              </a:ext>
            </a:extLst>
          </p:cNvPr>
          <p:cNvSpPr/>
          <p:nvPr/>
        </p:nvSpPr>
        <p:spPr>
          <a:xfrm>
            <a:off x="8614473" y="465433"/>
            <a:ext cx="1406985" cy="432000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Råd och stöd i juridiska frågor</a:t>
            </a:r>
          </a:p>
        </p:txBody>
      </p:sp>
      <p:sp>
        <p:nvSpPr>
          <p:cNvPr id="74" name="Rektangel med rundade hörn 73">
            <a:extLst>
              <a:ext uri="{FF2B5EF4-FFF2-40B4-BE49-F238E27FC236}">
                <a16:creationId xmlns:a16="http://schemas.microsoft.com/office/drawing/2014/main" id="{CCC182E5-42C9-DB49-821B-7436185CE97E}"/>
              </a:ext>
            </a:extLst>
          </p:cNvPr>
          <p:cNvSpPr/>
          <p:nvPr/>
        </p:nvSpPr>
        <p:spPr>
          <a:xfrm>
            <a:off x="8614473" y="966363"/>
            <a:ext cx="1406985" cy="4320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Juridiskt stöd i rättsfrågor</a:t>
            </a:r>
            <a:endParaRPr kumimoji="0" lang="sv-S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7" name="Rektangel med rundade hörn 76">
            <a:extLst>
              <a:ext uri="{FF2B5EF4-FFF2-40B4-BE49-F238E27FC236}">
                <a16:creationId xmlns:a16="http://schemas.microsoft.com/office/drawing/2014/main" id="{031368F2-36CA-EC4C-9A47-5A9DEFC2D859}"/>
              </a:ext>
            </a:extLst>
          </p:cNvPr>
          <p:cNvSpPr/>
          <p:nvPr/>
        </p:nvSpPr>
        <p:spPr>
          <a:xfrm>
            <a:off x="8614473" y="1467293"/>
            <a:ext cx="1406985" cy="4320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Civilrättsliga avtal</a:t>
            </a:r>
          </a:p>
        </p:txBody>
      </p:sp>
      <p:sp>
        <p:nvSpPr>
          <p:cNvPr id="78" name="Rektangel 77">
            <a:extLst>
              <a:ext uri="{FF2B5EF4-FFF2-40B4-BE49-F238E27FC236}">
                <a16:creationId xmlns:a16="http://schemas.microsoft.com/office/drawing/2014/main" id="{8A09187B-A076-2E40-AB1A-C89DC6235A90}"/>
              </a:ext>
            </a:extLst>
          </p:cNvPr>
          <p:cNvSpPr/>
          <p:nvPr/>
        </p:nvSpPr>
        <p:spPr>
          <a:xfrm>
            <a:off x="10442802" y="63121"/>
            <a:ext cx="1683543" cy="29442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3828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Kommunikation och marknadsföring</a:t>
            </a:r>
          </a:p>
        </p:txBody>
      </p:sp>
      <p:sp>
        <p:nvSpPr>
          <p:cNvPr id="80" name="Rektangel med rundade hörn 79">
            <a:extLst>
              <a:ext uri="{FF2B5EF4-FFF2-40B4-BE49-F238E27FC236}">
                <a16:creationId xmlns:a16="http://schemas.microsoft.com/office/drawing/2014/main" id="{A93A1A6F-7810-A74D-A22D-332D837309D5}"/>
              </a:ext>
            </a:extLst>
          </p:cNvPr>
          <p:cNvSpPr/>
          <p:nvPr/>
        </p:nvSpPr>
        <p:spPr>
          <a:xfrm>
            <a:off x="10489862" y="967424"/>
            <a:ext cx="1575889" cy="432000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Kommunikation</a:t>
            </a:r>
          </a:p>
        </p:txBody>
      </p:sp>
      <p:sp>
        <p:nvSpPr>
          <p:cNvPr id="82" name="Rektangel med rundade hörn 81">
            <a:extLst>
              <a:ext uri="{FF2B5EF4-FFF2-40B4-BE49-F238E27FC236}">
                <a16:creationId xmlns:a16="http://schemas.microsoft.com/office/drawing/2014/main" id="{CCC182E5-42C9-DB49-821B-7436185CE97E}"/>
              </a:ext>
            </a:extLst>
          </p:cNvPr>
          <p:cNvSpPr/>
          <p:nvPr/>
        </p:nvSpPr>
        <p:spPr>
          <a:xfrm>
            <a:off x="10489862" y="1468354"/>
            <a:ext cx="1575889" cy="4320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Marknadsföring</a:t>
            </a:r>
            <a:endParaRPr kumimoji="0" lang="sv-S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3" name="Rektangel med rundade hörn 82">
            <a:extLst>
              <a:ext uri="{FF2B5EF4-FFF2-40B4-BE49-F238E27FC236}">
                <a16:creationId xmlns:a16="http://schemas.microsoft.com/office/drawing/2014/main" id="{36FD452F-60E7-D14B-8DB6-109F4D5B052D}"/>
              </a:ext>
            </a:extLst>
          </p:cNvPr>
          <p:cNvSpPr/>
          <p:nvPr/>
        </p:nvSpPr>
        <p:spPr>
          <a:xfrm>
            <a:off x="10489862" y="2462262"/>
            <a:ext cx="1575889" cy="4320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Kriskommunikation</a:t>
            </a:r>
          </a:p>
        </p:txBody>
      </p:sp>
      <p:sp>
        <p:nvSpPr>
          <p:cNvPr id="84" name="Rektangel med rundade hörn 83">
            <a:extLst>
              <a:ext uri="{FF2B5EF4-FFF2-40B4-BE49-F238E27FC236}">
                <a16:creationId xmlns:a16="http://schemas.microsoft.com/office/drawing/2014/main" id="{031368F2-36CA-EC4C-9A47-5A9DEFC2D859}"/>
              </a:ext>
            </a:extLst>
          </p:cNvPr>
          <p:cNvSpPr/>
          <p:nvPr/>
        </p:nvSpPr>
        <p:spPr>
          <a:xfrm>
            <a:off x="10489862" y="1969284"/>
            <a:ext cx="1575889" cy="4320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Publicering av information</a:t>
            </a:r>
          </a:p>
        </p:txBody>
      </p:sp>
      <p:sp>
        <p:nvSpPr>
          <p:cNvPr id="87" name="Rektangel med rundade hörn 86">
            <a:extLst>
              <a:ext uri="{FF2B5EF4-FFF2-40B4-BE49-F238E27FC236}">
                <a16:creationId xmlns:a16="http://schemas.microsoft.com/office/drawing/2014/main" id="{16C75905-28E8-8C45-8193-A1C3E7188B1E}"/>
              </a:ext>
            </a:extLst>
          </p:cNvPr>
          <p:cNvSpPr/>
          <p:nvPr/>
        </p:nvSpPr>
        <p:spPr>
          <a:xfrm>
            <a:off x="245373" y="2912599"/>
            <a:ext cx="1887896" cy="4320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Masterdatahantering</a:t>
            </a:r>
          </a:p>
        </p:txBody>
      </p:sp>
      <p:sp>
        <p:nvSpPr>
          <p:cNvPr id="89" name="Rektangel med rundade hörn 51">
            <a:extLst>
              <a:ext uri="{FF2B5EF4-FFF2-40B4-BE49-F238E27FC236}">
                <a16:creationId xmlns:a16="http://schemas.microsoft.com/office/drawing/2014/main" id="{A7294D68-866F-4BA8-AF80-A6E39E3CCF1C}"/>
              </a:ext>
            </a:extLst>
          </p:cNvPr>
          <p:cNvSpPr/>
          <p:nvPr/>
        </p:nvSpPr>
        <p:spPr>
          <a:xfrm>
            <a:off x="2534219" y="2511279"/>
            <a:ext cx="1481485" cy="32721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Budgetering</a:t>
            </a:r>
          </a:p>
        </p:txBody>
      </p:sp>
      <p:sp>
        <p:nvSpPr>
          <p:cNvPr id="92" name="Rektangel 91">
            <a:extLst>
              <a:ext uri="{FF2B5EF4-FFF2-40B4-BE49-F238E27FC236}">
                <a16:creationId xmlns:a16="http://schemas.microsoft.com/office/drawing/2014/main" id="{C62AB110-E418-4045-BD82-DAFFB6543267}"/>
              </a:ext>
            </a:extLst>
          </p:cNvPr>
          <p:cNvSpPr/>
          <p:nvPr/>
        </p:nvSpPr>
        <p:spPr>
          <a:xfrm>
            <a:off x="115184" y="3472656"/>
            <a:ext cx="2149560" cy="23291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3828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HR</a:t>
            </a:r>
          </a:p>
        </p:txBody>
      </p:sp>
      <p:sp>
        <p:nvSpPr>
          <p:cNvPr id="100" name="Rektangel med rundade hörn 99">
            <a:extLst>
              <a:ext uri="{FF2B5EF4-FFF2-40B4-BE49-F238E27FC236}">
                <a16:creationId xmlns:a16="http://schemas.microsoft.com/office/drawing/2014/main" id="{8B8D6551-0C03-544B-9742-7834D237C1DB}"/>
              </a:ext>
            </a:extLst>
          </p:cNvPr>
          <p:cNvSpPr/>
          <p:nvPr/>
        </p:nvSpPr>
        <p:spPr>
          <a:xfrm>
            <a:off x="254608" y="3826897"/>
            <a:ext cx="1882750" cy="4320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Kompetensförsörjning</a:t>
            </a:r>
          </a:p>
        </p:txBody>
      </p:sp>
      <p:sp>
        <p:nvSpPr>
          <p:cNvPr id="102" name="Rektangel med rundade hörn 101">
            <a:extLst>
              <a:ext uri="{FF2B5EF4-FFF2-40B4-BE49-F238E27FC236}">
                <a16:creationId xmlns:a16="http://schemas.microsoft.com/office/drawing/2014/main" id="{832E89B9-1784-5844-A9F4-6702E86BE069}"/>
              </a:ext>
            </a:extLst>
          </p:cNvPr>
          <p:cNvSpPr/>
          <p:nvPr/>
        </p:nvSpPr>
        <p:spPr>
          <a:xfrm>
            <a:off x="254608" y="4311917"/>
            <a:ext cx="1882750" cy="4320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Arbetsmiljö</a:t>
            </a:r>
            <a:endParaRPr kumimoji="0" lang="sv-S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" name="Rektangel med rundade hörn 102">
            <a:extLst>
              <a:ext uri="{FF2B5EF4-FFF2-40B4-BE49-F238E27FC236}">
                <a16:creationId xmlns:a16="http://schemas.microsoft.com/office/drawing/2014/main" id="{47C04DA7-BD43-3740-A8F2-6238BE61AB1F}"/>
              </a:ext>
            </a:extLst>
          </p:cNvPr>
          <p:cNvSpPr/>
          <p:nvPr/>
        </p:nvSpPr>
        <p:spPr>
          <a:xfrm>
            <a:off x="254608" y="4796937"/>
            <a:ext cx="1882750" cy="4320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Bemanningsplanering</a:t>
            </a:r>
          </a:p>
        </p:txBody>
      </p:sp>
      <p:sp>
        <p:nvSpPr>
          <p:cNvPr id="104" name="Rektangel med rundade hörn 103">
            <a:extLst>
              <a:ext uri="{FF2B5EF4-FFF2-40B4-BE49-F238E27FC236}">
                <a16:creationId xmlns:a16="http://schemas.microsoft.com/office/drawing/2014/main" id="{6A1F7D6A-F560-0448-B748-5D32D75CA952}"/>
              </a:ext>
            </a:extLst>
          </p:cNvPr>
          <p:cNvSpPr/>
          <p:nvPr/>
        </p:nvSpPr>
        <p:spPr>
          <a:xfrm>
            <a:off x="254608" y="5281957"/>
            <a:ext cx="1882750" cy="4320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Ersättning och förmåner</a:t>
            </a:r>
          </a:p>
        </p:txBody>
      </p:sp>
      <p:sp>
        <p:nvSpPr>
          <p:cNvPr id="105" name="Rektangel 104">
            <a:extLst>
              <a:ext uri="{FF2B5EF4-FFF2-40B4-BE49-F238E27FC236}">
                <a16:creationId xmlns:a16="http://schemas.microsoft.com/office/drawing/2014/main" id="{C62AB110-E418-4045-BD82-DAFFB6543267}"/>
              </a:ext>
            </a:extLst>
          </p:cNvPr>
          <p:cNvSpPr/>
          <p:nvPr/>
        </p:nvSpPr>
        <p:spPr>
          <a:xfrm>
            <a:off x="2361575" y="3472655"/>
            <a:ext cx="1819866" cy="330683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3828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Systemlivscykel-hantering</a:t>
            </a:r>
          </a:p>
        </p:txBody>
      </p:sp>
      <p:sp>
        <p:nvSpPr>
          <p:cNvPr id="106" name="Rektangel med rundade hörn 105">
            <a:extLst>
              <a:ext uri="{FF2B5EF4-FFF2-40B4-BE49-F238E27FC236}">
                <a16:creationId xmlns:a16="http://schemas.microsoft.com/office/drawing/2014/main" id="{8B8D6551-0C03-544B-9742-7834D237C1DB}"/>
              </a:ext>
            </a:extLst>
          </p:cNvPr>
          <p:cNvSpPr/>
          <p:nvPr/>
        </p:nvSpPr>
        <p:spPr>
          <a:xfrm>
            <a:off x="2470067" y="4080209"/>
            <a:ext cx="1609795" cy="67295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Konceptualisering av problemet eller möjligheten</a:t>
            </a:r>
          </a:p>
        </p:txBody>
      </p:sp>
      <p:sp>
        <p:nvSpPr>
          <p:cNvPr id="107" name="Rektangel med rundade hörn 106">
            <a:extLst>
              <a:ext uri="{FF2B5EF4-FFF2-40B4-BE49-F238E27FC236}">
                <a16:creationId xmlns:a16="http://schemas.microsoft.com/office/drawing/2014/main" id="{832E89B9-1784-5844-A9F4-6702E86BE069}"/>
              </a:ext>
            </a:extLst>
          </p:cNvPr>
          <p:cNvSpPr/>
          <p:nvPr/>
        </p:nvSpPr>
        <p:spPr>
          <a:xfrm>
            <a:off x="2470067" y="4816250"/>
            <a:ext cx="1609795" cy="43200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Systemdefinition</a:t>
            </a:r>
            <a:endParaRPr kumimoji="0" lang="sv-S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8" name="Rektangel med rundade hörn 107">
            <a:extLst>
              <a:ext uri="{FF2B5EF4-FFF2-40B4-BE49-F238E27FC236}">
                <a16:creationId xmlns:a16="http://schemas.microsoft.com/office/drawing/2014/main" id="{47C04DA7-BD43-3740-A8F2-6238BE61AB1F}"/>
              </a:ext>
            </a:extLst>
          </p:cNvPr>
          <p:cNvSpPr/>
          <p:nvPr/>
        </p:nvSpPr>
        <p:spPr>
          <a:xfrm>
            <a:off x="2470067" y="5301270"/>
            <a:ext cx="1609795" cy="43200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Systemrealisering</a:t>
            </a:r>
          </a:p>
        </p:txBody>
      </p:sp>
      <p:sp>
        <p:nvSpPr>
          <p:cNvPr id="109" name="Rektangel med rundade hörn 108">
            <a:extLst>
              <a:ext uri="{FF2B5EF4-FFF2-40B4-BE49-F238E27FC236}">
                <a16:creationId xmlns:a16="http://schemas.microsoft.com/office/drawing/2014/main" id="{6A1F7D6A-F560-0448-B748-5D32D75CA952}"/>
              </a:ext>
            </a:extLst>
          </p:cNvPr>
          <p:cNvSpPr/>
          <p:nvPr/>
        </p:nvSpPr>
        <p:spPr>
          <a:xfrm>
            <a:off x="2470067" y="5786290"/>
            <a:ext cx="1609795" cy="43200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Systeminförande och användning</a:t>
            </a:r>
          </a:p>
        </p:txBody>
      </p:sp>
      <p:sp>
        <p:nvSpPr>
          <p:cNvPr id="110" name="Rektangel med rundade hörn 109">
            <a:extLst>
              <a:ext uri="{FF2B5EF4-FFF2-40B4-BE49-F238E27FC236}">
                <a16:creationId xmlns:a16="http://schemas.microsoft.com/office/drawing/2014/main" id="{6A1F7D6A-F560-0448-B748-5D32D75CA952}"/>
              </a:ext>
            </a:extLst>
          </p:cNvPr>
          <p:cNvSpPr/>
          <p:nvPr/>
        </p:nvSpPr>
        <p:spPr>
          <a:xfrm>
            <a:off x="2470067" y="6281539"/>
            <a:ext cx="1609795" cy="4320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Systemavveckling</a:t>
            </a:r>
          </a:p>
        </p:txBody>
      </p:sp>
      <p:sp>
        <p:nvSpPr>
          <p:cNvPr id="111" name="Rektangel 110">
            <a:extLst>
              <a:ext uri="{FF2B5EF4-FFF2-40B4-BE49-F238E27FC236}">
                <a16:creationId xmlns:a16="http://schemas.microsoft.com/office/drawing/2014/main" id="{C62AB110-E418-4045-BD82-DAFFB6543267}"/>
              </a:ext>
            </a:extLst>
          </p:cNvPr>
          <p:cNvSpPr/>
          <p:nvPr/>
        </p:nvSpPr>
        <p:spPr>
          <a:xfrm>
            <a:off x="4283480" y="3472656"/>
            <a:ext cx="1709083" cy="330683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3828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Logistik </a:t>
            </a:r>
          </a:p>
        </p:txBody>
      </p:sp>
      <p:sp>
        <p:nvSpPr>
          <p:cNvPr id="112" name="Rektangel med rundade hörn 111">
            <a:extLst>
              <a:ext uri="{FF2B5EF4-FFF2-40B4-BE49-F238E27FC236}">
                <a16:creationId xmlns:a16="http://schemas.microsoft.com/office/drawing/2014/main" id="{8B8D6551-0C03-544B-9742-7834D237C1DB}"/>
              </a:ext>
            </a:extLst>
          </p:cNvPr>
          <p:cNvSpPr/>
          <p:nvPr/>
        </p:nvSpPr>
        <p:spPr>
          <a:xfrm>
            <a:off x="4456628" y="3854090"/>
            <a:ext cx="1388157" cy="66756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Planering och samordning logistikresurser</a:t>
            </a:r>
          </a:p>
        </p:txBody>
      </p:sp>
      <p:sp>
        <p:nvSpPr>
          <p:cNvPr id="113" name="Rektangel med rundade hörn 112">
            <a:extLst>
              <a:ext uri="{FF2B5EF4-FFF2-40B4-BE49-F238E27FC236}">
                <a16:creationId xmlns:a16="http://schemas.microsoft.com/office/drawing/2014/main" id="{832E89B9-1784-5844-A9F4-6702E86BE069}"/>
              </a:ext>
            </a:extLst>
          </p:cNvPr>
          <p:cNvSpPr/>
          <p:nvPr/>
        </p:nvSpPr>
        <p:spPr>
          <a:xfrm>
            <a:off x="4456628" y="4579815"/>
            <a:ext cx="1388157" cy="6706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Införskaffning av </a:t>
            </a: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material och tjänster</a:t>
            </a:r>
            <a:endParaRPr kumimoji="0" lang="sv-S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4" name="Rektangel med rundade hörn 113">
            <a:extLst>
              <a:ext uri="{FF2B5EF4-FFF2-40B4-BE49-F238E27FC236}">
                <a16:creationId xmlns:a16="http://schemas.microsoft.com/office/drawing/2014/main" id="{47C04DA7-BD43-3740-A8F2-6238BE61AB1F}"/>
              </a:ext>
            </a:extLst>
          </p:cNvPr>
          <p:cNvSpPr/>
          <p:nvPr/>
        </p:nvSpPr>
        <p:spPr>
          <a:xfrm>
            <a:off x="4456628" y="5337495"/>
            <a:ext cx="1388157" cy="65690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Produktion, montering och test</a:t>
            </a:r>
          </a:p>
        </p:txBody>
      </p:sp>
      <p:sp>
        <p:nvSpPr>
          <p:cNvPr id="116" name="Rektangel 115">
            <a:extLst>
              <a:ext uri="{FF2B5EF4-FFF2-40B4-BE49-F238E27FC236}">
                <a16:creationId xmlns:a16="http://schemas.microsoft.com/office/drawing/2014/main" id="{8A09187B-A076-2E40-AB1A-C89DC6235A90}"/>
              </a:ext>
            </a:extLst>
          </p:cNvPr>
          <p:cNvSpPr/>
          <p:nvPr/>
        </p:nvSpPr>
        <p:spPr>
          <a:xfrm>
            <a:off x="6133783" y="2697467"/>
            <a:ext cx="1997262" cy="408202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3828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Krishantering och säkerhet</a:t>
            </a:r>
          </a:p>
        </p:txBody>
      </p:sp>
      <p:sp>
        <p:nvSpPr>
          <p:cNvPr id="117" name="Rektangel med rundade hörn 116">
            <a:extLst>
              <a:ext uri="{FF2B5EF4-FFF2-40B4-BE49-F238E27FC236}">
                <a16:creationId xmlns:a16="http://schemas.microsoft.com/office/drawing/2014/main" id="{A93A1A6F-7810-A74D-A22D-332D837309D5}"/>
              </a:ext>
            </a:extLst>
          </p:cNvPr>
          <p:cNvSpPr/>
          <p:nvPr/>
        </p:nvSpPr>
        <p:spPr>
          <a:xfrm>
            <a:off x="6245494" y="3301476"/>
            <a:ext cx="1786207" cy="4320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Risk- och sårbarhetshantering</a:t>
            </a:r>
          </a:p>
        </p:txBody>
      </p:sp>
      <p:sp>
        <p:nvSpPr>
          <p:cNvPr id="118" name="Rektangel med rundade hörn 117">
            <a:extLst>
              <a:ext uri="{FF2B5EF4-FFF2-40B4-BE49-F238E27FC236}">
                <a16:creationId xmlns:a16="http://schemas.microsoft.com/office/drawing/2014/main" id="{16C75905-28E8-8C45-8193-A1C3E7188B1E}"/>
              </a:ext>
            </a:extLst>
          </p:cNvPr>
          <p:cNvSpPr/>
          <p:nvPr/>
        </p:nvSpPr>
        <p:spPr>
          <a:xfrm>
            <a:off x="6245494" y="5304955"/>
            <a:ext cx="1786207" cy="4320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Trygghet</a:t>
            </a:r>
          </a:p>
        </p:txBody>
      </p:sp>
      <p:sp>
        <p:nvSpPr>
          <p:cNvPr id="119" name="Rektangel med rundade hörn 118">
            <a:extLst>
              <a:ext uri="{FF2B5EF4-FFF2-40B4-BE49-F238E27FC236}">
                <a16:creationId xmlns:a16="http://schemas.microsoft.com/office/drawing/2014/main" id="{CCC182E5-42C9-DB49-821B-7436185CE97E}"/>
              </a:ext>
            </a:extLst>
          </p:cNvPr>
          <p:cNvSpPr/>
          <p:nvPr/>
        </p:nvSpPr>
        <p:spPr>
          <a:xfrm>
            <a:off x="6245494" y="3802406"/>
            <a:ext cx="1786207" cy="4320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Krisberedskap</a:t>
            </a:r>
            <a:endParaRPr kumimoji="0" lang="sv-S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0" name="Rektangel med rundade hörn 119">
            <a:extLst>
              <a:ext uri="{FF2B5EF4-FFF2-40B4-BE49-F238E27FC236}">
                <a16:creationId xmlns:a16="http://schemas.microsoft.com/office/drawing/2014/main" id="{36FD452F-60E7-D14B-8DB6-109F4D5B052D}"/>
              </a:ext>
            </a:extLst>
          </p:cNvPr>
          <p:cNvSpPr/>
          <p:nvPr/>
        </p:nvSpPr>
        <p:spPr>
          <a:xfrm>
            <a:off x="6245494" y="4796071"/>
            <a:ext cx="1786207" cy="4320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Brottsförebyggande</a:t>
            </a:r>
          </a:p>
        </p:txBody>
      </p:sp>
      <p:sp>
        <p:nvSpPr>
          <p:cNvPr id="121" name="Rektangel med rundade hörn 120">
            <a:extLst>
              <a:ext uri="{FF2B5EF4-FFF2-40B4-BE49-F238E27FC236}">
                <a16:creationId xmlns:a16="http://schemas.microsoft.com/office/drawing/2014/main" id="{031368F2-36CA-EC4C-9A47-5A9DEFC2D859}"/>
              </a:ext>
            </a:extLst>
          </p:cNvPr>
          <p:cNvSpPr/>
          <p:nvPr/>
        </p:nvSpPr>
        <p:spPr>
          <a:xfrm>
            <a:off x="6245494" y="4303093"/>
            <a:ext cx="1786207" cy="4320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Säkerhet</a:t>
            </a:r>
          </a:p>
        </p:txBody>
      </p:sp>
      <p:sp>
        <p:nvSpPr>
          <p:cNvPr id="122" name="Rektangel med rundade hörn 121">
            <a:extLst>
              <a:ext uri="{FF2B5EF4-FFF2-40B4-BE49-F238E27FC236}">
                <a16:creationId xmlns:a16="http://schemas.microsoft.com/office/drawing/2014/main" id="{16C75905-28E8-8C45-8193-A1C3E7188B1E}"/>
              </a:ext>
            </a:extLst>
          </p:cNvPr>
          <p:cNvSpPr/>
          <p:nvPr/>
        </p:nvSpPr>
        <p:spPr>
          <a:xfrm>
            <a:off x="6245494" y="5792856"/>
            <a:ext cx="1786207" cy="4320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Kontinuitetsplanering</a:t>
            </a:r>
          </a:p>
        </p:txBody>
      </p:sp>
      <p:sp>
        <p:nvSpPr>
          <p:cNvPr id="123" name="Rektangel med rundade hörn 122">
            <a:extLst>
              <a:ext uri="{FF2B5EF4-FFF2-40B4-BE49-F238E27FC236}">
                <a16:creationId xmlns:a16="http://schemas.microsoft.com/office/drawing/2014/main" id="{16C75905-28E8-8C45-8193-A1C3E7188B1E}"/>
              </a:ext>
            </a:extLst>
          </p:cNvPr>
          <p:cNvSpPr/>
          <p:nvPr/>
        </p:nvSpPr>
        <p:spPr>
          <a:xfrm>
            <a:off x="6245494" y="6281539"/>
            <a:ext cx="1786207" cy="432000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Skydd av personuppgifter</a:t>
            </a:r>
          </a:p>
        </p:txBody>
      </p:sp>
      <p:sp>
        <p:nvSpPr>
          <p:cNvPr id="125" name="Rektangel 124">
            <a:extLst>
              <a:ext uri="{FF2B5EF4-FFF2-40B4-BE49-F238E27FC236}">
                <a16:creationId xmlns:a16="http://schemas.microsoft.com/office/drawing/2014/main" id="{8A09187B-A076-2E40-AB1A-C89DC6235A90}"/>
              </a:ext>
            </a:extLst>
          </p:cNvPr>
          <p:cNvSpPr/>
          <p:nvPr/>
        </p:nvSpPr>
        <p:spPr>
          <a:xfrm>
            <a:off x="8235455" y="3472656"/>
            <a:ext cx="2128552" cy="23881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3828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Förändringshantering </a:t>
            </a:r>
          </a:p>
        </p:txBody>
      </p:sp>
      <p:sp>
        <p:nvSpPr>
          <p:cNvPr id="126" name="Rektangel med rundade hörn 125">
            <a:extLst>
              <a:ext uri="{FF2B5EF4-FFF2-40B4-BE49-F238E27FC236}">
                <a16:creationId xmlns:a16="http://schemas.microsoft.com/office/drawing/2014/main" id="{A93A1A6F-7810-A74D-A22D-332D837309D5}"/>
              </a:ext>
            </a:extLst>
          </p:cNvPr>
          <p:cNvSpPr/>
          <p:nvPr/>
        </p:nvSpPr>
        <p:spPr>
          <a:xfrm>
            <a:off x="8430982" y="3851979"/>
            <a:ext cx="1763444" cy="4320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Portföljhantering</a:t>
            </a:r>
          </a:p>
        </p:txBody>
      </p:sp>
      <p:sp>
        <p:nvSpPr>
          <p:cNvPr id="127" name="Rektangel med rundade hörn 126">
            <a:extLst>
              <a:ext uri="{FF2B5EF4-FFF2-40B4-BE49-F238E27FC236}">
                <a16:creationId xmlns:a16="http://schemas.microsoft.com/office/drawing/2014/main" id="{CCC182E5-42C9-DB49-821B-7436185CE97E}"/>
              </a:ext>
            </a:extLst>
          </p:cNvPr>
          <p:cNvSpPr/>
          <p:nvPr/>
        </p:nvSpPr>
        <p:spPr>
          <a:xfrm>
            <a:off x="8439534" y="4344957"/>
            <a:ext cx="1763444" cy="4320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Programhantering</a:t>
            </a:r>
            <a:endParaRPr kumimoji="0" lang="sv-S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8" name="Rektangel med rundade hörn 127">
            <a:extLst>
              <a:ext uri="{FF2B5EF4-FFF2-40B4-BE49-F238E27FC236}">
                <a16:creationId xmlns:a16="http://schemas.microsoft.com/office/drawing/2014/main" id="{36FD452F-60E7-D14B-8DB6-109F4D5B052D}"/>
              </a:ext>
            </a:extLst>
          </p:cNvPr>
          <p:cNvSpPr/>
          <p:nvPr/>
        </p:nvSpPr>
        <p:spPr>
          <a:xfrm>
            <a:off x="8439534" y="5338865"/>
            <a:ext cx="1763444" cy="4320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Innovationshantering </a:t>
            </a:r>
          </a:p>
        </p:txBody>
      </p:sp>
      <p:sp>
        <p:nvSpPr>
          <p:cNvPr id="129" name="Rektangel med rundade hörn 128">
            <a:extLst>
              <a:ext uri="{FF2B5EF4-FFF2-40B4-BE49-F238E27FC236}">
                <a16:creationId xmlns:a16="http://schemas.microsoft.com/office/drawing/2014/main" id="{031368F2-36CA-EC4C-9A47-5A9DEFC2D859}"/>
              </a:ext>
            </a:extLst>
          </p:cNvPr>
          <p:cNvSpPr/>
          <p:nvPr/>
        </p:nvSpPr>
        <p:spPr>
          <a:xfrm>
            <a:off x="8439534" y="4845887"/>
            <a:ext cx="1763444" cy="43200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Projekthantering</a:t>
            </a:r>
          </a:p>
        </p:txBody>
      </p:sp>
      <p:sp>
        <p:nvSpPr>
          <p:cNvPr id="130" name="Rektangel 129">
            <a:extLst>
              <a:ext uri="{FF2B5EF4-FFF2-40B4-BE49-F238E27FC236}">
                <a16:creationId xmlns:a16="http://schemas.microsoft.com/office/drawing/2014/main" id="{8A09187B-A076-2E40-AB1A-C89DC6235A90}"/>
              </a:ext>
            </a:extLst>
          </p:cNvPr>
          <p:cNvSpPr/>
          <p:nvPr/>
        </p:nvSpPr>
        <p:spPr>
          <a:xfrm>
            <a:off x="10442802" y="3472657"/>
            <a:ext cx="1683543" cy="194262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3828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IT-leverans</a:t>
            </a:r>
          </a:p>
        </p:txBody>
      </p:sp>
      <p:sp>
        <p:nvSpPr>
          <p:cNvPr id="131" name="Rektangel med rundade hörn 130">
            <a:extLst>
              <a:ext uri="{FF2B5EF4-FFF2-40B4-BE49-F238E27FC236}">
                <a16:creationId xmlns:a16="http://schemas.microsoft.com/office/drawing/2014/main" id="{A93A1A6F-7810-A74D-A22D-332D837309D5}"/>
              </a:ext>
            </a:extLst>
          </p:cNvPr>
          <p:cNvSpPr/>
          <p:nvPr/>
        </p:nvSpPr>
        <p:spPr>
          <a:xfrm>
            <a:off x="10545286" y="3851979"/>
            <a:ext cx="1489699" cy="4320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Leverans och uppföljning</a:t>
            </a:r>
          </a:p>
        </p:txBody>
      </p:sp>
      <p:sp>
        <p:nvSpPr>
          <p:cNvPr id="132" name="Rektangel med rundade hörn 131">
            <a:extLst>
              <a:ext uri="{FF2B5EF4-FFF2-40B4-BE49-F238E27FC236}">
                <a16:creationId xmlns:a16="http://schemas.microsoft.com/office/drawing/2014/main" id="{CCC182E5-42C9-DB49-821B-7436185CE97E}"/>
              </a:ext>
            </a:extLst>
          </p:cNvPr>
          <p:cNvSpPr/>
          <p:nvPr/>
        </p:nvSpPr>
        <p:spPr>
          <a:xfrm>
            <a:off x="10545286" y="4344957"/>
            <a:ext cx="1489699" cy="432000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Systemdrift</a:t>
            </a:r>
            <a:endParaRPr kumimoji="0" lang="sv-S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4" name="Rektangel med rundade hörn 133">
            <a:extLst>
              <a:ext uri="{FF2B5EF4-FFF2-40B4-BE49-F238E27FC236}">
                <a16:creationId xmlns:a16="http://schemas.microsoft.com/office/drawing/2014/main" id="{031368F2-36CA-EC4C-9A47-5A9DEFC2D859}"/>
              </a:ext>
            </a:extLst>
          </p:cNvPr>
          <p:cNvSpPr/>
          <p:nvPr/>
        </p:nvSpPr>
        <p:spPr>
          <a:xfrm>
            <a:off x="10545286" y="4845887"/>
            <a:ext cx="1489699" cy="4320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Fel- och incidenthantering</a:t>
            </a:r>
          </a:p>
        </p:txBody>
      </p:sp>
      <p:sp>
        <p:nvSpPr>
          <p:cNvPr id="45" name="Rektangel med rundade hörn 44">
            <a:extLst>
              <a:ext uri="{FF2B5EF4-FFF2-40B4-BE49-F238E27FC236}">
                <a16:creationId xmlns:a16="http://schemas.microsoft.com/office/drawing/2014/main" id="{47C04DA7-BD43-3740-A8F2-6238BE61AB1F}"/>
              </a:ext>
            </a:extLst>
          </p:cNvPr>
          <p:cNvSpPr/>
          <p:nvPr/>
        </p:nvSpPr>
        <p:spPr>
          <a:xfrm>
            <a:off x="4447393" y="6085374"/>
            <a:ext cx="1397392" cy="63156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Lagerhållning och varudistribution</a:t>
            </a:r>
          </a:p>
        </p:txBody>
      </p:sp>
      <p:sp>
        <p:nvSpPr>
          <p:cNvPr id="67" name="Rektangel med rundade hörn 51">
            <a:extLst>
              <a:ext uri="{FF2B5EF4-FFF2-40B4-BE49-F238E27FC236}">
                <a16:creationId xmlns:a16="http://schemas.microsoft.com/office/drawing/2014/main" id="{A7294D68-866F-4BA8-AF80-A6E39E3CCF1C}"/>
              </a:ext>
            </a:extLst>
          </p:cNvPr>
          <p:cNvSpPr/>
          <p:nvPr/>
        </p:nvSpPr>
        <p:spPr>
          <a:xfrm>
            <a:off x="2527819" y="2918167"/>
            <a:ext cx="1481485" cy="32908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Betalning</a:t>
            </a:r>
          </a:p>
        </p:txBody>
      </p:sp>
      <p:sp>
        <p:nvSpPr>
          <p:cNvPr id="69" name="Rektangel med rundade hörn 68">
            <a:extLst>
              <a:ext uri="{FF2B5EF4-FFF2-40B4-BE49-F238E27FC236}">
                <a16:creationId xmlns:a16="http://schemas.microsoft.com/office/drawing/2014/main" id="{031368F2-36CA-EC4C-9A47-5A9DEFC2D859}"/>
              </a:ext>
            </a:extLst>
          </p:cNvPr>
          <p:cNvSpPr/>
          <p:nvPr/>
        </p:nvSpPr>
        <p:spPr>
          <a:xfrm>
            <a:off x="6310156" y="2136292"/>
            <a:ext cx="1699052" cy="4320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Fastighetsdrift</a:t>
            </a:r>
          </a:p>
        </p:txBody>
      </p:sp>
    </p:spTree>
    <p:extLst>
      <p:ext uri="{BB962C8B-B14F-4D97-AF65-F5344CB8AC3E}">
        <p14:creationId xmlns:p14="http://schemas.microsoft.com/office/powerpoint/2010/main" val="9011260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839AA36-549F-4B07-8382-E704C1662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Varje förmåga relaterar till….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124DDE92-6180-4E78-A46D-818C6C1475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114" y="1848756"/>
            <a:ext cx="8641843" cy="487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92787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objekt 15">
            <a:extLst>
              <a:ext uri="{FF2B5EF4-FFF2-40B4-BE49-F238E27FC236}">
                <a16:creationId xmlns:a16="http://schemas.microsoft.com/office/drawing/2014/main" id="{EFC0295F-796C-4DAF-BE71-352E049E42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1900" y="4302259"/>
            <a:ext cx="5630061" cy="790685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50B2CBC5-613D-477D-9321-BB2C92A7A7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095" y="4302260"/>
            <a:ext cx="5630061" cy="790685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EDFCE8E8-9401-42D5-985B-5993172579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4113" y="1473437"/>
            <a:ext cx="9034942" cy="1268866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13CD1A45-4CD7-4DF9-BC70-AB2710BB9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Processens delar och dess nedbrytning</a:t>
            </a:r>
          </a:p>
        </p:txBody>
      </p:sp>
      <p:cxnSp>
        <p:nvCxnSpPr>
          <p:cNvPr id="8" name="Rak koppling 7">
            <a:extLst>
              <a:ext uri="{FF2B5EF4-FFF2-40B4-BE49-F238E27FC236}">
                <a16:creationId xmlns:a16="http://schemas.microsoft.com/office/drawing/2014/main" id="{D5D86620-5059-47A5-B293-5D128E644365}"/>
              </a:ext>
            </a:extLst>
          </p:cNvPr>
          <p:cNvCxnSpPr/>
          <p:nvPr/>
        </p:nvCxnSpPr>
        <p:spPr>
          <a:xfrm flipH="1">
            <a:off x="1469080" y="2521669"/>
            <a:ext cx="1933715" cy="1783080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ak koppling 8">
            <a:extLst>
              <a:ext uri="{FF2B5EF4-FFF2-40B4-BE49-F238E27FC236}">
                <a16:creationId xmlns:a16="http://schemas.microsoft.com/office/drawing/2014/main" id="{A7ABA318-3769-43FA-9C2D-87D15AF31840}"/>
              </a:ext>
            </a:extLst>
          </p:cNvPr>
          <p:cNvCxnSpPr>
            <a:cxnSpLocks/>
          </p:cNvCxnSpPr>
          <p:nvPr/>
        </p:nvCxnSpPr>
        <p:spPr>
          <a:xfrm>
            <a:off x="4901849" y="2521669"/>
            <a:ext cx="538537" cy="1927761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k koppling 12">
            <a:extLst>
              <a:ext uri="{FF2B5EF4-FFF2-40B4-BE49-F238E27FC236}">
                <a16:creationId xmlns:a16="http://schemas.microsoft.com/office/drawing/2014/main" id="{1F904B86-E5A5-4EB5-9ECE-F77EA9280543}"/>
              </a:ext>
            </a:extLst>
          </p:cNvPr>
          <p:cNvCxnSpPr>
            <a:cxnSpLocks/>
          </p:cNvCxnSpPr>
          <p:nvPr/>
        </p:nvCxnSpPr>
        <p:spPr>
          <a:xfrm>
            <a:off x="6922163" y="2521669"/>
            <a:ext cx="439532" cy="1927761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k koppling 14">
            <a:extLst>
              <a:ext uri="{FF2B5EF4-FFF2-40B4-BE49-F238E27FC236}">
                <a16:creationId xmlns:a16="http://schemas.microsoft.com/office/drawing/2014/main" id="{5045C142-C975-4B5A-8565-D6E688F7C909}"/>
              </a:ext>
            </a:extLst>
          </p:cNvPr>
          <p:cNvCxnSpPr>
            <a:cxnSpLocks/>
          </p:cNvCxnSpPr>
          <p:nvPr/>
        </p:nvCxnSpPr>
        <p:spPr>
          <a:xfrm>
            <a:off x="8352827" y="2521669"/>
            <a:ext cx="3000973" cy="1780590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ruta 13">
            <a:extLst>
              <a:ext uri="{FF2B5EF4-FFF2-40B4-BE49-F238E27FC236}">
                <a16:creationId xmlns:a16="http://schemas.microsoft.com/office/drawing/2014/main" id="{8115F43C-1519-4A06-9735-DA139BA8E650}"/>
              </a:ext>
            </a:extLst>
          </p:cNvPr>
          <p:cNvSpPr txBox="1"/>
          <p:nvPr/>
        </p:nvSpPr>
        <p:spPr>
          <a:xfrm>
            <a:off x="342900" y="5419130"/>
            <a:ext cx="1478280" cy="120032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Aktivitet 1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Aktivitet 2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Aktivitet 3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Aktivitet n</a:t>
            </a:r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760ACBBA-3B48-43AE-A996-516BEADA9470}"/>
              </a:ext>
            </a:extLst>
          </p:cNvPr>
          <p:cNvSpPr txBox="1"/>
          <p:nvPr/>
        </p:nvSpPr>
        <p:spPr>
          <a:xfrm>
            <a:off x="1908464" y="5419130"/>
            <a:ext cx="1478280" cy="147732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Instruktion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Detaljerad beskrivning av vad som ska göras</a:t>
            </a:r>
          </a:p>
        </p:txBody>
      </p:sp>
      <p:cxnSp>
        <p:nvCxnSpPr>
          <p:cNvPr id="18" name="Rak koppling 17">
            <a:extLst>
              <a:ext uri="{FF2B5EF4-FFF2-40B4-BE49-F238E27FC236}">
                <a16:creationId xmlns:a16="http://schemas.microsoft.com/office/drawing/2014/main" id="{7D6894E1-48ED-48D8-B304-38154B298448}"/>
              </a:ext>
            </a:extLst>
          </p:cNvPr>
          <p:cNvCxnSpPr>
            <a:cxnSpLocks/>
            <a:endCxn id="14" idx="0"/>
          </p:cNvCxnSpPr>
          <p:nvPr/>
        </p:nvCxnSpPr>
        <p:spPr>
          <a:xfrm flipH="1">
            <a:off x="1082040" y="4750130"/>
            <a:ext cx="616131" cy="669000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k koppling 18">
            <a:extLst>
              <a:ext uri="{FF2B5EF4-FFF2-40B4-BE49-F238E27FC236}">
                <a16:creationId xmlns:a16="http://schemas.microsoft.com/office/drawing/2014/main" id="{91313958-0269-43FA-9B9C-46396E074759}"/>
              </a:ext>
            </a:extLst>
          </p:cNvPr>
          <p:cNvCxnSpPr>
            <a:cxnSpLocks/>
            <a:endCxn id="17" idx="0"/>
          </p:cNvCxnSpPr>
          <p:nvPr/>
        </p:nvCxnSpPr>
        <p:spPr>
          <a:xfrm>
            <a:off x="1908465" y="4750130"/>
            <a:ext cx="739139" cy="669000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ruta 22">
            <a:extLst>
              <a:ext uri="{FF2B5EF4-FFF2-40B4-BE49-F238E27FC236}">
                <a16:creationId xmlns:a16="http://schemas.microsoft.com/office/drawing/2014/main" id="{560E4AD1-3FB7-4ECF-BE83-4080CBE46C8A}"/>
              </a:ext>
            </a:extLst>
          </p:cNvPr>
          <p:cNvSpPr txBox="1"/>
          <p:nvPr/>
        </p:nvSpPr>
        <p:spPr>
          <a:xfrm>
            <a:off x="4191989" y="5444193"/>
            <a:ext cx="69470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Delprocessernas processteg förses med aktivitetslistor och instruktioner för att det ska vara lätt att göra rätt för medarbetaren</a:t>
            </a:r>
          </a:p>
        </p:txBody>
      </p:sp>
    </p:spTree>
    <p:extLst>
      <p:ext uri="{BB962C8B-B14F-4D97-AF65-F5344CB8AC3E}">
        <p14:creationId xmlns:p14="http://schemas.microsoft.com/office/powerpoint/2010/main" val="19422657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DC4AC617-3EDF-445F-9430-58613E6DBD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174" y="346167"/>
            <a:ext cx="2699966" cy="1588946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292C755E-4C20-49B1-8A86-A3104F663D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4208" y="408975"/>
            <a:ext cx="3251032" cy="1422327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4012F6C7-5CF8-4406-9C04-3A7FA1B482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474" y="2639045"/>
            <a:ext cx="2763363" cy="1588934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10058FBE-4423-4990-8523-69735439C2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418" y="4930536"/>
            <a:ext cx="3000311" cy="1582664"/>
          </a:xfrm>
          <a:prstGeom prst="rect">
            <a:avLst/>
          </a:prstGeom>
        </p:spPr>
      </p:pic>
      <p:pic>
        <p:nvPicPr>
          <p:cNvPr id="1026" name="Picture 2" descr="Business Process Modeling and Notation (BPMN) 101 | Smartsheet">
            <a:extLst>
              <a:ext uri="{FF2B5EF4-FFF2-40B4-BE49-F238E27FC236}">
                <a16:creationId xmlns:a16="http://schemas.microsoft.com/office/drawing/2014/main" id="{B22BB150-33B3-42FF-8A39-09F79C5E27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32335" y="4930535"/>
            <a:ext cx="2014392" cy="1581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A5A17FC0-D416-4C8B-A9E6-5924D352B9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55127" y="-680"/>
            <a:ext cx="4236873" cy="6858681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FCF2A8F1-7FE8-4006-A9AB-9A8214B48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2152" y="1010485"/>
            <a:ext cx="2840391" cy="335395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Olika sätt att beskriva en process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982DC870-E8E5-4050-B10C-CC24FC67E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2285774"/>
            <a:ext cx="8020742" cy="0"/>
          </a:xfrm>
          <a:prstGeom prst="line">
            <a:avLst/>
          </a:prstGeom>
          <a:ln w="1016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FF76A74F-C283-4DED-BD4D-086753B7CB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" y="4571549"/>
            <a:ext cx="8113985" cy="0"/>
          </a:xfrm>
          <a:prstGeom prst="line">
            <a:avLst/>
          </a:prstGeom>
          <a:ln w="1016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3B2791FB-B2F7-4BBE-B8D8-74C37FF9E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4319" y="-680"/>
            <a:ext cx="0" cy="6858003"/>
          </a:xfrm>
          <a:prstGeom prst="line">
            <a:avLst/>
          </a:prstGeom>
          <a:ln w="1016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9891B5DE-6811-4844-BB18-472A3F360E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20742" y="-680"/>
            <a:ext cx="0" cy="2240280"/>
          </a:xfrm>
          <a:prstGeom prst="line">
            <a:avLst/>
          </a:prstGeom>
          <a:ln w="1016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Bildobjekt 7">
            <a:extLst>
              <a:ext uri="{FF2B5EF4-FFF2-40B4-BE49-F238E27FC236}">
                <a16:creationId xmlns:a16="http://schemas.microsoft.com/office/drawing/2014/main" id="{0A800649-BA73-4ADA-BBC0-8E1501CECC5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11087" y="2636436"/>
            <a:ext cx="2056892" cy="1714847"/>
          </a:xfrm>
          <a:prstGeom prst="rect">
            <a:avLst/>
          </a:prstGeom>
        </p:spPr>
      </p:pic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77A9CA3A-7216-41E0-B3CD-058077FD39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340636" y="4571549"/>
            <a:ext cx="1892695" cy="0"/>
          </a:xfrm>
          <a:prstGeom prst="line">
            <a:avLst/>
          </a:prstGeom>
          <a:ln w="15875">
            <a:solidFill>
              <a:srgbClr val="FFFFFF">
                <a:alpha val="7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50708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FAD3B8AA-6197-4A6D-91F6-1F256BEBB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sv-SE" sz="5600">
                <a:solidFill>
                  <a:schemeClr val="bg1"/>
                </a:solidFill>
              </a:rPr>
              <a:t>Processerna får ett större värde om de…</a:t>
            </a:r>
          </a:p>
        </p:txBody>
      </p:sp>
      <p:graphicFrame>
        <p:nvGraphicFramePr>
          <p:cNvPr id="5" name="Platshållare för innehåll 2">
            <a:extLst>
              <a:ext uri="{FF2B5EF4-FFF2-40B4-BE49-F238E27FC236}">
                <a16:creationId xmlns:a16="http://schemas.microsoft.com/office/drawing/2014/main" id="{BBE7C030-4EA7-4E5F-8312-CB549161A30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452894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DA7B08E-FE26-4939-97ED-C51A550AB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184"/>
            <a:ext cx="10515600" cy="1325563"/>
          </a:xfrm>
        </p:spPr>
        <p:txBody>
          <a:bodyPr/>
          <a:lstStyle/>
          <a:p>
            <a:r>
              <a:rPr lang="sv-SE" dirty="0"/>
              <a:t>I processen identifieras informationsbehovet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72BF043-8993-4494-B4E5-BD01EE1A14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6718" y="1289214"/>
            <a:ext cx="4565305" cy="5472602"/>
          </a:xfrm>
        </p:spPr>
        <p:txBody>
          <a:bodyPr>
            <a:normAutofit/>
          </a:bodyPr>
          <a:lstStyle/>
          <a:p>
            <a:r>
              <a:rPr lang="sv-SE" dirty="0"/>
              <a:t>Informationsobjekt</a:t>
            </a:r>
          </a:p>
          <a:p>
            <a:pPr lvl="1"/>
            <a:r>
              <a:rPr lang="sv-SE" dirty="0"/>
              <a:t>Används för att beskriva den information som verksamheten behöver eller använder.</a:t>
            </a:r>
          </a:p>
          <a:p>
            <a:r>
              <a:rPr lang="sv-SE" dirty="0"/>
              <a:t>Attribut</a:t>
            </a:r>
          </a:p>
          <a:p>
            <a:pPr lvl="1"/>
            <a:r>
              <a:rPr lang="sv-SE" dirty="0"/>
              <a:t>Specificerar innehåll</a:t>
            </a:r>
          </a:p>
          <a:p>
            <a:r>
              <a:rPr lang="sv-SE" dirty="0"/>
              <a:t>Relationer</a:t>
            </a:r>
          </a:p>
          <a:p>
            <a:pPr lvl="1"/>
            <a:r>
              <a:rPr lang="sv-SE" dirty="0"/>
              <a:t>Enkel, del av, specialisering</a:t>
            </a:r>
          </a:p>
          <a:p>
            <a:endParaRPr lang="sv-SE" dirty="0"/>
          </a:p>
          <a:p>
            <a:endParaRPr lang="sv-SE" dirty="0"/>
          </a:p>
          <a:p>
            <a:r>
              <a:rPr lang="sv-SE" dirty="0"/>
              <a:t>Informationsmodeller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D804749D-FA3E-418C-B940-58636D43D8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53936"/>
            <a:ext cx="6788495" cy="300406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F93A1C4D-01C4-433B-AF02-BBB36734F2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289214"/>
            <a:ext cx="6788493" cy="254664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Bild 5" descr="Linjepil: rak">
            <a:extLst>
              <a:ext uri="{FF2B5EF4-FFF2-40B4-BE49-F238E27FC236}">
                <a16:creationId xmlns:a16="http://schemas.microsoft.com/office/drawing/2014/main" id="{B496CCBB-94A7-4C65-969D-B30CA9EEA8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8507457" y="511158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738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209862" y="2320760"/>
            <a:ext cx="7277933" cy="1811441"/>
          </a:xfrm>
        </p:spPr>
        <p:txBody>
          <a:bodyPr>
            <a:normAutofit/>
          </a:bodyPr>
          <a:lstStyle/>
          <a:p>
            <a:pPr algn="l"/>
            <a:r>
              <a:rPr lang="sv-SE" sz="4400" dirty="0">
                <a:cs typeface="Calibri Light"/>
              </a:rPr>
              <a:t>System och teknik som stödjer verksamhetens behov</a:t>
            </a:r>
            <a:endParaRPr lang="sv-SE" sz="4400" dirty="0"/>
          </a:p>
        </p:txBody>
      </p:sp>
      <p:sp>
        <p:nvSpPr>
          <p:cNvPr id="36" name="Freeform 17">
            <a:extLst>
              <a:ext uri="{FF2B5EF4-FFF2-40B4-BE49-F238E27FC236}">
                <a16:creationId xmlns:a16="http://schemas.microsoft.com/office/drawing/2014/main" id="{14D8491E-61E0-4939-B77E-8B58E11274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663110" cy="2130951"/>
          </a:xfrm>
          <a:custGeom>
            <a:avLst/>
            <a:gdLst>
              <a:gd name="connsiteX0" fmla="*/ 0 w 8663110"/>
              <a:gd name="connsiteY0" fmla="*/ 0 h 2130951"/>
              <a:gd name="connsiteX1" fmla="*/ 819150 w 8663110"/>
              <a:gd name="connsiteY1" fmla="*/ 0 h 2130951"/>
              <a:gd name="connsiteX2" fmla="*/ 1028700 w 8663110"/>
              <a:gd name="connsiteY2" fmla="*/ 0 h 2130951"/>
              <a:gd name="connsiteX3" fmla="*/ 4187970 w 8663110"/>
              <a:gd name="connsiteY3" fmla="*/ 0 h 2130951"/>
              <a:gd name="connsiteX4" fmla="*/ 4400550 w 8663110"/>
              <a:gd name="connsiteY4" fmla="*/ 0 h 2130951"/>
              <a:gd name="connsiteX5" fmla="*/ 5262791 w 8663110"/>
              <a:gd name="connsiteY5" fmla="*/ 0 h 2130951"/>
              <a:gd name="connsiteX6" fmla="*/ 5262791 w 8663110"/>
              <a:gd name="connsiteY6" fmla="*/ 478 h 2130951"/>
              <a:gd name="connsiteX7" fmla="*/ 8663110 w 8663110"/>
              <a:gd name="connsiteY7" fmla="*/ 478 h 2130951"/>
              <a:gd name="connsiteX8" fmla="*/ 7676422 w 8663110"/>
              <a:gd name="connsiteY8" fmla="*/ 2130951 h 2130951"/>
              <a:gd name="connsiteX9" fmla="*/ 4400550 w 8663110"/>
              <a:gd name="connsiteY9" fmla="*/ 2130951 h 2130951"/>
              <a:gd name="connsiteX10" fmla="*/ 4187970 w 8663110"/>
              <a:gd name="connsiteY10" fmla="*/ 2130951 h 2130951"/>
              <a:gd name="connsiteX11" fmla="*/ 1028700 w 8663110"/>
              <a:gd name="connsiteY11" fmla="*/ 2130951 h 2130951"/>
              <a:gd name="connsiteX12" fmla="*/ 819150 w 8663110"/>
              <a:gd name="connsiteY12" fmla="*/ 2130951 h 2130951"/>
              <a:gd name="connsiteX13" fmla="*/ 0 w 8663110"/>
              <a:gd name="connsiteY13" fmla="*/ 2130951 h 2130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663110" h="2130951">
                <a:moveTo>
                  <a:pt x="0" y="0"/>
                </a:moveTo>
                <a:lnTo>
                  <a:pt x="819150" y="0"/>
                </a:lnTo>
                <a:lnTo>
                  <a:pt x="1028700" y="0"/>
                </a:lnTo>
                <a:lnTo>
                  <a:pt x="4187970" y="0"/>
                </a:lnTo>
                <a:lnTo>
                  <a:pt x="4400550" y="0"/>
                </a:lnTo>
                <a:lnTo>
                  <a:pt x="5262791" y="0"/>
                </a:lnTo>
                <a:lnTo>
                  <a:pt x="5262791" y="478"/>
                </a:lnTo>
                <a:lnTo>
                  <a:pt x="8663110" y="478"/>
                </a:lnTo>
                <a:lnTo>
                  <a:pt x="7676422" y="2130951"/>
                </a:lnTo>
                <a:lnTo>
                  <a:pt x="4400550" y="2130951"/>
                </a:lnTo>
                <a:lnTo>
                  <a:pt x="4187970" y="2130951"/>
                </a:lnTo>
                <a:lnTo>
                  <a:pt x="1028700" y="2130951"/>
                </a:lnTo>
                <a:lnTo>
                  <a:pt x="819150" y="2130951"/>
                </a:lnTo>
                <a:lnTo>
                  <a:pt x="0" y="213095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F90DD11D-877A-4425-8C3B-0A71831460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2456" y="321733"/>
            <a:ext cx="1828464" cy="1809218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13A299ED-EF91-4FC9-9EAA-AF552DD4BE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2456" y="2869581"/>
            <a:ext cx="1828464" cy="1325637"/>
          </a:xfrm>
          <a:prstGeom prst="rect">
            <a:avLst/>
          </a:prstGeom>
        </p:spPr>
      </p:pic>
      <p:sp>
        <p:nvSpPr>
          <p:cNvPr id="38" name="Freeform 18">
            <a:extLst>
              <a:ext uri="{FF2B5EF4-FFF2-40B4-BE49-F238E27FC236}">
                <a16:creationId xmlns:a16="http://schemas.microsoft.com/office/drawing/2014/main" id="{E2129A46-8F64-4F45-A226-F09DCA07B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683319"/>
            <a:ext cx="6516874" cy="2174681"/>
          </a:xfrm>
          <a:custGeom>
            <a:avLst/>
            <a:gdLst>
              <a:gd name="connsiteX0" fmla="*/ 0 w 6516874"/>
              <a:gd name="connsiteY0" fmla="*/ 0 h 2174681"/>
              <a:gd name="connsiteX1" fmla="*/ 819150 w 6516874"/>
              <a:gd name="connsiteY1" fmla="*/ 0 h 2174681"/>
              <a:gd name="connsiteX2" fmla="*/ 1038225 w 6516874"/>
              <a:gd name="connsiteY2" fmla="*/ 0 h 2174681"/>
              <a:gd name="connsiteX3" fmla="*/ 6516874 w 6516874"/>
              <a:gd name="connsiteY3" fmla="*/ 0 h 2174681"/>
              <a:gd name="connsiteX4" fmla="*/ 5509712 w 6516874"/>
              <a:gd name="connsiteY4" fmla="*/ 2174681 h 2174681"/>
              <a:gd name="connsiteX5" fmla="*/ 1038225 w 6516874"/>
              <a:gd name="connsiteY5" fmla="*/ 2174681 h 2174681"/>
              <a:gd name="connsiteX6" fmla="*/ 947987 w 6516874"/>
              <a:gd name="connsiteY6" fmla="*/ 2174681 h 2174681"/>
              <a:gd name="connsiteX7" fmla="*/ 819150 w 6516874"/>
              <a:gd name="connsiteY7" fmla="*/ 2174681 h 2174681"/>
              <a:gd name="connsiteX8" fmla="*/ 0 w 6516874"/>
              <a:gd name="connsiteY8" fmla="*/ 2174681 h 2174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16874" h="2174681">
                <a:moveTo>
                  <a:pt x="0" y="0"/>
                </a:moveTo>
                <a:lnTo>
                  <a:pt x="819150" y="0"/>
                </a:lnTo>
                <a:lnTo>
                  <a:pt x="1038225" y="0"/>
                </a:lnTo>
                <a:lnTo>
                  <a:pt x="6516874" y="0"/>
                </a:lnTo>
                <a:lnTo>
                  <a:pt x="5509712" y="2174681"/>
                </a:lnTo>
                <a:lnTo>
                  <a:pt x="1038225" y="2174681"/>
                </a:lnTo>
                <a:lnTo>
                  <a:pt x="947987" y="2174681"/>
                </a:lnTo>
                <a:lnTo>
                  <a:pt x="819150" y="2174681"/>
                </a:lnTo>
                <a:lnTo>
                  <a:pt x="0" y="2174681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8A5B73F0-BCC6-4C24-8D59-3227E67DFB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5879" y="4982986"/>
            <a:ext cx="4174388" cy="94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413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9AE2756-0FC4-4155-83E7-58AAAB63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5689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47AB924-1B87-43FC-B7C7-B112D5C51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3A273DA-AB7E-4060-906E-FC3B0E71B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38" y="475663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600" dirty="0" err="1">
                <a:solidFill>
                  <a:srgbClr val="FFFFFF"/>
                </a:solidFill>
              </a:rPr>
              <a:t>Ordning</a:t>
            </a:r>
            <a:r>
              <a:rPr lang="en-US" sz="4600" dirty="0">
                <a:solidFill>
                  <a:srgbClr val="FFFFFF"/>
                </a:solidFill>
              </a:rPr>
              <a:t> </a:t>
            </a:r>
            <a:r>
              <a:rPr lang="en-US" sz="4600" dirty="0" err="1">
                <a:solidFill>
                  <a:srgbClr val="FFFFFF"/>
                </a:solidFill>
              </a:rPr>
              <a:t>på</a:t>
            </a:r>
            <a:r>
              <a:rPr lang="en-US" sz="4600" dirty="0">
                <a:solidFill>
                  <a:srgbClr val="FFFFFF"/>
                </a:solidFill>
              </a:rPr>
              <a:t> </a:t>
            </a:r>
            <a:r>
              <a:rPr lang="en-US" sz="4600" dirty="0" err="1">
                <a:solidFill>
                  <a:srgbClr val="FFFFFF"/>
                </a:solidFill>
              </a:rPr>
              <a:t>informationen</a:t>
            </a:r>
            <a:r>
              <a:rPr lang="en-US" sz="4600" dirty="0">
                <a:solidFill>
                  <a:srgbClr val="FFFFFF"/>
                </a:solidFill>
              </a:rPr>
              <a:t> ger </a:t>
            </a:r>
            <a:r>
              <a:rPr lang="en-US" sz="4600" dirty="0" err="1">
                <a:solidFill>
                  <a:srgbClr val="FFFFFF"/>
                </a:solidFill>
              </a:rPr>
              <a:t>en</a:t>
            </a:r>
            <a:r>
              <a:rPr lang="en-US" sz="4600" dirty="0">
                <a:solidFill>
                  <a:srgbClr val="FFFFFF"/>
                </a:solidFill>
              </a:rPr>
              <a:t> </a:t>
            </a:r>
            <a:r>
              <a:rPr lang="en-US" sz="4600" dirty="0" err="1">
                <a:solidFill>
                  <a:srgbClr val="FFFFFF"/>
                </a:solidFill>
              </a:rPr>
              <a:t>stabil</a:t>
            </a:r>
            <a:r>
              <a:rPr lang="en-US" sz="4600" dirty="0">
                <a:solidFill>
                  <a:srgbClr val="FFFFFF"/>
                </a:solidFill>
              </a:rPr>
              <a:t> </a:t>
            </a:r>
            <a:r>
              <a:rPr lang="en-US" sz="4600" dirty="0" err="1">
                <a:solidFill>
                  <a:srgbClr val="FFFFFF"/>
                </a:solidFill>
              </a:rPr>
              <a:t>grund</a:t>
            </a:r>
            <a:endParaRPr lang="en-US" sz="4600" dirty="0">
              <a:solidFill>
                <a:srgbClr val="FFFFFF"/>
              </a:solidFill>
            </a:endParaRPr>
          </a:p>
        </p:txBody>
      </p:sp>
      <p:pic>
        <p:nvPicPr>
          <p:cNvPr id="5" name="Platshållare för innehåll 4" descr="En bild som visar text&#10;&#10;Automatiskt genererad beskrivning">
            <a:extLst>
              <a:ext uri="{FF2B5EF4-FFF2-40B4-BE49-F238E27FC236}">
                <a16:creationId xmlns:a16="http://schemas.microsoft.com/office/drawing/2014/main" id="{4575FDCD-002E-469B-BF9F-FD870C06E32F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80" y="307731"/>
            <a:ext cx="2828328" cy="3997637"/>
          </a:xfrm>
          <a:prstGeom prst="rect">
            <a:avLst/>
          </a:prstGeom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AED0E8F4-0143-4B8C-8C58-5B979F2AAF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729" y="744387"/>
            <a:ext cx="3433324" cy="3124324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18DC98F-4057-4645-B948-F604F39A9C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534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Bildobjekt 8">
            <a:extLst>
              <a:ext uri="{FF2B5EF4-FFF2-40B4-BE49-F238E27FC236}">
                <a16:creationId xmlns:a16="http://schemas.microsoft.com/office/drawing/2014/main" id="{3B3907F9-EF75-4725-83CD-A4E5A773A0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7507" y="330045"/>
            <a:ext cx="2788351" cy="3997637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AD2B705-4A9B-408D-AA80-4F41045E0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35293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F150EE3-52E0-42A3-BA37-15C370F6B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Olika sätt att skriva samma sak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234AF04-B72D-472E-A962-457240EA72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961286" cy="4351338"/>
          </a:xfrm>
        </p:spPr>
        <p:txBody>
          <a:bodyPr/>
          <a:lstStyle/>
          <a:p>
            <a:r>
              <a:rPr lang="sv-SE" dirty="0"/>
              <a:t>Manuellt inskriven information kan ge inkonsistens</a:t>
            </a:r>
          </a:p>
          <a:p>
            <a:r>
              <a:rPr lang="sv-SE" dirty="0"/>
              <a:t>Variation kan uppstå i:</a:t>
            </a:r>
          </a:p>
          <a:p>
            <a:pPr lvl="1"/>
            <a:r>
              <a:rPr lang="sv-SE" dirty="0"/>
              <a:t>Samma system</a:t>
            </a:r>
          </a:p>
          <a:p>
            <a:pPr lvl="1"/>
            <a:r>
              <a:rPr lang="sv-SE" dirty="0"/>
              <a:t>Olika system (i samma org.)</a:t>
            </a:r>
          </a:p>
          <a:p>
            <a:r>
              <a:rPr lang="sv-SE" dirty="0"/>
              <a:t>Försvårar vid: </a:t>
            </a:r>
          </a:p>
          <a:p>
            <a:pPr lvl="1"/>
            <a:r>
              <a:rPr lang="sv-SE" dirty="0"/>
              <a:t>Systemintegrationer</a:t>
            </a:r>
          </a:p>
          <a:p>
            <a:pPr lvl="1"/>
            <a:r>
              <a:rPr lang="sv-SE" dirty="0"/>
              <a:t>Återanvändning av information</a:t>
            </a:r>
          </a:p>
          <a:p>
            <a:pPr lvl="1"/>
            <a:r>
              <a:rPr lang="sv-SE" dirty="0"/>
              <a:t>Kommunikation med omvärlden</a:t>
            </a:r>
          </a:p>
          <a:p>
            <a:pPr lvl="1"/>
            <a:endParaRPr lang="sv-SE" dirty="0"/>
          </a:p>
          <a:p>
            <a:endParaRPr lang="sv-SE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95BF56A4-B405-42CF-BC12-0AB11A3219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5287" y="2200016"/>
            <a:ext cx="4067743" cy="819264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D41151D9-5966-4732-BE2B-C35F77CCB132}"/>
              </a:ext>
            </a:extLst>
          </p:cNvPr>
          <p:cNvSpPr/>
          <p:nvPr/>
        </p:nvSpPr>
        <p:spPr>
          <a:xfrm>
            <a:off x="6744919" y="2254446"/>
            <a:ext cx="3684895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0493CABC-226F-4D80-A30D-DB1A19943484}"/>
              </a:ext>
            </a:extLst>
          </p:cNvPr>
          <p:cNvSpPr txBox="1"/>
          <p:nvPr/>
        </p:nvSpPr>
        <p:spPr>
          <a:xfrm>
            <a:off x="6846138" y="2048262"/>
            <a:ext cx="43126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Storagatan</a:t>
            </a:r>
            <a:r>
              <a:rPr kumimoji="0" lang="sv-SE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 </a:t>
            </a:r>
            <a:r>
              <a:rPr kumimoji="0" lang="sv-SE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4</a:t>
            </a: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89F17782-EC7A-4247-B131-A8F31579BD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5287" y="3322788"/>
            <a:ext cx="4067743" cy="819264"/>
          </a:xfrm>
          <a:prstGeom prst="rect">
            <a:avLst/>
          </a:prstGeom>
        </p:spPr>
      </p:pic>
      <p:sp>
        <p:nvSpPr>
          <p:cNvPr id="10" name="Rektangel 9">
            <a:extLst>
              <a:ext uri="{FF2B5EF4-FFF2-40B4-BE49-F238E27FC236}">
                <a16:creationId xmlns:a16="http://schemas.microsoft.com/office/drawing/2014/main" id="{3BF13CA6-9CEC-421A-BA77-FBF89861AFD3}"/>
              </a:ext>
            </a:extLst>
          </p:cNvPr>
          <p:cNvSpPr/>
          <p:nvPr/>
        </p:nvSpPr>
        <p:spPr>
          <a:xfrm>
            <a:off x="6744919" y="3377218"/>
            <a:ext cx="3684895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DDFBC97D-B539-40A8-B1B1-CE17530C4001}"/>
              </a:ext>
            </a:extLst>
          </p:cNvPr>
          <p:cNvSpPr txBox="1"/>
          <p:nvPr/>
        </p:nvSpPr>
        <p:spPr>
          <a:xfrm>
            <a:off x="6846138" y="3171034"/>
            <a:ext cx="43126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Stora gatan </a:t>
            </a:r>
            <a:r>
              <a:rPr kumimoji="0" lang="sv-SE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4</a:t>
            </a: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6C73B31C-70F4-4316-A6D8-7157AC1190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5287" y="4490205"/>
            <a:ext cx="4067743" cy="819264"/>
          </a:xfrm>
          <a:prstGeom prst="rect">
            <a:avLst/>
          </a:prstGeom>
        </p:spPr>
      </p:pic>
      <p:sp>
        <p:nvSpPr>
          <p:cNvPr id="13" name="Rektangel 12">
            <a:extLst>
              <a:ext uri="{FF2B5EF4-FFF2-40B4-BE49-F238E27FC236}">
                <a16:creationId xmlns:a16="http://schemas.microsoft.com/office/drawing/2014/main" id="{9EDB16A4-5BDF-44A2-94D0-ED696C63177F}"/>
              </a:ext>
            </a:extLst>
          </p:cNvPr>
          <p:cNvSpPr/>
          <p:nvPr/>
        </p:nvSpPr>
        <p:spPr>
          <a:xfrm>
            <a:off x="6744919" y="4544635"/>
            <a:ext cx="3684895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29A8E13B-9C2B-42F1-8F2C-E58E9644F91A}"/>
              </a:ext>
            </a:extLst>
          </p:cNvPr>
          <p:cNvSpPr txBox="1"/>
          <p:nvPr/>
        </p:nvSpPr>
        <p:spPr>
          <a:xfrm>
            <a:off x="6846138" y="4338451"/>
            <a:ext cx="43126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Storag</a:t>
            </a:r>
            <a:r>
              <a:rPr kumimoji="0" lang="sv-SE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. </a:t>
            </a:r>
            <a:r>
              <a:rPr kumimoji="0" lang="sv-SE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4</a:t>
            </a: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355B0FD7-B003-4BB2-9D6E-6D91D4D3E440}"/>
              </a:ext>
            </a:extLst>
          </p:cNvPr>
          <p:cNvSpPr/>
          <p:nvPr/>
        </p:nvSpPr>
        <p:spPr>
          <a:xfrm>
            <a:off x="5991726" y="1900989"/>
            <a:ext cx="453561" cy="50412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5CE97684-184B-4D83-94D5-DFAEE5E04BD0}"/>
              </a:ext>
            </a:extLst>
          </p:cNvPr>
          <p:cNvSpPr/>
          <p:nvPr/>
        </p:nvSpPr>
        <p:spPr>
          <a:xfrm>
            <a:off x="5967662" y="2590883"/>
            <a:ext cx="669977" cy="4571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C49D27ED-9D2D-411C-9BD8-C03FF0B1C595}"/>
              </a:ext>
            </a:extLst>
          </p:cNvPr>
          <p:cNvSpPr/>
          <p:nvPr/>
        </p:nvSpPr>
        <p:spPr>
          <a:xfrm>
            <a:off x="5961412" y="3708301"/>
            <a:ext cx="669977" cy="4571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C7412857-0057-4A1F-B8DF-8659EFCED6DA}"/>
              </a:ext>
            </a:extLst>
          </p:cNvPr>
          <p:cNvSpPr/>
          <p:nvPr/>
        </p:nvSpPr>
        <p:spPr>
          <a:xfrm>
            <a:off x="5949190" y="4889849"/>
            <a:ext cx="669977" cy="4571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79334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33528-0A13-445C-8038-1EEB37A8F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Förvaltning av system -&gt; Information</a:t>
            </a:r>
          </a:p>
        </p:txBody>
      </p:sp>
      <p:pic>
        <p:nvPicPr>
          <p:cNvPr id="5" name="Platshållare för innehåll 4" descr="Databas">
            <a:extLst>
              <a:ext uri="{FF2B5EF4-FFF2-40B4-BE49-F238E27FC236}">
                <a16:creationId xmlns:a16="http://schemas.microsoft.com/office/drawing/2014/main" id="{5AEF562A-4B7C-4A9E-AEA7-B27D54DD80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5907" y="2221174"/>
            <a:ext cx="914400" cy="914400"/>
          </a:xfrm>
        </p:spPr>
      </p:pic>
      <p:pic>
        <p:nvPicPr>
          <p:cNvPr id="6" name="Platshållare för innehåll 4" descr="Databas">
            <a:extLst>
              <a:ext uri="{FF2B5EF4-FFF2-40B4-BE49-F238E27FC236}">
                <a16:creationId xmlns:a16="http://schemas.microsoft.com/office/drawing/2014/main" id="{6B8A060D-C630-4FF7-8E25-C71EEAE4F5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85979" y="2808027"/>
            <a:ext cx="914400" cy="914400"/>
          </a:xfrm>
          <a:prstGeom prst="rect">
            <a:avLst/>
          </a:prstGeom>
        </p:spPr>
      </p:pic>
      <p:pic>
        <p:nvPicPr>
          <p:cNvPr id="7" name="Platshållare för innehåll 4" descr="Databas">
            <a:extLst>
              <a:ext uri="{FF2B5EF4-FFF2-40B4-BE49-F238E27FC236}">
                <a16:creationId xmlns:a16="http://schemas.microsoft.com/office/drawing/2014/main" id="{FF2759B7-A443-4058-AE85-CB35187AAE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16051" y="2204114"/>
            <a:ext cx="914400" cy="914400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456CC4D6-A048-4180-9E3B-0C368AA58D8B}"/>
              </a:ext>
            </a:extLst>
          </p:cNvPr>
          <p:cNvSpPr txBox="1"/>
          <p:nvPr/>
        </p:nvSpPr>
        <p:spPr>
          <a:xfrm>
            <a:off x="1009935" y="3743388"/>
            <a:ext cx="16122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Organisationen har ett antal system</a:t>
            </a:r>
          </a:p>
        </p:txBody>
      </p:sp>
      <p:pic>
        <p:nvPicPr>
          <p:cNvPr id="9" name="Platshållare för innehåll 4" descr="Databas">
            <a:extLst>
              <a:ext uri="{FF2B5EF4-FFF2-40B4-BE49-F238E27FC236}">
                <a16:creationId xmlns:a16="http://schemas.microsoft.com/office/drawing/2014/main" id="{48CF5623-5940-46C9-AE85-162E64CC04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383268" y="4627726"/>
            <a:ext cx="914400" cy="914400"/>
          </a:xfrm>
          <a:prstGeom prst="rect">
            <a:avLst/>
          </a:prstGeom>
        </p:spPr>
      </p:pic>
      <p:pic>
        <p:nvPicPr>
          <p:cNvPr id="10" name="Platshållare för innehåll 4" descr="Databas">
            <a:extLst>
              <a:ext uri="{FF2B5EF4-FFF2-40B4-BE49-F238E27FC236}">
                <a16:creationId xmlns:a16="http://schemas.microsoft.com/office/drawing/2014/main" id="{811DFF7C-4E5B-490F-ABB2-99C258EC50B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013340" y="5214579"/>
            <a:ext cx="914400" cy="914400"/>
          </a:xfrm>
          <a:prstGeom prst="rect">
            <a:avLst/>
          </a:prstGeom>
        </p:spPr>
      </p:pic>
      <p:pic>
        <p:nvPicPr>
          <p:cNvPr id="11" name="Platshållare för innehåll 4" descr="Databas">
            <a:extLst>
              <a:ext uri="{FF2B5EF4-FFF2-40B4-BE49-F238E27FC236}">
                <a16:creationId xmlns:a16="http://schemas.microsoft.com/office/drawing/2014/main" id="{D5CF7D0C-48D3-4040-BA57-10959B73AE3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643412" y="4610666"/>
            <a:ext cx="914400" cy="914400"/>
          </a:xfrm>
          <a:prstGeom prst="rect">
            <a:avLst/>
          </a:prstGeom>
        </p:spPr>
      </p:pic>
      <p:sp>
        <p:nvSpPr>
          <p:cNvPr id="12" name="textruta 11">
            <a:extLst>
              <a:ext uri="{FF2B5EF4-FFF2-40B4-BE49-F238E27FC236}">
                <a16:creationId xmlns:a16="http://schemas.microsoft.com/office/drawing/2014/main" id="{4673957D-E68E-4C96-9FA0-264BD8F66B95}"/>
              </a:ext>
            </a:extLst>
          </p:cNvPr>
          <p:cNvSpPr txBox="1"/>
          <p:nvPr/>
        </p:nvSpPr>
        <p:spPr>
          <a:xfrm>
            <a:off x="4024594" y="6069501"/>
            <a:ext cx="1179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Som kan förvaltas</a:t>
            </a:r>
          </a:p>
        </p:txBody>
      </p:sp>
      <p:pic>
        <p:nvPicPr>
          <p:cNvPr id="13" name="Platshållare för innehåll 4" descr="Databas">
            <a:extLst>
              <a:ext uri="{FF2B5EF4-FFF2-40B4-BE49-F238E27FC236}">
                <a16:creationId xmlns:a16="http://schemas.microsoft.com/office/drawing/2014/main" id="{82038F5F-0A07-42C0-A375-B68A0B81FD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204466" y="2221174"/>
            <a:ext cx="914400" cy="914400"/>
          </a:xfrm>
          <a:prstGeom prst="rect">
            <a:avLst/>
          </a:prstGeom>
        </p:spPr>
      </p:pic>
      <p:pic>
        <p:nvPicPr>
          <p:cNvPr id="14" name="Platshållare för innehåll 4" descr="Databas">
            <a:extLst>
              <a:ext uri="{FF2B5EF4-FFF2-40B4-BE49-F238E27FC236}">
                <a16:creationId xmlns:a16="http://schemas.microsoft.com/office/drawing/2014/main" id="{36F7465C-2FC1-4234-8889-256C2C999FD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834538" y="2808027"/>
            <a:ext cx="914400" cy="914400"/>
          </a:xfrm>
          <a:prstGeom prst="rect">
            <a:avLst/>
          </a:prstGeom>
        </p:spPr>
      </p:pic>
      <p:pic>
        <p:nvPicPr>
          <p:cNvPr id="15" name="Platshållare för innehåll 4" descr="Databas">
            <a:extLst>
              <a:ext uri="{FF2B5EF4-FFF2-40B4-BE49-F238E27FC236}">
                <a16:creationId xmlns:a16="http://schemas.microsoft.com/office/drawing/2014/main" id="{2F7CA026-73BF-4EFC-940D-A7F7331CA37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464610" y="2204114"/>
            <a:ext cx="914400" cy="914400"/>
          </a:xfrm>
          <a:prstGeom prst="rect">
            <a:avLst/>
          </a:prstGeom>
        </p:spPr>
      </p:pic>
      <p:sp>
        <p:nvSpPr>
          <p:cNvPr id="16" name="textruta 15">
            <a:extLst>
              <a:ext uri="{FF2B5EF4-FFF2-40B4-BE49-F238E27FC236}">
                <a16:creationId xmlns:a16="http://schemas.microsoft.com/office/drawing/2014/main" id="{438DF661-9DC3-4248-B7FB-9B9254C0463D}"/>
              </a:ext>
            </a:extLst>
          </p:cNvPr>
          <p:cNvSpPr txBox="1"/>
          <p:nvPr/>
        </p:nvSpPr>
        <p:spPr>
          <a:xfrm>
            <a:off x="5557812" y="3606582"/>
            <a:ext cx="1612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Som innehåller information</a:t>
            </a: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63D0E745-5EA3-400B-83DA-B1A6B1FA1833}"/>
              </a:ext>
            </a:extLst>
          </p:cNvPr>
          <p:cNvSpPr/>
          <p:nvPr/>
        </p:nvSpPr>
        <p:spPr>
          <a:xfrm>
            <a:off x="5461560" y="2524522"/>
            <a:ext cx="372978" cy="96002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8E7B37A5-9857-4B9B-98F2-48CAEEC83F75}"/>
              </a:ext>
            </a:extLst>
          </p:cNvPr>
          <p:cNvSpPr/>
          <p:nvPr/>
        </p:nvSpPr>
        <p:spPr>
          <a:xfrm>
            <a:off x="6724099" y="2497442"/>
            <a:ext cx="372978" cy="96002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602B43E6-DAD0-436B-B036-DBE65D405043}"/>
              </a:ext>
            </a:extLst>
          </p:cNvPr>
          <p:cNvSpPr/>
          <p:nvPr/>
        </p:nvSpPr>
        <p:spPr>
          <a:xfrm>
            <a:off x="6091632" y="3096327"/>
            <a:ext cx="372978" cy="96002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DC6C310B-0DB7-4883-B0D6-51B557F9F2A7}"/>
              </a:ext>
            </a:extLst>
          </p:cNvPr>
          <p:cNvSpPr/>
          <p:nvPr/>
        </p:nvSpPr>
        <p:spPr>
          <a:xfrm>
            <a:off x="5460782" y="2712025"/>
            <a:ext cx="372978" cy="960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4BAD807F-240B-47A3-9A8D-E08BCB5E71CF}"/>
              </a:ext>
            </a:extLst>
          </p:cNvPr>
          <p:cNvSpPr/>
          <p:nvPr/>
        </p:nvSpPr>
        <p:spPr>
          <a:xfrm>
            <a:off x="5460782" y="2899653"/>
            <a:ext cx="372978" cy="960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8A590814-0BB6-45C3-879C-88FCA77975D7}"/>
              </a:ext>
            </a:extLst>
          </p:cNvPr>
          <p:cNvSpPr/>
          <p:nvPr/>
        </p:nvSpPr>
        <p:spPr>
          <a:xfrm>
            <a:off x="6724099" y="2678374"/>
            <a:ext cx="372978" cy="9600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8AA8B185-4656-426A-ACB4-8C4807F58054}"/>
              </a:ext>
            </a:extLst>
          </p:cNvPr>
          <p:cNvSpPr/>
          <p:nvPr/>
        </p:nvSpPr>
        <p:spPr>
          <a:xfrm>
            <a:off x="6721704" y="2870378"/>
            <a:ext cx="372978" cy="9600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F8DEEA11-7BEA-49FD-B50F-5EF9C4EC89CD}"/>
              </a:ext>
            </a:extLst>
          </p:cNvPr>
          <p:cNvSpPr/>
          <p:nvPr/>
        </p:nvSpPr>
        <p:spPr>
          <a:xfrm>
            <a:off x="6091632" y="3480401"/>
            <a:ext cx="372978" cy="9600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BC8F969A-FFD8-4D06-9BED-8698ACC681F2}"/>
              </a:ext>
            </a:extLst>
          </p:cNvPr>
          <p:cNvSpPr/>
          <p:nvPr/>
        </p:nvSpPr>
        <p:spPr>
          <a:xfrm>
            <a:off x="6091632" y="3288397"/>
            <a:ext cx="372978" cy="9600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Bild 26" descr="Linjepil medsols böj">
            <a:extLst>
              <a:ext uri="{FF2B5EF4-FFF2-40B4-BE49-F238E27FC236}">
                <a16:creationId xmlns:a16="http://schemas.microsoft.com/office/drawing/2014/main" id="{05FD4746-99E1-418F-AE42-7A5B89EED70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8261561">
            <a:off x="2254104" y="4504306"/>
            <a:ext cx="914400" cy="914400"/>
          </a:xfrm>
          <a:prstGeom prst="rect">
            <a:avLst/>
          </a:prstGeom>
        </p:spPr>
      </p:pic>
      <p:pic>
        <p:nvPicPr>
          <p:cNvPr id="28" name="Bild 27" descr="Linjepil medsols böj">
            <a:extLst>
              <a:ext uri="{FF2B5EF4-FFF2-40B4-BE49-F238E27FC236}">
                <a16:creationId xmlns:a16="http://schemas.microsoft.com/office/drawing/2014/main" id="{C7CD69FB-338D-40BB-BFDA-DB7EF0C3B0E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2854780">
            <a:off x="5618582" y="4199450"/>
            <a:ext cx="914400" cy="914400"/>
          </a:xfrm>
          <a:prstGeom prst="rect">
            <a:avLst/>
          </a:prstGeom>
        </p:spPr>
      </p:pic>
      <p:pic>
        <p:nvPicPr>
          <p:cNvPr id="29" name="Platshållare för innehåll 4" descr="Databas">
            <a:extLst>
              <a:ext uri="{FF2B5EF4-FFF2-40B4-BE49-F238E27FC236}">
                <a16:creationId xmlns:a16="http://schemas.microsoft.com/office/drawing/2014/main" id="{C7387F2B-048F-4A1C-9AD4-5AD7B3B032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765753" y="2225994"/>
            <a:ext cx="914400" cy="914400"/>
          </a:xfrm>
          <a:prstGeom prst="rect">
            <a:avLst/>
          </a:prstGeom>
        </p:spPr>
      </p:pic>
      <p:pic>
        <p:nvPicPr>
          <p:cNvPr id="30" name="Platshållare för innehåll 4" descr="Databas">
            <a:extLst>
              <a:ext uri="{FF2B5EF4-FFF2-40B4-BE49-F238E27FC236}">
                <a16:creationId xmlns:a16="http://schemas.microsoft.com/office/drawing/2014/main" id="{60227BFF-32E5-4658-B73B-03D7710A46A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395825" y="2812847"/>
            <a:ext cx="914400" cy="914400"/>
          </a:xfrm>
          <a:prstGeom prst="rect">
            <a:avLst/>
          </a:prstGeom>
        </p:spPr>
      </p:pic>
      <p:pic>
        <p:nvPicPr>
          <p:cNvPr id="31" name="Platshållare för innehåll 4" descr="Databas">
            <a:extLst>
              <a:ext uri="{FF2B5EF4-FFF2-40B4-BE49-F238E27FC236}">
                <a16:creationId xmlns:a16="http://schemas.microsoft.com/office/drawing/2014/main" id="{7C13D190-D928-492D-A4E0-C7A8A11424B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025897" y="2208934"/>
            <a:ext cx="914400" cy="914400"/>
          </a:xfrm>
          <a:prstGeom prst="rect">
            <a:avLst/>
          </a:prstGeom>
        </p:spPr>
      </p:pic>
      <p:sp>
        <p:nvSpPr>
          <p:cNvPr id="32" name="textruta 31">
            <a:extLst>
              <a:ext uri="{FF2B5EF4-FFF2-40B4-BE49-F238E27FC236}">
                <a16:creationId xmlns:a16="http://schemas.microsoft.com/office/drawing/2014/main" id="{666063D4-4A45-4C76-9C2C-68A7D7B94F25}"/>
              </a:ext>
            </a:extLst>
          </p:cNvPr>
          <p:cNvSpPr txBox="1"/>
          <p:nvPr/>
        </p:nvSpPr>
        <p:spPr>
          <a:xfrm>
            <a:off x="9395825" y="3599162"/>
            <a:ext cx="1060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Som kan förvaltas</a:t>
            </a:r>
          </a:p>
        </p:txBody>
      </p:sp>
      <p:sp>
        <p:nvSpPr>
          <p:cNvPr id="33" name="Rektangel 32">
            <a:extLst>
              <a:ext uri="{FF2B5EF4-FFF2-40B4-BE49-F238E27FC236}">
                <a16:creationId xmlns:a16="http://schemas.microsoft.com/office/drawing/2014/main" id="{FA5296D2-8755-47DC-9DA1-19E7BE2A9A96}"/>
              </a:ext>
            </a:extLst>
          </p:cNvPr>
          <p:cNvSpPr/>
          <p:nvPr/>
        </p:nvSpPr>
        <p:spPr>
          <a:xfrm>
            <a:off x="9022847" y="2529342"/>
            <a:ext cx="372978" cy="96002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ktangel 33">
            <a:extLst>
              <a:ext uri="{FF2B5EF4-FFF2-40B4-BE49-F238E27FC236}">
                <a16:creationId xmlns:a16="http://schemas.microsoft.com/office/drawing/2014/main" id="{990DACC4-6A2E-4538-8BAB-B6161779F0DA}"/>
              </a:ext>
            </a:extLst>
          </p:cNvPr>
          <p:cNvSpPr/>
          <p:nvPr/>
        </p:nvSpPr>
        <p:spPr>
          <a:xfrm>
            <a:off x="10285386" y="2502262"/>
            <a:ext cx="372978" cy="96002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ektangel 34">
            <a:extLst>
              <a:ext uri="{FF2B5EF4-FFF2-40B4-BE49-F238E27FC236}">
                <a16:creationId xmlns:a16="http://schemas.microsoft.com/office/drawing/2014/main" id="{5FD6C298-24AE-419D-9989-580A27ABF45B}"/>
              </a:ext>
            </a:extLst>
          </p:cNvPr>
          <p:cNvSpPr/>
          <p:nvPr/>
        </p:nvSpPr>
        <p:spPr>
          <a:xfrm>
            <a:off x="9652919" y="3101147"/>
            <a:ext cx="372978" cy="96002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ktangel 35">
            <a:extLst>
              <a:ext uri="{FF2B5EF4-FFF2-40B4-BE49-F238E27FC236}">
                <a16:creationId xmlns:a16="http://schemas.microsoft.com/office/drawing/2014/main" id="{86017334-A4C4-4A71-9B5E-7A1D065AC309}"/>
              </a:ext>
            </a:extLst>
          </p:cNvPr>
          <p:cNvSpPr/>
          <p:nvPr/>
        </p:nvSpPr>
        <p:spPr>
          <a:xfrm>
            <a:off x="9022069" y="2716845"/>
            <a:ext cx="372978" cy="960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ktangel 36">
            <a:extLst>
              <a:ext uri="{FF2B5EF4-FFF2-40B4-BE49-F238E27FC236}">
                <a16:creationId xmlns:a16="http://schemas.microsoft.com/office/drawing/2014/main" id="{D00889B1-7733-45B0-852D-46F9E9893F95}"/>
              </a:ext>
            </a:extLst>
          </p:cNvPr>
          <p:cNvSpPr/>
          <p:nvPr/>
        </p:nvSpPr>
        <p:spPr>
          <a:xfrm>
            <a:off x="9022069" y="2904473"/>
            <a:ext cx="372978" cy="960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ktangel 37">
            <a:extLst>
              <a:ext uri="{FF2B5EF4-FFF2-40B4-BE49-F238E27FC236}">
                <a16:creationId xmlns:a16="http://schemas.microsoft.com/office/drawing/2014/main" id="{69DE7C7C-C24F-45EC-BF36-51955841A85C}"/>
              </a:ext>
            </a:extLst>
          </p:cNvPr>
          <p:cNvSpPr/>
          <p:nvPr/>
        </p:nvSpPr>
        <p:spPr>
          <a:xfrm>
            <a:off x="10285386" y="2683194"/>
            <a:ext cx="372978" cy="9600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Rektangel 38">
            <a:extLst>
              <a:ext uri="{FF2B5EF4-FFF2-40B4-BE49-F238E27FC236}">
                <a16:creationId xmlns:a16="http://schemas.microsoft.com/office/drawing/2014/main" id="{002D4745-D170-4FE1-AD09-3CA7BA5A1560}"/>
              </a:ext>
            </a:extLst>
          </p:cNvPr>
          <p:cNvSpPr/>
          <p:nvPr/>
        </p:nvSpPr>
        <p:spPr>
          <a:xfrm>
            <a:off x="10282991" y="2875198"/>
            <a:ext cx="372978" cy="9600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Rektangel 39">
            <a:extLst>
              <a:ext uri="{FF2B5EF4-FFF2-40B4-BE49-F238E27FC236}">
                <a16:creationId xmlns:a16="http://schemas.microsoft.com/office/drawing/2014/main" id="{5D1D8DE8-153A-43A2-BA36-20798B279456}"/>
              </a:ext>
            </a:extLst>
          </p:cNvPr>
          <p:cNvSpPr/>
          <p:nvPr/>
        </p:nvSpPr>
        <p:spPr>
          <a:xfrm>
            <a:off x="9652919" y="3485221"/>
            <a:ext cx="372978" cy="9600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Rektangel 40">
            <a:extLst>
              <a:ext uri="{FF2B5EF4-FFF2-40B4-BE49-F238E27FC236}">
                <a16:creationId xmlns:a16="http://schemas.microsoft.com/office/drawing/2014/main" id="{3D309120-EB85-42C1-8AD9-4199434290A3}"/>
              </a:ext>
            </a:extLst>
          </p:cNvPr>
          <p:cNvSpPr/>
          <p:nvPr/>
        </p:nvSpPr>
        <p:spPr>
          <a:xfrm>
            <a:off x="9652919" y="3293217"/>
            <a:ext cx="372978" cy="9600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9" name="Bild 48" descr="Manlig profil">
            <a:extLst>
              <a:ext uri="{FF2B5EF4-FFF2-40B4-BE49-F238E27FC236}">
                <a16:creationId xmlns:a16="http://schemas.microsoft.com/office/drawing/2014/main" id="{B22BD585-0491-4FB0-8CB0-E7245396287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0125834" y="1673062"/>
            <a:ext cx="687292" cy="687292"/>
          </a:xfrm>
          <a:prstGeom prst="rect">
            <a:avLst/>
          </a:prstGeom>
        </p:spPr>
      </p:pic>
      <p:pic>
        <p:nvPicPr>
          <p:cNvPr id="51" name="Bild 50" descr="Kvinnlig profil">
            <a:extLst>
              <a:ext uri="{FF2B5EF4-FFF2-40B4-BE49-F238E27FC236}">
                <a16:creationId xmlns:a16="http://schemas.microsoft.com/office/drawing/2014/main" id="{A6B7212C-67D5-45FE-8FE9-4D271F85368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1056252" y="2308363"/>
            <a:ext cx="687292" cy="687292"/>
          </a:xfrm>
          <a:prstGeom prst="rect">
            <a:avLst/>
          </a:prstGeom>
        </p:spPr>
      </p:pic>
      <p:pic>
        <p:nvPicPr>
          <p:cNvPr id="52" name="Bild 51" descr="Manlig profil">
            <a:extLst>
              <a:ext uri="{FF2B5EF4-FFF2-40B4-BE49-F238E27FC236}">
                <a16:creationId xmlns:a16="http://schemas.microsoft.com/office/drawing/2014/main" id="{22DFD982-8654-406C-BBAA-AA584DD1274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9492951" y="2281870"/>
            <a:ext cx="687292" cy="687292"/>
          </a:xfrm>
          <a:prstGeom prst="rect">
            <a:avLst/>
          </a:prstGeom>
        </p:spPr>
      </p:pic>
      <p:pic>
        <p:nvPicPr>
          <p:cNvPr id="53" name="Bild 52" descr="Kvinnlig profil">
            <a:extLst>
              <a:ext uri="{FF2B5EF4-FFF2-40B4-BE49-F238E27FC236}">
                <a16:creationId xmlns:a16="http://schemas.microsoft.com/office/drawing/2014/main" id="{4878997B-E324-4E64-82EC-2B4FED456FE9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8864912" y="1700310"/>
            <a:ext cx="687292" cy="687292"/>
          </a:xfrm>
          <a:prstGeom prst="rect">
            <a:avLst/>
          </a:prstGeom>
        </p:spPr>
      </p:pic>
      <p:pic>
        <p:nvPicPr>
          <p:cNvPr id="55" name="Bild 54" descr="Linjepil: rak">
            <a:extLst>
              <a:ext uri="{FF2B5EF4-FFF2-40B4-BE49-F238E27FC236}">
                <a16:creationId xmlns:a16="http://schemas.microsoft.com/office/drawing/2014/main" id="{ECD11431-2208-4F4B-A132-B37E3557575B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 rot="10800000">
            <a:off x="7642387" y="2735129"/>
            <a:ext cx="914400" cy="914400"/>
          </a:xfrm>
          <a:prstGeom prst="rect">
            <a:avLst/>
          </a:prstGeom>
        </p:spPr>
      </p:pic>
      <p:pic>
        <p:nvPicPr>
          <p:cNvPr id="74" name="Platshållare för innehåll 4" descr="Databas">
            <a:extLst>
              <a:ext uri="{FF2B5EF4-FFF2-40B4-BE49-F238E27FC236}">
                <a16:creationId xmlns:a16="http://schemas.microsoft.com/office/drawing/2014/main" id="{897F2606-6953-40F2-AB5F-449973FD01C5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10956790" y="2839650"/>
            <a:ext cx="914400" cy="914400"/>
          </a:xfrm>
          <a:prstGeom prst="rect">
            <a:avLst/>
          </a:prstGeom>
        </p:spPr>
      </p:pic>
      <p:cxnSp>
        <p:nvCxnSpPr>
          <p:cNvPr id="76" name="Rak pilkoppling 75">
            <a:extLst>
              <a:ext uri="{FF2B5EF4-FFF2-40B4-BE49-F238E27FC236}">
                <a16:creationId xmlns:a16="http://schemas.microsoft.com/office/drawing/2014/main" id="{68ABB7D2-D7D2-4400-95E3-BCB083E7205E}"/>
              </a:ext>
            </a:extLst>
          </p:cNvPr>
          <p:cNvCxnSpPr>
            <a:cxnSpLocks/>
            <a:stCxn id="35" idx="3"/>
          </p:cNvCxnSpPr>
          <p:nvPr/>
        </p:nvCxnSpPr>
        <p:spPr>
          <a:xfrm>
            <a:off x="10025897" y="3149148"/>
            <a:ext cx="1114612" cy="331253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Rak pilkoppling 77">
            <a:extLst>
              <a:ext uri="{FF2B5EF4-FFF2-40B4-BE49-F238E27FC236}">
                <a16:creationId xmlns:a16="http://schemas.microsoft.com/office/drawing/2014/main" id="{59418DBF-5159-4F7C-936F-CE2069FC04DD}"/>
              </a:ext>
            </a:extLst>
          </p:cNvPr>
          <p:cNvCxnSpPr>
            <a:cxnSpLocks/>
          </p:cNvCxnSpPr>
          <p:nvPr/>
        </p:nvCxnSpPr>
        <p:spPr>
          <a:xfrm>
            <a:off x="9379163" y="2549512"/>
            <a:ext cx="1761346" cy="738885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Rak pilkoppling 79">
            <a:extLst>
              <a:ext uri="{FF2B5EF4-FFF2-40B4-BE49-F238E27FC236}">
                <a16:creationId xmlns:a16="http://schemas.microsoft.com/office/drawing/2014/main" id="{D949ABFE-0A0A-431A-A6DB-11121AA3B5EA}"/>
              </a:ext>
            </a:extLst>
          </p:cNvPr>
          <p:cNvCxnSpPr>
            <a:cxnSpLocks/>
          </p:cNvCxnSpPr>
          <p:nvPr/>
        </p:nvCxnSpPr>
        <p:spPr>
          <a:xfrm>
            <a:off x="10655969" y="2586209"/>
            <a:ext cx="484540" cy="562939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ruta 81">
            <a:extLst>
              <a:ext uri="{FF2B5EF4-FFF2-40B4-BE49-F238E27FC236}">
                <a16:creationId xmlns:a16="http://schemas.microsoft.com/office/drawing/2014/main" id="{23BD724A-2250-4B9B-8BCA-6549FCBD3EE2}"/>
              </a:ext>
            </a:extLst>
          </p:cNvPr>
          <p:cNvSpPr txBox="1"/>
          <p:nvPr/>
        </p:nvSpPr>
        <p:spPr>
          <a:xfrm>
            <a:off x="5703613" y="1295714"/>
            <a:ext cx="1612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Gemensam information</a:t>
            </a:r>
          </a:p>
        </p:txBody>
      </p:sp>
      <p:cxnSp>
        <p:nvCxnSpPr>
          <p:cNvPr id="84" name="Rak koppling 83">
            <a:extLst>
              <a:ext uri="{FF2B5EF4-FFF2-40B4-BE49-F238E27FC236}">
                <a16:creationId xmlns:a16="http://schemas.microsoft.com/office/drawing/2014/main" id="{1F4C87DF-627A-4A84-A766-E87E22974C04}"/>
              </a:ext>
            </a:extLst>
          </p:cNvPr>
          <p:cNvCxnSpPr/>
          <p:nvPr/>
        </p:nvCxnSpPr>
        <p:spPr>
          <a:xfrm flipV="1">
            <a:off x="5647271" y="1982073"/>
            <a:ext cx="589936" cy="5883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Rak koppling 84">
            <a:extLst>
              <a:ext uri="{FF2B5EF4-FFF2-40B4-BE49-F238E27FC236}">
                <a16:creationId xmlns:a16="http://schemas.microsoft.com/office/drawing/2014/main" id="{3BF4A1EF-B06C-4515-A62C-5DC76A514EFF}"/>
              </a:ext>
            </a:extLst>
          </p:cNvPr>
          <p:cNvCxnSpPr>
            <a:cxnSpLocks/>
            <a:stCxn id="19" idx="0"/>
          </p:cNvCxnSpPr>
          <p:nvPr/>
        </p:nvCxnSpPr>
        <p:spPr>
          <a:xfrm flipV="1">
            <a:off x="6278121" y="1999187"/>
            <a:ext cx="0" cy="10971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Rak koppling 87">
            <a:extLst>
              <a:ext uri="{FF2B5EF4-FFF2-40B4-BE49-F238E27FC236}">
                <a16:creationId xmlns:a16="http://schemas.microsoft.com/office/drawing/2014/main" id="{FED0B807-8239-4AAF-BA08-48FF4DB42BFA}"/>
              </a:ext>
            </a:extLst>
          </p:cNvPr>
          <p:cNvCxnSpPr>
            <a:cxnSpLocks/>
            <a:stCxn id="18" idx="0"/>
          </p:cNvCxnSpPr>
          <p:nvPr/>
        </p:nvCxnSpPr>
        <p:spPr>
          <a:xfrm flipH="1" flipV="1">
            <a:off x="6350995" y="2007541"/>
            <a:ext cx="559593" cy="4899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" name="Bild 91" descr="Prispall">
            <a:extLst>
              <a:ext uri="{FF2B5EF4-FFF2-40B4-BE49-F238E27FC236}">
                <a16:creationId xmlns:a16="http://schemas.microsoft.com/office/drawing/2014/main" id="{C851A1CA-1051-4D9F-9B2B-84CA838F3F8A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10192697" y="5040396"/>
            <a:ext cx="1622032" cy="1622032"/>
          </a:xfrm>
          <a:prstGeom prst="rect">
            <a:avLst/>
          </a:prstGeom>
        </p:spPr>
      </p:pic>
      <p:pic>
        <p:nvPicPr>
          <p:cNvPr id="93" name="Bild 92" descr="Linjepil: rak">
            <a:extLst>
              <a:ext uri="{FF2B5EF4-FFF2-40B4-BE49-F238E27FC236}">
                <a16:creationId xmlns:a16="http://schemas.microsoft.com/office/drawing/2014/main" id="{FC4405C0-073E-42DB-847A-A729A0C172FE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 rot="16200000">
            <a:off x="10519137" y="4044105"/>
            <a:ext cx="914400" cy="914400"/>
          </a:xfrm>
          <a:prstGeom prst="rect">
            <a:avLst/>
          </a:prstGeom>
        </p:spPr>
      </p:pic>
      <p:sp>
        <p:nvSpPr>
          <p:cNvPr id="94" name="textruta 93">
            <a:extLst>
              <a:ext uri="{FF2B5EF4-FFF2-40B4-BE49-F238E27FC236}">
                <a16:creationId xmlns:a16="http://schemas.microsoft.com/office/drawing/2014/main" id="{604A7DED-EA23-4A7F-B269-A2E00DB6D86E}"/>
              </a:ext>
            </a:extLst>
          </p:cNvPr>
          <p:cNvSpPr txBox="1"/>
          <p:nvPr/>
        </p:nvSpPr>
        <p:spPr>
          <a:xfrm>
            <a:off x="9528412" y="6504062"/>
            <a:ext cx="2823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Bättre informationskvalité</a:t>
            </a:r>
          </a:p>
        </p:txBody>
      </p:sp>
    </p:spTree>
    <p:extLst>
      <p:ext uri="{BB962C8B-B14F-4D97-AF65-F5344CB8AC3E}">
        <p14:creationId xmlns:p14="http://schemas.microsoft.com/office/powerpoint/2010/main" val="2467328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32" grpId="0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82" grpId="0"/>
      <p:bldP spid="9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6906711-0AFB-47DD-A4B6-4E94B38B8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A91F649-894C-41F6-A21D-3D1AC558E9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877832"/>
          </a:xfrm>
          <a:custGeom>
            <a:avLst/>
            <a:gdLst>
              <a:gd name="connsiteX0" fmla="*/ 6789701 w 12192000"/>
              <a:gd name="connsiteY0" fmla="*/ 2809623 h 2877832"/>
              <a:gd name="connsiteX1" fmla="*/ 6788702 w 12192000"/>
              <a:gd name="connsiteY1" fmla="*/ 2809701 h 2877832"/>
              <a:gd name="connsiteX2" fmla="*/ 6788476 w 12192000"/>
              <a:gd name="connsiteY2" fmla="*/ 2810235 h 2877832"/>
              <a:gd name="connsiteX3" fmla="*/ 0 w 12192000"/>
              <a:gd name="connsiteY3" fmla="*/ 0 h 2877832"/>
              <a:gd name="connsiteX4" fmla="*/ 12192000 w 12192000"/>
              <a:gd name="connsiteY4" fmla="*/ 0 h 2877832"/>
              <a:gd name="connsiteX5" fmla="*/ 12192000 w 12192000"/>
              <a:gd name="connsiteY5" fmla="*/ 1915388 h 2877832"/>
              <a:gd name="connsiteX6" fmla="*/ 12061096 w 12192000"/>
              <a:gd name="connsiteY6" fmla="*/ 1954428 h 2877832"/>
              <a:gd name="connsiteX7" fmla="*/ 11676800 w 12192000"/>
              <a:gd name="connsiteY7" fmla="*/ 2058003 h 2877832"/>
              <a:gd name="connsiteX8" fmla="*/ 10425355 w 12192000"/>
              <a:gd name="connsiteY8" fmla="*/ 2341542 h 2877832"/>
              <a:gd name="connsiteX9" fmla="*/ 9424022 w 12192000"/>
              <a:gd name="connsiteY9" fmla="*/ 2516704 h 2877832"/>
              <a:gd name="connsiteX10" fmla="*/ 8458419 w 12192000"/>
              <a:gd name="connsiteY10" fmla="*/ 2650405 h 2877832"/>
              <a:gd name="connsiteX11" fmla="*/ 7715970 w 12192000"/>
              <a:gd name="connsiteY11" fmla="*/ 2730352 h 2877832"/>
              <a:gd name="connsiteX12" fmla="*/ 6951716 w 12192000"/>
              <a:gd name="connsiteY12" fmla="*/ 2796132 h 2877832"/>
              <a:gd name="connsiteX13" fmla="*/ 6936303 w 12192000"/>
              <a:gd name="connsiteY13" fmla="*/ 2798203 h 2877832"/>
              <a:gd name="connsiteX14" fmla="*/ 6790448 w 12192000"/>
              <a:gd name="connsiteY14" fmla="*/ 2809564 h 2877832"/>
              <a:gd name="connsiteX15" fmla="*/ 6799941 w 12192000"/>
              <a:gd name="connsiteY15" fmla="*/ 2811384 h 2877832"/>
              <a:gd name="connsiteX16" fmla="*/ 6835432 w 12192000"/>
              <a:gd name="connsiteY16" fmla="*/ 2809677 h 2877832"/>
              <a:gd name="connsiteX17" fmla="*/ 6884003 w 12192000"/>
              <a:gd name="connsiteY17" fmla="*/ 2806699 h 2877832"/>
              <a:gd name="connsiteX18" fmla="*/ 7578771 w 12192000"/>
              <a:gd name="connsiteY18" fmla="*/ 2774172 h 2877832"/>
              <a:gd name="connsiteX19" fmla="*/ 8623845 w 12192000"/>
              <a:gd name="connsiteY19" fmla="*/ 2687275 h 2877832"/>
              <a:gd name="connsiteX20" fmla="*/ 9479970 w 12192000"/>
              <a:gd name="connsiteY20" fmla="*/ 2583369 h 2877832"/>
              <a:gd name="connsiteX21" fmla="*/ 10629308 w 12192000"/>
              <a:gd name="connsiteY21" fmla="*/ 2389212 h 2877832"/>
              <a:gd name="connsiteX22" fmla="*/ 11998498 w 12192000"/>
              <a:gd name="connsiteY22" fmla="*/ 2063218 h 2877832"/>
              <a:gd name="connsiteX23" fmla="*/ 12192000 w 12192000"/>
              <a:gd name="connsiteY23" fmla="*/ 2006219 h 2877832"/>
              <a:gd name="connsiteX24" fmla="*/ 12192000 w 12192000"/>
              <a:gd name="connsiteY24" fmla="*/ 2060956 h 2877832"/>
              <a:gd name="connsiteX25" fmla="*/ 11829257 w 12192000"/>
              <a:gd name="connsiteY25" fmla="*/ 2166255 h 2877832"/>
              <a:gd name="connsiteX26" fmla="*/ 10939183 w 12192000"/>
              <a:gd name="connsiteY26" fmla="*/ 2380770 h 2877832"/>
              <a:gd name="connsiteX27" fmla="*/ 9985530 w 12192000"/>
              <a:gd name="connsiteY27" fmla="*/ 2560775 h 2877832"/>
              <a:gd name="connsiteX28" fmla="*/ 9186882 w 12192000"/>
              <a:gd name="connsiteY28" fmla="*/ 2676722 h 2877832"/>
              <a:gd name="connsiteX29" fmla="*/ 8578198 w 12192000"/>
              <a:gd name="connsiteY29" fmla="*/ 2746241 h 2877832"/>
              <a:gd name="connsiteX30" fmla="*/ 7864358 w 12192000"/>
              <a:gd name="connsiteY30" fmla="*/ 2807692 h 2877832"/>
              <a:gd name="connsiteX31" fmla="*/ 6935502 w 12192000"/>
              <a:gd name="connsiteY31" fmla="*/ 2859086 h 2877832"/>
              <a:gd name="connsiteX32" fmla="*/ 6477750 w 12192000"/>
              <a:gd name="connsiteY32" fmla="*/ 2872989 h 2877832"/>
              <a:gd name="connsiteX33" fmla="*/ 6362294 w 12192000"/>
              <a:gd name="connsiteY33" fmla="*/ 2877832 h 2877832"/>
              <a:gd name="connsiteX34" fmla="*/ 6057129 w 12192000"/>
              <a:gd name="connsiteY34" fmla="*/ 2877832 h 2877832"/>
              <a:gd name="connsiteX35" fmla="*/ 5977784 w 12192000"/>
              <a:gd name="connsiteY35" fmla="*/ 2873238 h 2877832"/>
              <a:gd name="connsiteX36" fmla="*/ 5265087 w 12192000"/>
              <a:gd name="connsiteY36" fmla="*/ 2836989 h 2877832"/>
              <a:gd name="connsiteX37" fmla="*/ 4346277 w 12192000"/>
              <a:gd name="connsiteY37" fmla="*/ 2774919 h 2877832"/>
              <a:gd name="connsiteX38" fmla="*/ 3373045 w 12192000"/>
              <a:gd name="connsiteY38" fmla="*/ 2676350 h 2877832"/>
              <a:gd name="connsiteX39" fmla="*/ 2362173 w 12192000"/>
              <a:gd name="connsiteY39" fmla="*/ 2557423 h 2877832"/>
              <a:gd name="connsiteX40" fmla="*/ 1233178 w 12192000"/>
              <a:gd name="connsiteY40" fmla="*/ 2384247 h 2877832"/>
              <a:gd name="connsiteX41" fmla="*/ 68500 w 12192000"/>
              <a:gd name="connsiteY41" fmla="*/ 2144540 h 2877832"/>
              <a:gd name="connsiteX42" fmla="*/ 0 w 12192000"/>
              <a:gd name="connsiteY42" fmla="*/ 2127185 h 2877832"/>
              <a:gd name="connsiteX43" fmla="*/ 0 w 12192000"/>
              <a:gd name="connsiteY43" fmla="*/ 2070696 h 2877832"/>
              <a:gd name="connsiteX44" fmla="*/ 72441 w 12192000"/>
              <a:gd name="connsiteY44" fmla="*/ 2089473 h 2877832"/>
              <a:gd name="connsiteX45" fmla="*/ 600716 w 12192000"/>
              <a:gd name="connsiteY45" fmla="*/ 2207843 h 2877832"/>
              <a:gd name="connsiteX46" fmla="*/ 1769512 w 12192000"/>
              <a:gd name="connsiteY46" fmla="*/ 2418011 h 2877832"/>
              <a:gd name="connsiteX47" fmla="*/ 2613554 w 12192000"/>
              <a:gd name="connsiteY47" fmla="*/ 2534953 h 2877832"/>
              <a:gd name="connsiteX48" fmla="*/ 2581134 w 12192000"/>
              <a:gd name="connsiteY48" fmla="*/ 2525022 h 2877832"/>
              <a:gd name="connsiteX49" fmla="*/ 1112635 w 12192000"/>
              <a:gd name="connsiteY49" fmla="*/ 2192325 h 2877832"/>
              <a:gd name="connsiteX50" fmla="*/ 420412 w 12192000"/>
              <a:gd name="connsiteY50" fmla="*/ 1992892 h 2877832"/>
              <a:gd name="connsiteX51" fmla="*/ 0 w 12192000"/>
              <a:gd name="connsiteY51" fmla="*/ 1853975 h 287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000" h="2877832">
                <a:moveTo>
                  <a:pt x="6789701" y="2809623"/>
                </a:moveTo>
                <a:lnTo>
                  <a:pt x="6788702" y="2809701"/>
                </a:lnTo>
                <a:lnTo>
                  <a:pt x="6788476" y="2810235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1915388"/>
                </a:lnTo>
                <a:lnTo>
                  <a:pt x="12061096" y="1954428"/>
                </a:lnTo>
                <a:cubicBezTo>
                  <a:pt x="11933500" y="1990642"/>
                  <a:pt x="11805390" y="2025171"/>
                  <a:pt x="11676800" y="2058003"/>
                </a:cubicBezTo>
                <a:cubicBezTo>
                  <a:pt x="11262789" y="2165510"/>
                  <a:pt x="10845343" y="2259112"/>
                  <a:pt x="10425355" y="2341542"/>
                </a:cubicBezTo>
                <a:cubicBezTo>
                  <a:pt x="10092810" y="2406753"/>
                  <a:pt x="9759033" y="2465150"/>
                  <a:pt x="9424022" y="2516704"/>
                </a:cubicBezTo>
                <a:cubicBezTo>
                  <a:pt x="9102997" y="2566361"/>
                  <a:pt x="8781133" y="2610928"/>
                  <a:pt x="8458419" y="2650405"/>
                </a:cubicBezTo>
                <a:cubicBezTo>
                  <a:pt x="8211360" y="2680571"/>
                  <a:pt x="7963792" y="2706144"/>
                  <a:pt x="7715970" y="2730352"/>
                </a:cubicBezTo>
                <a:lnTo>
                  <a:pt x="6951716" y="2796132"/>
                </a:lnTo>
                <a:lnTo>
                  <a:pt x="6936303" y="2798203"/>
                </a:lnTo>
                <a:lnTo>
                  <a:pt x="6790448" y="2809564"/>
                </a:lnTo>
                <a:lnTo>
                  <a:pt x="6799941" y="2811384"/>
                </a:lnTo>
                <a:cubicBezTo>
                  <a:pt x="6811623" y="2811850"/>
                  <a:pt x="6823734" y="2809677"/>
                  <a:pt x="6835432" y="2809677"/>
                </a:cubicBezTo>
                <a:cubicBezTo>
                  <a:pt x="6851580" y="2809677"/>
                  <a:pt x="6867729" y="2807070"/>
                  <a:pt x="6884003" y="2806699"/>
                </a:cubicBezTo>
                <a:cubicBezTo>
                  <a:pt x="7115805" y="2801237"/>
                  <a:pt x="7347351" y="2789070"/>
                  <a:pt x="7578771" y="2774172"/>
                </a:cubicBezTo>
                <a:cubicBezTo>
                  <a:pt x="7927552" y="2751704"/>
                  <a:pt x="8276080" y="2723525"/>
                  <a:pt x="8623845" y="2687275"/>
                </a:cubicBezTo>
                <a:cubicBezTo>
                  <a:pt x="8909939" y="2657977"/>
                  <a:pt x="9195310" y="2623342"/>
                  <a:pt x="9479970" y="2583369"/>
                </a:cubicBezTo>
                <a:cubicBezTo>
                  <a:pt x="9864901" y="2528995"/>
                  <a:pt x="10248014" y="2464281"/>
                  <a:pt x="10629308" y="2389212"/>
                </a:cubicBezTo>
                <a:cubicBezTo>
                  <a:pt x="11090114" y="2298092"/>
                  <a:pt x="11546975" y="2190586"/>
                  <a:pt x="11998498" y="2063218"/>
                </a:cubicBezTo>
                <a:lnTo>
                  <a:pt x="12192000" y="2006219"/>
                </a:lnTo>
                <a:lnTo>
                  <a:pt x="12192000" y="2060956"/>
                </a:lnTo>
                <a:lnTo>
                  <a:pt x="11829257" y="2166255"/>
                </a:lnTo>
                <a:cubicBezTo>
                  <a:pt x="11534769" y="2245952"/>
                  <a:pt x="11238120" y="2316838"/>
                  <a:pt x="10939183" y="2380770"/>
                </a:cubicBezTo>
                <a:cubicBezTo>
                  <a:pt x="10622824" y="2448552"/>
                  <a:pt x="10304941" y="2508549"/>
                  <a:pt x="9985530" y="2560775"/>
                </a:cubicBezTo>
                <a:cubicBezTo>
                  <a:pt x="9720036" y="2604224"/>
                  <a:pt x="9453814" y="2642869"/>
                  <a:pt x="9186882" y="2676722"/>
                </a:cubicBezTo>
                <a:cubicBezTo>
                  <a:pt x="8984197" y="2702296"/>
                  <a:pt x="8781514" y="2726379"/>
                  <a:pt x="8578198" y="2746241"/>
                </a:cubicBezTo>
                <a:cubicBezTo>
                  <a:pt x="8340547" y="2768961"/>
                  <a:pt x="8102644" y="2790436"/>
                  <a:pt x="7864358" y="2807692"/>
                </a:cubicBezTo>
                <a:cubicBezTo>
                  <a:pt x="7554994" y="2830036"/>
                  <a:pt x="7245502" y="2847914"/>
                  <a:pt x="6935502" y="2859086"/>
                </a:cubicBezTo>
                <a:cubicBezTo>
                  <a:pt x="6782917" y="2864549"/>
                  <a:pt x="6630334" y="2868397"/>
                  <a:pt x="6477750" y="2872989"/>
                </a:cubicBezTo>
                <a:cubicBezTo>
                  <a:pt x="6439195" y="2870905"/>
                  <a:pt x="6400529" y="2872530"/>
                  <a:pt x="6362294" y="2877832"/>
                </a:cubicBezTo>
                <a:lnTo>
                  <a:pt x="6057129" y="2877832"/>
                </a:lnTo>
                <a:lnTo>
                  <a:pt x="5977784" y="2873238"/>
                </a:lnTo>
                <a:cubicBezTo>
                  <a:pt x="5740261" y="2860825"/>
                  <a:pt x="5502739" y="2847046"/>
                  <a:pt x="5265087" y="2836989"/>
                </a:cubicBezTo>
                <a:cubicBezTo>
                  <a:pt x="4958267" y="2824573"/>
                  <a:pt x="4651826" y="2804093"/>
                  <a:pt x="4346277" y="2774919"/>
                </a:cubicBezTo>
                <a:cubicBezTo>
                  <a:pt x="4021654" y="2744007"/>
                  <a:pt x="3697795" y="2709372"/>
                  <a:pt x="3373045" y="2676350"/>
                </a:cubicBezTo>
                <a:cubicBezTo>
                  <a:pt x="3035412" y="2642088"/>
                  <a:pt x="2698456" y="2602449"/>
                  <a:pt x="2362173" y="2557423"/>
                </a:cubicBezTo>
                <a:cubicBezTo>
                  <a:pt x="1984692" y="2507270"/>
                  <a:pt x="1608364" y="2449544"/>
                  <a:pt x="1233178" y="2384247"/>
                </a:cubicBezTo>
                <a:cubicBezTo>
                  <a:pt x="842181" y="2315534"/>
                  <a:pt x="453758" y="2237046"/>
                  <a:pt x="68500" y="2144540"/>
                </a:cubicBezTo>
                <a:lnTo>
                  <a:pt x="0" y="2127185"/>
                </a:lnTo>
                <a:lnTo>
                  <a:pt x="0" y="2070696"/>
                </a:lnTo>
                <a:lnTo>
                  <a:pt x="72441" y="2089473"/>
                </a:lnTo>
                <a:cubicBezTo>
                  <a:pt x="247961" y="2131651"/>
                  <a:pt x="424164" y="2170911"/>
                  <a:pt x="600716" y="2207843"/>
                </a:cubicBezTo>
                <a:cubicBezTo>
                  <a:pt x="988279" y="2288657"/>
                  <a:pt x="1378133" y="2357555"/>
                  <a:pt x="1769512" y="2418011"/>
                </a:cubicBezTo>
                <a:cubicBezTo>
                  <a:pt x="2052426" y="2461587"/>
                  <a:pt x="2335725" y="2501684"/>
                  <a:pt x="2613554" y="2534953"/>
                </a:cubicBezTo>
                <a:cubicBezTo>
                  <a:pt x="2605544" y="2537560"/>
                  <a:pt x="2594611" y="2527504"/>
                  <a:pt x="2581134" y="2525022"/>
                </a:cubicBezTo>
                <a:cubicBezTo>
                  <a:pt x="2087178" y="2433070"/>
                  <a:pt x="1597684" y="2322177"/>
                  <a:pt x="1112635" y="2192325"/>
                </a:cubicBezTo>
                <a:cubicBezTo>
                  <a:pt x="880453" y="2130254"/>
                  <a:pt x="649713" y="2063776"/>
                  <a:pt x="420412" y="1992892"/>
                </a:cubicBezTo>
                <a:lnTo>
                  <a:pt x="0" y="1853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245BFBB-9A1D-4107-BDE7-50FD99C42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390525"/>
            <a:ext cx="10909640" cy="151030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1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Olika typer av informationsbeskrivningar</a:t>
            </a:r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56037404-66BD-46B5-9323-1B53131967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1753266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DD1B3611-11ED-448C-BDE9-A440796F48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6005" y="2876496"/>
            <a:ext cx="5556380" cy="3981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5861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7BD7FCF-A254-4A97-A15C-319B67622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2FFAF72-6204-4676-9C6F-9A4CC4D91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E0DFAA7-8A10-473C-B250-F1376A7772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8" y="643467"/>
            <a:ext cx="4620584" cy="4567137"/>
          </a:xfrm>
        </p:spPr>
        <p:txBody>
          <a:bodyPr>
            <a:normAutofit/>
          </a:bodyPr>
          <a:lstStyle/>
          <a:p>
            <a:pPr algn="l"/>
            <a:r>
              <a:rPr lang="sv-SE" sz="3400"/>
              <a:t>Informationskartläggning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F6D29356-6BC8-46DD-9425-A56742CA6D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7" y="5277684"/>
            <a:ext cx="4620584" cy="775494"/>
          </a:xfrm>
        </p:spPr>
        <p:txBody>
          <a:bodyPr>
            <a:normAutofit fontScale="92500"/>
          </a:bodyPr>
          <a:lstStyle/>
          <a:p>
            <a:pPr algn="l"/>
            <a:r>
              <a:rPr lang="sv-SE" dirty="0"/>
              <a:t>Informationsklassificering som Ingång till Informationskartläggning.</a:t>
            </a:r>
          </a:p>
        </p:txBody>
      </p:sp>
      <p:pic>
        <p:nvPicPr>
          <p:cNvPr id="5" name="Bild 4" descr="Dörr är öppen kontur">
            <a:extLst>
              <a:ext uri="{FF2B5EF4-FFF2-40B4-BE49-F238E27FC236}">
                <a16:creationId xmlns:a16="http://schemas.microsoft.com/office/drawing/2014/main" id="{56E3DBBB-8F4F-4BE2-BADE-84E2E67C32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606253" y="957860"/>
            <a:ext cx="4942280" cy="4942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501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F34100BD-773A-4822-A05B-AEB7D41E9A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E76982B1-09CD-4BB0-869A-AB33AB56C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6" y="429191"/>
            <a:ext cx="10515600" cy="1325563"/>
          </a:xfrm>
        </p:spPr>
        <p:txBody>
          <a:bodyPr>
            <a:normAutofit/>
          </a:bodyPr>
          <a:lstStyle/>
          <a:p>
            <a:r>
              <a:rPr lang="sv-SE" sz="5400" dirty="0"/>
              <a:t>Informationsklassificeringen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52D1488-A1DD-40AF-95AA-7965444732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013625"/>
            <a:ext cx="5283866" cy="41633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2400" dirty="0"/>
              <a:t>- det närmaste vi kommer kartläggning.</a:t>
            </a:r>
          </a:p>
          <a:p>
            <a:pPr marL="0" indent="0">
              <a:buNone/>
            </a:pPr>
            <a:r>
              <a:rPr lang="sv-SE" sz="2400" dirty="0"/>
              <a:t>- ska göras</a:t>
            </a:r>
          </a:p>
          <a:p>
            <a:pPr marL="0" indent="0">
              <a:buNone/>
            </a:pPr>
            <a:r>
              <a:rPr lang="sv-SE" sz="2400" dirty="0"/>
              <a:t>- har acceptans</a:t>
            </a:r>
          </a:p>
          <a:p>
            <a:pPr marL="0" indent="0">
              <a:buNone/>
            </a:pPr>
            <a:r>
              <a:rPr lang="sv-SE" sz="2400" dirty="0"/>
              <a:t>- lätt att anpassa för kartläggning</a:t>
            </a:r>
          </a:p>
          <a:p>
            <a:pPr marL="0" indent="0">
              <a:buNone/>
            </a:pPr>
            <a:r>
              <a:rPr lang="sv-SE" sz="2400" dirty="0"/>
              <a:t>- Öka användbarhet på resultatet (inte bara </a:t>
            </a:r>
            <a:r>
              <a:rPr lang="sv-SE" sz="2400" dirty="0" err="1"/>
              <a:t>infosäk</a:t>
            </a:r>
            <a:r>
              <a:rPr lang="sv-SE" sz="2400" dirty="0"/>
              <a:t>).</a:t>
            </a:r>
          </a:p>
          <a:p>
            <a:pPr marL="0" indent="0">
              <a:buNone/>
            </a:pPr>
            <a:endParaRPr lang="sv-SE" sz="2000" dirty="0"/>
          </a:p>
          <a:p>
            <a:pPr marL="0" indent="0">
              <a:buNone/>
            </a:pPr>
            <a:endParaRPr lang="sv-SE" sz="200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EA2AEA56-4902-4CC1-A43B-1AC27C88CB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01338" y="2015168"/>
            <a:ext cx="5283866" cy="4210442"/>
          </a:xfrm>
          <a:custGeom>
            <a:avLst/>
            <a:gdLst>
              <a:gd name="connsiteX0" fmla="*/ 839883 w 5283866"/>
              <a:gd name="connsiteY0" fmla="*/ 18 h 4210442"/>
              <a:gd name="connsiteX1" fmla="*/ 875727 w 5283866"/>
              <a:gd name="connsiteY1" fmla="*/ 6050 h 4210442"/>
              <a:gd name="connsiteX2" fmla="*/ 1624617 w 5283866"/>
              <a:gd name="connsiteY2" fmla="*/ 99799 h 4210442"/>
              <a:gd name="connsiteX3" fmla="*/ 2328012 w 5283866"/>
              <a:gd name="connsiteY3" fmla="*/ 148051 h 4210442"/>
              <a:gd name="connsiteX4" fmla="*/ 3177820 w 5283866"/>
              <a:gd name="connsiteY4" fmla="*/ 228566 h 4210442"/>
              <a:gd name="connsiteX5" fmla="*/ 3770646 w 5283866"/>
              <a:gd name="connsiteY5" fmla="*/ 252831 h 4210442"/>
              <a:gd name="connsiteX6" fmla="*/ 3800149 w 5283866"/>
              <a:gd name="connsiteY6" fmla="*/ 251727 h 4210442"/>
              <a:gd name="connsiteX7" fmla="*/ 4102076 w 5283866"/>
              <a:gd name="connsiteY7" fmla="*/ 288400 h 4210442"/>
              <a:gd name="connsiteX8" fmla="*/ 3904377 w 5283866"/>
              <a:gd name="connsiteY8" fmla="*/ 446120 h 4210442"/>
              <a:gd name="connsiteX9" fmla="*/ 4188933 w 5283866"/>
              <a:gd name="connsiteY9" fmla="*/ 520843 h 4210442"/>
              <a:gd name="connsiteX10" fmla="*/ 4465492 w 5283866"/>
              <a:gd name="connsiteY10" fmla="*/ 626449 h 4210442"/>
              <a:gd name="connsiteX11" fmla="*/ 4517606 w 5283866"/>
              <a:gd name="connsiteY11" fmla="*/ 670015 h 4210442"/>
              <a:gd name="connsiteX12" fmla="*/ 4948576 w 5283866"/>
              <a:gd name="connsiteY12" fmla="*/ 954847 h 4210442"/>
              <a:gd name="connsiteX13" fmla="*/ 4866132 w 5283866"/>
              <a:gd name="connsiteY13" fmla="*/ 1015233 h 4210442"/>
              <a:gd name="connsiteX14" fmla="*/ 5019164 w 5283866"/>
              <a:gd name="connsiteY14" fmla="*/ 1087474 h 4210442"/>
              <a:gd name="connsiteX15" fmla="*/ 5053630 w 5283866"/>
              <a:gd name="connsiteY15" fmla="*/ 1117806 h 4210442"/>
              <a:gd name="connsiteX16" fmla="*/ 5024404 w 5283866"/>
              <a:gd name="connsiteY16" fmla="*/ 1154202 h 4210442"/>
              <a:gd name="connsiteX17" fmla="*/ 4960984 w 5283866"/>
              <a:gd name="connsiteY17" fmla="*/ 1179569 h 4210442"/>
              <a:gd name="connsiteX18" fmla="*/ 4876887 w 5283866"/>
              <a:gd name="connsiteY18" fmla="*/ 1243814 h 4210442"/>
              <a:gd name="connsiteX19" fmla="*/ 4880195 w 5283866"/>
              <a:gd name="connsiteY19" fmla="*/ 1293998 h 4210442"/>
              <a:gd name="connsiteX20" fmla="*/ 4930104 w 5283866"/>
              <a:gd name="connsiteY20" fmla="*/ 1384991 h 4210442"/>
              <a:gd name="connsiteX21" fmla="*/ 4855103 w 5283866"/>
              <a:gd name="connsiteY21" fmla="*/ 1480119 h 4210442"/>
              <a:gd name="connsiteX22" fmla="*/ 4816500 w 5283866"/>
              <a:gd name="connsiteY22" fmla="*/ 1508242 h 4210442"/>
              <a:gd name="connsiteX23" fmla="*/ 4890949 w 5283866"/>
              <a:gd name="connsiteY23" fmla="*/ 1517893 h 4210442"/>
              <a:gd name="connsiteX24" fmla="*/ 4916868 w 5283866"/>
              <a:gd name="connsiteY24" fmla="*/ 1557599 h 4210442"/>
              <a:gd name="connsiteX25" fmla="*/ 4928448 w 5283866"/>
              <a:gd name="connsiteY25" fmla="*/ 1577453 h 4210442"/>
              <a:gd name="connsiteX26" fmla="*/ 4998760 w 5283866"/>
              <a:gd name="connsiteY26" fmla="*/ 1701809 h 4210442"/>
              <a:gd name="connsiteX27" fmla="*/ 4986903 w 5283866"/>
              <a:gd name="connsiteY27" fmla="*/ 1736550 h 4210442"/>
              <a:gd name="connsiteX28" fmla="*/ 4869716 w 5283866"/>
              <a:gd name="connsiteY28" fmla="*/ 1904472 h 4210442"/>
              <a:gd name="connsiteX29" fmla="*/ 4994348 w 5283866"/>
              <a:gd name="connsiteY29" fmla="*/ 1951346 h 4210442"/>
              <a:gd name="connsiteX30" fmla="*/ 5001792 w 5283866"/>
              <a:gd name="connsiteY30" fmla="*/ 2030756 h 4210442"/>
              <a:gd name="connsiteX31" fmla="*/ 5065212 w 5283866"/>
              <a:gd name="connsiteY31" fmla="*/ 2119543 h 4210442"/>
              <a:gd name="connsiteX32" fmla="*/ 5204732 w 5283866"/>
              <a:gd name="connsiteY32" fmla="*/ 2244450 h 4210442"/>
              <a:gd name="connsiteX33" fmla="*/ 5283866 w 5283866"/>
              <a:gd name="connsiteY33" fmla="*/ 2328272 h 4210442"/>
              <a:gd name="connsiteX34" fmla="*/ 5147380 w 5283866"/>
              <a:gd name="connsiteY34" fmla="*/ 2350606 h 4210442"/>
              <a:gd name="connsiteX35" fmla="*/ 5126148 w 5283866"/>
              <a:gd name="connsiteY35" fmla="*/ 2363566 h 4210442"/>
              <a:gd name="connsiteX36" fmla="*/ 5142417 w 5283866"/>
              <a:gd name="connsiteY36" fmla="*/ 2407682 h 4210442"/>
              <a:gd name="connsiteX37" fmla="*/ 5164200 w 5283866"/>
              <a:gd name="connsiteY37" fmla="*/ 2451526 h 4210442"/>
              <a:gd name="connsiteX38" fmla="*/ 5149034 w 5283866"/>
              <a:gd name="connsiteY38" fmla="*/ 2485992 h 4210442"/>
              <a:gd name="connsiteX39" fmla="*/ 5042601 w 5283866"/>
              <a:gd name="connsiteY39" fmla="*/ 2635164 h 4210442"/>
              <a:gd name="connsiteX40" fmla="*/ 4955194 w 5283866"/>
              <a:gd name="connsiteY40" fmla="*/ 2694445 h 4210442"/>
              <a:gd name="connsiteX41" fmla="*/ 4756116 w 5283866"/>
              <a:gd name="connsiteY41" fmla="*/ 2963836 h 4210442"/>
              <a:gd name="connsiteX42" fmla="*/ 4693523 w 5283866"/>
              <a:gd name="connsiteY42" fmla="*/ 3051244 h 4210442"/>
              <a:gd name="connsiteX43" fmla="*/ 4739848 w 5283866"/>
              <a:gd name="connsiteY43" fmla="*/ 3082125 h 4210442"/>
              <a:gd name="connsiteX44" fmla="*/ 4651060 w 5283866"/>
              <a:gd name="connsiteY44" fmla="*/ 3173670 h 4210442"/>
              <a:gd name="connsiteX45" fmla="*/ 4546556 w 5283866"/>
              <a:gd name="connsiteY45" fmla="*/ 3275413 h 4210442"/>
              <a:gd name="connsiteX46" fmla="*/ 4519261 w 5283866"/>
              <a:gd name="connsiteY46" fmla="*/ 3302437 h 4210442"/>
              <a:gd name="connsiteX47" fmla="*/ 2364961 w 5283866"/>
              <a:gd name="connsiteY47" fmla="*/ 4209597 h 4210442"/>
              <a:gd name="connsiteX48" fmla="*/ 1796951 w 5283866"/>
              <a:gd name="connsiteY48" fmla="*/ 4075867 h 4210442"/>
              <a:gd name="connsiteX49" fmla="*/ 1572227 w 5283866"/>
              <a:gd name="connsiteY49" fmla="*/ 3971917 h 4210442"/>
              <a:gd name="connsiteX50" fmla="*/ 1284364 w 5283866"/>
              <a:gd name="connsiteY50" fmla="*/ 3805097 h 4210442"/>
              <a:gd name="connsiteX51" fmla="*/ 976645 w 5283866"/>
              <a:gd name="connsiteY51" fmla="*/ 3670815 h 4210442"/>
              <a:gd name="connsiteX52" fmla="*/ 871866 w 5283866"/>
              <a:gd name="connsiteY52" fmla="*/ 3547839 h 4210442"/>
              <a:gd name="connsiteX53" fmla="*/ 835195 w 5283866"/>
              <a:gd name="connsiteY53" fmla="*/ 3513373 h 4210442"/>
              <a:gd name="connsiteX54" fmla="*/ 743375 w 5283866"/>
              <a:gd name="connsiteY54" fmla="*/ 3468427 h 4210442"/>
              <a:gd name="connsiteX55" fmla="*/ 583175 w 5283866"/>
              <a:gd name="connsiteY55" fmla="*/ 3371370 h 4210442"/>
              <a:gd name="connsiteX56" fmla="*/ 641906 w 5283866"/>
              <a:gd name="connsiteY56" fmla="*/ 3349311 h 4210442"/>
              <a:gd name="connsiteX57" fmla="*/ 810930 w 5283866"/>
              <a:gd name="connsiteY57" fmla="*/ 3408042 h 4210442"/>
              <a:gd name="connsiteX58" fmla="*/ 933908 w 5283866"/>
              <a:gd name="connsiteY58" fmla="*/ 3423758 h 4210442"/>
              <a:gd name="connsiteX59" fmla="*/ 760747 w 5283866"/>
              <a:gd name="connsiteY59" fmla="*/ 3321187 h 4210442"/>
              <a:gd name="connsiteX60" fmla="*/ 593101 w 5283866"/>
              <a:gd name="connsiteY60" fmla="*/ 3187731 h 4210442"/>
              <a:gd name="connsiteX61" fmla="*/ 722419 w 5283866"/>
              <a:gd name="connsiteY61" fmla="*/ 3213374 h 4210442"/>
              <a:gd name="connsiteX62" fmla="*/ 727934 w 5283866"/>
              <a:gd name="connsiteY62" fmla="*/ 3195451 h 4210442"/>
              <a:gd name="connsiteX63" fmla="*/ 615987 w 5283866"/>
              <a:gd name="connsiteY63" fmla="*/ 3036630 h 4210442"/>
              <a:gd name="connsiteX64" fmla="*/ 560564 w 5283866"/>
              <a:gd name="connsiteY64" fmla="*/ 2972660 h 4210442"/>
              <a:gd name="connsiteX65" fmla="*/ 311302 w 5283866"/>
              <a:gd name="connsiteY65" fmla="*/ 2779924 h 4210442"/>
              <a:gd name="connsiteX66" fmla="*/ 547882 w 5283866"/>
              <a:gd name="connsiteY66" fmla="*/ 2865952 h 4210442"/>
              <a:gd name="connsiteX67" fmla="*/ 303582 w 5283866"/>
              <a:gd name="connsiteY67" fmla="*/ 2678453 h 4210442"/>
              <a:gd name="connsiteX68" fmla="*/ 185016 w 5283866"/>
              <a:gd name="connsiteY68" fmla="*/ 2609244 h 4210442"/>
              <a:gd name="connsiteX69" fmla="*/ 154963 w 5283866"/>
              <a:gd name="connsiteY69" fmla="*/ 2568435 h 4210442"/>
              <a:gd name="connsiteX70" fmla="*/ 207627 w 5283866"/>
              <a:gd name="connsiteY70" fmla="*/ 2559612 h 4210442"/>
              <a:gd name="connsiteX71" fmla="*/ 369207 w 5283866"/>
              <a:gd name="connsiteY71" fmla="*/ 2575330 h 4210442"/>
              <a:gd name="connsiteX72" fmla="*/ 169852 w 5283866"/>
              <a:gd name="connsiteY72" fmla="*/ 2449319 h 4210442"/>
              <a:gd name="connsiteX73" fmla="*/ 319299 w 5283866"/>
              <a:gd name="connsiteY73" fmla="*/ 2468619 h 4210442"/>
              <a:gd name="connsiteX74" fmla="*/ 362313 w 5283866"/>
              <a:gd name="connsiteY74" fmla="*/ 2418988 h 4210442"/>
              <a:gd name="connsiteX75" fmla="*/ 431798 w 5283866"/>
              <a:gd name="connsiteY75" fmla="*/ 2338750 h 4210442"/>
              <a:gd name="connsiteX76" fmla="*/ 479775 w 5283866"/>
              <a:gd name="connsiteY76" fmla="*/ 2294082 h 4210442"/>
              <a:gd name="connsiteX77" fmla="*/ 499903 w 5283866"/>
              <a:gd name="connsiteY77" fmla="*/ 2153458 h 4210442"/>
              <a:gd name="connsiteX78" fmla="*/ 458544 w 5283866"/>
              <a:gd name="connsiteY78" fmla="*/ 1999599 h 4210442"/>
              <a:gd name="connsiteX79" fmla="*/ 346596 w 5283866"/>
              <a:gd name="connsiteY79" fmla="*/ 1921843 h 4210442"/>
              <a:gd name="connsiteX80" fmla="*/ 378857 w 5283866"/>
              <a:gd name="connsiteY80" fmla="*/ 1834435 h 4210442"/>
              <a:gd name="connsiteX81" fmla="*/ 617091 w 5283866"/>
              <a:gd name="connsiteY81" fmla="*/ 1887376 h 4210442"/>
              <a:gd name="connsiteX82" fmla="*/ 260568 w 5283866"/>
              <a:gd name="connsiteY82" fmla="*/ 1679198 h 4210442"/>
              <a:gd name="connsiteX83" fmla="*/ 320402 w 5283866"/>
              <a:gd name="connsiteY83" fmla="*/ 1668720 h 4210442"/>
              <a:gd name="connsiteX84" fmla="*/ 317920 w 5283866"/>
              <a:gd name="connsiteY84" fmla="*/ 1652452 h 4210442"/>
              <a:gd name="connsiteX85" fmla="*/ 321779 w 5283866"/>
              <a:gd name="connsiteY85" fmla="*/ 1552359 h 4210442"/>
              <a:gd name="connsiteX86" fmla="*/ 331707 w 5283866"/>
              <a:gd name="connsiteY86" fmla="*/ 1506313 h 4210442"/>
              <a:gd name="connsiteX87" fmla="*/ 315990 w 5283866"/>
              <a:gd name="connsiteY87" fmla="*/ 1453371 h 4210442"/>
              <a:gd name="connsiteX88" fmla="*/ 583450 w 5283866"/>
              <a:gd name="connsiteY88" fmla="*/ 1474052 h 4210442"/>
              <a:gd name="connsiteX89" fmla="*/ 699809 w 5283866"/>
              <a:gd name="connsiteY89" fmla="*/ 1461919 h 4210442"/>
              <a:gd name="connsiteX90" fmla="*/ 902750 w 5283866"/>
              <a:gd name="connsiteY90" fmla="*/ 1458612 h 4210442"/>
              <a:gd name="connsiteX91" fmla="*/ 996774 w 5283866"/>
              <a:gd name="connsiteY91" fmla="*/ 1468814 h 4210442"/>
              <a:gd name="connsiteX92" fmla="*/ 1077012 w 5283866"/>
              <a:gd name="connsiteY92" fmla="*/ 1455578 h 4210442"/>
              <a:gd name="connsiteX93" fmla="*/ 1000083 w 5283866"/>
              <a:gd name="connsiteY93" fmla="*/ 1393262 h 4210442"/>
              <a:gd name="connsiteX94" fmla="*/ 891720 w 5283866"/>
              <a:gd name="connsiteY94" fmla="*/ 1394089 h 4210442"/>
              <a:gd name="connsiteX95" fmla="*/ 814515 w 5283866"/>
              <a:gd name="connsiteY95" fmla="*/ 1353557 h 4210442"/>
              <a:gd name="connsiteX96" fmla="*/ 740895 w 5283866"/>
              <a:gd name="connsiteY96" fmla="*/ 1280211 h 4210442"/>
              <a:gd name="connsiteX97" fmla="*/ 481154 w 5283866"/>
              <a:gd name="connsiteY97" fmla="*/ 1163301 h 4210442"/>
              <a:gd name="connsiteX98" fmla="*/ 433728 w 5283866"/>
              <a:gd name="connsiteY98" fmla="*/ 1118909 h 4210442"/>
              <a:gd name="connsiteX99" fmla="*/ 1176276 w 5283866"/>
              <a:gd name="connsiteY99" fmla="*/ 1288484 h 4210442"/>
              <a:gd name="connsiteX100" fmla="*/ 946867 w 5283866"/>
              <a:gd name="connsiteY100" fmla="*/ 1217344 h 4210442"/>
              <a:gd name="connsiteX101" fmla="*/ 1102104 w 5283866"/>
              <a:gd name="connsiteY101" fmla="*/ 1230304 h 4210442"/>
              <a:gd name="connsiteX102" fmla="*/ 1188133 w 5283866"/>
              <a:gd name="connsiteY102" fmla="*/ 1182603 h 4210442"/>
              <a:gd name="connsiteX103" fmla="*/ 1187030 w 5283866"/>
              <a:gd name="connsiteY103" fmla="*/ 1169092 h 4210442"/>
              <a:gd name="connsiteX104" fmla="*/ 1123887 w 5283866"/>
              <a:gd name="connsiteY104" fmla="*/ 1124698 h 4210442"/>
              <a:gd name="connsiteX105" fmla="*/ 1086938 w 5283866"/>
              <a:gd name="connsiteY105" fmla="*/ 1096023 h 4210442"/>
              <a:gd name="connsiteX106" fmla="*/ 985744 w 5283866"/>
              <a:gd name="connsiteY106" fmla="*/ 992622 h 4210442"/>
              <a:gd name="connsiteX107" fmla="*/ 1057987 w 5283866"/>
              <a:gd name="connsiteY107" fmla="*/ 981594 h 4210442"/>
              <a:gd name="connsiteX108" fmla="*/ 1084733 w 5283866"/>
              <a:gd name="connsiteY108" fmla="*/ 960086 h 4210442"/>
              <a:gd name="connsiteX109" fmla="*/ 1064605 w 5283866"/>
              <a:gd name="connsiteY109" fmla="*/ 929756 h 4210442"/>
              <a:gd name="connsiteX110" fmla="*/ 840985 w 5283866"/>
              <a:gd name="connsiteY110" fmla="*/ 836558 h 4210442"/>
              <a:gd name="connsiteX111" fmla="*/ 823615 w 5283866"/>
              <a:gd name="connsiteY111" fmla="*/ 764315 h 4210442"/>
              <a:gd name="connsiteX112" fmla="*/ 865526 w 5283866"/>
              <a:gd name="connsiteY112" fmla="*/ 753562 h 4210442"/>
              <a:gd name="connsiteX113" fmla="*/ 914331 w 5283866"/>
              <a:gd name="connsiteY113" fmla="*/ 758525 h 4210442"/>
              <a:gd name="connsiteX114" fmla="*/ 875452 w 5283866"/>
              <a:gd name="connsiteY114" fmla="*/ 701724 h 4210442"/>
              <a:gd name="connsiteX115" fmla="*/ 717181 w 5283866"/>
              <a:gd name="connsiteY115" fmla="*/ 644371 h 4210442"/>
              <a:gd name="connsiteX116" fmla="*/ 755783 w 5283866"/>
              <a:gd name="connsiteY116" fmla="*/ 591707 h 4210442"/>
              <a:gd name="connsiteX117" fmla="*/ 0 w 5283866"/>
              <a:gd name="connsiteY117" fmla="*/ 352370 h 4210442"/>
              <a:gd name="connsiteX118" fmla="*/ 135937 w 5283866"/>
              <a:gd name="connsiteY118" fmla="*/ 349889 h 4210442"/>
              <a:gd name="connsiteX119" fmla="*/ 421595 w 5283866"/>
              <a:gd name="connsiteY119" fmla="*/ 385458 h 4210442"/>
              <a:gd name="connsiteX120" fmla="*/ 564424 w 5283866"/>
              <a:gd name="connsiteY120" fmla="*/ 379393 h 4210442"/>
              <a:gd name="connsiteX121" fmla="*/ 698432 w 5283866"/>
              <a:gd name="connsiteY121" fmla="*/ 398694 h 4210442"/>
              <a:gd name="connsiteX122" fmla="*/ 815067 w 5283866"/>
              <a:gd name="connsiteY122" fmla="*/ 398694 h 4210442"/>
              <a:gd name="connsiteX123" fmla="*/ 705876 w 5283866"/>
              <a:gd name="connsiteY123" fmla="*/ 370568 h 4210442"/>
              <a:gd name="connsiteX124" fmla="*/ 775360 w 5283866"/>
              <a:gd name="connsiteY124" fmla="*/ 345477 h 4210442"/>
              <a:gd name="connsiteX125" fmla="*/ 787493 w 5283866"/>
              <a:gd name="connsiteY125" fmla="*/ 315146 h 4210442"/>
              <a:gd name="connsiteX126" fmla="*/ 819202 w 5283866"/>
              <a:gd name="connsiteY126" fmla="*/ 291709 h 4210442"/>
              <a:gd name="connsiteX127" fmla="*/ 998705 w 5283866"/>
              <a:gd name="connsiteY127" fmla="*/ 303291 h 4210442"/>
              <a:gd name="connsiteX128" fmla="*/ 880139 w 5283866"/>
              <a:gd name="connsiteY128" fmla="*/ 206783 h 4210442"/>
              <a:gd name="connsiteX129" fmla="*/ 804037 w 5283866"/>
              <a:gd name="connsiteY129" fmla="*/ 190790 h 4210442"/>
              <a:gd name="connsiteX130" fmla="*/ 786666 w 5283866"/>
              <a:gd name="connsiteY130" fmla="*/ 149707 h 4210442"/>
              <a:gd name="connsiteX131" fmla="*/ 821960 w 5283866"/>
              <a:gd name="connsiteY131" fmla="*/ 140884 h 4210442"/>
              <a:gd name="connsiteX132" fmla="*/ 997325 w 5283866"/>
              <a:gd name="connsiteY132" fmla="*/ 174800 h 4210442"/>
              <a:gd name="connsiteX133" fmla="*/ 1026829 w 5283866"/>
              <a:gd name="connsiteY133" fmla="*/ 161287 h 4210442"/>
              <a:gd name="connsiteX134" fmla="*/ 696777 w 5283866"/>
              <a:gd name="connsiteY134" fmla="*/ 73604 h 4210442"/>
              <a:gd name="connsiteX135" fmla="*/ 701741 w 5283866"/>
              <a:gd name="connsiteY135" fmla="*/ 50444 h 4210442"/>
              <a:gd name="connsiteX136" fmla="*/ 992362 w 5283866"/>
              <a:gd name="connsiteY136" fmla="*/ 86289 h 4210442"/>
              <a:gd name="connsiteX137" fmla="*/ 806519 w 5283866"/>
              <a:gd name="connsiteY137" fmla="*/ 18183 h 4210442"/>
              <a:gd name="connsiteX138" fmla="*/ 839883 w 5283866"/>
              <a:gd name="connsiteY138" fmla="*/ 18 h 4210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</a:cxnLst>
            <a:rect l="l" t="t" r="r" b="b"/>
            <a:pathLst>
              <a:path w="5283866" h="4210442">
                <a:moveTo>
                  <a:pt x="839883" y="18"/>
                </a:moveTo>
                <a:cubicBezTo>
                  <a:pt x="851945" y="328"/>
                  <a:pt x="864423" y="4671"/>
                  <a:pt x="875727" y="6050"/>
                </a:cubicBezTo>
                <a:cubicBezTo>
                  <a:pt x="1125267" y="36932"/>
                  <a:pt x="1374804" y="70296"/>
                  <a:pt x="1624617" y="99799"/>
                </a:cubicBezTo>
                <a:cubicBezTo>
                  <a:pt x="1858164" y="127373"/>
                  <a:pt x="2093363" y="133714"/>
                  <a:pt x="2328012" y="148051"/>
                </a:cubicBezTo>
                <a:cubicBezTo>
                  <a:pt x="2612016" y="165424"/>
                  <a:pt x="2895470" y="189965"/>
                  <a:pt x="3177820" y="228566"/>
                </a:cubicBezTo>
                <a:cubicBezTo>
                  <a:pt x="3373866" y="255590"/>
                  <a:pt x="3571843" y="274338"/>
                  <a:pt x="3770646" y="252831"/>
                </a:cubicBezTo>
                <a:cubicBezTo>
                  <a:pt x="3780572" y="251727"/>
                  <a:pt x="3791878" y="248144"/>
                  <a:pt x="3800149" y="251727"/>
                </a:cubicBezTo>
                <a:cubicBezTo>
                  <a:pt x="3896658" y="291986"/>
                  <a:pt x="4001986" y="263033"/>
                  <a:pt x="4102076" y="288400"/>
                </a:cubicBezTo>
                <a:cubicBezTo>
                  <a:pt x="4076434" y="386286"/>
                  <a:pt x="3966416" y="378289"/>
                  <a:pt x="3904377" y="446120"/>
                </a:cubicBezTo>
                <a:cubicBezTo>
                  <a:pt x="4005570" y="473141"/>
                  <a:pt x="4096562" y="500439"/>
                  <a:pt x="4188933" y="520843"/>
                </a:cubicBezTo>
                <a:cubicBezTo>
                  <a:pt x="4286818" y="542350"/>
                  <a:pt x="4369813" y="600531"/>
                  <a:pt x="4465492" y="626449"/>
                </a:cubicBezTo>
                <a:cubicBezTo>
                  <a:pt x="4485897" y="631964"/>
                  <a:pt x="4510437" y="651264"/>
                  <a:pt x="4517606" y="670015"/>
                </a:cubicBezTo>
                <a:cubicBezTo>
                  <a:pt x="4540768" y="730677"/>
                  <a:pt x="5003171" y="900804"/>
                  <a:pt x="4948576" y="954847"/>
                </a:cubicBezTo>
                <a:cubicBezTo>
                  <a:pt x="4925966" y="977182"/>
                  <a:pt x="4896738" y="993174"/>
                  <a:pt x="4866132" y="1015233"/>
                </a:cubicBezTo>
                <a:cubicBezTo>
                  <a:pt x="4912180" y="1056869"/>
                  <a:pt x="4964017" y="1075067"/>
                  <a:pt x="5019164" y="1087474"/>
                </a:cubicBezTo>
                <a:cubicBezTo>
                  <a:pt x="5035708" y="1091335"/>
                  <a:pt x="5051977" y="1099055"/>
                  <a:pt x="5053630" y="1117806"/>
                </a:cubicBezTo>
                <a:cubicBezTo>
                  <a:pt x="5055284" y="1137382"/>
                  <a:pt x="5038464" y="1145101"/>
                  <a:pt x="5024404" y="1154202"/>
                </a:cubicBezTo>
                <a:cubicBezTo>
                  <a:pt x="5004826" y="1166885"/>
                  <a:pt x="4985800" y="1177916"/>
                  <a:pt x="4960984" y="1179569"/>
                </a:cubicBezTo>
                <a:cubicBezTo>
                  <a:pt x="4920176" y="1182051"/>
                  <a:pt x="4900600" y="1217344"/>
                  <a:pt x="4876887" y="1243814"/>
                </a:cubicBezTo>
                <a:cubicBezTo>
                  <a:pt x="4863652" y="1258705"/>
                  <a:pt x="4857034" y="1288759"/>
                  <a:pt x="4880195" y="1293998"/>
                </a:cubicBezTo>
                <a:cubicBezTo>
                  <a:pt x="4935892" y="1306682"/>
                  <a:pt x="4931480" y="1343355"/>
                  <a:pt x="4930104" y="1384991"/>
                </a:cubicBezTo>
                <a:cubicBezTo>
                  <a:pt x="4928173" y="1436553"/>
                  <a:pt x="4895360" y="1460265"/>
                  <a:pt x="4855103" y="1480119"/>
                </a:cubicBezTo>
                <a:cubicBezTo>
                  <a:pt x="4841316" y="1487011"/>
                  <a:pt x="4821740" y="1486735"/>
                  <a:pt x="4816500" y="1508242"/>
                </a:cubicBezTo>
                <a:cubicBezTo>
                  <a:pt x="4839110" y="1528648"/>
                  <a:pt x="4866684" y="1512103"/>
                  <a:pt x="4890949" y="1517893"/>
                </a:cubicBezTo>
                <a:cubicBezTo>
                  <a:pt x="4911077" y="1522581"/>
                  <a:pt x="4944441" y="1520100"/>
                  <a:pt x="4916868" y="1557599"/>
                </a:cubicBezTo>
                <a:cubicBezTo>
                  <a:pt x="4908870" y="1568352"/>
                  <a:pt x="4918245" y="1576625"/>
                  <a:pt x="4928448" y="1577453"/>
                </a:cubicBezTo>
                <a:cubicBezTo>
                  <a:pt x="5010066" y="1586000"/>
                  <a:pt x="4972566" y="1661827"/>
                  <a:pt x="4998760" y="1701809"/>
                </a:cubicBezTo>
                <a:cubicBezTo>
                  <a:pt x="5005928" y="1712836"/>
                  <a:pt x="4998208" y="1731862"/>
                  <a:pt x="4986903" y="1736550"/>
                </a:cubicBezTo>
                <a:cubicBezTo>
                  <a:pt x="4914660" y="1767432"/>
                  <a:pt x="4904735" y="1841053"/>
                  <a:pt x="4869716" y="1904472"/>
                </a:cubicBezTo>
                <a:cubicBezTo>
                  <a:pt x="4907768" y="1929562"/>
                  <a:pt x="4953264" y="1935077"/>
                  <a:pt x="4994348" y="1951346"/>
                </a:cubicBezTo>
                <a:cubicBezTo>
                  <a:pt x="5037087" y="1968441"/>
                  <a:pt x="5037087" y="1981125"/>
                  <a:pt x="5001792" y="2030756"/>
                </a:cubicBezTo>
                <a:cubicBezTo>
                  <a:pt x="5093611" y="2041511"/>
                  <a:pt x="5093611" y="2041511"/>
                  <a:pt x="5065212" y="2119543"/>
                </a:cubicBezTo>
                <a:cubicBezTo>
                  <a:pt x="5142142" y="2126712"/>
                  <a:pt x="5192876" y="2163660"/>
                  <a:pt x="5204732" y="2244450"/>
                </a:cubicBezTo>
                <a:cubicBezTo>
                  <a:pt x="5210523" y="2283604"/>
                  <a:pt x="5245265" y="2302077"/>
                  <a:pt x="5283866" y="2328272"/>
                </a:cubicBezTo>
                <a:cubicBezTo>
                  <a:pt x="5235890" y="2353641"/>
                  <a:pt x="5203354" y="2406580"/>
                  <a:pt x="5147380" y="2350606"/>
                </a:cubicBezTo>
                <a:cubicBezTo>
                  <a:pt x="5126976" y="2330203"/>
                  <a:pt x="5128904" y="2356121"/>
                  <a:pt x="5126148" y="2363566"/>
                </a:cubicBezTo>
                <a:cubicBezTo>
                  <a:pt x="5119532" y="2381764"/>
                  <a:pt x="5133316" y="2393897"/>
                  <a:pt x="5142417" y="2407682"/>
                </a:cubicBezTo>
                <a:cubicBezTo>
                  <a:pt x="5151240" y="2421470"/>
                  <a:pt x="5161718" y="2436083"/>
                  <a:pt x="5164200" y="2451526"/>
                </a:cubicBezTo>
                <a:cubicBezTo>
                  <a:pt x="5165852" y="2462279"/>
                  <a:pt x="5157858" y="2477994"/>
                  <a:pt x="5149034" y="2485992"/>
                </a:cubicBezTo>
                <a:cubicBezTo>
                  <a:pt x="5102710" y="2528178"/>
                  <a:pt x="5130284" y="2623031"/>
                  <a:pt x="5042601" y="2635164"/>
                </a:cubicBezTo>
                <a:cubicBezTo>
                  <a:pt x="5003171" y="2640677"/>
                  <a:pt x="4984146" y="2675420"/>
                  <a:pt x="4955194" y="2694445"/>
                </a:cubicBezTo>
                <a:cubicBezTo>
                  <a:pt x="4854552" y="2760897"/>
                  <a:pt x="4787272" y="2846375"/>
                  <a:pt x="4756116" y="2963836"/>
                </a:cubicBezTo>
                <a:cubicBezTo>
                  <a:pt x="4747568" y="2996372"/>
                  <a:pt x="4714754" y="3022569"/>
                  <a:pt x="4693523" y="3051244"/>
                </a:cubicBezTo>
                <a:cubicBezTo>
                  <a:pt x="4703726" y="3072199"/>
                  <a:pt x="4759424" y="3026979"/>
                  <a:pt x="4739848" y="3082125"/>
                </a:cubicBezTo>
                <a:cubicBezTo>
                  <a:pt x="4724958" y="3123486"/>
                  <a:pt x="4686906" y="3149129"/>
                  <a:pt x="4651060" y="3173670"/>
                </a:cubicBezTo>
                <a:cubicBezTo>
                  <a:pt x="4610252" y="3201518"/>
                  <a:pt x="4565032" y="3223852"/>
                  <a:pt x="4546556" y="3275413"/>
                </a:cubicBezTo>
                <a:cubicBezTo>
                  <a:pt x="4542697" y="3286444"/>
                  <a:pt x="4530288" y="3298024"/>
                  <a:pt x="4519261" y="3302437"/>
                </a:cubicBezTo>
                <a:cubicBezTo>
                  <a:pt x="3944081" y="4209875"/>
                  <a:pt x="2528194" y="4215939"/>
                  <a:pt x="2364961" y="4209597"/>
                </a:cubicBezTo>
                <a:cubicBezTo>
                  <a:pt x="2167260" y="4201602"/>
                  <a:pt x="1980313" y="4145627"/>
                  <a:pt x="1796951" y="4075867"/>
                </a:cubicBezTo>
                <a:cubicBezTo>
                  <a:pt x="1719469" y="4046365"/>
                  <a:pt x="1647505" y="4004453"/>
                  <a:pt x="1572227" y="3971917"/>
                </a:cubicBezTo>
                <a:cubicBezTo>
                  <a:pt x="1468277" y="3926971"/>
                  <a:pt x="1388040" y="3841219"/>
                  <a:pt x="1284364" y="3805097"/>
                </a:cubicBezTo>
                <a:cubicBezTo>
                  <a:pt x="1177655" y="3767873"/>
                  <a:pt x="1086388" y="3699767"/>
                  <a:pt x="976645" y="3670815"/>
                </a:cubicBezTo>
                <a:cubicBezTo>
                  <a:pt x="918742" y="3655375"/>
                  <a:pt x="862768" y="3627527"/>
                  <a:pt x="871866" y="3547839"/>
                </a:cubicBezTo>
                <a:cubicBezTo>
                  <a:pt x="874349" y="3525228"/>
                  <a:pt x="859184" y="3506755"/>
                  <a:pt x="835195" y="3513373"/>
                </a:cubicBezTo>
                <a:cubicBezTo>
                  <a:pt x="789424" y="3525780"/>
                  <a:pt x="768744" y="3492967"/>
                  <a:pt x="743375" y="3468427"/>
                </a:cubicBezTo>
                <a:cubicBezTo>
                  <a:pt x="698156" y="3424863"/>
                  <a:pt x="655142" y="3378540"/>
                  <a:pt x="583175" y="3371370"/>
                </a:cubicBezTo>
                <a:cubicBezTo>
                  <a:pt x="596961" y="3337178"/>
                  <a:pt x="620399" y="3342142"/>
                  <a:pt x="641906" y="3349311"/>
                </a:cubicBezTo>
                <a:cubicBezTo>
                  <a:pt x="698432" y="3368062"/>
                  <a:pt x="754405" y="3389293"/>
                  <a:pt x="810930" y="3408042"/>
                </a:cubicBezTo>
                <a:cubicBezTo>
                  <a:pt x="847878" y="3420175"/>
                  <a:pt x="884551" y="3437271"/>
                  <a:pt x="933908" y="3423758"/>
                </a:cubicBezTo>
                <a:cubicBezTo>
                  <a:pt x="891445" y="3354826"/>
                  <a:pt x="819202" y="3342418"/>
                  <a:pt x="760747" y="3321187"/>
                </a:cubicBezTo>
                <a:cubicBezTo>
                  <a:pt x="687678" y="3294441"/>
                  <a:pt x="644664" y="3243980"/>
                  <a:pt x="593101" y="3187731"/>
                </a:cubicBezTo>
                <a:cubicBezTo>
                  <a:pt x="646869" y="3174220"/>
                  <a:pt x="680233" y="3215581"/>
                  <a:pt x="722419" y="3213374"/>
                </a:cubicBezTo>
                <a:cubicBezTo>
                  <a:pt x="724627" y="3206207"/>
                  <a:pt x="728486" y="3195729"/>
                  <a:pt x="727934" y="3195451"/>
                </a:cubicBezTo>
                <a:cubicBezTo>
                  <a:pt x="659002" y="3164570"/>
                  <a:pt x="626741" y="3106666"/>
                  <a:pt x="615987" y="3036630"/>
                </a:cubicBezTo>
                <a:cubicBezTo>
                  <a:pt x="610473" y="3000510"/>
                  <a:pt x="585381" y="2989205"/>
                  <a:pt x="560564" y="2972660"/>
                </a:cubicBezTo>
                <a:cubicBezTo>
                  <a:pt x="473984" y="2913930"/>
                  <a:pt x="382441" y="2860713"/>
                  <a:pt x="311302" y="2779924"/>
                </a:cubicBezTo>
                <a:cubicBezTo>
                  <a:pt x="393471" y="2790677"/>
                  <a:pt x="459371" y="2843341"/>
                  <a:pt x="547882" y="2865952"/>
                </a:cubicBezTo>
                <a:cubicBezTo>
                  <a:pt x="477570" y="2777166"/>
                  <a:pt x="386577" y="2732222"/>
                  <a:pt x="303582" y="2678453"/>
                </a:cubicBezTo>
                <a:cubicBezTo>
                  <a:pt x="265806" y="2653913"/>
                  <a:pt x="230790" y="2622479"/>
                  <a:pt x="185016" y="2609244"/>
                </a:cubicBezTo>
                <a:cubicBezTo>
                  <a:pt x="168748" y="2604556"/>
                  <a:pt x="142002" y="2594630"/>
                  <a:pt x="154963" y="2568435"/>
                </a:cubicBezTo>
                <a:cubicBezTo>
                  <a:pt x="165990" y="2546654"/>
                  <a:pt x="187773" y="2553269"/>
                  <a:pt x="207627" y="2559612"/>
                </a:cubicBezTo>
                <a:cubicBezTo>
                  <a:pt x="255328" y="2575330"/>
                  <a:pt x="304685" y="2575604"/>
                  <a:pt x="369207" y="2575330"/>
                </a:cubicBezTo>
                <a:cubicBezTo>
                  <a:pt x="315163" y="2503363"/>
                  <a:pt x="216174" y="2524871"/>
                  <a:pt x="169852" y="2449319"/>
                </a:cubicBezTo>
                <a:cubicBezTo>
                  <a:pt x="227755" y="2436083"/>
                  <a:pt x="272424" y="2463381"/>
                  <a:pt x="319299" y="2468619"/>
                </a:cubicBezTo>
                <a:cubicBezTo>
                  <a:pt x="361761" y="2473307"/>
                  <a:pt x="372239" y="2460624"/>
                  <a:pt x="362313" y="2418988"/>
                </a:cubicBezTo>
                <a:cubicBezTo>
                  <a:pt x="346873" y="2354190"/>
                  <a:pt x="370034" y="2321102"/>
                  <a:pt x="431798" y="2338750"/>
                </a:cubicBezTo>
                <a:cubicBezTo>
                  <a:pt x="489149" y="2355293"/>
                  <a:pt x="495215" y="2331030"/>
                  <a:pt x="479775" y="2294082"/>
                </a:cubicBezTo>
                <a:cubicBezTo>
                  <a:pt x="457716" y="2240315"/>
                  <a:pt x="482807" y="2198678"/>
                  <a:pt x="499903" y="2153458"/>
                </a:cubicBezTo>
                <a:cubicBezTo>
                  <a:pt x="526099" y="2084525"/>
                  <a:pt x="515069" y="2050885"/>
                  <a:pt x="458544" y="1999599"/>
                </a:cubicBezTo>
                <a:cubicBezTo>
                  <a:pt x="426835" y="1970921"/>
                  <a:pt x="392645" y="1946658"/>
                  <a:pt x="346596" y="1921843"/>
                </a:cubicBezTo>
                <a:cubicBezTo>
                  <a:pt x="452753" y="1908331"/>
                  <a:pt x="341358" y="1862836"/>
                  <a:pt x="378857" y="1834435"/>
                </a:cubicBezTo>
                <a:cubicBezTo>
                  <a:pt x="453856" y="1822854"/>
                  <a:pt x="515069" y="1913294"/>
                  <a:pt x="617091" y="1887376"/>
                </a:cubicBezTo>
                <a:cubicBezTo>
                  <a:pt x="491080" y="1809066"/>
                  <a:pt x="351835" y="1783423"/>
                  <a:pt x="260568" y="1679198"/>
                </a:cubicBezTo>
                <a:cubicBezTo>
                  <a:pt x="281523" y="1655484"/>
                  <a:pt x="302479" y="1677543"/>
                  <a:pt x="320402" y="1668720"/>
                </a:cubicBezTo>
                <a:cubicBezTo>
                  <a:pt x="319850" y="1663205"/>
                  <a:pt x="321230" y="1654932"/>
                  <a:pt x="317920" y="1652452"/>
                </a:cubicBezTo>
                <a:cubicBezTo>
                  <a:pt x="249815" y="1595650"/>
                  <a:pt x="248711" y="1594273"/>
                  <a:pt x="321779" y="1552359"/>
                </a:cubicBezTo>
                <a:cubicBezTo>
                  <a:pt x="347424" y="1537746"/>
                  <a:pt x="345218" y="1524786"/>
                  <a:pt x="331707" y="1506313"/>
                </a:cubicBezTo>
                <a:cubicBezTo>
                  <a:pt x="322055" y="1493353"/>
                  <a:pt x="310475" y="1481772"/>
                  <a:pt x="315990" y="1453371"/>
                </a:cubicBezTo>
                <a:cubicBezTo>
                  <a:pt x="355971" y="1489769"/>
                  <a:pt x="549259" y="1477912"/>
                  <a:pt x="583450" y="1474052"/>
                </a:cubicBezTo>
                <a:cubicBezTo>
                  <a:pt x="621777" y="1469917"/>
                  <a:pt x="659553" y="1452269"/>
                  <a:pt x="699809" y="1461919"/>
                </a:cubicBezTo>
                <a:cubicBezTo>
                  <a:pt x="732070" y="1469641"/>
                  <a:pt x="881516" y="1544364"/>
                  <a:pt x="902750" y="1458612"/>
                </a:cubicBezTo>
                <a:cubicBezTo>
                  <a:pt x="903853" y="1454475"/>
                  <a:pt x="964237" y="1464127"/>
                  <a:pt x="996774" y="1468814"/>
                </a:cubicBezTo>
                <a:cubicBezTo>
                  <a:pt x="1025451" y="1472674"/>
                  <a:pt x="1057712" y="1489769"/>
                  <a:pt x="1077012" y="1455578"/>
                </a:cubicBezTo>
                <a:cubicBezTo>
                  <a:pt x="1088317" y="1435450"/>
                  <a:pt x="1041719" y="1396571"/>
                  <a:pt x="1000083" y="1393262"/>
                </a:cubicBezTo>
                <a:cubicBezTo>
                  <a:pt x="963961" y="1390229"/>
                  <a:pt x="926186" y="1385817"/>
                  <a:pt x="891720" y="1394089"/>
                </a:cubicBezTo>
                <a:cubicBezTo>
                  <a:pt x="849258" y="1404017"/>
                  <a:pt x="826372" y="1388024"/>
                  <a:pt x="814515" y="1353557"/>
                </a:cubicBezTo>
                <a:cubicBezTo>
                  <a:pt x="801280" y="1315506"/>
                  <a:pt x="775911" y="1297858"/>
                  <a:pt x="740895" y="1280211"/>
                </a:cubicBezTo>
                <a:cubicBezTo>
                  <a:pt x="655967" y="1237474"/>
                  <a:pt x="574352" y="1188118"/>
                  <a:pt x="481154" y="1163301"/>
                </a:cubicBezTo>
                <a:cubicBezTo>
                  <a:pt x="462679" y="1158337"/>
                  <a:pt x="442276" y="1151719"/>
                  <a:pt x="433728" y="1118909"/>
                </a:cubicBezTo>
                <a:cubicBezTo>
                  <a:pt x="686023" y="1167987"/>
                  <a:pt x="915984" y="1295929"/>
                  <a:pt x="1176276" y="1288484"/>
                </a:cubicBezTo>
                <a:cubicBezTo>
                  <a:pt x="1105137" y="1247950"/>
                  <a:pt x="1022694" y="1245745"/>
                  <a:pt x="946867" y="1217344"/>
                </a:cubicBezTo>
                <a:cubicBezTo>
                  <a:pt x="1000635" y="1196113"/>
                  <a:pt x="1051094" y="1218172"/>
                  <a:pt x="1102104" y="1230304"/>
                </a:cubicBezTo>
                <a:cubicBezTo>
                  <a:pt x="1144843" y="1240230"/>
                  <a:pt x="1183446" y="1241885"/>
                  <a:pt x="1188133" y="1182603"/>
                </a:cubicBezTo>
                <a:cubicBezTo>
                  <a:pt x="1186478" y="1178742"/>
                  <a:pt x="1186754" y="1173780"/>
                  <a:pt x="1187030" y="1169092"/>
                </a:cubicBezTo>
                <a:cubicBezTo>
                  <a:pt x="1172690" y="1144552"/>
                  <a:pt x="1150358" y="1131868"/>
                  <a:pt x="1123887" y="1124698"/>
                </a:cubicBezTo>
                <a:cubicBezTo>
                  <a:pt x="1107894" y="1120286"/>
                  <a:pt x="1086663" y="1113668"/>
                  <a:pt x="1086938" y="1096023"/>
                </a:cubicBezTo>
                <a:cubicBezTo>
                  <a:pt x="1087765" y="1030674"/>
                  <a:pt x="1036756" y="1011647"/>
                  <a:pt x="985744" y="992622"/>
                </a:cubicBezTo>
                <a:cubicBezTo>
                  <a:pt x="1014145" y="960086"/>
                  <a:pt x="1036479" y="984074"/>
                  <a:pt x="1057987" y="981594"/>
                </a:cubicBezTo>
                <a:cubicBezTo>
                  <a:pt x="1072049" y="979939"/>
                  <a:pt x="1084733" y="976906"/>
                  <a:pt x="1084733" y="960086"/>
                </a:cubicBezTo>
                <a:cubicBezTo>
                  <a:pt x="1085008" y="946023"/>
                  <a:pt x="1078390" y="930030"/>
                  <a:pt x="1064605" y="929756"/>
                </a:cubicBezTo>
                <a:cubicBezTo>
                  <a:pt x="978300" y="927273"/>
                  <a:pt x="930599" y="836833"/>
                  <a:pt x="840985" y="836558"/>
                </a:cubicBezTo>
                <a:cubicBezTo>
                  <a:pt x="787493" y="836558"/>
                  <a:pt x="868834" y="785547"/>
                  <a:pt x="823615" y="764315"/>
                </a:cubicBezTo>
                <a:cubicBezTo>
                  <a:pt x="813687" y="759628"/>
                  <a:pt x="849533" y="752460"/>
                  <a:pt x="865526" y="753562"/>
                </a:cubicBezTo>
                <a:cubicBezTo>
                  <a:pt x="881242" y="754665"/>
                  <a:pt x="895304" y="768175"/>
                  <a:pt x="914331" y="758525"/>
                </a:cubicBezTo>
                <a:cubicBezTo>
                  <a:pt x="924808" y="724059"/>
                  <a:pt x="897787" y="711375"/>
                  <a:pt x="875452" y="701724"/>
                </a:cubicBezTo>
                <a:cubicBezTo>
                  <a:pt x="823889" y="679390"/>
                  <a:pt x="773706" y="652369"/>
                  <a:pt x="717181" y="644371"/>
                </a:cubicBezTo>
                <a:cubicBezTo>
                  <a:pt x="697053" y="641614"/>
                  <a:pt x="746133" y="604666"/>
                  <a:pt x="755783" y="591707"/>
                </a:cubicBezTo>
                <a:cubicBezTo>
                  <a:pt x="528304" y="455496"/>
                  <a:pt x="254778" y="462388"/>
                  <a:pt x="0" y="352370"/>
                </a:cubicBezTo>
                <a:cubicBezTo>
                  <a:pt x="56250" y="330864"/>
                  <a:pt x="97610" y="346580"/>
                  <a:pt x="135937" y="349889"/>
                </a:cubicBezTo>
                <a:cubicBezTo>
                  <a:pt x="231615" y="358160"/>
                  <a:pt x="326193" y="375256"/>
                  <a:pt x="421595" y="385458"/>
                </a:cubicBezTo>
                <a:cubicBezTo>
                  <a:pt x="468469" y="390421"/>
                  <a:pt x="512035" y="409172"/>
                  <a:pt x="564424" y="379393"/>
                </a:cubicBezTo>
                <a:cubicBezTo>
                  <a:pt x="599443" y="359540"/>
                  <a:pt x="655418" y="381046"/>
                  <a:pt x="698432" y="398694"/>
                </a:cubicBezTo>
                <a:cubicBezTo>
                  <a:pt x="734000" y="413307"/>
                  <a:pt x="767916" y="417167"/>
                  <a:pt x="815067" y="398694"/>
                </a:cubicBezTo>
                <a:cubicBezTo>
                  <a:pt x="772328" y="387389"/>
                  <a:pt x="739515" y="377463"/>
                  <a:pt x="705876" y="370568"/>
                </a:cubicBezTo>
                <a:cubicBezTo>
                  <a:pt x="679130" y="365055"/>
                  <a:pt x="742825" y="342719"/>
                  <a:pt x="775360" y="345477"/>
                </a:cubicBezTo>
                <a:cubicBezTo>
                  <a:pt x="820857" y="349337"/>
                  <a:pt x="795214" y="335000"/>
                  <a:pt x="787493" y="315146"/>
                </a:cubicBezTo>
                <a:cubicBezTo>
                  <a:pt x="779221" y="293915"/>
                  <a:pt x="803761" y="287298"/>
                  <a:pt x="819202" y="291709"/>
                </a:cubicBezTo>
                <a:cubicBezTo>
                  <a:pt x="878484" y="309081"/>
                  <a:pt x="937491" y="278474"/>
                  <a:pt x="998705" y="303291"/>
                </a:cubicBezTo>
                <a:cubicBezTo>
                  <a:pt x="983263" y="242077"/>
                  <a:pt x="949899" y="215331"/>
                  <a:pt x="880139" y="206783"/>
                </a:cubicBezTo>
                <a:cubicBezTo>
                  <a:pt x="853944" y="203475"/>
                  <a:pt x="826647" y="208438"/>
                  <a:pt x="804037" y="190790"/>
                </a:cubicBezTo>
                <a:cubicBezTo>
                  <a:pt x="791076" y="180590"/>
                  <a:pt x="776463" y="168457"/>
                  <a:pt x="786666" y="149707"/>
                </a:cubicBezTo>
                <a:cubicBezTo>
                  <a:pt x="793834" y="136471"/>
                  <a:pt x="809276" y="136471"/>
                  <a:pt x="821960" y="140884"/>
                </a:cubicBezTo>
                <a:cubicBezTo>
                  <a:pt x="878761" y="160461"/>
                  <a:pt x="938043" y="167630"/>
                  <a:pt x="997325" y="174800"/>
                </a:cubicBezTo>
                <a:cubicBezTo>
                  <a:pt x="1006426" y="175902"/>
                  <a:pt x="1016626" y="179487"/>
                  <a:pt x="1026829" y="161287"/>
                </a:cubicBezTo>
                <a:cubicBezTo>
                  <a:pt x="915984" y="131783"/>
                  <a:pt x="810655" y="89872"/>
                  <a:pt x="696777" y="73604"/>
                </a:cubicBezTo>
                <a:cubicBezTo>
                  <a:pt x="698432" y="65884"/>
                  <a:pt x="700086" y="58164"/>
                  <a:pt x="701741" y="50444"/>
                </a:cubicBezTo>
                <a:cubicBezTo>
                  <a:pt x="790801" y="61471"/>
                  <a:pt x="879864" y="72501"/>
                  <a:pt x="992362" y="86289"/>
                </a:cubicBezTo>
                <a:cubicBezTo>
                  <a:pt x="923153" y="42446"/>
                  <a:pt x="857805" y="57060"/>
                  <a:pt x="806519" y="18183"/>
                </a:cubicBezTo>
                <a:cubicBezTo>
                  <a:pt x="816170" y="3431"/>
                  <a:pt x="827820" y="-292"/>
                  <a:pt x="839883" y="18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0C33711-1D0D-46F5-963D-7FA89249DD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BF386BC9-337A-4463-9553-669E1B2BA84D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2021-09-10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3E0A61A-6923-4B82-A457-2CF77411C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Thomas Häggström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F844019-68D8-4AFA-A50E-2A0FA05D4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32DBF16B-F6D1-4C29-8B98-A6710D72B097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CEB9C8EB-9E6F-49A5-B4E2-D513B9D6DAB1}"/>
              </a:ext>
            </a:extLst>
          </p:cNvPr>
          <p:cNvGraphicFramePr/>
          <p:nvPr/>
        </p:nvGraphicFramePr>
        <p:xfrm>
          <a:off x="6101338" y="1884428"/>
          <a:ext cx="6016625" cy="36808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726822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3">
            <a:extLst>
              <a:ext uri="{FF2B5EF4-FFF2-40B4-BE49-F238E27FC236}">
                <a16:creationId xmlns:a16="http://schemas.microsoft.com/office/drawing/2014/main" id="{62245F03-66D5-45EC-A0B5-90E656B11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Freeform: Shape 15">
            <a:extLst>
              <a:ext uri="{FF2B5EF4-FFF2-40B4-BE49-F238E27FC236}">
                <a16:creationId xmlns:a16="http://schemas.microsoft.com/office/drawing/2014/main" id="{EB2DCC78-9962-49FE-9691-A391B5AA82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-2"/>
            <a:ext cx="9379191" cy="3962402"/>
          </a:xfrm>
          <a:custGeom>
            <a:avLst/>
            <a:gdLst>
              <a:gd name="connsiteX0" fmla="*/ 9379192 w 9379192"/>
              <a:gd name="connsiteY0" fmla="*/ 3752527 h 3752527"/>
              <a:gd name="connsiteX1" fmla="*/ 3293459 w 9379192"/>
              <a:gd name="connsiteY1" fmla="*/ 3752527 h 3752527"/>
              <a:gd name="connsiteX2" fmla="*/ 3297156 w 9379192"/>
              <a:gd name="connsiteY2" fmla="*/ 3752055 h 3752527"/>
              <a:gd name="connsiteX3" fmla="*/ 3642095 w 9379192"/>
              <a:gd name="connsiteY3" fmla="*/ 3690141 h 3752527"/>
              <a:gd name="connsiteX4" fmla="*/ 2307659 w 9379192"/>
              <a:gd name="connsiteY4" fmla="*/ 3500267 h 3752527"/>
              <a:gd name="connsiteX5" fmla="*/ 2383194 w 9379192"/>
              <a:gd name="connsiteY5" fmla="*/ 3475501 h 3752527"/>
              <a:gd name="connsiteX6" fmla="*/ 2237161 w 9379192"/>
              <a:gd name="connsiteY6" fmla="*/ 3376437 h 3752527"/>
              <a:gd name="connsiteX7" fmla="*/ 1637924 w 9379192"/>
              <a:gd name="connsiteY7" fmla="*/ 3219585 h 3752527"/>
              <a:gd name="connsiteX8" fmla="*/ 2383194 w 9379192"/>
              <a:gd name="connsiteY8" fmla="*/ 2955415 h 3752527"/>
              <a:gd name="connsiteX9" fmla="*/ 1542249 w 9379192"/>
              <a:gd name="connsiteY9" fmla="*/ 2596307 h 3752527"/>
              <a:gd name="connsiteX10" fmla="*/ 1114221 w 9379192"/>
              <a:gd name="connsiteY10" fmla="*/ 2509625 h 3752527"/>
              <a:gd name="connsiteX11" fmla="*/ 2524191 w 9379192"/>
              <a:gd name="connsiteY11" fmla="*/ 2059708 h 3752527"/>
              <a:gd name="connsiteX12" fmla="*/ 238027 w 9379192"/>
              <a:gd name="connsiteY12" fmla="*/ 1836815 h 3752527"/>
              <a:gd name="connsiteX13" fmla="*/ 424343 w 9379192"/>
              <a:gd name="connsiteY13" fmla="*/ 1746006 h 3752527"/>
              <a:gd name="connsiteX14" fmla="*/ 1844384 w 9379192"/>
              <a:gd name="connsiteY14" fmla="*/ 1770772 h 3752527"/>
              <a:gd name="connsiteX15" fmla="*/ 2081058 w 9379192"/>
              <a:gd name="connsiteY15" fmla="*/ 1700602 h 3752527"/>
              <a:gd name="connsiteX16" fmla="*/ 1844384 w 9379192"/>
              <a:gd name="connsiteY16" fmla="*/ 1589154 h 3752527"/>
              <a:gd name="connsiteX17" fmla="*/ 922869 w 9379192"/>
              <a:gd name="connsiteY17" fmla="*/ 1506601 h 3752527"/>
              <a:gd name="connsiteX18" fmla="*/ 681160 w 9379192"/>
              <a:gd name="connsiteY18" fmla="*/ 1320855 h 3752527"/>
              <a:gd name="connsiteX19" fmla="*/ 273276 w 9379192"/>
              <a:gd name="connsiteY19" fmla="*/ 1106216 h 3752527"/>
              <a:gd name="connsiteX20" fmla="*/ 555269 w 9379192"/>
              <a:gd name="connsiteY20" fmla="*/ 928727 h 3752527"/>
              <a:gd name="connsiteX21" fmla="*/ 97029 w 9379192"/>
              <a:gd name="connsiteY21" fmla="*/ 664555 h 3752527"/>
              <a:gd name="connsiteX22" fmla="*/ 227955 w 9379192"/>
              <a:gd name="connsiteY22" fmla="*/ 317831 h 3752527"/>
              <a:gd name="connsiteX23" fmla="*/ 998402 w 9379192"/>
              <a:gd name="connsiteY23" fmla="*/ 235277 h 3752527"/>
              <a:gd name="connsiteX24" fmla="*/ 2030701 w 9379192"/>
              <a:gd name="connsiteY24" fmla="*/ 115575 h 3752527"/>
              <a:gd name="connsiteX25" fmla="*/ 3068036 w 9379192"/>
              <a:gd name="connsiteY25" fmla="*/ 12383 h 3752527"/>
              <a:gd name="connsiteX26" fmla="*/ 4105370 w 9379192"/>
              <a:gd name="connsiteY26" fmla="*/ 12383 h 3752527"/>
              <a:gd name="connsiteX27" fmla="*/ 4402472 w 9379192"/>
              <a:gd name="connsiteY27" fmla="*/ 20638 h 3752527"/>
              <a:gd name="connsiteX28" fmla="*/ 4407507 w 9379192"/>
              <a:gd name="connsiteY28" fmla="*/ 20638 h 3752527"/>
              <a:gd name="connsiteX29" fmla="*/ 5696622 w 9379192"/>
              <a:gd name="connsiteY29" fmla="*/ 57788 h 3752527"/>
              <a:gd name="connsiteX30" fmla="*/ 6175004 w 9379192"/>
              <a:gd name="connsiteY30" fmla="*/ 61915 h 3752527"/>
              <a:gd name="connsiteX31" fmla="*/ 7212339 w 9379192"/>
              <a:gd name="connsiteY31" fmla="*/ 66042 h 3752527"/>
              <a:gd name="connsiteX32" fmla="*/ 8244638 w 9379192"/>
              <a:gd name="connsiteY32" fmla="*/ 49532 h 3752527"/>
              <a:gd name="connsiteX33" fmla="*/ 9292044 w 9379192"/>
              <a:gd name="connsiteY33" fmla="*/ 0 h 3752527"/>
              <a:gd name="connsiteX34" fmla="*/ 9379192 w 9379192"/>
              <a:gd name="connsiteY34" fmla="*/ 2762 h 3752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9379192" h="3752527">
                <a:moveTo>
                  <a:pt x="9379192" y="3752527"/>
                </a:moveTo>
                <a:lnTo>
                  <a:pt x="3293459" y="3752527"/>
                </a:lnTo>
                <a:lnTo>
                  <a:pt x="3297156" y="3752055"/>
                </a:lnTo>
                <a:cubicBezTo>
                  <a:pt x="3412975" y="3736577"/>
                  <a:pt x="3551454" y="3714906"/>
                  <a:pt x="3642095" y="3690141"/>
                </a:cubicBezTo>
                <a:cubicBezTo>
                  <a:pt x="3380244" y="3686012"/>
                  <a:pt x="2347945" y="3529162"/>
                  <a:pt x="2307659" y="3500267"/>
                </a:cubicBezTo>
                <a:cubicBezTo>
                  <a:pt x="2327803" y="3492012"/>
                  <a:pt x="2358017" y="3483757"/>
                  <a:pt x="2383194" y="3475501"/>
                </a:cubicBezTo>
                <a:cubicBezTo>
                  <a:pt x="2327803" y="3450736"/>
                  <a:pt x="2282482" y="3421842"/>
                  <a:pt x="2237161" y="3376437"/>
                </a:cubicBezTo>
                <a:cubicBezTo>
                  <a:pt x="2091129" y="3223714"/>
                  <a:pt x="1844384" y="3277374"/>
                  <a:pt x="1637924" y="3219585"/>
                </a:cubicBezTo>
                <a:cubicBezTo>
                  <a:pt x="1768850" y="2897627"/>
                  <a:pt x="2116307" y="3017329"/>
                  <a:pt x="2383194" y="2955415"/>
                </a:cubicBezTo>
                <a:cubicBezTo>
                  <a:pt x="1683245" y="2765541"/>
                  <a:pt x="1819207" y="2666477"/>
                  <a:pt x="1542249" y="2596307"/>
                </a:cubicBezTo>
                <a:cubicBezTo>
                  <a:pt x="1194791" y="2509625"/>
                  <a:pt x="1114221" y="2509625"/>
                  <a:pt x="1114221" y="2509625"/>
                </a:cubicBezTo>
                <a:cubicBezTo>
                  <a:pt x="1522105" y="2245455"/>
                  <a:pt x="2010559" y="2530264"/>
                  <a:pt x="2524191" y="2059708"/>
                </a:cubicBezTo>
                <a:cubicBezTo>
                  <a:pt x="2030701" y="1993667"/>
                  <a:pt x="555269" y="1960645"/>
                  <a:pt x="238027" y="1836815"/>
                </a:cubicBezTo>
                <a:cubicBezTo>
                  <a:pt x="358880" y="1882219"/>
                  <a:pt x="368952" y="1746006"/>
                  <a:pt x="424343" y="1746006"/>
                </a:cubicBezTo>
                <a:cubicBezTo>
                  <a:pt x="892655" y="1741879"/>
                  <a:pt x="1371037" y="1820305"/>
                  <a:pt x="1844384" y="1770772"/>
                </a:cubicBezTo>
                <a:cubicBezTo>
                  <a:pt x="1929989" y="1766645"/>
                  <a:pt x="2065951" y="1803793"/>
                  <a:pt x="2081058" y="1700602"/>
                </a:cubicBezTo>
                <a:cubicBezTo>
                  <a:pt x="2096164" y="1572644"/>
                  <a:pt x="1919919" y="1601537"/>
                  <a:pt x="1844384" y="1589154"/>
                </a:cubicBezTo>
                <a:cubicBezTo>
                  <a:pt x="1537212" y="1547877"/>
                  <a:pt x="1235076" y="1531367"/>
                  <a:pt x="922869" y="1506601"/>
                </a:cubicBezTo>
                <a:cubicBezTo>
                  <a:pt x="791943" y="1494218"/>
                  <a:pt x="630804" y="1518984"/>
                  <a:pt x="681160" y="1320855"/>
                </a:cubicBezTo>
                <a:cubicBezTo>
                  <a:pt x="640874" y="1130983"/>
                  <a:pt x="399166" y="1197025"/>
                  <a:pt x="273276" y="1106216"/>
                </a:cubicBezTo>
                <a:cubicBezTo>
                  <a:pt x="333703" y="998897"/>
                  <a:pt x="504913" y="1073196"/>
                  <a:pt x="555269" y="928727"/>
                </a:cubicBezTo>
                <a:cubicBezTo>
                  <a:pt x="313560" y="974131"/>
                  <a:pt x="338738" y="660428"/>
                  <a:pt x="97029" y="664555"/>
                </a:cubicBezTo>
                <a:cubicBezTo>
                  <a:pt x="-104395" y="478810"/>
                  <a:pt x="41638" y="388001"/>
                  <a:pt x="227955" y="317831"/>
                </a:cubicBezTo>
                <a:cubicBezTo>
                  <a:pt x="469664" y="231150"/>
                  <a:pt x="736551" y="251788"/>
                  <a:pt x="998402" y="235277"/>
                </a:cubicBezTo>
                <a:cubicBezTo>
                  <a:pt x="1345860" y="198128"/>
                  <a:pt x="1678209" y="111447"/>
                  <a:pt x="2030701" y="115575"/>
                </a:cubicBezTo>
                <a:cubicBezTo>
                  <a:pt x="2363052" y="28893"/>
                  <a:pt x="2730650" y="123829"/>
                  <a:pt x="3068036" y="12383"/>
                </a:cubicBezTo>
                <a:cubicBezTo>
                  <a:pt x="3410457" y="12383"/>
                  <a:pt x="3757914" y="12383"/>
                  <a:pt x="4105370" y="12383"/>
                </a:cubicBezTo>
                <a:cubicBezTo>
                  <a:pt x="4206084" y="16510"/>
                  <a:pt x="4301759" y="16510"/>
                  <a:pt x="4402472" y="20638"/>
                </a:cubicBezTo>
                <a:cubicBezTo>
                  <a:pt x="4402472" y="20638"/>
                  <a:pt x="4407507" y="20638"/>
                  <a:pt x="4407507" y="20638"/>
                </a:cubicBezTo>
                <a:cubicBezTo>
                  <a:pt x="4840570" y="33022"/>
                  <a:pt x="5268596" y="41276"/>
                  <a:pt x="5696622" y="57788"/>
                </a:cubicBezTo>
                <a:cubicBezTo>
                  <a:pt x="5857761" y="57788"/>
                  <a:pt x="6013864" y="61915"/>
                  <a:pt x="6175004" y="61915"/>
                </a:cubicBezTo>
                <a:cubicBezTo>
                  <a:pt x="6517425" y="82553"/>
                  <a:pt x="6864883" y="94936"/>
                  <a:pt x="7212339" y="66042"/>
                </a:cubicBezTo>
                <a:cubicBezTo>
                  <a:pt x="7559796" y="90809"/>
                  <a:pt x="7897182" y="74298"/>
                  <a:pt x="8244638" y="49532"/>
                </a:cubicBezTo>
                <a:cubicBezTo>
                  <a:pt x="8597130" y="78426"/>
                  <a:pt x="8944587" y="37149"/>
                  <a:pt x="9292044" y="0"/>
                </a:cubicBezTo>
                <a:lnTo>
                  <a:pt x="9379192" y="2762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8A396A9F-1FA1-4A24-8003-2FB3AFED20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8019" y="83395"/>
            <a:ext cx="8773981" cy="3070892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0DD3DC43-6139-462D-8D7D-CEF5D6FEF8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54287"/>
            <a:ext cx="10260901" cy="3620318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16A0B256-B27C-43CE-BA4F-F830AAE70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619" y="405403"/>
            <a:ext cx="3055717" cy="2152602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Olika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perspektiv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på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samma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sak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</p:txBody>
      </p:sp>
      <p:sp>
        <p:nvSpPr>
          <p:cNvPr id="12" name="Platshållare för datum 11">
            <a:extLst>
              <a:ext uri="{FF2B5EF4-FFF2-40B4-BE49-F238E27FC236}">
                <a16:creationId xmlns:a16="http://schemas.microsoft.com/office/drawing/2014/main" id="{D79D7644-FE08-4DCC-BF91-B5DF7B24A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47289F-3140-44BF-85EB-5C6E60D074AF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2021-09-10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Platshållare för sidfot 12">
            <a:extLst>
              <a:ext uri="{FF2B5EF4-FFF2-40B4-BE49-F238E27FC236}">
                <a16:creationId xmlns:a16="http://schemas.microsoft.com/office/drawing/2014/main" id="{09F6DCB6-BB1D-4368-A486-B4F1C55BE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Thomas Häggström</a:t>
            </a:r>
          </a:p>
        </p:txBody>
      </p:sp>
      <p:sp>
        <p:nvSpPr>
          <p:cNvPr id="15" name="Platshållare för bildnummer 14">
            <a:extLst>
              <a:ext uri="{FF2B5EF4-FFF2-40B4-BE49-F238E27FC236}">
                <a16:creationId xmlns:a16="http://schemas.microsoft.com/office/drawing/2014/main" id="{E9638F14-F36B-44BE-B78F-FF514F53F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DBF16B-F6D1-4C29-8B98-A6710D72B097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17033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Rak koppling 21">
            <a:extLst>
              <a:ext uri="{FF2B5EF4-FFF2-40B4-BE49-F238E27FC236}">
                <a16:creationId xmlns:a16="http://schemas.microsoft.com/office/drawing/2014/main" id="{7A3ECDD5-DB8C-4D6A-BE2D-43496F76F424}"/>
              </a:ext>
            </a:extLst>
          </p:cNvPr>
          <p:cNvCxnSpPr>
            <a:stCxn id="5" idx="2"/>
            <a:endCxn id="8" idx="0"/>
          </p:cNvCxnSpPr>
          <p:nvPr/>
        </p:nvCxnSpPr>
        <p:spPr>
          <a:xfrm>
            <a:off x="5263200" y="2669040"/>
            <a:ext cx="1" cy="25577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ktangel 19">
            <a:extLst>
              <a:ext uri="{FF2B5EF4-FFF2-40B4-BE49-F238E27FC236}">
                <a16:creationId xmlns:a16="http://schemas.microsoft.com/office/drawing/2014/main" id="{3BD656D0-D251-437C-A053-6F46E68BE24A}"/>
              </a:ext>
            </a:extLst>
          </p:cNvPr>
          <p:cNvSpPr/>
          <p:nvPr/>
        </p:nvSpPr>
        <p:spPr>
          <a:xfrm>
            <a:off x="0" y="0"/>
            <a:ext cx="12192000" cy="145841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CCB32A7-32EE-4C70-B996-3A875450B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598" y="378460"/>
            <a:ext cx="9503833" cy="935038"/>
          </a:xfrm>
        </p:spPr>
        <p:txBody>
          <a:bodyPr>
            <a:norm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Det hänger ihop – ett exempel</a:t>
            </a:r>
          </a:p>
        </p:txBody>
      </p:sp>
      <p:cxnSp>
        <p:nvCxnSpPr>
          <p:cNvPr id="4" name="Rak koppling 3">
            <a:extLst>
              <a:ext uri="{FF2B5EF4-FFF2-40B4-BE49-F238E27FC236}">
                <a16:creationId xmlns:a16="http://schemas.microsoft.com/office/drawing/2014/main" id="{90064580-817B-4FB2-A49C-7DA7E18A867A}"/>
              </a:ext>
            </a:extLst>
          </p:cNvPr>
          <p:cNvCxnSpPr>
            <a:cxnSpLocks/>
            <a:stCxn id="9" idx="2"/>
            <a:endCxn id="12" idx="0"/>
          </p:cNvCxnSpPr>
          <p:nvPr/>
        </p:nvCxnSpPr>
        <p:spPr>
          <a:xfrm>
            <a:off x="9474775" y="2671482"/>
            <a:ext cx="0" cy="25553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ktangel 4">
            <a:extLst>
              <a:ext uri="{FF2B5EF4-FFF2-40B4-BE49-F238E27FC236}">
                <a16:creationId xmlns:a16="http://schemas.microsoft.com/office/drawing/2014/main" id="{46C12051-0AD5-40D0-A1D0-44604E10BE57}"/>
              </a:ext>
            </a:extLst>
          </p:cNvPr>
          <p:cNvSpPr/>
          <p:nvPr/>
        </p:nvSpPr>
        <p:spPr>
          <a:xfrm>
            <a:off x="3990211" y="1784782"/>
            <a:ext cx="2545977" cy="884258"/>
          </a:xfrm>
          <a:prstGeom prst="rect">
            <a:avLst/>
          </a:prstGeom>
          <a:solidFill>
            <a:srgbClr val="B36AA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Förmåga</a:t>
            </a: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542EE661-A0CB-44C7-8BCD-08FDF65EEFAC}"/>
              </a:ext>
            </a:extLst>
          </p:cNvPr>
          <p:cNvSpPr txBox="1">
            <a:spLocks/>
          </p:cNvSpPr>
          <p:nvPr/>
        </p:nvSpPr>
        <p:spPr>
          <a:xfrm>
            <a:off x="3990212" y="2934606"/>
            <a:ext cx="2545977" cy="884258"/>
          </a:xfrm>
          <a:prstGeom prst="rect">
            <a:avLst/>
          </a:prstGeom>
          <a:solidFill>
            <a:srgbClr val="CC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66700" indent="-266700" algn="l" defTabSz="957263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rgbClr val="00A9A7"/>
              </a:buClr>
              <a:buSzPct val="110000"/>
              <a:buFont typeface="Symbol" pitchFamily="18" charset="2"/>
              <a:buChar char="·"/>
              <a:defRPr sz="2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68325" indent="-192088" algn="l" defTabSz="957263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SzPct val="90000"/>
              <a:buBlip>
                <a:blip r:embed="rId3"/>
              </a:buBlip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47738" indent="-198438" algn="l" defTabSz="957263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SzPct val="90000"/>
              <a:buBlip>
                <a:blip r:embed="rId3"/>
              </a:buBlip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19213" indent="-200025" algn="l" defTabSz="957263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SzPct val="90000"/>
              <a:buBlip>
                <a:blip r:embed="rId3"/>
              </a:buBlip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695450" indent="-188913" algn="l" defTabSz="957263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SzPct val="90000"/>
              <a:buBlip>
                <a:blip r:embed="rId3"/>
              </a:buBlip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152650" indent="-188913" algn="l" defTabSz="957263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SzPct val="90000"/>
              <a:buBlip>
                <a:blip r:embed="rId3"/>
              </a:buBlip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609850" indent="-188913" algn="l" defTabSz="957263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SzPct val="90000"/>
              <a:buBlip>
                <a:blip r:embed="rId3"/>
              </a:buBlip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067050" indent="-188913" algn="l" defTabSz="957263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SzPct val="90000"/>
              <a:buBlip>
                <a:blip r:embed="rId3"/>
              </a:buBlip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524250" indent="-188913" algn="l" defTabSz="957263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SzPct val="90000"/>
              <a:buBlip>
                <a:blip r:embed="rId3"/>
              </a:buBlip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57263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rgbClr val="00A9A7"/>
              </a:buClr>
              <a:buSzPct val="110000"/>
              <a:buFont typeface="Symbol" pitchFamily="18" charset="2"/>
              <a:buNone/>
              <a:tabLst/>
              <a:defRPr/>
            </a:pPr>
            <a:r>
              <a:rPr kumimoji="0" lang="sv-SE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Processbeskrivning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F10E38A4-598B-4AAB-9405-1FBA0D2C1938}"/>
              </a:ext>
            </a:extLst>
          </p:cNvPr>
          <p:cNvSpPr/>
          <p:nvPr/>
        </p:nvSpPr>
        <p:spPr>
          <a:xfrm>
            <a:off x="3990212" y="4051000"/>
            <a:ext cx="2545977" cy="898072"/>
          </a:xfrm>
          <a:prstGeom prst="rect">
            <a:avLst/>
          </a:prstGeom>
          <a:solidFill>
            <a:srgbClr val="66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Informations-modeller</a:t>
            </a: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31AFF884-4D80-4080-A229-D07BBF3F54DA}"/>
              </a:ext>
            </a:extLst>
          </p:cNvPr>
          <p:cNvSpPr/>
          <p:nvPr/>
        </p:nvSpPr>
        <p:spPr>
          <a:xfrm>
            <a:off x="3990212" y="5226802"/>
            <a:ext cx="2545977" cy="906917"/>
          </a:xfrm>
          <a:prstGeom prst="rect">
            <a:avLst/>
          </a:prstGeom>
          <a:solidFill>
            <a:srgbClr val="7B99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Systemdiagram</a:t>
            </a: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5ACF057D-5F0E-41AD-AB60-8C518EEB178C}"/>
              </a:ext>
            </a:extLst>
          </p:cNvPr>
          <p:cNvSpPr/>
          <p:nvPr/>
        </p:nvSpPr>
        <p:spPr>
          <a:xfrm>
            <a:off x="7595749" y="1787224"/>
            <a:ext cx="3758051" cy="884258"/>
          </a:xfrm>
          <a:prstGeom prst="rect">
            <a:avLst/>
          </a:prstGeom>
          <a:solidFill>
            <a:srgbClr val="B36AA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Personuppgiftshantering</a:t>
            </a: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Platshållare för innehåll 5">
            <a:extLst>
              <a:ext uri="{FF2B5EF4-FFF2-40B4-BE49-F238E27FC236}">
                <a16:creationId xmlns:a16="http://schemas.microsoft.com/office/drawing/2014/main" id="{7F63BDBF-15DD-4E66-9E89-ABCF14266879}"/>
              </a:ext>
            </a:extLst>
          </p:cNvPr>
          <p:cNvSpPr txBox="1">
            <a:spLocks/>
          </p:cNvSpPr>
          <p:nvPr/>
        </p:nvSpPr>
        <p:spPr>
          <a:xfrm>
            <a:off x="7595749" y="2934606"/>
            <a:ext cx="3758051" cy="884258"/>
          </a:xfrm>
          <a:prstGeom prst="rect">
            <a:avLst/>
          </a:prstGeom>
          <a:solidFill>
            <a:srgbClr val="CC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Processer för tilldelning och upprätthållande 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F59B16FB-FB57-4960-A901-1F6591BB5B89}"/>
              </a:ext>
            </a:extLst>
          </p:cNvPr>
          <p:cNvSpPr/>
          <p:nvPr/>
        </p:nvSpPr>
        <p:spPr>
          <a:xfrm>
            <a:off x="7595749" y="4051000"/>
            <a:ext cx="3758051" cy="898072"/>
          </a:xfrm>
          <a:prstGeom prst="rect">
            <a:avLst/>
          </a:prstGeom>
          <a:solidFill>
            <a:srgbClr val="66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Beskrivna begrepp, dess relationer och attribut </a:t>
            </a:r>
            <a:endParaRPr kumimoji="0" lang="sv-SE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68D22C48-55B1-4445-9C22-45953416C22E}"/>
              </a:ext>
            </a:extLst>
          </p:cNvPr>
          <p:cNvSpPr/>
          <p:nvPr/>
        </p:nvSpPr>
        <p:spPr>
          <a:xfrm>
            <a:off x="7595749" y="5226802"/>
            <a:ext cx="3758051" cy="906917"/>
          </a:xfrm>
          <a:prstGeom prst="rect">
            <a:avLst/>
          </a:prstGeom>
          <a:solidFill>
            <a:srgbClr val="7B99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Beskriven systemlogik och infrastruktur, bl.a. involverade system och beroenden</a:t>
            </a:r>
            <a:endParaRPr kumimoji="0" lang="sv-SE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3" name="Rak koppling 12">
            <a:extLst>
              <a:ext uri="{FF2B5EF4-FFF2-40B4-BE49-F238E27FC236}">
                <a16:creationId xmlns:a16="http://schemas.microsoft.com/office/drawing/2014/main" id="{287AC041-686D-4E02-8A62-11BC0011157E}"/>
              </a:ext>
            </a:extLst>
          </p:cNvPr>
          <p:cNvCxnSpPr>
            <a:cxnSpLocks/>
            <a:stCxn id="5" idx="3"/>
            <a:endCxn id="9" idx="1"/>
          </p:cNvCxnSpPr>
          <p:nvPr/>
        </p:nvCxnSpPr>
        <p:spPr>
          <a:xfrm>
            <a:off x="6536188" y="2226911"/>
            <a:ext cx="1059561" cy="24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k koppling 13">
            <a:extLst>
              <a:ext uri="{FF2B5EF4-FFF2-40B4-BE49-F238E27FC236}">
                <a16:creationId xmlns:a16="http://schemas.microsoft.com/office/drawing/2014/main" id="{92535CFD-D18F-4CC9-9F4F-2643A25A0AB8}"/>
              </a:ext>
            </a:extLst>
          </p:cNvPr>
          <p:cNvCxnSpPr>
            <a:cxnSpLocks/>
            <a:stCxn id="6" idx="3"/>
            <a:endCxn id="10" idx="1"/>
          </p:cNvCxnSpPr>
          <p:nvPr/>
        </p:nvCxnSpPr>
        <p:spPr>
          <a:xfrm>
            <a:off x="6536189" y="3376735"/>
            <a:ext cx="10595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k koppling 14">
            <a:extLst>
              <a:ext uri="{FF2B5EF4-FFF2-40B4-BE49-F238E27FC236}">
                <a16:creationId xmlns:a16="http://schemas.microsoft.com/office/drawing/2014/main" id="{1095F98C-E5A7-40C8-B1C8-0391CFC26B39}"/>
              </a:ext>
            </a:extLst>
          </p:cNvPr>
          <p:cNvCxnSpPr>
            <a:cxnSpLocks/>
            <a:stCxn id="7" idx="3"/>
            <a:endCxn id="11" idx="1"/>
          </p:cNvCxnSpPr>
          <p:nvPr/>
        </p:nvCxnSpPr>
        <p:spPr>
          <a:xfrm>
            <a:off x="6536189" y="4500036"/>
            <a:ext cx="10595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k koppling 15">
            <a:extLst>
              <a:ext uri="{FF2B5EF4-FFF2-40B4-BE49-F238E27FC236}">
                <a16:creationId xmlns:a16="http://schemas.microsoft.com/office/drawing/2014/main" id="{8D9BCCFA-1124-4031-9E0C-E1B04BC3C419}"/>
              </a:ext>
            </a:extLst>
          </p:cNvPr>
          <p:cNvCxnSpPr>
            <a:cxnSpLocks/>
            <a:stCxn id="8" idx="3"/>
            <a:endCxn id="12" idx="1"/>
          </p:cNvCxnSpPr>
          <p:nvPr/>
        </p:nvCxnSpPr>
        <p:spPr>
          <a:xfrm>
            <a:off x="6536189" y="5680261"/>
            <a:ext cx="10595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Bildobjekt 18">
            <a:extLst>
              <a:ext uri="{FF2B5EF4-FFF2-40B4-BE49-F238E27FC236}">
                <a16:creationId xmlns:a16="http://schemas.microsoft.com/office/drawing/2014/main" id="{7C198D67-741E-457E-A881-3CF77794C8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15929" y="30813"/>
            <a:ext cx="1676071" cy="935038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4EC58632-495E-48B3-BC67-E78DF7DA9D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6752" y="3885287"/>
            <a:ext cx="1836762" cy="1277659"/>
          </a:xfrm>
          <a:prstGeom prst="rect">
            <a:avLst/>
          </a:prstGeom>
        </p:spPr>
      </p:pic>
      <p:pic>
        <p:nvPicPr>
          <p:cNvPr id="21" name="Bildobjekt 20">
            <a:extLst>
              <a:ext uri="{FF2B5EF4-FFF2-40B4-BE49-F238E27FC236}">
                <a16:creationId xmlns:a16="http://schemas.microsoft.com/office/drawing/2014/main" id="{650F1907-5794-46DF-984B-FE58DFD256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46127" y="1591228"/>
            <a:ext cx="2107387" cy="1173145"/>
          </a:xfrm>
          <a:prstGeom prst="rect">
            <a:avLst/>
          </a:prstGeom>
        </p:spPr>
      </p:pic>
      <p:pic>
        <p:nvPicPr>
          <p:cNvPr id="17" name="Bildobjekt 16">
            <a:extLst>
              <a:ext uri="{FF2B5EF4-FFF2-40B4-BE49-F238E27FC236}">
                <a16:creationId xmlns:a16="http://schemas.microsoft.com/office/drawing/2014/main" id="{861FD1AC-51F2-4A24-8BDF-40F6F875B1A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51250" y="2923723"/>
            <a:ext cx="2102264" cy="906917"/>
          </a:xfrm>
          <a:prstGeom prst="rect">
            <a:avLst/>
          </a:prstGeom>
        </p:spPr>
      </p:pic>
      <p:sp>
        <p:nvSpPr>
          <p:cNvPr id="23" name="textruta 22">
            <a:extLst>
              <a:ext uri="{FF2B5EF4-FFF2-40B4-BE49-F238E27FC236}">
                <a16:creationId xmlns:a16="http://schemas.microsoft.com/office/drawing/2014/main" id="{70FFEFDB-EA1B-43BB-B723-DA96BE4E9D2E}"/>
              </a:ext>
            </a:extLst>
          </p:cNvPr>
          <p:cNvSpPr txBox="1"/>
          <p:nvPr/>
        </p:nvSpPr>
        <p:spPr>
          <a:xfrm>
            <a:off x="1418234" y="1993134"/>
            <a:ext cx="545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Ex.</a:t>
            </a:r>
          </a:p>
        </p:txBody>
      </p:sp>
      <p:sp>
        <p:nvSpPr>
          <p:cNvPr id="24" name="textruta 23">
            <a:extLst>
              <a:ext uri="{FF2B5EF4-FFF2-40B4-BE49-F238E27FC236}">
                <a16:creationId xmlns:a16="http://schemas.microsoft.com/office/drawing/2014/main" id="{1029DF81-978F-490A-826F-07BC02BCC0FD}"/>
              </a:ext>
            </a:extLst>
          </p:cNvPr>
          <p:cNvSpPr txBox="1"/>
          <p:nvPr/>
        </p:nvSpPr>
        <p:spPr>
          <a:xfrm>
            <a:off x="1418234" y="3192069"/>
            <a:ext cx="545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Ex.</a:t>
            </a:r>
          </a:p>
        </p:txBody>
      </p:sp>
      <p:sp>
        <p:nvSpPr>
          <p:cNvPr id="25" name="textruta 24">
            <a:extLst>
              <a:ext uri="{FF2B5EF4-FFF2-40B4-BE49-F238E27FC236}">
                <a16:creationId xmlns:a16="http://schemas.microsoft.com/office/drawing/2014/main" id="{888A592C-2A21-4082-9F1E-203AD66785EB}"/>
              </a:ext>
            </a:extLst>
          </p:cNvPr>
          <p:cNvSpPr txBox="1"/>
          <p:nvPr/>
        </p:nvSpPr>
        <p:spPr>
          <a:xfrm>
            <a:off x="1418234" y="4339450"/>
            <a:ext cx="545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Ex.</a:t>
            </a:r>
          </a:p>
        </p:txBody>
      </p:sp>
      <p:sp>
        <p:nvSpPr>
          <p:cNvPr id="26" name="textruta 25">
            <a:extLst>
              <a:ext uri="{FF2B5EF4-FFF2-40B4-BE49-F238E27FC236}">
                <a16:creationId xmlns:a16="http://schemas.microsoft.com/office/drawing/2014/main" id="{582E448A-8D02-464B-BB31-1A840716F13F}"/>
              </a:ext>
            </a:extLst>
          </p:cNvPr>
          <p:cNvSpPr txBox="1"/>
          <p:nvPr/>
        </p:nvSpPr>
        <p:spPr>
          <a:xfrm>
            <a:off x="1418234" y="5495862"/>
            <a:ext cx="545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Ex.</a:t>
            </a:r>
          </a:p>
        </p:txBody>
      </p:sp>
      <p:pic>
        <p:nvPicPr>
          <p:cNvPr id="27" name="Bildobjekt 26">
            <a:extLst>
              <a:ext uri="{FF2B5EF4-FFF2-40B4-BE49-F238E27FC236}">
                <a16:creationId xmlns:a16="http://schemas.microsoft.com/office/drawing/2014/main" id="{5D44D862-65F9-4D84-822C-4708D8E41DA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01838" y="5251154"/>
            <a:ext cx="1549893" cy="1143046"/>
          </a:xfrm>
          <a:prstGeom prst="rect">
            <a:avLst/>
          </a:prstGeom>
        </p:spPr>
      </p:pic>
      <p:cxnSp>
        <p:nvCxnSpPr>
          <p:cNvPr id="29" name="Rak koppling 28">
            <a:extLst>
              <a:ext uri="{FF2B5EF4-FFF2-40B4-BE49-F238E27FC236}">
                <a16:creationId xmlns:a16="http://schemas.microsoft.com/office/drawing/2014/main" id="{8F5639FE-170E-4123-8333-7CCFCBAAB2D7}"/>
              </a:ext>
            </a:extLst>
          </p:cNvPr>
          <p:cNvCxnSpPr/>
          <p:nvPr/>
        </p:nvCxnSpPr>
        <p:spPr>
          <a:xfrm flipH="1">
            <a:off x="685800" y="2177800"/>
            <a:ext cx="1430952" cy="89197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ak koppling 29">
            <a:extLst>
              <a:ext uri="{FF2B5EF4-FFF2-40B4-BE49-F238E27FC236}">
                <a16:creationId xmlns:a16="http://schemas.microsoft.com/office/drawing/2014/main" id="{552B527D-DDAB-49AA-A13E-3EC6E18C02D1}"/>
              </a:ext>
            </a:extLst>
          </p:cNvPr>
          <p:cNvCxnSpPr>
            <a:cxnSpLocks/>
          </p:cNvCxnSpPr>
          <p:nvPr/>
        </p:nvCxnSpPr>
        <p:spPr>
          <a:xfrm flipH="1">
            <a:off x="3035133" y="2758405"/>
            <a:ext cx="43299" cy="2141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ak koppling 32">
            <a:extLst>
              <a:ext uri="{FF2B5EF4-FFF2-40B4-BE49-F238E27FC236}">
                <a16:creationId xmlns:a16="http://schemas.microsoft.com/office/drawing/2014/main" id="{AB62DF48-BCE4-411D-B16B-40A7D3CF2760}"/>
              </a:ext>
            </a:extLst>
          </p:cNvPr>
          <p:cNvCxnSpPr>
            <a:cxnSpLocks/>
          </p:cNvCxnSpPr>
          <p:nvPr/>
        </p:nvCxnSpPr>
        <p:spPr>
          <a:xfrm>
            <a:off x="2444522" y="3561401"/>
            <a:ext cx="151235" cy="9386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Rak koppling 35">
            <a:extLst>
              <a:ext uri="{FF2B5EF4-FFF2-40B4-BE49-F238E27FC236}">
                <a16:creationId xmlns:a16="http://schemas.microsoft.com/office/drawing/2014/main" id="{355E50C3-0B8B-466D-B21F-48FE77B6C9DE}"/>
              </a:ext>
            </a:extLst>
          </p:cNvPr>
          <p:cNvCxnSpPr>
            <a:cxnSpLocks/>
          </p:cNvCxnSpPr>
          <p:nvPr/>
        </p:nvCxnSpPr>
        <p:spPr>
          <a:xfrm flipV="1">
            <a:off x="2800498" y="3561401"/>
            <a:ext cx="0" cy="12355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Rak koppling 40">
            <a:extLst>
              <a:ext uri="{FF2B5EF4-FFF2-40B4-BE49-F238E27FC236}">
                <a16:creationId xmlns:a16="http://schemas.microsoft.com/office/drawing/2014/main" id="{945D2E35-35D2-44A3-A81D-F38DB1C36211}"/>
              </a:ext>
            </a:extLst>
          </p:cNvPr>
          <p:cNvCxnSpPr>
            <a:cxnSpLocks/>
          </p:cNvCxnSpPr>
          <p:nvPr/>
        </p:nvCxnSpPr>
        <p:spPr>
          <a:xfrm flipV="1">
            <a:off x="3160727" y="3561401"/>
            <a:ext cx="224730" cy="7780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Rak koppling 43">
            <a:extLst>
              <a:ext uri="{FF2B5EF4-FFF2-40B4-BE49-F238E27FC236}">
                <a16:creationId xmlns:a16="http://schemas.microsoft.com/office/drawing/2014/main" id="{3F057C87-A612-4E93-B9E2-4E4EA9A1521B}"/>
              </a:ext>
            </a:extLst>
          </p:cNvPr>
          <p:cNvCxnSpPr>
            <a:cxnSpLocks/>
          </p:cNvCxnSpPr>
          <p:nvPr/>
        </p:nvCxnSpPr>
        <p:spPr>
          <a:xfrm flipV="1">
            <a:off x="2800498" y="4949072"/>
            <a:ext cx="153396" cy="6352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ktangel 46">
            <a:extLst>
              <a:ext uri="{FF2B5EF4-FFF2-40B4-BE49-F238E27FC236}">
                <a16:creationId xmlns:a16="http://schemas.microsoft.com/office/drawing/2014/main" id="{76BBC361-AD73-448D-888D-0C8648B7A992}"/>
              </a:ext>
            </a:extLst>
          </p:cNvPr>
          <p:cNvSpPr/>
          <p:nvPr/>
        </p:nvSpPr>
        <p:spPr>
          <a:xfrm>
            <a:off x="250371" y="3069771"/>
            <a:ext cx="963122" cy="718459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8" name="Rektangel 47">
            <a:extLst>
              <a:ext uri="{FF2B5EF4-FFF2-40B4-BE49-F238E27FC236}">
                <a16:creationId xmlns:a16="http://schemas.microsoft.com/office/drawing/2014/main" id="{5B578D88-F8C4-44E0-99F7-DA5F1385725A}"/>
              </a:ext>
            </a:extLst>
          </p:cNvPr>
          <p:cNvSpPr/>
          <p:nvPr/>
        </p:nvSpPr>
        <p:spPr>
          <a:xfrm>
            <a:off x="250371" y="4184350"/>
            <a:ext cx="963122" cy="718459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9" name="Rektangel 48">
            <a:extLst>
              <a:ext uri="{FF2B5EF4-FFF2-40B4-BE49-F238E27FC236}">
                <a16:creationId xmlns:a16="http://schemas.microsoft.com/office/drawing/2014/main" id="{EB0A8092-753B-432C-B42D-870BADDDCA4A}"/>
              </a:ext>
            </a:extLst>
          </p:cNvPr>
          <p:cNvSpPr/>
          <p:nvPr/>
        </p:nvSpPr>
        <p:spPr>
          <a:xfrm>
            <a:off x="259037" y="5321030"/>
            <a:ext cx="963122" cy="718459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50" name="Rak koppling 49">
            <a:extLst>
              <a:ext uri="{FF2B5EF4-FFF2-40B4-BE49-F238E27FC236}">
                <a16:creationId xmlns:a16="http://schemas.microsoft.com/office/drawing/2014/main" id="{7B67C9D1-A945-4B6D-A567-2DAC80F1C6F0}"/>
              </a:ext>
            </a:extLst>
          </p:cNvPr>
          <p:cNvCxnSpPr>
            <a:cxnSpLocks/>
          </p:cNvCxnSpPr>
          <p:nvPr/>
        </p:nvCxnSpPr>
        <p:spPr>
          <a:xfrm flipV="1">
            <a:off x="467950" y="3520658"/>
            <a:ext cx="36099" cy="97937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Rak koppling 51">
            <a:extLst>
              <a:ext uri="{FF2B5EF4-FFF2-40B4-BE49-F238E27FC236}">
                <a16:creationId xmlns:a16="http://schemas.microsoft.com/office/drawing/2014/main" id="{BC8CA554-AD63-4074-A138-F71C57DF473C}"/>
              </a:ext>
            </a:extLst>
          </p:cNvPr>
          <p:cNvCxnSpPr>
            <a:cxnSpLocks/>
          </p:cNvCxnSpPr>
          <p:nvPr/>
        </p:nvCxnSpPr>
        <p:spPr>
          <a:xfrm flipV="1">
            <a:off x="817460" y="3376735"/>
            <a:ext cx="20740" cy="1166844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Rak koppling 53">
            <a:extLst>
              <a:ext uri="{FF2B5EF4-FFF2-40B4-BE49-F238E27FC236}">
                <a16:creationId xmlns:a16="http://schemas.microsoft.com/office/drawing/2014/main" id="{C9E1049B-35E7-417B-93F5-F06E11927AE5}"/>
              </a:ext>
            </a:extLst>
          </p:cNvPr>
          <p:cNvCxnSpPr>
            <a:cxnSpLocks/>
          </p:cNvCxnSpPr>
          <p:nvPr/>
        </p:nvCxnSpPr>
        <p:spPr>
          <a:xfrm flipV="1">
            <a:off x="650149" y="4741565"/>
            <a:ext cx="36099" cy="97937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Rak koppling 54">
            <a:extLst>
              <a:ext uri="{FF2B5EF4-FFF2-40B4-BE49-F238E27FC236}">
                <a16:creationId xmlns:a16="http://schemas.microsoft.com/office/drawing/2014/main" id="{66D7CC95-045D-4A88-BC1E-86E41F84E406}"/>
              </a:ext>
            </a:extLst>
          </p:cNvPr>
          <p:cNvCxnSpPr>
            <a:cxnSpLocks/>
          </p:cNvCxnSpPr>
          <p:nvPr/>
        </p:nvCxnSpPr>
        <p:spPr>
          <a:xfrm flipV="1">
            <a:off x="1005479" y="4524116"/>
            <a:ext cx="51713" cy="119682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5659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uiExpand="1" build="p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23" grpId="0"/>
      <p:bldP spid="24" grpId="0"/>
      <p:bldP spid="25" grpId="0"/>
      <p:bldP spid="26" grpId="0"/>
      <p:bldP spid="47" grpId="0" animBg="1"/>
      <p:bldP spid="48" grpId="0" animBg="1"/>
      <p:bldP spid="4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5B6FB954-D825-41EF-BDB2-DB561DCFFC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773" y="3300342"/>
            <a:ext cx="3523722" cy="597500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991CC400-898A-49A8-826A-304DBCFFF8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36" y="2318707"/>
            <a:ext cx="1807097" cy="2220585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4C1D470A-65EA-4510-9982-6B1A02A3992E}"/>
              </a:ext>
            </a:extLst>
          </p:cNvPr>
          <p:cNvSpPr txBox="1"/>
          <p:nvPr/>
        </p:nvSpPr>
        <p:spPr>
          <a:xfrm>
            <a:off x="1236938" y="4216126"/>
            <a:ext cx="14962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Medarbetare får samsyn</a:t>
            </a:r>
          </a:p>
        </p:txBody>
      </p:sp>
      <p:pic>
        <p:nvPicPr>
          <p:cNvPr id="9" name="Bildobjekt 8" descr="En bild som visar leksak, LEGO&#10;&#10;Automatiskt genererad beskrivning">
            <a:extLst>
              <a:ext uri="{FF2B5EF4-FFF2-40B4-BE49-F238E27FC236}">
                <a16:creationId xmlns:a16="http://schemas.microsoft.com/office/drawing/2014/main" id="{A8A0ADD8-64B1-489E-AB09-82EDBDBF63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9497" y="2002177"/>
            <a:ext cx="1897401" cy="1995543"/>
          </a:xfrm>
          <a:prstGeom prst="rect">
            <a:avLst/>
          </a:prstGeom>
        </p:spPr>
      </p:pic>
      <p:sp>
        <p:nvSpPr>
          <p:cNvPr id="10" name="textruta 9">
            <a:extLst>
              <a:ext uri="{FF2B5EF4-FFF2-40B4-BE49-F238E27FC236}">
                <a16:creationId xmlns:a16="http://schemas.microsoft.com/office/drawing/2014/main" id="{F4A0083F-FADE-41AC-8D47-A176513D3D73}"/>
              </a:ext>
            </a:extLst>
          </p:cNvPr>
          <p:cNvSpPr txBox="1"/>
          <p:nvPr/>
        </p:nvSpPr>
        <p:spPr>
          <a:xfrm>
            <a:off x="9169101" y="3899596"/>
            <a:ext cx="2553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Leverantör vet vad deras produkt ska stödja</a:t>
            </a: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AA7414FD-14E0-4A4A-AF7A-FE89525E39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98508" y="1173757"/>
            <a:ext cx="2048350" cy="1144950"/>
          </a:xfrm>
          <a:prstGeom prst="rect">
            <a:avLst/>
          </a:prstGeom>
        </p:spPr>
      </p:pic>
      <p:cxnSp>
        <p:nvCxnSpPr>
          <p:cNvPr id="13" name="Rak koppling 12">
            <a:extLst>
              <a:ext uri="{FF2B5EF4-FFF2-40B4-BE49-F238E27FC236}">
                <a16:creationId xmlns:a16="http://schemas.microsoft.com/office/drawing/2014/main" id="{E80E8853-DA71-4495-BDFC-E441BDE74DC9}"/>
              </a:ext>
            </a:extLst>
          </p:cNvPr>
          <p:cNvCxnSpPr>
            <a:cxnSpLocks/>
          </p:cNvCxnSpPr>
          <p:nvPr/>
        </p:nvCxnSpPr>
        <p:spPr>
          <a:xfrm flipH="1">
            <a:off x="4272744" y="1746232"/>
            <a:ext cx="1349939" cy="15702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k koppling 13">
            <a:extLst>
              <a:ext uri="{FF2B5EF4-FFF2-40B4-BE49-F238E27FC236}">
                <a16:creationId xmlns:a16="http://schemas.microsoft.com/office/drawing/2014/main" id="{A639352C-2E2F-429A-8EC5-162A04A75262}"/>
              </a:ext>
            </a:extLst>
          </p:cNvPr>
          <p:cNvCxnSpPr>
            <a:cxnSpLocks/>
          </p:cNvCxnSpPr>
          <p:nvPr/>
        </p:nvCxnSpPr>
        <p:spPr>
          <a:xfrm>
            <a:off x="5879103" y="1785798"/>
            <a:ext cx="1216058" cy="15306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ruta 20">
            <a:extLst>
              <a:ext uri="{FF2B5EF4-FFF2-40B4-BE49-F238E27FC236}">
                <a16:creationId xmlns:a16="http://schemas.microsoft.com/office/drawing/2014/main" id="{1D9875F1-8EB9-4BF1-9C76-3840AFD06C9C}"/>
              </a:ext>
            </a:extLst>
          </p:cNvPr>
          <p:cNvSpPr txBox="1"/>
          <p:nvPr/>
        </p:nvSpPr>
        <p:spPr>
          <a:xfrm>
            <a:off x="4126392" y="490498"/>
            <a:ext cx="33531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Ledningen kan prioritera rätt genom förståelse på förmågenivå </a:t>
            </a:r>
          </a:p>
        </p:txBody>
      </p:sp>
      <p:pic>
        <p:nvPicPr>
          <p:cNvPr id="22" name="Bildobjekt 21">
            <a:extLst>
              <a:ext uri="{FF2B5EF4-FFF2-40B4-BE49-F238E27FC236}">
                <a16:creationId xmlns:a16="http://schemas.microsoft.com/office/drawing/2014/main" id="{7B15D053-446F-4A1F-9068-453C3AF1ADE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05" r="1696" b="-2"/>
          <a:stretch/>
        </p:blipFill>
        <p:spPr>
          <a:xfrm>
            <a:off x="7529373" y="250326"/>
            <a:ext cx="1092113" cy="1202725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ln>
            <a:solidFill>
              <a:schemeClr val="tx1"/>
            </a:solidFill>
          </a:ln>
          <a:effectLst>
            <a:softEdge rad="0"/>
          </a:effectLst>
        </p:spPr>
      </p:pic>
      <p:cxnSp>
        <p:nvCxnSpPr>
          <p:cNvPr id="23" name="Rak koppling 22">
            <a:extLst>
              <a:ext uri="{FF2B5EF4-FFF2-40B4-BE49-F238E27FC236}">
                <a16:creationId xmlns:a16="http://schemas.microsoft.com/office/drawing/2014/main" id="{DE086F8C-6B3C-4F75-812B-CE6EEFC281A6}"/>
              </a:ext>
            </a:extLst>
          </p:cNvPr>
          <p:cNvCxnSpPr>
            <a:cxnSpLocks/>
          </p:cNvCxnSpPr>
          <p:nvPr/>
        </p:nvCxnSpPr>
        <p:spPr>
          <a:xfrm flipH="1">
            <a:off x="4598508" y="3888953"/>
            <a:ext cx="746234" cy="79734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Bildobjekt 24">
            <a:extLst>
              <a:ext uri="{FF2B5EF4-FFF2-40B4-BE49-F238E27FC236}">
                <a16:creationId xmlns:a16="http://schemas.microsoft.com/office/drawing/2014/main" id="{10CAD242-E0DB-4BBA-8947-E86AF2A314E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44551" y="4332687"/>
            <a:ext cx="1082220" cy="799729"/>
          </a:xfrm>
          <a:prstGeom prst="rect">
            <a:avLst/>
          </a:prstGeom>
        </p:spPr>
      </p:pic>
      <p:pic>
        <p:nvPicPr>
          <p:cNvPr id="26" name="Bildobjekt 25">
            <a:extLst>
              <a:ext uri="{FF2B5EF4-FFF2-40B4-BE49-F238E27FC236}">
                <a16:creationId xmlns:a16="http://schemas.microsoft.com/office/drawing/2014/main" id="{45BDC481-44B0-4AE2-8AE7-C2846061090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01659" y="5165903"/>
            <a:ext cx="1276196" cy="797348"/>
          </a:xfrm>
          <a:prstGeom prst="rect">
            <a:avLst/>
          </a:prstGeom>
        </p:spPr>
      </p:pic>
      <p:pic>
        <p:nvPicPr>
          <p:cNvPr id="27" name="Bildobjekt 26">
            <a:extLst>
              <a:ext uri="{FF2B5EF4-FFF2-40B4-BE49-F238E27FC236}">
                <a16:creationId xmlns:a16="http://schemas.microsoft.com/office/drawing/2014/main" id="{4FD6ACC0-56E7-413C-94FE-86B0C7F6109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70364" y="5089201"/>
            <a:ext cx="1205650" cy="834191"/>
          </a:xfrm>
          <a:prstGeom prst="rect">
            <a:avLst/>
          </a:prstGeom>
        </p:spPr>
      </p:pic>
      <p:sp>
        <p:nvSpPr>
          <p:cNvPr id="28" name="textruta 27">
            <a:extLst>
              <a:ext uri="{FF2B5EF4-FFF2-40B4-BE49-F238E27FC236}">
                <a16:creationId xmlns:a16="http://schemas.microsoft.com/office/drawing/2014/main" id="{C5350F15-733F-4DA0-8E2B-9253CF103154}"/>
              </a:ext>
            </a:extLst>
          </p:cNvPr>
          <p:cNvSpPr txBox="1"/>
          <p:nvPr/>
        </p:nvSpPr>
        <p:spPr>
          <a:xfrm>
            <a:off x="2170364" y="5996738"/>
            <a:ext cx="2507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Beskriven information</a:t>
            </a:r>
          </a:p>
        </p:txBody>
      </p:sp>
      <p:cxnSp>
        <p:nvCxnSpPr>
          <p:cNvPr id="29" name="Rak koppling 28">
            <a:extLst>
              <a:ext uri="{FF2B5EF4-FFF2-40B4-BE49-F238E27FC236}">
                <a16:creationId xmlns:a16="http://schemas.microsoft.com/office/drawing/2014/main" id="{5CA09037-5B86-4276-AFEC-956B0C962F07}"/>
              </a:ext>
            </a:extLst>
          </p:cNvPr>
          <p:cNvCxnSpPr>
            <a:cxnSpLocks/>
          </p:cNvCxnSpPr>
          <p:nvPr/>
        </p:nvCxnSpPr>
        <p:spPr>
          <a:xfrm>
            <a:off x="4716802" y="5327320"/>
            <a:ext cx="1086141" cy="2571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Bildobjekt 30">
            <a:extLst>
              <a:ext uri="{FF2B5EF4-FFF2-40B4-BE49-F238E27FC236}">
                <a16:creationId xmlns:a16="http://schemas.microsoft.com/office/drawing/2014/main" id="{CFDDB3AA-1730-4270-83F9-5CDBB584C54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47323" y="5584493"/>
            <a:ext cx="1276196" cy="1031292"/>
          </a:xfrm>
          <a:prstGeom prst="rect">
            <a:avLst/>
          </a:prstGeom>
        </p:spPr>
      </p:pic>
      <p:sp>
        <p:nvSpPr>
          <p:cNvPr id="32" name="textruta 31">
            <a:extLst>
              <a:ext uri="{FF2B5EF4-FFF2-40B4-BE49-F238E27FC236}">
                <a16:creationId xmlns:a16="http://schemas.microsoft.com/office/drawing/2014/main" id="{B9F75E8D-EC0D-482B-B4D7-385F1FA25455}"/>
              </a:ext>
            </a:extLst>
          </p:cNvPr>
          <p:cNvSpPr txBox="1"/>
          <p:nvPr/>
        </p:nvSpPr>
        <p:spPr>
          <a:xfrm>
            <a:off x="5847323" y="6549108"/>
            <a:ext cx="2507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Beskriven realisering</a:t>
            </a:r>
          </a:p>
        </p:txBody>
      </p:sp>
      <p:pic>
        <p:nvPicPr>
          <p:cNvPr id="33" name="Bildobjekt 32">
            <a:extLst>
              <a:ext uri="{FF2B5EF4-FFF2-40B4-BE49-F238E27FC236}">
                <a16:creationId xmlns:a16="http://schemas.microsoft.com/office/drawing/2014/main" id="{235539A5-F39B-4086-B1D1-4E192BC79EE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54452" y="5887007"/>
            <a:ext cx="962133" cy="712640"/>
          </a:xfrm>
          <a:prstGeom prst="rect">
            <a:avLst/>
          </a:prstGeom>
        </p:spPr>
      </p:pic>
      <p:pic>
        <p:nvPicPr>
          <p:cNvPr id="36" name="Bildobjekt 35" descr="En bild som visar text, dator, elektronik, inomhus&#10;&#10;Automatiskt genererad beskrivning">
            <a:extLst>
              <a:ext uri="{FF2B5EF4-FFF2-40B4-BE49-F238E27FC236}">
                <a16:creationId xmlns:a16="http://schemas.microsoft.com/office/drawing/2014/main" id="{25FB0F90-0618-46C5-A0A2-B078E71D050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4814" y="4898598"/>
            <a:ext cx="1428750" cy="1428750"/>
          </a:xfrm>
          <a:prstGeom prst="rect">
            <a:avLst/>
          </a:prstGeom>
        </p:spPr>
      </p:pic>
      <p:sp>
        <p:nvSpPr>
          <p:cNvPr id="37" name="textruta 36">
            <a:extLst>
              <a:ext uri="{FF2B5EF4-FFF2-40B4-BE49-F238E27FC236}">
                <a16:creationId xmlns:a16="http://schemas.microsoft.com/office/drawing/2014/main" id="{1B73AE99-EBB2-4AC5-94FA-C7CC9BA0306E}"/>
              </a:ext>
            </a:extLst>
          </p:cNvPr>
          <p:cNvSpPr txBox="1"/>
          <p:nvPr/>
        </p:nvSpPr>
        <p:spPr>
          <a:xfrm>
            <a:off x="8897815" y="6100139"/>
            <a:ext cx="3038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IT vet vilket verksamhetsstöd de bidrar till</a:t>
            </a:r>
          </a:p>
        </p:txBody>
      </p:sp>
    </p:spTree>
    <p:extLst>
      <p:ext uri="{BB962C8B-B14F-4D97-AF65-F5344CB8AC3E}">
        <p14:creationId xmlns:p14="http://schemas.microsoft.com/office/powerpoint/2010/main" val="1515300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21" grpId="0"/>
      <p:bldP spid="28" grpId="0"/>
      <p:bldP spid="32" grpId="0"/>
      <p:bldP spid="3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ECA226B-E041-417A-A881-2BAF5666C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9980" y="4277356"/>
            <a:ext cx="9966960" cy="156032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800" dirty="0">
                <a:solidFill>
                  <a:srgbClr val="6A555B"/>
                </a:solidFill>
              </a:rPr>
              <a:t>Paus, vi </a:t>
            </a:r>
            <a:r>
              <a:rPr lang="en-US" sz="5800" dirty="0" err="1">
                <a:solidFill>
                  <a:srgbClr val="6A555B"/>
                </a:solidFill>
              </a:rPr>
              <a:t>startar</a:t>
            </a:r>
            <a:r>
              <a:rPr lang="en-US" sz="5800" dirty="0">
                <a:solidFill>
                  <a:srgbClr val="6A555B"/>
                </a:solidFill>
              </a:rPr>
              <a:t> 11:05 </a:t>
            </a:r>
            <a:r>
              <a:rPr lang="en-US" sz="5800" dirty="0" err="1">
                <a:solidFill>
                  <a:srgbClr val="6A555B"/>
                </a:solidFill>
              </a:rPr>
              <a:t>igen</a:t>
            </a:r>
            <a:endParaRPr lang="en-US" sz="5800" dirty="0">
              <a:solidFill>
                <a:srgbClr val="6A555B"/>
              </a:solidFill>
            </a:endParaRPr>
          </a:p>
        </p:txBody>
      </p:sp>
      <p:pic>
        <p:nvPicPr>
          <p:cNvPr id="4" name="Platshållare för innehåll 3">
            <a:extLst>
              <a:ext uri="{FF2B5EF4-FFF2-40B4-BE49-F238E27FC236}">
                <a16:creationId xmlns:a16="http://schemas.microsoft.com/office/drawing/2014/main" id="{2BA39033-B463-4B97-BB4C-DEAACC11E2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303" r="1" b="29160"/>
          <a:stretch/>
        </p:blipFill>
        <p:spPr>
          <a:xfrm>
            <a:off x="243840" y="256540"/>
            <a:ext cx="11704320" cy="376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9409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B2F09B3-8E51-42E1-B4C5-F9EE90FF5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34644"/>
            <a:ext cx="10509504" cy="1076914"/>
          </a:xfrm>
        </p:spPr>
        <p:txBody>
          <a:bodyPr anchor="ctr">
            <a:normAutofit/>
          </a:bodyPr>
          <a:lstStyle/>
          <a:p>
            <a:r>
              <a:rPr lang="sv-SE" sz="4000"/>
              <a:t>Syftet med utbildningen</a:t>
            </a:r>
          </a:p>
        </p:txBody>
      </p:sp>
      <p:graphicFrame>
        <p:nvGraphicFramePr>
          <p:cNvPr id="5" name="Platshållare för innehåll 2">
            <a:extLst>
              <a:ext uri="{FF2B5EF4-FFF2-40B4-BE49-F238E27FC236}">
                <a16:creationId xmlns:a16="http://schemas.microsoft.com/office/drawing/2014/main" id="{38FD09D6-7436-41A0-9FAD-18019EA98AF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7849479"/>
              </p:ext>
            </p:extLst>
          </p:nvPr>
        </p:nvGraphicFramePr>
        <p:xfrm>
          <a:off x="838200" y="1737360"/>
          <a:ext cx="10506456" cy="4535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635465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87F4F1C-8D3D-4EC1-B72D-A0470A5A0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1E3DD61-64DB-46AD-B249-E273CD86B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296011"/>
            <a:ext cx="12192000" cy="3561989"/>
            <a:chOff x="0" y="3296011"/>
            <a:chExt cx="12192000" cy="3561989"/>
          </a:xfrm>
          <a:effectLst>
            <a:outerShdw blurRad="254000" dist="152400" dir="16200000" rotWithShape="0">
              <a:prstClr val="black">
                <a:alpha val="10000"/>
              </a:prstClr>
            </a:outerShdw>
          </a:effectLst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0D7053D3-590A-4E94-B092-C96EAF744C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3681702"/>
              <a:ext cx="12192000" cy="3176298"/>
              <a:chOff x="0" y="3681702"/>
              <a:chExt cx="12192000" cy="3176298"/>
            </a:xfrm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2EB67199-6FF0-4DED-89D1-BAEA95F9F5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681702"/>
                <a:ext cx="12192000" cy="3176298"/>
              </a:xfrm>
              <a:custGeom>
                <a:avLst/>
                <a:gdLst>
                  <a:gd name="connsiteX0" fmla="*/ 12192000 w 12192000"/>
                  <a:gd name="connsiteY0" fmla="*/ 0 h 3176298"/>
                  <a:gd name="connsiteX1" fmla="*/ 12192000 w 12192000"/>
                  <a:gd name="connsiteY1" fmla="*/ 3176298 h 3176298"/>
                  <a:gd name="connsiteX2" fmla="*/ 0 w 12192000"/>
                  <a:gd name="connsiteY2" fmla="*/ 3176298 h 3176298"/>
                  <a:gd name="connsiteX3" fmla="*/ 0 w 12192000"/>
                  <a:gd name="connsiteY3" fmla="*/ 2264980 h 3176298"/>
                  <a:gd name="connsiteX4" fmla="*/ 544 w 12192000"/>
                  <a:gd name="connsiteY4" fmla="*/ 2264980 h 3176298"/>
                  <a:gd name="connsiteX5" fmla="*/ 544 w 12192000"/>
                  <a:gd name="connsiteY5" fmla="*/ 2392219 h 3176298"/>
                  <a:gd name="connsiteX6" fmla="*/ 61197 w 12192000"/>
                  <a:gd name="connsiteY6" fmla="*/ 2387448 h 3176298"/>
                  <a:gd name="connsiteX7" fmla="*/ 119613 w 12192000"/>
                  <a:gd name="connsiteY7" fmla="*/ 2369945 h 3176298"/>
                  <a:gd name="connsiteX8" fmla="*/ 172384 w 12192000"/>
                  <a:gd name="connsiteY8" fmla="*/ 2347084 h 3176298"/>
                  <a:gd name="connsiteX9" fmla="*/ 274873 w 12192000"/>
                  <a:gd name="connsiteY9" fmla="*/ 2336988 h 3176298"/>
                  <a:gd name="connsiteX10" fmla="*/ 307259 w 12192000"/>
                  <a:gd name="connsiteY10" fmla="*/ 2331461 h 3176298"/>
                  <a:gd name="connsiteX11" fmla="*/ 394511 w 12192000"/>
                  <a:gd name="connsiteY11" fmla="*/ 2308601 h 3176298"/>
                  <a:gd name="connsiteX12" fmla="*/ 494337 w 12192000"/>
                  <a:gd name="connsiteY12" fmla="*/ 2268213 h 3176298"/>
                  <a:gd name="connsiteX13" fmla="*/ 546917 w 12192000"/>
                  <a:gd name="connsiteY13" fmla="*/ 2283264 h 3176298"/>
                  <a:gd name="connsiteX14" fmla="*/ 730754 w 12192000"/>
                  <a:gd name="connsiteY14" fmla="*/ 2240780 h 3176298"/>
                  <a:gd name="connsiteX15" fmla="*/ 785432 w 12192000"/>
                  <a:gd name="connsiteY15" fmla="*/ 2218682 h 3176298"/>
                  <a:gd name="connsiteX16" fmla="*/ 801053 w 12192000"/>
                  <a:gd name="connsiteY16" fmla="*/ 2204013 h 3176298"/>
                  <a:gd name="connsiteX17" fmla="*/ 858205 w 12192000"/>
                  <a:gd name="connsiteY17" fmla="*/ 2169532 h 3176298"/>
                  <a:gd name="connsiteX18" fmla="*/ 949646 w 12192000"/>
                  <a:gd name="connsiteY18" fmla="*/ 2157340 h 3176298"/>
                  <a:gd name="connsiteX19" fmla="*/ 960887 w 12192000"/>
                  <a:gd name="connsiteY19" fmla="*/ 2150099 h 3176298"/>
                  <a:gd name="connsiteX20" fmla="*/ 977653 w 12192000"/>
                  <a:gd name="connsiteY20" fmla="*/ 2138480 h 3176298"/>
                  <a:gd name="connsiteX21" fmla="*/ 1071762 w 12192000"/>
                  <a:gd name="connsiteY21" fmla="*/ 2117905 h 3176298"/>
                  <a:gd name="connsiteX22" fmla="*/ 1092527 w 12192000"/>
                  <a:gd name="connsiteY22" fmla="*/ 2111428 h 3176298"/>
                  <a:gd name="connsiteX23" fmla="*/ 1109865 w 12192000"/>
                  <a:gd name="connsiteY23" fmla="*/ 2100568 h 3176298"/>
                  <a:gd name="connsiteX24" fmla="*/ 1162823 w 12192000"/>
                  <a:gd name="connsiteY24" fmla="*/ 2075613 h 3176298"/>
                  <a:gd name="connsiteX25" fmla="*/ 1206641 w 12192000"/>
                  <a:gd name="connsiteY25" fmla="*/ 2074851 h 3176298"/>
                  <a:gd name="connsiteX26" fmla="*/ 1267411 w 12192000"/>
                  <a:gd name="connsiteY26" fmla="*/ 2060753 h 3176298"/>
                  <a:gd name="connsiteX27" fmla="*/ 1380762 w 12192000"/>
                  <a:gd name="connsiteY27" fmla="*/ 2046847 h 3176298"/>
                  <a:gd name="connsiteX28" fmla="*/ 1404006 w 12192000"/>
                  <a:gd name="connsiteY28" fmla="*/ 2038844 h 3176298"/>
                  <a:gd name="connsiteX29" fmla="*/ 1544598 w 12192000"/>
                  <a:gd name="connsiteY29" fmla="*/ 2000932 h 3176298"/>
                  <a:gd name="connsiteX30" fmla="*/ 1657188 w 12192000"/>
                  <a:gd name="connsiteY30" fmla="*/ 2001697 h 3176298"/>
                  <a:gd name="connsiteX31" fmla="*/ 1665950 w 12192000"/>
                  <a:gd name="connsiteY31" fmla="*/ 2003411 h 3176298"/>
                  <a:gd name="connsiteX32" fmla="*/ 1709006 w 12192000"/>
                  <a:gd name="connsiteY32" fmla="*/ 2015983 h 3176298"/>
                  <a:gd name="connsiteX33" fmla="*/ 1775684 w 12192000"/>
                  <a:gd name="connsiteY33" fmla="*/ 2012555 h 3176298"/>
                  <a:gd name="connsiteX34" fmla="*/ 1821596 w 12192000"/>
                  <a:gd name="connsiteY34" fmla="*/ 1995218 h 3176298"/>
                  <a:gd name="connsiteX35" fmla="*/ 1878748 w 12192000"/>
                  <a:gd name="connsiteY35" fmla="*/ 1994457 h 3176298"/>
                  <a:gd name="connsiteX36" fmla="*/ 1944092 w 12192000"/>
                  <a:gd name="connsiteY36" fmla="*/ 2005315 h 3176298"/>
                  <a:gd name="connsiteX37" fmla="*/ 1973429 w 12192000"/>
                  <a:gd name="connsiteY37" fmla="*/ 2007601 h 3176298"/>
                  <a:gd name="connsiteX38" fmla="*/ 2054013 w 12192000"/>
                  <a:gd name="connsiteY38" fmla="*/ 2030082 h 3176298"/>
                  <a:gd name="connsiteX39" fmla="*/ 2102021 w 12192000"/>
                  <a:gd name="connsiteY39" fmla="*/ 2024557 h 3176298"/>
                  <a:gd name="connsiteX40" fmla="*/ 2149267 w 12192000"/>
                  <a:gd name="connsiteY40" fmla="*/ 2009697 h 3176298"/>
                  <a:gd name="connsiteX41" fmla="*/ 2179556 w 12192000"/>
                  <a:gd name="connsiteY41" fmla="*/ 1995409 h 3176298"/>
                  <a:gd name="connsiteX42" fmla="*/ 2240710 w 12192000"/>
                  <a:gd name="connsiteY42" fmla="*/ 1985312 h 3176298"/>
                  <a:gd name="connsiteX43" fmla="*/ 2251948 w 12192000"/>
                  <a:gd name="connsiteY43" fmla="*/ 1986836 h 3176298"/>
                  <a:gd name="connsiteX44" fmla="*/ 2434456 w 12192000"/>
                  <a:gd name="connsiteY44" fmla="*/ 1999410 h 3176298"/>
                  <a:gd name="connsiteX45" fmla="*/ 2506847 w 12192000"/>
                  <a:gd name="connsiteY45" fmla="*/ 2019603 h 3176298"/>
                  <a:gd name="connsiteX46" fmla="*/ 2522279 w 12192000"/>
                  <a:gd name="connsiteY46" fmla="*/ 2022080 h 3176298"/>
                  <a:gd name="connsiteX47" fmla="*/ 2676398 w 12192000"/>
                  <a:gd name="connsiteY47" fmla="*/ 2044751 h 3176298"/>
                  <a:gd name="connsiteX48" fmla="*/ 2693543 w 12192000"/>
                  <a:gd name="connsiteY48" fmla="*/ 2045703 h 3176298"/>
                  <a:gd name="connsiteX49" fmla="*/ 2741360 w 12192000"/>
                  <a:gd name="connsiteY49" fmla="*/ 2041701 h 3176298"/>
                  <a:gd name="connsiteX50" fmla="*/ 2854140 w 12192000"/>
                  <a:gd name="connsiteY50" fmla="*/ 2082851 h 3176298"/>
                  <a:gd name="connsiteX51" fmla="*/ 2967110 w 12192000"/>
                  <a:gd name="connsiteY51" fmla="*/ 2096949 h 3176298"/>
                  <a:gd name="connsiteX52" fmla="*/ 3029216 w 12192000"/>
                  <a:gd name="connsiteY52" fmla="*/ 2096757 h 3176298"/>
                  <a:gd name="connsiteX53" fmla="*/ 3073604 w 12192000"/>
                  <a:gd name="connsiteY53" fmla="*/ 2106856 h 3176298"/>
                  <a:gd name="connsiteX54" fmla="*/ 3182763 w 12192000"/>
                  <a:gd name="connsiteY54" fmla="*/ 2137527 h 3176298"/>
                  <a:gd name="connsiteX55" fmla="*/ 3234202 w 12192000"/>
                  <a:gd name="connsiteY55" fmla="*/ 2142289 h 3176298"/>
                  <a:gd name="connsiteX56" fmla="*/ 3288877 w 12192000"/>
                  <a:gd name="connsiteY56" fmla="*/ 2152578 h 3176298"/>
                  <a:gd name="connsiteX57" fmla="*/ 3424135 w 12192000"/>
                  <a:gd name="connsiteY57" fmla="*/ 2198680 h 3176298"/>
                  <a:gd name="connsiteX58" fmla="*/ 3534629 w 12192000"/>
                  <a:gd name="connsiteY58" fmla="*/ 2196013 h 3176298"/>
                  <a:gd name="connsiteX59" fmla="*/ 3605116 w 12192000"/>
                  <a:gd name="connsiteY59" fmla="*/ 2196583 h 3176298"/>
                  <a:gd name="connsiteX60" fmla="*/ 3689131 w 12192000"/>
                  <a:gd name="connsiteY60" fmla="*/ 2211824 h 3176298"/>
                  <a:gd name="connsiteX61" fmla="*/ 3757902 w 12192000"/>
                  <a:gd name="connsiteY61" fmla="*/ 2234114 h 3176298"/>
                  <a:gd name="connsiteX62" fmla="*/ 3852966 w 12192000"/>
                  <a:gd name="connsiteY62" fmla="*/ 2251831 h 3176298"/>
                  <a:gd name="connsiteX63" fmla="*/ 3947648 w 12192000"/>
                  <a:gd name="connsiteY63" fmla="*/ 2285932 h 3176298"/>
                  <a:gd name="connsiteX64" fmla="*/ 4013753 w 12192000"/>
                  <a:gd name="connsiteY64" fmla="*/ 2312031 h 3176298"/>
                  <a:gd name="connsiteX65" fmla="*/ 4105766 w 12192000"/>
                  <a:gd name="connsiteY65" fmla="*/ 2335082 h 3176298"/>
                  <a:gd name="connsiteX66" fmla="*/ 4246551 w 12192000"/>
                  <a:gd name="connsiteY66" fmla="*/ 2351274 h 3176298"/>
                  <a:gd name="connsiteX67" fmla="*/ 4311323 w 12192000"/>
                  <a:gd name="connsiteY67" fmla="*/ 2352991 h 3176298"/>
                  <a:gd name="connsiteX68" fmla="*/ 4413817 w 12192000"/>
                  <a:gd name="connsiteY68" fmla="*/ 2390899 h 3176298"/>
                  <a:gd name="connsiteX69" fmla="*/ 4457632 w 12192000"/>
                  <a:gd name="connsiteY69" fmla="*/ 2409188 h 3176298"/>
                  <a:gd name="connsiteX70" fmla="*/ 4497068 w 12192000"/>
                  <a:gd name="connsiteY70" fmla="*/ 2393947 h 3176298"/>
                  <a:gd name="connsiteX71" fmla="*/ 4522596 w 12192000"/>
                  <a:gd name="connsiteY71" fmla="*/ 2376421 h 3176298"/>
                  <a:gd name="connsiteX72" fmla="*/ 4603368 w 12192000"/>
                  <a:gd name="connsiteY72" fmla="*/ 2391282 h 3176298"/>
                  <a:gd name="connsiteX73" fmla="*/ 4689098 w 12192000"/>
                  <a:gd name="connsiteY73" fmla="*/ 2406903 h 3176298"/>
                  <a:gd name="connsiteX74" fmla="*/ 4719697 w 12192000"/>
                  <a:gd name="connsiteY74" fmla="*/ 2413428 h 3176298"/>
                  <a:gd name="connsiteX75" fmla="*/ 4726469 w 12192000"/>
                  <a:gd name="connsiteY75" fmla="*/ 2414298 h 3176298"/>
                  <a:gd name="connsiteX76" fmla="*/ 4785776 w 12192000"/>
                  <a:gd name="connsiteY76" fmla="*/ 2414298 h 3176298"/>
                  <a:gd name="connsiteX77" fmla="*/ 4788661 w 12192000"/>
                  <a:gd name="connsiteY77" fmla="*/ 2414047 h 3176298"/>
                  <a:gd name="connsiteX78" fmla="*/ 4827024 w 12192000"/>
                  <a:gd name="connsiteY78" fmla="*/ 2408999 h 3176298"/>
                  <a:gd name="connsiteX79" fmla="*/ 4887415 w 12192000"/>
                  <a:gd name="connsiteY79" fmla="*/ 2405570 h 3176298"/>
                  <a:gd name="connsiteX80" fmla="*/ 4936184 w 12192000"/>
                  <a:gd name="connsiteY80" fmla="*/ 2395853 h 3176298"/>
                  <a:gd name="connsiteX81" fmla="*/ 4953328 w 12192000"/>
                  <a:gd name="connsiteY81" fmla="*/ 2390138 h 3176298"/>
                  <a:gd name="connsiteX82" fmla="*/ 5089162 w 12192000"/>
                  <a:gd name="connsiteY82" fmla="*/ 2345560 h 3176298"/>
                  <a:gd name="connsiteX83" fmla="*/ 5234326 w 12192000"/>
                  <a:gd name="connsiteY83" fmla="*/ 2309935 h 3176298"/>
                  <a:gd name="connsiteX84" fmla="*/ 5328438 w 12192000"/>
                  <a:gd name="connsiteY84" fmla="*/ 2332416 h 3176298"/>
                  <a:gd name="connsiteX85" fmla="*/ 5363491 w 12192000"/>
                  <a:gd name="connsiteY85" fmla="*/ 2332034 h 3176298"/>
                  <a:gd name="connsiteX86" fmla="*/ 5524660 w 12192000"/>
                  <a:gd name="connsiteY86" fmla="*/ 2337178 h 3176298"/>
                  <a:gd name="connsiteX87" fmla="*/ 5553045 w 12192000"/>
                  <a:gd name="connsiteY87" fmla="*/ 2342701 h 3176298"/>
                  <a:gd name="connsiteX88" fmla="*/ 5706401 w 12192000"/>
                  <a:gd name="connsiteY88" fmla="*/ 2320032 h 3176298"/>
                  <a:gd name="connsiteX89" fmla="*/ 5762029 w 12192000"/>
                  <a:gd name="connsiteY89" fmla="*/ 2316221 h 3176298"/>
                  <a:gd name="connsiteX90" fmla="*/ 5813276 w 12192000"/>
                  <a:gd name="connsiteY90" fmla="*/ 2309935 h 3176298"/>
                  <a:gd name="connsiteX91" fmla="*/ 5884906 w 12192000"/>
                  <a:gd name="connsiteY91" fmla="*/ 2308411 h 3176298"/>
                  <a:gd name="connsiteX92" fmla="*/ 5959204 w 12192000"/>
                  <a:gd name="connsiteY92" fmla="*/ 2311269 h 3176298"/>
                  <a:gd name="connsiteX93" fmla="*/ 6042072 w 12192000"/>
                  <a:gd name="connsiteY93" fmla="*/ 2310697 h 3176298"/>
                  <a:gd name="connsiteX94" fmla="*/ 6074842 w 12192000"/>
                  <a:gd name="connsiteY94" fmla="*/ 2305745 h 3176298"/>
                  <a:gd name="connsiteX95" fmla="*/ 6163425 w 12192000"/>
                  <a:gd name="connsiteY95" fmla="*/ 2309172 h 3176298"/>
                  <a:gd name="connsiteX96" fmla="*/ 6209909 w 12192000"/>
                  <a:gd name="connsiteY96" fmla="*/ 2303459 h 3176298"/>
                  <a:gd name="connsiteX97" fmla="*/ 6286493 w 12192000"/>
                  <a:gd name="connsiteY97" fmla="*/ 2302315 h 3176298"/>
                  <a:gd name="connsiteX98" fmla="*/ 6311449 w 12192000"/>
                  <a:gd name="connsiteY98" fmla="*/ 2300980 h 3176298"/>
                  <a:gd name="connsiteX99" fmla="*/ 6333739 w 12192000"/>
                  <a:gd name="connsiteY99" fmla="*/ 2300218 h 3176298"/>
                  <a:gd name="connsiteX100" fmla="*/ 6410131 w 12192000"/>
                  <a:gd name="connsiteY100" fmla="*/ 2315841 h 3176298"/>
                  <a:gd name="connsiteX101" fmla="*/ 6477951 w 12192000"/>
                  <a:gd name="connsiteY101" fmla="*/ 2316793 h 3176298"/>
                  <a:gd name="connsiteX102" fmla="*/ 6596828 w 12192000"/>
                  <a:gd name="connsiteY102" fmla="*/ 2329368 h 3176298"/>
                  <a:gd name="connsiteX103" fmla="*/ 6623118 w 12192000"/>
                  <a:gd name="connsiteY103" fmla="*/ 2324985 h 3176298"/>
                  <a:gd name="connsiteX104" fmla="*/ 6705417 w 12192000"/>
                  <a:gd name="connsiteY104" fmla="*/ 2323272 h 3176298"/>
                  <a:gd name="connsiteX105" fmla="*/ 6752283 w 12192000"/>
                  <a:gd name="connsiteY105" fmla="*/ 2321937 h 3176298"/>
                  <a:gd name="connsiteX106" fmla="*/ 6810195 w 12192000"/>
                  <a:gd name="connsiteY106" fmla="*/ 2331082 h 3176298"/>
                  <a:gd name="connsiteX107" fmla="*/ 6910782 w 12192000"/>
                  <a:gd name="connsiteY107" fmla="*/ 2350512 h 3176298"/>
                  <a:gd name="connsiteX108" fmla="*/ 6937263 w 12192000"/>
                  <a:gd name="connsiteY108" fmla="*/ 2353561 h 3176298"/>
                  <a:gd name="connsiteX109" fmla="*/ 6985653 w 12192000"/>
                  <a:gd name="connsiteY109" fmla="*/ 2362897 h 3176298"/>
                  <a:gd name="connsiteX110" fmla="*/ 6994415 w 12192000"/>
                  <a:gd name="connsiteY110" fmla="*/ 2364611 h 3176298"/>
                  <a:gd name="connsiteX111" fmla="*/ 7068141 w 12192000"/>
                  <a:gd name="connsiteY111" fmla="*/ 2388234 h 3176298"/>
                  <a:gd name="connsiteX112" fmla="*/ 7106432 w 12192000"/>
                  <a:gd name="connsiteY112" fmla="*/ 2390138 h 3176298"/>
                  <a:gd name="connsiteX113" fmla="*/ 7216547 w 12192000"/>
                  <a:gd name="connsiteY113" fmla="*/ 2390330 h 3176298"/>
                  <a:gd name="connsiteX114" fmla="*/ 7263220 w 12192000"/>
                  <a:gd name="connsiteY114" fmla="*/ 2386709 h 3176298"/>
                  <a:gd name="connsiteX115" fmla="*/ 7375428 w 12192000"/>
                  <a:gd name="connsiteY115" fmla="*/ 2372803 h 3176298"/>
                  <a:gd name="connsiteX116" fmla="*/ 7445916 w 12192000"/>
                  <a:gd name="connsiteY116" fmla="*/ 2365945 h 3176298"/>
                  <a:gd name="connsiteX117" fmla="*/ 7526880 w 12192000"/>
                  <a:gd name="connsiteY117" fmla="*/ 2355084 h 3176298"/>
                  <a:gd name="connsiteX118" fmla="*/ 7619655 w 12192000"/>
                  <a:gd name="connsiteY118" fmla="*/ 2348226 h 3176298"/>
                  <a:gd name="connsiteX119" fmla="*/ 7788636 w 12192000"/>
                  <a:gd name="connsiteY119" fmla="*/ 2327461 h 3176298"/>
                  <a:gd name="connsiteX120" fmla="*/ 7952280 w 12192000"/>
                  <a:gd name="connsiteY120" fmla="*/ 2305935 h 3176298"/>
                  <a:gd name="connsiteX121" fmla="*/ 8019339 w 12192000"/>
                  <a:gd name="connsiteY121" fmla="*/ 2286884 h 3176298"/>
                  <a:gd name="connsiteX122" fmla="*/ 8137835 w 12192000"/>
                  <a:gd name="connsiteY122" fmla="*/ 2259832 h 3176298"/>
                  <a:gd name="connsiteX123" fmla="*/ 8189651 w 12192000"/>
                  <a:gd name="connsiteY123" fmla="*/ 2243639 h 3176298"/>
                  <a:gd name="connsiteX124" fmla="*/ 8313671 w 12192000"/>
                  <a:gd name="connsiteY124" fmla="*/ 2209920 h 3176298"/>
                  <a:gd name="connsiteX125" fmla="*/ 8459979 w 12192000"/>
                  <a:gd name="connsiteY125" fmla="*/ 2158864 h 3176298"/>
                  <a:gd name="connsiteX126" fmla="*/ 8516369 w 12192000"/>
                  <a:gd name="connsiteY126" fmla="*/ 2144003 h 3176298"/>
                  <a:gd name="connsiteX127" fmla="*/ 8657726 w 12192000"/>
                  <a:gd name="connsiteY127" fmla="*/ 2106284 h 3176298"/>
                  <a:gd name="connsiteX128" fmla="*/ 8711448 w 12192000"/>
                  <a:gd name="connsiteY128" fmla="*/ 2098664 h 3176298"/>
                  <a:gd name="connsiteX129" fmla="*/ 8772219 w 12192000"/>
                  <a:gd name="connsiteY129" fmla="*/ 2082280 h 3176298"/>
                  <a:gd name="connsiteX130" fmla="*/ 8845565 w 12192000"/>
                  <a:gd name="connsiteY130" fmla="*/ 2053705 h 3176298"/>
                  <a:gd name="connsiteX131" fmla="*/ 8967871 w 12192000"/>
                  <a:gd name="connsiteY131" fmla="*/ 2011221 h 3176298"/>
                  <a:gd name="connsiteX132" fmla="*/ 9015878 w 12192000"/>
                  <a:gd name="connsiteY132" fmla="*/ 2001124 h 3176298"/>
                  <a:gd name="connsiteX133" fmla="*/ 9234579 w 12192000"/>
                  <a:gd name="connsiteY133" fmla="*/ 1935209 h 3176298"/>
                  <a:gd name="connsiteX134" fmla="*/ 9346597 w 12192000"/>
                  <a:gd name="connsiteY134" fmla="*/ 1896917 h 3176298"/>
                  <a:gd name="connsiteX135" fmla="*/ 9416321 w 12192000"/>
                  <a:gd name="connsiteY135" fmla="*/ 1880724 h 3176298"/>
                  <a:gd name="connsiteX136" fmla="*/ 9477283 w 12192000"/>
                  <a:gd name="connsiteY136" fmla="*/ 1856149 h 3176298"/>
                  <a:gd name="connsiteX137" fmla="*/ 9666265 w 12192000"/>
                  <a:gd name="connsiteY137" fmla="*/ 1787186 h 3176298"/>
                  <a:gd name="connsiteX138" fmla="*/ 9754088 w 12192000"/>
                  <a:gd name="connsiteY138" fmla="*/ 1741464 h 3176298"/>
                  <a:gd name="connsiteX139" fmla="*/ 9899446 w 12192000"/>
                  <a:gd name="connsiteY139" fmla="*/ 1656880 h 3176298"/>
                  <a:gd name="connsiteX140" fmla="*/ 9993175 w 12192000"/>
                  <a:gd name="connsiteY140" fmla="*/ 1576487 h 3176298"/>
                  <a:gd name="connsiteX141" fmla="*/ 10044230 w 12192000"/>
                  <a:gd name="connsiteY141" fmla="*/ 1540480 h 3176298"/>
                  <a:gd name="connsiteX142" fmla="*/ 10131863 w 12192000"/>
                  <a:gd name="connsiteY142" fmla="*/ 1485613 h 3176298"/>
                  <a:gd name="connsiteX143" fmla="*/ 10242357 w 12192000"/>
                  <a:gd name="connsiteY143" fmla="*/ 1410555 h 3176298"/>
                  <a:gd name="connsiteX144" fmla="*/ 10363709 w 12192000"/>
                  <a:gd name="connsiteY144" fmla="*/ 1359499 h 3176298"/>
                  <a:gd name="connsiteX145" fmla="*/ 10428291 w 12192000"/>
                  <a:gd name="connsiteY145" fmla="*/ 1314920 h 3176298"/>
                  <a:gd name="connsiteX146" fmla="*/ 10490969 w 12192000"/>
                  <a:gd name="connsiteY146" fmla="*/ 1267104 h 3176298"/>
                  <a:gd name="connsiteX147" fmla="*/ 10523354 w 12192000"/>
                  <a:gd name="connsiteY147" fmla="*/ 1238337 h 3176298"/>
                  <a:gd name="connsiteX148" fmla="*/ 10590031 w 12192000"/>
                  <a:gd name="connsiteY148" fmla="*/ 1191664 h 3176298"/>
                  <a:gd name="connsiteX149" fmla="*/ 10656519 w 12192000"/>
                  <a:gd name="connsiteY149" fmla="*/ 1156038 h 3176298"/>
                  <a:gd name="connsiteX150" fmla="*/ 10703573 w 12192000"/>
                  <a:gd name="connsiteY150" fmla="*/ 1120603 h 3176298"/>
                  <a:gd name="connsiteX151" fmla="*/ 10764534 w 12192000"/>
                  <a:gd name="connsiteY151" fmla="*/ 1067643 h 3176298"/>
                  <a:gd name="connsiteX152" fmla="*/ 10850453 w 12192000"/>
                  <a:gd name="connsiteY152" fmla="*/ 1014301 h 3176298"/>
                  <a:gd name="connsiteX153" fmla="*/ 10929704 w 12192000"/>
                  <a:gd name="connsiteY153" fmla="*/ 980201 h 3176298"/>
                  <a:gd name="connsiteX154" fmla="*/ 10967423 w 12192000"/>
                  <a:gd name="connsiteY154" fmla="*/ 930289 h 3176298"/>
                  <a:gd name="connsiteX155" fmla="*/ 11058869 w 12192000"/>
                  <a:gd name="connsiteY155" fmla="*/ 838084 h 3176298"/>
                  <a:gd name="connsiteX156" fmla="*/ 11172600 w 12192000"/>
                  <a:gd name="connsiteY156" fmla="*/ 762834 h 3176298"/>
                  <a:gd name="connsiteX157" fmla="*/ 11275283 w 12192000"/>
                  <a:gd name="connsiteY157" fmla="*/ 673676 h 3176298"/>
                  <a:gd name="connsiteX158" fmla="*/ 11320623 w 12192000"/>
                  <a:gd name="connsiteY158" fmla="*/ 639195 h 3176298"/>
                  <a:gd name="connsiteX159" fmla="*/ 11374346 w 12192000"/>
                  <a:gd name="connsiteY159" fmla="*/ 601664 h 3176298"/>
                  <a:gd name="connsiteX160" fmla="*/ 11448453 w 12192000"/>
                  <a:gd name="connsiteY160" fmla="*/ 567755 h 3176298"/>
                  <a:gd name="connsiteX161" fmla="*/ 11532275 w 12192000"/>
                  <a:gd name="connsiteY161" fmla="*/ 522605 h 3176298"/>
                  <a:gd name="connsiteX162" fmla="*/ 11562947 w 12192000"/>
                  <a:gd name="connsiteY162" fmla="*/ 486598 h 3176298"/>
                  <a:gd name="connsiteX163" fmla="*/ 11672489 w 12192000"/>
                  <a:gd name="connsiteY163" fmla="*/ 335337 h 3176298"/>
                  <a:gd name="connsiteX164" fmla="*/ 11821656 w 12192000"/>
                  <a:gd name="connsiteY164" fmla="*/ 207889 h 3176298"/>
                  <a:gd name="connsiteX165" fmla="*/ 11986443 w 12192000"/>
                  <a:gd name="connsiteY165" fmla="*/ 104824 h 3176298"/>
                  <a:gd name="connsiteX166" fmla="*/ 12026448 w 12192000"/>
                  <a:gd name="connsiteY166" fmla="*/ 88821 h 3176298"/>
                  <a:gd name="connsiteX167" fmla="*/ 12160947 w 12192000"/>
                  <a:gd name="connsiteY167" fmla="*/ 28621 h 3176298"/>
                  <a:gd name="connsiteX168" fmla="*/ 12192000 w 12192000"/>
                  <a:gd name="connsiteY168" fmla="*/ 0 h 3176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12192000" h="3176298">
                    <a:moveTo>
                      <a:pt x="12192000" y="0"/>
                    </a:moveTo>
                    <a:lnTo>
                      <a:pt x="12192000" y="3176298"/>
                    </a:lnTo>
                    <a:lnTo>
                      <a:pt x="0" y="3176298"/>
                    </a:lnTo>
                    <a:lnTo>
                      <a:pt x="0" y="2264980"/>
                    </a:lnTo>
                    <a:lnTo>
                      <a:pt x="544" y="2264980"/>
                    </a:lnTo>
                    <a:lnTo>
                      <a:pt x="544" y="2392219"/>
                    </a:lnTo>
                    <a:lnTo>
                      <a:pt x="61197" y="2387448"/>
                    </a:lnTo>
                    <a:cubicBezTo>
                      <a:pt x="80794" y="2382137"/>
                      <a:pt x="99990" y="2374707"/>
                      <a:pt x="119613" y="2369945"/>
                    </a:cubicBezTo>
                    <a:cubicBezTo>
                      <a:pt x="137898" y="2365563"/>
                      <a:pt x="155046" y="2355466"/>
                      <a:pt x="172384" y="2347084"/>
                    </a:cubicBezTo>
                    <a:cubicBezTo>
                      <a:pt x="205529" y="2331082"/>
                      <a:pt x="240965" y="2341178"/>
                      <a:pt x="274873" y="2336988"/>
                    </a:cubicBezTo>
                    <a:cubicBezTo>
                      <a:pt x="285732" y="2335653"/>
                      <a:pt x="296590" y="2334130"/>
                      <a:pt x="307259" y="2331461"/>
                    </a:cubicBezTo>
                    <a:cubicBezTo>
                      <a:pt x="336408" y="2324413"/>
                      <a:pt x="366127" y="2318317"/>
                      <a:pt x="394511" y="2308601"/>
                    </a:cubicBezTo>
                    <a:cubicBezTo>
                      <a:pt x="426709" y="2297743"/>
                      <a:pt x="457572" y="2283264"/>
                      <a:pt x="494337" y="2268213"/>
                    </a:cubicBezTo>
                    <a:cubicBezTo>
                      <a:pt x="507102" y="2272024"/>
                      <a:pt x="526724" y="2282312"/>
                      <a:pt x="546917" y="2283264"/>
                    </a:cubicBezTo>
                    <a:cubicBezTo>
                      <a:pt x="611880" y="2286503"/>
                      <a:pt x="672650" y="2268786"/>
                      <a:pt x="730754" y="2240780"/>
                    </a:cubicBezTo>
                    <a:cubicBezTo>
                      <a:pt x="748471" y="2232399"/>
                      <a:pt x="767524" y="2226874"/>
                      <a:pt x="785432" y="2218682"/>
                    </a:cubicBezTo>
                    <a:cubicBezTo>
                      <a:pt x="791717" y="2215826"/>
                      <a:pt x="799909" y="2209730"/>
                      <a:pt x="801053" y="2204013"/>
                    </a:cubicBezTo>
                    <a:cubicBezTo>
                      <a:pt x="807719" y="2170866"/>
                      <a:pt x="832486" y="2171436"/>
                      <a:pt x="858205" y="2169532"/>
                    </a:cubicBezTo>
                    <a:cubicBezTo>
                      <a:pt x="888877" y="2167247"/>
                      <a:pt x="919165" y="2161912"/>
                      <a:pt x="949646" y="2157340"/>
                    </a:cubicBezTo>
                    <a:cubicBezTo>
                      <a:pt x="953648" y="2156768"/>
                      <a:pt x="957266" y="2152768"/>
                      <a:pt x="960887" y="2150099"/>
                    </a:cubicBezTo>
                    <a:cubicBezTo>
                      <a:pt x="966411" y="2146099"/>
                      <a:pt x="971554" y="2140003"/>
                      <a:pt x="977653" y="2138480"/>
                    </a:cubicBezTo>
                    <a:cubicBezTo>
                      <a:pt x="1008894" y="2131049"/>
                      <a:pt x="1040327" y="2124763"/>
                      <a:pt x="1071762" y="2117905"/>
                    </a:cubicBezTo>
                    <a:cubicBezTo>
                      <a:pt x="1078810" y="2116380"/>
                      <a:pt x="1086048" y="2114476"/>
                      <a:pt x="1092527" y="2111428"/>
                    </a:cubicBezTo>
                    <a:cubicBezTo>
                      <a:pt x="1098623" y="2108570"/>
                      <a:pt x="1103767" y="2103616"/>
                      <a:pt x="1109865" y="2100568"/>
                    </a:cubicBezTo>
                    <a:cubicBezTo>
                      <a:pt x="1126437" y="2092378"/>
                      <a:pt x="1143394" y="2084757"/>
                      <a:pt x="1162823" y="2075613"/>
                    </a:cubicBezTo>
                    <a:cubicBezTo>
                      <a:pt x="1173681" y="2092757"/>
                      <a:pt x="1188354" y="2083041"/>
                      <a:pt x="1206641" y="2074851"/>
                    </a:cubicBezTo>
                    <a:cubicBezTo>
                      <a:pt x="1225310" y="2066468"/>
                      <a:pt x="1246837" y="2063801"/>
                      <a:pt x="1267411" y="2060753"/>
                    </a:cubicBezTo>
                    <a:cubicBezTo>
                      <a:pt x="1305132" y="2055228"/>
                      <a:pt x="1343044" y="2051799"/>
                      <a:pt x="1380762" y="2046847"/>
                    </a:cubicBezTo>
                    <a:cubicBezTo>
                      <a:pt x="1388765" y="2045703"/>
                      <a:pt x="1397909" y="2043608"/>
                      <a:pt x="1404006" y="2038844"/>
                    </a:cubicBezTo>
                    <a:cubicBezTo>
                      <a:pt x="1445725" y="2006839"/>
                      <a:pt x="1496403" y="1997887"/>
                      <a:pt x="1544598" y="2000932"/>
                    </a:cubicBezTo>
                    <a:cubicBezTo>
                      <a:pt x="1582510" y="2003220"/>
                      <a:pt x="1619658" y="2004935"/>
                      <a:pt x="1657188" y="2001697"/>
                    </a:cubicBezTo>
                    <a:cubicBezTo>
                      <a:pt x="1660046" y="2001505"/>
                      <a:pt x="1663856" y="2001887"/>
                      <a:pt x="1665950" y="2003411"/>
                    </a:cubicBezTo>
                    <a:cubicBezTo>
                      <a:pt x="1678904" y="2013507"/>
                      <a:pt x="1692431" y="2014269"/>
                      <a:pt x="1709006" y="2015983"/>
                    </a:cubicBezTo>
                    <a:cubicBezTo>
                      <a:pt x="1732439" y="2018461"/>
                      <a:pt x="1753965" y="2016745"/>
                      <a:pt x="1775684" y="2012555"/>
                    </a:cubicBezTo>
                    <a:cubicBezTo>
                      <a:pt x="1791496" y="2009507"/>
                      <a:pt x="1807497" y="2003220"/>
                      <a:pt x="1821596" y="1995218"/>
                    </a:cubicBezTo>
                    <a:cubicBezTo>
                      <a:pt x="1841216" y="1983978"/>
                      <a:pt x="1860079" y="1979597"/>
                      <a:pt x="1878748" y="1994457"/>
                    </a:cubicBezTo>
                    <a:cubicBezTo>
                      <a:pt x="1898940" y="2010269"/>
                      <a:pt x="1921800" y="2004745"/>
                      <a:pt x="1944092" y="2005315"/>
                    </a:cubicBezTo>
                    <a:cubicBezTo>
                      <a:pt x="1953806" y="2005507"/>
                      <a:pt x="1964094" y="2005124"/>
                      <a:pt x="1973429" y="2007601"/>
                    </a:cubicBezTo>
                    <a:cubicBezTo>
                      <a:pt x="2000479" y="2014651"/>
                      <a:pt x="2026581" y="2025320"/>
                      <a:pt x="2054013" y="2030082"/>
                    </a:cubicBezTo>
                    <a:cubicBezTo>
                      <a:pt x="2069254" y="2032747"/>
                      <a:pt x="2086208" y="2027986"/>
                      <a:pt x="2102021" y="2024557"/>
                    </a:cubicBezTo>
                    <a:cubicBezTo>
                      <a:pt x="2118023" y="2020937"/>
                      <a:pt x="2133834" y="2015413"/>
                      <a:pt x="2149267" y="2009697"/>
                    </a:cubicBezTo>
                    <a:cubicBezTo>
                      <a:pt x="2159743" y="2005887"/>
                      <a:pt x="2171173" y="2002267"/>
                      <a:pt x="2179556" y="1995409"/>
                    </a:cubicBezTo>
                    <a:cubicBezTo>
                      <a:pt x="2198608" y="1979788"/>
                      <a:pt x="2218229" y="1977120"/>
                      <a:pt x="2240710" y="1985312"/>
                    </a:cubicBezTo>
                    <a:cubicBezTo>
                      <a:pt x="2244137" y="1986647"/>
                      <a:pt x="2248138" y="1986647"/>
                      <a:pt x="2251948" y="1986836"/>
                    </a:cubicBezTo>
                    <a:cubicBezTo>
                      <a:pt x="2312915" y="1990836"/>
                      <a:pt x="2373874" y="1993314"/>
                      <a:pt x="2434456" y="1999410"/>
                    </a:cubicBezTo>
                    <a:cubicBezTo>
                      <a:pt x="2459029" y="2001887"/>
                      <a:pt x="2482652" y="2012745"/>
                      <a:pt x="2506847" y="2019603"/>
                    </a:cubicBezTo>
                    <a:cubicBezTo>
                      <a:pt x="2511800" y="2020937"/>
                      <a:pt x="2517327" y="2023033"/>
                      <a:pt x="2522279" y="2022080"/>
                    </a:cubicBezTo>
                    <a:cubicBezTo>
                      <a:pt x="2576191" y="2012555"/>
                      <a:pt x="2626677" y="2026461"/>
                      <a:pt x="2676398" y="2044751"/>
                    </a:cubicBezTo>
                    <a:cubicBezTo>
                      <a:pt x="2681540" y="2046656"/>
                      <a:pt x="2687827" y="2046084"/>
                      <a:pt x="2693543" y="2045703"/>
                    </a:cubicBezTo>
                    <a:cubicBezTo>
                      <a:pt x="2709548" y="2044370"/>
                      <a:pt x="2726882" y="2037701"/>
                      <a:pt x="2741360" y="2041701"/>
                    </a:cubicBezTo>
                    <a:cubicBezTo>
                      <a:pt x="2779842" y="2052753"/>
                      <a:pt x="2817943" y="2066087"/>
                      <a:pt x="2854140" y="2082851"/>
                    </a:cubicBezTo>
                    <a:cubicBezTo>
                      <a:pt x="2890910" y="2099805"/>
                      <a:pt x="2925008" y="2114095"/>
                      <a:pt x="2967110" y="2096949"/>
                    </a:cubicBezTo>
                    <a:cubicBezTo>
                      <a:pt x="2985016" y="2089709"/>
                      <a:pt x="3008639" y="2094853"/>
                      <a:pt x="3029216" y="2096757"/>
                    </a:cubicBezTo>
                    <a:cubicBezTo>
                      <a:pt x="3044264" y="2098282"/>
                      <a:pt x="3058743" y="2106856"/>
                      <a:pt x="3073604" y="2106856"/>
                    </a:cubicBezTo>
                    <a:cubicBezTo>
                      <a:pt x="3113231" y="2106856"/>
                      <a:pt x="3148472" y="2116953"/>
                      <a:pt x="3182763" y="2137527"/>
                    </a:cubicBezTo>
                    <a:cubicBezTo>
                      <a:pt x="3196102" y="2145528"/>
                      <a:pt x="3216867" y="2140193"/>
                      <a:pt x="3234202" y="2142289"/>
                    </a:cubicBezTo>
                    <a:cubicBezTo>
                      <a:pt x="3252492" y="2144765"/>
                      <a:pt x="3271348" y="2147051"/>
                      <a:pt x="3288877" y="2152578"/>
                    </a:cubicBezTo>
                    <a:cubicBezTo>
                      <a:pt x="3334216" y="2167056"/>
                      <a:pt x="3378986" y="2183439"/>
                      <a:pt x="3424135" y="2198680"/>
                    </a:cubicBezTo>
                    <a:cubicBezTo>
                      <a:pt x="3461282" y="2211253"/>
                      <a:pt x="3497862" y="2201347"/>
                      <a:pt x="3534629" y="2196013"/>
                    </a:cubicBezTo>
                    <a:cubicBezTo>
                      <a:pt x="3557682" y="2192583"/>
                      <a:pt x="3579206" y="2184391"/>
                      <a:pt x="3605116" y="2196583"/>
                    </a:cubicBezTo>
                    <a:cubicBezTo>
                      <a:pt x="3629882" y="2208205"/>
                      <a:pt x="3661315" y="2205537"/>
                      <a:pt x="3689131" y="2211824"/>
                    </a:cubicBezTo>
                    <a:cubicBezTo>
                      <a:pt x="3712565" y="2217157"/>
                      <a:pt x="3735231" y="2225732"/>
                      <a:pt x="3757902" y="2234114"/>
                    </a:cubicBezTo>
                    <a:cubicBezTo>
                      <a:pt x="3788766" y="2245545"/>
                      <a:pt x="3819245" y="2257545"/>
                      <a:pt x="3852966" y="2251831"/>
                    </a:cubicBezTo>
                    <a:cubicBezTo>
                      <a:pt x="3891259" y="2245353"/>
                      <a:pt x="3917546" y="2269738"/>
                      <a:pt x="3947648" y="2285932"/>
                    </a:cubicBezTo>
                    <a:cubicBezTo>
                      <a:pt x="3968414" y="2296980"/>
                      <a:pt x="3991083" y="2305172"/>
                      <a:pt x="4013753" y="2312031"/>
                    </a:cubicBezTo>
                    <a:cubicBezTo>
                      <a:pt x="4044043" y="2320985"/>
                      <a:pt x="4075285" y="2326320"/>
                      <a:pt x="4105766" y="2335082"/>
                    </a:cubicBezTo>
                    <a:cubicBezTo>
                      <a:pt x="4151870" y="2348226"/>
                      <a:pt x="4198546" y="2358514"/>
                      <a:pt x="4246551" y="2351274"/>
                    </a:cubicBezTo>
                    <a:cubicBezTo>
                      <a:pt x="4268649" y="2348036"/>
                      <a:pt x="4289227" y="2348226"/>
                      <a:pt x="4311323" y="2352991"/>
                    </a:cubicBezTo>
                    <a:cubicBezTo>
                      <a:pt x="4347518" y="2360801"/>
                      <a:pt x="4384668" y="2361753"/>
                      <a:pt x="4413817" y="2390899"/>
                    </a:cubicBezTo>
                    <a:cubicBezTo>
                      <a:pt x="4424104" y="2401188"/>
                      <a:pt x="4442581" y="2403853"/>
                      <a:pt x="4457632" y="2409188"/>
                    </a:cubicBezTo>
                    <a:cubicBezTo>
                      <a:pt x="4474969" y="2415476"/>
                      <a:pt x="4487731" y="2412236"/>
                      <a:pt x="4497068" y="2393947"/>
                    </a:cubicBezTo>
                    <a:cubicBezTo>
                      <a:pt x="4501257" y="2385757"/>
                      <a:pt x="4513260" y="2377755"/>
                      <a:pt x="4522596" y="2376421"/>
                    </a:cubicBezTo>
                    <a:cubicBezTo>
                      <a:pt x="4550599" y="2372421"/>
                      <a:pt x="4576318" y="2378327"/>
                      <a:pt x="4603368" y="2391282"/>
                    </a:cubicBezTo>
                    <a:cubicBezTo>
                      <a:pt x="4628705" y="2403474"/>
                      <a:pt x="4660331" y="2402140"/>
                      <a:pt x="4689098" y="2406903"/>
                    </a:cubicBezTo>
                    <a:cubicBezTo>
                      <a:pt x="4699289" y="2408618"/>
                      <a:pt x="4709482" y="2411237"/>
                      <a:pt x="4719697" y="2413428"/>
                    </a:cubicBezTo>
                    <a:lnTo>
                      <a:pt x="4726469" y="2414298"/>
                    </a:lnTo>
                    <a:lnTo>
                      <a:pt x="4785776" y="2414298"/>
                    </a:lnTo>
                    <a:lnTo>
                      <a:pt x="4788661" y="2414047"/>
                    </a:lnTo>
                    <a:cubicBezTo>
                      <a:pt x="4801401" y="2412237"/>
                      <a:pt x="4814166" y="2410142"/>
                      <a:pt x="4827024" y="2408999"/>
                    </a:cubicBezTo>
                    <a:cubicBezTo>
                      <a:pt x="4847027" y="2407095"/>
                      <a:pt x="4867412" y="2407856"/>
                      <a:pt x="4887415" y="2405570"/>
                    </a:cubicBezTo>
                    <a:cubicBezTo>
                      <a:pt x="4903799" y="2403853"/>
                      <a:pt x="4919991" y="2399474"/>
                      <a:pt x="4936184" y="2395853"/>
                    </a:cubicBezTo>
                    <a:cubicBezTo>
                      <a:pt x="4942089" y="2394520"/>
                      <a:pt x="4947996" y="2389376"/>
                      <a:pt x="4953328" y="2390138"/>
                    </a:cubicBezTo>
                    <a:cubicBezTo>
                      <a:pt x="5006292" y="2398330"/>
                      <a:pt x="5044391" y="2361753"/>
                      <a:pt x="5089162" y="2345560"/>
                    </a:cubicBezTo>
                    <a:cubicBezTo>
                      <a:pt x="5136216" y="2328413"/>
                      <a:pt x="5181748" y="2302124"/>
                      <a:pt x="5234326" y="2309935"/>
                    </a:cubicBezTo>
                    <a:cubicBezTo>
                      <a:pt x="5266141" y="2314697"/>
                      <a:pt x="5296812" y="2325747"/>
                      <a:pt x="5328438" y="2332416"/>
                    </a:cubicBezTo>
                    <a:cubicBezTo>
                      <a:pt x="5339677" y="2334701"/>
                      <a:pt x="5352250" y="2334320"/>
                      <a:pt x="5363491" y="2332034"/>
                    </a:cubicBezTo>
                    <a:cubicBezTo>
                      <a:pt x="5417784" y="2321555"/>
                      <a:pt x="5471316" y="2320032"/>
                      <a:pt x="5524660" y="2337178"/>
                    </a:cubicBezTo>
                    <a:cubicBezTo>
                      <a:pt x="5533802" y="2340036"/>
                      <a:pt x="5543518" y="2342701"/>
                      <a:pt x="5553045" y="2342701"/>
                    </a:cubicBezTo>
                    <a:cubicBezTo>
                      <a:pt x="5605244" y="2342701"/>
                      <a:pt x="5656488" y="2338701"/>
                      <a:pt x="5706401" y="2320032"/>
                    </a:cubicBezTo>
                    <a:cubicBezTo>
                      <a:pt x="5723166" y="2313745"/>
                      <a:pt x="5743551" y="2317745"/>
                      <a:pt x="5762029" y="2316221"/>
                    </a:cubicBezTo>
                    <a:cubicBezTo>
                      <a:pt x="5779174" y="2314889"/>
                      <a:pt x="5796702" y="2314317"/>
                      <a:pt x="5813276" y="2309935"/>
                    </a:cubicBezTo>
                    <a:cubicBezTo>
                      <a:pt x="5837472" y="2303459"/>
                      <a:pt x="5859949" y="2302697"/>
                      <a:pt x="5884906" y="2308411"/>
                    </a:cubicBezTo>
                    <a:cubicBezTo>
                      <a:pt x="5908719" y="2313745"/>
                      <a:pt x="5934438" y="2311079"/>
                      <a:pt x="5959204" y="2311269"/>
                    </a:cubicBezTo>
                    <a:cubicBezTo>
                      <a:pt x="5986828" y="2311459"/>
                      <a:pt x="6014449" y="2311649"/>
                      <a:pt x="6042072" y="2310697"/>
                    </a:cubicBezTo>
                    <a:cubicBezTo>
                      <a:pt x="6053124" y="2310317"/>
                      <a:pt x="6065695" y="2302697"/>
                      <a:pt x="6074842" y="2305745"/>
                    </a:cubicBezTo>
                    <a:cubicBezTo>
                      <a:pt x="6104368" y="2316031"/>
                      <a:pt x="6133897" y="2303649"/>
                      <a:pt x="6163425" y="2309172"/>
                    </a:cubicBezTo>
                    <a:cubicBezTo>
                      <a:pt x="6177905" y="2312031"/>
                      <a:pt x="6194288" y="2304220"/>
                      <a:pt x="6209909" y="2303459"/>
                    </a:cubicBezTo>
                    <a:cubicBezTo>
                      <a:pt x="6235437" y="2302124"/>
                      <a:pt x="6260964" y="2302697"/>
                      <a:pt x="6286493" y="2302315"/>
                    </a:cubicBezTo>
                    <a:cubicBezTo>
                      <a:pt x="6294876" y="2302124"/>
                      <a:pt x="6303068" y="2301362"/>
                      <a:pt x="6311449" y="2300980"/>
                    </a:cubicBezTo>
                    <a:cubicBezTo>
                      <a:pt x="6318880" y="2300601"/>
                      <a:pt x="6326691" y="2298887"/>
                      <a:pt x="6333739" y="2300218"/>
                    </a:cubicBezTo>
                    <a:cubicBezTo>
                      <a:pt x="6359268" y="2304983"/>
                      <a:pt x="6384414" y="2312793"/>
                      <a:pt x="6410131" y="2315841"/>
                    </a:cubicBezTo>
                    <a:cubicBezTo>
                      <a:pt x="6432420" y="2318507"/>
                      <a:pt x="6455472" y="2314889"/>
                      <a:pt x="6477951" y="2316793"/>
                    </a:cubicBezTo>
                    <a:cubicBezTo>
                      <a:pt x="6517576" y="2320032"/>
                      <a:pt x="6557201" y="2325747"/>
                      <a:pt x="6596828" y="2329368"/>
                    </a:cubicBezTo>
                    <a:cubicBezTo>
                      <a:pt x="6605401" y="2330130"/>
                      <a:pt x="6614353" y="2325365"/>
                      <a:pt x="6623118" y="2324985"/>
                    </a:cubicBezTo>
                    <a:cubicBezTo>
                      <a:pt x="6650551" y="2324033"/>
                      <a:pt x="6677984" y="2323841"/>
                      <a:pt x="6705417" y="2323272"/>
                    </a:cubicBezTo>
                    <a:cubicBezTo>
                      <a:pt x="6721038" y="2323080"/>
                      <a:pt x="6736851" y="2323651"/>
                      <a:pt x="6752283" y="2321937"/>
                    </a:cubicBezTo>
                    <a:cubicBezTo>
                      <a:pt x="6772665" y="2319651"/>
                      <a:pt x="6791144" y="2316221"/>
                      <a:pt x="6810195" y="2331082"/>
                    </a:cubicBezTo>
                    <a:cubicBezTo>
                      <a:pt x="6839534" y="2354132"/>
                      <a:pt x="6876872" y="2345178"/>
                      <a:pt x="6910782" y="2350512"/>
                    </a:cubicBezTo>
                    <a:cubicBezTo>
                      <a:pt x="6919547" y="2351847"/>
                      <a:pt x="6928501" y="2352036"/>
                      <a:pt x="6937263" y="2353561"/>
                    </a:cubicBezTo>
                    <a:cubicBezTo>
                      <a:pt x="6953457" y="2356418"/>
                      <a:pt x="6969457" y="2359657"/>
                      <a:pt x="6985653" y="2362897"/>
                    </a:cubicBezTo>
                    <a:cubicBezTo>
                      <a:pt x="6988509" y="2363467"/>
                      <a:pt x="6991747" y="2363659"/>
                      <a:pt x="6994415" y="2364611"/>
                    </a:cubicBezTo>
                    <a:cubicBezTo>
                      <a:pt x="7018991" y="2372611"/>
                      <a:pt x="7043184" y="2381755"/>
                      <a:pt x="7068141" y="2388234"/>
                    </a:cubicBezTo>
                    <a:cubicBezTo>
                      <a:pt x="7080334" y="2391472"/>
                      <a:pt x="7093860" y="2391853"/>
                      <a:pt x="7106432" y="2390138"/>
                    </a:cubicBezTo>
                    <a:cubicBezTo>
                      <a:pt x="7143199" y="2385185"/>
                      <a:pt x="7179587" y="2383089"/>
                      <a:pt x="7216547" y="2390330"/>
                    </a:cubicBezTo>
                    <a:cubicBezTo>
                      <a:pt x="7231214" y="2393186"/>
                      <a:pt x="7247599" y="2388424"/>
                      <a:pt x="7263220" y="2386709"/>
                    </a:cubicBezTo>
                    <a:cubicBezTo>
                      <a:pt x="7300559" y="2382137"/>
                      <a:pt x="7337899" y="2377183"/>
                      <a:pt x="7375428" y="2372803"/>
                    </a:cubicBezTo>
                    <a:cubicBezTo>
                      <a:pt x="7398860" y="2370135"/>
                      <a:pt x="7422483" y="2368611"/>
                      <a:pt x="7445916" y="2365945"/>
                    </a:cubicBezTo>
                    <a:cubicBezTo>
                      <a:pt x="7472967" y="2362705"/>
                      <a:pt x="7499828" y="2357753"/>
                      <a:pt x="7526880" y="2355084"/>
                    </a:cubicBezTo>
                    <a:cubicBezTo>
                      <a:pt x="7557742" y="2352036"/>
                      <a:pt x="7588795" y="2351466"/>
                      <a:pt x="7619655" y="2348226"/>
                    </a:cubicBezTo>
                    <a:cubicBezTo>
                      <a:pt x="7676047" y="2341940"/>
                      <a:pt x="7732247" y="2334509"/>
                      <a:pt x="7788636" y="2327461"/>
                    </a:cubicBezTo>
                    <a:cubicBezTo>
                      <a:pt x="7843311" y="2320603"/>
                      <a:pt x="7897987" y="2314507"/>
                      <a:pt x="7952280" y="2305935"/>
                    </a:cubicBezTo>
                    <a:cubicBezTo>
                      <a:pt x="7975142" y="2302315"/>
                      <a:pt x="7996859" y="2292408"/>
                      <a:pt x="8019339" y="2286884"/>
                    </a:cubicBezTo>
                    <a:cubicBezTo>
                      <a:pt x="8058774" y="2277357"/>
                      <a:pt x="8098590" y="2269357"/>
                      <a:pt x="8137835" y="2259832"/>
                    </a:cubicBezTo>
                    <a:cubicBezTo>
                      <a:pt x="8155359" y="2255641"/>
                      <a:pt x="8172124" y="2248593"/>
                      <a:pt x="8189651" y="2243639"/>
                    </a:cubicBezTo>
                    <a:cubicBezTo>
                      <a:pt x="8230992" y="2232208"/>
                      <a:pt x="8272903" y="2222874"/>
                      <a:pt x="8313671" y="2209920"/>
                    </a:cubicBezTo>
                    <a:cubicBezTo>
                      <a:pt x="8362822" y="2194297"/>
                      <a:pt x="8411019" y="2175439"/>
                      <a:pt x="8459979" y="2158864"/>
                    </a:cubicBezTo>
                    <a:cubicBezTo>
                      <a:pt x="8478269" y="2152578"/>
                      <a:pt x="8497511" y="2148957"/>
                      <a:pt x="8516369" y="2144003"/>
                    </a:cubicBezTo>
                    <a:cubicBezTo>
                      <a:pt x="8563425" y="2131431"/>
                      <a:pt x="8610288" y="2118095"/>
                      <a:pt x="8657726" y="2106284"/>
                    </a:cubicBezTo>
                    <a:cubicBezTo>
                      <a:pt x="8675253" y="2101901"/>
                      <a:pt x="8693731" y="2102284"/>
                      <a:pt x="8711448" y="2098664"/>
                    </a:cubicBezTo>
                    <a:cubicBezTo>
                      <a:pt x="8732023" y="2094472"/>
                      <a:pt x="8752407" y="2089138"/>
                      <a:pt x="8772219" y="2082280"/>
                    </a:cubicBezTo>
                    <a:cubicBezTo>
                      <a:pt x="8796985" y="2073707"/>
                      <a:pt x="8820990" y="2062659"/>
                      <a:pt x="8845565" y="2053705"/>
                    </a:cubicBezTo>
                    <a:cubicBezTo>
                      <a:pt x="8886142" y="2039034"/>
                      <a:pt x="8926911" y="2024557"/>
                      <a:pt x="8967871" y="2011221"/>
                    </a:cubicBezTo>
                    <a:cubicBezTo>
                      <a:pt x="8983301" y="2006268"/>
                      <a:pt x="9000257" y="2005697"/>
                      <a:pt x="9015878" y="2001124"/>
                    </a:cubicBezTo>
                    <a:cubicBezTo>
                      <a:pt x="9088840" y="1979597"/>
                      <a:pt x="9161805" y="1957880"/>
                      <a:pt x="9234579" y="1935209"/>
                    </a:cubicBezTo>
                    <a:cubicBezTo>
                      <a:pt x="9272298" y="1923399"/>
                      <a:pt x="9308875" y="1908538"/>
                      <a:pt x="9346597" y="1896917"/>
                    </a:cubicBezTo>
                    <a:cubicBezTo>
                      <a:pt x="9369267" y="1889869"/>
                      <a:pt x="9393650" y="1887773"/>
                      <a:pt x="9416321" y="1880724"/>
                    </a:cubicBezTo>
                    <a:cubicBezTo>
                      <a:pt x="9437278" y="1874247"/>
                      <a:pt x="9456709" y="1863578"/>
                      <a:pt x="9477283" y="1856149"/>
                    </a:cubicBezTo>
                    <a:cubicBezTo>
                      <a:pt x="9540152" y="1833097"/>
                      <a:pt x="9603971" y="1811953"/>
                      <a:pt x="9666265" y="1787186"/>
                    </a:cubicBezTo>
                    <a:cubicBezTo>
                      <a:pt x="9696749" y="1775183"/>
                      <a:pt x="9725323" y="1757849"/>
                      <a:pt x="9754088" y="1741464"/>
                    </a:cubicBezTo>
                    <a:cubicBezTo>
                      <a:pt x="9802858" y="1713841"/>
                      <a:pt x="9850865" y="1685074"/>
                      <a:pt x="9899446" y="1656880"/>
                    </a:cubicBezTo>
                    <a:cubicBezTo>
                      <a:pt x="9935832" y="1635924"/>
                      <a:pt x="9968027" y="1611347"/>
                      <a:pt x="9993175" y="1576487"/>
                    </a:cubicBezTo>
                    <a:cubicBezTo>
                      <a:pt x="10004797" y="1560484"/>
                      <a:pt x="10024990" y="1546768"/>
                      <a:pt x="10044230" y="1540480"/>
                    </a:cubicBezTo>
                    <a:cubicBezTo>
                      <a:pt x="10078713" y="1529241"/>
                      <a:pt x="10104430" y="1507522"/>
                      <a:pt x="10131863" y="1485613"/>
                    </a:cubicBezTo>
                    <a:cubicBezTo>
                      <a:pt x="10166536" y="1457801"/>
                      <a:pt x="10203304" y="1431509"/>
                      <a:pt x="10242357" y="1410555"/>
                    </a:cubicBezTo>
                    <a:cubicBezTo>
                      <a:pt x="10280840" y="1389980"/>
                      <a:pt x="10324086" y="1378549"/>
                      <a:pt x="10363709" y="1359499"/>
                    </a:cubicBezTo>
                    <a:cubicBezTo>
                      <a:pt x="10386952" y="1348259"/>
                      <a:pt x="10407146" y="1330353"/>
                      <a:pt x="10428291" y="1314920"/>
                    </a:cubicBezTo>
                    <a:cubicBezTo>
                      <a:pt x="10449438" y="1299489"/>
                      <a:pt x="10470394" y="1283486"/>
                      <a:pt x="10490969" y="1267104"/>
                    </a:cubicBezTo>
                    <a:cubicBezTo>
                      <a:pt x="10502208" y="1258149"/>
                      <a:pt x="10511734" y="1246909"/>
                      <a:pt x="10523354" y="1238337"/>
                    </a:cubicBezTo>
                    <a:cubicBezTo>
                      <a:pt x="10545263" y="1222334"/>
                      <a:pt x="10569075" y="1208808"/>
                      <a:pt x="10590031" y="1191664"/>
                    </a:cubicBezTo>
                    <a:cubicBezTo>
                      <a:pt x="10610225" y="1175089"/>
                      <a:pt x="10633467" y="1166707"/>
                      <a:pt x="10656519" y="1156038"/>
                    </a:cubicBezTo>
                    <a:cubicBezTo>
                      <a:pt x="10674046" y="1148036"/>
                      <a:pt x="10686617" y="1130320"/>
                      <a:pt x="10703573" y="1120603"/>
                    </a:cubicBezTo>
                    <a:cubicBezTo>
                      <a:pt x="10727767" y="1106697"/>
                      <a:pt x="10746246" y="1089553"/>
                      <a:pt x="10764534" y="1067643"/>
                    </a:cubicBezTo>
                    <a:cubicBezTo>
                      <a:pt x="10785111" y="1043068"/>
                      <a:pt x="10820162" y="1029732"/>
                      <a:pt x="10850453" y="1014301"/>
                    </a:cubicBezTo>
                    <a:cubicBezTo>
                      <a:pt x="10876171" y="1001157"/>
                      <a:pt x="10906081" y="995632"/>
                      <a:pt x="10929704" y="980201"/>
                    </a:cubicBezTo>
                    <a:cubicBezTo>
                      <a:pt x="10946279" y="969342"/>
                      <a:pt x="10958661" y="948957"/>
                      <a:pt x="10967423" y="930289"/>
                    </a:cubicBezTo>
                    <a:cubicBezTo>
                      <a:pt x="10987046" y="887995"/>
                      <a:pt x="11021146" y="861897"/>
                      <a:pt x="11058869" y="838084"/>
                    </a:cubicBezTo>
                    <a:cubicBezTo>
                      <a:pt x="11097350" y="813699"/>
                      <a:pt x="11133927" y="786836"/>
                      <a:pt x="11172600" y="762834"/>
                    </a:cubicBezTo>
                    <a:cubicBezTo>
                      <a:pt x="11211843" y="738638"/>
                      <a:pt x="11243658" y="706443"/>
                      <a:pt x="11275283" y="673676"/>
                    </a:cubicBezTo>
                    <a:cubicBezTo>
                      <a:pt x="11288238" y="660150"/>
                      <a:pt x="11305192" y="650434"/>
                      <a:pt x="11320623" y="639195"/>
                    </a:cubicBezTo>
                    <a:cubicBezTo>
                      <a:pt x="11338339" y="626241"/>
                      <a:pt x="11355296" y="611953"/>
                      <a:pt x="11374346" y="601664"/>
                    </a:cubicBezTo>
                    <a:cubicBezTo>
                      <a:pt x="11398160" y="588709"/>
                      <a:pt x="11424069" y="579757"/>
                      <a:pt x="11448453" y="567755"/>
                    </a:cubicBezTo>
                    <a:cubicBezTo>
                      <a:pt x="11476838" y="553657"/>
                      <a:pt x="11505795" y="539750"/>
                      <a:pt x="11532275" y="522605"/>
                    </a:cubicBezTo>
                    <a:cubicBezTo>
                      <a:pt x="11545039" y="514413"/>
                      <a:pt x="11553613" y="499363"/>
                      <a:pt x="11562947" y="486598"/>
                    </a:cubicBezTo>
                    <a:cubicBezTo>
                      <a:pt x="11599714" y="436305"/>
                      <a:pt x="11635529" y="385441"/>
                      <a:pt x="11672489" y="335337"/>
                    </a:cubicBezTo>
                    <a:cubicBezTo>
                      <a:pt x="11712304" y="281424"/>
                      <a:pt x="11763931" y="241608"/>
                      <a:pt x="11821656" y="207889"/>
                    </a:cubicBezTo>
                    <a:cubicBezTo>
                      <a:pt x="11877664" y="175312"/>
                      <a:pt x="11931195" y="138734"/>
                      <a:pt x="11986443" y="104824"/>
                    </a:cubicBezTo>
                    <a:cubicBezTo>
                      <a:pt x="11998443" y="97395"/>
                      <a:pt x="12013114" y="94347"/>
                      <a:pt x="12026448" y="88821"/>
                    </a:cubicBezTo>
                    <a:cubicBezTo>
                      <a:pt x="12072360" y="69580"/>
                      <a:pt x="12118083" y="50147"/>
                      <a:pt x="12160947" y="28621"/>
                    </a:cubicBezTo>
                    <a:lnTo>
                      <a:pt x="1219200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D1A0BEEB-C008-4150-A935-C6AAF537DA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681702"/>
                <a:ext cx="12192000" cy="3176298"/>
              </a:xfrm>
              <a:custGeom>
                <a:avLst/>
                <a:gdLst>
                  <a:gd name="connsiteX0" fmla="*/ 12192000 w 12192000"/>
                  <a:gd name="connsiteY0" fmla="*/ 0 h 3176298"/>
                  <a:gd name="connsiteX1" fmla="*/ 12192000 w 12192000"/>
                  <a:gd name="connsiteY1" fmla="*/ 3176298 h 3176298"/>
                  <a:gd name="connsiteX2" fmla="*/ 0 w 12192000"/>
                  <a:gd name="connsiteY2" fmla="*/ 3176298 h 3176298"/>
                  <a:gd name="connsiteX3" fmla="*/ 0 w 12192000"/>
                  <a:gd name="connsiteY3" fmla="*/ 2264980 h 3176298"/>
                  <a:gd name="connsiteX4" fmla="*/ 544 w 12192000"/>
                  <a:gd name="connsiteY4" fmla="*/ 2264980 h 3176298"/>
                  <a:gd name="connsiteX5" fmla="*/ 544 w 12192000"/>
                  <a:gd name="connsiteY5" fmla="*/ 2392219 h 3176298"/>
                  <a:gd name="connsiteX6" fmla="*/ 61197 w 12192000"/>
                  <a:gd name="connsiteY6" fmla="*/ 2387448 h 3176298"/>
                  <a:gd name="connsiteX7" fmla="*/ 119613 w 12192000"/>
                  <a:gd name="connsiteY7" fmla="*/ 2369945 h 3176298"/>
                  <a:gd name="connsiteX8" fmla="*/ 172384 w 12192000"/>
                  <a:gd name="connsiteY8" fmla="*/ 2347084 h 3176298"/>
                  <a:gd name="connsiteX9" fmla="*/ 274873 w 12192000"/>
                  <a:gd name="connsiteY9" fmla="*/ 2336988 h 3176298"/>
                  <a:gd name="connsiteX10" fmla="*/ 307259 w 12192000"/>
                  <a:gd name="connsiteY10" fmla="*/ 2331461 h 3176298"/>
                  <a:gd name="connsiteX11" fmla="*/ 394511 w 12192000"/>
                  <a:gd name="connsiteY11" fmla="*/ 2308601 h 3176298"/>
                  <a:gd name="connsiteX12" fmla="*/ 494337 w 12192000"/>
                  <a:gd name="connsiteY12" fmla="*/ 2268213 h 3176298"/>
                  <a:gd name="connsiteX13" fmla="*/ 546917 w 12192000"/>
                  <a:gd name="connsiteY13" fmla="*/ 2283264 h 3176298"/>
                  <a:gd name="connsiteX14" fmla="*/ 730754 w 12192000"/>
                  <a:gd name="connsiteY14" fmla="*/ 2240780 h 3176298"/>
                  <a:gd name="connsiteX15" fmla="*/ 785432 w 12192000"/>
                  <a:gd name="connsiteY15" fmla="*/ 2218682 h 3176298"/>
                  <a:gd name="connsiteX16" fmla="*/ 801053 w 12192000"/>
                  <a:gd name="connsiteY16" fmla="*/ 2204013 h 3176298"/>
                  <a:gd name="connsiteX17" fmla="*/ 858205 w 12192000"/>
                  <a:gd name="connsiteY17" fmla="*/ 2169532 h 3176298"/>
                  <a:gd name="connsiteX18" fmla="*/ 949646 w 12192000"/>
                  <a:gd name="connsiteY18" fmla="*/ 2157340 h 3176298"/>
                  <a:gd name="connsiteX19" fmla="*/ 960887 w 12192000"/>
                  <a:gd name="connsiteY19" fmla="*/ 2150099 h 3176298"/>
                  <a:gd name="connsiteX20" fmla="*/ 977653 w 12192000"/>
                  <a:gd name="connsiteY20" fmla="*/ 2138480 h 3176298"/>
                  <a:gd name="connsiteX21" fmla="*/ 1071762 w 12192000"/>
                  <a:gd name="connsiteY21" fmla="*/ 2117905 h 3176298"/>
                  <a:gd name="connsiteX22" fmla="*/ 1092527 w 12192000"/>
                  <a:gd name="connsiteY22" fmla="*/ 2111428 h 3176298"/>
                  <a:gd name="connsiteX23" fmla="*/ 1109865 w 12192000"/>
                  <a:gd name="connsiteY23" fmla="*/ 2100568 h 3176298"/>
                  <a:gd name="connsiteX24" fmla="*/ 1162823 w 12192000"/>
                  <a:gd name="connsiteY24" fmla="*/ 2075613 h 3176298"/>
                  <a:gd name="connsiteX25" fmla="*/ 1206641 w 12192000"/>
                  <a:gd name="connsiteY25" fmla="*/ 2074851 h 3176298"/>
                  <a:gd name="connsiteX26" fmla="*/ 1267411 w 12192000"/>
                  <a:gd name="connsiteY26" fmla="*/ 2060753 h 3176298"/>
                  <a:gd name="connsiteX27" fmla="*/ 1380762 w 12192000"/>
                  <a:gd name="connsiteY27" fmla="*/ 2046847 h 3176298"/>
                  <a:gd name="connsiteX28" fmla="*/ 1404006 w 12192000"/>
                  <a:gd name="connsiteY28" fmla="*/ 2038844 h 3176298"/>
                  <a:gd name="connsiteX29" fmla="*/ 1544598 w 12192000"/>
                  <a:gd name="connsiteY29" fmla="*/ 2000932 h 3176298"/>
                  <a:gd name="connsiteX30" fmla="*/ 1657188 w 12192000"/>
                  <a:gd name="connsiteY30" fmla="*/ 2001697 h 3176298"/>
                  <a:gd name="connsiteX31" fmla="*/ 1665950 w 12192000"/>
                  <a:gd name="connsiteY31" fmla="*/ 2003411 h 3176298"/>
                  <a:gd name="connsiteX32" fmla="*/ 1709006 w 12192000"/>
                  <a:gd name="connsiteY32" fmla="*/ 2015983 h 3176298"/>
                  <a:gd name="connsiteX33" fmla="*/ 1775684 w 12192000"/>
                  <a:gd name="connsiteY33" fmla="*/ 2012555 h 3176298"/>
                  <a:gd name="connsiteX34" fmla="*/ 1821596 w 12192000"/>
                  <a:gd name="connsiteY34" fmla="*/ 1995218 h 3176298"/>
                  <a:gd name="connsiteX35" fmla="*/ 1878748 w 12192000"/>
                  <a:gd name="connsiteY35" fmla="*/ 1994457 h 3176298"/>
                  <a:gd name="connsiteX36" fmla="*/ 1944092 w 12192000"/>
                  <a:gd name="connsiteY36" fmla="*/ 2005315 h 3176298"/>
                  <a:gd name="connsiteX37" fmla="*/ 1973429 w 12192000"/>
                  <a:gd name="connsiteY37" fmla="*/ 2007601 h 3176298"/>
                  <a:gd name="connsiteX38" fmla="*/ 2054013 w 12192000"/>
                  <a:gd name="connsiteY38" fmla="*/ 2030082 h 3176298"/>
                  <a:gd name="connsiteX39" fmla="*/ 2102021 w 12192000"/>
                  <a:gd name="connsiteY39" fmla="*/ 2024557 h 3176298"/>
                  <a:gd name="connsiteX40" fmla="*/ 2149267 w 12192000"/>
                  <a:gd name="connsiteY40" fmla="*/ 2009697 h 3176298"/>
                  <a:gd name="connsiteX41" fmla="*/ 2179556 w 12192000"/>
                  <a:gd name="connsiteY41" fmla="*/ 1995409 h 3176298"/>
                  <a:gd name="connsiteX42" fmla="*/ 2240710 w 12192000"/>
                  <a:gd name="connsiteY42" fmla="*/ 1985312 h 3176298"/>
                  <a:gd name="connsiteX43" fmla="*/ 2251948 w 12192000"/>
                  <a:gd name="connsiteY43" fmla="*/ 1986836 h 3176298"/>
                  <a:gd name="connsiteX44" fmla="*/ 2434456 w 12192000"/>
                  <a:gd name="connsiteY44" fmla="*/ 1999410 h 3176298"/>
                  <a:gd name="connsiteX45" fmla="*/ 2506847 w 12192000"/>
                  <a:gd name="connsiteY45" fmla="*/ 2019603 h 3176298"/>
                  <a:gd name="connsiteX46" fmla="*/ 2522279 w 12192000"/>
                  <a:gd name="connsiteY46" fmla="*/ 2022080 h 3176298"/>
                  <a:gd name="connsiteX47" fmla="*/ 2676398 w 12192000"/>
                  <a:gd name="connsiteY47" fmla="*/ 2044751 h 3176298"/>
                  <a:gd name="connsiteX48" fmla="*/ 2693543 w 12192000"/>
                  <a:gd name="connsiteY48" fmla="*/ 2045703 h 3176298"/>
                  <a:gd name="connsiteX49" fmla="*/ 2741360 w 12192000"/>
                  <a:gd name="connsiteY49" fmla="*/ 2041701 h 3176298"/>
                  <a:gd name="connsiteX50" fmla="*/ 2854140 w 12192000"/>
                  <a:gd name="connsiteY50" fmla="*/ 2082851 h 3176298"/>
                  <a:gd name="connsiteX51" fmla="*/ 2967110 w 12192000"/>
                  <a:gd name="connsiteY51" fmla="*/ 2096949 h 3176298"/>
                  <a:gd name="connsiteX52" fmla="*/ 3029216 w 12192000"/>
                  <a:gd name="connsiteY52" fmla="*/ 2096757 h 3176298"/>
                  <a:gd name="connsiteX53" fmla="*/ 3073604 w 12192000"/>
                  <a:gd name="connsiteY53" fmla="*/ 2106856 h 3176298"/>
                  <a:gd name="connsiteX54" fmla="*/ 3182763 w 12192000"/>
                  <a:gd name="connsiteY54" fmla="*/ 2137527 h 3176298"/>
                  <a:gd name="connsiteX55" fmla="*/ 3234202 w 12192000"/>
                  <a:gd name="connsiteY55" fmla="*/ 2142289 h 3176298"/>
                  <a:gd name="connsiteX56" fmla="*/ 3288877 w 12192000"/>
                  <a:gd name="connsiteY56" fmla="*/ 2152578 h 3176298"/>
                  <a:gd name="connsiteX57" fmla="*/ 3424135 w 12192000"/>
                  <a:gd name="connsiteY57" fmla="*/ 2198680 h 3176298"/>
                  <a:gd name="connsiteX58" fmla="*/ 3534629 w 12192000"/>
                  <a:gd name="connsiteY58" fmla="*/ 2196013 h 3176298"/>
                  <a:gd name="connsiteX59" fmla="*/ 3605116 w 12192000"/>
                  <a:gd name="connsiteY59" fmla="*/ 2196583 h 3176298"/>
                  <a:gd name="connsiteX60" fmla="*/ 3689131 w 12192000"/>
                  <a:gd name="connsiteY60" fmla="*/ 2211824 h 3176298"/>
                  <a:gd name="connsiteX61" fmla="*/ 3757902 w 12192000"/>
                  <a:gd name="connsiteY61" fmla="*/ 2234114 h 3176298"/>
                  <a:gd name="connsiteX62" fmla="*/ 3852966 w 12192000"/>
                  <a:gd name="connsiteY62" fmla="*/ 2251831 h 3176298"/>
                  <a:gd name="connsiteX63" fmla="*/ 3947648 w 12192000"/>
                  <a:gd name="connsiteY63" fmla="*/ 2285932 h 3176298"/>
                  <a:gd name="connsiteX64" fmla="*/ 4013753 w 12192000"/>
                  <a:gd name="connsiteY64" fmla="*/ 2312031 h 3176298"/>
                  <a:gd name="connsiteX65" fmla="*/ 4105766 w 12192000"/>
                  <a:gd name="connsiteY65" fmla="*/ 2335082 h 3176298"/>
                  <a:gd name="connsiteX66" fmla="*/ 4246551 w 12192000"/>
                  <a:gd name="connsiteY66" fmla="*/ 2351274 h 3176298"/>
                  <a:gd name="connsiteX67" fmla="*/ 4311323 w 12192000"/>
                  <a:gd name="connsiteY67" fmla="*/ 2352991 h 3176298"/>
                  <a:gd name="connsiteX68" fmla="*/ 4413817 w 12192000"/>
                  <a:gd name="connsiteY68" fmla="*/ 2390899 h 3176298"/>
                  <a:gd name="connsiteX69" fmla="*/ 4457632 w 12192000"/>
                  <a:gd name="connsiteY69" fmla="*/ 2409188 h 3176298"/>
                  <a:gd name="connsiteX70" fmla="*/ 4497068 w 12192000"/>
                  <a:gd name="connsiteY70" fmla="*/ 2393947 h 3176298"/>
                  <a:gd name="connsiteX71" fmla="*/ 4522596 w 12192000"/>
                  <a:gd name="connsiteY71" fmla="*/ 2376421 h 3176298"/>
                  <a:gd name="connsiteX72" fmla="*/ 4603368 w 12192000"/>
                  <a:gd name="connsiteY72" fmla="*/ 2391282 h 3176298"/>
                  <a:gd name="connsiteX73" fmla="*/ 4689098 w 12192000"/>
                  <a:gd name="connsiteY73" fmla="*/ 2406903 h 3176298"/>
                  <a:gd name="connsiteX74" fmla="*/ 4719697 w 12192000"/>
                  <a:gd name="connsiteY74" fmla="*/ 2413428 h 3176298"/>
                  <a:gd name="connsiteX75" fmla="*/ 4726469 w 12192000"/>
                  <a:gd name="connsiteY75" fmla="*/ 2414298 h 3176298"/>
                  <a:gd name="connsiteX76" fmla="*/ 4785776 w 12192000"/>
                  <a:gd name="connsiteY76" fmla="*/ 2414298 h 3176298"/>
                  <a:gd name="connsiteX77" fmla="*/ 4788661 w 12192000"/>
                  <a:gd name="connsiteY77" fmla="*/ 2414047 h 3176298"/>
                  <a:gd name="connsiteX78" fmla="*/ 4827024 w 12192000"/>
                  <a:gd name="connsiteY78" fmla="*/ 2408999 h 3176298"/>
                  <a:gd name="connsiteX79" fmla="*/ 4887415 w 12192000"/>
                  <a:gd name="connsiteY79" fmla="*/ 2405570 h 3176298"/>
                  <a:gd name="connsiteX80" fmla="*/ 4936184 w 12192000"/>
                  <a:gd name="connsiteY80" fmla="*/ 2395853 h 3176298"/>
                  <a:gd name="connsiteX81" fmla="*/ 4953328 w 12192000"/>
                  <a:gd name="connsiteY81" fmla="*/ 2390138 h 3176298"/>
                  <a:gd name="connsiteX82" fmla="*/ 5089162 w 12192000"/>
                  <a:gd name="connsiteY82" fmla="*/ 2345560 h 3176298"/>
                  <a:gd name="connsiteX83" fmla="*/ 5234326 w 12192000"/>
                  <a:gd name="connsiteY83" fmla="*/ 2309935 h 3176298"/>
                  <a:gd name="connsiteX84" fmla="*/ 5328438 w 12192000"/>
                  <a:gd name="connsiteY84" fmla="*/ 2332416 h 3176298"/>
                  <a:gd name="connsiteX85" fmla="*/ 5363491 w 12192000"/>
                  <a:gd name="connsiteY85" fmla="*/ 2332034 h 3176298"/>
                  <a:gd name="connsiteX86" fmla="*/ 5524660 w 12192000"/>
                  <a:gd name="connsiteY86" fmla="*/ 2337178 h 3176298"/>
                  <a:gd name="connsiteX87" fmla="*/ 5553045 w 12192000"/>
                  <a:gd name="connsiteY87" fmla="*/ 2342701 h 3176298"/>
                  <a:gd name="connsiteX88" fmla="*/ 5706401 w 12192000"/>
                  <a:gd name="connsiteY88" fmla="*/ 2320032 h 3176298"/>
                  <a:gd name="connsiteX89" fmla="*/ 5762029 w 12192000"/>
                  <a:gd name="connsiteY89" fmla="*/ 2316221 h 3176298"/>
                  <a:gd name="connsiteX90" fmla="*/ 5813276 w 12192000"/>
                  <a:gd name="connsiteY90" fmla="*/ 2309935 h 3176298"/>
                  <a:gd name="connsiteX91" fmla="*/ 5884906 w 12192000"/>
                  <a:gd name="connsiteY91" fmla="*/ 2308411 h 3176298"/>
                  <a:gd name="connsiteX92" fmla="*/ 5959204 w 12192000"/>
                  <a:gd name="connsiteY92" fmla="*/ 2311269 h 3176298"/>
                  <a:gd name="connsiteX93" fmla="*/ 6042072 w 12192000"/>
                  <a:gd name="connsiteY93" fmla="*/ 2310697 h 3176298"/>
                  <a:gd name="connsiteX94" fmla="*/ 6074842 w 12192000"/>
                  <a:gd name="connsiteY94" fmla="*/ 2305745 h 3176298"/>
                  <a:gd name="connsiteX95" fmla="*/ 6163425 w 12192000"/>
                  <a:gd name="connsiteY95" fmla="*/ 2309172 h 3176298"/>
                  <a:gd name="connsiteX96" fmla="*/ 6209909 w 12192000"/>
                  <a:gd name="connsiteY96" fmla="*/ 2303459 h 3176298"/>
                  <a:gd name="connsiteX97" fmla="*/ 6286493 w 12192000"/>
                  <a:gd name="connsiteY97" fmla="*/ 2302315 h 3176298"/>
                  <a:gd name="connsiteX98" fmla="*/ 6311449 w 12192000"/>
                  <a:gd name="connsiteY98" fmla="*/ 2300980 h 3176298"/>
                  <a:gd name="connsiteX99" fmla="*/ 6333739 w 12192000"/>
                  <a:gd name="connsiteY99" fmla="*/ 2300218 h 3176298"/>
                  <a:gd name="connsiteX100" fmla="*/ 6410131 w 12192000"/>
                  <a:gd name="connsiteY100" fmla="*/ 2315841 h 3176298"/>
                  <a:gd name="connsiteX101" fmla="*/ 6477951 w 12192000"/>
                  <a:gd name="connsiteY101" fmla="*/ 2316793 h 3176298"/>
                  <a:gd name="connsiteX102" fmla="*/ 6596828 w 12192000"/>
                  <a:gd name="connsiteY102" fmla="*/ 2329368 h 3176298"/>
                  <a:gd name="connsiteX103" fmla="*/ 6623118 w 12192000"/>
                  <a:gd name="connsiteY103" fmla="*/ 2324985 h 3176298"/>
                  <a:gd name="connsiteX104" fmla="*/ 6705417 w 12192000"/>
                  <a:gd name="connsiteY104" fmla="*/ 2323272 h 3176298"/>
                  <a:gd name="connsiteX105" fmla="*/ 6752283 w 12192000"/>
                  <a:gd name="connsiteY105" fmla="*/ 2321937 h 3176298"/>
                  <a:gd name="connsiteX106" fmla="*/ 6810195 w 12192000"/>
                  <a:gd name="connsiteY106" fmla="*/ 2331082 h 3176298"/>
                  <a:gd name="connsiteX107" fmla="*/ 6910782 w 12192000"/>
                  <a:gd name="connsiteY107" fmla="*/ 2350512 h 3176298"/>
                  <a:gd name="connsiteX108" fmla="*/ 6937263 w 12192000"/>
                  <a:gd name="connsiteY108" fmla="*/ 2353561 h 3176298"/>
                  <a:gd name="connsiteX109" fmla="*/ 6985653 w 12192000"/>
                  <a:gd name="connsiteY109" fmla="*/ 2362897 h 3176298"/>
                  <a:gd name="connsiteX110" fmla="*/ 6994415 w 12192000"/>
                  <a:gd name="connsiteY110" fmla="*/ 2364611 h 3176298"/>
                  <a:gd name="connsiteX111" fmla="*/ 7068141 w 12192000"/>
                  <a:gd name="connsiteY111" fmla="*/ 2388234 h 3176298"/>
                  <a:gd name="connsiteX112" fmla="*/ 7106432 w 12192000"/>
                  <a:gd name="connsiteY112" fmla="*/ 2390138 h 3176298"/>
                  <a:gd name="connsiteX113" fmla="*/ 7216547 w 12192000"/>
                  <a:gd name="connsiteY113" fmla="*/ 2390330 h 3176298"/>
                  <a:gd name="connsiteX114" fmla="*/ 7263220 w 12192000"/>
                  <a:gd name="connsiteY114" fmla="*/ 2386709 h 3176298"/>
                  <a:gd name="connsiteX115" fmla="*/ 7375428 w 12192000"/>
                  <a:gd name="connsiteY115" fmla="*/ 2372803 h 3176298"/>
                  <a:gd name="connsiteX116" fmla="*/ 7445916 w 12192000"/>
                  <a:gd name="connsiteY116" fmla="*/ 2365945 h 3176298"/>
                  <a:gd name="connsiteX117" fmla="*/ 7526880 w 12192000"/>
                  <a:gd name="connsiteY117" fmla="*/ 2355084 h 3176298"/>
                  <a:gd name="connsiteX118" fmla="*/ 7619655 w 12192000"/>
                  <a:gd name="connsiteY118" fmla="*/ 2348226 h 3176298"/>
                  <a:gd name="connsiteX119" fmla="*/ 7788636 w 12192000"/>
                  <a:gd name="connsiteY119" fmla="*/ 2327461 h 3176298"/>
                  <a:gd name="connsiteX120" fmla="*/ 7952280 w 12192000"/>
                  <a:gd name="connsiteY120" fmla="*/ 2305935 h 3176298"/>
                  <a:gd name="connsiteX121" fmla="*/ 8019339 w 12192000"/>
                  <a:gd name="connsiteY121" fmla="*/ 2286884 h 3176298"/>
                  <a:gd name="connsiteX122" fmla="*/ 8137835 w 12192000"/>
                  <a:gd name="connsiteY122" fmla="*/ 2259832 h 3176298"/>
                  <a:gd name="connsiteX123" fmla="*/ 8189651 w 12192000"/>
                  <a:gd name="connsiteY123" fmla="*/ 2243639 h 3176298"/>
                  <a:gd name="connsiteX124" fmla="*/ 8313671 w 12192000"/>
                  <a:gd name="connsiteY124" fmla="*/ 2209920 h 3176298"/>
                  <a:gd name="connsiteX125" fmla="*/ 8459979 w 12192000"/>
                  <a:gd name="connsiteY125" fmla="*/ 2158864 h 3176298"/>
                  <a:gd name="connsiteX126" fmla="*/ 8516369 w 12192000"/>
                  <a:gd name="connsiteY126" fmla="*/ 2144003 h 3176298"/>
                  <a:gd name="connsiteX127" fmla="*/ 8657726 w 12192000"/>
                  <a:gd name="connsiteY127" fmla="*/ 2106284 h 3176298"/>
                  <a:gd name="connsiteX128" fmla="*/ 8711448 w 12192000"/>
                  <a:gd name="connsiteY128" fmla="*/ 2098664 h 3176298"/>
                  <a:gd name="connsiteX129" fmla="*/ 8772219 w 12192000"/>
                  <a:gd name="connsiteY129" fmla="*/ 2082280 h 3176298"/>
                  <a:gd name="connsiteX130" fmla="*/ 8845565 w 12192000"/>
                  <a:gd name="connsiteY130" fmla="*/ 2053705 h 3176298"/>
                  <a:gd name="connsiteX131" fmla="*/ 8967871 w 12192000"/>
                  <a:gd name="connsiteY131" fmla="*/ 2011221 h 3176298"/>
                  <a:gd name="connsiteX132" fmla="*/ 9015878 w 12192000"/>
                  <a:gd name="connsiteY132" fmla="*/ 2001124 h 3176298"/>
                  <a:gd name="connsiteX133" fmla="*/ 9234579 w 12192000"/>
                  <a:gd name="connsiteY133" fmla="*/ 1935209 h 3176298"/>
                  <a:gd name="connsiteX134" fmla="*/ 9346597 w 12192000"/>
                  <a:gd name="connsiteY134" fmla="*/ 1896917 h 3176298"/>
                  <a:gd name="connsiteX135" fmla="*/ 9416321 w 12192000"/>
                  <a:gd name="connsiteY135" fmla="*/ 1880724 h 3176298"/>
                  <a:gd name="connsiteX136" fmla="*/ 9477283 w 12192000"/>
                  <a:gd name="connsiteY136" fmla="*/ 1856149 h 3176298"/>
                  <a:gd name="connsiteX137" fmla="*/ 9666265 w 12192000"/>
                  <a:gd name="connsiteY137" fmla="*/ 1787186 h 3176298"/>
                  <a:gd name="connsiteX138" fmla="*/ 9754088 w 12192000"/>
                  <a:gd name="connsiteY138" fmla="*/ 1741464 h 3176298"/>
                  <a:gd name="connsiteX139" fmla="*/ 9899446 w 12192000"/>
                  <a:gd name="connsiteY139" fmla="*/ 1656880 h 3176298"/>
                  <a:gd name="connsiteX140" fmla="*/ 9993175 w 12192000"/>
                  <a:gd name="connsiteY140" fmla="*/ 1576487 h 3176298"/>
                  <a:gd name="connsiteX141" fmla="*/ 10044230 w 12192000"/>
                  <a:gd name="connsiteY141" fmla="*/ 1540480 h 3176298"/>
                  <a:gd name="connsiteX142" fmla="*/ 10131863 w 12192000"/>
                  <a:gd name="connsiteY142" fmla="*/ 1485613 h 3176298"/>
                  <a:gd name="connsiteX143" fmla="*/ 10242357 w 12192000"/>
                  <a:gd name="connsiteY143" fmla="*/ 1410555 h 3176298"/>
                  <a:gd name="connsiteX144" fmla="*/ 10363709 w 12192000"/>
                  <a:gd name="connsiteY144" fmla="*/ 1359499 h 3176298"/>
                  <a:gd name="connsiteX145" fmla="*/ 10428291 w 12192000"/>
                  <a:gd name="connsiteY145" fmla="*/ 1314920 h 3176298"/>
                  <a:gd name="connsiteX146" fmla="*/ 10490969 w 12192000"/>
                  <a:gd name="connsiteY146" fmla="*/ 1267104 h 3176298"/>
                  <a:gd name="connsiteX147" fmla="*/ 10523354 w 12192000"/>
                  <a:gd name="connsiteY147" fmla="*/ 1238337 h 3176298"/>
                  <a:gd name="connsiteX148" fmla="*/ 10590031 w 12192000"/>
                  <a:gd name="connsiteY148" fmla="*/ 1191664 h 3176298"/>
                  <a:gd name="connsiteX149" fmla="*/ 10656519 w 12192000"/>
                  <a:gd name="connsiteY149" fmla="*/ 1156038 h 3176298"/>
                  <a:gd name="connsiteX150" fmla="*/ 10703573 w 12192000"/>
                  <a:gd name="connsiteY150" fmla="*/ 1120603 h 3176298"/>
                  <a:gd name="connsiteX151" fmla="*/ 10764534 w 12192000"/>
                  <a:gd name="connsiteY151" fmla="*/ 1067643 h 3176298"/>
                  <a:gd name="connsiteX152" fmla="*/ 10850453 w 12192000"/>
                  <a:gd name="connsiteY152" fmla="*/ 1014301 h 3176298"/>
                  <a:gd name="connsiteX153" fmla="*/ 10929704 w 12192000"/>
                  <a:gd name="connsiteY153" fmla="*/ 980201 h 3176298"/>
                  <a:gd name="connsiteX154" fmla="*/ 10967423 w 12192000"/>
                  <a:gd name="connsiteY154" fmla="*/ 930289 h 3176298"/>
                  <a:gd name="connsiteX155" fmla="*/ 11058869 w 12192000"/>
                  <a:gd name="connsiteY155" fmla="*/ 838084 h 3176298"/>
                  <a:gd name="connsiteX156" fmla="*/ 11172600 w 12192000"/>
                  <a:gd name="connsiteY156" fmla="*/ 762834 h 3176298"/>
                  <a:gd name="connsiteX157" fmla="*/ 11275283 w 12192000"/>
                  <a:gd name="connsiteY157" fmla="*/ 673676 h 3176298"/>
                  <a:gd name="connsiteX158" fmla="*/ 11320623 w 12192000"/>
                  <a:gd name="connsiteY158" fmla="*/ 639195 h 3176298"/>
                  <a:gd name="connsiteX159" fmla="*/ 11374346 w 12192000"/>
                  <a:gd name="connsiteY159" fmla="*/ 601664 h 3176298"/>
                  <a:gd name="connsiteX160" fmla="*/ 11448453 w 12192000"/>
                  <a:gd name="connsiteY160" fmla="*/ 567755 h 3176298"/>
                  <a:gd name="connsiteX161" fmla="*/ 11532275 w 12192000"/>
                  <a:gd name="connsiteY161" fmla="*/ 522605 h 3176298"/>
                  <a:gd name="connsiteX162" fmla="*/ 11562947 w 12192000"/>
                  <a:gd name="connsiteY162" fmla="*/ 486598 h 3176298"/>
                  <a:gd name="connsiteX163" fmla="*/ 11672489 w 12192000"/>
                  <a:gd name="connsiteY163" fmla="*/ 335337 h 3176298"/>
                  <a:gd name="connsiteX164" fmla="*/ 11821656 w 12192000"/>
                  <a:gd name="connsiteY164" fmla="*/ 207889 h 3176298"/>
                  <a:gd name="connsiteX165" fmla="*/ 11986443 w 12192000"/>
                  <a:gd name="connsiteY165" fmla="*/ 104824 h 3176298"/>
                  <a:gd name="connsiteX166" fmla="*/ 12026448 w 12192000"/>
                  <a:gd name="connsiteY166" fmla="*/ 88821 h 3176298"/>
                  <a:gd name="connsiteX167" fmla="*/ 12160947 w 12192000"/>
                  <a:gd name="connsiteY167" fmla="*/ 28621 h 3176298"/>
                  <a:gd name="connsiteX168" fmla="*/ 12192000 w 12192000"/>
                  <a:gd name="connsiteY168" fmla="*/ 0 h 3176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12192000" h="3176298">
                    <a:moveTo>
                      <a:pt x="12192000" y="0"/>
                    </a:moveTo>
                    <a:lnTo>
                      <a:pt x="12192000" y="3176298"/>
                    </a:lnTo>
                    <a:lnTo>
                      <a:pt x="0" y="3176298"/>
                    </a:lnTo>
                    <a:lnTo>
                      <a:pt x="0" y="2264980"/>
                    </a:lnTo>
                    <a:lnTo>
                      <a:pt x="544" y="2264980"/>
                    </a:lnTo>
                    <a:lnTo>
                      <a:pt x="544" y="2392219"/>
                    </a:lnTo>
                    <a:lnTo>
                      <a:pt x="61197" y="2387448"/>
                    </a:lnTo>
                    <a:cubicBezTo>
                      <a:pt x="80794" y="2382137"/>
                      <a:pt x="99990" y="2374707"/>
                      <a:pt x="119613" y="2369945"/>
                    </a:cubicBezTo>
                    <a:cubicBezTo>
                      <a:pt x="137898" y="2365563"/>
                      <a:pt x="155046" y="2355466"/>
                      <a:pt x="172384" y="2347084"/>
                    </a:cubicBezTo>
                    <a:cubicBezTo>
                      <a:pt x="205529" y="2331082"/>
                      <a:pt x="240965" y="2341178"/>
                      <a:pt x="274873" y="2336988"/>
                    </a:cubicBezTo>
                    <a:cubicBezTo>
                      <a:pt x="285732" y="2335653"/>
                      <a:pt x="296590" y="2334130"/>
                      <a:pt x="307259" y="2331461"/>
                    </a:cubicBezTo>
                    <a:cubicBezTo>
                      <a:pt x="336408" y="2324413"/>
                      <a:pt x="366127" y="2318317"/>
                      <a:pt x="394511" y="2308601"/>
                    </a:cubicBezTo>
                    <a:cubicBezTo>
                      <a:pt x="426709" y="2297743"/>
                      <a:pt x="457572" y="2283264"/>
                      <a:pt x="494337" y="2268213"/>
                    </a:cubicBezTo>
                    <a:cubicBezTo>
                      <a:pt x="507102" y="2272024"/>
                      <a:pt x="526724" y="2282312"/>
                      <a:pt x="546917" y="2283264"/>
                    </a:cubicBezTo>
                    <a:cubicBezTo>
                      <a:pt x="611880" y="2286503"/>
                      <a:pt x="672650" y="2268786"/>
                      <a:pt x="730754" y="2240780"/>
                    </a:cubicBezTo>
                    <a:cubicBezTo>
                      <a:pt x="748471" y="2232399"/>
                      <a:pt x="767524" y="2226874"/>
                      <a:pt x="785432" y="2218682"/>
                    </a:cubicBezTo>
                    <a:cubicBezTo>
                      <a:pt x="791717" y="2215826"/>
                      <a:pt x="799909" y="2209730"/>
                      <a:pt x="801053" y="2204013"/>
                    </a:cubicBezTo>
                    <a:cubicBezTo>
                      <a:pt x="807719" y="2170866"/>
                      <a:pt x="832486" y="2171436"/>
                      <a:pt x="858205" y="2169532"/>
                    </a:cubicBezTo>
                    <a:cubicBezTo>
                      <a:pt x="888877" y="2167247"/>
                      <a:pt x="919165" y="2161912"/>
                      <a:pt x="949646" y="2157340"/>
                    </a:cubicBezTo>
                    <a:cubicBezTo>
                      <a:pt x="953648" y="2156768"/>
                      <a:pt x="957266" y="2152768"/>
                      <a:pt x="960887" y="2150099"/>
                    </a:cubicBezTo>
                    <a:cubicBezTo>
                      <a:pt x="966411" y="2146099"/>
                      <a:pt x="971554" y="2140003"/>
                      <a:pt x="977653" y="2138480"/>
                    </a:cubicBezTo>
                    <a:cubicBezTo>
                      <a:pt x="1008894" y="2131049"/>
                      <a:pt x="1040327" y="2124763"/>
                      <a:pt x="1071762" y="2117905"/>
                    </a:cubicBezTo>
                    <a:cubicBezTo>
                      <a:pt x="1078810" y="2116380"/>
                      <a:pt x="1086048" y="2114476"/>
                      <a:pt x="1092527" y="2111428"/>
                    </a:cubicBezTo>
                    <a:cubicBezTo>
                      <a:pt x="1098623" y="2108570"/>
                      <a:pt x="1103767" y="2103616"/>
                      <a:pt x="1109865" y="2100568"/>
                    </a:cubicBezTo>
                    <a:cubicBezTo>
                      <a:pt x="1126437" y="2092378"/>
                      <a:pt x="1143394" y="2084757"/>
                      <a:pt x="1162823" y="2075613"/>
                    </a:cubicBezTo>
                    <a:cubicBezTo>
                      <a:pt x="1173681" y="2092757"/>
                      <a:pt x="1188354" y="2083041"/>
                      <a:pt x="1206641" y="2074851"/>
                    </a:cubicBezTo>
                    <a:cubicBezTo>
                      <a:pt x="1225310" y="2066468"/>
                      <a:pt x="1246837" y="2063801"/>
                      <a:pt x="1267411" y="2060753"/>
                    </a:cubicBezTo>
                    <a:cubicBezTo>
                      <a:pt x="1305132" y="2055228"/>
                      <a:pt x="1343044" y="2051799"/>
                      <a:pt x="1380762" y="2046847"/>
                    </a:cubicBezTo>
                    <a:cubicBezTo>
                      <a:pt x="1388765" y="2045703"/>
                      <a:pt x="1397909" y="2043608"/>
                      <a:pt x="1404006" y="2038844"/>
                    </a:cubicBezTo>
                    <a:cubicBezTo>
                      <a:pt x="1445725" y="2006839"/>
                      <a:pt x="1496403" y="1997887"/>
                      <a:pt x="1544598" y="2000932"/>
                    </a:cubicBezTo>
                    <a:cubicBezTo>
                      <a:pt x="1582510" y="2003220"/>
                      <a:pt x="1619658" y="2004935"/>
                      <a:pt x="1657188" y="2001697"/>
                    </a:cubicBezTo>
                    <a:cubicBezTo>
                      <a:pt x="1660046" y="2001505"/>
                      <a:pt x="1663856" y="2001887"/>
                      <a:pt x="1665950" y="2003411"/>
                    </a:cubicBezTo>
                    <a:cubicBezTo>
                      <a:pt x="1678904" y="2013507"/>
                      <a:pt x="1692431" y="2014269"/>
                      <a:pt x="1709006" y="2015983"/>
                    </a:cubicBezTo>
                    <a:cubicBezTo>
                      <a:pt x="1732439" y="2018461"/>
                      <a:pt x="1753965" y="2016745"/>
                      <a:pt x="1775684" y="2012555"/>
                    </a:cubicBezTo>
                    <a:cubicBezTo>
                      <a:pt x="1791496" y="2009507"/>
                      <a:pt x="1807497" y="2003220"/>
                      <a:pt x="1821596" y="1995218"/>
                    </a:cubicBezTo>
                    <a:cubicBezTo>
                      <a:pt x="1841216" y="1983978"/>
                      <a:pt x="1860079" y="1979597"/>
                      <a:pt x="1878748" y="1994457"/>
                    </a:cubicBezTo>
                    <a:cubicBezTo>
                      <a:pt x="1898940" y="2010269"/>
                      <a:pt x="1921800" y="2004745"/>
                      <a:pt x="1944092" y="2005315"/>
                    </a:cubicBezTo>
                    <a:cubicBezTo>
                      <a:pt x="1953806" y="2005507"/>
                      <a:pt x="1964094" y="2005124"/>
                      <a:pt x="1973429" y="2007601"/>
                    </a:cubicBezTo>
                    <a:cubicBezTo>
                      <a:pt x="2000479" y="2014651"/>
                      <a:pt x="2026581" y="2025320"/>
                      <a:pt x="2054013" y="2030082"/>
                    </a:cubicBezTo>
                    <a:cubicBezTo>
                      <a:pt x="2069254" y="2032747"/>
                      <a:pt x="2086208" y="2027986"/>
                      <a:pt x="2102021" y="2024557"/>
                    </a:cubicBezTo>
                    <a:cubicBezTo>
                      <a:pt x="2118023" y="2020937"/>
                      <a:pt x="2133834" y="2015413"/>
                      <a:pt x="2149267" y="2009697"/>
                    </a:cubicBezTo>
                    <a:cubicBezTo>
                      <a:pt x="2159743" y="2005887"/>
                      <a:pt x="2171173" y="2002267"/>
                      <a:pt x="2179556" y="1995409"/>
                    </a:cubicBezTo>
                    <a:cubicBezTo>
                      <a:pt x="2198608" y="1979788"/>
                      <a:pt x="2218229" y="1977120"/>
                      <a:pt x="2240710" y="1985312"/>
                    </a:cubicBezTo>
                    <a:cubicBezTo>
                      <a:pt x="2244137" y="1986647"/>
                      <a:pt x="2248138" y="1986647"/>
                      <a:pt x="2251948" y="1986836"/>
                    </a:cubicBezTo>
                    <a:cubicBezTo>
                      <a:pt x="2312915" y="1990836"/>
                      <a:pt x="2373874" y="1993314"/>
                      <a:pt x="2434456" y="1999410"/>
                    </a:cubicBezTo>
                    <a:cubicBezTo>
                      <a:pt x="2459029" y="2001887"/>
                      <a:pt x="2482652" y="2012745"/>
                      <a:pt x="2506847" y="2019603"/>
                    </a:cubicBezTo>
                    <a:cubicBezTo>
                      <a:pt x="2511800" y="2020937"/>
                      <a:pt x="2517327" y="2023033"/>
                      <a:pt x="2522279" y="2022080"/>
                    </a:cubicBezTo>
                    <a:cubicBezTo>
                      <a:pt x="2576191" y="2012555"/>
                      <a:pt x="2626677" y="2026461"/>
                      <a:pt x="2676398" y="2044751"/>
                    </a:cubicBezTo>
                    <a:cubicBezTo>
                      <a:pt x="2681540" y="2046656"/>
                      <a:pt x="2687827" y="2046084"/>
                      <a:pt x="2693543" y="2045703"/>
                    </a:cubicBezTo>
                    <a:cubicBezTo>
                      <a:pt x="2709548" y="2044370"/>
                      <a:pt x="2726882" y="2037701"/>
                      <a:pt x="2741360" y="2041701"/>
                    </a:cubicBezTo>
                    <a:cubicBezTo>
                      <a:pt x="2779842" y="2052753"/>
                      <a:pt x="2817943" y="2066087"/>
                      <a:pt x="2854140" y="2082851"/>
                    </a:cubicBezTo>
                    <a:cubicBezTo>
                      <a:pt x="2890910" y="2099805"/>
                      <a:pt x="2925008" y="2114095"/>
                      <a:pt x="2967110" y="2096949"/>
                    </a:cubicBezTo>
                    <a:cubicBezTo>
                      <a:pt x="2985016" y="2089709"/>
                      <a:pt x="3008639" y="2094853"/>
                      <a:pt x="3029216" y="2096757"/>
                    </a:cubicBezTo>
                    <a:cubicBezTo>
                      <a:pt x="3044264" y="2098282"/>
                      <a:pt x="3058743" y="2106856"/>
                      <a:pt x="3073604" y="2106856"/>
                    </a:cubicBezTo>
                    <a:cubicBezTo>
                      <a:pt x="3113231" y="2106856"/>
                      <a:pt x="3148472" y="2116953"/>
                      <a:pt x="3182763" y="2137527"/>
                    </a:cubicBezTo>
                    <a:cubicBezTo>
                      <a:pt x="3196102" y="2145528"/>
                      <a:pt x="3216867" y="2140193"/>
                      <a:pt x="3234202" y="2142289"/>
                    </a:cubicBezTo>
                    <a:cubicBezTo>
                      <a:pt x="3252492" y="2144765"/>
                      <a:pt x="3271348" y="2147051"/>
                      <a:pt x="3288877" y="2152578"/>
                    </a:cubicBezTo>
                    <a:cubicBezTo>
                      <a:pt x="3334216" y="2167056"/>
                      <a:pt x="3378986" y="2183439"/>
                      <a:pt x="3424135" y="2198680"/>
                    </a:cubicBezTo>
                    <a:cubicBezTo>
                      <a:pt x="3461282" y="2211253"/>
                      <a:pt x="3497862" y="2201347"/>
                      <a:pt x="3534629" y="2196013"/>
                    </a:cubicBezTo>
                    <a:cubicBezTo>
                      <a:pt x="3557682" y="2192583"/>
                      <a:pt x="3579206" y="2184391"/>
                      <a:pt x="3605116" y="2196583"/>
                    </a:cubicBezTo>
                    <a:cubicBezTo>
                      <a:pt x="3629882" y="2208205"/>
                      <a:pt x="3661315" y="2205537"/>
                      <a:pt x="3689131" y="2211824"/>
                    </a:cubicBezTo>
                    <a:cubicBezTo>
                      <a:pt x="3712565" y="2217157"/>
                      <a:pt x="3735231" y="2225732"/>
                      <a:pt x="3757902" y="2234114"/>
                    </a:cubicBezTo>
                    <a:cubicBezTo>
                      <a:pt x="3788766" y="2245545"/>
                      <a:pt x="3819245" y="2257545"/>
                      <a:pt x="3852966" y="2251831"/>
                    </a:cubicBezTo>
                    <a:cubicBezTo>
                      <a:pt x="3891259" y="2245353"/>
                      <a:pt x="3917546" y="2269738"/>
                      <a:pt x="3947648" y="2285932"/>
                    </a:cubicBezTo>
                    <a:cubicBezTo>
                      <a:pt x="3968414" y="2296980"/>
                      <a:pt x="3991083" y="2305172"/>
                      <a:pt x="4013753" y="2312031"/>
                    </a:cubicBezTo>
                    <a:cubicBezTo>
                      <a:pt x="4044043" y="2320985"/>
                      <a:pt x="4075285" y="2326320"/>
                      <a:pt x="4105766" y="2335082"/>
                    </a:cubicBezTo>
                    <a:cubicBezTo>
                      <a:pt x="4151870" y="2348226"/>
                      <a:pt x="4198546" y="2358514"/>
                      <a:pt x="4246551" y="2351274"/>
                    </a:cubicBezTo>
                    <a:cubicBezTo>
                      <a:pt x="4268649" y="2348036"/>
                      <a:pt x="4289227" y="2348226"/>
                      <a:pt x="4311323" y="2352991"/>
                    </a:cubicBezTo>
                    <a:cubicBezTo>
                      <a:pt x="4347518" y="2360801"/>
                      <a:pt x="4384668" y="2361753"/>
                      <a:pt x="4413817" y="2390899"/>
                    </a:cubicBezTo>
                    <a:cubicBezTo>
                      <a:pt x="4424104" y="2401188"/>
                      <a:pt x="4442581" y="2403853"/>
                      <a:pt x="4457632" y="2409188"/>
                    </a:cubicBezTo>
                    <a:cubicBezTo>
                      <a:pt x="4474969" y="2415476"/>
                      <a:pt x="4487731" y="2412236"/>
                      <a:pt x="4497068" y="2393947"/>
                    </a:cubicBezTo>
                    <a:cubicBezTo>
                      <a:pt x="4501257" y="2385757"/>
                      <a:pt x="4513260" y="2377755"/>
                      <a:pt x="4522596" y="2376421"/>
                    </a:cubicBezTo>
                    <a:cubicBezTo>
                      <a:pt x="4550599" y="2372421"/>
                      <a:pt x="4576318" y="2378327"/>
                      <a:pt x="4603368" y="2391282"/>
                    </a:cubicBezTo>
                    <a:cubicBezTo>
                      <a:pt x="4628705" y="2403474"/>
                      <a:pt x="4660331" y="2402140"/>
                      <a:pt x="4689098" y="2406903"/>
                    </a:cubicBezTo>
                    <a:cubicBezTo>
                      <a:pt x="4699289" y="2408618"/>
                      <a:pt x="4709482" y="2411237"/>
                      <a:pt x="4719697" y="2413428"/>
                    </a:cubicBezTo>
                    <a:lnTo>
                      <a:pt x="4726469" y="2414298"/>
                    </a:lnTo>
                    <a:lnTo>
                      <a:pt x="4785776" y="2414298"/>
                    </a:lnTo>
                    <a:lnTo>
                      <a:pt x="4788661" y="2414047"/>
                    </a:lnTo>
                    <a:cubicBezTo>
                      <a:pt x="4801401" y="2412237"/>
                      <a:pt x="4814166" y="2410142"/>
                      <a:pt x="4827024" y="2408999"/>
                    </a:cubicBezTo>
                    <a:cubicBezTo>
                      <a:pt x="4847027" y="2407095"/>
                      <a:pt x="4867412" y="2407856"/>
                      <a:pt x="4887415" y="2405570"/>
                    </a:cubicBezTo>
                    <a:cubicBezTo>
                      <a:pt x="4903799" y="2403853"/>
                      <a:pt x="4919991" y="2399474"/>
                      <a:pt x="4936184" y="2395853"/>
                    </a:cubicBezTo>
                    <a:cubicBezTo>
                      <a:pt x="4942089" y="2394520"/>
                      <a:pt x="4947996" y="2389376"/>
                      <a:pt x="4953328" y="2390138"/>
                    </a:cubicBezTo>
                    <a:cubicBezTo>
                      <a:pt x="5006292" y="2398330"/>
                      <a:pt x="5044391" y="2361753"/>
                      <a:pt x="5089162" y="2345560"/>
                    </a:cubicBezTo>
                    <a:cubicBezTo>
                      <a:pt x="5136216" y="2328413"/>
                      <a:pt x="5181748" y="2302124"/>
                      <a:pt x="5234326" y="2309935"/>
                    </a:cubicBezTo>
                    <a:cubicBezTo>
                      <a:pt x="5266141" y="2314697"/>
                      <a:pt x="5296812" y="2325747"/>
                      <a:pt x="5328438" y="2332416"/>
                    </a:cubicBezTo>
                    <a:cubicBezTo>
                      <a:pt x="5339677" y="2334701"/>
                      <a:pt x="5352250" y="2334320"/>
                      <a:pt x="5363491" y="2332034"/>
                    </a:cubicBezTo>
                    <a:cubicBezTo>
                      <a:pt x="5417784" y="2321555"/>
                      <a:pt x="5471316" y="2320032"/>
                      <a:pt x="5524660" y="2337178"/>
                    </a:cubicBezTo>
                    <a:cubicBezTo>
                      <a:pt x="5533802" y="2340036"/>
                      <a:pt x="5543518" y="2342701"/>
                      <a:pt x="5553045" y="2342701"/>
                    </a:cubicBezTo>
                    <a:cubicBezTo>
                      <a:pt x="5605244" y="2342701"/>
                      <a:pt x="5656488" y="2338701"/>
                      <a:pt x="5706401" y="2320032"/>
                    </a:cubicBezTo>
                    <a:cubicBezTo>
                      <a:pt x="5723166" y="2313745"/>
                      <a:pt x="5743551" y="2317745"/>
                      <a:pt x="5762029" y="2316221"/>
                    </a:cubicBezTo>
                    <a:cubicBezTo>
                      <a:pt x="5779174" y="2314889"/>
                      <a:pt x="5796702" y="2314317"/>
                      <a:pt x="5813276" y="2309935"/>
                    </a:cubicBezTo>
                    <a:cubicBezTo>
                      <a:pt x="5837472" y="2303459"/>
                      <a:pt x="5859949" y="2302697"/>
                      <a:pt x="5884906" y="2308411"/>
                    </a:cubicBezTo>
                    <a:cubicBezTo>
                      <a:pt x="5908719" y="2313745"/>
                      <a:pt x="5934438" y="2311079"/>
                      <a:pt x="5959204" y="2311269"/>
                    </a:cubicBezTo>
                    <a:cubicBezTo>
                      <a:pt x="5986828" y="2311459"/>
                      <a:pt x="6014449" y="2311649"/>
                      <a:pt x="6042072" y="2310697"/>
                    </a:cubicBezTo>
                    <a:cubicBezTo>
                      <a:pt x="6053124" y="2310317"/>
                      <a:pt x="6065695" y="2302697"/>
                      <a:pt x="6074842" y="2305745"/>
                    </a:cubicBezTo>
                    <a:cubicBezTo>
                      <a:pt x="6104368" y="2316031"/>
                      <a:pt x="6133897" y="2303649"/>
                      <a:pt x="6163425" y="2309172"/>
                    </a:cubicBezTo>
                    <a:cubicBezTo>
                      <a:pt x="6177905" y="2312031"/>
                      <a:pt x="6194288" y="2304220"/>
                      <a:pt x="6209909" y="2303459"/>
                    </a:cubicBezTo>
                    <a:cubicBezTo>
                      <a:pt x="6235437" y="2302124"/>
                      <a:pt x="6260964" y="2302697"/>
                      <a:pt x="6286493" y="2302315"/>
                    </a:cubicBezTo>
                    <a:cubicBezTo>
                      <a:pt x="6294876" y="2302124"/>
                      <a:pt x="6303068" y="2301362"/>
                      <a:pt x="6311449" y="2300980"/>
                    </a:cubicBezTo>
                    <a:cubicBezTo>
                      <a:pt x="6318880" y="2300601"/>
                      <a:pt x="6326691" y="2298887"/>
                      <a:pt x="6333739" y="2300218"/>
                    </a:cubicBezTo>
                    <a:cubicBezTo>
                      <a:pt x="6359268" y="2304983"/>
                      <a:pt x="6384414" y="2312793"/>
                      <a:pt x="6410131" y="2315841"/>
                    </a:cubicBezTo>
                    <a:cubicBezTo>
                      <a:pt x="6432420" y="2318507"/>
                      <a:pt x="6455472" y="2314889"/>
                      <a:pt x="6477951" y="2316793"/>
                    </a:cubicBezTo>
                    <a:cubicBezTo>
                      <a:pt x="6517576" y="2320032"/>
                      <a:pt x="6557201" y="2325747"/>
                      <a:pt x="6596828" y="2329368"/>
                    </a:cubicBezTo>
                    <a:cubicBezTo>
                      <a:pt x="6605401" y="2330130"/>
                      <a:pt x="6614353" y="2325365"/>
                      <a:pt x="6623118" y="2324985"/>
                    </a:cubicBezTo>
                    <a:cubicBezTo>
                      <a:pt x="6650551" y="2324033"/>
                      <a:pt x="6677984" y="2323841"/>
                      <a:pt x="6705417" y="2323272"/>
                    </a:cubicBezTo>
                    <a:cubicBezTo>
                      <a:pt x="6721038" y="2323080"/>
                      <a:pt x="6736851" y="2323651"/>
                      <a:pt x="6752283" y="2321937"/>
                    </a:cubicBezTo>
                    <a:cubicBezTo>
                      <a:pt x="6772665" y="2319651"/>
                      <a:pt x="6791144" y="2316221"/>
                      <a:pt x="6810195" y="2331082"/>
                    </a:cubicBezTo>
                    <a:cubicBezTo>
                      <a:pt x="6839534" y="2354132"/>
                      <a:pt x="6876872" y="2345178"/>
                      <a:pt x="6910782" y="2350512"/>
                    </a:cubicBezTo>
                    <a:cubicBezTo>
                      <a:pt x="6919547" y="2351847"/>
                      <a:pt x="6928501" y="2352036"/>
                      <a:pt x="6937263" y="2353561"/>
                    </a:cubicBezTo>
                    <a:cubicBezTo>
                      <a:pt x="6953457" y="2356418"/>
                      <a:pt x="6969457" y="2359657"/>
                      <a:pt x="6985653" y="2362897"/>
                    </a:cubicBezTo>
                    <a:cubicBezTo>
                      <a:pt x="6988509" y="2363467"/>
                      <a:pt x="6991747" y="2363659"/>
                      <a:pt x="6994415" y="2364611"/>
                    </a:cubicBezTo>
                    <a:cubicBezTo>
                      <a:pt x="7018991" y="2372611"/>
                      <a:pt x="7043184" y="2381755"/>
                      <a:pt x="7068141" y="2388234"/>
                    </a:cubicBezTo>
                    <a:cubicBezTo>
                      <a:pt x="7080334" y="2391472"/>
                      <a:pt x="7093860" y="2391853"/>
                      <a:pt x="7106432" y="2390138"/>
                    </a:cubicBezTo>
                    <a:cubicBezTo>
                      <a:pt x="7143199" y="2385185"/>
                      <a:pt x="7179587" y="2383089"/>
                      <a:pt x="7216547" y="2390330"/>
                    </a:cubicBezTo>
                    <a:cubicBezTo>
                      <a:pt x="7231214" y="2393186"/>
                      <a:pt x="7247599" y="2388424"/>
                      <a:pt x="7263220" y="2386709"/>
                    </a:cubicBezTo>
                    <a:cubicBezTo>
                      <a:pt x="7300559" y="2382137"/>
                      <a:pt x="7337899" y="2377183"/>
                      <a:pt x="7375428" y="2372803"/>
                    </a:cubicBezTo>
                    <a:cubicBezTo>
                      <a:pt x="7398860" y="2370135"/>
                      <a:pt x="7422483" y="2368611"/>
                      <a:pt x="7445916" y="2365945"/>
                    </a:cubicBezTo>
                    <a:cubicBezTo>
                      <a:pt x="7472967" y="2362705"/>
                      <a:pt x="7499828" y="2357753"/>
                      <a:pt x="7526880" y="2355084"/>
                    </a:cubicBezTo>
                    <a:cubicBezTo>
                      <a:pt x="7557742" y="2352036"/>
                      <a:pt x="7588795" y="2351466"/>
                      <a:pt x="7619655" y="2348226"/>
                    </a:cubicBezTo>
                    <a:cubicBezTo>
                      <a:pt x="7676047" y="2341940"/>
                      <a:pt x="7732247" y="2334509"/>
                      <a:pt x="7788636" y="2327461"/>
                    </a:cubicBezTo>
                    <a:cubicBezTo>
                      <a:pt x="7843311" y="2320603"/>
                      <a:pt x="7897987" y="2314507"/>
                      <a:pt x="7952280" y="2305935"/>
                    </a:cubicBezTo>
                    <a:cubicBezTo>
                      <a:pt x="7975142" y="2302315"/>
                      <a:pt x="7996859" y="2292408"/>
                      <a:pt x="8019339" y="2286884"/>
                    </a:cubicBezTo>
                    <a:cubicBezTo>
                      <a:pt x="8058774" y="2277357"/>
                      <a:pt x="8098590" y="2269357"/>
                      <a:pt x="8137835" y="2259832"/>
                    </a:cubicBezTo>
                    <a:cubicBezTo>
                      <a:pt x="8155359" y="2255641"/>
                      <a:pt x="8172124" y="2248593"/>
                      <a:pt x="8189651" y="2243639"/>
                    </a:cubicBezTo>
                    <a:cubicBezTo>
                      <a:pt x="8230992" y="2232208"/>
                      <a:pt x="8272903" y="2222874"/>
                      <a:pt x="8313671" y="2209920"/>
                    </a:cubicBezTo>
                    <a:cubicBezTo>
                      <a:pt x="8362822" y="2194297"/>
                      <a:pt x="8411019" y="2175439"/>
                      <a:pt x="8459979" y="2158864"/>
                    </a:cubicBezTo>
                    <a:cubicBezTo>
                      <a:pt x="8478269" y="2152578"/>
                      <a:pt x="8497511" y="2148957"/>
                      <a:pt x="8516369" y="2144003"/>
                    </a:cubicBezTo>
                    <a:cubicBezTo>
                      <a:pt x="8563425" y="2131431"/>
                      <a:pt x="8610288" y="2118095"/>
                      <a:pt x="8657726" y="2106284"/>
                    </a:cubicBezTo>
                    <a:cubicBezTo>
                      <a:pt x="8675253" y="2101901"/>
                      <a:pt x="8693731" y="2102284"/>
                      <a:pt x="8711448" y="2098664"/>
                    </a:cubicBezTo>
                    <a:cubicBezTo>
                      <a:pt x="8732023" y="2094472"/>
                      <a:pt x="8752407" y="2089138"/>
                      <a:pt x="8772219" y="2082280"/>
                    </a:cubicBezTo>
                    <a:cubicBezTo>
                      <a:pt x="8796985" y="2073707"/>
                      <a:pt x="8820990" y="2062659"/>
                      <a:pt x="8845565" y="2053705"/>
                    </a:cubicBezTo>
                    <a:cubicBezTo>
                      <a:pt x="8886142" y="2039034"/>
                      <a:pt x="8926911" y="2024557"/>
                      <a:pt x="8967871" y="2011221"/>
                    </a:cubicBezTo>
                    <a:cubicBezTo>
                      <a:pt x="8983301" y="2006268"/>
                      <a:pt x="9000257" y="2005697"/>
                      <a:pt x="9015878" y="2001124"/>
                    </a:cubicBezTo>
                    <a:cubicBezTo>
                      <a:pt x="9088840" y="1979597"/>
                      <a:pt x="9161805" y="1957880"/>
                      <a:pt x="9234579" y="1935209"/>
                    </a:cubicBezTo>
                    <a:cubicBezTo>
                      <a:pt x="9272298" y="1923399"/>
                      <a:pt x="9308875" y="1908538"/>
                      <a:pt x="9346597" y="1896917"/>
                    </a:cubicBezTo>
                    <a:cubicBezTo>
                      <a:pt x="9369267" y="1889869"/>
                      <a:pt x="9393650" y="1887773"/>
                      <a:pt x="9416321" y="1880724"/>
                    </a:cubicBezTo>
                    <a:cubicBezTo>
                      <a:pt x="9437278" y="1874247"/>
                      <a:pt x="9456709" y="1863578"/>
                      <a:pt x="9477283" y="1856149"/>
                    </a:cubicBezTo>
                    <a:cubicBezTo>
                      <a:pt x="9540152" y="1833097"/>
                      <a:pt x="9603971" y="1811953"/>
                      <a:pt x="9666265" y="1787186"/>
                    </a:cubicBezTo>
                    <a:cubicBezTo>
                      <a:pt x="9696749" y="1775183"/>
                      <a:pt x="9725323" y="1757849"/>
                      <a:pt x="9754088" y="1741464"/>
                    </a:cubicBezTo>
                    <a:cubicBezTo>
                      <a:pt x="9802858" y="1713841"/>
                      <a:pt x="9850865" y="1685074"/>
                      <a:pt x="9899446" y="1656880"/>
                    </a:cubicBezTo>
                    <a:cubicBezTo>
                      <a:pt x="9935832" y="1635924"/>
                      <a:pt x="9968027" y="1611347"/>
                      <a:pt x="9993175" y="1576487"/>
                    </a:cubicBezTo>
                    <a:cubicBezTo>
                      <a:pt x="10004797" y="1560484"/>
                      <a:pt x="10024990" y="1546768"/>
                      <a:pt x="10044230" y="1540480"/>
                    </a:cubicBezTo>
                    <a:cubicBezTo>
                      <a:pt x="10078713" y="1529241"/>
                      <a:pt x="10104430" y="1507522"/>
                      <a:pt x="10131863" y="1485613"/>
                    </a:cubicBezTo>
                    <a:cubicBezTo>
                      <a:pt x="10166536" y="1457801"/>
                      <a:pt x="10203304" y="1431509"/>
                      <a:pt x="10242357" y="1410555"/>
                    </a:cubicBezTo>
                    <a:cubicBezTo>
                      <a:pt x="10280840" y="1389980"/>
                      <a:pt x="10324086" y="1378549"/>
                      <a:pt x="10363709" y="1359499"/>
                    </a:cubicBezTo>
                    <a:cubicBezTo>
                      <a:pt x="10386952" y="1348259"/>
                      <a:pt x="10407146" y="1330353"/>
                      <a:pt x="10428291" y="1314920"/>
                    </a:cubicBezTo>
                    <a:cubicBezTo>
                      <a:pt x="10449438" y="1299489"/>
                      <a:pt x="10470394" y="1283486"/>
                      <a:pt x="10490969" y="1267104"/>
                    </a:cubicBezTo>
                    <a:cubicBezTo>
                      <a:pt x="10502208" y="1258149"/>
                      <a:pt x="10511734" y="1246909"/>
                      <a:pt x="10523354" y="1238337"/>
                    </a:cubicBezTo>
                    <a:cubicBezTo>
                      <a:pt x="10545263" y="1222334"/>
                      <a:pt x="10569075" y="1208808"/>
                      <a:pt x="10590031" y="1191664"/>
                    </a:cubicBezTo>
                    <a:cubicBezTo>
                      <a:pt x="10610225" y="1175089"/>
                      <a:pt x="10633467" y="1166707"/>
                      <a:pt x="10656519" y="1156038"/>
                    </a:cubicBezTo>
                    <a:cubicBezTo>
                      <a:pt x="10674046" y="1148036"/>
                      <a:pt x="10686617" y="1130320"/>
                      <a:pt x="10703573" y="1120603"/>
                    </a:cubicBezTo>
                    <a:cubicBezTo>
                      <a:pt x="10727767" y="1106697"/>
                      <a:pt x="10746246" y="1089553"/>
                      <a:pt x="10764534" y="1067643"/>
                    </a:cubicBezTo>
                    <a:cubicBezTo>
                      <a:pt x="10785111" y="1043068"/>
                      <a:pt x="10820162" y="1029732"/>
                      <a:pt x="10850453" y="1014301"/>
                    </a:cubicBezTo>
                    <a:cubicBezTo>
                      <a:pt x="10876171" y="1001157"/>
                      <a:pt x="10906081" y="995632"/>
                      <a:pt x="10929704" y="980201"/>
                    </a:cubicBezTo>
                    <a:cubicBezTo>
                      <a:pt x="10946279" y="969342"/>
                      <a:pt x="10958661" y="948957"/>
                      <a:pt x="10967423" y="930289"/>
                    </a:cubicBezTo>
                    <a:cubicBezTo>
                      <a:pt x="10987046" y="887995"/>
                      <a:pt x="11021146" y="861897"/>
                      <a:pt x="11058869" y="838084"/>
                    </a:cubicBezTo>
                    <a:cubicBezTo>
                      <a:pt x="11097350" y="813699"/>
                      <a:pt x="11133927" y="786836"/>
                      <a:pt x="11172600" y="762834"/>
                    </a:cubicBezTo>
                    <a:cubicBezTo>
                      <a:pt x="11211843" y="738638"/>
                      <a:pt x="11243658" y="706443"/>
                      <a:pt x="11275283" y="673676"/>
                    </a:cubicBezTo>
                    <a:cubicBezTo>
                      <a:pt x="11288238" y="660150"/>
                      <a:pt x="11305192" y="650434"/>
                      <a:pt x="11320623" y="639195"/>
                    </a:cubicBezTo>
                    <a:cubicBezTo>
                      <a:pt x="11338339" y="626241"/>
                      <a:pt x="11355296" y="611953"/>
                      <a:pt x="11374346" y="601664"/>
                    </a:cubicBezTo>
                    <a:cubicBezTo>
                      <a:pt x="11398160" y="588709"/>
                      <a:pt x="11424069" y="579757"/>
                      <a:pt x="11448453" y="567755"/>
                    </a:cubicBezTo>
                    <a:cubicBezTo>
                      <a:pt x="11476838" y="553657"/>
                      <a:pt x="11505795" y="539750"/>
                      <a:pt x="11532275" y="522605"/>
                    </a:cubicBezTo>
                    <a:cubicBezTo>
                      <a:pt x="11545039" y="514413"/>
                      <a:pt x="11553613" y="499363"/>
                      <a:pt x="11562947" y="486598"/>
                    </a:cubicBezTo>
                    <a:cubicBezTo>
                      <a:pt x="11599714" y="436305"/>
                      <a:pt x="11635529" y="385441"/>
                      <a:pt x="11672489" y="335337"/>
                    </a:cubicBezTo>
                    <a:cubicBezTo>
                      <a:pt x="11712304" y="281424"/>
                      <a:pt x="11763931" y="241608"/>
                      <a:pt x="11821656" y="207889"/>
                    </a:cubicBezTo>
                    <a:cubicBezTo>
                      <a:pt x="11877664" y="175312"/>
                      <a:pt x="11931195" y="138734"/>
                      <a:pt x="11986443" y="104824"/>
                    </a:cubicBezTo>
                    <a:cubicBezTo>
                      <a:pt x="11998443" y="97395"/>
                      <a:pt x="12013114" y="94347"/>
                      <a:pt x="12026448" y="88821"/>
                    </a:cubicBezTo>
                    <a:cubicBezTo>
                      <a:pt x="12072360" y="69580"/>
                      <a:pt x="12118083" y="50147"/>
                      <a:pt x="12160947" y="28621"/>
                    </a:cubicBezTo>
                    <a:lnTo>
                      <a:pt x="12192000" y="0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05148B0F-801C-45A1-80C1-EEC25A22A7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44" y="3296011"/>
              <a:ext cx="12191456" cy="2849975"/>
              <a:chOff x="544" y="3296011"/>
              <a:chExt cx="12191456" cy="2849975"/>
            </a:xfrm>
          </p:grpSpPr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E7715ED9-C8CE-4651-82AA-1C4B5F14A0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44" y="3296011"/>
                <a:ext cx="12191456" cy="2849975"/>
              </a:xfrm>
              <a:custGeom>
                <a:avLst/>
                <a:gdLst>
                  <a:gd name="connsiteX0" fmla="*/ 6095524 w 6095524"/>
                  <a:gd name="connsiteY0" fmla="*/ 0 h 1424940"/>
                  <a:gd name="connsiteX1" fmla="*/ 6095524 w 6095524"/>
                  <a:gd name="connsiteY1" fmla="*/ 17431 h 1424940"/>
                  <a:gd name="connsiteX2" fmla="*/ 6095524 w 6095524"/>
                  <a:gd name="connsiteY2" fmla="*/ 216290 h 1424940"/>
                  <a:gd name="connsiteX3" fmla="*/ 6079998 w 6095524"/>
                  <a:gd name="connsiteY3" fmla="*/ 230600 h 1424940"/>
                  <a:gd name="connsiteX4" fmla="*/ 6012751 w 6095524"/>
                  <a:gd name="connsiteY4" fmla="*/ 260699 h 1424940"/>
                  <a:gd name="connsiteX5" fmla="*/ 5992749 w 6095524"/>
                  <a:gd name="connsiteY5" fmla="*/ 268700 h 1424940"/>
                  <a:gd name="connsiteX6" fmla="*/ 5910358 w 6095524"/>
                  <a:gd name="connsiteY6" fmla="*/ 320231 h 1424940"/>
                  <a:gd name="connsiteX7" fmla="*/ 5835777 w 6095524"/>
                  <a:gd name="connsiteY7" fmla="*/ 383953 h 1424940"/>
                  <a:gd name="connsiteX8" fmla="*/ 5781008 w 6095524"/>
                  <a:gd name="connsiteY8" fmla="*/ 459581 h 1424940"/>
                  <a:gd name="connsiteX9" fmla="*/ 5765673 w 6095524"/>
                  <a:gd name="connsiteY9" fmla="*/ 477584 h 1424940"/>
                  <a:gd name="connsiteX10" fmla="*/ 5723763 w 6095524"/>
                  <a:gd name="connsiteY10" fmla="*/ 500158 h 1424940"/>
                  <a:gd name="connsiteX11" fmla="*/ 5686711 w 6095524"/>
                  <a:gd name="connsiteY11" fmla="*/ 517112 h 1424940"/>
                  <a:gd name="connsiteX12" fmla="*/ 5659850 w 6095524"/>
                  <a:gd name="connsiteY12" fmla="*/ 535877 h 1424940"/>
                  <a:gd name="connsiteX13" fmla="*/ 5637181 w 6095524"/>
                  <a:gd name="connsiteY13" fmla="*/ 553117 h 1424940"/>
                  <a:gd name="connsiteX14" fmla="*/ 5585841 w 6095524"/>
                  <a:gd name="connsiteY14" fmla="*/ 597694 h 1424940"/>
                  <a:gd name="connsiteX15" fmla="*/ 5528977 w 6095524"/>
                  <a:gd name="connsiteY15" fmla="*/ 635318 h 1424940"/>
                  <a:gd name="connsiteX16" fmla="*/ 5483256 w 6095524"/>
                  <a:gd name="connsiteY16" fmla="*/ 681419 h 1424940"/>
                  <a:gd name="connsiteX17" fmla="*/ 5464397 w 6095524"/>
                  <a:gd name="connsiteY17" fmla="*/ 706374 h 1424940"/>
                  <a:gd name="connsiteX18" fmla="*/ 5424773 w 6095524"/>
                  <a:gd name="connsiteY18" fmla="*/ 723424 h 1424940"/>
                  <a:gd name="connsiteX19" fmla="*/ 5381815 w 6095524"/>
                  <a:gd name="connsiteY19" fmla="*/ 750094 h 1424940"/>
                  <a:gd name="connsiteX20" fmla="*/ 5351335 w 6095524"/>
                  <a:gd name="connsiteY20" fmla="*/ 776573 h 1424940"/>
                  <a:gd name="connsiteX21" fmla="*/ 5327809 w 6095524"/>
                  <a:gd name="connsiteY21" fmla="*/ 794290 h 1424940"/>
                  <a:gd name="connsiteX22" fmla="*/ 5294566 w 6095524"/>
                  <a:gd name="connsiteY22" fmla="*/ 812102 h 1424940"/>
                  <a:gd name="connsiteX23" fmla="*/ 5261229 w 6095524"/>
                  <a:gd name="connsiteY23" fmla="*/ 835438 h 1424940"/>
                  <a:gd name="connsiteX24" fmla="*/ 5245037 w 6095524"/>
                  <a:gd name="connsiteY24" fmla="*/ 849821 h 1424940"/>
                  <a:gd name="connsiteX25" fmla="*/ 5213699 w 6095524"/>
                  <a:gd name="connsiteY25" fmla="*/ 873728 h 1424940"/>
                  <a:gd name="connsiteX26" fmla="*/ 5181409 w 6095524"/>
                  <a:gd name="connsiteY26" fmla="*/ 896017 h 1424940"/>
                  <a:gd name="connsiteX27" fmla="*/ 5120735 w 6095524"/>
                  <a:gd name="connsiteY27" fmla="*/ 921544 h 1424940"/>
                  <a:gd name="connsiteX28" fmla="*/ 5065490 w 6095524"/>
                  <a:gd name="connsiteY28" fmla="*/ 959072 h 1424940"/>
                  <a:gd name="connsiteX29" fmla="*/ 5021675 w 6095524"/>
                  <a:gd name="connsiteY29" fmla="*/ 986504 h 1424940"/>
                  <a:gd name="connsiteX30" fmla="*/ 4996148 w 6095524"/>
                  <a:gd name="connsiteY30" fmla="*/ 1004507 h 1424940"/>
                  <a:gd name="connsiteX31" fmla="*/ 4949285 w 6095524"/>
                  <a:gd name="connsiteY31" fmla="*/ 1044702 h 1424940"/>
                  <a:gd name="connsiteX32" fmla="*/ 4876609 w 6095524"/>
                  <a:gd name="connsiteY32" fmla="*/ 1086993 h 1424940"/>
                  <a:gd name="connsiteX33" fmla="*/ 4832699 w 6095524"/>
                  <a:gd name="connsiteY33" fmla="*/ 1109853 h 1424940"/>
                  <a:gd name="connsiteX34" fmla="*/ 4738211 w 6095524"/>
                  <a:gd name="connsiteY34" fmla="*/ 1144334 h 1424940"/>
                  <a:gd name="connsiteX35" fmla="*/ 4707731 w 6095524"/>
                  <a:gd name="connsiteY35" fmla="*/ 1156621 h 1424940"/>
                  <a:gd name="connsiteX36" fmla="*/ 4672870 w 6095524"/>
                  <a:gd name="connsiteY36" fmla="*/ 1164717 h 1424940"/>
                  <a:gd name="connsiteX37" fmla="*/ 4616863 w 6095524"/>
                  <a:gd name="connsiteY37" fmla="*/ 1183862 h 1424940"/>
                  <a:gd name="connsiteX38" fmla="*/ 4507516 w 6095524"/>
                  <a:gd name="connsiteY38" fmla="*/ 1216819 h 1424940"/>
                  <a:gd name="connsiteX39" fmla="*/ 4483513 w 6095524"/>
                  <a:gd name="connsiteY39" fmla="*/ 1221867 h 1424940"/>
                  <a:gd name="connsiteX40" fmla="*/ 4422362 w 6095524"/>
                  <a:gd name="connsiteY40" fmla="*/ 1243108 h 1424940"/>
                  <a:gd name="connsiteX41" fmla="*/ 4385691 w 6095524"/>
                  <a:gd name="connsiteY41" fmla="*/ 1257395 h 1424940"/>
                  <a:gd name="connsiteX42" fmla="*/ 4355306 w 6095524"/>
                  <a:gd name="connsiteY42" fmla="*/ 1265587 h 1424940"/>
                  <a:gd name="connsiteX43" fmla="*/ 4328446 w 6095524"/>
                  <a:gd name="connsiteY43" fmla="*/ 1269397 h 1424940"/>
                  <a:gd name="connsiteX44" fmla="*/ 4257770 w 6095524"/>
                  <a:gd name="connsiteY44" fmla="*/ 1288256 h 1424940"/>
                  <a:gd name="connsiteX45" fmla="*/ 4229576 w 6095524"/>
                  <a:gd name="connsiteY45" fmla="*/ 1295686 h 1424940"/>
                  <a:gd name="connsiteX46" fmla="*/ 4156424 w 6095524"/>
                  <a:gd name="connsiteY46" fmla="*/ 1321213 h 1424940"/>
                  <a:gd name="connsiteX47" fmla="*/ 4094416 w 6095524"/>
                  <a:gd name="connsiteY47" fmla="*/ 1338072 h 1424940"/>
                  <a:gd name="connsiteX48" fmla="*/ 4068509 w 6095524"/>
                  <a:gd name="connsiteY48" fmla="*/ 1346168 h 1424940"/>
                  <a:gd name="connsiteX49" fmla="*/ 4009263 w 6095524"/>
                  <a:gd name="connsiteY49" fmla="*/ 1359694 h 1424940"/>
                  <a:gd name="connsiteX50" fmla="*/ 3975735 w 6095524"/>
                  <a:gd name="connsiteY50" fmla="*/ 1369219 h 1424940"/>
                  <a:gd name="connsiteX51" fmla="*/ 3893915 w 6095524"/>
                  <a:gd name="connsiteY51" fmla="*/ 1379982 h 1424940"/>
                  <a:gd name="connsiteX52" fmla="*/ 3809428 w 6095524"/>
                  <a:gd name="connsiteY52" fmla="*/ 1390364 h 1424940"/>
                  <a:gd name="connsiteX53" fmla="*/ 3763042 w 6095524"/>
                  <a:gd name="connsiteY53" fmla="*/ 1393793 h 1424940"/>
                  <a:gd name="connsiteX54" fmla="*/ 3722561 w 6095524"/>
                  <a:gd name="connsiteY54" fmla="*/ 1399223 h 1424940"/>
                  <a:gd name="connsiteX55" fmla="*/ 3687318 w 6095524"/>
                  <a:gd name="connsiteY55" fmla="*/ 1402652 h 1424940"/>
                  <a:gd name="connsiteX56" fmla="*/ 3631216 w 6095524"/>
                  <a:gd name="connsiteY56" fmla="*/ 1409605 h 1424940"/>
                  <a:gd name="connsiteX57" fmla="*/ 3607880 w 6095524"/>
                  <a:gd name="connsiteY57" fmla="*/ 1411415 h 1424940"/>
                  <a:gd name="connsiteX58" fmla="*/ 3552825 w 6095524"/>
                  <a:gd name="connsiteY58" fmla="*/ 1411319 h 1424940"/>
                  <a:gd name="connsiteX59" fmla="*/ 3533680 w 6095524"/>
                  <a:gd name="connsiteY59" fmla="*/ 1410367 h 1424940"/>
                  <a:gd name="connsiteX60" fmla="*/ 3496818 w 6095524"/>
                  <a:gd name="connsiteY60" fmla="*/ 1398556 h 1424940"/>
                  <a:gd name="connsiteX61" fmla="*/ 3492437 w 6095524"/>
                  <a:gd name="connsiteY61" fmla="*/ 1397699 h 1424940"/>
                  <a:gd name="connsiteX62" fmla="*/ 3468243 w 6095524"/>
                  <a:gd name="connsiteY62" fmla="*/ 1393031 h 1424940"/>
                  <a:gd name="connsiteX63" fmla="*/ 3455003 w 6095524"/>
                  <a:gd name="connsiteY63" fmla="*/ 1391507 h 1424940"/>
                  <a:gd name="connsiteX64" fmla="*/ 3404711 w 6095524"/>
                  <a:gd name="connsiteY64" fmla="*/ 1381792 h 1424940"/>
                  <a:gd name="connsiteX65" fmla="*/ 3375756 w 6095524"/>
                  <a:gd name="connsiteY65" fmla="*/ 1377220 h 1424940"/>
                  <a:gd name="connsiteX66" fmla="*/ 3352324 w 6095524"/>
                  <a:gd name="connsiteY66" fmla="*/ 1377887 h 1424940"/>
                  <a:gd name="connsiteX67" fmla="*/ 3311176 w 6095524"/>
                  <a:gd name="connsiteY67" fmla="*/ 1378744 h 1424940"/>
                  <a:gd name="connsiteX68" fmla="*/ 3298031 w 6095524"/>
                  <a:gd name="connsiteY68" fmla="*/ 1380935 h 1424940"/>
                  <a:gd name="connsiteX69" fmla="*/ 3238595 w 6095524"/>
                  <a:gd name="connsiteY69" fmla="*/ 1374648 h 1424940"/>
                  <a:gd name="connsiteX70" fmla="*/ 3204686 w 6095524"/>
                  <a:gd name="connsiteY70" fmla="*/ 1374172 h 1424940"/>
                  <a:gd name="connsiteX71" fmla="*/ 3166491 w 6095524"/>
                  <a:gd name="connsiteY71" fmla="*/ 1366361 h 1424940"/>
                  <a:gd name="connsiteX72" fmla="*/ 3155347 w 6095524"/>
                  <a:gd name="connsiteY72" fmla="*/ 1366742 h 1424940"/>
                  <a:gd name="connsiteX73" fmla="*/ 3142869 w 6095524"/>
                  <a:gd name="connsiteY73" fmla="*/ 1367409 h 1424940"/>
                  <a:gd name="connsiteX74" fmla="*/ 3104578 w 6095524"/>
                  <a:gd name="connsiteY74" fmla="*/ 1367981 h 1424940"/>
                  <a:gd name="connsiteX75" fmla="*/ 3081337 w 6095524"/>
                  <a:gd name="connsiteY75" fmla="*/ 1370838 h 1424940"/>
                  <a:gd name="connsiteX76" fmla="*/ 3037047 w 6095524"/>
                  <a:gd name="connsiteY76" fmla="*/ 1369124 h 1424940"/>
                  <a:gd name="connsiteX77" fmla="*/ 3020663 w 6095524"/>
                  <a:gd name="connsiteY77" fmla="*/ 1371600 h 1424940"/>
                  <a:gd name="connsiteX78" fmla="*/ 2979230 w 6095524"/>
                  <a:gd name="connsiteY78" fmla="*/ 1371886 h 1424940"/>
                  <a:gd name="connsiteX79" fmla="*/ 2942082 w 6095524"/>
                  <a:gd name="connsiteY79" fmla="*/ 1370457 h 1424940"/>
                  <a:gd name="connsiteX80" fmla="*/ 2906268 w 6095524"/>
                  <a:gd name="connsiteY80" fmla="*/ 1371219 h 1424940"/>
                  <a:gd name="connsiteX81" fmla="*/ 2880646 w 6095524"/>
                  <a:gd name="connsiteY81" fmla="*/ 1374362 h 1424940"/>
                  <a:gd name="connsiteX82" fmla="*/ 2852833 w 6095524"/>
                  <a:gd name="connsiteY82" fmla="*/ 1376267 h 1424940"/>
                  <a:gd name="connsiteX83" fmla="*/ 2776157 w 6095524"/>
                  <a:gd name="connsiteY83" fmla="*/ 1387602 h 1424940"/>
                  <a:gd name="connsiteX84" fmla="*/ 2761965 w 6095524"/>
                  <a:gd name="connsiteY84" fmla="*/ 1384840 h 1424940"/>
                  <a:gd name="connsiteX85" fmla="*/ 2681383 w 6095524"/>
                  <a:gd name="connsiteY85" fmla="*/ 1382268 h 1424940"/>
                  <a:gd name="connsiteX86" fmla="*/ 2663857 w 6095524"/>
                  <a:gd name="connsiteY86" fmla="*/ 1382459 h 1424940"/>
                  <a:gd name="connsiteX87" fmla="*/ 2616803 w 6095524"/>
                  <a:gd name="connsiteY87" fmla="*/ 1371219 h 1424940"/>
                  <a:gd name="connsiteX88" fmla="*/ 2544223 w 6095524"/>
                  <a:gd name="connsiteY88" fmla="*/ 1389031 h 1424940"/>
                  <a:gd name="connsiteX89" fmla="*/ 2476309 w 6095524"/>
                  <a:gd name="connsiteY89" fmla="*/ 1411319 h 1424940"/>
                  <a:gd name="connsiteX90" fmla="*/ 2467737 w 6095524"/>
                  <a:gd name="connsiteY90" fmla="*/ 1414177 h 1424940"/>
                  <a:gd name="connsiteX91" fmla="*/ 2443353 w 6095524"/>
                  <a:gd name="connsiteY91" fmla="*/ 1419035 h 1424940"/>
                  <a:gd name="connsiteX92" fmla="*/ 2413159 w 6095524"/>
                  <a:gd name="connsiteY92" fmla="*/ 1420749 h 1424940"/>
                  <a:gd name="connsiteX93" fmla="*/ 2374868 w 6095524"/>
                  <a:gd name="connsiteY93" fmla="*/ 1424940 h 1424940"/>
                  <a:gd name="connsiteX94" fmla="*/ 2344198 w 6095524"/>
                  <a:gd name="connsiteY94" fmla="*/ 1419701 h 1424940"/>
                  <a:gd name="connsiteX95" fmla="*/ 2301335 w 6095524"/>
                  <a:gd name="connsiteY95" fmla="*/ 1411891 h 1424940"/>
                  <a:gd name="connsiteX96" fmla="*/ 2260949 w 6095524"/>
                  <a:gd name="connsiteY96" fmla="*/ 1404461 h 1424940"/>
                  <a:gd name="connsiteX97" fmla="*/ 2248186 w 6095524"/>
                  <a:gd name="connsiteY97" fmla="*/ 1413224 h 1424940"/>
                  <a:gd name="connsiteX98" fmla="*/ 2228469 w 6095524"/>
                  <a:gd name="connsiteY98" fmla="*/ 1420844 h 1424940"/>
                  <a:gd name="connsiteX99" fmla="*/ 2206562 w 6095524"/>
                  <a:gd name="connsiteY99" fmla="*/ 1411700 h 1424940"/>
                  <a:gd name="connsiteX100" fmla="*/ 2155317 w 6095524"/>
                  <a:gd name="connsiteY100" fmla="*/ 1392746 h 1424940"/>
                  <a:gd name="connsiteX101" fmla="*/ 2122932 w 6095524"/>
                  <a:gd name="connsiteY101" fmla="*/ 1391888 h 1424940"/>
                  <a:gd name="connsiteX102" fmla="*/ 2052542 w 6095524"/>
                  <a:gd name="connsiteY102" fmla="*/ 1383792 h 1424940"/>
                  <a:gd name="connsiteX103" fmla="*/ 2006537 w 6095524"/>
                  <a:gd name="connsiteY103" fmla="*/ 1372267 h 1424940"/>
                  <a:gd name="connsiteX104" fmla="*/ 1973486 w 6095524"/>
                  <a:gd name="connsiteY104" fmla="*/ 1359218 h 1424940"/>
                  <a:gd name="connsiteX105" fmla="*/ 1926146 w 6095524"/>
                  <a:gd name="connsiteY105" fmla="*/ 1342168 h 1424940"/>
                  <a:gd name="connsiteX106" fmla="*/ 1878616 w 6095524"/>
                  <a:gd name="connsiteY106" fmla="*/ 1333310 h 1424940"/>
                  <a:gd name="connsiteX107" fmla="*/ 1844231 w 6095524"/>
                  <a:gd name="connsiteY107" fmla="*/ 1322165 h 1424940"/>
                  <a:gd name="connsiteX108" fmla="*/ 1802225 w 6095524"/>
                  <a:gd name="connsiteY108" fmla="*/ 1314545 h 1424940"/>
                  <a:gd name="connsiteX109" fmla="*/ 1766983 w 6095524"/>
                  <a:gd name="connsiteY109" fmla="*/ 1314260 h 1424940"/>
                  <a:gd name="connsiteX110" fmla="*/ 1711738 w 6095524"/>
                  <a:gd name="connsiteY110" fmla="*/ 1315593 h 1424940"/>
                  <a:gd name="connsiteX111" fmla="*/ 1644111 w 6095524"/>
                  <a:gd name="connsiteY111" fmla="*/ 1292543 h 1424940"/>
                  <a:gd name="connsiteX112" fmla="*/ 1616774 w 6095524"/>
                  <a:gd name="connsiteY112" fmla="*/ 1287399 h 1424940"/>
                  <a:gd name="connsiteX113" fmla="*/ 1591056 w 6095524"/>
                  <a:gd name="connsiteY113" fmla="*/ 1285018 h 1424940"/>
                  <a:gd name="connsiteX114" fmla="*/ 1536478 w 6095524"/>
                  <a:gd name="connsiteY114" fmla="*/ 1269683 h 1424940"/>
                  <a:gd name="connsiteX115" fmla="*/ 1514285 w 6095524"/>
                  <a:gd name="connsiteY115" fmla="*/ 1264634 h 1424940"/>
                  <a:gd name="connsiteX116" fmla="*/ 1483233 w 6095524"/>
                  <a:gd name="connsiteY116" fmla="*/ 1264730 h 1424940"/>
                  <a:gd name="connsiteX117" fmla="*/ 1426750 w 6095524"/>
                  <a:gd name="connsiteY117" fmla="*/ 1257681 h 1424940"/>
                  <a:gd name="connsiteX118" fmla="*/ 1370362 w 6095524"/>
                  <a:gd name="connsiteY118" fmla="*/ 1237107 h 1424940"/>
                  <a:gd name="connsiteX119" fmla="*/ 1346454 w 6095524"/>
                  <a:gd name="connsiteY119" fmla="*/ 1239107 h 1424940"/>
                  <a:gd name="connsiteX120" fmla="*/ 1337882 w 6095524"/>
                  <a:gd name="connsiteY120" fmla="*/ 1238631 h 1424940"/>
                  <a:gd name="connsiteX121" fmla="*/ 1260825 w 6095524"/>
                  <a:gd name="connsiteY121" fmla="*/ 1227296 h 1424940"/>
                  <a:gd name="connsiteX122" fmla="*/ 1253109 w 6095524"/>
                  <a:gd name="connsiteY122" fmla="*/ 1226058 h 1424940"/>
                  <a:gd name="connsiteX123" fmla="*/ 1216915 w 6095524"/>
                  <a:gd name="connsiteY123" fmla="*/ 1215962 h 1424940"/>
                  <a:gd name="connsiteX124" fmla="*/ 1125664 w 6095524"/>
                  <a:gd name="connsiteY124" fmla="*/ 1209675 h 1424940"/>
                  <a:gd name="connsiteX125" fmla="*/ 1120045 w 6095524"/>
                  <a:gd name="connsiteY125" fmla="*/ 1208913 h 1424940"/>
                  <a:gd name="connsiteX126" fmla="*/ 1089469 w 6095524"/>
                  <a:gd name="connsiteY126" fmla="*/ 1213961 h 1424940"/>
                  <a:gd name="connsiteX127" fmla="*/ 1074325 w 6095524"/>
                  <a:gd name="connsiteY127" fmla="*/ 1221105 h 1424940"/>
                  <a:gd name="connsiteX128" fmla="*/ 1050703 w 6095524"/>
                  <a:gd name="connsiteY128" fmla="*/ 1228535 h 1424940"/>
                  <a:gd name="connsiteX129" fmla="*/ 1026700 w 6095524"/>
                  <a:gd name="connsiteY129" fmla="*/ 1231297 h 1424940"/>
                  <a:gd name="connsiteX130" fmla="*/ 986409 w 6095524"/>
                  <a:gd name="connsiteY130" fmla="*/ 1220057 h 1424940"/>
                  <a:gd name="connsiteX131" fmla="*/ 971741 w 6095524"/>
                  <a:gd name="connsiteY131" fmla="*/ 1218914 h 1424940"/>
                  <a:gd name="connsiteX132" fmla="*/ 939070 w 6095524"/>
                  <a:gd name="connsiteY132" fmla="*/ 1213485 h 1424940"/>
                  <a:gd name="connsiteX133" fmla="*/ 910495 w 6095524"/>
                  <a:gd name="connsiteY133" fmla="*/ 1213866 h 1424940"/>
                  <a:gd name="connsiteX134" fmla="*/ 887540 w 6095524"/>
                  <a:gd name="connsiteY134" fmla="*/ 1222534 h 1424940"/>
                  <a:gd name="connsiteX135" fmla="*/ 854202 w 6095524"/>
                  <a:gd name="connsiteY135" fmla="*/ 1224248 h 1424940"/>
                  <a:gd name="connsiteX136" fmla="*/ 832675 w 6095524"/>
                  <a:gd name="connsiteY136" fmla="*/ 1217962 h 1424940"/>
                  <a:gd name="connsiteX137" fmla="*/ 828294 w 6095524"/>
                  <a:gd name="connsiteY137" fmla="*/ 1217105 h 1424940"/>
                  <a:gd name="connsiteX138" fmla="*/ 772001 w 6095524"/>
                  <a:gd name="connsiteY138" fmla="*/ 1216723 h 1424940"/>
                  <a:gd name="connsiteX139" fmla="*/ 701707 w 6095524"/>
                  <a:gd name="connsiteY139" fmla="*/ 1235678 h 1424940"/>
                  <a:gd name="connsiteX140" fmla="*/ 690086 w 6095524"/>
                  <a:gd name="connsiteY140" fmla="*/ 1239679 h 1424940"/>
                  <a:gd name="connsiteX141" fmla="*/ 633412 w 6095524"/>
                  <a:gd name="connsiteY141" fmla="*/ 1246632 h 1424940"/>
                  <a:gd name="connsiteX142" fmla="*/ 603028 w 6095524"/>
                  <a:gd name="connsiteY142" fmla="*/ 1253681 h 1424940"/>
                  <a:gd name="connsiteX143" fmla="*/ 581120 w 6095524"/>
                  <a:gd name="connsiteY143" fmla="*/ 1254062 h 1424940"/>
                  <a:gd name="connsiteX144" fmla="*/ 554642 w 6095524"/>
                  <a:gd name="connsiteY144" fmla="*/ 1266539 h 1424940"/>
                  <a:gd name="connsiteX145" fmla="*/ 545973 w 6095524"/>
                  <a:gd name="connsiteY145" fmla="*/ 1271969 h 1424940"/>
                  <a:gd name="connsiteX146" fmla="*/ 535591 w 6095524"/>
                  <a:gd name="connsiteY146" fmla="*/ 1275207 h 1424940"/>
                  <a:gd name="connsiteX147" fmla="*/ 488538 w 6095524"/>
                  <a:gd name="connsiteY147" fmla="*/ 1285494 h 1424940"/>
                  <a:gd name="connsiteX148" fmla="*/ 480155 w 6095524"/>
                  <a:gd name="connsiteY148" fmla="*/ 1291304 h 1424940"/>
                  <a:gd name="connsiteX149" fmla="*/ 474535 w 6095524"/>
                  <a:gd name="connsiteY149" fmla="*/ 1294924 h 1424940"/>
                  <a:gd name="connsiteX150" fmla="*/ 428816 w 6095524"/>
                  <a:gd name="connsiteY150" fmla="*/ 1301020 h 1424940"/>
                  <a:gd name="connsiteX151" fmla="*/ 400241 w 6095524"/>
                  <a:gd name="connsiteY151" fmla="*/ 1318260 h 1424940"/>
                  <a:gd name="connsiteX152" fmla="*/ 392431 w 6095524"/>
                  <a:gd name="connsiteY152" fmla="*/ 1325594 h 1424940"/>
                  <a:gd name="connsiteX153" fmla="*/ 365093 w 6095524"/>
                  <a:gd name="connsiteY153" fmla="*/ 1336643 h 1424940"/>
                  <a:gd name="connsiteX154" fmla="*/ 273177 w 6095524"/>
                  <a:gd name="connsiteY154" fmla="*/ 1357884 h 1424940"/>
                  <a:gd name="connsiteX155" fmla="*/ 246888 w 6095524"/>
                  <a:gd name="connsiteY155" fmla="*/ 1350359 h 1424940"/>
                  <a:gd name="connsiteX156" fmla="*/ 196977 w 6095524"/>
                  <a:gd name="connsiteY156" fmla="*/ 1370552 h 1424940"/>
                  <a:gd name="connsiteX157" fmla="*/ 153352 w 6095524"/>
                  <a:gd name="connsiteY157" fmla="*/ 1381982 h 1424940"/>
                  <a:gd name="connsiteX158" fmla="*/ 137160 w 6095524"/>
                  <a:gd name="connsiteY158" fmla="*/ 1384745 h 1424940"/>
                  <a:gd name="connsiteX159" fmla="*/ 85917 w 6095524"/>
                  <a:gd name="connsiteY159" fmla="*/ 1389793 h 1424940"/>
                  <a:gd name="connsiteX160" fmla="*/ 59532 w 6095524"/>
                  <a:gd name="connsiteY160" fmla="*/ 1401223 h 1424940"/>
                  <a:gd name="connsiteX161" fmla="*/ 30325 w 6095524"/>
                  <a:gd name="connsiteY161" fmla="*/ 1409974 h 1424940"/>
                  <a:gd name="connsiteX162" fmla="*/ 0 w 6095524"/>
                  <a:gd name="connsiteY162" fmla="*/ 1412360 h 1424940"/>
                  <a:gd name="connsiteX163" fmla="*/ 0 w 6095524"/>
                  <a:gd name="connsiteY163" fmla="*/ 1058622 h 1424940"/>
                  <a:gd name="connsiteX164" fmla="*/ 17145 w 6095524"/>
                  <a:gd name="connsiteY164" fmla="*/ 1060228 h 1424940"/>
                  <a:gd name="connsiteX165" fmla="*/ 44672 w 6095524"/>
                  <a:gd name="connsiteY165" fmla="*/ 1066324 h 1424940"/>
                  <a:gd name="connsiteX166" fmla="*/ 84677 w 6095524"/>
                  <a:gd name="connsiteY166" fmla="*/ 1076230 h 1424940"/>
                  <a:gd name="connsiteX167" fmla="*/ 132017 w 6095524"/>
                  <a:gd name="connsiteY167" fmla="*/ 1064990 h 1424940"/>
                  <a:gd name="connsiteX168" fmla="*/ 136779 w 6095524"/>
                  <a:gd name="connsiteY168" fmla="*/ 1060323 h 1424940"/>
                  <a:gd name="connsiteX169" fmla="*/ 187547 w 6095524"/>
                  <a:gd name="connsiteY169" fmla="*/ 1049179 h 1424940"/>
                  <a:gd name="connsiteX170" fmla="*/ 270891 w 6095524"/>
                  <a:gd name="connsiteY170" fmla="*/ 1036415 h 1424940"/>
                  <a:gd name="connsiteX171" fmla="*/ 276320 w 6095524"/>
                  <a:gd name="connsiteY171" fmla="*/ 1035558 h 1424940"/>
                  <a:gd name="connsiteX172" fmla="*/ 323755 w 6095524"/>
                  <a:gd name="connsiteY172" fmla="*/ 1061561 h 1424940"/>
                  <a:gd name="connsiteX173" fmla="*/ 361855 w 6095524"/>
                  <a:gd name="connsiteY173" fmla="*/ 1057942 h 1424940"/>
                  <a:gd name="connsiteX174" fmla="*/ 379571 w 6095524"/>
                  <a:gd name="connsiteY174" fmla="*/ 1039939 h 1424940"/>
                  <a:gd name="connsiteX175" fmla="*/ 430530 w 6095524"/>
                  <a:gd name="connsiteY175" fmla="*/ 1025747 h 1424940"/>
                  <a:gd name="connsiteX176" fmla="*/ 493300 w 6095524"/>
                  <a:gd name="connsiteY176" fmla="*/ 1027176 h 1424940"/>
                  <a:gd name="connsiteX177" fmla="*/ 537782 w 6095524"/>
                  <a:gd name="connsiteY177" fmla="*/ 1025366 h 1424940"/>
                  <a:gd name="connsiteX178" fmla="*/ 562166 w 6095524"/>
                  <a:gd name="connsiteY178" fmla="*/ 1015746 h 1424940"/>
                  <a:gd name="connsiteX179" fmla="*/ 579596 w 6095524"/>
                  <a:gd name="connsiteY179" fmla="*/ 1016699 h 1424940"/>
                  <a:gd name="connsiteX180" fmla="*/ 612362 w 6095524"/>
                  <a:gd name="connsiteY180" fmla="*/ 1023557 h 1424940"/>
                  <a:gd name="connsiteX181" fmla="*/ 716090 w 6095524"/>
                  <a:gd name="connsiteY181" fmla="*/ 1031653 h 1424940"/>
                  <a:gd name="connsiteX182" fmla="*/ 758381 w 6095524"/>
                  <a:gd name="connsiteY182" fmla="*/ 1018985 h 1424940"/>
                  <a:gd name="connsiteX183" fmla="*/ 771049 w 6095524"/>
                  <a:gd name="connsiteY183" fmla="*/ 1018699 h 1424940"/>
                  <a:gd name="connsiteX184" fmla="*/ 799433 w 6095524"/>
                  <a:gd name="connsiteY184" fmla="*/ 1023652 h 1424940"/>
                  <a:gd name="connsiteX185" fmla="*/ 858012 w 6095524"/>
                  <a:gd name="connsiteY185" fmla="*/ 1020318 h 1424940"/>
                  <a:gd name="connsiteX186" fmla="*/ 879634 w 6095524"/>
                  <a:gd name="connsiteY186" fmla="*/ 1015270 h 1424940"/>
                  <a:gd name="connsiteX187" fmla="*/ 891635 w 6095524"/>
                  <a:gd name="connsiteY187" fmla="*/ 1012031 h 1424940"/>
                  <a:gd name="connsiteX188" fmla="*/ 953262 w 6095524"/>
                  <a:gd name="connsiteY188" fmla="*/ 1003078 h 1424940"/>
                  <a:gd name="connsiteX189" fmla="*/ 980694 w 6095524"/>
                  <a:gd name="connsiteY189" fmla="*/ 993458 h 1424940"/>
                  <a:gd name="connsiteX190" fmla="*/ 988124 w 6095524"/>
                  <a:gd name="connsiteY190" fmla="*/ 992029 h 1424940"/>
                  <a:gd name="connsiteX191" fmla="*/ 1028795 w 6095524"/>
                  <a:gd name="connsiteY191" fmla="*/ 996029 h 1424940"/>
                  <a:gd name="connsiteX192" fmla="*/ 1059275 w 6095524"/>
                  <a:gd name="connsiteY192" fmla="*/ 1011555 h 1424940"/>
                  <a:gd name="connsiteX193" fmla="*/ 1065181 w 6095524"/>
                  <a:gd name="connsiteY193" fmla="*/ 1016794 h 1424940"/>
                  <a:gd name="connsiteX194" fmla="*/ 1150144 w 6095524"/>
                  <a:gd name="connsiteY194" fmla="*/ 1014984 h 1424940"/>
                  <a:gd name="connsiteX195" fmla="*/ 1163193 w 6095524"/>
                  <a:gd name="connsiteY195" fmla="*/ 1012793 h 1424940"/>
                  <a:gd name="connsiteX196" fmla="*/ 1226249 w 6095524"/>
                  <a:gd name="connsiteY196" fmla="*/ 1021937 h 1424940"/>
                  <a:gd name="connsiteX197" fmla="*/ 1244632 w 6095524"/>
                  <a:gd name="connsiteY197" fmla="*/ 1023747 h 1424940"/>
                  <a:gd name="connsiteX198" fmla="*/ 1310545 w 6095524"/>
                  <a:gd name="connsiteY198" fmla="*/ 1031939 h 1424940"/>
                  <a:gd name="connsiteX199" fmla="*/ 1319879 w 6095524"/>
                  <a:gd name="connsiteY199" fmla="*/ 1024319 h 1424940"/>
                  <a:gd name="connsiteX200" fmla="*/ 1346740 w 6095524"/>
                  <a:gd name="connsiteY200" fmla="*/ 1005173 h 1424940"/>
                  <a:gd name="connsiteX201" fmla="*/ 1399699 w 6095524"/>
                  <a:gd name="connsiteY201" fmla="*/ 988219 h 1424940"/>
                  <a:gd name="connsiteX202" fmla="*/ 1414082 w 6095524"/>
                  <a:gd name="connsiteY202" fmla="*/ 989171 h 1424940"/>
                  <a:gd name="connsiteX203" fmla="*/ 1450467 w 6095524"/>
                  <a:gd name="connsiteY203" fmla="*/ 1017461 h 1424940"/>
                  <a:gd name="connsiteX204" fmla="*/ 1468184 w 6095524"/>
                  <a:gd name="connsiteY204" fmla="*/ 1028795 h 1424940"/>
                  <a:gd name="connsiteX205" fmla="*/ 1518476 w 6095524"/>
                  <a:gd name="connsiteY205" fmla="*/ 1049655 h 1424940"/>
                  <a:gd name="connsiteX206" fmla="*/ 1522667 w 6095524"/>
                  <a:gd name="connsiteY206" fmla="*/ 1053465 h 1424940"/>
                  <a:gd name="connsiteX207" fmla="*/ 1559814 w 6095524"/>
                  <a:gd name="connsiteY207" fmla="*/ 1098709 h 1424940"/>
                  <a:gd name="connsiteX208" fmla="*/ 1568196 w 6095524"/>
                  <a:gd name="connsiteY208" fmla="*/ 1106424 h 1424940"/>
                  <a:gd name="connsiteX209" fmla="*/ 1578293 w 6095524"/>
                  <a:gd name="connsiteY209" fmla="*/ 1118426 h 1424940"/>
                  <a:gd name="connsiteX210" fmla="*/ 1609820 w 6095524"/>
                  <a:gd name="connsiteY210" fmla="*/ 1141667 h 1424940"/>
                  <a:gd name="connsiteX211" fmla="*/ 1648873 w 6095524"/>
                  <a:gd name="connsiteY211" fmla="*/ 1149096 h 1424940"/>
                  <a:gd name="connsiteX212" fmla="*/ 1696022 w 6095524"/>
                  <a:gd name="connsiteY212" fmla="*/ 1160431 h 1424940"/>
                  <a:gd name="connsiteX213" fmla="*/ 1715739 w 6095524"/>
                  <a:gd name="connsiteY213" fmla="*/ 1168051 h 1424940"/>
                  <a:gd name="connsiteX214" fmla="*/ 1768602 w 6095524"/>
                  <a:gd name="connsiteY214" fmla="*/ 1182529 h 1424940"/>
                  <a:gd name="connsiteX215" fmla="*/ 1806321 w 6095524"/>
                  <a:gd name="connsiteY215" fmla="*/ 1194721 h 1424940"/>
                  <a:gd name="connsiteX216" fmla="*/ 1860709 w 6095524"/>
                  <a:gd name="connsiteY216" fmla="*/ 1201865 h 1424940"/>
                  <a:gd name="connsiteX217" fmla="*/ 1887093 w 6095524"/>
                  <a:gd name="connsiteY217" fmla="*/ 1202150 h 1424940"/>
                  <a:gd name="connsiteX218" fmla="*/ 1935575 w 6095524"/>
                  <a:gd name="connsiteY218" fmla="*/ 1238726 h 1424940"/>
                  <a:gd name="connsiteX219" fmla="*/ 1974247 w 6095524"/>
                  <a:gd name="connsiteY219" fmla="*/ 1262920 h 1424940"/>
                  <a:gd name="connsiteX220" fmla="*/ 2014919 w 6095524"/>
                  <a:gd name="connsiteY220" fmla="*/ 1251204 h 1424940"/>
                  <a:gd name="connsiteX221" fmla="*/ 2025968 w 6095524"/>
                  <a:gd name="connsiteY221" fmla="*/ 1240155 h 1424940"/>
                  <a:gd name="connsiteX222" fmla="*/ 2092643 w 6095524"/>
                  <a:gd name="connsiteY222" fmla="*/ 1229678 h 1424940"/>
                  <a:gd name="connsiteX223" fmla="*/ 2187893 w 6095524"/>
                  <a:gd name="connsiteY223" fmla="*/ 1229297 h 1424940"/>
                  <a:gd name="connsiteX224" fmla="*/ 2346294 w 6095524"/>
                  <a:gd name="connsiteY224" fmla="*/ 1205484 h 1424940"/>
                  <a:gd name="connsiteX225" fmla="*/ 2373916 w 6095524"/>
                  <a:gd name="connsiteY225" fmla="*/ 1194435 h 1424940"/>
                  <a:gd name="connsiteX226" fmla="*/ 2404967 w 6095524"/>
                  <a:gd name="connsiteY226" fmla="*/ 1191673 h 1424940"/>
                  <a:gd name="connsiteX227" fmla="*/ 2416874 w 6095524"/>
                  <a:gd name="connsiteY227" fmla="*/ 1198436 h 1424940"/>
                  <a:gd name="connsiteX228" fmla="*/ 2468975 w 6095524"/>
                  <a:gd name="connsiteY228" fmla="*/ 1208532 h 1424940"/>
                  <a:gd name="connsiteX229" fmla="*/ 2478882 w 6095524"/>
                  <a:gd name="connsiteY229" fmla="*/ 1208723 h 1424940"/>
                  <a:gd name="connsiteX230" fmla="*/ 2512791 w 6095524"/>
                  <a:gd name="connsiteY230" fmla="*/ 1204436 h 1424940"/>
                  <a:gd name="connsiteX231" fmla="*/ 2544223 w 6095524"/>
                  <a:gd name="connsiteY231" fmla="*/ 1201960 h 1424940"/>
                  <a:gd name="connsiteX232" fmla="*/ 2623471 w 6095524"/>
                  <a:gd name="connsiteY232" fmla="*/ 1210056 h 1424940"/>
                  <a:gd name="connsiteX233" fmla="*/ 2684241 w 6095524"/>
                  <a:gd name="connsiteY233" fmla="*/ 1208151 h 1424940"/>
                  <a:gd name="connsiteX234" fmla="*/ 2712244 w 6095524"/>
                  <a:gd name="connsiteY234" fmla="*/ 1210056 h 1424940"/>
                  <a:gd name="connsiteX235" fmla="*/ 2728055 w 6095524"/>
                  <a:gd name="connsiteY235" fmla="*/ 1212914 h 1424940"/>
                  <a:gd name="connsiteX236" fmla="*/ 2763869 w 6095524"/>
                  <a:gd name="connsiteY236" fmla="*/ 1232821 h 1424940"/>
                  <a:gd name="connsiteX237" fmla="*/ 2783491 w 6095524"/>
                  <a:gd name="connsiteY237" fmla="*/ 1237298 h 1424940"/>
                  <a:gd name="connsiteX238" fmla="*/ 2842546 w 6095524"/>
                  <a:gd name="connsiteY238" fmla="*/ 1236917 h 1424940"/>
                  <a:gd name="connsiteX239" fmla="*/ 2931128 w 6095524"/>
                  <a:gd name="connsiteY239" fmla="*/ 1206913 h 1424940"/>
                  <a:gd name="connsiteX240" fmla="*/ 2940368 w 6095524"/>
                  <a:gd name="connsiteY240" fmla="*/ 1202912 h 1424940"/>
                  <a:gd name="connsiteX241" fmla="*/ 2985421 w 6095524"/>
                  <a:gd name="connsiteY241" fmla="*/ 1197959 h 1424940"/>
                  <a:gd name="connsiteX242" fmla="*/ 3015996 w 6095524"/>
                  <a:gd name="connsiteY242" fmla="*/ 1204722 h 1424940"/>
                  <a:gd name="connsiteX243" fmla="*/ 3057621 w 6095524"/>
                  <a:gd name="connsiteY243" fmla="*/ 1218724 h 1424940"/>
                  <a:gd name="connsiteX244" fmla="*/ 3095054 w 6095524"/>
                  <a:gd name="connsiteY244" fmla="*/ 1230440 h 1424940"/>
                  <a:gd name="connsiteX245" fmla="*/ 3122295 w 6095524"/>
                  <a:gd name="connsiteY245" fmla="*/ 1243679 h 1424940"/>
                  <a:gd name="connsiteX246" fmla="*/ 3184589 w 6095524"/>
                  <a:gd name="connsiteY246" fmla="*/ 1253395 h 1424940"/>
                  <a:gd name="connsiteX247" fmla="*/ 3191066 w 6095524"/>
                  <a:gd name="connsiteY247" fmla="*/ 1255014 h 1424940"/>
                  <a:gd name="connsiteX248" fmla="*/ 3237929 w 6095524"/>
                  <a:gd name="connsiteY248" fmla="*/ 1243203 h 1424940"/>
                  <a:gd name="connsiteX249" fmla="*/ 3294221 w 6095524"/>
                  <a:gd name="connsiteY249" fmla="*/ 1231202 h 1424940"/>
                  <a:gd name="connsiteX250" fmla="*/ 3314319 w 6095524"/>
                  <a:gd name="connsiteY250" fmla="*/ 1235297 h 1424940"/>
                  <a:gd name="connsiteX251" fmla="*/ 3341846 w 6095524"/>
                  <a:gd name="connsiteY251" fmla="*/ 1241108 h 1424940"/>
                  <a:gd name="connsiteX252" fmla="*/ 3367373 w 6095524"/>
                  <a:gd name="connsiteY252" fmla="*/ 1238060 h 1424940"/>
                  <a:gd name="connsiteX253" fmla="*/ 3382899 w 6095524"/>
                  <a:gd name="connsiteY253" fmla="*/ 1237774 h 1424940"/>
                  <a:gd name="connsiteX254" fmla="*/ 3453765 w 6095524"/>
                  <a:gd name="connsiteY254" fmla="*/ 1273397 h 1424940"/>
                  <a:gd name="connsiteX255" fmla="*/ 3471767 w 6095524"/>
                  <a:gd name="connsiteY255" fmla="*/ 1276350 h 1424940"/>
                  <a:gd name="connsiteX256" fmla="*/ 3481959 w 6095524"/>
                  <a:gd name="connsiteY256" fmla="*/ 1280732 h 1424940"/>
                  <a:gd name="connsiteX257" fmla="*/ 3543396 w 6095524"/>
                  <a:gd name="connsiteY257" fmla="*/ 1324928 h 1424940"/>
                  <a:gd name="connsiteX258" fmla="*/ 3569494 w 6095524"/>
                  <a:gd name="connsiteY258" fmla="*/ 1333881 h 1424940"/>
                  <a:gd name="connsiteX259" fmla="*/ 3598164 w 6095524"/>
                  <a:gd name="connsiteY259" fmla="*/ 1332071 h 1424940"/>
                  <a:gd name="connsiteX260" fmla="*/ 3614738 w 6095524"/>
                  <a:gd name="connsiteY260" fmla="*/ 1328833 h 1424940"/>
                  <a:gd name="connsiteX261" fmla="*/ 3655886 w 6095524"/>
                  <a:gd name="connsiteY261" fmla="*/ 1300734 h 1424940"/>
                  <a:gd name="connsiteX262" fmla="*/ 3679317 w 6095524"/>
                  <a:gd name="connsiteY262" fmla="*/ 1301687 h 1424940"/>
                  <a:gd name="connsiteX263" fmla="*/ 3715893 w 6095524"/>
                  <a:gd name="connsiteY263" fmla="*/ 1321022 h 1424940"/>
                  <a:gd name="connsiteX264" fmla="*/ 3782282 w 6095524"/>
                  <a:gd name="connsiteY264" fmla="*/ 1329690 h 1424940"/>
                  <a:gd name="connsiteX265" fmla="*/ 3816001 w 6095524"/>
                  <a:gd name="connsiteY265" fmla="*/ 1302639 h 1424940"/>
                  <a:gd name="connsiteX266" fmla="*/ 3833431 w 6095524"/>
                  <a:gd name="connsiteY266" fmla="*/ 1276636 h 1424940"/>
                  <a:gd name="connsiteX267" fmla="*/ 3883819 w 6095524"/>
                  <a:gd name="connsiteY267" fmla="*/ 1246442 h 1424940"/>
                  <a:gd name="connsiteX268" fmla="*/ 3895821 w 6095524"/>
                  <a:gd name="connsiteY268" fmla="*/ 1257681 h 1424940"/>
                  <a:gd name="connsiteX269" fmla="*/ 3932778 w 6095524"/>
                  <a:gd name="connsiteY269" fmla="*/ 1262444 h 1424940"/>
                  <a:gd name="connsiteX270" fmla="*/ 3972782 w 6095524"/>
                  <a:gd name="connsiteY270" fmla="*/ 1262063 h 1424940"/>
                  <a:gd name="connsiteX271" fmla="*/ 4042505 w 6095524"/>
                  <a:gd name="connsiteY271" fmla="*/ 1267111 h 1424940"/>
                  <a:gd name="connsiteX272" fmla="*/ 4088892 w 6095524"/>
                  <a:gd name="connsiteY272" fmla="*/ 1238250 h 1424940"/>
                  <a:gd name="connsiteX273" fmla="*/ 4106609 w 6095524"/>
                  <a:gd name="connsiteY273" fmla="*/ 1226344 h 1424940"/>
                  <a:gd name="connsiteX274" fmla="*/ 4123182 w 6095524"/>
                  <a:gd name="connsiteY274" fmla="*/ 1218724 h 1424940"/>
                  <a:gd name="connsiteX275" fmla="*/ 4142328 w 6095524"/>
                  <a:gd name="connsiteY275" fmla="*/ 1214438 h 1424940"/>
                  <a:gd name="connsiteX276" fmla="*/ 4188524 w 6095524"/>
                  <a:gd name="connsiteY276" fmla="*/ 1198245 h 1424940"/>
                  <a:gd name="connsiteX277" fmla="*/ 4213860 w 6095524"/>
                  <a:gd name="connsiteY277" fmla="*/ 1182338 h 1424940"/>
                  <a:gd name="connsiteX278" fmla="*/ 4270820 w 6095524"/>
                  <a:gd name="connsiteY278" fmla="*/ 1167003 h 1424940"/>
                  <a:gd name="connsiteX279" fmla="*/ 4309587 w 6095524"/>
                  <a:gd name="connsiteY279" fmla="*/ 1153287 h 1424940"/>
                  <a:gd name="connsiteX280" fmla="*/ 4350449 w 6095524"/>
                  <a:gd name="connsiteY280" fmla="*/ 1129665 h 1424940"/>
                  <a:gd name="connsiteX281" fmla="*/ 4356164 w 6095524"/>
                  <a:gd name="connsiteY281" fmla="*/ 1126046 h 1424940"/>
                  <a:gd name="connsiteX282" fmla="*/ 4369880 w 6095524"/>
                  <a:gd name="connsiteY282" fmla="*/ 1110520 h 1424940"/>
                  <a:gd name="connsiteX283" fmla="*/ 4389787 w 6095524"/>
                  <a:gd name="connsiteY283" fmla="*/ 1057085 h 1424940"/>
                  <a:gd name="connsiteX284" fmla="*/ 4395502 w 6095524"/>
                  <a:gd name="connsiteY284" fmla="*/ 1046226 h 1424940"/>
                  <a:gd name="connsiteX285" fmla="*/ 4447413 w 6095524"/>
                  <a:gd name="connsiteY285" fmla="*/ 1009650 h 1424940"/>
                  <a:gd name="connsiteX286" fmla="*/ 4466654 w 6095524"/>
                  <a:gd name="connsiteY286" fmla="*/ 1013079 h 1424940"/>
                  <a:gd name="connsiteX287" fmla="*/ 4487894 w 6095524"/>
                  <a:gd name="connsiteY287" fmla="*/ 1025081 h 1424940"/>
                  <a:gd name="connsiteX288" fmla="*/ 4534472 w 6095524"/>
                  <a:gd name="connsiteY288" fmla="*/ 1028224 h 1424940"/>
                  <a:gd name="connsiteX289" fmla="*/ 4551903 w 6095524"/>
                  <a:gd name="connsiteY289" fmla="*/ 1022033 h 1424940"/>
                  <a:gd name="connsiteX290" fmla="*/ 4582382 w 6095524"/>
                  <a:gd name="connsiteY290" fmla="*/ 1005364 h 1424940"/>
                  <a:gd name="connsiteX291" fmla="*/ 4605909 w 6095524"/>
                  <a:gd name="connsiteY291" fmla="*/ 979551 h 1424940"/>
                  <a:gd name="connsiteX292" fmla="*/ 4640104 w 6095524"/>
                  <a:gd name="connsiteY292" fmla="*/ 936879 h 1424940"/>
                  <a:gd name="connsiteX293" fmla="*/ 4705731 w 6095524"/>
                  <a:gd name="connsiteY293" fmla="*/ 920591 h 1424940"/>
                  <a:gd name="connsiteX294" fmla="*/ 4730973 w 6095524"/>
                  <a:gd name="connsiteY294" fmla="*/ 915162 h 1424940"/>
                  <a:gd name="connsiteX295" fmla="*/ 4822794 w 6095524"/>
                  <a:gd name="connsiteY295" fmla="*/ 892397 h 1424940"/>
                  <a:gd name="connsiteX296" fmla="*/ 4830794 w 6095524"/>
                  <a:gd name="connsiteY296" fmla="*/ 891635 h 1424940"/>
                  <a:gd name="connsiteX297" fmla="*/ 4894421 w 6095524"/>
                  <a:gd name="connsiteY297" fmla="*/ 865442 h 1424940"/>
                  <a:gd name="connsiteX298" fmla="*/ 4909756 w 6095524"/>
                  <a:gd name="connsiteY298" fmla="*/ 858964 h 1424940"/>
                  <a:gd name="connsiteX299" fmla="*/ 4928521 w 6095524"/>
                  <a:gd name="connsiteY299" fmla="*/ 842391 h 1424940"/>
                  <a:gd name="connsiteX300" fmla="*/ 4945857 w 6095524"/>
                  <a:gd name="connsiteY300" fmla="*/ 795623 h 1424940"/>
                  <a:gd name="connsiteX301" fmla="*/ 4966145 w 6095524"/>
                  <a:gd name="connsiteY301" fmla="*/ 774287 h 1424940"/>
                  <a:gd name="connsiteX302" fmla="*/ 4980909 w 6095524"/>
                  <a:gd name="connsiteY302" fmla="*/ 761333 h 1424940"/>
                  <a:gd name="connsiteX303" fmla="*/ 4993862 w 6095524"/>
                  <a:gd name="connsiteY303" fmla="*/ 741712 h 1424940"/>
                  <a:gd name="connsiteX304" fmla="*/ 5006816 w 6095524"/>
                  <a:gd name="connsiteY304" fmla="*/ 694754 h 1424940"/>
                  <a:gd name="connsiteX305" fmla="*/ 5026724 w 6095524"/>
                  <a:gd name="connsiteY305" fmla="*/ 653129 h 1424940"/>
                  <a:gd name="connsiteX306" fmla="*/ 5062538 w 6095524"/>
                  <a:gd name="connsiteY306" fmla="*/ 630079 h 1424940"/>
                  <a:gd name="connsiteX307" fmla="*/ 5084731 w 6095524"/>
                  <a:gd name="connsiteY307" fmla="*/ 617982 h 1424940"/>
                  <a:gd name="connsiteX308" fmla="*/ 5172647 w 6095524"/>
                  <a:gd name="connsiteY308" fmla="*/ 630174 h 1424940"/>
                  <a:gd name="connsiteX309" fmla="*/ 5232654 w 6095524"/>
                  <a:gd name="connsiteY309" fmla="*/ 642080 h 1424940"/>
                  <a:gd name="connsiteX310" fmla="*/ 5252371 w 6095524"/>
                  <a:gd name="connsiteY310" fmla="*/ 637508 h 1424940"/>
                  <a:gd name="connsiteX311" fmla="*/ 5308092 w 6095524"/>
                  <a:gd name="connsiteY311" fmla="*/ 598646 h 1424940"/>
                  <a:gd name="connsiteX312" fmla="*/ 5363147 w 6095524"/>
                  <a:gd name="connsiteY312" fmla="*/ 581311 h 1424940"/>
                  <a:gd name="connsiteX313" fmla="*/ 5404580 w 6095524"/>
                  <a:gd name="connsiteY313" fmla="*/ 576358 h 1424940"/>
                  <a:gd name="connsiteX314" fmla="*/ 5440203 w 6095524"/>
                  <a:gd name="connsiteY314" fmla="*/ 572548 h 1424940"/>
                  <a:gd name="connsiteX315" fmla="*/ 5482971 w 6095524"/>
                  <a:gd name="connsiteY315" fmla="*/ 561880 h 1424940"/>
                  <a:gd name="connsiteX316" fmla="*/ 5507165 w 6095524"/>
                  <a:gd name="connsiteY316" fmla="*/ 550259 h 1424940"/>
                  <a:gd name="connsiteX317" fmla="*/ 5545645 w 6095524"/>
                  <a:gd name="connsiteY317" fmla="*/ 533591 h 1424940"/>
                  <a:gd name="connsiteX318" fmla="*/ 5585079 w 6095524"/>
                  <a:gd name="connsiteY318" fmla="*/ 511969 h 1424940"/>
                  <a:gd name="connsiteX319" fmla="*/ 5615368 w 6095524"/>
                  <a:gd name="connsiteY319" fmla="*/ 481679 h 1424940"/>
                  <a:gd name="connsiteX320" fmla="*/ 5631656 w 6095524"/>
                  <a:gd name="connsiteY320" fmla="*/ 456152 h 1424940"/>
                  <a:gd name="connsiteX321" fmla="*/ 5679377 w 6095524"/>
                  <a:gd name="connsiteY321" fmla="*/ 419576 h 1424940"/>
                  <a:gd name="connsiteX322" fmla="*/ 5722525 w 6095524"/>
                  <a:gd name="connsiteY322" fmla="*/ 350615 h 1424940"/>
                  <a:gd name="connsiteX323" fmla="*/ 5749576 w 6095524"/>
                  <a:gd name="connsiteY323" fmla="*/ 321945 h 1424940"/>
                  <a:gd name="connsiteX324" fmla="*/ 5764911 w 6095524"/>
                  <a:gd name="connsiteY324" fmla="*/ 313849 h 1424940"/>
                  <a:gd name="connsiteX325" fmla="*/ 5791009 w 6095524"/>
                  <a:gd name="connsiteY325" fmla="*/ 293942 h 1424940"/>
                  <a:gd name="connsiteX326" fmla="*/ 5806440 w 6095524"/>
                  <a:gd name="connsiteY326" fmla="*/ 279178 h 1424940"/>
                  <a:gd name="connsiteX327" fmla="*/ 5848636 w 6095524"/>
                  <a:gd name="connsiteY327" fmla="*/ 224885 h 1424940"/>
                  <a:gd name="connsiteX328" fmla="*/ 5861590 w 6095524"/>
                  <a:gd name="connsiteY328" fmla="*/ 208788 h 1424940"/>
                  <a:gd name="connsiteX329" fmla="*/ 5888355 w 6095524"/>
                  <a:gd name="connsiteY329" fmla="*/ 181166 h 1424940"/>
                  <a:gd name="connsiteX330" fmla="*/ 5900071 w 6095524"/>
                  <a:gd name="connsiteY330" fmla="*/ 172784 h 1424940"/>
                  <a:gd name="connsiteX331" fmla="*/ 5920740 w 6095524"/>
                  <a:gd name="connsiteY331" fmla="*/ 150305 h 1424940"/>
                  <a:gd name="connsiteX332" fmla="*/ 5969985 w 6095524"/>
                  <a:gd name="connsiteY332" fmla="*/ 91345 h 1424940"/>
                  <a:gd name="connsiteX333" fmla="*/ 5991130 w 6095524"/>
                  <a:gd name="connsiteY333" fmla="*/ 58293 h 1424940"/>
                  <a:gd name="connsiteX334" fmla="*/ 6033325 w 6095524"/>
                  <a:gd name="connsiteY334" fmla="*/ 33909 h 1424940"/>
                  <a:gd name="connsiteX335" fmla="*/ 6054376 w 6095524"/>
                  <a:gd name="connsiteY335" fmla="*/ 20955 h 1424940"/>
                  <a:gd name="connsiteX336" fmla="*/ 6095524 w 6095524"/>
                  <a:gd name="connsiteY336" fmla="*/ 0 h 1424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</a:cxnLst>
                <a:rect l="l" t="t" r="r" b="b"/>
                <a:pathLst>
                  <a:path w="6095524" h="1424940">
                    <a:moveTo>
                      <a:pt x="6095524" y="0"/>
                    </a:moveTo>
                    <a:cubicBezTo>
                      <a:pt x="6095524" y="7811"/>
                      <a:pt x="6095524" y="12573"/>
                      <a:pt x="6095524" y="17431"/>
                    </a:cubicBezTo>
                    <a:lnTo>
                      <a:pt x="6095524" y="216290"/>
                    </a:lnTo>
                    <a:lnTo>
                      <a:pt x="6079998" y="230600"/>
                    </a:lnTo>
                    <a:cubicBezTo>
                      <a:pt x="6058567" y="241363"/>
                      <a:pt x="6035706" y="251079"/>
                      <a:pt x="6012751" y="260699"/>
                    </a:cubicBezTo>
                    <a:cubicBezTo>
                      <a:pt x="6006084" y="263462"/>
                      <a:pt x="5998749" y="264986"/>
                      <a:pt x="5992749" y="268700"/>
                    </a:cubicBezTo>
                    <a:cubicBezTo>
                      <a:pt x="5965126" y="285655"/>
                      <a:pt x="5938361" y="303943"/>
                      <a:pt x="5910358" y="320231"/>
                    </a:cubicBezTo>
                    <a:cubicBezTo>
                      <a:pt x="5881497" y="337090"/>
                      <a:pt x="5855684" y="356997"/>
                      <a:pt x="5835777" y="383953"/>
                    </a:cubicBezTo>
                    <a:cubicBezTo>
                      <a:pt x="5817298" y="409004"/>
                      <a:pt x="5799391" y="434435"/>
                      <a:pt x="5781008" y="459581"/>
                    </a:cubicBezTo>
                    <a:cubicBezTo>
                      <a:pt x="5776341" y="465963"/>
                      <a:pt x="5772054" y="473488"/>
                      <a:pt x="5765673" y="477584"/>
                    </a:cubicBezTo>
                    <a:cubicBezTo>
                      <a:pt x="5752433" y="486156"/>
                      <a:pt x="5737955" y="493109"/>
                      <a:pt x="5723763" y="500158"/>
                    </a:cubicBezTo>
                    <a:cubicBezTo>
                      <a:pt x="5711571" y="506159"/>
                      <a:pt x="5698617" y="510635"/>
                      <a:pt x="5686711" y="517112"/>
                    </a:cubicBezTo>
                    <a:cubicBezTo>
                      <a:pt x="5677186" y="522256"/>
                      <a:pt x="5668708" y="529400"/>
                      <a:pt x="5659850" y="535877"/>
                    </a:cubicBezTo>
                    <a:cubicBezTo>
                      <a:pt x="5652135" y="541496"/>
                      <a:pt x="5643658" y="546354"/>
                      <a:pt x="5637181" y="553117"/>
                    </a:cubicBezTo>
                    <a:cubicBezTo>
                      <a:pt x="5621369" y="569500"/>
                      <a:pt x="5605462" y="585597"/>
                      <a:pt x="5585841" y="597694"/>
                    </a:cubicBezTo>
                    <a:cubicBezTo>
                      <a:pt x="5566505" y="609695"/>
                      <a:pt x="5548217" y="623126"/>
                      <a:pt x="5528977" y="635318"/>
                    </a:cubicBezTo>
                    <a:cubicBezTo>
                      <a:pt x="5510117" y="647224"/>
                      <a:pt x="5493067" y="660273"/>
                      <a:pt x="5483256" y="681419"/>
                    </a:cubicBezTo>
                    <a:cubicBezTo>
                      <a:pt x="5478875" y="690753"/>
                      <a:pt x="5472684" y="700945"/>
                      <a:pt x="5464397" y="706374"/>
                    </a:cubicBezTo>
                    <a:cubicBezTo>
                      <a:pt x="5452586" y="714089"/>
                      <a:pt x="5437632" y="716852"/>
                      <a:pt x="5424773" y="723424"/>
                    </a:cubicBezTo>
                    <a:cubicBezTo>
                      <a:pt x="5409628" y="731139"/>
                      <a:pt x="5392103" y="737807"/>
                      <a:pt x="5381815" y="750094"/>
                    </a:cubicBezTo>
                    <a:cubicBezTo>
                      <a:pt x="5372671" y="761048"/>
                      <a:pt x="5363432" y="769620"/>
                      <a:pt x="5351335" y="776573"/>
                    </a:cubicBezTo>
                    <a:cubicBezTo>
                      <a:pt x="5342858" y="781431"/>
                      <a:pt x="5336572" y="790289"/>
                      <a:pt x="5327809" y="794290"/>
                    </a:cubicBezTo>
                    <a:cubicBezTo>
                      <a:pt x="5316284" y="799624"/>
                      <a:pt x="5304663" y="803815"/>
                      <a:pt x="5294566" y="812102"/>
                    </a:cubicBezTo>
                    <a:cubicBezTo>
                      <a:pt x="5284089" y="820674"/>
                      <a:pt x="5272183" y="827437"/>
                      <a:pt x="5261229" y="835438"/>
                    </a:cubicBezTo>
                    <a:cubicBezTo>
                      <a:pt x="5255419" y="839724"/>
                      <a:pt x="5250656" y="845344"/>
                      <a:pt x="5245037" y="849821"/>
                    </a:cubicBezTo>
                    <a:cubicBezTo>
                      <a:pt x="5234750" y="858012"/>
                      <a:pt x="5224272" y="866013"/>
                      <a:pt x="5213699" y="873728"/>
                    </a:cubicBezTo>
                    <a:cubicBezTo>
                      <a:pt x="5203127" y="881444"/>
                      <a:pt x="5193030" y="890397"/>
                      <a:pt x="5181409" y="896017"/>
                    </a:cubicBezTo>
                    <a:cubicBezTo>
                      <a:pt x="5161598" y="905542"/>
                      <a:pt x="5139976" y="911257"/>
                      <a:pt x="5120735" y="921544"/>
                    </a:cubicBezTo>
                    <a:cubicBezTo>
                      <a:pt x="5101209" y="932021"/>
                      <a:pt x="5082826" y="945166"/>
                      <a:pt x="5065490" y="959072"/>
                    </a:cubicBezTo>
                    <a:cubicBezTo>
                      <a:pt x="5051774" y="970026"/>
                      <a:pt x="5038916" y="980885"/>
                      <a:pt x="5021675" y="986504"/>
                    </a:cubicBezTo>
                    <a:cubicBezTo>
                      <a:pt x="5012055" y="989648"/>
                      <a:pt x="5001959" y="996506"/>
                      <a:pt x="4996148" y="1004507"/>
                    </a:cubicBezTo>
                    <a:cubicBezTo>
                      <a:pt x="4983575" y="1021937"/>
                      <a:pt x="4967478" y="1034225"/>
                      <a:pt x="4949285" y="1044702"/>
                    </a:cubicBezTo>
                    <a:cubicBezTo>
                      <a:pt x="4924996" y="1058799"/>
                      <a:pt x="4900993" y="1073182"/>
                      <a:pt x="4876609" y="1086993"/>
                    </a:cubicBezTo>
                    <a:cubicBezTo>
                      <a:pt x="4862227" y="1095185"/>
                      <a:pt x="4847940" y="1103852"/>
                      <a:pt x="4832699" y="1109853"/>
                    </a:cubicBezTo>
                    <a:cubicBezTo>
                      <a:pt x="4801553" y="1122236"/>
                      <a:pt x="4769644" y="1132808"/>
                      <a:pt x="4738211" y="1144334"/>
                    </a:cubicBezTo>
                    <a:cubicBezTo>
                      <a:pt x="4727924" y="1148048"/>
                      <a:pt x="4718209" y="1153382"/>
                      <a:pt x="4707731" y="1156621"/>
                    </a:cubicBezTo>
                    <a:cubicBezTo>
                      <a:pt x="4696396" y="1160145"/>
                      <a:pt x="4684205" y="1161193"/>
                      <a:pt x="4672870" y="1164717"/>
                    </a:cubicBezTo>
                    <a:cubicBezTo>
                      <a:pt x="4654010" y="1170527"/>
                      <a:pt x="4635722" y="1177957"/>
                      <a:pt x="4616863" y="1183862"/>
                    </a:cubicBezTo>
                    <a:cubicBezTo>
                      <a:pt x="4580477" y="1195197"/>
                      <a:pt x="4543996" y="1206056"/>
                      <a:pt x="4507516" y="1216819"/>
                    </a:cubicBezTo>
                    <a:cubicBezTo>
                      <a:pt x="4499706" y="1219105"/>
                      <a:pt x="4491228" y="1219391"/>
                      <a:pt x="4483513" y="1221867"/>
                    </a:cubicBezTo>
                    <a:cubicBezTo>
                      <a:pt x="4463034" y="1228535"/>
                      <a:pt x="4442650" y="1235773"/>
                      <a:pt x="4422362" y="1243108"/>
                    </a:cubicBezTo>
                    <a:cubicBezTo>
                      <a:pt x="4410075" y="1247585"/>
                      <a:pt x="4398073" y="1253109"/>
                      <a:pt x="4385691" y="1257395"/>
                    </a:cubicBezTo>
                    <a:cubicBezTo>
                      <a:pt x="4375785" y="1260824"/>
                      <a:pt x="4365593" y="1263491"/>
                      <a:pt x="4355306" y="1265587"/>
                    </a:cubicBezTo>
                    <a:cubicBezTo>
                      <a:pt x="4346448" y="1267397"/>
                      <a:pt x="4337209" y="1267206"/>
                      <a:pt x="4328446" y="1269397"/>
                    </a:cubicBezTo>
                    <a:cubicBezTo>
                      <a:pt x="4304728" y="1275302"/>
                      <a:pt x="4281297" y="1281970"/>
                      <a:pt x="4257770" y="1288256"/>
                    </a:cubicBezTo>
                    <a:cubicBezTo>
                      <a:pt x="4248341" y="1290733"/>
                      <a:pt x="4238720" y="1292543"/>
                      <a:pt x="4229576" y="1295686"/>
                    </a:cubicBezTo>
                    <a:cubicBezTo>
                      <a:pt x="4205097" y="1303973"/>
                      <a:pt x="4180999" y="1313402"/>
                      <a:pt x="4156424" y="1321213"/>
                    </a:cubicBezTo>
                    <a:cubicBezTo>
                      <a:pt x="4136041" y="1327690"/>
                      <a:pt x="4115086" y="1332357"/>
                      <a:pt x="4094416" y="1338072"/>
                    </a:cubicBezTo>
                    <a:cubicBezTo>
                      <a:pt x="4085653" y="1340549"/>
                      <a:pt x="4077271" y="1344073"/>
                      <a:pt x="4068509" y="1346168"/>
                    </a:cubicBezTo>
                    <a:cubicBezTo>
                      <a:pt x="4048887" y="1350931"/>
                      <a:pt x="4028980" y="1354931"/>
                      <a:pt x="4009263" y="1359694"/>
                    </a:cubicBezTo>
                    <a:cubicBezTo>
                      <a:pt x="3998023" y="1362456"/>
                      <a:pt x="3987165" y="1367409"/>
                      <a:pt x="3975735" y="1369219"/>
                    </a:cubicBezTo>
                    <a:cubicBezTo>
                      <a:pt x="3948589" y="1373505"/>
                      <a:pt x="3921252" y="1376553"/>
                      <a:pt x="3893915" y="1379982"/>
                    </a:cubicBezTo>
                    <a:cubicBezTo>
                      <a:pt x="3865722" y="1383506"/>
                      <a:pt x="3837623" y="1387221"/>
                      <a:pt x="3809428" y="1390364"/>
                    </a:cubicBezTo>
                    <a:cubicBezTo>
                      <a:pt x="3793998" y="1391984"/>
                      <a:pt x="3778472" y="1392269"/>
                      <a:pt x="3763042" y="1393793"/>
                    </a:cubicBezTo>
                    <a:cubicBezTo>
                      <a:pt x="3749516" y="1395127"/>
                      <a:pt x="3736086" y="1397603"/>
                      <a:pt x="3722561" y="1399223"/>
                    </a:cubicBezTo>
                    <a:cubicBezTo>
                      <a:pt x="3710845" y="1400556"/>
                      <a:pt x="3699034" y="1401318"/>
                      <a:pt x="3687318" y="1402652"/>
                    </a:cubicBezTo>
                    <a:cubicBezTo>
                      <a:pt x="3668554" y="1404842"/>
                      <a:pt x="3649885" y="1407319"/>
                      <a:pt x="3631216" y="1409605"/>
                    </a:cubicBezTo>
                    <a:cubicBezTo>
                      <a:pt x="3623406" y="1410462"/>
                      <a:pt x="3615214" y="1412843"/>
                      <a:pt x="3607880" y="1411415"/>
                    </a:cubicBezTo>
                    <a:cubicBezTo>
                      <a:pt x="3589401" y="1407795"/>
                      <a:pt x="3571208" y="1408843"/>
                      <a:pt x="3552825" y="1411319"/>
                    </a:cubicBezTo>
                    <a:cubicBezTo>
                      <a:pt x="3546539" y="1412177"/>
                      <a:pt x="3539776" y="1411986"/>
                      <a:pt x="3533680" y="1410367"/>
                    </a:cubicBezTo>
                    <a:cubicBezTo>
                      <a:pt x="3521202" y="1407128"/>
                      <a:pt x="3509106" y="1402556"/>
                      <a:pt x="3496818" y="1398556"/>
                    </a:cubicBezTo>
                    <a:cubicBezTo>
                      <a:pt x="3495484" y="1398080"/>
                      <a:pt x="3493865" y="1397984"/>
                      <a:pt x="3492437" y="1397699"/>
                    </a:cubicBezTo>
                    <a:cubicBezTo>
                      <a:pt x="3484340" y="1396079"/>
                      <a:pt x="3476340" y="1394460"/>
                      <a:pt x="3468243" y="1393031"/>
                    </a:cubicBezTo>
                    <a:cubicBezTo>
                      <a:pt x="3463862" y="1392269"/>
                      <a:pt x="3459385" y="1392174"/>
                      <a:pt x="3455003" y="1391507"/>
                    </a:cubicBezTo>
                    <a:cubicBezTo>
                      <a:pt x="3438049" y="1388840"/>
                      <a:pt x="3419380" y="1393317"/>
                      <a:pt x="3404711" y="1381792"/>
                    </a:cubicBezTo>
                    <a:cubicBezTo>
                      <a:pt x="3395186" y="1374362"/>
                      <a:pt x="3385947" y="1376077"/>
                      <a:pt x="3375756" y="1377220"/>
                    </a:cubicBezTo>
                    <a:cubicBezTo>
                      <a:pt x="3368040" y="1378077"/>
                      <a:pt x="3360134" y="1377791"/>
                      <a:pt x="3352324" y="1377887"/>
                    </a:cubicBezTo>
                    <a:cubicBezTo>
                      <a:pt x="3338608" y="1378172"/>
                      <a:pt x="3324892" y="1378268"/>
                      <a:pt x="3311176" y="1378744"/>
                    </a:cubicBezTo>
                    <a:cubicBezTo>
                      <a:pt x="3306794" y="1378934"/>
                      <a:pt x="3302318" y="1381316"/>
                      <a:pt x="3298031" y="1380935"/>
                    </a:cubicBezTo>
                    <a:cubicBezTo>
                      <a:pt x="3278219" y="1379125"/>
                      <a:pt x="3258407" y="1376267"/>
                      <a:pt x="3238595" y="1374648"/>
                    </a:cubicBezTo>
                    <a:cubicBezTo>
                      <a:pt x="3227356" y="1373696"/>
                      <a:pt x="3215830" y="1375505"/>
                      <a:pt x="3204686" y="1374172"/>
                    </a:cubicBezTo>
                    <a:cubicBezTo>
                      <a:pt x="3191828" y="1372648"/>
                      <a:pt x="3179255" y="1368743"/>
                      <a:pt x="3166491" y="1366361"/>
                    </a:cubicBezTo>
                    <a:cubicBezTo>
                      <a:pt x="3162967" y="1365695"/>
                      <a:pt x="3159062" y="1366552"/>
                      <a:pt x="3155347" y="1366742"/>
                    </a:cubicBezTo>
                    <a:cubicBezTo>
                      <a:pt x="3151156" y="1366933"/>
                      <a:pt x="3147060" y="1367314"/>
                      <a:pt x="3142869" y="1367409"/>
                    </a:cubicBezTo>
                    <a:cubicBezTo>
                      <a:pt x="3130105" y="1367600"/>
                      <a:pt x="3117342" y="1367314"/>
                      <a:pt x="3104578" y="1367981"/>
                    </a:cubicBezTo>
                    <a:cubicBezTo>
                      <a:pt x="3096768" y="1368362"/>
                      <a:pt x="3088577" y="1372267"/>
                      <a:pt x="3081337" y="1370838"/>
                    </a:cubicBezTo>
                    <a:cubicBezTo>
                      <a:pt x="3066574" y="1368076"/>
                      <a:pt x="3051810" y="1374267"/>
                      <a:pt x="3037047" y="1369124"/>
                    </a:cubicBezTo>
                    <a:cubicBezTo>
                      <a:pt x="3032474" y="1367600"/>
                      <a:pt x="3026188" y="1371410"/>
                      <a:pt x="3020663" y="1371600"/>
                    </a:cubicBezTo>
                    <a:cubicBezTo>
                      <a:pt x="3006852" y="1372076"/>
                      <a:pt x="2993041" y="1371981"/>
                      <a:pt x="2979230" y="1371886"/>
                    </a:cubicBezTo>
                    <a:cubicBezTo>
                      <a:pt x="2966847" y="1371791"/>
                      <a:pt x="2953988" y="1373124"/>
                      <a:pt x="2942082" y="1370457"/>
                    </a:cubicBezTo>
                    <a:cubicBezTo>
                      <a:pt x="2929604" y="1367600"/>
                      <a:pt x="2918365" y="1367981"/>
                      <a:pt x="2906268" y="1371219"/>
                    </a:cubicBezTo>
                    <a:cubicBezTo>
                      <a:pt x="2897981" y="1373410"/>
                      <a:pt x="2889218" y="1373696"/>
                      <a:pt x="2880646" y="1374362"/>
                    </a:cubicBezTo>
                    <a:cubicBezTo>
                      <a:pt x="2871407" y="1375124"/>
                      <a:pt x="2861215" y="1373124"/>
                      <a:pt x="2852833" y="1376267"/>
                    </a:cubicBezTo>
                    <a:cubicBezTo>
                      <a:pt x="2827877" y="1385602"/>
                      <a:pt x="2802255" y="1387602"/>
                      <a:pt x="2776157" y="1387602"/>
                    </a:cubicBezTo>
                    <a:cubicBezTo>
                      <a:pt x="2771394" y="1387602"/>
                      <a:pt x="2766536" y="1386269"/>
                      <a:pt x="2761965" y="1384840"/>
                    </a:cubicBezTo>
                    <a:cubicBezTo>
                      <a:pt x="2735294" y="1376267"/>
                      <a:pt x="2708529" y="1377029"/>
                      <a:pt x="2681383" y="1382268"/>
                    </a:cubicBezTo>
                    <a:cubicBezTo>
                      <a:pt x="2675763" y="1383411"/>
                      <a:pt x="2669477" y="1383602"/>
                      <a:pt x="2663857" y="1382459"/>
                    </a:cubicBezTo>
                    <a:cubicBezTo>
                      <a:pt x="2648045" y="1379125"/>
                      <a:pt x="2632710" y="1373600"/>
                      <a:pt x="2616803" y="1371219"/>
                    </a:cubicBezTo>
                    <a:cubicBezTo>
                      <a:pt x="2590515" y="1367314"/>
                      <a:pt x="2567750" y="1380458"/>
                      <a:pt x="2544223" y="1389031"/>
                    </a:cubicBezTo>
                    <a:cubicBezTo>
                      <a:pt x="2521839" y="1397127"/>
                      <a:pt x="2502789" y="1415415"/>
                      <a:pt x="2476309" y="1411319"/>
                    </a:cubicBezTo>
                    <a:cubicBezTo>
                      <a:pt x="2473643" y="1410938"/>
                      <a:pt x="2470690" y="1413510"/>
                      <a:pt x="2467737" y="1414177"/>
                    </a:cubicBezTo>
                    <a:cubicBezTo>
                      <a:pt x="2459641" y="1415987"/>
                      <a:pt x="2451545" y="1418177"/>
                      <a:pt x="2443353" y="1419035"/>
                    </a:cubicBezTo>
                    <a:cubicBezTo>
                      <a:pt x="2433352" y="1420178"/>
                      <a:pt x="2423160" y="1419797"/>
                      <a:pt x="2413159" y="1420749"/>
                    </a:cubicBezTo>
                    <a:cubicBezTo>
                      <a:pt x="2400300" y="1421892"/>
                      <a:pt x="2387632" y="1424940"/>
                      <a:pt x="2374868" y="1424940"/>
                    </a:cubicBezTo>
                    <a:cubicBezTo>
                      <a:pt x="2364581" y="1424940"/>
                      <a:pt x="2354389" y="1421416"/>
                      <a:pt x="2344198" y="1419701"/>
                    </a:cubicBezTo>
                    <a:cubicBezTo>
                      <a:pt x="2329815" y="1417320"/>
                      <a:pt x="2314003" y="1417987"/>
                      <a:pt x="2301335" y="1411891"/>
                    </a:cubicBezTo>
                    <a:cubicBezTo>
                      <a:pt x="2287810" y="1405414"/>
                      <a:pt x="2274951" y="1402461"/>
                      <a:pt x="2260949" y="1404461"/>
                    </a:cubicBezTo>
                    <a:cubicBezTo>
                      <a:pt x="2256282" y="1405128"/>
                      <a:pt x="2250281" y="1409129"/>
                      <a:pt x="2248186" y="1413224"/>
                    </a:cubicBezTo>
                    <a:cubicBezTo>
                      <a:pt x="2243518" y="1422368"/>
                      <a:pt x="2237137" y="1423988"/>
                      <a:pt x="2228469" y="1420844"/>
                    </a:cubicBezTo>
                    <a:cubicBezTo>
                      <a:pt x="2220944" y="1418177"/>
                      <a:pt x="2211705" y="1416844"/>
                      <a:pt x="2206562" y="1411700"/>
                    </a:cubicBezTo>
                    <a:cubicBezTo>
                      <a:pt x="2191988" y="1397127"/>
                      <a:pt x="2173414" y="1396651"/>
                      <a:pt x="2155317" y="1392746"/>
                    </a:cubicBezTo>
                    <a:cubicBezTo>
                      <a:pt x="2144269" y="1390364"/>
                      <a:pt x="2133981" y="1390269"/>
                      <a:pt x="2122932" y="1391888"/>
                    </a:cubicBezTo>
                    <a:cubicBezTo>
                      <a:pt x="2098930" y="1395508"/>
                      <a:pt x="2075593" y="1390364"/>
                      <a:pt x="2052542" y="1383792"/>
                    </a:cubicBezTo>
                    <a:cubicBezTo>
                      <a:pt x="2037302" y="1379411"/>
                      <a:pt x="2021681" y="1376744"/>
                      <a:pt x="2006537" y="1372267"/>
                    </a:cubicBezTo>
                    <a:cubicBezTo>
                      <a:pt x="1995202" y="1368838"/>
                      <a:pt x="1983868" y="1364742"/>
                      <a:pt x="1973486" y="1359218"/>
                    </a:cubicBezTo>
                    <a:cubicBezTo>
                      <a:pt x="1958435" y="1351121"/>
                      <a:pt x="1945292" y="1338929"/>
                      <a:pt x="1926146" y="1342168"/>
                    </a:cubicBezTo>
                    <a:cubicBezTo>
                      <a:pt x="1909286" y="1345025"/>
                      <a:pt x="1894047" y="1339025"/>
                      <a:pt x="1878616" y="1333310"/>
                    </a:cubicBezTo>
                    <a:cubicBezTo>
                      <a:pt x="1867281" y="1329119"/>
                      <a:pt x="1855948" y="1324832"/>
                      <a:pt x="1844231" y="1322165"/>
                    </a:cubicBezTo>
                    <a:cubicBezTo>
                      <a:pt x="1830324" y="1319022"/>
                      <a:pt x="1814608" y="1320356"/>
                      <a:pt x="1802225" y="1314545"/>
                    </a:cubicBezTo>
                    <a:cubicBezTo>
                      <a:pt x="1789271" y="1308449"/>
                      <a:pt x="1778509" y="1312545"/>
                      <a:pt x="1766983" y="1314260"/>
                    </a:cubicBezTo>
                    <a:cubicBezTo>
                      <a:pt x="1748600" y="1316927"/>
                      <a:pt x="1730311" y="1321880"/>
                      <a:pt x="1711738" y="1315593"/>
                    </a:cubicBezTo>
                    <a:cubicBezTo>
                      <a:pt x="1689164" y="1307973"/>
                      <a:pt x="1666780" y="1299782"/>
                      <a:pt x="1644111" y="1292543"/>
                    </a:cubicBezTo>
                    <a:cubicBezTo>
                      <a:pt x="1635347" y="1289780"/>
                      <a:pt x="1625919" y="1288637"/>
                      <a:pt x="1616774" y="1287399"/>
                    </a:cubicBezTo>
                    <a:cubicBezTo>
                      <a:pt x="1608107" y="1286351"/>
                      <a:pt x="1597725" y="1289018"/>
                      <a:pt x="1591056" y="1285018"/>
                    </a:cubicBezTo>
                    <a:cubicBezTo>
                      <a:pt x="1573911" y="1274731"/>
                      <a:pt x="1556291" y="1269683"/>
                      <a:pt x="1536478" y="1269683"/>
                    </a:cubicBezTo>
                    <a:cubicBezTo>
                      <a:pt x="1529048" y="1269683"/>
                      <a:pt x="1521809" y="1265396"/>
                      <a:pt x="1514285" y="1264634"/>
                    </a:cubicBezTo>
                    <a:cubicBezTo>
                      <a:pt x="1503997" y="1263682"/>
                      <a:pt x="1492186" y="1261110"/>
                      <a:pt x="1483233" y="1264730"/>
                    </a:cubicBezTo>
                    <a:cubicBezTo>
                      <a:pt x="1462183" y="1273302"/>
                      <a:pt x="1445134" y="1266158"/>
                      <a:pt x="1426750" y="1257681"/>
                    </a:cubicBezTo>
                    <a:cubicBezTo>
                      <a:pt x="1408652" y="1249299"/>
                      <a:pt x="1389602" y="1242632"/>
                      <a:pt x="1370362" y="1237107"/>
                    </a:cubicBezTo>
                    <a:cubicBezTo>
                      <a:pt x="1363123" y="1235107"/>
                      <a:pt x="1354456" y="1238441"/>
                      <a:pt x="1346454" y="1239107"/>
                    </a:cubicBezTo>
                    <a:cubicBezTo>
                      <a:pt x="1343596" y="1239298"/>
                      <a:pt x="1340453" y="1239584"/>
                      <a:pt x="1337882" y="1238631"/>
                    </a:cubicBezTo>
                    <a:cubicBezTo>
                      <a:pt x="1313022" y="1229487"/>
                      <a:pt x="1287780" y="1222534"/>
                      <a:pt x="1260825" y="1227296"/>
                    </a:cubicBezTo>
                    <a:cubicBezTo>
                      <a:pt x="1258349" y="1227773"/>
                      <a:pt x="1255586" y="1226725"/>
                      <a:pt x="1253109" y="1226058"/>
                    </a:cubicBezTo>
                    <a:cubicBezTo>
                      <a:pt x="1241012" y="1222629"/>
                      <a:pt x="1229201" y="1217200"/>
                      <a:pt x="1216915" y="1215962"/>
                    </a:cubicBezTo>
                    <a:cubicBezTo>
                      <a:pt x="1186625" y="1212914"/>
                      <a:pt x="1156146" y="1211675"/>
                      <a:pt x="1125664" y="1209675"/>
                    </a:cubicBezTo>
                    <a:cubicBezTo>
                      <a:pt x="1123759" y="1209580"/>
                      <a:pt x="1121759" y="1209580"/>
                      <a:pt x="1120045" y="1208913"/>
                    </a:cubicBezTo>
                    <a:cubicBezTo>
                      <a:pt x="1108805" y="1204817"/>
                      <a:pt x="1098995" y="1206151"/>
                      <a:pt x="1089469" y="1213961"/>
                    </a:cubicBezTo>
                    <a:cubicBezTo>
                      <a:pt x="1085278" y="1217390"/>
                      <a:pt x="1079563" y="1219200"/>
                      <a:pt x="1074325" y="1221105"/>
                    </a:cubicBezTo>
                    <a:cubicBezTo>
                      <a:pt x="1066609" y="1223963"/>
                      <a:pt x="1058704" y="1226725"/>
                      <a:pt x="1050703" y="1228535"/>
                    </a:cubicBezTo>
                    <a:cubicBezTo>
                      <a:pt x="1042797" y="1230249"/>
                      <a:pt x="1034320" y="1232630"/>
                      <a:pt x="1026700" y="1231297"/>
                    </a:cubicBezTo>
                    <a:cubicBezTo>
                      <a:pt x="1012984" y="1228916"/>
                      <a:pt x="999934" y="1223582"/>
                      <a:pt x="986409" y="1220057"/>
                    </a:cubicBezTo>
                    <a:cubicBezTo>
                      <a:pt x="981742" y="1218819"/>
                      <a:pt x="976598" y="1219010"/>
                      <a:pt x="971741" y="1218914"/>
                    </a:cubicBezTo>
                    <a:cubicBezTo>
                      <a:pt x="960596" y="1218629"/>
                      <a:pt x="949166" y="1221391"/>
                      <a:pt x="939070" y="1213485"/>
                    </a:cubicBezTo>
                    <a:cubicBezTo>
                      <a:pt x="929736" y="1206056"/>
                      <a:pt x="920305" y="1208246"/>
                      <a:pt x="910495" y="1213866"/>
                    </a:cubicBezTo>
                    <a:cubicBezTo>
                      <a:pt x="903446" y="1217867"/>
                      <a:pt x="895446" y="1221010"/>
                      <a:pt x="887540" y="1222534"/>
                    </a:cubicBezTo>
                    <a:cubicBezTo>
                      <a:pt x="876681" y="1224629"/>
                      <a:pt x="865918" y="1225487"/>
                      <a:pt x="854202" y="1224248"/>
                    </a:cubicBezTo>
                    <a:cubicBezTo>
                      <a:pt x="845915" y="1223391"/>
                      <a:pt x="839152" y="1223010"/>
                      <a:pt x="832675" y="1217962"/>
                    </a:cubicBezTo>
                    <a:cubicBezTo>
                      <a:pt x="831628" y="1217200"/>
                      <a:pt x="829723" y="1217009"/>
                      <a:pt x="828294" y="1217105"/>
                    </a:cubicBezTo>
                    <a:cubicBezTo>
                      <a:pt x="809530" y="1218724"/>
                      <a:pt x="790956" y="1217867"/>
                      <a:pt x="772001" y="1216723"/>
                    </a:cubicBezTo>
                    <a:cubicBezTo>
                      <a:pt x="747904" y="1215200"/>
                      <a:pt x="722566" y="1219676"/>
                      <a:pt x="701707" y="1235678"/>
                    </a:cubicBezTo>
                    <a:cubicBezTo>
                      <a:pt x="698659" y="1238060"/>
                      <a:pt x="694087" y="1239107"/>
                      <a:pt x="690086" y="1239679"/>
                    </a:cubicBezTo>
                    <a:cubicBezTo>
                      <a:pt x="671227" y="1242155"/>
                      <a:pt x="652272" y="1243870"/>
                      <a:pt x="633412" y="1246632"/>
                    </a:cubicBezTo>
                    <a:cubicBezTo>
                      <a:pt x="623125" y="1248156"/>
                      <a:pt x="612362" y="1249490"/>
                      <a:pt x="603028" y="1253681"/>
                    </a:cubicBezTo>
                    <a:cubicBezTo>
                      <a:pt x="593885" y="1257776"/>
                      <a:pt x="586549" y="1262634"/>
                      <a:pt x="581120" y="1254062"/>
                    </a:cubicBezTo>
                    <a:cubicBezTo>
                      <a:pt x="571406" y="1258634"/>
                      <a:pt x="562927" y="1262444"/>
                      <a:pt x="554642" y="1266539"/>
                    </a:cubicBezTo>
                    <a:cubicBezTo>
                      <a:pt x="551593" y="1268063"/>
                      <a:pt x="549021" y="1270540"/>
                      <a:pt x="545973" y="1271969"/>
                    </a:cubicBezTo>
                    <a:cubicBezTo>
                      <a:pt x="542734" y="1273493"/>
                      <a:pt x="539115" y="1274445"/>
                      <a:pt x="535591" y="1275207"/>
                    </a:cubicBezTo>
                    <a:cubicBezTo>
                      <a:pt x="519874" y="1278636"/>
                      <a:pt x="504158" y="1281779"/>
                      <a:pt x="488538" y="1285494"/>
                    </a:cubicBezTo>
                    <a:cubicBezTo>
                      <a:pt x="485489" y="1286256"/>
                      <a:pt x="482917" y="1289304"/>
                      <a:pt x="480155" y="1291304"/>
                    </a:cubicBezTo>
                    <a:cubicBezTo>
                      <a:pt x="478345" y="1292638"/>
                      <a:pt x="476536" y="1294638"/>
                      <a:pt x="474535" y="1294924"/>
                    </a:cubicBezTo>
                    <a:cubicBezTo>
                      <a:pt x="459295" y="1297210"/>
                      <a:pt x="444151" y="1299877"/>
                      <a:pt x="428816" y="1301020"/>
                    </a:cubicBezTo>
                    <a:cubicBezTo>
                      <a:pt x="415957" y="1301972"/>
                      <a:pt x="403574" y="1301687"/>
                      <a:pt x="400241" y="1318260"/>
                    </a:cubicBezTo>
                    <a:cubicBezTo>
                      <a:pt x="399669" y="1321118"/>
                      <a:pt x="395573" y="1324166"/>
                      <a:pt x="392431" y="1325594"/>
                    </a:cubicBezTo>
                    <a:cubicBezTo>
                      <a:pt x="383477" y="1329690"/>
                      <a:pt x="373951" y="1332452"/>
                      <a:pt x="365093" y="1336643"/>
                    </a:cubicBezTo>
                    <a:cubicBezTo>
                      <a:pt x="336042" y="1350645"/>
                      <a:pt x="305658" y="1359503"/>
                      <a:pt x="273177" y="1357884"/>
                    </a:cubicBezTo>
                    <a:cubicBezTo>
                      <a:pt x="263081" y="1357408"/>
                      <a:pt x="253270" y="1352264"/>
                      <a:pt x="246888" y="1350359"/>
                    </a:cubicBezTo>
                    <a:cubicBezTo>
                      <a:pt x="228506" y="1357884"/>
                      <a:pt x="213075" y="1365123"/>
                      <a:pt x="196977" y="1370552"/>
                    </a:cubicBezTo>
                    <a:cubicBezTo>
                      <a:pt x="182785" y="1375410"/>
                      <a:pt x="167926" y="1378458"/>
                      <a:pt x="153352" y="1381982"/>
                    </a:cubicBezTo>
                    <a:cubicBezTo>
                      <a:pt x="148018" y="1383316"/>
                      <a:pt x="142589" y="1384078"/>
                      <a:pt x="137160" y="1384745"/>
                    </a:cubicBezTo>
                    <a:cubicBezTo>
                      <a:pt x="120206" y="1386840"/>
                      <a:pt x="102489" y="1381792"/>
                      <a:pt x="85917" y="1389793"/>
                    </a:cubicBezTo>
                    <a:cubicBezTo>
                      <a:pt x="77248" y="1393984"/>
                      <a:pt x="68675" y="1399032"/>
                      <a:pt x="59532" y="1401223"/>
                    </a:cubicBezTo>
                    <a:cubicBezTo>
                      <a:pt x="49721" y="1403604"/>
                      <a:pt x="40124" y="1407319"/>
                      <a:pt x="30325" y="1409974"/>
                    </a:cubicBezTo>
                    <a:lnTo>
                      <a:pt x="0" y="1412360"/>
                    </a:lnTo>
                    <a:lnTo>
                      <a:pt x="0" y="1058622"/>
                    </a:lnTo>
                    <a:lnTo>
                      <a:pt x="17145" y="1060228"/>
                    </a:lnTo>
                    <a:cubicBezTo>
                      <a:pt x="26480" y="1061561"/>
                      <a:pt x="35528" y="1066133"/>
                      <a:pt x="44672" y="1066324"/>
                    </a:cubicBezTo>
                    <a:cubicBezTo>
                      <a:pt x="59055" y="1066610"/>
                      <a:pt x="71819" y="1068419"/>
                      <a:pt x="84677" y="1076230"/>
                    </a:cubicBezTo>
                    <a:cubicBezTo>
                      <a:pt x="104108" y="1087946"/>
                      <a:pt x="120110" y="1082993"/>
                      <a:pt x="132017" y="1064990"/>
                    </a:cubicBezTo>
                    <a:cubicBezTo>
                      <a:pt x="133255" y="1063181"/>
                      <a:pt x="134874" y="1060799"/>
                      <a:pt x="136779" y="1060323"/>
                    </a:cubicBezTo>
                    <a:cubicBezTo>
                      <a:pt x="153639" y="1056132"/>
                      <a:pt x="170974" y="1048131"/>
                      <a:pt x="187547" y="1049179"/>
                    </a:cubicBezTo>
                    <a:cubicBezTo>
                      <a:pt x="216789" y="1051084"/>
                      <a:pt x="244316" y="1048798"/>
                      <a:pt x="270891" y="1036415"/>
                    </a:cubicBezTo>
                    <a:cubicBezTo>
                      <a:pt x="272510" y="1035653"/>
                      <a:pt x="274987" y="1034891"/>
                      <a:pt x="276320" y="1035558"/>
                    </a:cubicBezTo>
                    <a:cubicBezTo>
                      <a:pt x="292322" y="1043845"/>
                      <a:pt x="309848" y="1050417"/>
                      <a:pt x="323755" y="1061561"/>
                    </a:cubicBezTo>
                    <a:cubicBezTo>
                      <a:pt x="336995" y="1072134"/>
                      <a:pt x="352997" y="1072229"/>
                      <a:pt x="361855" y="1057942"/>
                    </a:cubicBezTo>
                    <a:cubicBezTo>
                      <a:pt x="366236" y="1050893"/>
                      <a:pt x="372332" y="1042702"/>
                      <a:pt x="379571" y="1039939"/>
                    </a:cubicBezTo>
                    <a:cubicBezTo>
                      <a:pt x="395954" y="1033653"/>
                      <a:pt x="413481" y="1030414"/>
                      <a:pt x="430530" y="1025747"/>
                    </a:cubicBezTo>
                    <a:cubicBezTo>
                      <a:pt x="451581" y="1020032"/>
                      <a:pt x="472345" y="1020032"/>
                      <a:pt x="493300" y="1027176"/>
                    </a:cubicBezTo>
                    <a:cubicBezTo>
                      <a:pt x="508064" y="1032224"/>
                      <a:pt x="523113" y="1032224"/>
                      <a:pt x="537782" y="1025366"/>
                    </a:cubicBezTo>
                    <a:cubicBezTo>
                      <a:pt x="545687" y="1021652"/>
                      <a:pt x="553784" y="1017842"/>
                      <a:pt x="562166" y="1015746"/>
                    </a:cubicBezTo>
                    <a:cubicBezTo>
                      <a:pt x="567595" y="1014412"/>
                      <a:pt x="573881" y="1015651"/>
                      <a:pt x="579596" y="1016699"/>
                    </a:cubicBezTo>
                    <a:cubicBezTo>
                      <a:pt x="590645" y="1018794"/>
                      <a:pt x="602075" y="1025176"/>
                      <a:pt x="612362" y="1023557"/>
                    </a:cubicBezTo>
                    <a:cubicBezTo>
                      <a:pt x="647891" y="1017842"/>
                      <a:pt x="681419" y="1031272"/>
                      <a:pt x="716090" y="1031653"/>
                    </a:cubicBezTo>
                    <a:cubicBezTo>
                      <a:pt x="731806" y="1031843"/>
                      <a:pt x="747332" y="1034891"/>
                      <a:pt x="758381" y="1018985"/>
                    </a:cubicBezTo>
                    <a:cubicBezTo>
                      <a:pt x="759809" y="1016889"/>
                      <a:pt x="766763" y="1018032"/>
                      <a:pt x="771049" y="1018699"/>
                    </a:cubicBezTo>
                    <a:cubicBezTo>
                      <a:pt x="780574" y="1020128"/>
                      <a:pt x="790004" y="1023747"/>
                      <a:pt x="799433" y="1023652"/>
                    </a:cubicBezTo>
                    <a:cubicBezTo>
                      <a:pt x="818960" y="1023557"/>
                      <a:pt x="838581" y="1022033"/>
                      <a:pt x="858012" y="1020318"/>
                    </a:cubicBezTo>
                    <a:cubicBezTo>
                      <a:pt x="865346" y="1019651"/>
                      <a:pt x="872395" y="1017080"/>
                      <a:pt x="879634" y="1015270"/>
                    </a:cubicBezTo>
                    <a:cubicBezTo>
                      <a:pt x="883634" y="1014222"/>
                      <a:pt x="887921" y="1011460"/>
                      <a:pt x="891635" y="1012031"/>
                    </a:cubicBezTo>
                    <a:cubicBezTo>
                      <a:pt x="913162" y="1015365"/>
                      <a:pt x="932879" y="1007174"/>
                      <a:pt x="953262" y="1003078"/>
                    </a:cubicBezTo>
                    <a:cubicBezTo>
                      <a:pt x="962692" y="1001173"/>
                      <a:pt x="971550" y="996601"/>
                      <a:pt x="980694" y="993458"/>
                    </a:cubicBezTo>
                    <a:cubicBezTo>
                      <a:pt x="983075" y="992600"/>
                      <a:pt x="985742" y="991838"/>
                      <a:pt x="988124" y="992029"/>
                    </a:cubicBezTo>
                    <a:cubicBezTo>
                      <a:pt x="1001744" y="993172"/>
                      <a:pt x="1015270" y="994791"/>
                      <a:pt x="1028795" y="996029"/>
                    </a:cubicBezTo>
                    <a:cubicBezTo>
                      <a:pt x="1041083" y="997172"/>
                      <a:pt x="1053465" y="997553"/>
                      <a:pt x="1059275" y="1011555"/>
                    </a:cubicBezTo>
                    <a:cubicBezTo>
                      <a:pt x="1060133" y="1013746"/>
                      <a:pt x="1062990" y="1015365"/>
                      <a:pt x="1065181" y="1016794"/>
                    </a:cubicBezTo>
                    <a:cubicBezTo>
                      <a:pt x="1098995" y="1038797"/>
                      <a:pt x="1117092" y="1038225"/>
                      <a:pt x="1150144" y="1014984"/>
                    </a:cubicBezTo>
                    <a:cubicBezTo>
                      <a:pt x="1153573" y="1012603"/>
                      <a:pt x="1160907" y="1010888"/>
                      <a:pt x="1163193" y="1012793"/>
                    </a:cubicBezTo>
                    <a:cubicBezTo>
                      <a:pt x="1182624" y="1028605"/>
                      <a:pt x="1203865" y="1026890"/>
                      <a:pt x="1226249" y="1021937"/>
                    </a:cubicBezTo>
                    <a:cubicBezTo>
                      <a:pt x="1232059" y="1020604"/>
                      <a:pt x="1240251" y="1020604"/>
                      <a:pt x="1244632" y="1023747"/>
                    </a:cubicBezTo>
                    <a:cubicBezTo>
                      <a:pt x="1265492" y="1038320"/>
                      <a:pt x="1287876" y="1036225"/>
                      <a:pt x="1310545" y="1031939"/>
                    </a:cubicBezTo>
                    <a:cubicBezTo>
                      <a:pt x="1314069" y="1031272"/>
                      <a:pt x="1318356" y="1027652"/>
                      <a:pt x="1319879" y="1024319"/>
                    </a:cubicBezTo>
                    <a:cubicBezTo>
                      <a:pt x="1325309" y="1012508"/>
                      <a:pt x="1335501" y="1008507"/>
                      <a:pt x="1346740" y="1005173"/>
                    </a:cubicBezTo>
                    <a:cubicBezTo>
                      <a:pt x="1364457" y="999744"/>
                      <a:pt x="1381887" y="993362"/>
                      <a:pt x="1399699" y="988219"/>
                    </a:cubicBezTo>
                    <a:cubicBezTo>
                      <a:pt x="1404081" y="986981"/>
                      <a:pt x="1409510" y="987743"/>
                      <a:pt x="1414082" y="989171"/>
                    </a:cubicBezTo>
                    <a:cubicBezTo>
                      <a:pt x="1429703" y="994029"/>
                      <a:pt x="1439609" y="1006221"/>
                      <a:pt x="1450467" y="1017461"/>
                    </a:cubicBezTo>
                    <a:cubicBezTo>
                      <a:pt x="1455230" y="1022414"/>
                      <a:pt x="1461802" y="1025938"/>
                      <a:pt x="1468184" y="1028795"/>
                    </a:cubicBezTo>
                    <a:cubicBezTo>
                      <a:pt x="1484757" y="1036130"/>
                      <a:pt x="1501712" y="1042702"/>
                      <a:pt x="1518476" y="1049655"/>
                    </a:cubicBezTo>
                    <a:cubicBezTo>
                      <a:pt x="1520095" y="1050322"/>
                      <a:pt x="1521428" y="1052036"/>
                      <a:pt x="1522667" y="1053465"/>
                    </a:cubicBezTo>
                    <a:cubicBezTo>
                      <a:pt x="1535049" y="1068515"/>
                      <a:pt x="1547336" y="1083659"/>
                      <a:pt x="1559814" y="1098709"/>
                    </a:cubicBezTo>
                    <a:cubicBezTo>
                      <a:pt x="1562195" y="1101566"/>
                      <a:pt x="1565625" y="1103662"/>
                      <a:pt x="1568196" y="1106424"/>
                    </a:cubicBezTo>
                    <a:cubicBezTo>
                      <a:pt x="1571816" y="1110234"/>
                      <a:pt x="1576388" y="1113854"/>
                      <a:pt x="1578293" y="1118426"/>
                    </a:cubicBezTo>
                    <a:cubicBezTo>
                      <a:pt x="1584198" y="1132808"/>
                      <a:pt x="1595533" y="1139000"/>
                      <a:pt x="1609820" y="1141667"/>
                    </a:cubicBezTo>
                    <a:cubicBezTo>
                      <a:pt x="1622870" y="1144143"/>
                      <a:pt x="1635919" y="1146239"/>
                      <a:pt x="1648873" y="1149096"/>
                    </a:cubicBezTo>
                    <a:cubicBezTo>
                      <a:pt x="1664684" y="1152525"/>
                      <a:pt x="1680401" y="1156240"/>
                      <a:pt x="1696022" y="1160431"/>
                    </a:cubicBezTo>
                    <a:cubicBezTo>
                      <a:pt x="1702784" y="1162241"/>
                      <a:pt x="1709928" y="1164336"/>
                      <a:pt x="1715739" y="1168051"/>
                    </a:cubicBezTo>
                    <a:cubicBezTo>
                      <a:pt x="1732026" y="1178338"/>
                      <a:pt x="1749457" y="1185291"/>
                      <a:pt x="1768602" y="1182529"/>
                    </a:cubicBezTo>
                    <a:cubicBezTo>
                      <a:pt x="1783937" y="1180338"/>
                      <a:pt x="1796796" y="1185958"/>
                      <a:pt x="1806321" y="1194721"/>
                    </a:cubicBezTo>
                    <a:cubicBezTo>
                      <a:pt x="1823657" y="1210628"/>
                      <a:pt x="1842230" y="1207008"/>
                      <a:pt x="1860709" y="1201865"/>
                    </a:cubicBezTo>
                    <a:cubicBezTo>
                      <a:pt x="1870234" y="1199198"/>
                      <a:pt x="1878044" y="1199579"/>
                      <a:pt x="1887093" y="1202150"/>
                    </a:cubicBezTo>
                    <a:cubicBezTo>
                      <a:pt x="1908048" y="1208151"/>
                      <a:pt x="1922050" y="1224439"/>
                      <a:pt x="1935575" y="1238726"/>
                    </a:cubicBezTo>
                    <a:cubicBezTo>
                      <a:pt x="1947101" y="1250918"/>
                      <a:pt x="1960055" y="1257776"/>
                      <a:pt x="1974247" y="1262920"/>
                    </a:cubicBezTo>
                    <a:cubicBezTo>
                      <a:pt x="1992154" y="1269492"/>
                      <a:pt x="2006346" y="1267016"/>
                      <a:pt x="2014919" y="1251204"/>
                    </a:cubicBezTo>
                    <a:cubicBezTo>
                      <a:pt x="2017300" y="1246727"/>
                      <a:pt x="2021491" y="1241488"/>
                      <a:pt x="2025968" y="1240155"/>
                    </a:cubicBezTo>
                    <a:cubicBezTo>
                      <a:pt x="2047589" y="1233488"/>
                      <a:pt x="2069497" y="1223772"/>
                      <a:pt x="2092643" y="1229678"/>
                    </a:cubicBezTo>
                    <a:cubicBezTo>
                      <a:pt x="2124647" y="1237774"/>
                      <a:pt x="2155889" y="1237298"/>
                      <a:pt x="2187893" y="1229297"/>
                    </a:cubicBezTo>
                    <a:cubicBezTo>
                      <a:pt x="2239804" y="1216343"/>
                      <a:pt x="2291715" y="1202627"/>
                      <a:pt x="2346294" y="1205484"/>
                    </a:cubicBezTo>
                    <a:cubicBezTo>
                      <a:pt x="2355342" y="1205960"/>
                      <a:pt x="2366105" y="1200150"/>
                      <a:pt x="2373916" y="1194435"/>
                    </a:cubicBezTo>
                    <a:cubicBezTo>
                      <a:pt x="2388870" y="1183577"/>
                      <a:pt x="2388203" y="1182719"/>
                      <a:pt x="2404967" y="1191673"/>
                    </a:cubicBezTo>
                    <a:cubicBezTo>
                      <a:pt x="2408968" y="1193864"/>
                      <a:pt x="2413921" y="1195197"/>
                      <a:pt x="2416874" y="1198436"/>
                    </a:cubicBezTo>
                    <a:cubicBezTo>
                      <a:pt x="2431923" y="1214914"/>
                      <a:pt x="2450497" y="1210913"/>
                      <a:pt x="2468975" y="1208532"/>
                    </a:cubicBezTo>
                    <a:cubicBezTo>
                      <a:pt x="2472214" y="1208056"/>
                      <a:pt x="2476119" y="1207389"/>
                      <a:pt x="2478882" y="1208723"/>
                    </a:cubicBezTo>
                    <a:cubicBezTo>
                      <a:pt x="2491359" y="1214723"/>
                      <a:pt x="2501932" y="1212628"/>
                      <a:pt x="2512791" y="1204436"/>
                    </a:cubicBezTo>
                    <a:cubicBezTo>
                      <a:pt x="2522220" y="1197388"/>
                      <a:pt x="2533079" y="1193197"/>
                      <a:pt x="2544223" y="1201960"/>
                    </a:cubicBezTo>
                    <a:cubicBezTo>
                      <a:pt x="2568988" y="1221391"/>
                      <a:pt x="2595467" y="1222343"/>
                      <a:pt x="2623471" y="1210056"/>
                    </a:cubicBezTo>
                    <a:cubicBezTo>
                      <a:pt x="2643473" y="1201293"/>
                      <a:pt x="2663190" y="1199293"/>
                      <a:pt x="2684241" y="1208151"/>
                    </a:cubicBezTo>
                    <a:cubicBezTo>
                      <a:pt x="2692337" y="1211580"/>
                      <a:pt x="2702814" y="1209294"/>
                      <a:pt x="2712244" y="1210056"/>
                    </a:cubicBezTo>
                    <a:cubicBezTo>
                      <a:pt x="2717578" y="1210437"/>
                      <a:pt x="2723484" y="1210532"/>
                      <a:pt x="2728055" y="1212914"/>
                    </a:cubicBezTo>
                    <a:cubicBezTo>
                      <a:pt x="2740248" y="1219010"/>
                      <a:pt x="2751582" y="1226820"/>
                      <a:pt x="2763869" y="1232821"/>
                    </a:cubicBezTo>
                    <a:cubicBezTo>
                      <a:pt x="2769775" y="1235678"/>
                      <a:pt x="2776823" y="1237202"/>
                      <a:pt x="2783491" y="1237298"/>
                    </a:cubicBezTo>
                    <a:cubicBezTo>
                      <a:pt x="2803208" y="1237774"/>
                      <a:pt x="2822925" y="1237774"/>
                      <a:pt x="2842546" y="1236917"/>
                    </a:cubicBezTo>
                    <a:cubicBezTo>
                      <a:pt x="2874931" y="1235583"/>
                      <a:pt x="2907792" y="1235297"/>
                      <a:pt x="2931128" y="1206913"/>
                    </a:cubicBezTo>
                    <a:cubicBezTo>
                      <a:pt x="2933034" y="1204627"/>
                      <a:pt x="2937129" y="1203293"/>
                      <a:pt x="2940368" y="1202912"/>
                    </a:cubicBezTo>
                    <a:cubicBezTo>
                      <a:pt x="2955322" y="1201103"/>
                      <a:pt x="2970657" y="1200912"/>
                      <a:pt x="2985421" y="1197959"/>
                    </a:cubicBezTo>
                    <a:cubicBezTo>
                      <a:pt x="2997232" y="1195578"/>
                      <a:pt x="3007043" y="1196340"/>
                      <a:pt x="3015996" y="1204722"/>
                    </a:cubicBezTo>
                    <a:cubicBezTo>
                      <a:pt x="3027712" y="1215771"/>
                      <a:pt x="3042000" y="1222248"/>
                      <a:pt x="3057621" y="1218724"/>
                    </a:cubicBezTo>
                    <a:cubicBezTo>
                      <a:pt x="3073241" y="1215295"/>
                      <a:pt x="3083528" y="1222724"/>
                      <a:pt x="3095054" y="1230440"/>
                    </a:cubicBezTo>
                    <a:cubicBezTo>
                      <a:pt x="3103436" y="1236059"/>
                      <a:pt x="3112961" y="1243108"/>
                      <a:pt x="3122295" y="1243679"/>
                    </a:cubicBezTo>
                    <a:cubicBezTo>
                      <a:pt x="3143441" y="1244917"/>
                      <a:pt x="3161634" y="1264539"/>
                      <a:pt x="3184589" y="1253395"/>
                    </a:cubicBezTo>
                    <a:cubicBezTo>
                      <a:pt x="3186113" y="1252633"/>
                      <a:pt x="3188875" y="1254538"/>
                      <a:pt x="3191066" y="1255014"/>
                    </a:cubicBezTo>
                    <a:cubicBezTo>
                      <a:pt x="3208592" y="1258634"/>
                      <a:pt x="3225070" y="1255109"/>
                      <a:pt x="3237929" y="1243203"/>
                    </a:cubicBezTo>
                    <a:cubicBezTo>
                      <a:pt x="3254788" y="1227677"/>
                      <a:pt x="3273457" y="1226153"/>
                      <a:pt x="3294221" y="1231202"/>
                    </a:cubicBezTo>
                    <a:cubicBezTo>
                      <a:pt x="3300889" y="1232821"/>
                      <a:pt x="3307557" y="1233964"/>
                      <a:pt x="3314319" y="1235297"/>
                    </a:cubicBezTo>
                    <a:cubicBezTo>
                      <a:pt x="3323463" y="1237202"/>
                      <a:pt x="3332703" y="1239203"/>
                      <a:pt x="3341846" y="1241108"/>
                    </a:cubicBezTo>
                    <a:cubicBezTo>
                      <a:pt x="3350705" y="1243013"/>
                      <a:pt x="3360516" y="1246251"/>
                      <a:pt x="3367373" y="1238060"/>
                    </a:cubicBezTo>
                    <a:cubicBezTo>
                      <a:pt x="3373279" y="1231011"/>
                      <a:pt x="3377470" y="1231678"/>
                      <a:pt x="3382899" y="1237774"/>
                    </a:cubicBezTo>
                    <a:cubicBezTo>
                      <a:pt x="3401759" y="1259110"/>
                      <a:pt x="3424619" y="1272445"/>
                      <a:pt x="3453765" y="1273397"/>
                    </a:cubicBezTo>
                    <a:cubicBezTo>
                      <a:pt x="3459766" y="1273588"/>
                      <a:pt x="3465862" y="1274921"/>
                      <a:pt x="3471767" y="1276350"/>
                    </a:cubicBezTo>
                    <a:cubicBezTo>
                      <a:pt x="3475387" y="1277207"/>
                      <a:pt x="3479769" y="1278160"/>
                      <a:pt x="3481959" y="1280732"/>
                    </a:cubicBezTo>
                    <a:cubicBezTo>
                      <a:pt x="3499009" y="1300353"/>
                      <a:pt x="3520250" y="1313974"/>
                      <a:pt x="3543396" y="1324928"/>
                    </a:cubicBezTo>
                    <a:cubicBezTo>
                      <a:pt x="3551682" y="1328833"/>
                      <a:pt x="3560541" y="1332738"/>
                      <a:pt x="3569494" y="1333881"/>
                    </a:cubicBezTo>
                    <a:cubicBezTo>
                      <a:pt x="3578828" y="1335024"/>
                      <a:pt x="3588639" y="1333119"/>
                      <a:pt x="3598164" y="1332071"/>
                    </a:cubicBezTo>
                    <a:cubicBezTo>
                      <a:pt x="3603784" y="1331500"/>
                      <a:pt x="3610261" y="1331595"/>
                      <a:pt x="3614738" y="1328833"/>
                    </a:cubicBezTo>
                    <a:cubicBezTo>
                      <a:pt x="3628930" y="1320165"/>
                      <a:pt x="3642646" y="1310831"/>
                      <a:pt x="3655886" y="1300734"/>
                    </a:cubicBezTo>
                    <a:cubicBezTo>
                      <a:pt x="3667221" y="1292066"/>
                      <a:pt x="3669507" y="1290828"/>
                      <a:pt x="3679317" y="1301687"/>
                    </a:cubicBezTo>
                    <a:cubicBezTo>
                      <a:pt x="3689414" y="1312831"/>
                      <a:pt x="3701987" y="1318641"/>
                      <a:pt x="3715893" y="1321022"/>
                    </a:cubicBezTo>
                    <a:cubicBezTo>
                      <a:pt x="3737896" y="1324737"/>
                      <a:pt x="3760089" y="1327880"/>
                      <a:pt x="3782282" y="1329690"/>
                    </a:cubicBezTo>
                    <a:cubicBezTo>
                      <a:pt x="3802380" y="1331309"/>
                      <a:pt x="3812000" y="1322546"/>
                      <a:pt x="3816001" y="1302639"/>
                    </a:cubicBezTo>
                    <a:cubicBezTo>
                      <a:pt x="3818287" y="1291590"/>
                      <a:pt x="3821240" y="1279588"/>
                      <a:pt x="3833431" y="1276636"/>
                    </a:cubicBezTo>
                    <a:cubicBezTo>
                      <a:pt x="3853339" y="1271873"/>
                      <a:pt x="3874008" y="1269778"/>
                      <a:pt x="3883819" y="1246442"/>
                    </a:cubicBezTo>
                    <a:cubicBezTo>
                      <a:pt x="3889248" y="1251585"/>
                      <a:pt x="3892582" y="1254633"/>
                      <a:pt x="3895821" y="1257681"/>
                    </a:cubicBezTo>
                    <a:cubicBezTo>
                      <a:pt x="3904774" y="1266158"/>
                      <a:pt x="3923347" y="1269778"/>
                      <a:pt x="3932778" y="1262444"/>
                    </a:cubicBezTo>
                    <a:cubicBezTo>
                      <a:pt x="3946684" y="1251776"/>
                      <a:pt x="3959448" y="1253776"/>
                      <a:pt x="3972782" y="1262063"/>
                    </a:cubicBezTo>
                    <a:cubicBezTo>
                      <a:pt x="3995071" y="1275779"/>
                      <a:pt x="4019931" y="1272635"/>
                      <a:pt x="4042505" y="1267111"/>
                    </a:cubicBezTo>
                    <a:cubicBezTo>
                      <a:pt x="4059555" y="1263015"/>
                      <a:pt x="4077748" y="1255490"/>
                      <a:pt x="4088892" y="1238250"/>
                    </a:cubicBezTo>
                    <a:cubicBezTo>
                      <a:pt x="4092416" y="1232726"/>
                      <a:pt x="4100322" y="1229963"/>
                      <a:pt x="4106609" y="1226344"/>
                    </a:cubicBezTo>
                    <a:cubicBezTo>
                      <a:pt x="4111848" y="1223391"/>
                      <a:pt x="4117372" y="1220629"/>
                      <a:pt x="4123182" y="1218724"/>
                    </a:cubicBezTo>
                    <a:cubicBezTo>
                      <a:pt x="4129373" y="1216628"/>
                      <a:pt x="4136232" y="1213580"/>
                      <a:pt x="4142328" y="1214438"/>
                    </a:cubicBezTo>
                    <a:cubicBezTo>
                      <a:pt x="4160806" y="1216914"/>
                      <a:pt x="4175475" y="1212056"/>
                      <a:pt x="4188524" y="1198245"/>
                    </a:cubicBezTo>
                    <a:cubicBezTo>
                      <a:pt x="4195287" y="1191101"/>
                      <a:pt x="4205288" y="1182434"/>
                      <a:pt x="4213860" y="1182338"/>
                    </a:cubicBezTo>
                    <a:cubicBezTo>
                      <a:pt x="4234720" y="1182053"/>
                      <a:pt x="4252055" y="1175195"/>
                      <a:pt x="4270820" y="1167003"/>
                    </a:cubicBezTo>
                    <a:cubicBezTo>
                      <a:pt x="4282916" y="1161764"/>
                      <a:pt x="4296632" y="1158145"/>
                      <a:pt x="4309587" y="1153287"/>
                    </a:cubicBezTo>
                    <a:cubicBezTo>
                      <a:pt x="4324731" y="1147572"/>
                      <a:pt x="4341210" y="1145477"/>
                      <a:pt x="4350449" y="1129665"/>
                    </a:cubicBezTo>
                    <a:cubicBezTo>
                      <a:pt x="4351496" y="1127951"/>
                      <a:pt x="4354640" y="1127665"/>
                      <a:pt x="4356164" y="1126046"/>
                    </a:cubicBezTo>
                    <a:cubicBezTo>
                      <a:pt x="4361021" y="1121093"/>
                      <a:pt x="4367308" y="1116521"/>
                      <a:pt x="4369880" y="1110520"/>
                    </a:cubicBezTo>
                    <a:cubicBezTo>
                      <a:pt x="4377309" y="1092994"/>
                      <a:pt x="4383119" y="1074896"/>
                      <a:pt x="4389787" y="1057085"/>
                    </a:cubicBezTo>
                    <a:cubicBezTo>
                      <a:pt x="4391216" y="1053275"/>
                      <a:pt x="4392549" y="1048417"/>
                      <a:pt x="4395502" y="1046226"/>
                    </a:cubicBezTo>
                    <a:cubicBezTo>
                      <a:pt x="4412552" y="1033653"/>
                      <a:pt x="4429888" y="1021556"/>
                      <a:pt x="4447413" y="1009650"/>
                    </a:cubicBezTo>
                    <a:cubicBezTo>
                      <a:pt x="4454462" y="1004887"/>
                      <a:pt x="4460367" y="1007555"/>
                      <a:pt x="4466654" y="1013079"/>
                    </a:cubicBezTo>
                    <a:cubicBezTo>
                      <a:pt x="4472750" y="1018318"/>
                      <a:pt x="4480275" y="1023747"/>
                      <a:pt x="4487894" y="1025081"/>
                    </a:cubicBezTo>
                    <a:cubicBezTo>
                      <a:pt x="4503135" y="1027652"/>
                      <a:pt x="4518946" y="1028224"/>
                      <a:pt x="4534472" y="1028224"/>
                    </a:cubicBezTo>
                    <a:cubicBezTo>
                      <a:pt x="4540282" y="1028224"/>
                      <a:pt x="4546473" y="1024795"/>
                      <a:pt x="4551903" y="1022033"/>
                    </a:cubicBezTo>
                    <a:cubicBezTo>
                      <a:pt x="4562189" y="1016794"/>
                      <a:pt x="4571714" y="1009745"/>
                      <a:pt x="4582382" y="1005364"/>
                    </a:cubicBezTo>
                    <a:cubicBezTo>
                      <a:pt x="4594765" y="1000316"/>
                      <a:pt x="4602194" y="992219"/>
                      <a:pt x="4605909" y="979551"/>
                    </a:cubicBezTo>
                    <a:cubicBezTo>
                      <a:pt x="4611434" y="960692"/>
                      <a:pt x="4624579" y="947547"/>
                      <a:pt x="4640104" y="936879"/>
                    </a:cubicBezTo>
                    <a:cubicBezTo>
                      <a:pt x="4659821" y="923258"/>
                      <a:pt x="4683348" y="923925"/>
                      <a:pt x="4705731" y="920591"/>
                    </a:cubicBezTo>
                    <a:cubicBezTo>
                      <a:pt x="4714304" y="919353"/>
                      <a:pt x="4723162" y="918305"/>
                      <a:pt x="4730973" y="915162"/>
                    </a:cubicBezTo>
                    <a:cubicBezTo>
                      <a:pt x="4760595" y="903351"/>
                      <a:pt x="4790218" y="892112"/>
                      <a:pt x="4822794" y="892397"/>
                    </a:cubicBezTo>
                    <a:cubicBezTo>
                      <a:pt x="4825460" y="892397"/>
                      <a:pt x="4828128" y="892112"/>
                      <a:pt x="4830794" y="891635"/>
                    </a:cubicBezTo>
                    <a:cubicBezTo>
                      <a:pt x="4853940" y="887730"/>
                      <a:pt x="4877848" y="886206"/>
                      <a:pt x="4894421" y="865442"/>
                    </a:cubicBezTo>
                    <a:cubicBezTo>
                      <a:pt x="4897469" y="861632"/>
                      <a:pt x="4904422" y="860489"/>
                      <a:pt x="4909756" y="858964"/>
                    </a:cubicBezTo>
                    <a:cubicBezTo>
                      <a:pt x="4918996" y="856488"/>
                      <a:pt x="4925188" y="851440"/>
                      <a:pt x="4928521" y="842391"/>
                    </a:cubicBezTo>
                    <a:cubicBezTo>
                      <a:pt x="4934141" y="826770"/>
                      <a:pt x="4940808" y="811435"/>
                      <a:pt x="4945857" y="795623"/>
                    </a:cubicBezTo>
                    <a:cubicBezTo>
                      <a:pt x="4949381" y="784765"/>
                      <a:pt x="4955953" y="778764"/>
                      <a:pt x="4966145" y="774287"/>
                    </a:cubicBezTo>
                    <a:cubicBezTo>
                      <a:pt x="4971860" y="771811"/>
                      <a:pt x="4976813" y="766382"/>
                      <a:pt x="4980909" y="761333"/>
                    </a:cubicBezTo>
                    <a:cubicBezTo>
                      <a:pt x="4985862" y="755237"/>
                      <a:pt x="4988433" y="747141"/>
                      <a:pt x="4993862" y="741712"/>
                    </a:cubicBezTo>
                    <a:cubicBezTo>
                      <a:pt x="5007102" y="728186"/>
                      <a:pt x="5011198" y="713232"/>
                      <a:pt x="5006816" y="694754"/>
                    </a:cubicBezTo>
                    <a:cubicBezTo>
                      <a:pt x="5002911" y="678371"/>
                      <a:pt x="5013198" y="656463"/>
                      <a:pt x="5026724" y="653129"/>
                    </a:cubicBezTo>
                    <a:cubicBezTo>
                      <a:pt x="5041678" y="649414"/>
                      <a:pt x="5051965" y="640271"/>
                      <a:pt x="5062538" y="630079"/>
                    </a:cubicBezTo>
                    <a:cubicBezTo>
                      <a:pt x="5068443" y="624364"/>
                      <a:pt x="5076730" y="619411"/>
                      <a:pt x="5084731" y="617982"/>
                    </a:cubicBezTo>
                    <a:cubicBezTo>
                      <a:pt x="5115116" y="612458"/>
                      <a:pt x="5143786" y="619220"/>
                      <a:pt x="5172647" y="630174"/>
                    </a:cubicBezTo>
                    <a:cubicBezTo>
                      <a:pt x="5191506" y="637318"/>
                      <a:pt x="5212461" y="639223"/>
                      <a:pt x="5232654" y="642080"/>
                    </a:cubicBezTo>
                    <a:cubicBezTo>
                      <a:pt x="5238941" y="642937"/>
                      <a:pt x="5246942" y="641033"/>
                      <a:pt x="5252371" y="637508"/>
                    </a:cubicBezTo>
                    <a:cubicBezTo>
                      <a:pt x="5271421" y="625316"/>
                      <a:pt x="5290376" y="612743"/>
                      <a:pt x="5308092" y="598646"/>
                    </a:cubicBezTo>
                    <a:cubicBezTo>
                      <a:pt x="5324571" y="585407"/>
                      <a:pt x="5343144" y="579882"/>
                      <a:pt x="5363147" y="581311"/>
                    </a:cubicBezTo>
                    <a:cubicBezTo>
                      <a:pt x="5377720" y="582359"/>
                      <a:pt x="5390864" y="579977"/>
                      <a:pt x="5404580" y="576358"/>
                    </a:cubicBezTo>
                    <a:cubicBezTo>
                      <a:pt x="5416010" y="573310"/>
                      <a:pt x="5428583" y="571214"/>
                      <a:pt x="5440203" y="572548"/>
                    </a:cubicBezTo>
                    <a:cubicBezTo>
                      <a:pt x="5456491" y="574453"/>
                      <a:pt x="5469922" y="571691"/>
                      <a:pt x="5482971" y="561880"/>
                    </a:cubicBezTo>
                    <a:cubicBezTo>
                      <a:pt x="5489924" y="556641"/>
                      <a:pt x="5498878" y="553879"/>
                      <a:pt x="5507165" y="550259"/>
                    </a:cubicBezTo>
                    <a:cubicBezTo>
                      <a:pt x="5519928" y="544640"/>
                      <a:pt x="5533168" y="539877"/>
                      <a:pt x="5545645" y="533591"/>
                    </a:cubicBezTo>
                    <a:cubicBezTo>
                      <a:pt x="5559076" y="526923"/>
                      <a:pt x="5571363" y="517684"/>
                      <a:pt x="5585079" y="511969"/>
                    </a:cubicBezTo>
                    <a:cubicBezTo>
                      <a:pt x="5599843" y="505778"/>
                      <a:pt x="5609368" y="496348"/>
                      <a:pt x="5615368" y="481679"/>
                    </a:cubicBezTo>
                    <a:cubicBezTo>
                      <a:pt x="5619179" y="472440"/>
                      <a:pt x="5624417" y="462629"/>
                      <a:pt x="5631656" y="456152"/>
                    </a:cubicBezTo>
                    <a:cubicBezTo>
                      <a:pt x="5646611" y="442913"/>
                      <a:pt x="5664136" y="432625"/>
                      <a:pt x="5679377" y="419576"/>
                    </a:cubicBezTo>
                    <a:cubicBezTo>
                      <a:pt x="5700808" y="401288"/>
                      <a:pt x="5720620" y="381857"/>
                      <a:pt x="5722525" y="350615"/>
                    </a:cubicBezTo>
                    <a:cubicBezTo>
                      <a:pt x="5723572" y="333375"/>
                      <a:pt x="5732716" y="326041"/>
                      <a:pt x="5749576" y="321945"/>
                    </a:cubicBezTo>
                    <a:cubicBezTo>
                      <a:pt x="5755195" y="320612"/>
                      <a:pt x="5763197" y="318040"/>
                      <a:pt x="5764911" y="313849"/>
                    </a:cubicBezTo>
                    <a:cubicBezTo>
                      <a:pt x="5770054" y="301371"/>
                      <a:pt x="5780722" y="298895"/>
                      <a:pt x="5791009" y="293942"/>
                    </a:cubicBezTo>
                    <a:cubicBezTo>
                      <a:pt x="5797201" y="290989"/>
                      <a:pt x="5804821" y="285179"/>
                      <a:pt x="5806440" y="279178"/>
                    </a:cubicBezTo>
                    <a:cubicBezTo>
                      <a:pt x="5813107" y="254889"/>
                      <a:pt x="5831395" y="240602"/>
                      <a:pt x="5848636" y="224885"/>
                    </a:cubicBezTo>
                    <a:cubicBezTo>
                      <a:pt x="5853684" y="220218"/>
                      <a:pt x="5859113" y="214884"/>
                      <a:pt x="5861590" y="208788"/>
                    </a:cubicBezTo>
                    <a:cubicBezTo>
                      <a:pt x="5866829" y="195643"/>
                      <a:pt x="5874639" y="186118"/>
                      <a:pt x="5888355" y="181166"/>
                    </a:cubicBezTo>
                    <a:cubicBezTo>
                      <a:pt x="5892736" y="179642"/>
                      <a:pt x="5896737" y="176117"/>
                      <a:pt x="5900071" y="172784"/>
                    </a:cubicBezTo>
                    <a:cubicBezTo>
                      <a:pt x="5907215" y="165545"/>
                      <a:pt x="5913215" y="157067"/>
                      <a:pt x="5920740" y="150305"/>
                    </a:cubicBezTo>
                    <a:cubicBezTo>
                      <a:pt x="5939885" y="132874"/>
                      <a:pt x="5958840" y="115729"/>
                      <a:pt x="5969985" y="91345"/>
                    </a:cubicBezTo>
                    <a:cubicBezTo>
                      <a:pt x="5975413" y="79439"/>
                      <a:pt x="5981605" y="66485"/>
                      <a:pt x="5991130" y="58293"/>
                    </a:cubicBezTo>
                    <a:cubicBezTo>
                      <a:pt x="6003227" y="47911"/>
                      <a:pt x="6019133" y="42005"/>
                      <a:pt x="6033325" y="33909"/>
                    </a:cubicBezTo>
                    <a:cubicBezTo>
                      <a:pt x="6040469" y="29813"/>
                      <a:pt x="6047137" y="24860"/>
                      <a:pt x="6054376" y="20955"/>
                    </a:cubicBezTo>
                    <a:cubicBezTo>
                      <a:pt x="6067234" y="14097"/>
                      <a:pt x="6080379" y="7715"/>
                      <a:pt x="609552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B911230A-EF3B-4760-9087-E4FBE05BDC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44" y="3296011"/>
                <a:ext cx="12191456" cy="2849975"/>
              </a:xfrm>
              <a:custGeom>
                <a:avLst/>
                <a:gdLst>
                  <a:gd name="connsiteX0" fmla="*/ 6095524 w 6095524"/>
                  <a:gd name="connsiteY0" fmla="*/ 0 h 1424940"/>
                  <a:gd name="connsiteX1" fmla="*/ 6095524 w 6095524"/>
                  <a:gd name="connsiteY1" fmla="*/ 17431 h 1424940"/>
                  <a:gd name="connsiteX2" fmla="*/ 6095524 w 6095524"/>
                  <a:gd name="connsiteY2" fmla="*/ 216290 h 1424940"/>
                  <a:gd name="connsiteX3" fmla="*/ 6079998 w 6095524"/>
                  <a:gd name="connsiteY3" fmla="*/ 230600 h 1424940"/>
                  <a:gd name="connsiteX4" fmla="*/ 6012751 w 6095524"/>
                  <a:gd name="connsiteY4" fmla="*/ 260699 h 1424940"/>
                  <a:gd name="connsiteX5" fmla="*/ 5992749 w 6095524"/>
                  <a:gd name="connsiteY5" fmla="*/ 268700 h 1424940"/>
                  <a:gd name="connsiteX6" fmla="*/ 5910358 w 6095524"/>
                  <a:gd name="connsiteY6" fmla="*/ 320231 h 1424940"/>
                  <a:gd name="connsiteX7" fmla="*/ 5835777 w 6095524"/>
                  <a:gd name="connsiteY7" fmla="*/ 383953 h 1424940"/>
                  <a:gd name="connsiteX8" fmla="*/ 5781008 w 6095524"/>
                  <a:gd name="connsiteY8" fmla="*/ 459581 h 1424940"/>
                  <a:gd name="connsiteX9" fmla="*/ 5765673 w 6095524"/>
                  <a:gd name="connsiteY9" fmla="*/ 477584 h 1424940"/>
                  <a:gd name="connsiteX10" fmla="*/ 5723763 w 6095524"/>
                  <a:gd name="connsiteY10" fmla="*/ 500158 h 1424940"/>
                  <a:gd name="connsiteX11" fmla="*/ 5686711 w 6095524"/>
                  <a:gd name="connsiteY11" fmla="*/ 517112 h 1424940"/>
                  <a:gd name="connsiteX12" fmla="*/ 5659850 w 6095524"/>
                  <a:gd name="connsiteY12" fmla="*/ 535877 h 1424940"/>
                  <a:gd name="connsiteX13" fmla="*/ 5637181 w 6095524"/>
                  <a:gd name="connsiteY13" fmla="*/ 553117 h 1424940"/>
                  <a:gd name="connsiteX14" fmla="*/ 5585841 w 6095524"/>
                  <a:gd name="connsiteY14" fmla="*/ 597694 h 1424940"/>
                  <a:gd name="connsiteX15" fmla="*/ 5528977 w 6095524"/>
                  <a:gd name="connsiteY15" fmla="*/ 635318 h 1424940"/>
                  <a:gd name="connsiteX16" fmla="*/ 5483256 w 6095524"/>
                  <a:gd name="connsiteY16" fmla="*/ 681419 h 1424940"/>
                  <a:gd name="connsiteX17" fmla="*/ 5464397 w 6095524"/>
                  <a:gd name="connsiteY17" fmla="*/ 706374 h 1424940"/>
                  <a:gd name="connsiteX18" fmla="*/ 5424773 w 6095524"/>
                  <a:gd name="connsiteY18" fmla="*/ 723424 h 1424940"/>
                  <a:gd name="connsiteX19" fmla="*/ 5381815 w 6095524"/>
                  <a:gd name="connsiteY19" fmla="*/ 750094 h 1424940"/>
                  <a:gd name="connsiteX20" fmla="*/ 5351335 w 6095524"/>
                  <a:gd name="connsiteY20" fmla="*/ 776573 h 1424940"/>
                  <a:gd name="connsiteX21" fmla="*/ 5327809 w 6095524"/>
                  <a:gd name="connsiteY21" fmla="*/ 794290 h 1424940"/>
                  <a:gd name="connsiteX22" fmla="*/ 5294566 w 6095524"/>
                  <a:gd name="connsiteY22" fmla="*/ 812102 h 1424940"/>
                  <a:gd name="connsiteX23" fmla="*/ 5261229 w 6095524"/>
                  <a:gd name="connsiteY23" fmla="*/ 835438 h 1424940"/>
                  <a:gd name="connsiteX24" fmla="*/ 5245037 w 6095524"/>
                  <a:gd name="connsiteY24" fmla="*/ 849821 h 1424940"/>
                  <a:gd name="connsiteX25" fmla="*/ 5213699 w 6095524"/>
                  <a:gd name="connsiteY25" fmla="*/ 873728 h 1424940"/>
                  <a:gd name="connsiteX26" fmla="*/ 5181409 w 6095524"/>
                  <a:gd name="connsiteY26" fmla="*/ 896017 h 1424940"/>
                  <a:gd name="connsiteX27" fmla="*/ 5120735 w 6095524"/>
                  <a:gd name="connsiteY27" fmla="*/ 921544 h 1424940"/>
                  <a:gd name="connsiteX28" fmla="*/ 5065490 w 6095524"/>
                  <a:gd name="connsiteY28" fmla="*/ 959072 h 1424940"/>
                  <a:gd name="connsiteX29" fmla="*/ 5021675 w 6095524"/>
                  <a:gd name="connsiteY29" fmla="*/ 986504 h 1424940"/>
                  <a:gd name="connsiteX30" fmla="*/ 4996148 w 6095524"/>
                  <a:gd name="connsiteY30" fmla="*/ 1004507 h 1424940"/>
                  <a:gd name="connsiteX31" fmla="*/ 4949285 w 6095524"/>
                  <a:gd name="connsiteY31" fmla="*/ 1044702 h 1424940"/>
                  <a:gd name="connsiteX32" fmla="*/ 4876609 w 6095524"/>
                  <a:gd name="connsiteY32" fmla="*/ 1086993 h 1424940"/>
                  <a:gd name="connsiteX33" fmla="*/ 4832699 w 6095524"/>
                  <a:gd name="connsiteY33" fmla="*/ 1109853 h 1424940"/>
                  <a:gd name="connsiteX34" fmla="*/ 4738211 w 6095524"/>
                  <a:gd name="connsiteY34" fmla="*/ 1144334 h 1424940"/>
                  <a:gd name="connsiteX35" fmla="*/ 4707731 w 6095524"/>
                  <a:gd name="connsiteY35" fmla="*/ 1156621 h 1424940"/>
                  <a:gd name="connsiteX36" fmla="*/ 4672870 w 6095524"/>
                  <a:gd name="connsiteY36" fmla="*/ 1164717 h 1424940"/>
                  <a:gd name="connsiteX37" fmla="*/ 4616863 w 6095524"/>
                  <a:gd name="connsiteY37" fmla="*/ 1183862 h 1424940"/>
                  <a:gd name="connsiteX38" fmla="*/ 4507516 w 6095524"/>
                  <a:gd name="connsiteY38" fmla="*/ 1216819 h 1424940"/>
                  <a:gd name="connsiteX39" fmla="*/ 4483513 w 6095524"/>
                  <a:gd name="connsiteY39" fmla="*/ 1221867 h 1424940"/>
                  <a:gd name="connsiteX40" fmla="*/ 4422362 w 6095524"/>
                  <a:gd name="connsiteY40" fmla="*/ 1243108 h 1424940"/>
                  <a:gd name="connsiteX41" fmla="*/ 4385691 w 6095524"/>
                  <a:gd name="connsiteY41" fmla="*/ 1257395 h 1424940"/>
                  <a:gd name="connsiteX42" fmla="*/ 4355306 w 6095524"/>
                  <a:gd name="connsiteY42" fmla="*/ 1265587 h 1424940"/>
                  <a:gd name="connsiteX43" fmla="*/ 4328446 w 6095524"/>
                  <a:gd name="connsiteY43" fmla="*/ 1269397 h 1424940"/>
                  <a:gd name="connsiteX44" fmla="*/ 4257770 w 6095524"/>
                  <a:gd name="connsiteY44" fmla="*/ 1288256 h 1424940"/>
                  <a:gd name="connsiteX45" fmla="*/ 4229576 w 6095524"/>
                  <a:gd name="connsiteY45" fmla="*/ 1295686 h 1424940"/>
                  <a:gd name="connsiteX46" fmla="*/ 4156424 w 6095524"/>
                  <a:gd name="connsiteY46" fmla="*/ 1321213 h 1424940"/>
                  <a:gd name="connsiteX47" fmla="*/ 4094416 w 6095524"/>
                  <a:gd name="connsiteY47" fmla="*/ 1338072 h 1424940"/>
                  <a:gd name="connsiteX48" fmla="*/ 4068509 w 6095524"/>
                  <a:gd name="connsiteY48" fmla="*/ 1346168 h 1424940"/>
                  <a:gd name="connsiteX49" fmla="*/ 4009263 w 6095524"/>
                  <a:gd name="connsiteY49" fmla="*/ 1359694 h 1424940"/>
                  <a:gd name="connsiteX50" fmla="*/ 3975735 w 6095524"/>
                  <a:gd name="connsiteY50" fmla="*/ 1369219 h 1424940"/>
                  <a:gd name="connsiteX51" fmla="*/ 3893915 w 6095524"/>
                  <a:gd name="connsiteY51" fmla="*/ 1379982 h 1424940"/>
                  <a:gd name="connsiteX52" fmla="*/ 3809428 w 6095524"/>
                  <a:gd name="connsiteY52" fmla="*/ 1390364 h 1424940"/>
                  <a:gd name="connsiteX53" fmla="*/ 3763042 w 6095524"/>
                  <a:gd name="connsiteY53" fmla="*/ 1393793 h 1424940"/>
                  <a:gd name="connsiteX54" fmla="*/ 3722561 w 6095524"/>
                  <a:gd name="connsiteY54" fmla="*/ 1399223 h 1424940"/>
                  <a:gd name="connsiteX55" fmla="*/ 3687318 w 6095524"/>
                  <a:gd name="connsiteY55" fmla="*/ 1402652 h 1424940"/>
                  <a:gd name="connsiteX56" fmla="*/ 3631216 w 6095524"/>
                  <a:gd name="connsiteY56" fmla="*/ 1409605 h 1424940"/>
                  <a:gd name="connsiteX57" fmla="*/ 3607880 w 6095524"/>
                  <a:gd name="connsiteY57" fmla="*/ 1411415 h 1424940"/>
                  <a:gd name="connsiteX58" fmla="*/ 3552825 w 6095524"/>
                  <a:gd name="connsiteY58" fmla="*/ 1411319 h 1424940"/>
                  <a:gd name="connsiteX59" fmla="*/ 3533680 w 6095524"/>
                  <a:gd name="connsiteY59" fmla="*/ 1410367 h 1424940"/>
                  <a:gd name="connsiteX60" fmla="*/ 3496818 w 6095524"/>
                  <a:gd name="connsiteY60" fmla="*/ 1398556 h 1424940"/>
                  <a:gd name="connsiteX61" fmla="*/ 3492437 w 6095524"/>
                  <a:gd name="connsiteY61" fmla="*/ 1397699 h 1424940"/>
                  <a:gd name="connsiteX62" fmla="*/ 3468243 w 6095524"/>
                  <a:gd name="connsiteY62" fmla="*/ 1393031 h 1424940"/>
                  <a:gd name="connsiteX63" fmla="*/ 3455003 w 6095524"/>
                  <a:gd name="connsiteY63" fmla="*/ 1391507 h 1424940"/>
                  <a:gd name="connsiteX64" fmla="*/ 3404711 w 6095524"/>
                  <a:gd name="connsiteY64" fmla="*/ 1381792 h 1424940"/>
                  <a:gd name="connsiteX65" fmla="*/ 3375756 w 6095524"/>
                  <a:gd name="connsiteY65" fmla="*/ 1377220 h 1424940"/>
                  <a:gd name="connsiteX66" fmla="*/ 3352324 w 6095524"/>
                  <a:gd name="connsiteY66" fmla="*/ 1377887 h 1424940"/>
                  <a:gd name="connsiteX67" fmla="*/ 3311176 w 6095524"/>
                  <a:gd name="connsiteY67" fmla="*/ 1378744 h 1424940"/>
                  <a:gd name="connsiteX68" fmla="*/ 3298031 w 6095524"/>
                  <a:gd name="connsiteY68" fmla="*/ 1380935 h 1424940"/>
                  <a:gd name="connsiteX69" fmla="*/ 3238595 w 6095524"/>
                  <a:gd name="connsiteY69" fmla="*/ 1374648 h 1424940"/>
                  <a:gd name="connsiteX70" fmla="*/ 3204686 w 6095524"/>
                  <a:gd name="connsiteY70" fmla="*/ 1374172 h 1424940"/>
                  <a:gd name="connsiteX71" fmla="*/ 3166491 w 6095524"/>
                  <a:gd name="connsiteY71" fmla="*/ 1366361 h 1424940"/>
                  <a:gd name="connsiteX72" fmla="*/ 3155347 w 6095524"/>
                  <a:gd name="connsiteY72" fmla="*/ 1366742 h 1424940"/>
                  <a:gd name="connsiteX73" fmla="*/ 3142869 w 6095524"/>
                  <a:gd name="connsiteY73" fmla="*/ 1367409 h 1424940"/>
                  <a:gd name="connsiteX74" fmla="*/ 3104578 w 6095524"/>
                  <a:gd name="connsiteY74" fmla="*/ 1367981 h 1424940"/>
                  <a:gd name="connsiteX75" fmla="*/ 3081337 w 6095524"/>
                  <a:gd name="connsiteY75" fmla="*/ 1370838 h 1424940"/>
                  <a:gd name="connsiteX76" fmla="*/ 3037047 w 6095524"/>
                  <a:gd name="connsiteY76" fmla="*/ 1369124 h 1424940"/>
                  <a:gd name="connsiteX77" fmla="*/ 3020663 w 6095524"/>
                  <a:gd name="connsiteY77" fmla="*/ 1371600 h 1424940"/>
                  <a:gd name="connsiteX78" fmla="*/ 2979230 w 6095524"/>
                  <a:gd name="connsiteY78" fmla="*/ 1371886 h 1424940"/>
                  <a:gd name="connsiteX79" fmla="*/ 2942082 w 6095524"/>
                  <a:gd name="connsiteY79" fmla="*/ 1370457 h 1424940"/>
                  <a:gd name="connsiteX80" fmla="*/ 2906268 w 6095524"/>
                  <a:gd name="connsiteY80" fmla="*/ 1371219 h 1424940"/>
                  <a:gd name="connsiteX81" fmla="*/ 2880646 w 6095524"/>
                  <a:gd name="connsiteY81" fmla="*/ 1374362 h 1424940"/>
                  <a:gd name="connsiteX82" fmla="*/ 2852833 w 6095524"/>
                  <a:gd name="connsiteY82" fmla="*/ 1376267 h 1424940"/>
                  <a:gd name="connsiteX83" fmla="*/ 2776157 w 6095524"/>
                  <a:gd name="connsiteY83" fmla="*/ 1387602 h 1424940"/>
                  <a:gd name="connsiteX84" fmla="*/ 2761965 w 6095524"/>
                  <a:gd name="connsiteY84" fmla="*/ 1384840 h 1424940"/>
                  <a:gd name="connsiteX85" fmla="*/ 2681383 w 6095524"/>
                  <a:gd name="connsiteY85" fmla="*/ 1382268 h 1424940"/>
                  <a:gd name="connsiteX86" fmla="*/ 2663857 w 6095524"/>
                  <a:gd name="connsiteY86" fmla="*/ 1382459 h 1424940"/>
                  <a:gd name="connsiteX87" fmla="*/ 2616803 w 6095524"/>
                  <a:gd name="connsiteY87" fmla="*/ 1371219 h 1424940"/>
                  <a:gd name="connsiteX88" fmla="*/ 2544223 w 6095524"/>
                  <a:gd name="connsiteY88" fmla="*/ 1389031 h 1424940"/>
                  <a:gd name="connsiteX89" fmla="*/ 2476309 w 6095524"/>
                  <a:gd name="connsiteY89" fmla="*/ 1411319 h 1424940"/>
                  <a:gd name="connsiteX90" fmla="*/ 2467737 w 6095524"/>
                  <a:gd name="connsiteY90" fmla="*/ 1414177 h 1424940"/>
                  <a:gd name="connsiteX91" fmla="*/ 2443353 w 6095524"/>
                  <a:gd name="connsiteY91" fmla="*/ 1419035 h 1424940"/>
                  <a:gd name="connsiteX92" fmla="*/ 2413159 w 6095524"/>
                  <a:gd name="connsiteY92" fmla="*/ 1420749 h 1424940"/>
                  <a:gd name="connsiteX93" fmla="*/ 2374868 w 6095524"/>
                  <a:gd name="connsiteY93" fmla="*/ 1424940 h 1424940"/>
                  <a:gd name="connsiteX94" fmla="*/ 2344198 w 6095524"/>
                  <a:gd name="connsiteY94" fmla="*/ 1419701 h 1424940"/>
                  <a:gd name="connsiteX95" fmla="*/ 2301335 w 6095524"/>
                  <a:gd name="connsiteY95" fmla="*/ 1411891 h 1424940"/>
                  <a:gd name="connsiteX96" fmla="*/ 2260949 w 6095524"/>
                  <a:gd name="connsiteY96" fmla="*/ 1404461 h 1424940"/>
                  <a:gd name="connsiteX97" fmla="*/ 2248186 w 6095524"/>
                  <a:gd name="connsiteY97" fmla="*/ 1413224 h 1424940"/>
                  <a:gd name="connsiteX98" fmla="*/ 2228469 w 6095524"/>
                  <a:gd name="connsiteY98" fmla="*/ 1420844 h 1424940"/>
                  <a:gd name="connsiteX99" fmla="*/ 2206562 w 6095524"/>
                  <a:gd name="connsiteY99" fmla="*/ 1411700 h 1424940"/>
                  <a:gd name="connsiteX100" fmla="*/ 2155317 w 6095524"/>
                  <a:gd name="connsiteY100" fmla="*/ 1392746 h 1424940"/>
                  <a:gd name="connsiteX101" fmla="*/ 2122932 w 6095524"/>
                  <a:gd name="connsiteY101" fmla="*/ 1391888 h 1424940"/>
                  <a:gd name="connsiteX102" fmla="*/ 2052542 w 6095524"/>
                  <a:gd name="connsiteY102" fmla="*/ 1383792 h 1424940"/>
                  <a:gd name="connsiteX103" fmla="*/ 2006537 w 6095524"/>
                  <a:gd name="connsiteY103" fmla="*/ 1372267 h 1424940"/>
                  <a:gd name="connsiteX104" fmla="*/ 1973486 w 6095524"/>
                  <a:gd name="connsiteY104" fmla="*/ 1359218 h 1424940"/>
                  <a:gd name="connsiteX105" fmla="*/ 1926146 w 6095524"/>
                  <a:gd name="connsiteY105" fmla="*/ 1342168 h 1424940"/>
                  <a:gd name="connsiteX106" fmla="*/ 1878616 w 6095524"/>
                  <a:gd name="connsiteY106" fmla="*/ 1333310 h 1424940"/>
                  <a:gd name="connsiteX107" fmla="*/ 1844231 w 6095524"/>
                  <a:gd name="connsiteY107" fmla="*/ 1322165 h 1424940"/>
                  <a:gd name="connsiteX108" fmla="*/ 1802225 w 6095524"/>
                  <a:gd name="connsiteY108" fmla="*/ 1314545 h 1424940"/>
                  <a:gd name="connsiteX109" fmla="*/ 1766983 w 6095524"/>
                  <a:gd name="connsiteY109" fmla="*/ 1314260 h 1424940"/>
                  <a:gd name="connsiteX110" fmla="*/ 1711738 w 6095524"/>
                  <a:gd name="connsiteY110" fmla="*/ 1315593 h 1424940"/>
                  <a:gd name="connsiteX111" fmla="*/ 1644111 w 6095524"/>
                  <a:gd name="connsiteY111" fmla="*/ 1292543 h 1424940"/>
                  <a:gd name="connsiteX112" fmla="*/ 1616774 w 6095524"/>
                  <a:gd name="connsiteY112" fmla="*/ 1287399 h 1424940"/>
                  <a:gd name="connsiteX113" fmla="*/ 1591056 w 6095524"/>
                  <a:gd name="connsiteY113" fmla="*/ 1285018 h 1424940"/>
                  <a:gd name="connsiteX114" fmla="*/ 1536478 w 6095524"/>
                  <a:gd name="connsiteY114" fmla="*/ 1269683 h 1424940"/>
                  <a:gd name="connsiteX115" fmla="*/ 1514285 w 6095524"/>
                  <a:gd name="connsiteY115" fmla="*/ 1264634 h 1424940"/>
                  <a:gd name="connsiteX116" fmla="*/ 1483233 w 6095524"/>
                  <a:gd name="connsiteY116" fmla="*/ 1264730 h 1424940"/>
                  <a:gd name="connsiteX117" fmla="*/ 1426750 w 6095524"/>
                  <a:gd name="connsiteY117" fmla="*/ 1257681 h 1424940"/>
                  <a:gd name="connsiteX118" fmla="*/ 1370362 w 6095524"/>
                  <a:gd name="connsiteY118" fmla="*/ 1237107 h 1424940"/>
                  <a:gd name="connsiteX119" fmla="*/ 1346454 w 6095524"/>
                  <a:gd name="connsiteY119" fmla="*/ 1239107 h 1424940"/>
                  <a:gd name="connsiteX120" fmla="*/ 1337882 w 6095524"/>
                  <a:gd name="connsiteY120" fmla="*/ 1238631 h 1424940"/>
                  <a:gd name="connsiteX121" fmla="*/ 1260825 w 6095524"/>
                  <a:gd name="connsiteY121" fmla="*/ 1227296 h 1424940"/>
                  <a:gd name="connsiteX122" fmla="*/ 1253109 w 6095524"/>
                  <a:gd name="connsiteY122" fmla="*/ 1226058 h 1424940"/>
                  <a:gd name="connsiteX123" fmla="*/ 1216915 w 6095524"/>
                  <a:gd name="connsiteY123" fmla="*/ 1215962 h 1424940"/>
                  <a:gd name="connsiteX124" fmla="*/ 1125664 w 6095524"/>
                  <a:gd name="connsiteY124" fmla="*/ 1209675 h 1424940"/>
                  <a:gd name="connsiteX125" fmla="*/ 1120045 w 6095524"/>
                  <a:gd name="connsiteY125" fmla="*/ 1208913 h 1424940"/>
                  <a:gd name="connsiteX126" fmla="*/ 1089469 w 6095524"/>
                  <a:gd name="connsiteY126" fmla="*/ 1213961 h 1424940"/>
                  <a:gd name="connsiteX127" fmla="*/ 1074325 w 6095524"/>
                  <a:gd name="connsiteY127" fmla="*/ 1221105 h 1424940"/>
                  <a:gd name="connsiteX128" fmla="*/ 1050703 w 6095524"/>
                  <a:gd name="connsiteY128" fmla="*/ 1228535 h 1424940"/>
                  <a:gd name="connsiteX129" fmla="*/ 1026700 w 6095524"/>
                  <a:gd name="connsiteY129" fmla="*/ 1231297 h 1424940"/>
                  <a:gd name="connsiteX130" fmla="*/ 986409 w 6095524"/>
                  <a:gd name="connsiteY130" fmla="*/ 1220057 h 1424940"/>
                  <a:gd name="connsiteX131" fmla="*/ 971741 w 6095524"/>
                  <a:gd name="connsiteY131" fmla="*/ 1218914 h 1424940"/>
                  <a:gd name="connsiteX132" fmla="*/ 939070 w 6095524"/>
                  <a:gd name="connsiteY132" fmla="*/ 1213485 h 1424940"/>
                  <a:gd name="connsiteX133" fmla="*/ 910495 w 6095524"/>
                  <a:gd name="connsiteY133" fmla="*/ 1213866 h 1424940"/>
                  <a:gd name="connsiteX134" fmla="*/ 887540 w 6095524"/>
                  <a:gd name="connsiteY134" fmla="*/ 1222534 h 1424940"/>
                  <a:gd name="connsiteX135" fmla="*/ 854202 w 6095524"/>
                  <a:gd name="connsiteY135" fmla="*/ 1224248 h 1424940"/>
                  <a:gd name="connsiteX136" fmla="*/ 832675 w 6095524"/>
                  <a:gd name="connsiteY136" fmla="*/ 1217962 h 1424940"/>
                  <a:gd name="connsiteX137" fmla="*/ 828294 w 6095524"/>
                  <a:gd name="connsiteY137" fmla="*/ 1217105 h 1424940"/>
                  <a:gd name="connsiteX138" fmla="*/ 772001 w 6095524"/>
                  <a:gd name="connsiteY138" fmla="*/ 1216723 h 1424940"/>
                  <a:gd name="connsiteX139" fmla="*/ 701707 w 6095524"/>
                  <a:gd name="connsiteY139" fmla="*/ 1235678 h 1424940"/>
                  <a:gd name="connsiteX140" fmla="*/ 690086 w 6095524"/>
                  <a:gd name="connsiteY140" fmla="*/ 1239679 h 1424940"/>
                  <a:gd name="connsiteX141" fmla="*/ 633412 w 6095524"/>
                  <a:gd name="connsiteY141" fmla="*/ 1246632 h 1424940"/>
                  <a:gd name="connsiteX142" fmla="*/ 603028 w 6095524"/>
                  <a:gd name="connsiteY142" fmla="*/ 1253681 h 1424940"/>
                  <a:gd name="connsiteX143" fmla="*/ 581120 w 6095524"/>
                  <a:gd name="connsiteY143" fmla="*/ 1254062 h 1424940"/>
                  <a:gd name="connsiteX144" fmla="*/ 554642 w 6095524"/>
                  <a:gd name="connsiteY144" fmla="*/ 1266539 h 1424940"/>
                  <a:gd name="connsiteX145" fmla="*/ 545973 w 6095524"/>
                  <a:gd name="connsiteY145" fmla="*/ 1271969 h 1424940"/>
                  <a:gd name="connsiteX146" fmla="*/ 535591 w 6095524"/>
                  <a:gd name="connsiteY146" fmla="*/ 1275207 h 1424940"/>
                  <a:gd name="connsiteX147" fmla="*/ 488538 w 6095524"/>
                  <a:gd name="connsiteY147" fmla="*/ 1285494 h 1424940"/>
                  <a:gd name="connsiteX148" fmla="*/ 480155 w 6095524"/>
                  <a:gd name="connsiteY148" fmla="*/ 1291304 h 1424940"/>
                  <a:gd name="connsiteX149" fmla="*/ 474535 w 6095524"/>
                  <a:gd name="connsiteY149" fmla="*/ 1294924 h 1424940"/>
                  <a:gd name="connsiteX150" fmla="*/ 428816 w 6095524"/>
                  <a:gd name="connsiteY150" fmla="*/ 1301020 h 1424940"/>
                  <a:gd name="connsiteX151" fmla="*/ 400241 w 6095524"/>
                  <a:gd name="connsiteY151" fmla="*/ 1318260 h 1424940"/>
                  <a:gd name="connsiteX152" fmla="*/ 392431 w 6095524"/>
                  <a:gd name="connsiteY152" fmla="*/ 1325594 h 1424940"/>
                  <a:gd name="connsiteX153" fmla="*/ 365093 w 6095524"/>
                  <a:gd name="connsiteY153" fmla="*/ 1336643 h 1424940"/>
                  <a:gd name="connsiteX154" fmla="*/ 273177 w 6095524"/>
                  <a:gd name="connsiteY154" fmla="*/ 1357884 h 1424940"/>
                  <a:gd name="connsiteX155" fmla="*/ 246888 w 6095524"/>
                  <a:gd name="connsiteY155" fmla="*/ 1350359 h 1424940"/>
                  <a:gd name="connsiteX156" fmla="*/ 196977 w 6095524"/>
                  <a:gd name="connsiteY156" fmla="*/ 1370552 h 1424940"/>
                  <a:gd name="connsiteX157" fmla="*/ 153352 w 6095524"/>
                  <a:gd name="connsiteY157" fmla="*/ 1381982 h 1424940"/>
                  <a:gd name="connsiteX158" fmla="*/ 137160 w 6095524"/>
                  <a:gd name="connsiteY158" fmla="*/ 1384745 h 1424940"/>
                  <a:gd name="connsiteX159" fmla="*/ 85917 w 6095524"/>
                  <a:gd name="connsiteY159" fmla="*/ 1389793 h 1424940"/>
                  <a:gd name="connsiteX160" fmla="*/ 59532 w 6095524"/>
                  <a:gd name="connsiteY160" fmla="*/ 1401223 h 1424940"/>
                  <a:gd name="connsiteX161" fmla="*/ 30325 w 6095524"/>
                  <a:gd name="connsiteY161" fmla="*/ 1409974 h 1424940"/>
                  <a:gd name="connsiteX162" fmla="*/ 0 w 6095524"/>
                  <a:gd name="connsiteY162" fmla="*/ 1412360 h 1424940"/>
                  <a:gd name="connsiteX163" fmla="*/ 0 w 6095524"/>
                  <a:gd name="connsiteY163" fmla="*/ 1058622 h 1424940"/>
                  <a:gd name="connsiteX164" fmla="*/ 17145 w 6095524"/>
                  <a:gd name="connsiteY164" fmla="*/ 1060228 h 1424940"/>
                  <a:gd name="connsiteX165" fmla="*/ 44672 w 6095524"/>
                  <a:gd name="connsiteY165" fmla="*/ 1066324 h 1424940"/>
                  <a:gd name="connsiteX166" fmla="*/ 84677 w 6095524"/>
                  <a:gd name="connsiteY166" fmla="*/ 1076230 h 1424940"/>
                  <a:gd name="connsiteX167" fmla="*/ 132017 w 6095524"/>
                  <a:gd name="connsiteY167" fmla="*/ 1064990 h 1424940"/>
                  <a:gd name="connsiteX168" fmla="*/ 136779 w 6095524"/>
                  <a:gd name="connsiteY168" fmla="*/ 1060323 h 1424940"/>
                  <a:gd name="connsiteX169" fmla="*/ 187547 w 6095524"/>
                  <a:gd name="connsiteY169" fmla="*/ 1049179 h 1424940"/>
                  <a:gd name="connsiteX170" fmla="*/ 270891 w 6095524"/>
                  <a:gd name="connsiteY170" fmla="*/ 1036415 h 1424940"/>
                  <a:gd name="connsiteX171" fmla="*/ 276320 w 6095524"/>
                  <a:gd name="connsiteY171" fmla="*/ 1035558 h 1424940"/>
                  <a:gd name="connsiteX172" fmla="*/ 323755 w 6095524"/>
                  <a:gd name="connsiteY172" fmla="*/ 1061561 h 1424940"/>
                  <a:gd name="connsiteX173" fmla="*/ 361855 w 6095524"/>
                  <a:gd name="connsiteY173" fmla="*/ 1057942 h 1424940"/>
                  <a:gd name="connsiteX174" fmla="*/ 379571 w 6095524"/>
                  <a:gd name="connsiteY174" fmla="*/ 1039939 h 1424940"/>
                  <a:gd name="connsiteX175" fmla="*/ 430530 w 6095524"/>
                  <a:gd name="connsiteY175" fmla="*/ 1025747 h 1424940"/>
                  <a:gd name="connsiteX176" fmla="*/ 493300 w 6095524"/>
                  <a:gd name="connsiteY176" fmla="*/ 1027176 h 1424940"/>
                  <a:gd name="connsiteX177" fmla="*/ 537782 w 6095524"/>
                  <a:gd name="connsiteY177" fmla="*/ 1025366 h 1424940"/>
                  <a:gd name="connsiteX178" fmla="*/ 562166 w 6095524"/>
                  <a:gd name="connsiteY178" fmla="*/ 1015746 h 1424940"/>
                  <a:gd name="connsiteX179" fmla="*/ 579596 w 6095524"/>
                  <a:gd name="connsiteY179" fmla="*/ 1016699 h 1424940"/>
                  <a:gd name="connsiteX180" fmla="*/ 612362 w 6095524"/>
                  <a:gd name="connsiteY180" fmla="*/ 1023557 h 1424940"/>
                  <a:gd name="connsiteX181" fmla="*/ 716090 w 6095524"/>
                  <a:gd name="connsiteY181" fmla="*/ 1031653 h 1424940"/>
                  <a:gd name="connsiteX182" fmla="*/ 758381 w 6095524"/>
                  <a:gd name="connsiteY182" fmla="*/ 1018985 h 1424940"/>
                  <a:gd name="connsiteX183" fmla="*/ 771049 w 6095524"/>
                  <a:gd name="connsiteY183" fmla="*/ 1018699 h 1424940"/>
                  <a:gd name="connsiteX184" fmla="*/ 799433 w 6095524"/>
                  <a:gd name="connsiteY184" fmla="*/ 1023652 h 1424940"/>
                  <a:gd name="connsiteX185" fmla="*/ 858012 w 6095524"/>
                  <a:gd name="connsiteY185" fmla="*/ 1020318 h 1424940"/>
                  <a:gd name="connsiteX186" fmla="*/ 879634 w 6095524"/>
                  <a:gd name="connsiteY186" fmla="*/ 1015270 h 1424940"/>
                  <a:gd name="connsiteX187" fmla="*/ 891635 w 6095524"/>
                  <a:gd name="connsiteY187" fmla="*/ 1012031 h 1424940"/>
                  <a:gd name="connsiteX188" fmla="*/ 953262 w 6095524"/>
                  <a:gd name="connsiteY188" fmla="*/ 1003078 h 1424940"/>
                  <a:gd name="connsiteX189" fmla="*/ 980694 w 6095524"/>
                  <a:gd name="connsiteY189" fmla="*/ 993458 h 1424940"/>
                  <a:gd name="connsiteX190" fmla="*/ 988124 w 6095524"/>
                  <a:gd name="connsiteY190" fmla="*/ 992029 h 1424940"/>
                  <a:gd name="connsiteX191" fmla="*/ 1028795 w 6095524"/>
                  <a:gd name="connsiteY191" fmla="*/ 996029 h 1424940"/>
                  <a:gd name="connsiteX192" fmla="*/ 1059275 w 6095524"/>
                  <a:gd name="connsiteY192" fmla="*/ 1011555 h 1424940"/>
                  <a:gd name="connsiteX193" fmla="*/ 1065181 w 6095524"/>
                  <a:gd name="connsiteY193" fmla="*/ 1016794 h 1424940"/>
                  <a:gd name="connsiteX194" fmla="*/ 1150144 w 6095524"/>
                  <a:gd name="connsiteY194" fmla="*/ 1014984 h 1424940"/>
                  <a:gd name="connsiteX195" fmla="*/ 1163193 w 6095524"/>
                  <a:gd name="connsiteY195" fmla="*/ 1012793 h 1424940"/>
                  <a:gd name="connsiteX196" fmla="*/ 1226249 w 6095524"/>
                  <a:gd name="connsiteY196" fmla="*/ 1021937 h 1424940"/>
                  <a:gd name="connsiteX197" fmla="*/ 1244632 w 6095524"/>
                  <a:gd name="connsiteY197" fmla="*/ 1023747 h 1424940"/>
                  <a:gd name="connsiteX198" fmla="*/ 1310545 w 6095524"/>
                  <a:gd name="connsiteY198" fmla="*/ 1031939 h 1424940"/>
                  <a:gd name="connsiteX199" fmla="*/ 1319879 w 6095524"/>
                  <a:gd name="connsiteY199" fmla="*/ 1024319 h 1424940"/>
                  <a:gd name="connsiteX200" fmla="*/ 1346740 w 6095524"/>
                  <a:gd name="connsiteY200" fmla="*/ 1005173 h 1424940"/>
                  <a:gd name="connsiteX201" fmla="*/ 1399699 w 6095524"/>
                  <a:gd name="connsiteY201" fmla="*/ 988219 h 1424940"/>
                  <a:gd name="connsiteX202" fmla="*/ 1414082 w 6095524"/>
                  <a:gd name="connsiteY202" fmla="*/ 989171 h 1424940"/>
                  <a:gd name="connsiteX203" fmla="*/ 1450467 w 6095524"/>
                  <a:gd name="connsiteY203" fmla="*/ 1017461 h 1424940"/>
                  <a:gd name="connsiteX204" fmla="*/ 1468184 w 6095524"/>
                  <a:gd name="connsiteY204" fmla="*/ 1028795 h 1424940"/>
                  <a:gd name="connsiteX205" fmla="*/ 1518476 w 6095524"/>
                  <a:gd name="connsiteY205" fmla="*/ 1049655 h 1424940"/>
                  <a:gd name="connsiteX206" fmla="*/ 1522667 w 6095524"/>
                  <a:gd name="connsiteY206" fmla="*/ 1053465 h 1424940"/>
                  <a:gd name="connsiteX207" fmla="*/ 1559814 w 6095524"/>
                  <a:gd name="connsiteY207" fmla="*/ 1098709 h 1424940"/>
                  <a:gd name="connsiteX208" fmla="*/ 1568196 w 6095524"/>
                  <a:gd name="connsiteY208" fmla="*/ 1106424 h 1424940"/>
                  <a:gd name="connsiteX209" fmla="*/ 1578293 w 6095524"/>
                  <a:gd name="connsiteY209" fmla="*/ 1118426 h 1424940"/>
                  <a:gd name="connsiteX210" fmla="*/ 1609820 w 6095524"/>
                  <a:gd name="connsiteY210" fmla="*/ 1141667 h 1424940"/>
                  <a:gd name="connsiteX211" fmla="*/ 1648873 w 6095524"/>
                  <a:gd name="connsiteY211" fmla="*/ 1149096 h 1424940"/>
                  <a:gd name="connsiteX212" fmla="*/ 1696022 w 6095524"/>
                  <a:gd name="connsiteY212" fmla="*/ 1160431 h 1424940"/>
                  <a:gd name="connsiteX213" fmla="*/ 1715739 w 6095524"/>
                  <a:gd name="connsiteY213" fmla="*/ 1168051 h 1424940"/>
                  <a:gd name="connsiteX214" fmla="*/ 1768602 w 6095524"/>
                  <a:gd name="connsiteY214" fmla="*/ 1182529 h 1424940"/>
                  <a:gd name="connsiteX215" fmla="*/ 1806321 w 6095524"/>
                  <a:gd name="connsiteY215" fmla="*/ 1194721 h 1424940"/>
                  <a:gd name="connsiteX216" fmla="*/ 1860709 w 6095524"/>
                  <a:gd name="connsiteY216" fmla="*/ 1201865 h 1424940"/>
                  <a:gd name="connsiteX217" fmla="*/ 1887093 w 6095524"/>
                  <a:gd name="connsiteY217" fmla="*/ 1202150 h 1424940"/>
                  <a:gd name="connsiteX218" fmla="*/ 1935575 w 6095524"/>
                  <a:gd name="connsiteY218" fmla="*/ 1238726 h 1424940"/>
                  <a:gd name="connsiteX219" fmla="*/ 1974247 w 6095524"/>
                  <a:gd name="connsiteY219" fmla="*/ 1262920 h 1424940"/>
                  <a:gd name="connsiteX220" fmla="*/ 2014919 w 6095524"/>
                  <a:gd name="connsiteY220" fmla="*/ 1251204 h 1424940"/>
                  <a:gd name="connsiteX221" fmla="*/ 2025968 w 6095524"/>
                  <a:gd name="connsiteY221" fmla="*/ 1240155 h 1424940"/>
                  <a:gd name="connsiteX222" fmla="*/ 2092643 w 6095524"/>
                  <a:gd name="connsiteY222" fmla="*/ 1229678 h 1424940"/>
                  <a:gd name="connsiteX223" fmla="*/ 2187893 w 6095524"/>
                  <a:gd name="connsiteY223" fmla="*/ 1229297 h 1424940"/>
                  <a:gd name="connsiteX224" fmla="*/ 2346294 w 6095524"/>
                  <a:gd name="connsiteY224" fmla="*/ 1205484 h 1424940"/>
                  <a:gd name="connsiteX225" fmla="*/ 2373916 w 6095524"/>
                  <a:gd name="connsiteY225" fmla="*/ 1194435 h 1424940"/>
                  <a:gd name="connsiteX226" fmla="*/ 2404967 w 6095524"/>
                  <a:gd name="connsiteY226" fmla="*/ 1191673 h 1424940"/>
                  <a:gd name="connsiteX227" fmla="*/ 2416874 w 6095524"/>
                  <a:gd name="connsiteY227" fmla="*/ 1198436 h 1424940"/>
                  <a:gd name="connsiteX228" fmla="*/ 2468975 w 6095524"/>
                  <a:gd name="connsiteY228" fmla="*/ 1208532 h 1424940"/>
                  <a:gd name="connsiteX229" fmla="*/ 2478882 w 6095524"/>
                  <a:gd name="connsiteY229" fmla="*/ 1208723 h 1424940"/>
                  <a:gd name="connsiteX230" fmla="*/ 2512791 w 6095524"/>
                  <a:gd name="connsiteY230" fmla="*/ 1204436 h 1424940"/>
                  <a:gd name="connsiteX231" fmla="*/ 2544223 w 6095524"/>
                  <a:gd name="connsiteY231" fmla="*/ 1201960 h 1424940"/>
                  <a:gd name="connsiteX232" fmla="*/ 2623471 w 6095524"/>
                  <a:gd name="connsiteY232" fmla="*/ 1210056 h 1424940"/>
                  <a:gd name="connsiteX233" fmla="*/ 2684241 w 6095524"/>
                  <a:gd name="connsiteY233" fmla="*/ 1208151 h 1424940"/>
                  <a:gd name="connsiteX234" fmla="*/ 2712244 w 6095524"/>
                  <a:gd name="connsiteY234" fmla="*/ 1210056 h 1424940"/>
                  <a:gd name="connsiteX235" fmla="*/ 2728055 w 6095524"/>
                  <a:gd name="connsiteY235" fmla="*/ 1212914 h 1424940"/>
                  <a:gd name="connsiteX236" fmla="*/ 2763869 w 6095524"/>
                  <a:gd name="connsiteY236" fmla="*/ 1232821 h 1424940"/>
                  <a:gd name="connsiteX237" fmla="*/ 2783491 w 6095524"/>
                  <a:gd name="connsiteY237" fmla="*/ 1237298 h 1424940"/>
                  <a:gd name="connsiteX238" fmla="*/ 2842546 w 6095524"/>
                  <a:gd name="connsiteY238" fmla="*/ 1236917 h 1424940"/>
                  <a:gd name="connsiteX239" fmla="*/ 2931128 w 6095524"/>
                  <a:gd name="connsiteY239" fmla="*/ 1206913 h 1424940"/>
                  <a:gd name="connsiteX240" fmla="*/ 2940368 w 6095524"/>
                  <a:gd name="connsiteY240" fmla="*/ 1202912 h 1424940"/>
                  <a:gd name="connsiteX241" fmla="*/ 2985421 w 6095524"/>
                  <a:gd name="connsiteY241" fmla="*/ 1197959 h 1424940"/>
                  <a:gd name="connsiteX242" fmla="*/ 3015996 w 6095524"/>
                  <a:gd name="connsiteY242" fmla="*/ 1204722 h 1424940"/>
                  <a:gd name="connsiteX243" fmla="*/ 3057621 w 6095524"/>
                  <a:gd name="connsiteY243" fmla="*/ 1218724 h 1424940"/>
                  <a:gd name="connsiteX244" fmla="*/ 3095054 w 6095524"/>
                  <a:gd name="connsiteY244" fmla="*/ 1230440 h 1424940"/>
                  <a:gd name="connsiteX245" fmla="*/ 3122295 w 6095524"/>
                  <a:gd name="connsiteY245" fmla="*/ 1243679 h 1424940"/>
                  <a:gd name="connsiteX246" fmla="*/ 3184589 w 6095524"/>
                  <a:gd name="connsiteY246" fmla="*/ 1253395 h 1424940"/>
                  <a:gd name="connsiteX247" fmla="*/ 3191066 w 6095524"/>
                  <a:gd name="connsiteY247" fmla="*/ 1255014 h 1424940"/>
                  <a:gd name="connsiteX248" fmla="*/ 3237929 w 6095524"/>
                  <a:gd name="connsiteY248" fmla="*/ 1243203 h 1424940"/>
                  <a:gd name="connsiteX249" fmla="*/ 3294221 w 6095524"/>
                  <a:gd name="connsiteY249" fmla="*/ 1231202 h 1424940"/>
                  <a:gd name="connsiteX250" fmla="*/ 3314319 w 6095524"/>
                  <a:gd name="connsiteY250" fmla="*/ 1235297 h 1424940"/>
                  <a:gd name="connsiteX251" fmla="*/ 3341846 w 6095524"/>
                  <a:gd name="connsiteY251" fmla="*/ 1241108 h 1424940"/>
                  <a:gd name="connsiteX252" fmla="*/ 3367373 w 6095524"/>
                  <a:gd name="connsiteY252" fmla="*/ 1238060 h 1424940"/>
                  <a:gd name="connsiteX253" fmla="*/ 3382899 w 6095524"/>
                  <a:gd name="connsiteY253" fmla="*/ 1237774 h 1424940"/>
                  <a:gd name="connsiteX254" fmla="*/ 3453765 w 6095524"/>
                  <a:gd name="connsiteY254" fmla="*/ 1273397 h 1424940"/>
                  <a:gd name="connsiteX255" fmla="*/ 3471767 w 6095524"/>
                  <a:gd name="connsiteY255" fmla="*/ 1276350 h 1424940"/>
                  <a:gd name="connsiteX256" fmla="*/ 3481959 w 6095524"/>
                  <a:gd name="connsiteY256" fmla="*/ 1280732 h 1424940"/>
                  <a:gd name="connsiteX257" fmla="*/ 3543396 w 6095524"/>
                  <a:gd name="connsiteY257" fmla="*/ 1324928 h 1424940"/>
                  <a:gd name="connsiteX258" fmla="*/ 3569494 w 6095524"/>
                  <a:gd name="connsiteY258" fmla="*/ 1333881 h 1424940"/>
                  <a:gd name="connsiteX259" fmla="*/ 3598164 w 6095524"/>
                  <a:gd name="connsiteY259" fmla="*/ 1332071 h 1424940"/>
                  <a:gd name="connsiteX260" fmla="*/ 3614738 w 6095524"/>
                  <a:gd name="connsiteY260" fmla="*/ 1328833 h 1424940"/>
                  <a:gd name="connsiteX261" fmla="*/ 3655886 w 6095524"/>
                  <a:gd name="connsiteY261" fmla="*/ 1300734 h 1424940"/>
                  <a:gd name="connsiteX262" fmla="*/ 3679317 w 6095524"/>
                  <a:gd name="connsiteY262" fmla="*/ 1301687 h 1424940"/>
                  <a:gd name="connsiteX263" fmla="*/ 3715893 w 6095524"/>
                  <a:gd name="connsiteY263" fmla="*/ 1321022 h 1424940"/>
                  <a:gd name="connsiteX264" fmla="*/ 3782282 w 6095524"/>
                  <a:gd name="connsiteY264" fmla="*/ 1329690 h 1424940"/>
                  <a:gd name="connsiteX265" fmla="*/ 3816001 w 6095524"/>
                  <a:gd name="connsiteY265" fmla="*/ 1302639 h 1424940"/>
                  <a:gd name="connsiteX266" fmla="*/ 3833431 w 6095524"/>
                  <a:gd name="connsiteY266" fmla="*/ 1276636 h 1424940"/>
                  <a:gd name="connsiteX267" fmla="*/ 3883819 w 6095524"/>
                  <a:gd name="connsiteY267" fmla="*/ 1246442 h 1424940"/>
                  <a:gd name="connsiteX268" fmla="*/ 3895821 w 6095524"/>
                  <a:gd name="connsiteY268" fmla="*/ 1257681 h 1424940"/>
                  <a:gd name="connsiteX269" fmla="*/ 3932778 w 6095524"/>
                  <a:gd name="connsiteY269" fmla="*/ 1262444 h 1424940"/>
                  <a:gd name="connsiteX270" fmla="*/ 3972782 w 6095524"/>
                  <a:gd name="connsiteY270" fmla="*/ 1262063 h 1424940"/>
                  <a:gd name="connsiteX271" fmla="*/ 4042505 w 6095524"/>
                  <a:gd name="connsiteY271" fmla="*/ 1267111 h 1424940"/>
                  <a:gd name="connsiteX272" fmla="*/ 4088892 w 6095524"/>
                  <a:gd name="connsiteY272" fmla="*/ 1238250 h 1424940"/>
                  <a:gd name="connsiteX273" fmla="*/ 4106609 w 6095524"/>
                  <a:gd name="connsiteY273" fmla="*/ 1226344 h 1424940"/>
                  <a:gd name="connsiteX274" fmla="*/ 4123182 w 6095524"/>
                  <a:gd name="connsiteY274" fmla="*/ 1218724 h 1424940"/>
                  <a:gd name="connsiteX275" fmla="*/ 4142328 w 6095524"/>
                  <a:gd name="connsiteY275" fmla="*/ 1214438 h 1424940"/>
                  <a:gd name="connsiteX276" fmla="*/ 4188524 w 6095524"/>
                  <a:gd name="connsiteY276" fmla="*/ 1198245 h 1424940"/>
                  <a:gd name="connsiteX277" fmla="*/ 4213860 w 6095524"/>
                  <a:gd name="connsiteY277" fmla="*/ 1182338 h 1424940"/>
                  <a:gd name="connsiteX278" fmla="*/ 4270820 w 6095524"/>
                  <a:gd name="connsiteY278" fmla="*/ 1167003 h 1424940"/>
                  <a:gd name="connsiteX279" fmla="*/ 4309587 w 6095524"/>
                  <a:gd name="connsiteY279" fmla="*/ 1153287 h 1424940"/>
                  <a:gd name="connsiteX280" fmla="*/ 4350449 w 6095524"/>
                  <a:gd name="connsiteY280" fmla="*/ 1129665 h 1424940"/>
                  <a:gd name="connsiteX281" fmla="*/ 4356164 w 6095524"/>
                  <a:gd name="connsiteY281" fmla="*/ 1126046 h 1424940"/>
                  <a:gd name="connsiteX282" fmla="*/ 4369880 w 6095524"/>
                  <a:gd name="connsiteY282" fmla="*/ 1110520 h 1424940"/>
                  <a:gd name="connsiteX283" fmla="*/ 4389787 w 6095524"/>
                  <a:gd name="connsiteY283" fmla="*/ 1057085 h 1424940"/>
                  <a:gd name="connsiteX284" fmla="*/ 4395502 w 6095524"/>
                  <a:gd name="connsiteY284" fmla="*/ 1046226 h 1424940"/>
                  <a:gd name="connsiteX285" fmla="*/ 4447413 w 6095524"/>
                  <a:gd name="connsiteY285" fmla="*/ 1009650 h 1424940"/>
                  <a:gd name="connsiteX286" fmla="*/ 4466654 w 6095524"/>
                  <a:gd name="connsiteY286" fmla="*/ 1013079 h 1424940"/>
                  <a:gd name="connsiteX287" fmla="*/ 4487894 w 6095524"/>
                  <a:gd name="connsiteY287" fmla="*/ 1025081 h 1424940"/>
                  <a:gd name="connsiteX288" fmla="*/ 4534472 w 6095524"/>
                  <a:gd name="connsiteY288" fmla="*/ 1028224 h 1424940"/>
                  <a:gd name="connsiteX289" fmla="*/ 4551903 w 6095524"/>
                  <a:gd name="connsiteY289" fmla="*/ 1022033 h 1424940"/>
                  <a:gd name="connsiteX290" fmla="*/ 4582382 w 6095524"/>
                  <a:gd name="connsiteY290" fmla="*/ 1005364 h 1424940"/>
                  <a:gd name="connsiteX291" fmla="*/ 4605909 w 6095524"/>
                  <a:gd name="connsiteY291" fmla="*/ 979551 h 1424940"/>
                  <a:gd name="connsiteX292" fmla="*/ 4640104 w 6095524"/>
                  <a:gd name="connsiteY292" fmla="*/ 936879 h 1424940"/>
                  <a:gd name="connsiteX293" fmla="*/ 4705731 w 6095524"/>
                  <a:gd name="connsiteY293" fmla="*/ 920591 h 1424940"/>
                  <a:gd name="connsiteX294" fmla="*/ 4730973 w 6095524"/>
                  <a:gd name="connsiteY294" fmla="*/ 915162 h 1424940"/>
                  <a:gd name="connsiteX295" fmla="*/ 4822794 w 6095524"/>
                  <a:gd name="connsiteY295" fmla="*/ 892397 h 1424940"/>
                  <a:gd name="connsiteX296" fmla="*/ 4830794 w 6095524"/>
                  <a:gd name="connsiteY296" fmla="*/ 891635 h 1424940"/>
                  <a:gd name="connsiteX297" fmla="*/ 4894421 w 6095524"/>
                  <a:gd name="connsiteY297" fmla="*/ 865442 h 1424940"/>
                  <a:gd name="connsiteX298" fmla="*/ 4909756 w 6095524"/>
                  <a:gd name="connsiteY298" fmla="*/ 858964 h 1424940"/>
                  <a:gd name="connsiteX299" fmla="*/ 4928521 w 6095524"/>
                  <a:gd name="connsiteY299" fmla="*/ 842391 h 1424940"/>
                  <a:gd name="connsiteX300" fmla="*/ 4945857 w 6095524"/>
                  <a:gd name="connsiteY300" fmla="*/ 795623 h 1424940"/>
                  <a:gd name="connsiteX301" fmla="*/ 4966145 w 6095524"/>
                  <a:gd name="connsiteY301" fmla="*/ 774287 h 1424940"/>
                  <a:gd name="connsiteX302" fmla="*/ 4980909 w 6095524"/>
                  <a:gd name="connsiteY302" fmla="*/ 761333 h 1424940"/>
                  <a:gd name="connsiteX303" fmla="*/ 4993862 w 6095524"/>
                  <a:gd name="connsiteY303" fmla="*/ 741712 h 1424940"/>
                  <a:gd name="connsiteX304" fmla="*/ 5006816 w 6095524"/>
                  <a:gd name="connsiteY304" fmla="*/ 694754 h 1424940"/>
                  <a:gd name="connsiteX305" fmla="*/ 5026724 w 6095524"/>
                  <a:gd name="connsiteY305" fmla="*/ 653129 h 1424940"/>
                  <a:gd name="connsiteX306" fmla="*/ 5062538 w 6095524"/>
                  <a:gd name="connsiteY306" fmla="*/ 630079 h 1424940"/>
                  <a:gd name="connsiteX307" fmla="*/ 5084731 w 6095524"/>
                  <a:gd name="connsiteY307" fmla="*/ 617982 h 1424940"/>
                  <a:gd name="connsiteX308" fmla="*/ 5172647 w 6095524"/>
                  <a:gd name="connsiteY308" fmla="*/ 630174 h 1424940"/>
                  <a:gd name="connsiteX309" fmla="*/ 5232654 w 6095524"/>
                  <a:gd name="connsiteY309" fmla="*/ 642080 h 1424940"/>
                  <a:gd name="connsiteX310" fmla="*/ 5252371 w 6095524"/>
                  <a:gd name="connsiteY310" fmla="*/ 637508 h 1424940"/>
                  <a:gd name="connsiteX311" fmla="*/ 5308092 w 6095524"/>
                  <a:gd name="connsiteY311" fmla="*/ 598646 h 1424940"/>
                  <a:gd name="connsiteX312" fmla="*/ 5363147 w 6095524"/>
                  <a:gd name="connsiteY312" fmla="*/ 581311 h 1424940"/>
                  <a:gd name="connsiteX313" fmla="*/ 5404580 w 6095524"/>
                  <a:gd name="connsiteY313" fmla="*/ 576358 h 1424940"/>
                  <a:gd name="connsiteX314" fmla="*/ 5440203 w 6095524"/>
                  <a:gd name="connsiteY314" fmla="*/ 572548 h 1424940"/>
                  <a:gd name="connsiteX315" fmla="*/ 5482971 w 6095524"/>
                  <a:gd name="connsiteY315" fmla="*/ 561880 h 1424940"/>
                  <a:gd name="connsiteX316" fmla="*/ 5507165 w 6095524"/>
                  <a:gd name="connsiteY316" fmla="*/ 550259 h 1424940"/>
                  <a:gd name="connsiteX317" fmla="*/ 5545645 w 6095524"/>
                  <a:gd name="connsiteY317" fmla="*/ 533591 h 1424940"/>
                  <a:gd name="connsiteX318" fmla="*/ 5585079 w 6095524"/>
                  <a:gd name="connsiteY318" fmla="*/ 511969 h 1424940"/>
                  <a:gd name="connsiteX319" fmla="*/ 5615368 w 6095524"/>
                  <a:gd name="connsiteY319" fmla="*/ 481679 h 1424940"/>
                  <a:gd name="connsiteX320" fmla="*/ 5631656 w 6095524"/>
                  <a:gd name="connsiteY320" fmla="*/ 456152 h 1424940"/>
                  <a:gd name="connsiteX321" fmla="*/ 5679377 w 6095524"/>
                  <a:gd name="connsiteY321" fmla="*/ 419576 h 1424940"/>
                  <a:gd name="connsiteX322" fmla="*/ 5722525 w 6095524"/>
                  <a:gd name="connsiteY322" fmla="*/ 350615 h 1424940"/>
                  <a:gd name="connsiteX323" fmla="*/ 5749576 w 6095524"/>
                  <a:gd name="connsiteY323" fmla="*/ 321945 h 1424940"/>
                  <a:gd name="connsiteX324" fmla="*/ 5764911 w 6095524"/>
                  <a:gd name="connsiteY324" fmla="*/ 313849 h 1424940"/>
                  <a:gd name="connsiteX325" fmla="*/ 5791009 w 6095524"/>
                  <a:gd name="connsiteY325" fmla="*/ 293942 h 1424940"/>
                  <a:gd name="connsiteX326" fmla="*/ 5806440 w 6095524"/>
                  <a:gd name="connsiteY326" fmla="*/ 279178 h 1424940"/>
                  <a:gd name="connsiteX327" fmla="*/ 5848636 w 6095524"/>
                  <a:gd name="connsiteY327" fmla="*/ 224885 h 1424940"/>
                  <a:gd name="connsiteX328" fmla="*/ 5861590 w 6095524"/>
                  <a:gd name="connsiteY328" fmla="*/ 208788 h 1424940"/>
                  <a:gd name="connsiteX329" fmla="*/ 5888355 w 6095524"/>
                  <a:gd name="connsiteY329" fmla="*/ 181166 h 1424940"/>
                  <a:gd name="connsiteX330" fmla="*/ 5900071 w 6095524"/>
                  <a:gd name="connsiteY330" fmla="*/ 172784 h 1424940"/>
                  <a:gd name="connsiteX331" fmla="*/ 5920740 w 6095524"/>
                  <a:gd name="connsiteY331" fmla="*/ 150305 h 1424940"/>
                  <a:gd name="connsiteX332" fmla="*/ 5969985 w 6095524"/>
                  <a:gd name="connsiteY332" fmla="*/ 91345 h 1424940"/>
                  <a:gd name="connsiteX333" fmla="*/ 5991130 w 6095524"/>
                  <a:gd name="connsiteY333" fmla="*/ 58293 h 1424940"/>
                  <a:gd name="connsiteX334" fmla="*/ 6033325 w 6095524"/>
                  <a:gd name="connsiteY334" fmla="*/ 33909 h 1424940"/>
                  <a:gd name="connsiteX335" fmla="*/ 6054376 w 6095524"/>
                  <a:gd name="connsiteY335" fmla="*/ 20955 h 1424940"/>
                  <a:gd name="connsiteX336" fmla="*/ 6095524 w 6095524"/>
                  <a:gd name="connsiteY336" fmla="*/ 0 h 1424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</a:cxnLst>
                <a:rect l="l" t="t" r="r" b="b"/>
                <a:pathLst>
                  <a:path w="6095524" h="1424940">
                    <a:moveTo>
                      <a:pt x="6095524" y="0"/>
                    </a:moveTo>
                    <a:cubicBezTo>
                      <a:pt x="6095524" y="7811"/>
                      <a:pt x="6095524" y="12573"/>
                      <a:pt x="6095524" y="17431"/>
                    </a:cubicBezTo>
                    <a:lnTo>
                      <a:pt x="6095524" y="216290"/>
                    </a:lnTo>
                    <a:lnTo>
                      <a:pt x="6079998" y="230600"/>
                    </a:lnTo>
                    <a:cubicBezTo>
                      <a:pt x="6058567" y="241363"/>
                      <a:pt x="6035706" y="251079"/>
                      <a:pt x="6012751" y="260699"/>
                    </a:cubicBezTo>
                    <a:cubicBezTo>
                      <a:pt x="6006084" y="263462"/>
                      <a:pt x="5998749" y="264986"/>
                      <a:pt x="5992749" y="268700"/>
                    </a:cubicBezTo>
                    <a:cubicBezTo>
                      <a:pt x="5965126" y="285655"/>
                      <a:pt x="5938361" y="303943"/>
                      <a:pt x="5910358" y="320231"/>
                    </a:cubicBezTo>
                    <a:cubicBezTo>
                      <a:pt x="5881497" y="337090"/>
                      <a:pt x="5855684" y="356997"/>
                      <a:pt x="5835777" y="383953"/>
                    </a:cubicBezTo>
                    <a:cubicBezTo>
                      <a:pt x="5817298" y="409004"/>
                      <a:pt x="5799391" y="434435"/>
                      <a:pt x="5781008" y="459581"/>
                    </a:cubicBezTo>
                    <a:cubicBezTo>
                      <a:pt x="5776341" y="465963"/>
                      <a:pt x="5772054" y="473488"/>
                      <a:pt x="5765673" y="477584"/>
                    </a:cubicBezTo>
                    <a:cubicBezTo>
                      <a:pt x="5752433" y="486156"/>
                      <a:pt x="5737955" y="493109"/>
                      <a:pt x="5723763" y="500158"/>
                    </a:cubicBezTo>
                    <a:cubicBezTo>
                      <a:pt x="5711571" y="506159"/>
                      <a:pt x="5698617" y="510635"/>
                      <a:pt x="5686711" y="517112"/>
                    </a:cubicBezTo>
                    <a:cubicBezTo>
                      <a:pt x="5677186" y="522256"/>
                      <a:pt x="5668708" y="529400"/>
                      <a:pt x="5659850" y="535877"/>
                    </a:cubicBezTo>
                    <a:cubicBezTo>
                      <a:pt x="5652135" y="541496"/>
                      <a:pt x="5643658" y="546354"/>
                      <a:pt x="5637181" y="553117"/>
                    </a:cubicBezTo>
                    <a:cubicBezTo>
                      <a:pt x="5621369" y="569500"/>
                      <a:pt x="5605462" y="585597"/>
                      <a:pt x="5585841" y="597694"/>
                    </a:cubicBezTo>
                    <a:cubicBezTo>
                      <a:pt x="5566505" y="609695"/>
                      <a:pt x="5548217" y="623126"/>
                      <a:pt x="5528977" y="635318"/>
                    </a:cubicBezTo>
                    <a:cubicBezTo>
                      <a:pt x="5510117" y="647224"/>
                      <a:pt x="5493067" y="660273"/>
                      <a:pt x="5483256" y="681419"/>
                    </a:cubicBezTo>
                    <a:cubicBezTo>
                      <a:pt x="5478875" y="690753"/>
                      <a:pt x="5472684" y="700945"/>
                      <a:pt x="5464397" y="706374"/>
                    </a:cubicBezTo>
                    <a:cubicBezTo>
                      <a:pt x="5452586" y="714089"/>
                      <a:pt x="5437632" y="716852"/>
                      <a:pt x="5424773" y="723424"/>
                    </a:cubicBezTo>
                    <a:cubicBezTo>
                      <a:pt x="5409628" y="731139"/>
                      <a:pt x="5392103" y="737807"/>
                      <a:pt x="5381815" y="750094"/>
                    </a:cubicBezTo>
                    <a:cubicBezTo>
                      <a:pt x="5372671" y="761048"/>
                      <a:pt x="5363432" y="769620"/>
                      <a:pt x="5351335" y="776573"/>
                    </a:cubicBezTo>
                    <a:cubicBezTo>
                      <a:pt x="5342858" y="781431"/>
                      <a:pt x="5336572" y="790289"/>
                      <a:pt x="5327809" y="794290"/>
                    </a:cubicBezTo>
                    <a:cubicBezTo>
                      <a:pt x="5316284" y="799624"/>
                      <a:pt x="5304663" y="803815"/>
                      <a:pt x="5294566" y="812102"/>
                    </a:cubicBezTo>
                    <a:cubicBezTo>
                      <a:pt x="5284089" y="820674"/>
                      <a:pt x="5272183" y="827437"/>
                      <a:pt x="5261229" y="835438"/>
                    </a:cubicBezTo>
                    <a:cubicBezTo>
                      <a:pt x="5255419" y="839724"/>
                      <a:pt x="5250656" y="845344"/>
                      <a:pt x="5245037" y="849821"/>
                    </a:cubicBezTo>
                    <a:cubicBezTo>
                      <a:pt x="5234750" y="858012"/>
                      <a:pt x="5224272" y="866013"/>
                      <a:pt x="5213699" y="873728"/>
                    </a:cubicBezTo>
                    <a:cubicBezTo>
                      <a:pt x="5203127" y="881444"/>
                      <a:pt x="5193030" y="890397"/>
                      <a:pt x="5181409" y="896017"/>
                    </a:cubicBezTo>
                    <a:cubicBezTo>
                      <a:pt x="5161598" y="905542"/>
                      <a:pt x="5139976" y="911257"/>
                      <a:pt x="5120735" y="921544"/>
                    </a:cubicBezTo>
                    <a:cubicBezTo>
                      <a:pt x="5101209" y="932021"/>
                      <a:pt x="5082826" y="945166"/>
                      <a:pt x="5065490" y="959072"/>
                    </a:cubicBezTo>
                    <a:cubicBezTo>
                      <a:pt x="5051774" y="970026"/>
                      <a:pt x="5038916" y="980885"/>
                      <a:pt x="5021675" y="986504"/>
                    </a:cubicBezTo>
                    <a:cubicBezTo>
                      <a:pt x="5012055" y="989648"/>
                      <a:pt x="5001959" y="996506"/>
                      <a:pt x="4996148" y="1004507"/>
                    </a:cubicBezTo>
                    <a:cubicBezTo>
                      <a:pt x="4983575" y="1021937"/>
                      <a:pt x="4967478" y="1034225"/>
                      <a:pt x="4949285" y="1044702"/>
                    </a:cubicBezTo>
                    <a:cubicBezTo>
                      <a:pt x="4924996" y="1058799"/>
                      <a:pt x="4900993" y="1073182"/>
                      <a:pt x="4876609" y="1086993"/>
                    </a:cubicBezTo>
                    <a:cubicBezTo>
                      <a:pt x="4862227" y="1095185"/>
                      <a:pt x="4847940" y="1103852"/>
                      <a:pt x="4832699" y="1109853"/>
                    </a:cubicBezTo>
                    <a:cubicBezTo>
                      <a:pt x="4801553" y="1122236"/>
                      <a:pt x="4769644" y="1132808"/>
                      <a:pt x="4738211" y="1144334"/>
                    </a:cubicBezTo>
                    <a:cubicBezTo>
                      <a:pt x="4727924" y="1148048"/>
                      <a:pt x="4718209" y="1153382"/>
                      <a:pt x="4707731" y="1156621"/>
                    </a:cubicBezTo>
                    <a:cubicBezTo>
                      <a:pt x="4696396" y="1160145"/>
                      <a:pt x="4684205" y="1161193"/>
                      <a:pt x="4672870" y="1164717"/>
                    </a:cubicBezTo>
                    <a:cubicBezTo>
                      <a:pt x="4654010" y="1170527"/>
                      <a:pt x="4635722" y="1177957"/>
                      <a:pt x="4616863" y="1183862"/>
                    </a:cubicBezTo>
                    <a:cubicBezTo>
                      <a:pt x="4580477" y="1195197"/>
                      <a:pt x="4543996" y="1206056"/>
                      <a:pt x="4507516" y="1216819"/>
                    </a:cubicBezTo>
                    <a:cubicBezTo>
                      <a:pt x="4499706" y="1219105"/>
                      <a:pt x="4491228" y="1219391"/>
                      <a:pt x="4483513" y="1221867"/>
                    </a:cubicBezTo>
                    <a:cubicBezTo>
                      <a:pt x="4463034" y="1228535"/>
                      <a:pt x="4442650" y="1235773"/>
                      <a:pt x="4422362" y="1243108"/>
                    </a:cubicBezTo>
                    <a:cubicBezTo>
                      <a:pt x="4410075" y="1247585"/>
                      <a:pt x="4398073" y="1253109"/>
                      <a:pt x="4385691" y="1257395"/>
                    </a:cubicBezTo>
                    <a:cubicBezTo>
                      <a:pt x="4375785" y="1260824"/>
                      <a:pt x="4365593" y="1263491"/>
                      <a:pt x="4355306" y="1265587"/>
                    </a:cubicBezTo>
                    <a:cubicBezTo>
                      <a:pt x="4346448" y="1267397"/>
                      <a:pt x="4337209" y="1267206"/>
                      <a:pt x="4328446" y="1269397"/>
                    </a:cubicBezTo>
                    <a:cubicBezTo>
                      <a:pt x="4304728" y="1275302"/>
                      <a:pt x="4281297" y="1281970"/>
                      <a:pt x="4257770" y="1288256"/>
                    </a:cubicBezTo>
                    <a:cubicBezTo>
                      <a:pt x="4248341" y="1290733"/>
                      <a:pt x="4238720" y="1292543"/>
                      <a:pt x="4229576" y="1295686"/>
                    </a:cubicBezTo>
                    <a:cubicBezTo>
                      <a:pt x="4205097" y="1303973"/>
                      <a:pt x="4180999" y="1313402"/>
                      <a:pt x="4156424" y="1321213"/>
                    </a:cubicBezTo>
                    <a:cubicBezTo>
                      <a:pt x="4136041" y="1327690"/>
                      <a:pt x="4115086" y="1332357"/>
                      <a:pt x="4094416" y="1338072"/>
                    </a:cubicBezTo>
                    <a:cubicBezTo>
                      <a:pt x="4085653" y="1340549"/>
                      <a:pt x="4077271" y="1344073"/>
                      <a:pt x="4068509" y="1346168"/>
                    </a:cubicBezTo>
                    <a:cubicBezTo>
                      <a:pt x="4048887" y="1350931"/>
                      <a:pt x="4028980" y="1354931"/>
                      <a:pt x="4009263" y="1359694"/>
                    </a:cubicBezTo>
                    <a:cubicBezTo>
                      <a:pt x="3998023" y="1362456"/>
                      <a:pt x="3987165" y="1367409"/>
                      <a:pt x="3975735" y="1369219"/>
                    </a:cubicBezTo>
                    <a:cubicBezTo>
                      <a:pt x="3948589" y="1373505"/>
                      <a:pt x="3921252" y="1376553"/>
                      <a:pt x="3893915" y="1379982"/>
                    </a:cubicBezTo>
                    <a:cubicBezTo>
                      <a:pt x="3865722" y="1383506"/>
                      <a:pt x="3837623" y="1387221"/>
                      <a:pt x="3809428" y="1390364"/>
                    </a:cubicBezTo>
                    <a:cubicBezTo>
                      <a:pt x="3793998" y="1391984"/>
                      <a:pt x="3778472" y="1392269"/>
                      <a:pt x="3763042" y="1393793"/>
                    </a:cubicBezTo>
                    <a:cubicBezTo>
                      <a:pt x="3749516" y="1395127"/>
                      <a:pt x="3736086" y="1397603"/>
                      <a:pt x="3722561" y="1399223"/>
                    </a:cubicBezTo>
                    <a:cubicBezTo>
                      <a:pt x="3710845" y="1400556"/>
                      <a:pt x="3699034" y="1401318"/>
                      <a:pt x="3687318" y="1402652"/>
                    </a:cubicBezTo>
                    <a:cubicBezTo>
                      <a:pt x="3668554" y="1404842"/>
                      <a:pt x="3649885" y="1407319"/>
                      <a:pt x="3631216" y="1409605"/>
                    </a:cubicBezTo>
                    <a:cubicBezTo>
                      <a:pt x="3623406" y="1410462"/>
                      <a:pt x="3615214" y="1412843"/>
                      <a:pt x="3607880" y="1411415"/>
                    </a:cubicBezTo>
                    <a:cubicBezTo>
                      <a:pt x="3589401" y="1407795"/>
                      <a:pt x="3571208" y="1408843"/>
                      <a:pt x="3552825" y="1411319"/>
                    </a:cubicBezTo>
                    <a:cubicBezTo>
                      <a:pt x="3546539" y="1412177"/>
                      <a:pt x="3539776" y="1411986"/>
                      <a:pt x="3533680" y="1410367"/>
                    </a:cubicBezTo>
                    <a:cubicBezTo>
                      <a:pt x="3521202" y="1407128"/>
                      <a:pt x="3509106" y="1402556"/>
                      <a:pt x="3496818" y="1398556"/>
                    </a:cubicBezTo>
                    <a:cubicBezTo>
                      <a:pt x="3495484" y="1398080"/>
                      <a:pt x="3493865" y="1397984"/>
                      <a:pt x="3492437" y="1397699"/>
                    </a:cubicBezTo>
                    <a:cubicBezTo>
                      <a:pt x="3484340" y="1396079"/>
                      <a:pt x="3476340" y="1394460"/>
                      <a:pt x="3468243" y="1393031"/>
                    </a:cubicBezTo>
                    <a:cubicBezTo>
                      <a:pt x="3463862" y="1392269"/>
                      <a:pt x="3459385" y="1392174"/>
                      <a:pt x="3455003" y="1391507"/>
                    </a:cubicBezTo>
                    <a:cubicBezTo>
                      <a:pt x="3438049" y="1388840"/>
                      <a:pt x="3419380" y="1393317"/>
                      <a:pt x="3404711" y="1381792"/>
                    </a:cubicBezTo>
                    <a:cubicBezTo>
                      <a:pt x="3395186" y="1374362"/>
                      <a:pt x="3385947" y="1376077"/>
                      <a:pt x="3375756" y="1377220"/>
                    </a:cubicBezTo>
                    <a:cubicBezTo>
                      <a:pt x="3368040" y="1378077"/>
                      <a:pt x="3360134" y="1377791"/>
                      <a:pt x="3352324" y="1377887"/>
                    </a:cubicBezTo>
                    <a:cubicBezTo>
                      <a:pt x="3338608" y="1378172"/>
                      <a:pt x="3324892" y="1378268"/>
                      <a:pt x="3311176" y="1378744"/>
                    </a:cubicBezTo>
                    <a:cubicBezTo>
                      <a:pt x="3306794" y="1378934"/>
                      <a:pt x="3302318" y="1381316"/>
                      <a:pt x="3298031" y="1380935"/>
                    </a:cubicBezTo>
                    <a:cubicBezTo>
                      <a:pt x="3278219" y="1379125"/>
                      <a:pt x="3258407" y="1376267"/>
                      <a:pt x="3238595" y="1374648"/>
                    </a:cubicBezTo>
                    <a:cubicBezTo>
                      <a:pt x="3227356" y="1373696"/>
                      <a:pt x="3215830" y="1375505"/>
                      <a:pt x="3204686" y="1374172"/>
                    </a:cubicBezTo>
                    <a:cubicBezTo>
                      <a:pt x="3191828" y="1372648"/>
                      <a:pt x="3179255" y="1368743"/>
                      <a:pt x="3166491" y="1366361"/>
                    </a:cubicBezTo>
                    <a:cubicBezTo>
                      <a:pt x="3162967" y="1365695"/>
                      <a:pt x="3159062" y="1366552"/>
                      <a:pt x="3155347" y="1366742"/>
                    </a:cubicBezTo>
                    <a:cubicBezTo>
                      <a:pt x="3151156" y="1366933"/>
                      <a:pt x="3147060" y="1367314"/>
                      <a:pt x="3142869" y="1367409"/>
                    </a:cubicBezTo>
                    <a:cubicBezTo>
                      <a:pt x="3130105" y="1367600"/>
                      <a:pt x="3117342" y="1367314"/>
                      <a:pt x="3104578" y="1367981"/>
                    </a:cubicBezTo>
                    <a:cubicBezTo>
                      <a:pt x="3096768" y="1368362"/>
                      <a:pt x="3088577" y="1372267"/>
                      <a:pt x="3081337" y="1370838"/>
                    </a:cubicBezTo>
                    <a:cubicBezTo>
                      <a:pt x="3066574" y="1368076"/>
                      <a:pt x="3051810" y="1374267"/>
                      <a:pt x="3037047" y="1369124"/>
                    </a:cubicBezTo>
                    <a:cubicBezTo>
                      <a:pt x="3032474" y="1367600"/>
                      <a:pt x="3026188" y="1371410"/>
                      <a:pt x="3020663" y="1371600"/>
                    </a:cubicBezTo>
                    <a:cubicBezTo>
                      <a:pt x="3006852" y="1372076"/>
                      <a:pt x="2993041" y="1371981"/>
                      <a:pt x="2979230" y="1371886"/>
                    </a:cubicBezTo>
                    <a:cubicBezTo>
                      <a:pt x="2966847" y="1371791"/>
                      <a:pt x="2953988" y="1373124"/>
                      <a:pt x="2942082" y="1370457"/>
                    </a:cubicBezTo>
                    <a:cubicBezTo>
                      <a:pt x="2929604" y="1367600"/>
                      <a:pt x="2918365" y="1367981"/>
                      <a:pt x="2906268" y="1371219"/>
                    </a:cubicBezTo>
                    <a:cubicBezTo>
                      <a:pt x="2897981" y="1373410"/>
                      <a:pt x="2889218" y="1373696"/>
                      <a:pt x="2880646" y="1374362"/>
                    </a:cubicBezTo>
                    <a:cubicBezTo>
                      <a:pt x="2871407" y="1375124"/>
                      <a:pt x="2861215" y="1373124"/>
                      <a:pt x="2852833" y="1376267"/>
                    </a:cubicBezTo>
                    <a:cubicBezTo>
                      <a:pt x="2827877" y="1385602"/>
                      <a:pt x="2802255" y="1387602"/>
                      <a:pt x="2776157" y="1387602"/>
                    </a:cubicBezTo>
                    <a:cubicBezTo>
                      <a:pt x="2771394" y="1387602"/>
                      <a:pt x="2766536" y="1386269"/>
                      <a:pt x="2761965" y="1384840"/>
                    </a:cubicBezTo>
                    <a:cubicBezTo>
                      <a:pt x="2735294" y="1376267"/>
                      <a:pt x="2708529" y="1377029"/>
                      <a:pt x="2681383" y="1382268"/>
                    </a:cubicBezTo>
                    <a:cubicBezTo>
                      <a:pt x="2675763" y="1383411"/>
                      <a:pt x="2669477" y="1383602"/>
                      <a:pt x="2663857" y="1382459"/>
                    </a:cubicBezTo>
                    <a:cubicBezTo>
                      <a:pt x="2648045" y="1379125"/>
                      <a:pt x="2632710" y="1373600"/>
                      <a:pt x="2616803" y="1371219"/>
                    </a:cubicBezTo>
                    <a:cubicBezTo>
                      <a:pt x="2590515" y="1367314"/>
                      <a:pt x="2567750" y="1380458"/>
                      <a:pt x="2544223" y="1389031"/>
                    </a:cubicBezTo>
                    <a:cubicBezTo>
                      <a:pt x="2521839" y="1397127"/>
                      <a:pt x="2502789" y="1415415"/>
                      <a:pt x="2476309" y="1411319"/>
                    </a:cubicBezTo>
                    <a:cubicBezTo>
                      <a:pt x="2473643" y="1410938"/>
                      <a:pt x="2470690" y="1413510"/>
                      <a:pt x="2467737" y="1414177"/>
                    </a:cubicBezTo>
                    <a:cubicBezTo>
                      <a:pt x="2459641" y="1415987"/>
                      <a:pt x="2451545" y="1418177"/>
                      <a:pt x="2443353" y="1419035"/>
                    </a:cubicBezTo>
                    <a:cubicBezTo>
                      <a:pt x="2433352" y="1420178"/>
                      <a:pt x="2423160" y="1419797"/>
                      <a:pt x="2413159" y="1420749"/>
                    </a:cubicBezTo>
                    <a:cubicBezTo>
                      <a:pt x="2400300" y="1421892"/>
                      <a:pt x="2387632" y="1424940"/>
                      <a:pt x="2374868" y="1424940"/>
                    </a:cubicBezTo>
                    <a:cubicBezTo>
                      <a:pt x="2364581" y="1424940"/>
                      <a:pt x="2354389" y="1421416"/>
                      <a:pt x="2344198" y="1419701"/>
                    </a:cubicBezTo>
                    <a:cubicBezTo>
                      <a:pt x="2329815" y="1417320"/>
                      <a:pt x="2314003" y="1417987"/>
                      <a:pt x="2301335" y="1411891"/>
                    </a:cubicBezTo>
                    <a:cubicBezTo>
                      <a:pt x="2287810" y="1405414"/>
                      <a:pt x="2274951" y="1402461"/>
                      <a:pt x="2260949" y="1404461"/>
                    </a:cubicBezTo>
                    <a:cubicBezTo>
                      <a:pt x="2256282" y="1405128"/>
                      <a:pt x="2250281" y="1409129"/>
                      <a:pt x="2248186" y="1413224"/>
                    </a:cubicBezTo>
                    <a:cubicBezTo>
                      <a:pt x="2243518" y="1422368"/>
                      <a:pt x="2237137" y="1423988"/>
                      <a:pt x="2228469" y="1420844"/>
                    </a:cubicBezTo>
                    <a:cubicBezTo>
                      <a:pt x="2220944" y="1418177"/>
                      <a:pt x="2211705" y="1416844"/>
                      <a:pt x="2206562" y="1411700"/>
                    </a:cubicBezTo>
                    <a:cubicBezTo>
                      <a:pt x="2191988" y="1397127"/>
                      <a:pt x="2173414" y="1396651"/>
                      <a:pt x="2155317" y="1392746"/>
                    </a:cubicBezTo>
                    <a:cubicBezTo>
                      <a:pt x="2144269" y="1390364"/>
                      <a:pt x="2133981" y="1390269"/>
                      <a:pt x="2122932" y="1391888"/>
                    </a:cubicBezTo>
                    <a:cubicBezTo>
                      <a:pt x="2098930" y="1395508"/>
                      <a:pt x="2075593" y="1390364"/>
                      <a:pt x="2052542" y="1383792"/>
                    </a:cubicBezTo>
                    <a:cubicBezTo>
                      <a:pt x="2037302" y="1379411"/>
                      <a:pt x="2021681" y="1376744"/>
                      <a:pt x="2006537" y="1372267"/>
                    </a:cubicBezTo>
                    <a:cubicBezTo>
                      <a:pt x="1995202" y="1368838"/>
                      <a:pt x="1983868" y="1364742"/>
                      <a:pt x="1973486" y="1359218"/>
                    </a:cubicBezTo>
                    <a:cubicBezTo>
                      <a:pt x="1958435" y="1351121"/>
                      <a:pt x="1945292" y="1338929"/>
                      <a:pt x="1926146" y="1342168"/>
                    </a:cubicBezTo>
                    <a:cubicBezTo>
                      <a:pt x="1909286" y="1345025"/>
                      <a:pt x="1894047" y="1339025"/>
                      <a:pt x="1878616" y="1333310"/>
                    </a:cubicBezTo>
                    <a:cubicBezTo>
                      <a:pt x="1867281" y="1329119"/>
                      <a:pt x="1855948" y="1324832"/>
                      <a:pt x="1844231" y="1322165"/>
                    </a:cubicBezTo>
                    <a:cubicBezTo>
                      <a:pt x="1830324" y="1319022"/>
                      <a:pt x="1814608" y="1320356"/>
                      <a:pt x="1802225" y="1314545"/>
                    </a:cubicBezTo>
                    <a:cubicBezTo>
                      <a:pt x="1789271" y="1308449"/>
                      <a:pt x="1778509" y="1312545"/>
                      <a:pt x="1766983" y="1314260"/>
                    </a:cubicBezTo>
                    <a:cubicBezTo>
                      <a:pt x="1748600" y="1316927"/>
                      <a:pt x="1730311" y="1321880"/>
                      <a:pt x="1711738" y="1315593"/>
                    </a:cubicBezTo>
                    <a:cubicBezTo>
                      <a:pt x="1689164" y="1307973"/>
                      <a:pt x="1666780" y="1299782"/>
                      <a:pt x="1644111" y="1292543"/>
                    </a:cubicBezTo>
                    <a:cubicBezTo>
                      <a:pt x="1635347" y="1289780"/>
                      <a:pt x="1625919" y="1288637"/>
                      <a:pt x="1616774" y="1287399"/>
                    </a:cubicBezTo>
                    <a:cubicBezTo>
                      <a:pt x="1608107" y="1286351"/>
                      <a:pt x="1597725" y="1289018"/>
                      <a:pt x="1591056" y="1285018"/>
                    </a:cubicBezTo>
                    <a:cubicBezTo>
                      <a:pt x="1573911" y="1274731"/>
                      <a:pt x="1556291" y="1269683"/>
                      <a:pt x="1536478" y="1269683"/>
                    </a:cubicBezTo>
                    <a:cubicBezTo>
                      <a:pt x="1529048" y="1269683"/>
                      <a:pt x="1521809" y="1265396"/>
                      <a:pt x="1514285" y="1264634"/>
                    </a:cubicBezTo>
                    <a:cubicBezTo>
                      <a:pt x="1503997" y="1263682"/>
                      <a:pt x="1492186" y="1261110"/>
                      <a:pt x="1483233" y="1264730"/>
                    </a:cubicBezTo>
                    <a:cubicBezTo>
                      <a:pt x="1462183" y="1273302"/>
                      <a:pt x="1445134" y="1266158"/>
                      <a:pt x="1426750" y="1257681"/>
                    </a:cubicBezTo>
                    <a:cubicBezTo>
                      <a:pt x="1408652" y="1249299"/>
                      <a:pt x="1389602" y="1242632"/>
                      <a:pt x="1370362" y="1237107"/>
                    </a:cubicBezTo>
                    <a:cubicBezTo>
                      <a:pt x="1363123" y="1235107"/>
                      <a:pt x="1354456" y="1238441"/>
                      <a:pt x="1346454" y="1239107"/>
                    </a:cubicBezTo>
                    <a:cubicBezTo>
                      <a:pt x="1343596" y="1239298"/>
                      <a:pt x="1340453" y="1239584"/>
                      <a:pt x="1337882" y="1238631"/>
                    </a:cubicBezTo>
                    <a:cubicBezTo>
                      <a:pt x="1313022" y="1229487"/>
                      <a:pt x="1287780" y="1222534"/>
                      <a:pt x="1260825" y="1227296"/>
                    </a:cubicBezTo>
                    <a:cubicBezTo>
                      <a:pt x="1258349" y="1227773"/>
                      <a:pt x="1255586" y="1226725"/>
                      <a:pt x="1253109" y="1226058"/>
                    </a:cubicBezTo>
                    <a:cubicBezTo>
                      <a:pt x="1241012" y="1222629"/>
                      <a:pt x="1229201" y="1217200"/>
                      <a:pt x="1216915" y="1215962"/>
                    </a:cubicBezTo>
                    <a:cubicBezTo>
                      <a:pt x="1186625" y="1212914"/>
                      <a:pt x="1156146" y="1211675"/>
                      <a:pt x="1125664" y="1209675"/>
                    </a:cubicBezTo>
                    <a:cubicBezTo>
                      <a:pt x="1123759" y="1209580"/>
                      <a:pt x="1121759" y="1209580"/>
                      <a:pt x="1120045" y="1208913"/>
                    </a:cubicBezTo>
                    <a:cubicBezTo>
                      <a:pt x="1108805" y="1204817"/>
                      <a:pt x="1098995" y="1206151"/>
                      <a:pt x="1089469" y="1213961"/>
                    </a:cubicBezTo>
                    <a:cubicBezTo>
                      <a:pt x="1085278" y="1217390"/>
                      <a:pt x="1079563" y="1219200"/>
                      <a:pt x="1074325" y="1221105"/>
                    </a:cubicBezTo>
                    <a:cubicBezTo>
                      <a:pt x="1066609" y="1223963"/>
                      <a:pt x="1058704" y="1226725"/>
                      <a:pt x="1050703" y="1228535"/>
                    </a:cubicBezTo>
                    <a:cubicBezTo>
                      <a:pt x="1042797" y="1230249"/>
                      <a:pt x="1034320" y="1232630"/>
                      <a:pt x="1026700" y="1231297"/>
                    </a:cubicBezTo>
                    <a:cubicBezTo>
                      <a:pt x="1012984" y="1228916"/>
                      <a:pt x="999934" y="1223582"/>
                      <a:pt x="986409" y="1220057"/>
                    </a:cubicBezTo>
                    <a:cubicBezTo>
                      <a:pt x="981742" y="1218819"/>
                      <a:pt x="976598" y="1219010"/>
                      <a:pt x="971741" y="1218914"/>
                    </a:cubicBezTo>
                    <a:cubicBezTo>
                      <a:pt x="960596" y="1218629"/>
                      <a:pt x="949166" y="1221391"/>
                      <a:pt x="939070" y="1213485"/>
                    </a:cubicBezTo>
                    <a:cubicBezTo>
                      <a:pt x="929736" y="1206056"/>
                      <a:pt x="920305" y="1208246"/>
                      <a:pt x="910495" y="1213866"/>
                    </a:cubicBezTo>
                    <a:cubicBezTo>
                      <a:pt x="903446" y="1217867"/>
                      <a:pt x="895446" y="1221010"/>
                      <a:pt x="887540" y="1222534"/>
                    </a:cubicBezTo>
                    <a:cubicBezTo>
                      <a:pt x="876681" y="1224629"/>
                      <a:pt x="865918" y="1225487"/>
                      <a:pt x="854202" y="1224248"/>
                    </a:cubicBezTo>
                    <a:cubicBezTo>
                      <a:pt x="845915" y="1223391"/>
                      <a:pt x="839152" y="1223010"/>
                      <a:pt x="832675" y="1217962"/>
                    </a:cubicBezTo>
                    <a:cubicBezTo>
                      <a:pt x="831628" y="1217200"/>
                      <a:pt x="829723" y="1217009"/>
                      <a:pt x="828294" y="1217105"/>
                    </a:cubicBezTo>
                    <a:cubicBezTo>
                      <a:pt x="809530" y="1218724"/>
                      <a:pt x="790956" y="1217867"/>
                      <a:pt x="772001" y="1216723"/>
                    </a:cubicBezTo>
                    <a:cubicBezTo>
                      <a:pt x="747904" y="1215200"/>
                      <a:pt x="722566" y="1219676"/>
                      <a:pt x="701707" y="1235678"/>
                    </a:cubicBezTo>
                    <a:cubicBezTo>
                      <a:pt x="698659" y="1238060"/>
                      <a:pt x="694087" y="1239107"/>
                      <a:pt x="690086" y="1239679"/>
                    </a:cubicBezTo>
                    <a:cubicBezTo>
                      <a:pt x="671227" y="1242155"/>
                      <a:pt x="652272" y="1243870"/>
                      <a:pt x="633412" y="1246632"/>
                    </a:cubicBezTo>
                    <a:cubicBezTo>
                      <a:pt x="623125" y="1248156"/>
                      <a:pt x="612362" y="1249490"/>
                      <a:pt x="603028" y="1253681"/>
                    </a:cubicBezTo>
                    <a:cubicBezTo>
                      <a:pt x="593885" y="1257776"/>
                      <a:pt x="586549" y="1262634"/>
                      <a:pt x="581120" y="1254062"/>
                    </a:cubicBezTo>
                    <a:cubicBezTo>
                      <a:pt x="571406" y="1258634"/>
                      <a:pt x="562927" y="1262444"/>
                      <a:pt x="554642" y="1266539"/>
                    </a:cubicBezTo>
                    <a:cubicBezTo>
                      <a:pt x="551593" y="1268063"/>
                      <a:pt x="549021" y="1270540"/>
                      <a:pt x="545973" y="1271969"/>
                    </a:cubicBezTo>
                    <a:cubicBezTo>
                      <a:pt x="542734" y="1273493"/>
                      <a:pt x="539115" y="1274445"/>
                      <a:pt x="535591" y="1275207"/>
                    </a:cubicBezTo>
                    <a:cubicBezTo>
                      <a:pt x="519874" y="1278636"/>
                      <a:pt x="504158" y="1281779"/>
                      <a:pt x="488538" y="1285494"/>
                    </a:cubicBezTo>
                    <a:cubicBezTo>
                      <a:pt x="485489" y="1286256"/>
                      <a:pt x="482917" y="1289304"/>
                      <a:pt x="480155" y="1291304"/>
                    </a:cubicBezTo>
                    <a:cubicBezTo>
                      <a:pt x="478345" y="1292638"/>
                      <a:pt x="476536" y="1294638"/>
                      <a:pt x="474535" y="1294924"/>
                    </a:cubicBezTo>
                    <a:cubicBezTo>
                      <a:pt x="459295" y="1297210"/>
                      <a:pt x="444151" y="1299877"/>
                      <a:pt x="428816" y="1301020"/>
                    </a:cubicBezTo>
                    <a:cubicBezTo>
                      <a:pt x="415957" y="1301972"/>
                      <a:pt x="403574" y="1301687"/>
                      <a:pt x="400241" y="1318260"/>
                    </a:cubicBezTo>
                    <a:cubicBezTo>
                      <a:pt x="399669" y="1321118"/>
                      <a:pt x="395573" y="1324166"/>
                      <a:pt x="392431" y="1325594"/>
                    </a:cubicBezTo>
                    <a:cubicBezTo>
                      <a:pt x="383477" y="1329690"/>
                      <a:pt x="373951" y="1332452"/>
                      <a:pt x="365093" y="1336643"/>
                    </a:cubicBezTo>
                    <a:cubicBezTo>
                      <a:pt x="336042" y="1350645"/>
                      <a:pt x="305658" y="1359503"/>
                      <a:pt x="273177" y="1357884"/>
                    </a:cubicBezTo>
                    <a:cubicBezTo>
                      <a:pt x="263081" y="1357408"/>
                      <a:pt x="253270" y="1352264"/>
                      <a:pt x="246888" y="1350359"/>
                    </a:cubicBezTo>
                    <a:cubicBezTo>
                      <a:pt x="228506" y="1357884"/>
                      <a:pt x="213075" y="1365123"/>
                      <a:pt x="196977" y="1370552"/>
                    </a:cubicBezTo>
                    <a:cubicBezTo>
                      <a:pt x="182785" y="1375410"/>
                      <a:pt x="167926" y="1378458"/>
                      <a:pt x="153352" y="1381982"/>
                    </a:cubicBezTo>
                    <a:cubicBezTo>
                      <a:pt x="148018" y="1383316"/>
                      <a:pt x="142589" y="1384078"/>
                      <a:pt x="137160" y="1384745"/>
                    </a:cubicBezTo>
                    <a:cubicBezTo>
                      <a:pt x="120206" y="1386840"/>
                      <a:pt x="102489" y="1381792"/>
                      <a:pt x="85917" y="1389793"/>
                    </a:cubicBezTo>
                    <a:cubicBezTo>
                      <a:pt x="77248" y="1393984"/>
                      <a:pt x="68675" y="1399032"/>
                      <a:pt x="59532" y="1401223"/>
                    </a:cubicBezTo>
                    <a:cubicBezTo>
                      <a:pt x="49721" y="1403604"/>
                      <a:pt x="40124" y="1407319"/>
                      <a:pt x="30325" y="1409974"/>
                    </a:cubicBezTo>
                    <a:lnTo>
                      <a:pt x="0" y="1412360"/>
                    </a:lnTo>
                    <a:lnTo>
                      <a:pt x="0" y="1058622"/>
                    </a:lnTo>
                    <a:lnTo>
                      <a:pt x="17145" y="1060228"/>
                    </a:lnTo>
                    <a:cubicBezTo>
                      <a:pt x="26480" y="1061561"/>
                      <a:pt x="35528" y="1066133"/>
                      <a:pt x="44672" y="1066324"/>
                    </a:cubicBezTo>
                    <a:cubicBezTo>
                      <a:pt x="59055" y="1066610"/>
                      <a:pt x="71819" y="1068419"/>
                      <a:pt x="84677" y="1076230"/>
                    </a:cubicBezTo>
                    <a:cubicBezTo>
                      <a:pt x="104108" y="1087946"/>
                      <a:pt x="120110" y="1082993"/>
                      <a:pt x="132017" y="1064990"/>
                    </a:cubicBezTo>
                    <a:cubicBezTo>
                      <a:pt x="133255" y="1063181"/>
                      <a:pt x="134874" y="1060799"/>
                      <a:pt x="136779" y="1060323"/>
                    </a:cubicBezTo>
                    <a:cubicBezTo>
                      <a:pt x="153639" y="1056132"/>
                      <a:pt x="170974" y="1048131"/>
                      <a:pt x="187547" y="1049179"/>
                    </a:cubicBezTo>
                    <a:cubicBezTo>
                      <a:pt x="216789" y="1051084"/>
                      <a:pt x="244316" y="1048798"/>
                      <a:pt x="270891" y="1036415"/>
                    </a:cubicBezTo>
                    <a:cubicBezTo>
                      <a:pt x="272510" y="1035653"/>
                      <a:pt x="274987" y="1034891"/>
                      <a:pt x="276320" y="1035558"/>
                    </a:cubicBezTo>
                    <a:cubicBezTo>
                      <a:pt x="292322" y="1043845"/>
                      <a:pt x="309848" y="1050417"/>
                      <a:pt x="323755" y="1061561"/>
                    </a:cubicBezTo>
                    <a:cubicBezTo>
                      <a:pt x="336995" y="1072134"/>
                      <a:pt x="352997" y="1072229"/>
                      <a:pt x="361855" y="1057942"/>
                    </a:cubicBezTo>
                    <a:cubicBezTo>
                      <a:pt x="366236" y="1050893"/>
                      <a:pt x="372332" y="1042702"/>
                      <a:pt x="379571" y="1039939"/>
                    </a:cubicBezTo>
                    <a:cubicBezTo>
                      <a:pt x="395954" y="1033653"/>
                      <a:pt x="413481" y="1030414"/>
                      <a:pt x="430530" y="1025747"/>
                    </a:cubicBezTo>
                    <a:cubicBezTo>
                      <a:pt x="451581" y="1020032"/>
                      <a:pt x="472345" y="1020032"/>
                      <a:pt x="493300" y="1027176"/>
                    </a:cubicBezTo>
                    <a:cubicBezTo>
                      <a:pt x="508064" y="1032224"/>
                      <a:pt x="523113" y="1032224"/>
                      <a:pt x="537782" y="1025366"/>
                    </a:cubicBezTo>
                    <a:cubicBezTo>
                      <a:pt x="545687" y="1021652"/>
                      <a:pt x="553784" y="1017842"/>
                      <a:pt x="562166" y="1015746"/>
                    </a:cubicBezTo>
                    <a:cubicBezTo>
                      <a:pt x="567595" y="1014412"/>
                      <a:pt x="573881" y="1015651"/>
                      <a:pt x="579596" y="1016699"/>
                    </a:cubicBezTo>
                    <a:cubicBezTo>
                      <a:pt x="590645" y="1018794"/>
                      <a:pt x="602075" y="1025176"/>
                      <a:pt x="612362" y="1023557"/>
                    </a:cubicBezTo>
                    <a:cubicBezTo>
                      <a:pt x="647891" y="1017842"/>
                      <a:pt x="681419" y="1031272"/>
                      <a:pt x="716090" y="1031653"/>
                    </a:cubicBezTo>
                    <a:cubicBezTo>
                      <a:pt x="731806" y="1031843"/>
                      <a:pt x="747332" y="1034891"/>
                      <a:pt x="758381" y="1018985"/>
                    </a:cubicBezTo>
                    <a:cubicBezTo>
                      <a:pt x="759809" y="1016889"/>
                      <a:pt x="766763" y="1018032"/>
                      <a:pt x="771049" y="1018699"/>
                    </a:cubicBezTo>
                    <a:cubicBezTo>
                      <a:pt x="780574" y="1020128"/>
                      <a:pt x="790004" y="1023747"/>
                      <a:pt x="799433" y="1023652"/>
                    </a:cubicBezTo>
                    <a:cubicBezTo>
                      <a:pt x="818960" y="1023557"/>
                      <a:pt x="838581" y="1022033"/>
                      <a:pt x="858012" y="1020318"/>
                    </a:cubicBezTo>
                    <a:cubicBezTo>
                      <a:pt x="865346" y="1019651"/>
                      <a:pt x="872395" y="1017080"/>
                      <a:pt x="879634" y="1015270"/>
                    </a:cubicBezTo>
                    <a:cubicBezTo>
                      <a:pt x="883634" y="1014222"/>
                      <a:pt x="887921" y="1011460"/>
                      <a:pt x="891635" y="1012031"/>
                    </a:cubicBezTo>
                    <a:cubicBezTo>
                      <a:pt x="913162" y="1015365"/>
                      <a:pt x="932879" y="1007174"/>
                      <a:pt x="953262" y="1003078"/>
                    </a:cubicBezTo>
                    <a:cubicBezTo>
                      <a:pt x="962692" y="1001173"/>
                      <a:pt x="971550" y="996601"/>
                      <a:pt x="980694" y="993458"/>
                    </a:cubicBezTo>
                    <a:cubicBezTo>
                      <a:pt x="983075" y="992600"/>
                      <a:pt x="985742" y="991838"/>
                      <a:pt x="988124" y="992029"/>
                    </a:cubicBezTo>
                    <a:cubicBezTo>
                      <a:pt x="1001744" y="993172"/>
                      <a:pt x="1015270" y="994791"/>
                      <a:pt x="1028795" y="996029"/>
                    </a:cubicBezTo>
                    <a:cubicBezTo>
                      <a:pt x="1041083" y="997172"/>
                      <a:pt x="1053465" y="997553"/>
                      <a:pt x="1059275" y="1011555"/>
                    </a:cubicBezTo>
                    <a:cubicBezTo>
                      <a:pt x="1060133" y="1013746"/>
                      <a:pt x="1062990" y="1015365"/>
                      <a:pt x="1065181" y="1016794"/>
                    </a:cubicBezTo>
                    <a:cubicBezTo>
                      <a:pt x="1098995" y="1038797"/>
                      <a:pt x="1117092" y="1038225"/>
                      <a:pt x="1150144" y="1014984"/>
                    </a:cubicBezTo>
                    <a:cubicBezTo>
                      <a:pt x="1153573" y="1012603"/>
                      <a:pt x="1160907" y="1010888"/>
                      <a:pt x="1163193" y="1012793"/>
                    </a:cubicBezTo>
                    <a:cubicBezTo>
                      <a:pt x="1182624" y="1028605"/>
                      <a:pt x="1203865" y="1026890"/>
                      <a:pt x="1226249" y="1021937"/>
                    </a:cubicBezTo>
                    <a:cubicBezTo>
                      <a:pt x="1232059" y="1020604"/>
                      <a:pt x="1240251" y="1020604"/>
                      <a:pt x="1244632" y="1023747"/>
                    </a:cubicBezTo>
                    <a:cubicBezTo>
                      <a:pt x="1265492" y="1038320"/>
                      <a:pt x="1287876" y="1036225"/>
                      <a:pt x="1310545" y="1031939"/>
                    </a:cubicBezTo>
                    <a:cubicBezTo>
                      <a:pt x="1314069" y="1031272"/>
                      <a:pt x="1318356" y="1027652"/>
                      <a:pt x="1319879" y="1024319"/>
                    </a:cubicBezTo>
                    <a:cubicBezTo>
                      <a:pt x="1325309" y="1012508"/>
                      <a:pt x="1335501" y="1008507"/>
                      <a:pt x="1346740" y="1005173"/>
                    </a:cubicBezTo>
                    <a:cubicBezTo>
                      <a:pt x="1364457" y="999744"/>
                      <a:pt x="1381887" y="993362"/>
                      <a:pt x="1399699" y="988219"/>
                    </a:cubicBezTo>
                    <a:cubicBezTo>
                      <a:pt x="1404081" y="986981"/>
                      <a:pt x="1409510" y="987743"/>
                      <a:pt x="1414082" y="989171"/>
                    </a:cubicBezTo>
                    <a:cubicBezTo>
                      <a:pt x="1429703" y="994029"/>
                      <a:pt x="1439609" y="1006221"/>
                      <a:pt x="1450467" y="1017461"/>
                    </a:cubicBezTo>
                    <a:cubicBezTo>
                      <a:pt x="1455230" y="1022414"/>
                      <a:pt x="1461802" y="1025938"/>
                      <a:pt x="1468184" y="1028795"/>
                    </a:cubicBezTo>
                    <a:cubicBezTo>
                      <a:pt x="1484757" y="1036130"/>
                      <a:pt x="1501712" y="1042702"/>
                      <a:pt x="1518476" y="1049655"/>
                    </a:cubicBezTo>
                    <a:cubicBezTo>
                      <a:pt x="1520095" y="1050322"/>
                      <a:pt x="1521428" y="1052036"/>
                      <a:pt x="1522667" y="1053465"/>
                    </a:cubicBezTo>
                    <a:cubicBezTo>
                      <a:pt x="1535049" y="1068515"/>
                      <a:pt x="1547336" y="1083659"/>
                      <a:pt x="1559814" y="1098709"/>
                    </a:cubicBezTo>
                    <a:cubicBezTo>
                      <a:pt x="1562195" y="1101566"/>
                      <a:pt x="1565625" y="1103662"/>
                      <a:pt x="1568196" y="1106424"/>
                    </a:cubicBezTo>
                    <a:cubicBezTo>
                      <a:pt x="1571816" y="1110234"/>
                      <a:pt x="1576388" y="1113854"/>
                      <a:pt x="1578293" y="1118426"/>
                    </a:cubicBezTo>
                    <a:cubicBezTo>
                      <a:pt x="1584198" y="1132808"/>
                      <a:pt x="1595533" y="1139000"/>
                      <a:pt x="1609820" y="1141667"/>
                    </a:cubicBezTo>
                    <a:cubicBezTo>
                      <a:pt x="1622870" y="1144143"/>
                      <a:pt x="1635919" y="1146239"/>
                      <a:pt x="1648873" y="1149096"/>
                    </a:cubicBezTo>
                    <a:cubicBezTo>
                      <a:pt x="1664684" y="1152525"/>
                      <a:pt x="1680401" y="1156240"/>
                      <a:pt x="1696022" y="1160431"/>
                    </a:cubicBezTo>
                    <a:cubicBezTo>
                      <a:pt x="1702784" y="1162241"/>
                      <a:pt x="1709928" y="1164336"/>
                      <a:pt x="1715739" y="1168051"/>
                    </a:cubicBezTo>
                    <a:cubicBezTo>
                      <a:pt x="1732026" y="1178338"/>
                      <a:pt x="1749457" y="1185291"/>
                      <a:pt x="1768602" y="1182529"/>
                    </a:cubicBezTo>
                    <a:cubicBezTo>
                      <a:pt x="1783937" y="1180338"/>
                      <a:pt x="1796796" y="1185958"/>
                      <a:pt x="1806321" y="1194721"/>
                    </a:cubicBezTo>
                    <a:cubicBezTo>
                      <a:pt x="1823657" y="1210628"/>
                      <a:pt x="1842230" y="1207008"/>
                      <a:pt x="1860709" y="1201865"/>
                    </a:cubicBezTo>
                    <a:cubicBezTo>
                      <a:pt x="1870234" y="1199198"/>
                      <a:pt x="1878044" y="1199579"/>
                      <a:pt x="1887093" y="1202150"/>
                    </a:cubicBezTo>
                    <a:cubicBezTo>
                      <a:pt x="1908048" y="1208151"/>
                      <a:pt x="1922050" y="1224439"/>
                      <a:pt x="1935575" y="1238726"/>
                    </a:cubicBezTo>
                    <a:cubicBezTo>
                      <a:pt x="1947101" y="1250918"/>
                      <a:pt x="1960055" y="1257776"/>
                      <a:pt x="1974247" y="1262920"/>
                    </a:cubicBezTo>
                    <a:cubicBezTo>
                      <a:pt x="1992154" y="1269492"/>
                      <a:pt x="2006346" y="1267016"/>
                      <a:pt x="2014919" y="1251204"/>
                    </a:cubicBezTo>
                    <a:cubicBezTo>
                      <a:pt x="2017300" y="1246727"/>
                      <a:pt x="2021491" y="1241488"/>
                      <a:pt x="2025968" y="1240155"/>
                    </a:cubicBezTo>
                    <a:cubicBezTo>
                      <a:pt x="2047589" y="1233488"/>
                      <a:pt x="2069497" y="1223772"/>
                      <a:pt x="2092643" y="1229678"/>
                    </a:cubicBezTo>
                    <a:cubicBezTo>
                      <a:pt x="2124647" y="1237774"/>
                      <a:pt x="2155889" y="1237298"/>
                      <a:pt x="2187893" y="1229297"/>
                    </a:cubicBezTo>
                    <a:cubicBezTo>
                      <a:pt x="2239804" y="1216343"/>
                      <a:pt x="2291715" y="1202627"/>
                      <a:pt x="2346294" y="1205484"/>
                    </a:cubicBezTo>
                    <a:cubicBezTo>
                      <a:pt x="2355342" y="1205960"/>
                      <a:pt x="2366105" y="1200150"/>
                      <a:pt x="2373916" y="1194435"/>
                    </a:cubicBezTo>
                    <a:cubicBezTo>
                      <a:pt x="2388870" y="1183577"/>
                      <a:pt x="2388203" y="1182719"/>
                      <a:pt x="2404967" y="1191673"/>
                    </a:cubicBezTo>
                    <a:cubicBezTo>
                      <a:pt x="2408968" y="1193864"/>
                      <a:pt x="2413921" y="1195197"/>
                      <a:pt x="2416874" y="1198436"/>
                    </a:cubicBezTo>
                    <a:cubicBezTo>
                      <a:pt x="2431923" y="1214914"/>
                      <a:pt x="2450497" y="1210913"/>
                      <a:pt x="2468975" y="1208532"/>
                    </a:cubicBezTo>
                    <a:cubicBezTo>
                      <a:pt x="2472214" y="1208056"/>
                      <a:pt x="2476119" y="1207389"/>
                      <a:pt x="2478882" y="1208723"/>
                    </a:cubicBezTo>
                    <a:cubicBezTo>
                      <a:pt x="2491359" y="1214723"/>
                      <a:pt x="2501932" y="1212628"/>
                      <a:pt x="2512791" y="1204436"/>
                    </a:cubicBezTo>
                    <a:cubicBezTo>
                      <a:pt x="2522220" y="1197388"/>
                      <a:pt x="2533079" y="1193197"/>
                      <a:pt x="2544223" y="1201960"/>
                    </a:cubicBezTo>
                    <a:cubicBezTo>
                      <a:pt x="2568988" y="1221391"/>
                      <a:pt x="2595467" y="1222343"/>
                      <a:pt x="2623471" y="1210056"/>
                    </a:cubicBezTo>
                    <a:cubicBezTo>
                      <a:pt x="2643473" y="1201293"/>
                      <a:pt x="2663190" y="1199293"/>
                      <a:pt x="2684241" y="1208151"/>
                    </a:cubicBezTo>
                    <a:cubicBezTo>
                      <a:pt x="2692337" y="1211580"/>
                      <a:pt x="2702814" y="1209294"/>
                      <a:pt x="2712244" y="1210056"/>
                    </a:cubicBezTo>
                    <a:cubicBezTo>
                      <a:pt x="2717578" y="1210437"/>
                      <a:pt x="2723484" y="1210532"/>
                      <a:pt x="2728055" y="1212914"/>
                    </a:cubicBezTo>
                    <a:cubicBezTo>
                      <a:pt x="2740248" y="1219010"/>
                      <a:pt x="2751582" y="1226820"/>
                      <a:pt x="2763869" y="1232821"/>
                    </a:cubicBezTo>
                    <a:cubicBezTo>
                      <a:pt x="2769775" y="1235678"/>
                      <a:pt x="2776823" y="1237202"/>
                      <a:pt x="2783491" y="1237298"/>
                    </a:cubicBezTo>
                    <a:cubicBezTo>
                      <a:pt x="2803208" y="1237774"/>
                      <a:pt x="2822925" y="1237774"/>
                      <a:pt x="2842546" y="1236917"/>
                    </a:cubicBezTo>
                    <a:cubicBezTo>
                      <a:pt x="2874931" y="1235583"/>
                      <a:pt x="2907792" y="1235297"/>
                      <a:pt x="2931128" y="1206913"/>
                    </a:cubicBezTo>
                    <a:cubicBezTo>
                      <a:pt x="2933034" y="1204627"/>
                      <a:pt x="2937129" y="1203293"/>
                      <a:pt x="2940368" y="1202912"/>
                    </a:cubicBezTo>
                    <a:cubicBezTo>
                      <a:pt x="2955322" y="1201103"/>
                      <a:pt x="2970657" y="1200912"/>
                      <a:pt x="2985421" y="1197959"/>
                    </a:cubicBezTo>
                    <a:cubicBezTo>
                      <a:pt x="2997232" y="1195578"/>
                      <a:pt x="3007043" y="1196340"/>
                      <a:pt x="3015996" y="1204722"/>
                    </a:cubicBezTo>
                    <a:cubicBezTo>
                      <a:pt x="3027712" y="1215771"/>
                      <a:pt x="3042000" y="1222248"/>
                      <a:pt x="3057621" y="1218724"/>
                    </a:cubicBezTo>
                    <a:cubicBezTo>
                      <a:pt x="3073241" y="1215295"/>
                      <a:pt x="3083528" y="1222724"/>
                      <a:pt x="3095054" y="1230440"/>
                    </a:cubicBezTo>
                    <a:cubicBezTo>
                      <a:pt x="3103436" y="1236059"/>
                      <a:pt x="3112961" y="1243108"/>
                      <a:pt x="3122295" y="1243679"/>
                    </a:cubicBezTo>
                    <a:cubicBezTo>
                      <a:pt x="3143441" y="1244917"/>
                      <a:pt x="3161634" y="1264539"/>
                      <a:pt x="3184589" y="1253395"/>
                    </a:cubicBezTo>
                    <a:cubicBezTo>
                      <a:pt x="3186113" y="1252633"/>
                      <a:pt x="3188875" y="1254538"/>
                      <a:pt x="3191066" y="1255014"/>
                    </a:cubicBezTo>
                    <a:cubicBezTo>
                      <a:pt x="3208592" y="1258634"/>
                      <a:pt x="3225070" y="1255109"/>
                      <a:pt x="3237929" y="1243203"/>
                    </a:cubicBezTo>
                    <a:cubicBezTo>
                      <a:pt x="3254788" y="1227677"/>
                      <a:pt x="3273457" y="1226153"/>
                      <a:pt x="3294221" y="1231202"/>
                    </a:cubicBezTo>
                    <a:cubicBezTo>
                      <a:pt x="3300889" y="1232821"/>
                      <a:pt x="3307557" y="1233964"/>
                      <a:pt x="3314319" y="1235297"/>
                    </a:cubicBezTo>
                    <a:cubicBezTo>
                      <a:pt x="3323463" y="1237202"/>
                      <a:pt x="3332703" y="1239203"/>
                      <a:pt x="3341846" y="1241108"/>
                    </a:cubicBezTo>
                    <a:cubicBezTo>
                      <a:pt x="3350705" y="1243013"/>
                      <a:pt x="3360516" y="1246251"/>
                      <a:pt x="3367373" y="1238060"/>
                    </a:cubicBezTo>
                    <a:cubicBezTo>
                      <a:pt x="3373279" y="1231011"/>
                      <a:pt x="3377470" y="1231678"/>
                      <a:pt x="3382899" y="1237774"/>
                    </a:cubicBezTo>
                    <a:cubicBezTo>
                      <a:pt x="3401759" y="1259110"/>
                      <a:pt x="3424619" y="1272445"/>
                      <a:pt x="3453765" y="1273397"/>
                    </a:cubicBezTo>
                    <a:cubicBezTo>
                      <a:pt x="3459766" y="1273588"/>
                      <a:pt x="3465862" y="1274921"/>
                      <a:pt x="3471767" y="1276350"/>
                    </a:cubicBezTo>
                    <a:cubicBezTo>
                      <a:pt x="3475387" y="1277207"/>
                      <a:pt x="3479769" y="1278160"/>
                      <a:pt x="3481959" y="1280732"/>
                    </a:cubicBezTo>
                    <a:cubicBezTo>
                      <a:pt x="3499009" y="1300353"/>
                      <a:pt x="3520250" y="1313974"/>
                      <a:pt x="3543396" y="1324928"/>
                    </a:cubicBezTo>
                    <a:cubicBezTo>
                      <a:pt x="3551682" y="1328833"/>
                      <a:pt x="3560541" y="1332738"/>
                      <a:pt x="3569494" y="1333881"/>
                    </a:cubicBezTo>
                    <a:cubicBezTo>
                      <a:pt x="3578828" y="1335024"/>
                      <a:pt x="3588639" y="1333119"/>
                      <a:pt x="3598164" y="1332071"/>
                    </a:cubicBezTo>
                    <a:cubicBezTo>
                      <a:pt x="3603784" y="1331500"/>
                      <a:pt x="3610261" y="1331595"/>
                      <a:pt x="3614738" y="1328833"/>
                    </a:cubicBezTo>
                    <a:cubicBezTo>
                      <a:pt x="3628930" y="1320165"/>
                      <a:pt x="3642646" y="1310831"/>
                      <a:pt x="3655886" y="1300734"/>
                    </a:cubicBezTo>
                    <a:cubicBezTo>
                      <a:pt x="3667221" y="1292066"/>
                      <a:pt x="3669507" y="1290828"/>
                      <a:pt x="3679317" y="1301687"/>
                    </a:cubicBezTo>
                    <a:cubicBezTo>
                      <a:pt x="3689414" y="1312831"/>
                      <a:pt x="3701987" y="1318641"/>
                      <a:pt x="3715893" y="1321022"/>
                    </a:cubicBezTo>
                    <a:cubicBezTo>
                      <a:pt x="3737896" y="1324737"/>
                      <a:pt x="3760089" y="1327880"/>
                      <a:pt x="3782282" y="1329690"/>
                    </a:cubicBezTo>
                    <a:cubicBezTo>
                      <a:pt x="3802380" y="1331309"/>
                      <a:pt x="3812000" y="1322546"/>
                      <a:pt x="3816001" y="1302639"/>
                    </a:cubicBezTo>
                    <a:cubicBezTo>
                      <a:pt x="3818287" y="1291590"/>
                      <a:pt x="3821240" y="1279588"/>
                      <a:pt x="3833431" y="1276636"/>
                    </a:cubicBezTo>
                    <a:cubicBezTo>
                      <a:pt x="3853339" y="1271873"/>
                      <a:pt x="3874008" y="1269778"/>
                      <a:pt x="3883819" y="1246442"/>
                    </a:cubicBezTo>
                    <a:cubicBezTo>
                      <a:pt x="3889248" y="1251585"/>
                      <a:pt x="3892582" y="1254633"/>
                      <a:pt x="3895821" y="1257681"/>
                    </a:cubicBezTo>
                    <a:cubicBezTo>
                      <a:pt x="3904774" y="1266158"/>
                      <a:pt x="3923347" y="1269778"/>
                      <a:pt x="3932778" y="1262444"/>
                    </a:cubicBezTo>
                    <a:cubicBezTo>
                      <a:pt x="3946684" y="1251776"/>
                      <a:pt x="3959448" y="1253776"/>
                      <a:pt x="3972782" y="1262063"/>
                    </a:cubicBezTo>
                    <a:cubicBezTo>
                      <a:pt x="3995071" y="1275779"/>
                      <a:pt x="4019931" y="1272635"/>
                      <a:pt x="4042505" y="1267111"/>
                    </a:cubicBezTo>
                    <a:cubicBezTo>
                      <a:pt x="4059555" y="1263015"/>
                      <a:pt x="4077748" y="1255490"/>
                      <a:pt x="4088892" y="1238250"/>
                    </a:cubicBezTo>
                    <a:cubicBezTo>
                      <a:pt x="4092416" y="1232726"/>
                      <a:pt x="4100322" y="1229963"/>
                      <a:pt x="4106609" y="1226344"/>
                    </a:cubicBezTo>
                    <a:cubicBezTo>
                      <a:pt x="4111848" y="1223391"/>
                      <a:pt x="4117372" y="1220629"/>
                      <a:pt x="4123182" y="1218724"/>
                    </a:cubicBezTo>
                    <a:cubicBezTo>
                      <a:pt x="4129373" y="1216628"/>
                      <a:pt x="4136232" y="1213580"/>
                      <a:pt x="4142328" y="1214438"/>
                    </a:cubicBezTo>
                    <a:cubicBezTo>
                      <a:pt x="4160806" y="1216914"/>
                      <a:pt x="4175475" y="1212056"/>
                      <a:pt x="4188524" y="1198245"/>
                    </a:cubicBezTo>
                    <a:cubicBezTo>
                      <a:pt x="4195287" y="1191101"/>
                      <a:pt x="4205288" y="1182434"/>
                      <a:pt x="4213860" y="1182338"/>
                    </a:cubicBezTo>
                    <a:cubicBezTo>
                      <a:pt x="4234720" y="1182053"/>
                      <a:pt x="4252055" y="1175195"/>
                      <a:pt x="4270820" y="1167003"/>
                    </a:cubicBezTo>
                    <a:cubicBezTo>
                      <a:pt x="4282916" y="1161764"/>
                      <a:pt x="4296632" y="1158145"/>
                      <a:pt x="4309587" y="1153287"/>
                    </a:cubicBezTo>
                    <a:cubicBezTo>
                      <a:pt x="4324731" y="1147572"/>
                      <a:pt x="4341210" y="1145477"/>
                      <a:pt x="4350449" y="1129665"/>
                    </a:cubicBezTo>
                    <a:cubicBezTo>
                      <a:pt x="4351496" y="1127951"/>
                      <a:pt x="4354640" y="1127665"/>
                      <a:pt x="4356164" y="1126046"/>
                    </a:cubicBezTo>
                    <a:cubicBezTo>
                      <a:pt x="4361021" y="1121093"/>
                      <a:pt x="4367308" y="1116521"/>
                      <a:pt x="4369880" y="1110520"/>
                    </a:cubicBezTo>
                    <a:cubicBezTo>
                      <a:pt x="4377309" y="1092994"/>
                      <a:pt x="4383119" y="1074896"/>
                      <a:pt x="4389787" y="1057085"/>
                    </a:cubicBezTo>
                    <a:cubicBezTo>
                      <a:pt x="4391216" y="1053275"/>
                      <a:pt x="4392549" y="1048417"/>
                      <a:pt x="4395502" y="1046226"/>
                    </a:cubicBezTo>
                    <a:cubicBezTo>
                      <a:pt x="4412552" y="1033653"/>
                      <a:pt x="4429888" y="1021556"/>
                      <a:pt x="4447413" y="1009650"/>
                    </a:cubicBezTo>
                    <a:cubicBezTo>
                      <a:pt x="4454462" y="1004887"/>
                      <a:pt x="4460367" y="1007555"/>
                      <a:pt x="4466654" y="1013079"/>
                    </a:cubicBezTo>
                    <a:cubicBezTo>
                      <a:pt x="4472750" y="1018318"/>
                      <a:pt x="4480275" y="1023747"/>
                      <a:pt x="4487894" y="1025081"/>
                    </a:cubicBezTo>
                    <a:cubicBezTo>
                      <a:pt x="4503135" y="1027652"/>
                      <a:pt x="4518946" y="1028224"/>
                      <a:pt x="4534472" y="1028224"/>
                    </a:cubicBezTo>
                    <a:cubicBezTo>
                      <a:pt x="4540282" y="1028224"/>
                      <a:pt x="4546473" y="1024795"/>
                      <a:pt x="4551903" y="1022033"/>
                    </a:cubicBezTo>
                    <a:cubicBezTo>
                      <a:pt x="4562189" y="1016794"/>
                      <a:pt x="4571714" y="1009745"/>
                      <a:pt x="4582382" y="1005364"/>
                    </a:cubicBezTo>
                    <a:cubicBezTo>
                      <a:pt x="4594765" y="1000316"/>
                      <a:pt x="4602194" y="992219"/>
                      <a:pt x="4605909" y="979551"/>
                    </a:cubicBezTo>
                    <a:cubicBezTo>
                      <a:pt x="4611434" y="960692"/>
                      <a:pt x="4624579" y="947547"/>
                      <a:pt x="4640104" y="936879"/>
                    </a:cubicBezTo>
                    <a:cubicBezTo>
                      <a:pt x="4659821" y="923258"/>
                      <a:pt x="4683348" y="923925"/>
                      <a:pt x="4705731" y="920591"/>
                    </a:cubicBezTo>
                    <a:cubicBezTo>
                      <a:pt x="4714304" y="919353"/>
                      <a:pt x="4723162" y="918305"/>
                      <a:pt x="4730973" y="915162"/>
                    </a:cubicBezTo>
                    <a:cubicBezTo>
                      <a:pt x="4760595" y="903351"/>
                      <a:pt x="4790218" y="892112"/>
                      <a:pt x="4822794" y="892397"/>
                    </a:cubicBezTo>
                    <a:cubicBezTo>
                      <a:pt x="4825460" y="892397"/>
                      <a:pt x="4828128" y="892112"/>
                      <a:pt x="4830794" y="891635"/>
                    </a:cubicBezTo>
                    <a:cubicBezTo>
                      <a:pt x="4853940" y="887730"/>
                      <a:pt x="4877848" y="886206"/>
                      <a:pt x="4894421" y="865442"/>
                    </a:cubicBezTo>
                    <a:cubicBezTo>
                      <a:pt x="4897469" y="861632"/>
                      <a:pt x="4904422" y="860489"/>
                      <a:pt x="4909756" y="858964"/>
                    </a:cubicBezTo>
                    <a:cubicBezTo>
                      <a:pt x="4918996" y="856488"/>
                      <a:pt x="4925188" y="851440"/>
                      <a:pt x="4928521" y="842391"/>
                    </a:cubicBezTo>
                    <a:cubicBezTo>
                      <a:pt x="4934141" y="826770"/>
                      <a:pt x="4940808" y="811435"/>
                      <a:pt x="4945857" y="795623"/>
                    </a:cubicBezTo>
                    <a:cubicBezTo>
                      <a:pt x="4949381" y="784765"/>
                      <a:pt x="4955953" y="778764"/>
                      <a:pt x="4966145" y="774287"/>
                    </a:cubicBezTo>
                    <a:cubicBezTo>
                      <a:pt x="4971860" y="771811"/>
                      <a:pt x="4976813" y="766382"/>
                      <a:pt x="4980909" y="761333"/>
                    </a:cubicBezTo>
                    <a:cubicBezTo>
                      <a:pt x="4985862" y="755237"/>
                      <a:pt x="4988433" y="747141"/>
                      <a:pt x="4993862" y="741712"/>
                    </a:cubicBezTo>
                    <a:cubicBezTo>
                      <a:pt x="5007102" y="728186"/>
                      <a:pt x="5011198" y="713232"/>
                      <a:pt x="5006816" y="694754"/>
                    </a:cubicBezTo>
                    <a:cubicBezTo>
                      <a:pt x="5002911" y="678371"/>
                      <a:pt x="5013198" y="656463"/>
                      <a:pt x="5026724" y="653129"/>
                    </a:cubicBezTo>
                    <a:cubicBezTo>
                      <a:pt x="5041678" y="649414"/>
                      <a:pt x="5051965" y="640271"/>
                      <a:pt x="5062538" y="630079"/>
                    </a:cubicBezTo>
                    <a:cubicBezTo>
                      <a:pt x="5068443" y="624364"/>
                      <a:pt x="5076730" y="619411"/>
                      <a:pt x="5084731" y="617982"/>
                    </a:cubicBezTo>
                    <a:cubicBezTo>
                      <a:pt x="5115116" y="612458"/>
                      <a:pt x="5143786" y="619220"/>
                      <a:pt x="5172647" y="630174"/>
                    </a:cubicBezTo>
                    <a:cubicBezTo>
                      <a:pt x="5191506" y="637318"/>
                      <a:pt x="5212461" y="639223"/>
                      <a:pt x="5232654" y="642080"/>
                    </a:cubicBezTo>
                    <a:cubicBezTo>
                      <a:pt x="5238941" y="642937"/>
                      <a:pt x="5246942" y="641033"/>
                      <a:pt x="5252371" y="637508"/>
                    </a:cubicBezTo>
                    <a:cubicBezTo>
                      <a:pt x="5271421" y="625316"/>
                      <a:pt x="5290376" y="612743"/>
                      <a:pt x="5308092" y="598646"/>
                    </a:cubicBezTo>
                    <a:cubicBezTo>
                      <a:pt x="5324571" y="585407"/>
                      <a:pt x="5343144" y="579882"/>
                      <a:pt x="5363147" y="581311"/>
                    </a:cubicBezTo>
                    <a:cubicBezTo>
                      <a:pt x="5377720" y="582359"/>
                      <a:pt x="5390864" y="579977"/>
                      <a:pt x="5404580" y="576358"/>
                    </a:cubicBezTo>
                    <a:cubicBezTo>
                      <a:pt x="5416010" y="573310"/>
                      <a:pt x="5428583" y="571214"/>
                      <a:pt x="5440203" y="572548"/>
                    </a:cubicBezTo>
                    <a:cubicBezTo>
                      <a:pt x="5456491" y="574453"/>
                      <a:pt x="5469922" y="571691"/>
                      <a:pt x="5482971" y="561880"/>
                    </a:cubicBezTo>
                    <a:cubicBezTo>
                      <a:pt x="5489924" y="556641"/>
                      <a:pt x="5498878" y="553879"/>
                      <a:pt x="5507165" y="550259"/>
                    </a:cubicBezTo>
                    <a:cubicBezTo>
                      <a:pt x="5519928" y="544640"/>
                      <a:pt x="5533168" y="539877"/>
                      <a:pt x="5545645" y="533591"/>
                    </a:cubicBezTo>
                    <a:cubicBezTo>
                      <a:pt x="5559076" y="526923"/>
                      <a:pt x="5571363" y="517684"/>
                      <a:pt x="5585079" y="511969"/>
                    </a:cubicBezTo>
                    <a:cubicBezTo>
                      <a:pt x="5599843" y="505778"/>
                      <a:pt x="5609368" y="496348"/>
                      <a:pt x="5615368" y="481679"/>
                    </a:cubicBezTo>
                    <a:cubicBezTo>
                      <a:pt x="5619179" y="472440"/>
                      <a:pt x="5624417" y="462629"/>
                      <a:pt x="5631656" y="456152"/>
                    </a:cubicBezTo>
                    <a:cubicBezTo>
                      <a:pt x="5646611" y="442913"/>
                      <a:pt x="5664136" y="432625"/>
                      <a:pt x="5679377" y="419576"/>
                    </a:cubicBezTo>
                    <a:cubicBezTo>
                      <a:pt x="5700808" y="401288"/>
                      <a:pt x="5720620" y="381857"/>
                      <a:pt x="5722525" y="350615"/>
                    </a:cubicBezTo>
                    <a:cubicBezTo>
                      <a:pt x="5723572" y="333375"/>
                      <a:pt x="5732716" y="326041"/>
                      <a:pt x="5749576" y="321945"/>
                    </a:cubicBezTo>
                    <a:cubicBezTo>
                      <a:pt x="5755195" y="320612"/>
                      <a:pt x="5763197" y="318040"/>
                      <a:pt x="5764911" y="313849"/>
                    </a:cubicBezTo>
                    <a:cubicBezTo>
                      <a:pt x="5770054" y="301371"/>
                      <a:pt x="5780722" y="298895"/>
                      <a:pt x="5791009" y="293942"/>
                    </a:cubicBezTo>
                    <a:cubicBezTo>
                      <a:pt x="5797201" y="290989"/>
                      <a:pt x="5804821" y="285179"/>
                      <a:pt x="5806440" y="279178"/>
                    </a:cubicBezTo>
                    <a:cubicBezTo>
                      <a:pt x="5813107" y="254889"/>
                      <a:pt x="5831395" y="240602"/>
                      <a:pt x="5848636" y="224885"/>
                    </a:cubicBezTo>
                    <a:cubicBezTo>
                      <a:pt x="5853684" y="220218"/>
                      <a:pt x="5859113" y="214884"/>
                      <a:pt x="5861590" y="208788"/>
                    </a:cubicBezTo>
                    <a:cubicBezTo>
                      <a:pt x="5866829" y="195643"/>
                      <a:pt x="5874639" y="186118"/>
                      <a:pt x="5888355" y="181166"/>
                    </a:cubicBezTo>
                    <a:cubicBezTo>
                      <a:pt x="5892736" y="179642"/>
                      <a:pt x="5896737" y="176117"/>
                      <a:pt x="5900071" y="172784"/>
                    </a:cubicBezTo>
                    <a:cubicBezTo>
                      <a:pt x="5907215" y="165545"/>
                      <a:pt x="5913215" y="157067"/>
                      <a:pt x="5920740" y="150305"/>
                    </a:cubicBezTo>
                    <a:cubicBezTo>
                      <a:pt x="5939885" y="132874"/>
                      <a:pt x="5958840" y="115729"/>
                      <a:pt x="5969985" y="91345"/>
                    </a:cubicBezTo>
                    <a:cubicBezTo>
                      <a:pt x="5975413" y="79439"/>
                      <a:pt x="5981605" y="66485"/>
                      <a:pt x="5991130" y="58293"/>
                    </a:cubicBezTo>
                    <a:cubicBezTo>
                      <a:pt x="6003227" y="47911"/>
                      <a:pt x="6019133" y="42005"/>
                      <a:pt x="6033325" y="33909"/>
                    </a:cubicBezTo>
                    <a:cubicBezTo>
                      <a:pt x="6040469" y="29813"/>
                      <a:pt x="6047137" y="24860"/>
                      <a:pt x="6054376" y="20955"/>
                    </a:cubicBezTo>
                    <a:cubicBezTo>
                      <a:pt x="6067234" y="14097"/>
                      <a:pt x="6080379" y="7715"/>
                      <a:pt x="6095524" y="0"/>
                    </a:cubicBezTo>
                    <a:close/>
                  </a:path>
                </a:pathLst>
              </a:custGeom>
              <a:blipFill>
                <a:blip r:embed="rId2">
                  <a:alphaModFix amt="57000"/>
                </a:blip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5" name="Rubrik 4">
            <a:extLst>
              <a:ext uri="{FF2B5EF4-FFF2-40B4-BE49-F238E27FC236}">
                <a16:creationId xmlns:a16="http://schemas.microsoft.com/office/drawing/2014/main" id="{AFDD859F-120F-4BA8-B76C-6DEE640AE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120676"/>
            <a:ext cx="7021513" cy="230832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7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Har vi </a:t>
            </a:r>
            <a:r>
              <a:rPr lang="en-US" sz="72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rätt</a:t>
            </a:r>
            <a:r>
              <a:rPr lang="en-US" sz="7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mix av system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8B328A98-E958-45A0-8B52-97C5E50DF1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5024" y="3809999"/>
            <a:ext cx="7025753" cy="1012778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4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01839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264F718-7FAC-4056-9FA9-A603EC682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0"/>
            <a:ext cx="1219047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74639F7-E3C7-4165-A83E-6386A86BA1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6356349" cy="6858000"/>
          </a:xfrm>
          <a:custGeom>
            <a:avLst/>
            <a:gdLst>
              <a:gd name="connsiteX0" fmla="*/ 7539895 w 7539895"/>
              <a:gd name="connsiteY0" fmla="*/ 6858000 h 6858000"/>
              <a:gd name="connsiteX1" fmla="*/ 0 w 7539895"/>
              <a:gd name="connsiteY1" fmla="*/ 6858000 h 6858000"/>
              <a:gd name="connsiteX2" fmla="*/ 0 w 7539895"/>
              <a:gd name="connsiteY2" fmla="*/ 0 h 6858000"/>
              <a:gd name="connsiteX3" fmla="*/ 4363741 w 753989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9895" h="6858000">
                <a:moveTo>
                  <a:pt x="753989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4363741" y="0"/>
                </a:ln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B3AF0F1-707A-463E-B5EE-33C63A40CF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5979591" cy="6858000"/>
          </a:xfrm>
          <a:custGeom>
            <a:avLst/>
            <a:gdLst>
              <a:gd name="connsiteX0" fmla="*/ 7092985 w 7092985"/>
              <a:gd name="connsiteY0" fmla="*/ 6858000 h 6858000"/>
              <a:gd name="connsiteX1" fmla="*/ 0 w 7092985"/>
              <a:gd name="connsiteY1" fmla="*/ 6858000 h 6858000"/>
              <a:gd name="connsiteX2" fmla="*/ 0 w 7092985"/>
              <a:gd name="connsiteY2" fmla="*/ 0 h 6858000"/>
              <a:gd name="connsiteX3" fmla="*/ 3916831 w 709298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92985" h="6858000">
                <a:moveTo>
                  <a:pt x="709298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3916831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3DA2834-A7D3-4794-ADC6-1AC7719AE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4088"/>
            <a:ext cx="3529953" cy="2980944"/>
          </a:xfrm>
        </p:spPr>
        <p:txBody>
          <a:bodyPr>
            <a:normAutofit/>
          </a:bodyPr>
          <a:lstStyle/>
          <a:p>
            <a:r>
              <a:rPr lang="sv-SE">
                <a:solidFill>
                  <a:schemeClr val="bg1"/>
                </a:solidFill>
              </a:rPr>
              <a:t>Bra sak att börja med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422542C-858F-487E-A5BF-BADE54A0E1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2410" y="704088"/>
            <a:ext cx="5660935" cy="524865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sv-SE" sz="2400" b="1" dirty="0"/>
              <a:t>Upprätta en systemlista för kommunen</a:t>
            </a:r>
          </a:p>
          <a:p>
            <a:r>
              <a:rPr lang="sv-SE" sz="2200" dirty="0"/>
              <a:t>Vilka uppgifter ska vara med?</a:t>
            </a:r>
          </a:p>
          <a:p>
            <a:pPr lvl="1"/>
            <a:r>
              <a:rPr lang="sv-SE" sz="2200" dirty="0"/>
              <a:t>Namn på systemet och kort beskrivning</a:t>
            </a:r>
          </a:p>
          <a:p>
            <a:pPr lvl="1"/>
            <a:r>
              <a:rPr lang="sv-SE" sz="2200" dirty="0"/>
              <a:t>Leverantör (namn + kontaktperson)</a:t>
            </a:r>
          </a:p>
          <a:p>
            <a:pPr lvl="1"/>
            <a:r>
              <a:rPr lang="sv-SE" sz="2200" dirty="0"/>
              <a:t>Driftsform</a:t>
            </a:r>
          </a:p>
          <a:p>
            <a:pPr lvl="1"/>
            <a:r>
              <a:rPr lang="sv-SE" sz="2200" dirty="0"/>
              <a:t>Datum för avtalsperiod</a:t>
            </a:r>
          </a:p>
          <a:p>
            <a:pPr lvl="1"/>
            <a:r>
              <a:rPr lang="sv-SE" sz="2200" dirty="0"/>
              <a:t>Ansvarig förvaltning (eller gemensamt)</a:t>
            </a:r>
          </a:p>
          <a:p>
            <a:pPr lvl="1"/>
            <a:r>
              <a:rPr lang="sv-SE" sz="2200" dirty="0"/>
              <a:t>Systemförvaltare + ägare</a:t>
            </a:r>
          </a:p>
          <a:p>
            <a:pPr lvl="1"/>
            <a:r>
              <a:rPr lang="sv-SE" sz="2200" dirty="0"/>
              <a:t>Informationssäkerhetsklassning (värde)</a:t>
            </a:r>
          </a:p>
          <a:p>
            <a:pPr lvl="1"/>
            <a:r>
              <a:rPr lang="sv-SE" sz="2200" dirty="0"/>
              <a:t>Innehåller personuppgifter j/n</a:t>
            </a:r>
          </a:p>
          <a:p>
            <a:pPr lvl="1"/>
            <a:r>
              <a:rPr lang="sv-SE" sz="2200" dirty="0"/>
              <a:t>Har integrationer/beroenden till andra system j/n</a:t>
            </a:r>
          </a:p>
          <a:p>
            <a:pPr lvl="1"/>
            <a:r>
              <a:rPr lang="sv-SE" sz="2200" dirty="0"/>
              <a:t>…</a:t>
            </a:r>
          </a:p>
          <a:p>
            <a:endParaRPr lang="sv-SE" sz="2200" dirty="0"/>
          </a:p>
        </p:txBody>
      </p:sp>
    </p:spTree>
    <p:extLst>
      <p:ext uri="{BB962C8B-B14F-4D97-AF65-F5344CB8AC3E}">
        <p14:creationId xmlns:p14="http://schemas.microsoft.com/office/powerpoint/2010/main" val="1280488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0A5DE09-7A68-42CA-A754-F91173BDE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Att skapa en systemlista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832ACDF-6F96-4792-B076-E588C1480A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2539546"/>
          </a:xfrm>
        </p:spPr>
        <p:txBody>
          <a:bodyPr/>
          <a:lstStyle/>
          <a:p>
            <a:r>
              <a:rPr lang="sv-SE" dirty="0"/>
              <a:t>Excellista</a:t>
            </a:r>
          </a:p>
          <a:p>
            <a:pPr lvl="1"/>
            <a:r>
              <a:rPr lang="sv-SE" dirty="0">
                <a:solidFill>
                  <a:srgbClr val="00B050"/>
                </a:solidFill>
              </a:rPr>
              <a:t>Enkelt att komma igång</a:t>
            </a:r>
          </a:p>
          <a:p>
            <a:pPr lvl="1"/>
            <a:r>
              <a:rPr lang="sv-SE" dirty="0">
                <a:solidFill>
                  <a:srgbClr val="00B050"/>
                </a:solidFill>
              </a:rPr>
              <a:t>Lätt att sprida</a:t>
            </a:r>
          </a:p>
          <a:p>
            <a:pPr lvl="1"/>
            <a:r>
              <a:rPr lang="sv-SE" dirty="0">
                <a:solidFill>
                  <a:srgbClr val="00B050"/>
                </a:solidFill>
              </a:rPr>
              <a:t>Bra första steg som ger snabb effekt</a:t>
            </a:r>
          </a:p>
          <a:p>
            <a:pPr lvl="1"/>
            <a:r>
              <a:rPr lang="sv-SE" dirty="0">
                <a:solidFill>
                  <a:srgbClr val="FF0000"/>
                </a:solidFill>
              </a:rPr>
              <a:t>Kopior ger inkonsistens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1547CAB6-DC36-46A2-A570-2D9D0E8D9A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2539546"/>
          </a:xfrm>
        </p:spPr>
        <p:txBody>
          <a:bodyPr/>
          <a:lstStyle/>
          <a:p>
            <a:r>
              <a:rPr lang="sv-SE" dirty="0"/>
              <a:t>Systemstöd</a:t>
            </a:r>
          </a:p>
          <a:p>
            <a:pPr lvl="1"/>
            <a:r>
              <a:rPr lang="sv-SE" dirty="0">
                <a:solidFill>
                  <a:srgbClr val="00B050"/>
                </a:solidFill>
              </a:rPr>
              <a:t>En källa för information</a:t>
            </a:r>
          </a:p>
          <a:p>
            <a:pPr lvl="1"/>
            <a:r>
              <a:rPr lang="sv-SE" dirty="0">
                <a:solidFill>
                  <a:srgbClr val="00B050"/>
                </a:solidFill>
              </a:rPr>
              <a:t>Behörighetsstyrning möjlig</a:t>
            </a:r>
          </a:p>
          <a:p>
            <a:pPr lvl="1"/>
            <a:r>
              <a:rPr lang="sv-SE" dirty="0">
                <a:solidFill>
                  <a:srgbClr val="00B050"/>
                </a:solidFill>
              </a:rPr>
              <a:t>Automatisering möjlig</a:t>
            </a:r>
          </a:p>
          <a:p>
            <a:pPr lvl="1"/>
            <a:r>
              <a:rPr lang="sv-SE" dirty="0">
                <a:solidFill>
                  <a:srgbClr val="FF0000"/>
                </a:solidFill>
              </a:rPr>
              <a:t>Dyrare att komma igång</a:t>
            </a:r>
          </a:p>
          <a:p>
            <a:pPr lvl="1"/>
            <a:r>
              <a:rPr lang="sv-SE" dirty="0">
                <a:solidFill>
                  <a:srgbClr val="FF0000"/>
                </a:solidFill>
              </a:rPr>
              <a:t>Dyrare över tid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6FB3E9CF-11DC-4D9C-818B-7453B136F957}"/>
              </a:ext>
            </a:extLst>
          </p:cNvPr>
          <p:cNvSpPr/>
          <p:nvPr/>
        </p:nvSpPr>
        <p:spPr>
          <a:xfrm>
            <a:off x="0" y="5432715"/>
            <a:ext cx="12192000" cy="13255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020AD25D-8B7B-4E32-8607-4E6F2297C194}"/>
              </a:ext>
            </a:extLst>
          </p:cNvPr>
          <p:cNvSpPr/>
          <p:nvPr/>
        </p:nvSpPr>
        <p:spPr>
          <a:xfrm>
            <a:off x="0" y="5508572"/>
            <a:ext cx="12192000" cy="1174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646A18A7-E54F-43A3-BA77-B26794A601EB}"/>
              </a:ext>
            </a:extLst>
          </p:cNvPr>
          <p:cNvSpPr/>
          <p:nvPr/>
        </p:nvSpPr>
        <p:spPr>
          <a:xfrm>
            <a:off x="0" y="5566445"/>
            <a:ext cx="12192000" cy="1058101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53E04917-0082-4A85-9F22-CEDAD957837D}"/>
              </a:ext>
            </a:extLst>
          </p:cNvPr>
          <p:cNvSpPr txBox="1">
            <a:spLocks/>
          </p:cNvSpPr>
          <p:nvPr/>
        </p:nvSpPr>
        <p:spPr>
          <a:xfrm>
            <a:off x="581891" y="5432715"/>
            <a:ext cx="1143089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Oavsett val så behöver systemlistan förvaltas</a:t>
            </a:r>
            <a:endParaRPr lang="sv-S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7878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55CD764-972B-4CA5-A885-53E55C63E1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4165AB3-7006-4430-BCE3-25476BE133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020887" cy="64916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0A5DE09-7A68-42CA-A754-F91173BDE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1209086"/>
            <a:ext cx="3876848" cy="4064925"/>
          </a:xfrm>
        </p:spPr>
        <p:txBody>
          <a:bodyPr anchor="ctr">
            <a:normAutofit/>
          </a:bodyPr>
          <a:lstStyle/>
          <a:p>
            <a:r>
              <a:rPr lang="sv-SE" sz="5000"/>
              <a:t>Andra kopplingar som kan vara av intresse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1999B20-6058-4C55-882E-A1FB050B6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167" y="2569464"/>
            <a:ext cx="242107" cy="1340860"/>
            <a:chOff x="56167" y="2761488"/>
            <a:chExt cx="242107" cy="1340860"/>
          </a:xfrm>
        </p:grpSpPr>
        <p:sp>
          <p:nvSpPr>
            <p:cNvPr id="14" name="Rectangle 2">
              <a:extLst>
                <a:ext uri="{FF2B5EF4-FFF2-40B4-BE49-F238E27FC236}">
                  <a16:creationId xmlns:a16="http://schemas.microsoft.com/office/drawing/2014/main" id="{168AC90C-344A-4A64-BC4B-AEE98034B0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33124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59">
              <a:extLst>
                <a:ext uri="{FF2B5EF4-FFF2-40B4-BE49-F238E27FC236}">
                  <a16:creationId xmlns:a16="http://schemas.microsoft.com/office/drawing/2014/main" id="{47AEB9AE-7E63-42CA-A3E5-F8EF7D8CA0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33124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2">
              <a:extLst>
                <a:ext uri="{FF2B5EF4-FFF2-40B4-BE49-F238E27FC236}">
                  <a16:creationId xmlns:a16="http://schemas.microsoft.com/office/drawing/2014/main" id="{076031FA-B93F-4A7D-AE66-85ADC613EB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18913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59">
              <a:extLst>
                <a:ext uri="{FF2B5EF4-FFF2-40B4-BE49-F238E27FC236}">
                  <a16:creationId xmlns:a16="http://schemas.microsoft.com/office/drawing/2014/main" id="{0C1FC8D1-E08A-4B12-A48F-BF225E5B0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18913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2">
              <a:extLst>
                <a:ext uri="{FF2B5EF4-FFF2-40B4-BE49-F238E27FC236}">
                  <a16:creationId xmlns:a16="http://schemas.microsoft.com/office/drawing/2014/main" id="{F62D5F69-2C82-4007-8EF0-EBC9C23501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04701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59">
              <a:extLst>
                <a:ext uri="{FF2B5EF4-FFF2-40B4-BE49-F238E27FC236}">
                  <a16:creationId xmlns:a16="http://schemas.microsoft.com/office/drawing/2014/main" id="{677FAED6-5057-4B80-B1CF-196DC022B7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04701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2">
              <a:extLst>
                <a:ext uri="{FF2B5EF4-FFF2-40B4-BE49-F238E27FC236}">
                  <a16:creationId xmlns:a16="http://schemas.microsoft.com/office/drawing/2014/main" id="{CE77C39F-572F-4435-85B4-9E9A35CFE2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290490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59">
              <a:extLst>
                <a:ext uri="{FF2B5EF4-FFF2-40B4-BE49-F238E27FC236}">
                  <a16:creationId xmlns:a16="http://schemas.microsoft.com/office/drawing/2014/main" id="{B3283BD4-0BC4-41D1-B09B-CBDC4292CD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90490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">
              <a:extLst>
                <a:ext uri="{FF2B5EF4-FFF2-40B4-BE49-F238E27FC236}">
                  <a16:creationId xmlns:a16="http://schemas.microsoft.com/office/drawing/2014/main" id="{BA3E687B-951E-45B2-BEFE-4CBEB325FE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276279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59">
              <a:extLst>
                <a:ext uri="{FF2B5EF4-FFF2-40B4-BE49-F238E27FC236}">
                  <a16:creationId xmlns:a16="http://schemas.microsoft.com/office/drawing/2014/main" id="{A49870CA-6E02-4787-82A6-28C0CB6B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76279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">
              <a:extLst>
                <a:ext uri="{FF2B5EF4-FFF2-40B4-BE49-F238E27FC236}">
                  <a16:creationId xmlns:a16="http://schemas.microsoft.com/office/drawing/2014/main" id="{5639C028-DD6E-4E69-AE6E-1CC158EDC9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40418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59">
              <a:extLst>
                <a:ext uri="{FF2B5EF4-FFF2-40B4-BE49-F238E27FC236}">
                  <a16:creationId xmlns:a16="http://schemas.microsoft.com/office/drawing/2014/main" id="{B1CD1FE8-3027-45AA-AD53-5B131FB03D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40418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">
              <a:extLst>
                <a:ext uri="{FF2B5EF4-FFF2-40B4-BE49-F238E27FC236}">
                  <a16:creationId xmlns:a16="http://schemas.microsoft.com/office/drawing/2014/main" id="{1FD2B706-0BB9-4A30-9206-252E09AE03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89970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59">
              <a:extLst>
                <a:ext uri="{FF2B5EF4-FFF2-40B4-BE49-F238E27FC236}">
                  <a16:creationId xmlns:a16="http://schemas.microsoft.com/office/drawing/2014/main" id="{D5783E13-BA0A-4F1E-A4F0-BFC9FF1035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89970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">
              <a:extLst>
                <a:ext uri="{FF2B5EF4-FFF2-40B4-BE49-F238E27FC236}">
                  <a16:creationId xmlns:a16="http://schemas.microsoft.com/office/drawing/2014/main" id="{D0847D6C-8036-43A9-BA3E-D1E8928882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75758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59">
              <a:extLst>
                <a:ext uri="{FF2B5EF4-FFF2-40B4-BE49-F238E27FC236}">
                  <a16:creationId xmlns:a16="http://schemas.microsoft.com/office/drawing/2014/main" id="{1D610CBF-7C35-498A-9BDD-A2954A7CAB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75758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">
              <a:extLst>
                <a:ext uri="{FF2B5EF4-FFF2-40B4-BE49-F238E27FC236}">
                  <a16:creationId xmlns:a16="http://schemas.microsoft.com/office/drawing/2014/main" id="{BCB60915-0422-4144-87E9-2289DBC045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61547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59">
              <a:extLst>
                <a:ext uri="{FF2B5EF4-FFF2-40B4-BE49-F238E27FC236}">
                  <a16:creationId xmlns:a16="http://schemas.microsoft.com/office/drawing/2014/main" id="{9D64F486-DA93-45CE-9075-4110C67F10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61547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2">
              <a:extLst>
                <a:ext uri="{FF2B5EF4-FFF2-40B4-BE49-F238E27FC236}">
                  <a16:creationId xmlns:a16="http://schemas.microsoft.com/office/drawing/2014/main" id="{DA8356F6-E822-44E0-8A11-33E5A5432E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47336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59">
              <a:extLst>
                <a:ext uri="{FF2B5EF4-FFF2-40B4-BE49-F238E27FC236}">
                  <a16:creationId xmlns:a16="http://schemas.microsoft.com/office/drawing/2014/main" id="{C825C106-0BD3-41C1-8520-50F54BD675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47336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E3E51905-F374-4E1A-97CF-B741584B7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01384"/>
            <a:ext cx="12192000" cy="3566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Platshållare för innehåll 2">
            <a:extLst>
              <a:ext uri="{FF2B5EF4-FFF2-40B4-BE49-F238E27FC236}">
                <a16:creationId xmlns:a16="http://schemas.microsoft.com/office/drawing/2014/main" id="{69EA1403-7747-4FB7-8DF4-EA34AD9B95B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4635886"/>
              </p:ext>
            </p:extLst>
          </p:nvPr>
        </p:nvGraphicFramePr>
        <p:xfrm>
          <a:off x="5614416" y="457200"/>
          <a:ext cx="6117336" cy="5696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460928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87F4F1C-8D3D-4EC1-B72D-A0470A5A0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1E3DD61-64DB-46AD-B249-E273CD86B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296011"/>
            <a:ext cx="12192000" cy="3561989"/>
            <a:chOff x="0" y="3296011"/>
            <a:chExt cx="12192000" cy="3561989"/>
          </a:xfrm>
          <a:effectLst>
            <a:outerShdw blurRad="254000" dist="152400" dir="16200000" rotWithShape="0">
              <a:prstClr val="black">
                <a:alpha val="10000"/>
              </a:prstClr>
            </a:outerShdw>
          </a:effectLst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0D7053D3-590A-4E94-B092-C96EAF744C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3681702"/>
              <a:ext cx="12192000" cy="3176298"/>
              <a:chOff x="0" y="3681702"/>
              <a:chExt cx="12192000" cy="3176298"/>
            </a:xfrm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2EB67199-6FF0-4DED-89D1-BAEA95F9F5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681702"/>
                <a:ext cx="12192000" cy="3176298"/>
              </a:xfrm>
              <a:custGeom>
                <a:avLst/>
                <a:gdLst>
                  <a:gd name="connsiteX0" fmla="*/ 12192000 w 12192000"/>
                  <a:gd name="connsiteY0" fmla="*/ 0 h 3176298"/>
                  <a:gd name="connsiteX1" fmla="*/ 12192000 w 12192000"/>
                  <a:gd name="connsiteY1" fmla="*/ 3176298 h 3176298"/>
                  <a:gd name="connsiteX2" fmla="*/ 0 w 12192000"/>
                  <a:gd name="connsiteY2" fmla="*/ 3176298 h 3176298"/>
                  <a:gd name="connsiteX3" fmla="*/ 0 w 12192000"/>
                  <a:gd name="connsiteY3" fmla="*/ 2264980 h 3176298"/>
                  <a:gd name="connsiteX4" fmla="*/ 544 w 12192000"/>
                  <a:gd name="connsiteY4" fmla="*/ 2264980 h 3176298"/>
                  <a:gd name="connsiteX5" fmla="*/ 544 w 12192000"/>
                  <a:gd name="connsiteY5" fmla="*/ 2392219 h 3176298"/>
                  <a:gd name="connsiteX6" fmla="*/ 61197 w 12192000"/>
                  <a:gd name="connsiteY6" fmla="*/ 2387448 h 3176298"/>
                  <a:gd name="connsiteX7" fmla="*/ 119613 w 12192000"/>
                  <a:gd name="connsiteY7" fmla="*/ 2369945 h 3176298"/>
                  <a:gd name="connsiteX8" fmla="*/ 172384 w 12192000"/>
                  <a:gd name="connsiteY8" fmla="*/ 2347084 h 3176298"/>
                  <a:gd name="connsiteX9" fmla="*/ 274873 w 12192000"/>
                  <a:gd name="connsiteY9" fmla="*/ 2336988 h 3176298"/>
                  <a:gd name="connsiteX10" fmla="*/ 307259 w 12192000"/>
                  <a:gd name="connsiteY10" fmla="*/ 2331461 h 3176298"/>
                  <a:gd name="connsiteX11" fmla="*/ 394511 w 12192000"/>
                  <a:gd name="connsiteY11" fmla="*/ 2308601 h 3176298"/>
                  <a:gd name="connsiteX12" fmla="*/ 494337 w 12192000"/>
                  <a:gd name="connsiteY12" fmla="*/ 2268213 h 3176298"/>
                  <a:gd name="connsiteX13" fmla="*/ 546917 w 12192000"/>
                  <a:gd name="connsiteY13" fmla="*/ 2283264 h 3176298"/>
                  <a:gd name="connsiteX14" fmla="*/ 730754 w 12192000"/>
                  <a:gd name="connsiteY14" fmla="*/ 2240780 h 3176298"/>
                  <a:gd name="connsiteX15" fmla="*/ 785432 w 12192000"/>
                  <a:gd name="connsiteY15" fmla="*/ 2218682 h 3176298"/>
                  <a:gd name="connsiteX16" fmla="*/ 801053 w 12192000"/>
                  <a:gd name="connsiteY16" fmla="*/ 2204013 h 3176298"/>
                  <a:gd name="connsiteX17" fmla="*/ 858205 w 12192000"/>
                  <a:gd name="connsiteY17" fmla="*/ 2169532 h 3176298"/>
                  <a:gd name="connsiteX18" fmla="*/ 949646 w 12192000"/>
                  <a:gd name="connsiteY18" fmla="*/ 2157340 h 3176298"/>
                  <a:gd name="connsiteX19" fmla="*/ 960887 w 12192000"/>
                  <a:gd name="connsiteY19" fmla="*/ 2150099 h 3176298"/>
                  <a:gd name="connsiteX20" fmla="*/ 977653 w 12192000"/>
                  <a:gd name="connsiteY20" fmla="*/ 2138480 h 3176298"/>
                  <a:gd name="connsiteX21" fmla="*/ 1071762 w 12192000"/>
                  <a:gd name="connsiteY21" fmla="*/ 2117905 h 3176298"/>
                  <a:gd name="connsiteX22" fmla="*/ 1092527 w 12192000"/>
                  <a:gd name="connsiteY22" fmla="*/ 2111428 h 3176298"/>
                  <a:gd name="connsiteX23" fmla="*/ 1109865 w 12192000"/>
                  <a:gd name="connsiteY23" fmla="*/ 2100568 h 3176298"/>
                  <a:gd name="connsiteX24" fmla="*/ 1162823 w 12192000"/>
                  <a:gd name="connsiteY24" fmla="*/ 2075613 h 3176298"/>
                  <a:gd name="connsiteX25" fmla="*/ 1206641 w 12192000"/>
                  <a:gd name="connsiteY25" fmla="*/ 2074851 h 3176298"/>
                  <a:gd name="connsiteX26" fmla="*/ 1267411 w 12192000"/>
                  <a:gd name="connsiteY26" fmla="*/ 2060753 h 3176298"/>
                  <a:gd name="connsiteX27" fmla="*/ 1380762 w 12192000"/>
                  <a:gd name="connsiteY27" fmla="*/ 2046847 h 3176298"/>
                  <a:gd name="connsiteX28" fmla="*/ 1404006 w 12192000"/>
                  <a:gd name="connsiteY28" fmla="*/ 2038844 h 3176298"/>
                  <a:gd name="connsiteX29" fmla="*/ 1544598 w 12192000"/>
                  <a:gd name="connsiteY29" fmla="*/ 2000932 h 3176298"/>
                  <a:gd name="connsiteX30" fmla="*/ 1657188 w 12192000"/>
                  <a:gd name="connsiteY30" fmla="*/ 2001697 h 3176298"/>
                  <a:gd name="connsiteX31" fmla="*/ 1665950 w 12192000"/>
                  <a:gd name="connsiteY31" fmla="*/ 2003411 h 3176298"/>
                  <a:gd name="connsiteX32" fmla="*/ 1709006 w 12192000"/>
                  <a:gd name="connsiteY32" fmla="*/ 2015983 h 3176298"/>
                  <a:gd name="connsiteX33" fmla="*/ 1775684 w 12192000"/>
                  <a:gd name="connsiteY33" fmla="*/ 2012555 h 3176298"/>
                  <a:gd name="connsiteX34" fmla="*/ 1821596 w 12192000"/>
                  <a:gd name="connsiteY34" fmla="*/ 1995218 h 3176298"/>
                  <a:gd name="connsiteX35" fmla="*/ 1878748 w 12192000"/>
                  <a:gd name="connsiteY35" fmla="*/ 1994457 h 3176298"/>
                  <a:gd name="connsiteX36" fmla="*/ 1944092 w 12192000"/>
                  <a:gd name="connsiteY36" fmla="*/ 2005315 h 3176298"/>
                  <a:gd name="connsiteX37" fmla="*/ 1973429 w 12192000"/>
                  <a:gd name="connsiteY37" fmla="*/ 2007601 h 3176298"/>
                  <a:gd name="connsiteX38" fmla="*/ 2054013 w 12192000"/>
                  <a:gd name="connsiteY38" fmla="*/ 2030082 h 3176298"/>
                  <a:gd name="connsiteX39" fmla="*/ 2102021 w 12192000"/>
                  <a:gd name="connsiteY39" fmla="*/ 2024557 h 3176298"/>
                  <a:gd name="connsiteX40" fmla="*/ 2149267 w 12192000"/>
                  <a:gd name="connsiteY40" fmla="*/ 2009697 h 3176298"/>
                  <a:gd name="connsiteX41" fmla="*/ 2179556 w 12192000"/>
                  <a:gd name="connsiteY41" fmla="*/ 1995409 h 3176298"/>
                  <a:gd name="connsiteX42" fmla="*/ 2240710 w 12192000"/>
                  <a:gd name="connsiteY42" fmla="*/ 1985312 h 3176298"/>
                  <a:gd name="connsiteX43" fmla="*/ 2251948 w 12192000"/>
                  <a:gd name="connsiteY43" fmla="*/ 1986836 h 3176298"/>
                  <a:gd name="connsiteX44" fmla="*/ 2434456 w 12192000"/>
                  <a:gd name="connsiteY44" fmla="*/ 1999410 h 3176298"/>
                  <a:gd name="connsiteX45" fmla="*/ 2506847 w 12192000"/>
                  <a:gd name="connsiteY45" fmla="*/ 2019603 h 3176298"/>
                  <a:gd name="connsiteX46" fmla="*/ 2522279 w 12192000"/>
                  <a:gd name="connsiteY46" fmla="*/ 2022080 h 3176298"/>
                  <a:gd name="connsiteX47" fmla="*/ 2676398 w 12192000"/>
                  <a:gd name="connsiteY47" fmla="*/ 2044751 h 3176298"/>
                  <a:gd name="connsiteX48" fmla="*/ 2693543 w 12192000"/>
                  <a:gd name="connsiteY48" fmla="*/ 2045703 h 3176298"/>
                  <a:gd name="connsiteX49" fmla="*/ 2741360 w 12192000"/>
                  <a:gd name="connsiteY49" fmla="*/ 2041701 h 3176298"/>
                  <a:gd name="connsiteX50" fmla="*/ 2854140 w 12192000"/>
                  <a:gd name="connsiteY50" fmla="*/ 2082851 h 3176298"/>
                  <a:gd name="connsiteX51" fmla="*/ 2967110 w 12192000"/>
                  <a:gd name="connsiteY51" fmla="*/ 2096949 h 3176298"/>
                  <a:gd name="connsiteX52" fmla="*/ 3029216 w 12192000"/>
                  <a:gd name="connsiteY52" fmla="*/ 2096757 h 3176298"/>
                  <a:gd name="connsiteX53" fmla="*/ 3073604 w 12192000"/>
                  <a:gd name="connsiteY53" fmla="*/ 2106856 h 3176298"/>
                  <a:gd name="connsiteX54" fmla="*/ 3182763 w 12192000"/>
                  <a:gd name="connsiteY54" fmla="*/ 2137527 h 3176298"/>
                  <a:gd name="connsiteX55" fmla="*/ 3234202 w 12192000"/>
                  <a:gd name="connsiteY55" fmla="*/ 2142289 h 3176298"/>
                  <a:gd name="connsiteX56" fmla="*/ 3288877 w 12192000"/>
                  <a:gd name="connsiteY56" fmla="*/ 2152578 h 3176298"/>
                  <a:gd name="connsiteX57" fmla="*/ 3424135 w 12192000"/>
                  <a:gd name="connsiteY57" fmla="*/ 2198680 h 3176298"/>
                  <a:gd name="connsiteX58" fmla="*/ 3534629 w 12192000"/>
                  <a:gd name="connsiteY58" fmla="*/ 2196013 h 3176298"/>
                  <a:gd name="connsiteX59" fmla="*/ 3605116 w 12192000"/>
                  <a:gd name="connsiteY59" fmla="*/ 2196583 h 3176298"/>
                  <a:gd name="connsiteX60" fmla="*/ 3689131 w 12192000"/>
                  <a:gd name="connsiteY60" fmla="*/ 2211824 h 3176298"/>
                  <a:gd name="connsiteX61" fmla="*/ 3757902 w 12192000"/>
                  <a:gd name="connsiteY61" fmla="*/ 2234114 h 3176298"/>
                  <a:gd name="connsiteX62" fmla="*/ 3852966 w 12192000"/>
                  <a:gd name="connsiteY62" fmla="*/ 2251831 h 3176298"/>
                  <a:gd name="connsiteX63" fmla="*/ 3947648 w 12192000"/>
                  <a:gd name="connsiteY63" fmla="*/ 2285932 h 3176298"/>
                  <a:gd name="connsiteX64" fmla="*/ 4013753 w 12192000"/>
                  <a:gd name="connsiteY64" fmla="*/ 2312031 h 3176298"/>
                  <a:gd name="connsiteX65" fmla="*/ 4105766 w 12192000"/>
                  <a:gd name="connsiteY65" fmla="*/ 2335082 h 3176298"/>
                  <a:gd name="connsiteX66" fmla="*/ 4246551 w 12192000"/>
                  <a:gd name="connsiteY66" fmla="*/ 2351274 h 3176298"/>
                  <a:gd name="connsiteX67" fmla="*/ 4311323 w 12192000"/>
                  <a:gd name="connsiteY67" fmla="*/ 2352991 h 3176298"/>
                  <a:gd name="connsiteX68" fmla="*/ 4413817 w 12192000"/>
                  <a:gd name="connsiteY68" fmla="*/ 2390899 h 3176298"/>
                  <a:gd name="connsiteX69" fmla="*/ 4457632 w 12192000"/>
                  <a:gd name="connsiteY69" fmla="*/ 2409188 h 3176298"/>
                  <a:gd name="connsiteX70" fmla="*/ 4497068 w 12192000"/>
                  <a:gd name="connsiteY70" fmla="*/ 2393947 h 3176298"/>
                  <a:gd name="connsiteX71" fmla="*/ 4522596 w 12192000"/>
                  <a:gd name="connsiteY71" fmla="*/ 2376421 h 3176298"/>
                  <a:gd name="connsiteX72" fmla="*/ 4603368 w 12192000"/>
                  <a:gd name="connsiteY72" fmla="*/ 2391282 h 3176298"/>
                  <a:gd name="connsiteX73" fmla="*/ 4689098 w 12192000"/>
                  <a:gd name="connsiteY73" fmla="*/ 2406903 h 3176298"/>
                  <a:gd name="connsiteX74" fmla="*/ 4719697 w 12192000"/>
                  <a:gd name="connsiteY74" fmla="*/ 2413428 h 3176298"/>
                  <a:gd name="connsiteX75" fmla="*/ 4726469 w 12192000"/>
                  <a:gd name="connsiteY75" fmla="*/ 2414298 h 3176298"/>
                  <a:gd name="connsiteX76" fmla="*/ 4785776 w 12192000"/>
                  <a:gd name="connsiteY76" fmla="*/ 2414298 h 3176298"/>
                  <a:gd name="connsiteX77" fmla="*/ 4788661 w 12192000"/>
                  <a:gd name="connsiteY77" fmla="*/ 2414047 h 3176298"/>
                  <a:gd name="connsiteX78" fmla="*/ 4827024 w 12192000"/>
                  <a:gd name="connsiteY78" fmla="*/ 2408999 h 3176298"/>
                  <a:gd name="connsiteX79" fmla="*/ 4887415 w 12192000"/>
                  <a:gd name="connsiteY79" fmla="*/ 2405570 h 3176298"/>
                  <a:gd name="connsiteX80" fmla="*/ 4936184 w 12192000"/>
                  <a:gd name="connsiteY80" fmla="*/ 2395853 h 3176298"/>
                  <a:gd name="connsiteX81" fmla="*/ 4953328 w 12192000"/>
                  <a:gd name="connsiteY81" fmla="*/ 2390138 h 3176298"/>
                  <a:gd name="connsiteX82" fmla="*/ 5089162 w 12192000"/>
                  <a:gd name="connsiteY82" fmla="*/ 2345560 h 3176298"/>
                  <a:gd name="connsiteX83" fmla="*/ 5234326 w 12192000"/>
                  <a:gd name="connsiteY83" fmla="*/ 2309935 h 3176298"/>
                  <a:gd name="connsiteX84" fmla="*/ 5328438 w 12192000"/>
                  <a:gd name="connsiteY84" fmla="*/ 2332416 h 3176298"/>
                  <a:gd name="connsiteX85" fmla="*/ 5363491 w 12192000"/>
                  <a:gd name="connsiteY85" fmla="*/ 2332034 h 3176298"/>
                  <a:gd name="connsiteX86" fmla="*/ 5524660 w 12192000"/>
                  <a:gd name="connsiteY86" fmla="*/ 2337178 h 3176298"/>
                  <a:gd name="connsiteX87" fmla="*/ 5553045 w 12192000"/>
                  <a:gd name="connsiteY87" fmla="*/ 2342701 h 3176298"/>
                  <a:gd name="connsiteX88" fmla="*/ 5706401 w 12192000"/>
                  <a:gd name="connsiteY88" fmla="*/ 2320032 h 3176298"/>
                  <a:gd name="connsiteX89" fmla="*/ 5762029 w 12192000"/>
                  <a:gd name="connsiteY89" fmla="*/ 2316221 h 3176298"/>
                  <a:gd name="connsiteX90" fmla="*/ 5813276 w 12192000"/>
                  <a:gd name="connsiteY90" fmla="*/ 2309935 h 3176298"/>
                  <a:gd name="connsiteX91" fmla="*/ 5884906 w 12192000"/>
                  <a:gd name="connsiteY91" fmla="*/ 2308411 h 3176298"/>
                  <a:gd name="connsiteX92" fmla="*/ 5959204 w 12192000"/>
                  <a:gd name="connsiteY92" fmla="*/ 2311269 h 3176298"/>
                  <a:gd name="connsiteX93" fmla="*/ 6042072 w 12192000"/>
                  <a:gd name="connsiteY93" fmla="*/ 2310697 h 3176298"/>
                  <a:gd name="connsiteX94" fmla="*/ 6074842 w 12192000"/>
                  <a:gd name="connsiteY94" fmla="*/ 2305745 h 3176298"/>
                  <a:gd name="connsiteX95" fmla="*/ 6163425 w 12192000"/>
                  <a:gd name="connsiteY95" fmla="*/ 2309172 h 3176298"/>
                  <a:gd name="connsiteX96" fmla="*/ 6209909 w 12192000"/>
                  <a:gd name="connsiteY96" fmla="*/ 2303459 h 3176298"/>
                  <a:gd name="connsiteX97" fmla="*/ 6286493 w 12192000"/>
                  <a:gd name="connsiteY97" fmla="*/ 2302315 h 3176298"/>
                  <a:gd name="connsiteX98" fmla="*/ 6311449 w 12192000"/>
                  <a:gd name="connsiteY98" fmla="*/ 2300980 h 3176298"/>
                  <a:gd name="connsiteX99" fmla="*/ 6333739 w 12192000"/>
                  <a:gd name="connsiteY99" fmla="*/ 2300218 h 3176298"/>
                  <a:gd name="connsiteX100" fmla="*/ 6410131 w 12192000"/>
                  <a:gd name="connsiteY100" fmla="*/ 2315841 h 3176298"/>
                  <a:gd name="connsiteX101" fmla="*/ 6477951 w 12192000"/>
                  <a:gd name="connsiteY101" fmla="*/ 2316793 h 3176298"/>
                  <a:gd name="connsiteX102" fmla="*/ 6596828 w 12192000"/>
                  <a:gd name="connsiteY102" fmla="*/ 2329368 h 3176298"/>
                  <a:gd name="connsiteX103" fmla="*/ 6623118 w 12192000"/>
                  <a:gd name="connsiteY103" fmla="*/ 2324985 h 3176298"/>
                  <a:gd name="connsiteX104" fmla="*/ 6705417 w 12192000"/>
                  <a:gd name="connsiteY104" fmla="*/ 2323272 h 3176298"/>
                  <a:gd name="connsiteX105" fmla="*/ 6752283 w 12192000"/>
                  <a:gd name="connsiteY105" fmla="*/ 2321937 h 3176298"/>
                  <a:gd name="connsiteX106" fmla="*/ 6810195 w 12192000"/>
                  <a:gd name="connsiteY106" fmla="*/ 2331082 h 3176298"/>
                  <a:gd name="connsiteX107" fmla="*/ 6910782 w 12192000"/>
                  <a:gd name="connsiteY107" fmla="*/ 2350512 h 3176298"/>
                  <a:gd name="connsiteX108" fmla="*/ 6937263 w 12192000"/>
                  <a:gd name="connsiteY108" fmla="*/ 2353561 h 3176298"/>
                  <a:gd name="connsiteX109" fmla="*/ 6985653 w 12192000"/>
                  <a:gd name="connsiteY109" fmla="*/ 2362897 h 3176298"/>
                  <a:gd name="connsiteX110" fmla="*/ 6994415 w 12192000"/>
                  <a:gd name="connsiteY110" fmla="*/ 2364611 h 3176298"/>
                  <a:gd name="connsiteX111" fmla="*/ 7068141 w 12192000"/>
                  <a:gd name="connsiteY111" fmla="*/ 2388234 h 3176298"/>
                  <a:gd name="connsiteX112" fmla="*/ 7106432 w 12192000"/>
                  <a:gd name="connsiteY112" fmla="*/ 2390138 h 3176298"/>
                  <a:gd name="connsiteX113" fmla="*/ 7216547 w 12192000"/>
                  <a:gd name="connsiteY113" fmla="*/ 2390330 h 3176298"/>
                  <a:gd name="connsiteX114" fmla="*/ 7263220 w 12192000"/>
                  <a:gd name="connsiteY114" fmla="*/ 2386709 h 3176298"/>
                  <a:gd name="connsiteX115" fmla="*/ 7375428 w 12192000"/>
                  <a:gd name="connsiteY115" fmla="*/ 2372803 h 3176298"/>
                  <a:gd name="connsiteX116" fmla="*/ 7445916 w 12192000"/>
                  <a:gd name="connsiteY116" fmla="*/ 2365945 h 3176298"/>
                  <a:gd name="connsiteX117" fmla="*/ 7526880 w 12192000"/>
                  <a:gd name="connsiteY117" fmla="*/ 2355084 h 3176298"/>
                  <a:gd name="connsiteX118" fmla="*/ 7619655 w 12192000"/>
                  <a:gd name="connsiteY118" fmla="*/ 2348226 h 3176298"/>
                  <a:gd name="connsiteX119" fmla="*/ 7788636 w 12192000"/>
                  <a:gd name="connsiteY119" fmla="*/ 2327461 h 3176298"/>
                  <a:gd name="connsiteX120" fmla="*/ 7952280 w 12192000"/>
                  <a:gd name="connsiteY120" fmla="*/ 2305935 h 3176298"/>
                  <a:gd name="connsiteX121" fmla="*/ 8019339 w 12192000"/>
                  <a:gd name="connsiteY121" fmla="*/ 2286884 h 3176298"/>
                  <a:gd name="connsiteX122" fmla="*/ 8137835 w 12192000"/>
                  <a:gd name="connsiteY122" fmla="*/ 2259832 h 3176298"/>
                  <a:gd name="connsiteX123" fmla="*/ 8189651 w 12192000"/>
                  <a:gd name="connsiteY123" fmla="*/ 2243639 h 3176298"/>
                  <a:gd name="connsiteX124" fmla="*/ 8313671 w 12192000"/>
                  <a:gd name="connsiteY124" fmla="*/ 2209920 h 3176298"/>
                  <a:gd name="connsiteX125" fmla="*/ 8459979 w 12192000"/>
                  <a:gd name="connsiteY125" fmla="*/ 2158864 h 3176298"/>
                  <a:gd name="connsiteX126" fmla="*/ 8516369 w 12192000"/>
                  <a:gd name="connsiteY126" fmla="*/ 2144003 h 3176298"/>
                  <a:gd name="connsiteX127" fmla="*/ 8657726 w 12192000"/>
                  <a:gd name="connsiteY127" fmla="*/ 2106284 h 3176298"/>
                  <a:gd name="connsiteX128" fmla="*/ 8711448 w 12192000"/>
                  <a:gd name="connsiteY128" fmla="*/ 2098664 h 3176298"/>
                  <a:gd name="connsiteX129" fmla="*/ 8772219 w 12192000"/>
                  <a:gd name="connsiteY129" fmla="*/ 2082280 h 3176298"/>
                  <a:gd name="connsiteX130" fmla="*/ 8845565 w 12192000"/>
                  <a:gd name="connsiteY130" fmla="*/ 2053705 h 3176298"/>
                  <a:gd name="connsiteX131" fmla="*/ 8967871 w 12192000"/>
                  <a:gd name="connsiteY131" fmla="*/ 2011221 h 3176298"/>
                  <a:gd name="connsiteX132" fmla="*/ 9015878 w 12192000"/>
                  <a:gd name="connsiteY132" fmla="*/ 2001124 h 3176298"/>
                  <a:gd name="connsiteX133" fmla="*/ 9234579 w 12192000"/>
                  <a:gd name="connsiteY133" fmla="*/ 1935209 h 3176298"/>
                  <a:gd name="connsiteX134" fmla="*/ 9346597 w 12192000"/>
                  <a:gd name="connsiteY134" fmla="*/ 1896917 h 3176298"/>
                  <a:gd name="connsiteX135" fmla="*/ 9416321 w 12192000"/>
                  <a:gd name="connsiteY135" fmla="*/ 1880724 h 3176298"/>
                  <a:gd name="connsiteX136" fmla="*/ 9477283 w 12192000"/>
                  <a:gd name="connsiteY136" fmla="*/ 1856149 h 3176298"/>
                  <a:gd name="connsiteX137" fmla="*/ 9666265 w 12192000"/>
                  <a:gd name="connsiteY137" fmla="*/ 1787186 h 3176298"/>
                  <a:gd name="connsiteX138" fmla="*/ 9754088 w 12192000"/>
                  <a:gd name="connsiteY138" fmla="*/ 1741464 h 3176298"/>
                  <a:gd name="connsiteX139" fmla="*/ 9899446 w 12192000"/>
                  <a:gd name="connsiteY139" fmla="*/ 1656880 h 3176298"/>
                  <a:gd name="connsiteX140" fmla="*/ 9993175 w 12192000"/>
                  <a:gd name="connsiteY140" fmla="*/ 1576487 h 3176298"/>
                  <a:gd name="connsiteX141" fmla="*/ 10044230 w 12192000"/>
                  <a:gd name="connsiteY141" fmla="*/ 1540480 h 3176298"/>
                  <a:gd name="connsiteX142" fmla="*/ 10131863 w 12192000"/>
                  <a:gd name="connsiteY142" fmla="*/ 1485613 h 3176298"/>
                  <a:gd name="connsiteX143" fmla="*/ 10242357 w 12192000"/>
                  <a:gd name="connsiteY143" fmla="*/ 1410555 h 3176298"/>
                  <a:gd name="connsiteX144" fmla="*/ 10363709 w 12192000"/>
                  <a:gd name="connsiteY144" fmla="*/ 1359499 h 3176298"/>
                  <a:gd name="connsiteX145" fmla="*/ 10428291 w 12192000"/>
                  <a:gd name="connsiteY145" fmla="*/ 1314920 h 3176298"/>
                  <a:gd name="connsiteX146" fmla="*/ 10490969 w 12192000"/>
                  <a:gd name="connsiteY146" fmla="*/ 1267104 h 3176298"/>
                  <a:gd name="connsiteX147" fmla="*/ 10523354 w 12192000"/>
                  <a:gd name="connsiteY147" fmla="*/ 1238337 h 3176298"/>
                  <a:gd name="connsiteX148" fmla="*/ 10590031 w 12192000"/>
                  <a:gd name="connsiteY148" fmla="*/ 1191664 h 3176298"/>
                  <a:gd name="connsiteX149" fmla="*/ 10656519 w 12192000"/>
                  <a:gd name="connsiteY149" fmla="*/ 1156038 h 3176298"/>
                  <a:gd name="connsiteX150" fmla="*/ 10703573 w 12192000"/>
                  <a:gd name="connsiteY150" fmla="*/ 1120603 h 3176298"/>
                  <a:gd name="connsiteX151" fmla="*/ 10764534 w 12192000"/>
                  <a:gd name="connsiteY151" fmla="*/ 1067643 h 3176298"/>
                  <a:gd name="connsiteX152" fmla="*/ 10850453 w 12192000"/>
                  <a:gd name="connsiteY152" fmla="*/ 1014301 h 3176298"/>
                  <a:gd name="connsiteX153" fmla="*/ 10929704 w 12192000"/>
                  <a:gd name="connsiteY153" fmla="*/ 980201 h 3176298"/>
                  <a:gd name="connsiteX154" fmla="*/ 10967423 w 12192000"/>
                  <a:gd name="connsiteY154" fmla="*/ 930289 h 3176298"/>
                  <a:gd name="connsiteX155" fmla="*/ 11058869 w 12192000"/>
                  <a:gd name="connsiteY155" fmla="*/ 838084 h 3176298"/>
                  <a:gd name="connsiteX156" fmla="*/ 11172600 w 12192000"/>
                  <a:gd name="connsiteY156" fmla="*/ 762834 h 3176298"/>
                  <a:gd name="connsiteX157" fmla="*/ 11275283 w 12192000"/>
                  <a:gd name="connsiteY157" fmla="*/ 673676 h 3176298"/>
                  <a:gd name="connsiteX158" fmla="*/ 11320623 w 12192000"/>
                  <a:gd name="connsiteY158" fmla="*/ 639195 h 3176298"/>
                  <a:gd name="connsiteX159" fmla="*/ 11374346 w 12192000"/>
                  <a:gd name="connsiteY159" fmla="*/ 601664 h 3176298"/>
                  <a:gd name="connsiteX160" fmla="*/ 11448453 w 12192000"/>
                  <a:gd name="connsiteY160" fmla="*/ 567755 h 3176298"/>
                  <a:gd name="connsiteX161" fmla="*/ 11532275 w 12192000"/>
                  <a:gd name="connsiteY161" fmla="*/ 522605 h 3176298"/>
                  <a:gd name="connsiteX162" fmla="*/ 11562947 w 12192000"/>
                  <a:gd name="connsiteY162" fmla="*/ 486598 h 3176298"/>
                  <a:gd name="connsiteX163" fmla="*/ 11672489 w 12192000"/>
                  <a:gd name="connsiteY163" fmla="*/ 335337 h 3176298"/>
                  <a:gd name="connsiteX164" fmla="*/ 11821656 w 12192000"/>
                  <a:gd name="connsiteY164" fmla="*/ 207889 h 3176298"/>
                  <a:gd name="connsiteX165" fmla="*/ 11986443 w 12192000"/>
                  <a:gd name="connsiteY165" fmla="*/ 104824 h 3176298"/>
                  <a:gd name="connsiteX166" fmla="*/ 12026448 w 12192000"/>
                  <a:gd name="connsiteY166" fmla="*/ 88821 h 3176298"/>
                  <a:gd name="connsiteX167" fmla="*/ 12160947 w 12192000"/>
                  <a:gd name="connsiteY167" fmla="*/ 28621 h 3176298"/>
                  <a:gd name="connsiteX168" fmla="*/ 12192000 w 12192000"/>
                  <a:gd name="connsiteY168" fmla="*/ 0 h 3176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12192000" h="3176298">
                    <a:moveTo>
                      <a:pt x="12192000" y="0"/>
                    </a:moveTo>
                    <a:lnTo>
                      <a:pt x="12192000" y="3176298"/>
                    </a:lnTo>
                    <a:lnTo>
                      <a:pt x="0" y="3176298"/>
                    </a:lnTo>
                    <a:lnTo>
                      <a:pt x="0" y="2264980"/>
                    </a:lnTo>
                    <a:lnTo>
                      <a:pt x="544" y="2264980"/>
                    </a:lnTo>
                    <a:lnTo>
                      <a:pt x="544" y="2392219"/>
                    </a:lnTo>
                    <a:lnTo>
                      <a:pt x="61197" y="2387448"/>
                    </a:lnTo>
                    <a:cubicBezTo>
                      <a:pt x="80794" y="2382137"/>
                      <a:pt x="99990" y="2374707"/>
                      <a:pt x="119613" y="2369945"/>
                    </a:cubicBezTo>
                    <a:cubicBezTo>
                      <a:pt x="137898" y="2365563"/>
                      <a:pt x="155046" y="2355466"/>
                      <a:pt x="172384" y="2347084"/>
                    </a:cubicBezTo>
                    <a:cubicBezTo>
                      <a:pt x="205529" y="2331082"/>
                      <a:pt x="240965" y="2341178"/>
                      <a:pt x="274873" y="2336988"/>
                    </a:cubicBezTo>
                    <a:cubicBezTo>
                      <a:pt x="285732" y="2335653"/>
                      <a:pt x="296590" y="2334130"/>
                      <a:pt x="307259" y="2331461"/>
                    </a:cubicBezTo>
                    <a:cubicBezTo>
                      <a:pt x="336408" y="2324413"/>
                      <a:pt x="366127" y="2318317"/>
                      <a:pt x="394511" y="2308601"/>
                    </a:cubicBezTo>
                    <a:cubicBezTo>
                      <a:pt x="426709" y="2297743"/>
                      <a:pt x="457572" y="2283264"/>
                      <a:pt x="494337" y="2268213"/>
                    </a:cubicBezTo>
                    <a:cubicBezTo>
                      <a:pt x="507102" y="2272024"/>
                      <a:pt x="526724" y="2282312"/>
                      <a:pt x="546917" y="2283264"/>
                    </a:cubicBezTo>
                    <a:cubicBezTo>
                      <a:pt x="611880" y="2286503"/>
                      <a:pt x="672650" y="2268786"/>
                      <a:pt x="730754" y="2240780"/>
                    </a:cubicBezTo>
                    <a:cubicBezTo>
                      <a:pt x="748471" y="2232399"/>
                      <a:pt x="767524" y="2226874"/>
                      <a:pt x="785432" y="2218682"/>
                    </a:cubicBezTo>
                    <a:cubicBezTo>
                      <a:pt x="791717" y="2215826"/>
                      <a:pt x="799909" y="2209730"/>
                      <a:pt x="801053" y="2204013"/>
                    </a:cubicBezTo>
                    <a:cubicBezTo>
                      <a:pt x="807719" y="2170866"/>
                      <a:pt x="832486" y="2171436"/>
                      <a:pt x="858205" y="2169532"/>
                    </a:cubicBezTo>
                    <a:cubicBezTo>
                      <a:pt x="888877" y="2167247"/>
                      <a:pt x="919165" y="2161912"/>
                      <a:pt x="949646" y="2157340"/>
                    </a:cubicBezTo>
                    <a:cubicBezTo>
                      <a:pt x="953648" y="2156768"/>
                      <a:pt x="957266" y="2152768"/>
                      <a:pt x="960887" y="2150099"/>
                    </a:cubicBezTo>
                    <a:cubicBezTo>
                      <a:pt x="966411" y="2146099"/>
                      <a:pt x="971554" y="2140003"/>
                      <a:pt x="977653" y="2138480"/>
                    </a:cubicBezTo>
                    <a:cubicBezTo>
                      <a:pt x="1008894" y="2131049"/>
                      <a:pt x="1040327" y="2124763"/>
                      <a:pt x="1071762" y="2117905"/>
                    </a:cubicBezTo>
                    <a:cubicBezTo>
                      <a:pt x="1078810" y="2116380"/>
                      <a:pt x="1086048" y="2114476"/>
                      <a:pt x="1092527" y="2111428"/>
                    </a:cubicBezTo>
                    <a:cubicBezTo>
                      <a:pt x="1098623" y="2108570"/>
                      <a:pt x="1103767" y="2103616"/>
                      <a:pt x="1109865" y="2100568"/>
                    </a:cubicBezTo>
                    <a:cubicBezTo>
                      <a:pt x="1126437" y="2092378"/>
                      <a:pt x="1143394" y="2084757"/>
                      <a:pt x="1162823" y="2075613"/>
                    </a:cubicBezTo>
                    <a:cubicBezTo>
                      <a:pt x="1173681" y="2092757"/>
                      <a:pt x="1188354" y="2083041"/>
                      <a:pt x="1206641" y="2074851"/>
                    </a:cubicBezTo>
                    <a:cubicBezTo>
                      <a:pt x="1225310" y="2066468"/>
                      <a:pt x="1246837" y="2063801"/>
                      <a:pt x="1267411" y="2060753"/>
                    </a:cubicBezTo>
                    <a:cubicBezTo>
                      <a:pt x="1305132" y="2055228"/>
                      <a:pt x="1343044" y="2051799"/>
                      <a:pt x="1380762" y="2046847"/>
                    </a:cubicBezTo>
                    <a:cubicBezTo>
                      <a:pt x="1388765" y="2045703"/>
                      <a:pt x="1397909" y="2043608"/>
                      <a:pt x="1404006" y="2038844"/>
                    </a:cubicBezTo>
                    <a:cubicBezTo>
                      <a:pt x="1445725" y="2006839"/>
                      <a:pt x="1496403" y="1997887"/>
                      <a:pt x="1544598" y="2000932"/>
                    </a:cubicBezTo>
                    <a:cubicBezTo>
                      <a:pt x="1582510" y="2003220"/>
                      <a:pt x="1619658" y="2004935"/>
                      <a:pt x="1657188" y="2001697"/>
                    </a:cubicBezTo>
                    <a:cubicBezTo>
                      <a:pt x="1660046" y="2001505"/>
                      <a:pt x="1663856" y="2001887"/>
                      <a:pt x="1665950" y="2003411"/>
                    </a:cubicBezTo>
                    <a:cubicBezTo>
                      <a:pt x="1678904" y="2013507"/>
                      <a:pt x="1692431" y="2014269"/>
                      <a:pt x="1709006" y="2015983"/>
                    </a:cubicBezTo>
                    <a:cubicBezTo>
                      <a:pt x="1732439" y="2018461"/>
                      <a:pt x="1753965" y="2016745"/>
                      <a:pt x="1775684" y="2012555"/>
                    </a:cubicBezTo>
                    <a:cubicBezTo>
                      <a:pt x="1791496" y="2009507"/>
                      <a:pt x="1807497" y="2003220"/>
                      <a:pt x="1821596" y="1995218"/>
                    </a:cubicBezTo>
                    <a:cubicBezTo>
                      <a:pt x="1841216" y="1983978"/>
                      <a:pt x="1860079" y="1979597"/>
                      <a:pt x="1878748" y="1994457"/>
                    </a:cubicBezTo>
                    <a:cubicBezTo>
                      <a:pt x="1898940" y="2010269"/>
                      <a:pt x="1921800" y="2004745"/>
                      <a:pt x="1944092" y="2005315"/>
                    </a:cubicBezTo>
                    <a:cubicBezTo>
                      <a:pt x="1953806" y="2005507"/>
                      <a:pt x="1964094" y="2005124"/>
                      <a:pt x="1973429" y="2007601"/>
                    </a:cubicBezTo>
                    <a:cubicBezTo>
                      <a:pt x="2000479" y="2014651"/>
                      <a:pt x="2026581" y="2025320"/>
                      <a:pt x="2054013" y="2030082"/>
                    </a:cubicBezTo>
                    <a:cubicBezTo>
                      <a:pt x="2069254" y="2032747"/>
                      <a:pt x="2086208" y="2027986"/>
                      <a:pt x="2102021" y="2024557"/>
                    </a:cubicBezTo>
                    <a:cubicBezTo>
                      <a:pt x="2118023" y="2020937"/>
                      <a:pt x="2133834" y="2015413"/>
                      <a:pt x="2149267" y="2009697"/>
                    </a:cubicBezTo>
                    <a:cubicBezTo>
                      <a:pt x="2159743" y="2005887"/>
                      <a:pt x="2171173" y="2002267"/>
                      <a:pt x="2179556" y="1995409"/>
                    </a:cubicBezTo>
                    <a:cubicBezTo>
                      <a:pt x="2198608" y="1979788"/>
                      <a:pt x="2218229" y="1977120"/>
                      <a:pt x="2240710" y="1985312"/>
                    </a:cubicBezTo>
                    <a:cubicBezTo>
                      <a:pt x="2244137" y="1986647"/>
                      <a:pt x="2248138" y="1986647"/>
                      <a:pt x="2251948" y="1986836"/>
                    </a:cubicBezTo>
                    <a:cubicBezTo>
                      <a:pt x="2312915" y="1990836"/>
                      <a:pt x="2373874" y="1993314"/>
                      <a:pt x="2434456" y="1999410"/>
                    </a:cubicBezTo>
                    <a:cubicBezTo>
                      <a:pt x="2459029" y="2001887"/>
                      <a:pt x="2482652" y="2012745"/>
                      <a:pt x="2506847" y="2019603"/>
                    </a:cubicBezTo>
                    <a:cubicBezTo>
                      <a:pt x="2511800" y="2020937"/>
                      <a:pt x="2517327" y="2023033"/>
                      <a:pt x="2522279" y="2022080"/>
                    </a:cubicBezTo>
                    <a:cubicBezTo>
                      <a:pt x="2576191" y="2012555"/>
                      <a:pt x="2626677" y="2026461"/>
                      <a:pt x="2676398" y="2044751"/>
                    </a:cubicBezTo>
                    <a:cubicBezTo>
                      <a:pt x="2681540" y="2046656"/>
                      <a:pt x="2687827" y="2046084"/>
                      <a:pt x="2693543" y="2045703"/>
                    </a:cubicBezTo>
                    <a:cubicBezTo>
                      <a:pt x="2709548" y="2044370"/>
                      <a:pt x="2726882" y="2037701"/>
                      <a:pt x="2741360" y="2041701"/>
                    </a:cubicBezTo>
                    <a:cubicBezTo>
                      <a:pt x="2779842" y="2052753"/>
                      <a:pt x="2817943" y="2066087"/>
                      <a:pt x="2854140" y="2082851"/>
                    </a:cubicBezTo>
                    <a:cubicBezTo>
                      <a:pt x="2890910" y="2099805"/>
                      <a:pt x="2925008" y="2114095"/>
                      <a:pt x="2967110" y="2096949"/>
                    </a:cubicBezTo>
                    <a:cubicBezTo>
                      <a:pt x="2985016" y="2089709"/>
                      <a:pt x="3008639" y="2094853"/>
                      <a:pt x="3029216" y="2096757"/>
                    </a:cubicBezTo>
                    <a:cubicBezTo>
                      <a:pt x="3044264" y="2098282"/>
                      <a:pt x="3058743" y="2106856"/>
                      <a:pt x="3073604" y="2106856"/>
                    </a:cubicBezTo>
                    <a:cubicBezTo>
                      <a:pt x="3113231" y="2106856"/>
                      <a:pt x="3148472" y="2116953"/>
                      <a:pt x="3182763" y="2137527"/>
                    </a:cubicBezTo>
                    <a:cubicBezTo>
                      <a:pt x="3196102" y="2145528"/>
                      <a:pt x="3216867" y="2140193"/>
                      <a:pt x="3234202" y="2142289"/>
                    </a:cubicBezTo>
                    <a:cubicBezTo>
                      <a:pt x="3252492" y="2144765"/>
                      <a:pt x="3271348" y="2147051"/>
                      <a:pt x="3288877" y="2152578"/>
                    </a:cubicBezTo>
                    <a:cubicBezTo>
                      <a:pt x="3334216" y="2167056"/>
                      <a:pt x="3378986" y="2183439"/>
                      <a:pt x="3424135" y="2198680"/>
                    </a:cubicBezTo>
                    <a:cubicBezTo>
                      <a:pt x="3461282" y="2211253"/>
                      <a:pt x="3497862" y="2201347"/>
                      <a:pt x="3534629" y="2196013"/>
                    </a:cubicBezTo>
                    <a:cubicBezTo>
                      <a:pt x="3557682" y="2192583"/>
                      <a:pt x="3579206" y="2184391"/>
                      <a:pt x="3605116" y="2196583"/>
                    </a:cubicBezTo>
                    <a:cubicBezTo>
                      <a:pt x="3629882" y="2208205"/>
                      <a:pt x="3661315" y="2205537"/>
                      <a:pt x="3689131" y="2211824"/>
                    </a:cubicBezTo>
                    <a:cubicBezTo>
                      <a:pt x="3712565" y="2217157"/>
                      <a:pt x="3735231" y="2225732"/>
                      <a:pt x="3757902" y="2234114"/>
                    </a:cubicBezTo>
                    <a:cubicBezTo>
                      <a:pt x="3788766" y="2245545"/>
                      <a:pt x="3819245" y="2257545"/>
                      <a:pt x="3852966" y="2251831"/>
                    </a:cubicBezTo>
                    <a:cubicBezTo>
                      <a:pt x="3891259" y="2245353"/>
                      <a:pt x="3917546" y="2269738"/>
                      <a:pt x="3947648" y="2285932"/>
                    </a:cubicBezTo>
                    <a:cubicBezTo>
                      <a:pt x="3968414" y="2296980"/>
                      <a:pt x="3991083" y="2305172"/>
                      <a:pt x="4013753" y="2312031"/>
                    </a:cubicBezTo>
                    <a:cubicBezTo>
                      <a:pt x="4044043" y="2320985"/>
                      <a:pt x="4075285" y="2326320"/>
                      <a:pt x="4105766" y="2335082"/>
                    </a:cubicBezTo>
                    <a:cubicBezTo>
                      <a:pt x="4151870" y="2348226"/>
                      <a:pt x="4198546" y="2358514"/>
                      <a:pt x="4246551" y="2351274"/>
                    </a:cubicBezTo>
                    <a:cubicBezTo>
                      <a:pt x="4268649" y="2348036"/>
                      <a:pt x="4289227" y="2348226"/>
                      <a:pt x="4311323" y="2352991"/>
                    </a:cubicBezTo>
                    <a:cubicBezTo>
                      <a:pt x="4347518" y="2360801"/>
                      <a:pt x="4384668" y="2361753"/>
                      <a:pt x="4413817" y="2390899"/>
                    </a:cubicBezTo>
                    <a:cubicBezTo>
                      <a:pt x="4424104" y="2401188"/>
                      <a:pt x="4442581" y="2403853"/>
                      <a:pt x="4457632" y="2409188"/>
                    </a:cubicBezTo>
                    <a:cubicBezTo>
                      <a:pt x="4474969" y="2415476"/>
                      <a:pt x="4487731" y="2412236"/>
                      <a:pt x="4497068" y="2393947"/>
                    </a:cubicBezTo>
                    <a:cubicBezTo>
                      <a:pt x="4501257" y="2385757"/>
                      <a:pt x="4513260" y="2377755"/>
                      <a:pt x="4522596" y="2376421"/>
                    </a:cubicBezTo>
                    <a:cubicBezTo>
                      <a:pt x="4550599" y="2372421"/>
                      <a:pt x="4576318" y="2378327"/>
                      <a:pt x="4603368" y="2391282"/>
                    </a:cubicBezTo>
                    <a:cubicBezTo>
                      <a:pt x="4628705" y="2403474"/>
                      <a:pt x="4660331" y="2402140"/>
                      <a:pt x="4689098" y="2406903"/>
                    </a:cubicBezTo>
                    <a:cubicBezTo>
                      <a:pt x="4699289" y="2408618"/>
                      <a:pt x="4709482" y="2411237"/>
                      <a:pt x="4719697" y="2413428"/>
                    </a:cubicBezTo>
                    <a:lnTo>
                      <a:pt x="4726469" y="2414298"/>
                    </a:lnTo>
                    <a:lnTo>
                      <a:pt x="4785776" y="2414298"/>
                    </a:lnTo>
                    <a:lnTo>
                      <a:pt x="4788661" y="2414047"/>
                    </a:lnTo>
                    <a:cubicBezTo>
                      <a:pt x="4801401" y="2412237"/>
                      <a:pt x="4814166" y="2410142"/>
                      <a:pt x="4827024" y="2408999"/>
                    </a:cubicBezTo>
                    <a:cubicBezTo>
                      <a:pt x="4847027" y="2407095"/>
                      <a:pt x="4867412" y="2407856"/>
                      <a:pt x="4887415" y="2405570"/>
                    </a:cubicBezTo>
                    <a:cubicBezTo>
                      <a:pt x="4903799" y="2403853"/>
                      <a:pt x="4919991" y="2399474"/>
                      <a:pt x="4936184" y="2395853"/>
                    </a:cubicBezTo>
                    <a:cubicBezTo>
                      <a:pt x="4942089" y="2394520"/>
                      <a:pt x="4947996" y="2389376"/>
                      <a:pt x="4953328" y="2390138"/>
                    </a:cubicBezTo>
                    <a:cubicBezTo>
                      <a:pt x="5006292" y="2398330"/>
                      <a:pt x="5044391" y="2361753"/>
                      <a:pt x="5089162" y="2345560"/>
                    </a:cubicBezTo>
                    <a:cubicBezTo>
                      <a:pt x="5136216" y="2328413"/>
                      <a:pt x="5181748" y="2302124"/>
                      <a:pt x="5234326" y="2309935"/>
                    </a:cubicBezTo>
                    <a:cubicBezTo>
                      <a:pt x="5266141" y="2314697"/>
                      <a:pt x="5296812" y="2325747"/>
                      <a:pt x="5328438" y="2332416"/>
                    </a:cubicBezTo>
                    <a:cubicBezTo>
                      <a:pt x="5339677" y="2334701"/>
                      <a:pt x="5352250" y="2334320"/>
                      <a:pt x="5363491" y="2332034"/>
                    </a:cubicBezTo>
                    <a:cubicBezTo>
                      <a:pt x="5417784" y="2321555"/>
                      <a:pt x="5471316" y="2320032"/>
                      <a:pt x="5524660" y="2337178"/>
                    </a:cubicBezTo>
                    <a:cubicBezTo>
                      <a:pt x="5533802" y="2340036"/>
                      <a:pt x="5543518" y="2342701"/>
                      <a:pt x="5553045" y="2342701"/>
                    </a:cubicBezTo>
                    <a:cubicBezTo>
                      <a:pt x="5605244" y="2342701"/>
                      <a:pt x="5656488" y="2338701"/>
                      <a:pt x="5706401" y="2320032"/>
                    </a:cubicBezTo>
                    <a:cubicBezTo>
                      <a:pt x="5723166" y="2313745"/>
                      <a:pt x="5743551" y="2317745"/>
                      <a:pt x="5762029" y="2316221"/>
                    </a:cubicBezTo>
                    <a:cubicBezTo>
                      <a:pt x="5779174" y="2314889"/>
                      <a:pt x="5796702" y="2314317"/>
                      <a:pt x="5813276" y="2309935"/>
                    </a:cubicBezTo>
                    <a:cubicBezTo>
                      <a:pt x="5837472" y="2303459"/>
                      <a:pt x="5859949" y="2302697"/>
                      <a:pt x="5884906" y="2308411"/>
                    </a:cubicBezTo>
                    <a:cubicBezTo>
                      <a:pt x="5908719" y="2313745"/>
                      <a:pt x="5934438" y="2311079"/>
                      <a:pt x="5959204" y="2311269"/>
                    </a:cubicBezTo>
                    <a:cubicBezTo>
                      <a:pt x="5986828" y="2311459"/>
                      <a:pt x="6014449" y="2311649"/>
                      <a:pt x="6042072" y="2310697"/>
                    </a:cubicBezTo>
                    <a:cubicBezTo>
                      <a:pt x="6053124" y="2310317"/>
                      <a:pt x="6065695" y="2302697"/>
                      <a:pt x="6074842" y="2305745"/>
                    </a:cubicBezTo>
                    <a:cubicBezTo>
                      <a:pt x="6104368" y="2316031"/>
                      <a:pt x="6133897" y="2303649"/>
                      <a:pt x="6163425" y="2309172"/>
                    </a:cubicBezTo>
                    <a:cubicBezTo>
                      <a:pt x="6177905" y="2312031"/>
                      <a:pt x="6194288" y="2304220"/>
                      <a:pt x="6209909" y="2303459"/>
                    </a:cubicBezTo>
                    <a:cubicBezTo>
                      <a:pt x="6235437" y="2302124"/>
                      <a:pt x="6260964" y="2302697"/>
                      <a:pt x="6286493" y="2302315"/>
                    </a:cubicBezTo>
                    <a:cubicBezTo>
                      <a:pt x="6294876" y="2302124"/>
                      <a:pt x="6303068" y="2301362"/>
                      <a:pt x="6311449" y="2300980"/>
                    </a:cubicBezTo>
                    <a:cubicBezTo>
                      <a:pt x="6318880" y="2300601"/>
                      <a:pt x="6326691" y="2298887"/>
                      <a:pt x="6333739" y="2300218"/>
                    </a:cubicBezTo>
                    <a:cubicBezTo>
                      <a:pt x="6359268" y="2304983"/>
                      <a:pt x="6384414" y="2312793"/>
                      <a:pt x="6410131" y="2315841"/>
                    </a:cubicBezTo>
                    <a:cubicBezTo>
                      <a:pt x="6432420" y="2318507"/>
                      <a:pt x="6455472" y="2314889"/>
                      <a:pt x="6477951" y="2316793"/>
                    </a:cubicBezTo>
                    <a:cubicBezTo>
                      <a:pt x="6517576" y="2320032"/>
                      <a:pt x="6557201" y="2325747"/>
                      <a:pt x="6596828" y="2329368"/>
                    </a:cubicBezTo>
                    <a:cubicBezTo>
                      <a:pt x="6605401" y="2330130"/>
                      <a:pt x="6614353" y="2325365"/>
                      <a:pt x="6623118" y="2324985"/>
                    </a:cubicBezTo>
                    <a:cubicBezTo>
                      <a:pt x="6650551" y="2324033"/>
                      <a:pt x="6677984" y="2323841"/>
                      <a:pt x="6705417" y="2323272"/>
                    </a:cubicBezTo>
                    <a:cubicBezTo>
                      <a:pt x="6721038" y="2323080"/>
                      <a:pt x="6736851" y="2323651"/>
                      <a:pt x="6752283" y="2321937"/>
                    </a:cubicBezTo>
                    <a:cubicBezTo>
                      <a:pt x="6772665" y="2319651"/>
                      <a:pt x="6791144" y="2316221"/>
                      <a:pt x="6810195" y="2331082"/>
                    </a:cubicBezTo>
                    <a:cubicBezTo>
                      <a:pt x="6839534" y="2354132"/>
                      <a:pt x="6876872" y="2345178"/>
                      <a:pt x="6910782" y="2350512"/>
                    </a:cubicBezTo>
                    <a:cubicBezTo>
                      <a:pt x="6919547" y="2351847"/>
                      <a:pt x="6928501" y="2352036"/>
                      <a:pt x="6937263" y="2353561"/>
                    </a:cubicBezTo>
                    <a:cubicBezTo>
                      <a:pt x="6953457" y="2356418"/>
                      <a:pt x="6969457" y="2359657"/>
                      <a:pt x="6985653" y="2362897"/>
                    </a:cubicBezTo>
                    <a:cubicBezTo>
                      <a:pt x="6988509" y="2363467"/>
                      <a:pt x="6991747" y="2363659"/>
                      <a:pt x="6994415" y="2364611"/>
                    </a:cubicBezTo>
                    <a:cubicBezTo>
                      <a:pt x="7018991" y="2372611"/>
                      <a:pt x="7043184" y="2381755"/>
                      <a:pt x="7068141" y="2388234"/>
                    </a:cubicBezTo>
                    <a:cubicBezTo>
                      <a:pt x="7080334" y="2391472"/>
                      <a:pt x="7093860" y="2391853"/>
                      <a:pt x="7106432" y="2390138"/>
                    </a:cubicBezTo>
                    <a:cubicBezTo>
                      <a:pt x="7143199" y="2385185"/>
                      <a:pt x="7179587" y="2383089"/>
                      <a:pt x="7216547" y="2390330"/>
                    </a:cubicBezTo>
                    <a:cubicBezTo>
                      <a:pt x="7231214" y="2393186"/>
                      <a:pt x="7247599" y="2388424"/>
                      <a:pt x="7263220" y="2386709"/>
                    </a:cubicBezTo>
                    <a:cubicBezTo>
                      <a:pt x="7300559" y="2382137"/>
                      <a:pt x="7337899" y="2377183"/>
                      <a:pt x="7375428" y="2372803"/>
                    </a:cubicBezTo>
                    <a:cubicBezTo>
                      <a:pt x="7398860" y="2370135"/>
                      <a:pt x="7422483" y="2368611"/>
                      <a:pt x="7445916" y="2365945"/>
                    </a:cubicBezTo>
                    <a:cubicBezTo>
                      <a:pt x="7472967" y="2362705"/>
                      <a:pt x="7499828" y="2357753"/>
                      <a:pt x="7526880" y="2355084"/>
                    </a:cubicBezTo>
                    <a:cubicBezTo>
                      <a:pt x="7557742" y="2352036"/>
                      <a:pt x="7588795" y="2351466"/>
                      <a:pt x="7619655" y="2348226"/>
                    </a:cubicBezTo>
                    <a:cubicBezTo>
                      <a:pt x="7676047" y="2341940"/>
                      <a:pt x="7732247" y="2334509"/>
                      <a:pt x="7788636" y="2327461"/>
                    </a:cubicBezTo>
                    <a:cubicBezTo>
                      <a:pt x="7843311" y="2320603"/>
                      <a:pt x="7897987" y="2314507"/>
                      <a:pt x="7952280" y="2305935"/>
                    </a:cubicBezTo>
                    <a:cubicBezTo>
                      <a:pt x="7975142" y="2302315"/>
                      <a:pt x="7996859" y="2292408"/>
                      <a:pt x="8019339" y="2286884"/>
                    </a:cubicBezTo>
                    <a:cubicBezTo>
                      <a:pt x="8058774" y="2277357"/>
                      <a:pt x="8098590" y="2269357"/>
                      <a:pt x="8137835" y="2259832"/>
                    </a:cubicBezTo>
                    <a:cubicBezTo>
                      <a:pt x="8155359" y="2255641"/>
                      <a:pt x="8172124" y="2248593"/>
                      <a:pt x="8189651" y="2243639"/>
                    </a:cubicBezTo>
                    <a:cubicBezTo>
                      <a:pt x="8230992" y="2232208"/>
                      <a:pt x="8272903" y="2222874"/>
                      <a:pt x="8313671" y="2209920"/>
                    </a:cubicBezTo>
                    <a:cubicBezTo>
                      <a:pt x="8362822" y="2194297"/>
                      <a:pt x="8411019" y="2175439"/>
                      <a:pt x="8459979" y="2158864"/>
                    </a:cubicBezTo>
                    <a:cubicBezTo>
                      <a:pt x="8478269" y="2152578"/>
                      <a:pt x="8497511" y="2148957"/>
                      <a:pt x="8516369" y="2144003"/>
                    </a:cubicBezTo>
                    <a:cubicBezTo>
                      <a:pt x="8563425" y="2131431"/>
                      <a:pt x="8610288" y="2118095"/>
                      <a:pt x="8657726" y="2106284"/>
                    </a:cubicBezTo>
                    <a:cubicBezTo>
                      <a:pt x="8675253" y="2101901"/>
                      <a:pt x="8693731" y="2102284"/>
                      <a:pt x="8711448" y="2098664"/>
                    </a:cubicBezTo>
                    <a:cubicBezTo>
                      <a:pt x="8732023" y="2094472"/>
                      <a:pt x="8752407" y="2089138"/>
                      <a:pt x="8772219" y="2082280"/>
                    </a:cubicBezTo>
                    <a:cubicBezTo>
                      <a:pt x="8796985" y="2073707"/>
                      <a:pt x="8820990" y="2062659"/>
                      <a:pt x="8845565" y="2053705"/>
                    </a:cubicBezTo>
                    <a:cubicBezTo>
                      <a:pt x="8886142" y="2039034"/>
                      <a:pt x="8926911" y="2024557"/>
                      <a:pt x="8967871" y="2011221"/>
                    </a:cubicBezTo>
                    <a:cubicBezTo>
                      <a:pt x="8983301" y="2006268"/>
                      <a:pt x="9000257" y="2005697"/>
                      <a:pt x="9015878" y="2001124"/>
                    </a:cubicBezTo>
                    <a:cubicBezTo>
                      <a:pt x="9088840" y="1979597"/>
                      <a:pt x="9161805" y="1957880"/>
                      <a:pt x="9234579" y="1935209"/>
                    </a:cubicBezTo>
                    <a:cubicBezTo>
                      <a:pt x="9272298" y="1923399"/>
                      <a:pt x="9308875" y="1908538"/>
                      <a:pt x="9346597" y="1896917"/>
                    </a:cubicBezTo>
                    <a:cubicBezTo>
                      <a:pt x="9369267" y="1889869"/>
                      <a:pt x="9393650" y="1887773"/>
                      <a:pt x="9416321" y="1880724"/>
                    </a:cubicBezTo>
                    <a:cubicBezTo>
                      <a:pt x="9437278" y="1874247"/>
                      <a:pt x="9456709" y="1863578"/>
                      <a:pt x="9477283" y="1856149"/>
                    </a:cubicBezTo>
                    <a:cubicBezTo>
                      <a:pt x="9540152" y="1833097"/>
                      <a:pt x="9603971" y="1811953"/>
                      <a:pt x="9666265" y="1787186"/>
                    </a:cubicBezTo>
                    <a:cubicBezTo>
                      <a:pt x="9696749" y="1775183"/>
                      <a:pt x="9725323" y="1757849"/>
                      <a:pt x="9754088" y="1741464"/>
                    </a:cubicBezTo>
                    <a:cubicBezTo>
                      <a:pt x="9802858" y="1713841"/>
                      <a:pt x="9850865" y="1685074"/>
                      <a:pt x="9899446" y="1656880"/>
                    </a:cubicBezTo>
                    <a:cubicBezTo>
                      <a:pt x="9935832" y="1635924"/>
                      <a:pt x="9968027" y="1611347"/>
                      <a:pt x="9993175" y="1576487"/>
                    </a:cubicBezTo>
                    <a:cubicBezTo>
                      <a:pt x="10004797" y="1560484"/>
                      <a:pt x="10024990" y="1546768"/>
                      <a:pt x="10044230" y="1540480"/>
                    </a:cubicBezTo>
                    <a:cubicBezTo>
                      <a:pt x="10078713" y="1529241"/>
                      <a:pt x="10104430" y="1507522"/>
                      <a:pt x="10131863" y="1485613"/>
                    </a:cubicBezTo>
                    <a:cubicBezTo>
                      <a:pt x="10166536" y="1457801"/>
                      <a:pt x="10203304" y="1431509"/>
                      <a:pt x="10242357" y="1410555"/>
                    </a:cubicBezTo>
                    <a:cubicBezTo>
                      <a:pt x="10280840" y="1389980"/>
                      <a:pt x="10324086" y="1378549"/>
                      <a:pt x="10363709" y="1359499"/>
                    </a:cubicBezTo>
                    <a:cubicBezTo>
                      <a:pt x="10386952" y="1348259"/>
                      <a:pt x="10407146" y="1330353"/>
                      <a:pt x="10428291" y="1314920"/>
                    </a:cubicBezTo>
                    <a:cubicBezTo>
                      <a:pt x="10449438" y="1299489"/>
                      <a:pt x="10470394" y="1283486"/>
                      <a:pt x="10490969" y="1267104"/>
                    </a:cubicBezTo>
                    <a:cubicBezTo>
                      <a:pt x="10502208" y="1258149"/>
                      <a:pt x="10511734" y="1246909"/>
                      <a:pt x="10523354" y="1238337"/>
                    </a:cubicBezTo>
                    <a:cubicBezTo>
                      <a:pt x="10545263" y="1222334"/>
                      <a:pt x="10569075" y="1208808"/>
                      <a:pt x="10590031" y="1191664"/>
                    </a:cubicBezTo>
                    <a:cubicBezTo>
                      <a:pt x="10610225" y="1175089"/>
                      <a:pt x="10633467" y="1166707"/>
                      <a:pt x="10656519" y="1156038"/>
                    </a:cubicBezTo>
                    <a:cubicBezTo>
                      <a:pt x="10674046" y="1148036"/>
                      <a:pt x="10686617" y="1130320"/>
                      <a:pt x="10703573" y="1120603"/>
                    </a:cubicBezTo>
                    <a:cubicBezTo>
                      <a:pt x="10727767" y="1106697"/>
                      <a:pt x="10746246" y="1089553"/>
                      <a:pt x="10764534" y="1067643"/>
                    </a:cubicBezTo>
                    <a:cubicBezTo>
                      <a:pt x="10785111" y="1043068"/>
                      <a:pt x="10820162" y="1029732"/>
                      <a:pt x="10850453" y="1014301"/>
                    </a:cubicBezTo>
                    <a:cubicBezTo>
                      <a:pt x="10876171" y="1001157"/>
                      <a:pt x="10906081" y="995632"/>
                      <a:pt x="10929704" y="980201"/>
                    </a:cubicBezTo>
                    <a:cubicBezTo>
                      <a:pt x="10946279" y="969342"/>
                      <a:pt x="10958661" y="948957"/>
                      <a:pt x="10967423" y="930289"/>
                    </a:cubicBezTo>
                    <a:cubicBezTo>
                      <a:pt x="10987046" y="887995"/>
                      <a:pt x="11021146" y="861897"/>
                      <a:pt x="11058869" y="838084"/>
                    </a:cubicBezTo>
                    <a:cubicBezTo>
                      <a:pt x="11097350" y="813699"/>
                      <a:pt x="11133927" y="786836"/>
                      <a:pt x="11172600" y="762834"/>
                    </a:cubicBezTo>
                    <a:cubicBezTo>
                      <a:pt x="11211843" y="738638"/>
                      <a:pt x="11243658" y="706443"/>
                      <a:pt x="11275283" y="673676"/>
                    </a:cubicBezTo>
                    <a:cubicBezTo>
                      <a:pt x="11288238" y="660150"/>
                      <a:pt x="11305192" y="650434"/>
                      <a:pt x="11320623" y="639195"/>
                    </a:cubicBezTo>
                    <a:cubicBezTo>
                      <a:pt x="11338339" y="626241"/>
                      <a:pt x="11355296" y="611953"/>
                      <a:pt x="11374346" y="601664"/>
                    </a:cubicBezTo>
                    <a:cubicBezTo>
                      <a:pt x="11398160" y="588709"/>
                      <a:pt x="11424069" y="579757"/>
                      <a:pt x="11448453" y="567755"/>
                    </a:cubicBezTo>
                    <a:cubicBezTo>
                      <a:pt x="11476838" y="553657"/>
                      <a:pt x="11505795" y="539750"/>
                      <a:pt x="11532275" y="522605"/>
                    </a:cubicBezTo>
                    <a:cubicBezTo>
                      <a:pt x="11545039" y="514413"/>
                      <a:pt x="11553613" y="499363"/>
                      <a:pt x="11562947" y="486598"/>
                    </a:cubicBezTo>
                    <a:cubicBezTo>
                      <a:pt x="11599714" y="436305"/>
                      <a:pt x="11635529" y="385441"/>
                      <a:pt x="11672489" y="335337"/>
                    </a:cubicBezTo>
                    <a:cubicBezTo>
                      <a:pt x="11712304" y="281424"/>
                      <a:pt x="11763931" y="241608"/>
                      <a:pt x="11821656" y="207889"/>
                    </a:cubicBezTo>
                    <a:cubicBezTo>
                      <a:pt x="11877664" y="175312"/>
                      <a:pt x="11931195" y="138734"/>
                      <a:pt x="11986443" y="104824"/>
                    </a:cubicBezTo>
                    <a:cubicBezTo>
                      <a:pt x="11998443" y="97395"/>
                      <a:pt x="12013114" y="94347"/>
                      <a:pt x="12026448" y="88821"/>
                    </a:cubicBezTo>
                    <a:cubicBezTo>
                      <a:pt x="12072360" y="69580"/>
                      <a:pt x="12118083" y="50147"/>
                      <a:pt x="12160947" y="28621"/>
                    </a:cubicBezTo>
                    <a:lnTo>
                      <a:pt x="1219200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D1A0BEEB-C008-4150-A935-C6AAF537DA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681702"/>
                <a:ext cx="12192000" cy="3176298"/>
              </a:xfrm>
              <a:custGeom>
                <a:avLst/>
                <a:gdLst>
                  <a:gd name="connsiteX0" fmla="*/ 12192000 w 12192000"/>
                  <a:gd name="connsiteY0" fmla="*/ 0 h 3176298"/>
                  <a:gd name="connsiteX1" fmla="*/ 12192000 w 12192000"/>
                  <a:gd name="connsiteY1" fmla="*/ 3176298 h 3176298"/>
                  <a:gd name="connsiteX2" fmla="*/ 0 w 12192000"/>
                  <a:gd name="connsiteY2" fmla="*/ 3176298 h 3176298"/>
                  <a:gd name="connsiteX3" fmla="*/ 0 w 12192000"/>
                  <a:gd name="connsiteY3" fmla="*/ 2264980 h 3176298"/>
                  <a:gd name="connsiteX4" fmla="*/ 544 w 12192000"/>
                  <a:gd name="connsiteY4" fmla="*/ 2264980 h 3176298"/>
                  <a:gd name="connsiteX5" fmla="*/ 544 w 12192000"/>
                  <a:gd name="connsiteY5" fmla="*/ 2392219 h 3176298"/>
                  <a:gd name="connsiteX6" fmla="*/ 61197 w 12192000"/>
                  <a:gd name="connsiteY6" fmla="*/ 2387448 h 3176298"/>
                  <a:gd name="connsiteX7" fmla="*/ 119613 w 12192000"/>
                  <a:gd name="connsiteY7" fmla="*/ 2369945 h 3176298"/>
                  <a:gd name="connsiteX8" fmla="*/ 172384 w 12192000"/>
                  <a:gd name="connsiteY8" fmla="*/ 2347084 h 3176298"/>
                  <a:gd name="connsiteX9" fmla="*/ 274873 w 12192000"/>
                  <a:gd name="connsiteY9" fmla="*/ 2336988 h 3176298"/>
                  <a:gd name="connsiteX10" fmla="*/ 307259 w 12192000"/>
                  <a:gd name="connsiteY10" fmla="*/ 2331461 h 3176298"/>
                  <a:gd name="connsiteX11" fmla="*/ 394511 w 12192000"/>
                  <a:gd name="connsiteY11" fmla="*/ 2308601 h 3176298"/>
                  <a:gd name="connsiteX12" fmla="*/ 494337 w 12192000"/>
                  <a:gd name="connsiteY12" fmla="*/ 2268213 h 3176298"/>
                  <a:gd name="connsiteX13" fmla="*/ 546917 w 12192000"/>
                  <a:gd name="connsiteY13" fmla="*/ 2283264 h 3176298"/>
                  <a:gd name="connsiteX14" fmla="*/ 730754 w 12192000"/>
                  <a:gd name="connsiteY14" fmla="*/ 2240780 h 3176298"/>
                  <a:gd name="connsiteX15" fmla="*/ 785432 w 12192000"/>
                  <a:gd name="connsiteY15" fmla="*/ 2218682 h 3176298"/>
                  <a:gd name="connsiteX16" fmla="*/ 801053 w 12192000"/>
                  <a:gd name="connsiteY16" fmla="*/ 2204013 h 3176298"/>
                  <a:gd name="connsiteX17" fmla="*/ 858205 w 12192000"/>
                  <a:gd name="connsiteY17" fmla="*/ 2169532 h 3176298"/>
                  <a:gd name="connsiteX18" fmla="*/ 949646 w 12192000"/>
                  <a:gd name="connsiteY18" fmla="*/ 2157340 h 3176298"/>
                  <a:gd name="connsiteX19" fmla="*/ 960887 w 12192000"/>
                  <a:gd name="connsiteY19" fmla="*/ 2150099 h 3176298"/>
                  <a:gd name="connsiteX20" fmla="*/ 977653 w 12192000"/>
                  <a:gd name="connsiteY20" fmla="*/ 2138480 h 3176298"/>
                  <a:gd name="connsiteX21" fmla="*/ 1071762 w 12192000"/>
                  <a:gd name="connsiteY21" fmla="*/ 2117905 h 3176298"/>
                  <a:gd name="connsiteX22" fmla="*/ 1092527 w 12192000"/>
                  <a:gd name="connsiteY22" fmla="*/ 2111428 h 3176298"/>
                  <a:gd name="connsiteX23" fmla="*/ 1109865 w 12192000"/>
                  <a:gd name="connsiteY23" fmla="*/ 2100568 h 3176298"/>
                  <a:gd name="connsiteX24" fmla="*/ 1162823 w 12192000"/>
                  <a:gd name="connsiteY24" fmla="*/ 2075613 h 3176298"/>
                  <a:gd name="connsiteX25" fmla="*/ 1206641 w 12192000"/>
                  <a:gd name="connsiteY25" fmla="*/ 2074851 h 3176298"/>
                  <a:gd name="connsiteX26" fmla="*/ 1267411 w 12192000"/>
                  <a:gd name="connsiteY26" fmla="*/ 2060753 h 3176298"/>
                  <a:gd name="connsiteX27" fmla="*/ 1380762 w 12192000"/>
                  <a:gd name="connsiteY27" fmla="*/ 2046847 h 3176298"/>
                  <a:gd name="connsiteX28" fmla="*/ 1404006 w 12192000"/>
                  <a:gd name="connsiteY28" fmla="*/ 2038844 h 3176298"/>
                  <a:gd name="connsiteX29" fmla="*/ 1544598 w 12192000"/>
                  <a:gd name="connsiteY29" fmla="*/ 2000932 h 3176298"/>
                  <a:gd name="connsiteX30" fmla="*/ 1657188 w 12192000"/>
                  <a:gd name="connsiteY30" fmla="*/ 2001697 h 3176298"/>
                  <a:gd name="connsiteX31" fmla="*/ 1665950 w 12192000"/>
                  <a:gd name="connsiteY31" fmla="*/ 2003411 h 3176298"/>
                  <a:gd name="connsiteX32" fmla="*/ 1709006 w 12192000"/>
                  <a:gd name="connsiteY32" fmla="*/ 2015983 h 3176298"/>
                  <a:gd name="connsiteX33" fmla="*/ 1775684 w 12192000"/>
                  <a:gd name="connsiteY33" fmla="*/ 2012555 h 3176298"/>
                  <a:gd name="connsiteX34" fmla="*/ 1821596 w 12192000"/>
                  <a:gd name="connsiteY34" fmla="*/ 1995218 h 3176298"/>
                  <a:gd name="connsiteX35" fmla="*/ 1878748 w 12192000"/>
                  <a:gd name="connsiteY35" fmla="*/ 1994457 h 3176298"/>
                  <a:gd name="connsiteX36" fmla="*/ 1944092 w 12192000"/>
                  <a:gd name="connsiteY36" fmla="*/ 2005315 h 3176298"/>
                  <a:gd name="connsiteX37" fmla="*/ 1973429 w 12192000"/>
                  <a:gd name="connsiteY37" fmla="*/ 2007601 h 3176298"/>
                  <a:gd name="connsiteX38" fmla="*/ 2054013 w 12192000"/>
                  <a:gd name="connsiteY38" fmla="*/ 2030082 h 3176298"/>
                  <a:gd name="connsiteX39" fmla="*/ 2102021 w 12192000"/>
                  <a:gd name="connsiteY39" fmla="*/ 2024557 h 3176298"/>
                  <a:gd name="connsiteX40" fmla="*/ 2149267 w 12192000"/>
                  <a:gd name="connsiteY40" fmla="*/ 2009697 h 3176298"/>
                  <a:gd name="connsiteX41" fmla="*/ 2179556 w 12192000"/>
                  <a:gd name="connsiteY41" fmla="*/ 1995409 h 3176298"/>
                  <a:gd name="connsiteX42" fmla="*/ 2240710 w 12192000"/>
                  <a:gd name="connsiteY42" fmla="*/ 1985312 h 3176298"/>
                  <a:gd name="connsiteX43" fmla="*/ 2251948 w 12192000"/>
                  <a:gd name="connsiteY43" fmla="*/ 1986836 h 3176298"/>
                  <a:gd name="connsiteX44" fmla="*/ 2434456 w 12192000"/>
                  <a:gd name="connsiteY44" fmla="*/ 1999410 h 3176298"/>
                  <a:gd name="connsiteX45" fmla="*/ 2506847 w 12192000"/>
                  <a:gd name="connsiteY45" fmla="*/ 2019603 h 3176298"/>
                  <a:gd name="connsiteX46" fmla="*/ 2522279 w 12192000"/>
                  <a:gd name="connsiteY46" fmla="*/ 2022080 h 3176298"/>
                  <a:gd name="connsiteX47" fmla="*/ 2676398 w 12192000"/>
                  <a:gd name="connsiteY47" fmla="*/ 2044751 h 3176298"/>
                  <a:gd name="connsiteX48" fmla="*/ 2693543 w 12192000"/>
                  <a:gd name="connsiteY48" fmla="*/ 2045703 h 3176298"/>
                  <a:gd name="connsiteX49" fmla="*/ 2741360 w 12192000"/>
                  <a:gd name="connsiteY49" fmla="*/ 2041701 h 3176298"/>
                  <a:gd name="connsiteX50" fmla="*/ 2854140 w 12192000"/>
                  <a:gd name="connsiteY50" fmla="*/ 2082851 h 3176298"/>
                  <a:gd name="connsiteX51" fmla="*/ 2967110 w 12192000"/>
                  <a:gd name="connsiteY51" fmla="*/ 2096949 h 3176298"/>
                  <a:gd name="connsiteX52" fmla="*/ 3029216 w 12192000"/>
                  <a:gd name="connsiteY52" fmla="*/ 2096757 h 3176298"/>
                  <a:gd name="connsiteX53" fmla="*/ 3073604 w 12192000"/>
                  <a:gd name="connsiteY53" fmla="*/ 2106856 h 3176298"/>
                  <a:gd name="connsiteX54" fmla="*/ 3182763 w 12192000"/>
                  <a:gd name="connsiteY54" fmla="*/ 2137527 h 3176298"/>
                  <a:gd name="connsiteX55" fmla="*/ 3234202 w 12192000"/>
                  <a:gd name="connsiteY55" fmla="*/ 2142289 h 3176298"/>
                  <a:gd name="connsiteX56" fmla="*/ 3288877 w 12192000"/>
                  <a:gd name="connsiteY56" fmla="*/ 2152578 h 3176298"/>
                  <a:gd name="connsiteX57" fmla="*/ 3424135 w 12192000"/>
                  <a:gd name="connsiteY57" fmla="*/ 2198680 h 3176298"/>
                  <a:gd name="connsiteX58" fmla="*/ 3534629 w 12192000"/>
                  <a:gd name="connsiteY58" fmla="*/ 2196013 h 3176298"/>
                  <a:gd name="connsiteX59" fmla="*/ 3605116 w 12192000"/>
                  <a:gd name="connsiteY59" fmla="*/ 2196583 h 3176298"/>
                  <a:gd name="connsiteX60" fmla="*/ 3689131 w 12192000"/>
                  <a:gd name="connsiteY60" fmla="*/ 2211824 h 3176298"/>
                  <a:gd name="connsiteX61" fmla="*/ 3757902 w 12192000"/>
                  <a:gd name="connsiteY61" fmla="*/ 2234114 h 3176298"/>
                  <a:gd name="connsiteX62" fmla="*/ 3852966 w 12192000"/>
                  <a:gd name="connsiteY62" fmla="*/ 2251831 h 3176298"/>
                  <a:gd name="connsiteX63" fmla="*/ 3947648 w 12192000"/>
                  <a:gd name="connsiteY63" fmla="*/ 2285932 h 3176298"/>
                  <a:gd name="connsiteX64" fmla="*/ 4013753 w 12192000"/>
                  <a:gd name="connsiteY64" fmla="*/ 2312031 h 3176298"/>
                  <a:gd name="connsiteX65" fmla="*/ 4105766 w 12192000"/>
                  <a:gd name="connsiteY65" fmla="*/ 2335082 h 3176298"/>
                  <a:gd name="connsiteX66" fmla="*/ 4246551 w 12192000"/>
                  <a:gd name="connsiteY66" fmla="*/ 2351274 h 3176298"/>
                  <a:gd name="connsiteX67" fmla="*/ 4311323 w 12192000"/>
                  <a:gd name="connsiteY67" fmla="*/ 2352991 h 3176298"/>
                  <a:gd name="connsiteX68" fmla="*/ 4413817 w 12192000"/>
                  <a:gd name="connsiteY68" fmla="*/ 2390899 h 3176298"/>
                  <a:gd name="connsiteX69" fmla="*/ 4457632 w 12192000"/>
                  <a:gd name="connsiteY69" fmla="*/ 2409188 h 3176298"/>
                  <a:gd name="connsiteX70" fmla="*/ 4497068 w 12192000"/>
                  <a:gd name="connsiteY70" fmla="*/ 2393947 h 3176298"/>
                  <a:gd name="connsiteX71" fmla="*/ 4522596 w 12192000"/>
                  <a:gd name="connsiteY71" fmla="*/ 2376421 h 3176298"/>
                  <a:gd name="connsiteX72" fmla="*/ 4603368 w 12192000"/>
                  <a:gd name="connsiteY72" fmla="*/ 2391282 h 3176298"/>
                  <a:gd name="connsiteX73" fmla="*/ 4689098 w 12192000"/>
                  <a:gd name="connsiteY73" fmla="*/ 2406903 h 3176298"/>
                  <a:gd name="connsiteX74" fmla="*/ 4719697 w 12192000"/>
                  <a:gd name="connsiteY74" fmla="*/ 2413428 h 3176298"/>
                  <a:gd name="connsiteX75" fmla="*/ 4726469 w 12192000"/>
                  <a:gd name="connsiteY75" fmla="*/ 2414298 h 3176298"/>
                  <a:gd name="connsiteX76" fmla="*/ 4785776 w 12192000"/>
                  <a:gd name="connsiteY76" fmla="*/ 2414298 h 3176298"/>
                  <a:gd name="connsiteX77" fmla="*/ 4788661 w 12192000"/>
                  <a:gd name="connsiteY77" fmla="*/ 2414047 h 3176298"/>
                  <a:gd name="connsiteX78" fmla="*/ 4827024 w 12192000"/>
                  <a:gd name="connsiteY78" fmla="*/ 2408999 h 3176298"/>
                  <a:gd name="connsiteX79" fmla="*/ 4887415 w 12192000"/>
                  <a:gd name="connsiteY79" fmla="*/ 2405570 h 3176298"/>
                  <a:gd name="connsiteX80" fmla="*/ 4936184 w 12192000"/>
                  <a:gd name="connsiteY80" fmla="*/ 2395853 h 3176298"/>
                  <a:gd name="connsiteX81" fmla="*/ 4953328 w 12192000"/>
                  <a:gd name="connsiteY81" fmla="*/ 2390138 h 3176298"/>
                  <a:gd name="connsiteX82" fmla="*/ 5089162 w 12192000"/>
                  <a:gd name="connsiteY82" fmla="*/ 2345560 h 3176298"/>
                  <a:gd name="connsiteX83" fmla="*/ 5234326 w 12192000"/>
                  <a:gd name="connsiteY83" fmla="*/ 2309935 h 3176298"/>
                  <a:gd name="connsiteX84" fmla="*/ 5328438 w 12192000"/>
                  <a:gd name="connsiteY84" fmla="*/ 2332416 h 3176298"/>
                  <a:gd name="connsiteX85" fmla="*/ 5363491 w 12192000"/>
                  <a:gd name="connsiteY85" fmla="*/ 2332034 h 3176298"/>
                  <a:gd name="connsiteX86" fmla="*/ 5524660 w 12192000"/>
                  <a:gd name="connsiteY86" fmla="*/ 2337178 h 3176298"/>
                  <a:gd name="connsiteX87" fmla="*/ 5553045 w 12192000"/>
                  <a:gd name="connsiteY87" fmla="*/ 2342701 h 3176298"/>
                  <a:gd name="connsiteX88" fmla="*/ 5706401 w 12192000"/>
                  <a:gd name="connsiteY88" fmla="*/ 2320032 h 3176298"/>
                  <a:gd name="connsiteX89" fmla="*/ 5762029 w 12192000"/>
                  <a:gd name="connsiteY89" fmla="*/ 2316221 h 3176298"/>
                  <a:gd name="connsiteX90" fmla="*/ 5813276 w 12192000"/>
                  <a:gd name="connsiteY90" fmla="*/ 2309935 h 3176298"/>
                  <a:gd name="connsiteX91" fmla="*/ 5884906 w 12192000"/>
                  <a:gd name="connsiteY91" fmla="*/ 2308411 h 3176298"/>
                  <a:gd name="connsiteX92" fmla="*/ 5959204 w 12192000"/>
                  <a:gd name="connsiteY92" fmla="*/ 2311269 h 3176298"/>
                  <a:gd name="connsiteX93" fmla="*/ 6042072 w 12192000"/>
                  <a:gd name="connsiteY93" fmla="*/ 2310697 h 3176298"/>
                  <a:gd name="connsiteX94" fmla="*/ 6074842 w 12192000"/>
                  <a:gd name="connsiteY94" fmla="*/ 2305745 h 3176298"/>
                  <a:gd name="connsiteX95" fmla="*/ 6163425 w 12192000"/>
                  <a:gd name="connsiteY95" fmla="*/ 2309172 h 3176298"/>
                  <a:gd name="connsiteX96" fmla="*/ 6209909 w 12192000"/>
                  <a:gd name="connsiteY96" fmla="*/ 2303459 h 3176298"/>
                  <a:gd name="connsiteX97" fmla="*/ 6286493 w 12192000"/>
                  <a:gd name="connsiteY97" fmla="*/ 2302315 h 3176298"/>
                  <a:gd name="connsiteX98" fmla="*/ 6311449 w 12192000"/>
                  <a:gd name="connsiteY98" fmla="*/ 2300980 h 3176298"/>
                  <a:gd name="connsiteX99" fmla="*/ 6333739 w 12192000"/>
                  <a:gd name="connsiteY99" fmla="*/ 2300218 h 3176298"/>
                  <a:gd name="connsiteX100" fmla="*/ 6410131 w 12192000"/>
                  <a:gd name="connsiteY100" fmla="*/ 2315841 h 3176298"/>
                  <a:gd name="connsiteX101" fmla="*/ 6477951 w 12192000"/>
                  <a:gd name="connsiteY101" fmla="*/ 2316793 h 3176298"/>
                  <a:gd name="connsiteX102" fmla="*/ 6596828 w 12192000"/>
                  <a:gd name="connsiteY102" fmla="*/ 2329368 h 3176298"/>
                  <a:gd name="connsiteX103" fmla="*/ 6623118 w 12192000"/>
                  <a:gd name="connsiteY103" fmla="*/ 2324985 h 3176298"/>
                  <a:gd name="connsiteX104" fmla="*/ 6705417 w 12192000"/>
                  <a:gd name="connsiteY104" fmla="*/ 2323272 h 3176298"/>
                  <a:gd name="connsiteX105" fmla="*/ 6752283 w 12192000"/>
                  <a:gd name="connsiteY105" fmla="*/ 2321937 h 3176298"/>
                  <a:gd name="connsiteX106" fmla="*/ 6810195 w 12192000"/>
                  <a:gd name="connsiteY106" fmla="*/ 2331082 h 3176298"/>
                  <a:gd name="connsiteX107" fmla="*/ 6910782 w 12192000"/>
                  <a:gd name="connsiteY107" fmla="*/ 2350512 h 3176298"/>
                  <a:gd name="connsiteX108" fmla="*/ 6937263 w 12192000"/>
                  <a:gd name="connsiteY108" fmla="*/ 2353561 h 3176298"/>
                  <a:gd name="connsiteX109" fmla="*/ 6985653 w 12192000"/>
                  <a:gd name="connsiteY109" fmla="*/ 2362897 h 3176298"/>
                  <a:gd name="connsiteX110" fmla="*/ 6994415 w 12192000"/>
                  <a:gd name="connsiteY110" fmla="*/ 2364611 h 3176298"/>
                  <a:gd name="connsiteX111" fmla="*/ 7068141 w 12192000"/>
                  <a:gd name="connsiteY111" fmla="*/ 2388234 h 3176298"/>
                  <a:gd name="connsiteX112" fmla="*/ 7106432 w 12192000"/>
                  <a:gd name="connsiteY112" fmla="*/ 2390138 h 3176298"/>
                  <a:gd name="connsiteX113" fmla="*/ 7216547 w 12192000"/>
                  <a:gd name="connsiteY113" fmla="*/ 2390330 h 3176298"/>
                  <a:gd name="connsiteX114" fmla="*/ 7263220 w 12192000"/>
                  <a:gd name="connsiteY114" fmla="*/ 2386709 h 3176298"/>
                  <a:gd name="connsiteX115" fmla="*/ 7375428 w 12192000"/>
                  <a:gd name="connsiteY115" fmla="*/ 2372803 h 3176298"/>
                  <a:gd name="connsiteX116" fmla="*/ 7445916 w 12192000"/>
                  <a:gd name="connsiteY116" fmla="*/ 2365945 h 3176298"/>
                  <a:gd name="connsiteX117" fmla="*/ 7526880 w 12192000"/>
                  <a:gd name="connsiteY117" fmla="*/ 2355084 h 3176298"/>
                  <a:gd name="connsiteX118" fmla="*/ 7619655 w 12192000"/>
                  <a:gd name="connsiteY118" fmla="*/ 2348226 h 3176298"/>
                  <a:gd name="connsiteX119" fmla="*/ 7788636 w 12192000"/>
                  <a:gd name="connsiteY119" fmla="*/ 2327461 h 3176298"/>
                  <a:gd name="connsiteX120" fmla="*/ 7952280 w 12192000"/>
                  <a:gd name="connsiteY120" fmla="*/ 2305935 h 3176298"/>
                  <a:gd name="connsiteX121" fmla="*/ 8019339 w 12192000"/>
                  <a:gd name="connsiteY121" fmla="*/ 2286884 h 3176298"/>
                  <a:gd name="connsiteX122" fmla="*/ 8137835 w 12192000"/>
                  <a:gd name="connsiteY122" fmla="*/ 2259832 h 3176298"/>
                  <a:gd name="connsiteX123" fmla="*/ 8189651 w 12192000"/>
                  <a:gd name="connsiteY123" fmla="*/ 2243639 h 3176298"/>
                  <a:gd name="connsiteX124" fmla="*/ 8313671 w 12192000"/>
                  <a:gd name="connsiteY124" fmla="*/ 2209920 h 3176298"/>
                  <a:gd name="connsiteX125" fmla="*/ 8459979 w 12192000"/>
                  <a:gd name="connsiteY125" fmla="*/ 2158864 h 3176298"/>
                  <a:gd name="connsiteX126" fmla="*/ 8516369 w 12192000"/>
                  <a:gd name="connsiteY126" fmla="*/ 2144003 h 3176298"/>
                  <a:gd name="connsiteX127" fmla="*/ 8657726 w 12192000"/>
                  <a:gd name="connsiteY127" fmla="*/ 2106284 h 3176298"/>
                  <a:gd name="connsiteX128" fmla="*/ 8711448 w 12192000"/>
                  <a:gd name="connsiteY128" fmla="*/ 2098664 h 3176298"/>
                  <a:gd name="connsiteX129" fmla="*/ 8772219 w 12192000"/>
                  <a:gd name="connsiteY129" fmla="*/ 2082280 h 3176298"/>
                  <a:gd name="connsiteX130" fmla="*/ 8845565 w 12192000"/>
                  <a:gd name="connsiteY130" fmla="*/ 2053705 h 3176298"/>
                  <a:gd name="connsiteX131" fmla="*/ 8967871 w 12192000"/>
                  <a:gd name="connsiteY131" fmla="*/ 2011221 h 3176298"/>
                  <a:gd name="connsiteX132" fmla="*/ 9015878 w 12192000"/>
                  <a:gd name="connsiteY132" fmla="*/ 2001124 h 3176298"/>
                  <a:gd name="connsiteX133" fmla="*/ 9234579 w 12192000"/>
                  <a:gd name="connsiteY133" fmla="*/ 1935209 h 3176298"/>
                  <a:gd name="connsiteX134" fmla="*/ 9346597 w 12192000"/>
                  <a:gd name="connsiteY134" fmla="*/ 1896917 h 3176298"/>
                  <a:gd name="connsiteX135" fmla="*/ 9416321 w 12192000"/>
                  <a:gd name="connsiteY135" fmla="*/ 1880724 h 3176298"/>
                  <a:gd name="connsiteX136" fmla="*/ 9477283 w 12192000"/>
                  <a:gd name="connsiteY136" fmla="*/ 1856149 h 3176298"/>
                  <a:gd name="connsiteX137" fmla="*/ 9666265 w 12192000"/>
                  <a:gd name="connsiteY137" fmla="*/ 1787186 h 3176298"/>
                  <a:gd name="connsiteX138" fmla="*/ 9754088 w 12192000"/>
                  <a:gd name="connsiteY138" fmla="*/ 1741464 h 3176298"/>
                  <a:gd name="connsiteX139" fmla="*/ 9899446 w 12192000"/>
                  <a:gd name="connsiteY139" fmla="*/ 1656880 h 3176298"/>
                  <a:gd name="connsiteX140" fmla="*/ 9993175 w 12192000"/>
                  <a:gd name="connsiteY140" fmla="*/ 1576487 h 3176298"/>
                  <a:gd name="connsiteX141" fmla="*/ 10044230 w 12192000"/>
                  <a:gd name="connsiteY141" fmla="*/ 1540480 h 3176298"/>
                  <a:gd name="connsiteX142" fmla="*/ 10131863 w 12192000"/>
                  <a:gd name="connsiteY142" fmla="*/ 1485613 h 3176298"/>
                  <a:gd name="connsiteX143" fmla="*/ 10242357 w 12192000"/>
                  <a:gd name="connsiteY143" fmla="*/ 1410555 h 3176298"/>
                  <a:gd name="connsiteX144" fmla="*/ 10363709 w 12192000"/>
                  <a:gd name="connsiteY144" fmla="*/ 1359499 h 3176298"/>
                  <a:gd name="connsiteX145" fmla="*/ 10428291 w 12192000"/>
                  <a:gd name="connsiteY145" fmla="*/ 1314920 h 3176298"/>
                  <a:gd name="connsiteX146" fmla="*/ 10490969 w 12192000"/>
                  <a:gd name="connsiteY146" fmla="*/ 1267104 h 3176298"/>
                  <a:gd name="connsiteX147" fmla="*/ 10523354 w 12192000"/>
                  <a:gd name="connsiteY147" fmla="*/ 1238337 h 3176298"/>
                  <a:gd name="connsiteX148" fmla="*/ 10590031 w 12192000"/>
                  <a:gd name="connsiteY148" fmla="*/ 1191664 h 3176298"/>
                  <a:gd name="connsiteX149" fmla="*/ 10656519 w 12192000"/>
                  <a:gd name="connsiteY149" fmla="*/ 1156038 h 3176298"/>
                  <a:gd name="connsiteX150" fmla="*/ 10703573 w 12192000"/>
                  <a:gd name="connsiteY150" fmla="*/ 1120603 h 3176298"/>
                  <a:gd name="connsiteX151" fmla="*/ 10764534 w 12192000"/>
                  <a:gd name="connsiteY151" fmla="*/ 1067643 h 3176298"/>
                  <a:gd name="connsiteX152" fmla="*/ 10850453 w 12192000"/>
                  <a:gd name="connsiteY152" fmla="*/ 1014301 h 3176298"/>
                  <a:gd name="connsiteX153" fmla="*/ 10929704 w 12192000"/>
                  <a:gd name="connsiteY153" fmla="*/ 980201 h 3176298"/>
                  <a:gd name="connsiteX154" fmla="*/ 10967423 w 12192000"/>
                  <a:gd name="connsiteY154" fmla="*/ 930289 h 3176298"/>
                  <a:gd name="connsiteX155" fmla="*/ 11058869 w 12192000"/>
                  <a:gd name="connsiteY155" fmla="*/ 838084 h 3176298"/>
                  <a:gd name="connsiteX156" fmla="*/ 11172600 w 12192000"/>
                  <a:gd name="connsiteY156" fmla="*/ 762834 h 3176298"/>
                  <a:gd name="connsiteX157" fmla="*/ 11275283 w 12192000"/>
                  <a:gd name="connsiteY157" fmla="*/ 673676 h 3176298"/>
                  <a:gd name="connsiteX158" fmla="*/ 11320623 w 12192000"/>
                  <a:gd name="connsiteY158" fmla="*/ 639195 h 3176298"/>
                  <a:gd name="connsiteX159" fmla="*/ 11374346 w 12192000"/>
                  <a:gd name="connsiteY159" fmla="*/ 601664 h 3176298"/>
                  <a:gd name="connsiteX160" fmla="*/ 11448453 w 12192000"/>
                  <a:gd name="connsiteY160" fmla="*/ 567755 h 3176298"/>
                  <a:gd name="connsiteX161" fmla="*/ 11532275 w 12192000"/>
                  <a:gd name="connsiteY161" fmla="*/ 522605 h 3176298"/>
                  <a:gd name="connsiteX162" fmla="*/ 11562947 w 12192000"/>
                  <a:gd name="connsiteY162" fmla="*/ 486598 h 3176298"/>
                  <a:gd name="connsiteX163" fmla="*/ 11672489 w 12192000"/>
                  <a:gd name="connsiteY163" fmla="*/ 335337 h 3176298"/>
                  <a:gd name="connsiteX164" fmla="*/ 11821656 w 12192000"/>
                  <a:gd name="connsiteY164" fmla="*/ 207889 h 3176298"/>
                  <a:gd name="connsiteX165" fmla="*/ 11986443 w 12192000"/>
                  <a:gd name="connsiteY165" fmla="*/ 104824 h 3176298"/>
                  <a:gd name="connsiteX166" fmla="*/ 12026448 w 12192000"/>
                  <a:gd name="connsiteY166" fmla="*/ 88821 h 3176298"/>
                  <a:gd name="connsiteX167" fmla="*/ 12160947 w 12192000"/>
                  <a:gd name="connsiteY167" fmla="*/ 28621 h 3176298"/>
                  <a:gd name="connsiteX168" fmla="*/ 12192000 w 12192000"/>
                  <a:gd name="connsiteY168" fmla="*/ 0 h 3176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12192000" h="3176298">
                    <a:moveTo>
                      <a:pt x="12192000" y="0"/>
                    </a:moveTo>
                    <a:lnTo>
                      <a:pt x="12192000" y="3176298"/>
                    </a:lnTo>
                    <a:lnTo>
                      <a:pt x="0" y="3176298"/>
                    </a:lnTo>
                    <a:lnTo>
                      <a:pt x="0" y="2264980"/>
                    </a:lnTo>
                    <a:lnTo>
                      <a:pt x="544" y="2264980"/>
                    </a:lnTo>
                    <a:lnTo>
                      <a:pt x="544" y="2392219"/>
                    </a:lnTo>
                    <a:lnTo>
                      <a:pt x="61197" y="2387448"/>
                    </a:lnTo>
                    <a:cubicBezTo>
                      <a:pt x="80794" y="2382137"/>
                      <a:pt x="99990" y="2374707"/>
                      <a:pt x="119613" y="2369945"/>
                    </a:cubicBezTo>
                    <a:cubicBezTo>
                      <a:pt x="137898" y="2365563"/>
                      <a:pt x="155046" y="2355466"/>
                      <a:pt x="172384" y="2347084"/>
                    </a:cubicBezTo>
                    <a:cubicBezTo>
                      <a:pt x="205529" y="2331082"/>
                      <a:pt x="240965" y="2341178"/>
                      <a:pt x="274873" y="2336988"/>
                    </a:cubicBezTo>
                    <a:cubicBezTo>
                      <a:pt x="285732" y="2335653"/>
                      <a:pt x="296590" y="2334130"/>
                      <a:pt x="307259" y="2331461"/>
                    </a:cubicBezTo>
                    <a:cubicBezTo>
                      <a:pt x="336408" y="2324413"/>
                      <a:pt x="366127" y="2318317"/>
                      <a:pt x="394511" y="2308601"/>
                    </a:cubicBezTo>
                    <a:cubicBezTo>
                      <a:pt x="426709" y="2297743"/>
                      <a:pt x="457572" y="2283264"/>
                      <a:pt x="494337" y="2268213"/>
                    </a:cubicBezTo>
                    <a:cubicBezTo>
                      <a:pt x="507102" y="2272024"/>
                      <a:pt x="526724" y="2282312"/>
                      <a:pt x="546917" y="2283264"/>
                    </a:cubicBezTo>
                    <a:cubicBezTo>
                      <a:pt x="611880" y="2286503"/>
                      <a:pt x="672650" y="2268786"/>
                      <a:pt x="730754" y="2240780"/>
                    </a:cubicBezTo>
                    <a:cubicBezTo>
                      <a:pt x="748471" y="2232399"/>
                      <a:pt x="767524" y="2226874"/>
                      <a:pt x="785432" y="2218682"/>
                    </a:cubicBezTo>
                    <a:cubicBezTo>
                      <a:pt x="791717" y="2215826"/>
                      <a:pt x="799909" y="2209730"/>
                      <a:pt x="801053" y="2204013"/>
                    </a:cubicBezTo>
                    <a:cubicBezTo>
                      <a:pt x="807719" y="2170866"/>
                      <a:pt x="832486" y="2171436"/>
                      <a:pt x="858205" y="2169532"/>
                    </a:cubicBezTo>
                    <a:cubicBezTo>
                      <a:pt x="888877" y="2167247"/>
                      <a:pt x="919165" y="2161912"/>
                      <a:pt x="949646" y="2157340"/>
                    </a:cubicBezTo>
                    <a:cubicBezTo>
                      <a:pt x="953648" y="2156768"/>
                      <a:pt x="957266" y="2152768"/>
                      <a:pt x="960887" y="2150099"/>
                    </a:cubicBezTo>
                    <a:cubicBezTo>
                      <a:pt x="966411" y="2146099"/>
                      <a:pt x="971554" y="2140003"/>
                      <a:pt x="977653" y="2138480"/>
                    </a:cubicBezTo>
                    <a:cubicBezTo>
                      <a:pt x="1008894" y="2131049"/>
                      <a:pt x="1040327" y="2124763"/>
                      <a:pt x="1071762" y="2117905"/>
                    </a:cubicBezTo>
                    <a:cubicBezTo>
                      <a:pt x="1078810" y="2116380"/>
                      <a:pt x="1086048" y="2114476"/>
                      <a:pt x="1092527" y="2111428"/>
                    </a:cubicBezTo>
                    <a:cubicBezTo>
                      <a:pt x="1098623" y="2108570"/>
                      <a:pt x="1103767" y="2103616"/>
                      <a:pt x="1109865" y="2100568"/>
                    </a:cubicBezTo>
                    <a:cubicBezTo>
                      <a:pt x="1126437" y="2092378"/>
                      <a:pt x="1143394" y="2084757"/>
                      <a:pt x="1162823" y="2075613"/>
                    </a:cubicBezTo>
                    <a:cubicBezTo>
                      <a:pt x="1173681" y="2092757"/>
                      <a:pt x="1188354" y="2083041"/>
                      <a:pt x="1206641" y="2074851"/>
                    </a:cubicBezTo>
                    <a:cubicBezTo>
                      <a:pt x="1225310" y="2066468"/>
                      <a:pt x="1246837" y="2063801"/>
                      <a:pt x="1267411" y="2060753"/>
                    </a:cubicBezTo>
                    <a:cubicBezTo>
                      <a:pt x="1305132" y="2055228"/>
                      <a:pt x="1343044" y="2051799"/>
                      <a:pt x="1380762" y="2046847"/>
                    </a:cubicBezTo>
                    <a:cubicBezTo>
                      <a:pt x="1388765" y="2045703"/>
                      <a:pt x="1397909" y="2043608"/>
                      <a:pt x="1404006" y="2038844"/>
                    </a:cubicBezTo>
                    <a:cubicBezTo>
                      <a:pt x="1445725" y="2006839"/>
                      <a:pt x="1496403" y="1997887"/>
                      <a:pt x="1544598" y="2000932"/>
                    </a:cubicBezTo>
                    <a:cubicBezTo>
                      <a:pt x="1582510" y="2003220"/>
                      <a:pt x="1619658" y="2004935"/>
                      <a:pt x="1657188" y="2001697"/>
                    </a:cubicBezTo>
                    <a:cubicBezTo>
                      <a:pt x="1660046" y="2001505"/>
                      <a:pt x="1663856" y="2001887"/>
                      <a:pt x="1665950" y="2003411"/>
                    </a:cubicBezTo>
                    <a:cubicBezTo>
                      <a:pt x="1678904" y="2013507"/>
                      <a:pt x="1692431" y="2014269"/>
                      <a:pt x="1709006" y="2015983"/>
                    </a:cubicBezTo>
                    <a:cubicBezTo>
                      <a:pt x="1732439" y="2018461"/>
                      <a:pt x="1753965" y="2016745"/>
                      <a:pt x="1775684" y="2012555"/>
                    </a:cubicBezTo>
                    <a:cubicBezTo>
                      <a:pt x="1791496" y="2009507"/>
                      <a:pt x="1807497" y="2003220"/>
                      <a:pt x="1821596" y="1995218"/>
                    </a:cubicBezTo>
                    <a:cubicBezTo>
                      <a:pt x="1841216" y="1983978"/>
                      <a:pt x="1860079" y="1979597"/>
                      <a:pt x="1878748" y="1994457"/>
                    </a:cubicBezTo>
                    <a:cubicBezTo>
                      <a:pt x="1898940" y="2010269"/>
                      <a:pt x="1921800" y="2004745"/>
                      <a:pt x="1944092" y="2005315"/>
                    </a:cubicBezTo>
                    <a:cubicBezTo>
                      <a:pt x="1953806" y="2005507"/>
                      <a:pt x="1964094" y="2005124"/>
                      <a:pt x="1973429" y="2007601"/>
                    </a:cubicBezTo>
                    <a:cubicBezTo>
                      <a:pt x="2000479" y="2014651"/>
                      <a:pt x="2026581" y="2025320"/>
                      <a:pt x="2054013" y="2030082"/>
                    </a:cubicBezTo>
                    <a:cubicBezTo>
                      <a:pt x="2069254" y="2032747"/>
                      <a:pt x="2086208" y="2027986"/>
                      <a:pt x="2102021" y="2024557"/>
                    </a:cubicBezTo>
                    <a:cubicBezTo>
                      <a:pt x="2118023" y="2020937"/>
                      <a:pt x="2133834" y="2015413"/>
                      <a:pt x="2149267" y="2009697"/>
                    </a:cubicBezTo>
                    <a:cubicBezTo>
                      <a:pt x="2159743" y="2005887"/>
                      <a:pt x="2171173" y="2002267"/>
                      <a:pt x="2179556" y="1995409"/>
                    </a:cubicBezTo>
                    <a:cubicBezTo>
                      <a:pt x="2198608" y="1979788"/>
                      <a:pt x="2218229" y="1977120"/>
                      <a:pt x="2240710" y="1985312"/>
                    </a:cubicBezTo>
                    <a:cubicBezTo>
                      <a:pt x="2244137" y="1986647"/>
                      <a:pt x="2248138" y="1986647"/>
                      <a:pt x="2251948" y="1986836"/>
                    </a:cubicBezTo>
                    <a:cubicBezTo>
                      <a:pt x="2312915" y="1990836"/>
                      <a:pt x="2373874" y="1993314"/>
                      <a:pt x="2434456" y="1999410"/>
                    </a:cubicBezTo>
                    <a:cubicBezTo>
                      <a:pt x="2459029" y="2001887"/>
                      <a:pt x="2482652" y="2012745"/>
                      <a:pt x="2506847" y="2019603"/>
                    </a:cubicBezTo>
                    <a:cubicBezTo>
                      <a:pt x="2511800" y="2020937"/>
                      <a:pt x="2517327" y="2023033"/>
                      <a:pt x="2522279" y="2022080"/>
                    </a:cubicBezTo>
                    <a:cubicBezTo>
                      <a:pt x="2576191" y="2012555"/>
                      <a:pt x="2626677" y="2026461"/>
                      <a:pt x="2676398" y="2044751"/>
                    </a:cubicBezTo>
                    <a:cubicBezTo>
                      <a:pt x="2681540" y="2046656"/>
                      <a:pt x="2687827" y="2046084"/>
                      <a:pt x="2693543" y="2045703"/>
                    </a:cubicBezTo>
                    <a:cubicBezTo>
                      <a:pt x="2709548" y="2044370"/>
                      <a:pt x="2726882" y="2037701"/>
                      <a:pt x="2741360" y="2041701"/>
                    </a:cubicBezTo>
                    <a:cubicBezTo>
                      <a:pt x="2779842" y="2052753"/>
                      <a:pt x="2817943" y="2066087"/>
                      <a:pt x="2854140" y="2082851"/>
                    </a:cubicBezTo>
                    <a:cubicBezTo>
                      <a:pt x="2890910" y="2099805"/>
                      <a:pt x="2925008" y="2114095"/>
                      <a:pt x="2967110" y="2096949"/>
                    </a:cubicBezTo>
                    <a:cubicBezTo>
                      <a:pt x="2985016" y="2089709"/>
                      <a:pt x="3008639" y="2094853"/>
                      <a:pt x="3029216" y="2096757"/>
                    </a:cubicBezTo>
                    <a:cubicBezTo>
                      <a:pt x="3044264" y="2098282"/>
                      <a:pt x="3058743" y="2106856"/>
                      <a:pt x="3073604" y="2106856"/>
                    </a:cubicBezTo>
                    <a:cubicBezTo>
                      <a:pt x="3113231" y="2106856"/>
                      <a:pt x="3148472" y="2116953"/>
                      <a:pt x="3182763" y="2137527"/>
                    </a:cubicBezTo>
                    <a:cubicBezTo>
                      <a:pt x="3196102" y="2145528"/>
                      <a:pt x="3216867" y="2140193"/>
                      <a:pt x="3234202" y="2142289"/>
                    </a:cubicBezTo>
                    <a:cubicBezTo>
                      <a:pt x="3252492" y="2144765"/>
                      <a:pt x="3271348" y="2147051"/>
                      <a:pt x="3288877" y="2152578"/>
                    </a:cubicBezTo>
                    <a:cubicBezTo>
                      <a:pt x="3334216" y="2167056"/>
                      <a:pt x="3378986" y="2183439"/>
                      <a:pt x="3424135" y="2198680"/>
                    </a:cubicBezTo>
                    <a:cubicBezTo>
                      <a:pt x="3461282" y="2211253"/>
                      <a:pt x="3497862" y="2201347"/>
                      <a:pt x="3534629" y="2196013"/>
                    </a:cubicBezTo>
                    <a:cubicBezTo>
                      <a:pt x="3557682" y="2192583"/>
                      <a:pt x="3579206" y="2184391"/>
                      <a:pt x="3605116" y="2196583"/>
                    </a:cubicBezTo>
                    <a:cubicBezTo>
                      <a:pt x="3629882" y="2208205"/>
                      <a:pt x="3661315" y="2205537"/>
                      <a:pt x="3689131" y="2211824"/>
                    </a:cubicBezTo>
                    <a:cubicBezTo>
                      <a:pt x="3712565" y="2217157"/>
                      <a:pt x="3735231" y="2225732"/>
                      <a:pt x="3757902" y="2234114"/>
                    </a:cubicBezTo>
                    <a:cubicBezTo>
                      <a:pt x="3788766" y="2245545"/>
                      <a:pt x="3819245" y="2257545"/>
                      <a:pt x="3852966" y="2251831"/>
                    </a:cubicBezTo>
                    <a:cubicBezTo>
                      <a:pt x="3891259" y="2245353"/>
                      <a:pt x="3917546" y="2269738"/>
                      <a:pt x="3947648" y="2285932"/>
                    </a:cubicBezTo>
                    <a:cubicBezTo>
                      <a:pt x="3968414" y="2296980"/>
                      <a:pt x="3991083" y="2305172"/>
                      <a:pt x="4013753" y="2312031"/>
                    </a:cubicBezTo>
                    <a:cubicBezTo>
                      <a:pt x="4044043" y="2320985"/>
                      <a:pt x="4075285" y="2326320"/>
                      <a:pt x="4105766" y="2335082"/>
                    </a:cubicBezTo>
                    <a:cubicBezTo>
                      <a:pt x="4151870" y="2348226"/>
                      <a:pt x="4198546" y="2358514"/>
                      <a:pt x="4246551" y="2351274"/>
                    </a:cubicBezTo>
                    <a:cubicBezTo>
                      <a:pt x="4268649" y="2348036"/>
                      <a:pt x="4289227" y="2348226"/>
                      <a:pt x="4311323" y="2352991"/>
                    </a:cubicBezTo>
                    <a:cubicBezTo>
                      <a:pt x="4347518" y="2360801"/>
                      <a:pt x="4384668" y="2361753"/>
                      <a:pt x="4413817" y="2390899"/>
                    </a:cubicBezTo>
                    <a:cubicBezTo>
                      <a:pt x="4424104" y="2401188"/>
                      <a:pt x="4442581" y="2403853"/>
                      <a:pt x="4457632" y="2409188"/>
                    </a:cubicBezTo>
                    <a:cubicBezTo>
                      <a:pt x="4474969" y="2415476"/>
                      <a:pt x="4487731" y="2412236"/>
                      <a:pt x="4497068" y="2393947"/>
                    </a:cubicBezTo>
                    <a:cubicBezTo>
                      <a:pt x="4501257" y="2385757"/>
                      <a:pt x="4513260" y="2377755"/>
                      <a:pt x="4522596" y="2376421"/>
                    </a:cubicBezTo>
                    <a:cubicBezTo>
                      <a:pt x="4550599" y="2372421"/>
                      <a:pt x="4576318" y="2378327"/>
                      <a:pt x="4603368" y="2391282"/>
                    </a:cubicBezTo>
                    <a:cubicBezTo>
                      <a:pt x="4628705" y="2403474"/>
                      <a:pt x="4660331" y="2402140"/>
                      <a:pt x="4689098" y="2406903"/>
                    </a:cubicBezTo>
                    <a:cubicBezTo>
                      <a:pt x="4699289" y="2408618"/>
                      <a:pt x="4709482" y="2411237"/>
                      <a:pt x="4719697" y="2413428"/>
                    </a:cubicBezTo>
                    <a:lnTo>
                      <a:pt x="4726469" y="2414298"/>
                    </a:lnTo>
                    <a:lnTo>
                      <a:pt x="4785776" y="2414298"/>
                    </a:lnTo>
                    <a:lnTo>
                      <a:pt x="4788661" y="2414047"/>
                    </a:lnTo>
                    <a:cubicBezTo>
                      <a:pt x="4801401" y="2412237"/>
                      <a:pt x="4814166" y="2410142"/>
                      <a:pt x="4827024" y="2408999"/>
                    </a:cubicBezTo>
                    <a:cubicBezTo>
                      <a:pt x="4847027" y="2407095"/>
                      <a:pt x="4867412" y="2407856"/>
                      <a:pt x="4887415" y="2405570"/>
                    </a:cubicBezTo>
                    <a:cubicBezTo>
                      <a:pt x="4903799" y="2403853"/>
                      <a:pt x="4919991" y="2399474"/>
                      <a:pt x="4936184" y="2395853"/>
                    </a:cubicBezTo>
                    <a:cubicBezTo>
                      <a:pt x="4942089" y="2394520"/>
                      <a:pt x="4947996" y="2389376"/>
                      <a:pt x="4953328" y="2390138"/>
                    </a:cubicBezTo>
                    <a:cubicBezTo>
                      <a:pt x="5006292" y="2398330"/>
                      <a:pt x="5044391" y="2361753"/>
                      <a:pt x="5089162" y="2345560"/>
                    </a:cubicBezTo>
                    <a:cubicBezTo>
                      <a:pt x="5136216" y="2328413"/>
                      <a:pt x="5181748" y="2302124"/>
                      <a:pt x="5234326" y="2309935"/>
                    </a:cubicBezTo>
                    <a:cubicBezTo>
                      <a:pt x="5266141" y="2314697"/>
                      <a:pt x="5296812" y="2325747"/>
                      <a:pt x="5328438" y="2332416"/>
                    </a:cubicBezTo>
                    <a:cubicBezTo>
                      <a:pt x="5339677" y="2334701"/>
                      <a:pt x="5352250" y="2334320"/>
                      <a:pt x="5363491" y="2332034"/>
                    </a:cubicBezTo>
                    <a:cubicBezTo>
                      <a:pt x="5417784" y="2321555"/>
                      <a:pt x="5471316" y="2320032"/>
                      <a:pt x="5524660" y="2337178"/>
                    </a:cubicBezTo>
                    <a:cubicBezTo>
                      <a:pt x="5533802" y="2340036"/>
                      <a:pt x="5543518" y="2342701"/>
                      <a:pt x="5553045" y="2342701"/>
                    </a:cubicBezTo>
                    <a:cubicBezTo>
                      <a:pt x="5605244" y="2342701"/>
                      <a:pt x="5656488" y="2338701"/>
                      <a:pt x="5706401" y="2320032"/>
                    </a:cubicBezTo>
                    <a:cubicBezTo>
                      <a:pt x="5723166" y="2313745"/>
                      <a:pt x="5743551" y="2317745"/>
                      <a:pt x="5762029" y="2316221"/>
                    </a:cubicBezTo>
                    <a:cubicBezTo>
                      <a:pt x="5779174" y="2314889"/>
                      <a:pt x="5796702" y="2314317"/>
                      <a:pt x="5813276" y="2309935"/>
                    </a:cubicBezTo>
                    <a:cubicBezTo>
                      <a:pt x="5837472" y="2303459"/>
                      <a:pt x="5859949" y="2302697"/>
                      <a:pt x="5884906" y="2308411"/>
                    </a:cubicBezTo>
                    <a:cubicBezTo>
                      <a:pt x="5908719" y="2313745"/>
                      <a:pt x="5934438" y="2311079"/>
                      <a:pt x="5959204" y="2311269"/>
                    </a:cubicBezTo>
                    <a:cubicBezTo>
                      <a:pt x="5986828" y="2311459"/>
                      <a:pt x="6014449" y="2311649"/>
                      <a:pt x="6042072" y="2310697"/>
                    </a:cubicBezTo>
                    <a:cubicBezTo>
                      <a:pt x="6053124" y="2310317"/>
                      <a:pt x="6065695" y="2302697"/>
                      <a:pt x="6074842" y="2305745"/>
                    </a:cubicBezTo>
                    <a:cubicBezTo>
                      <a:pt x="6104368" y="2316031"/>
                      <a:pt x="6133897" y="2303649"/>
                      <a:pt x="6163425" y="2309172"/>
                    </a:cubicBezTo>
                    <a:cubicBezTo>
                      <a:pt x="6177905" y="2312031"/>
                      <a:pt x="6194288" y="2304220"/>
                      <a:pt x="6209909" y="2303459"/>
                    </a:cubicBezTo>
                    <a:cubicBezTo>
                      <a:pt x="6235437" y="2302124"/>
                      <a:pt x="6260964" y="2302697"/>
                      <a:pt x="6286493" y="2302315"/>
                    </a:cubicBezTo>
                    <a:cubicBezTo>
                      <a:pt x="6294876" y="2302124"/>
                      <a:pt x="6303068" y="2301362"/>
                      <a:pt x="6311449" y="2300980"/>
                    </a:cubicBezTo>
                    <a:cubicBezTo>
                      <a:pt x="6318880" y="2300601"/>
                      <a:pt x="6326691" y="2298887"/>
                      <a:pt x="6333739" y="2300218"/>
                    </a:cubicBezTo>
                    <a:cubicBezTo>
                      <a:pt x="6359268" y="2304983"/>
                      <a:pt x="6384414" y="2312793"/>
                      <a:pt x="6410131" y="2315841"/>
                    </a:cubicBezTo>
                    <a:cubicBezTo>
                      <a:pt x="6432420" y="2318507"/>
                      <a:pt x="6455472" y="2314889"/>
                      <a:pt x="6477951" y="2316793"/>
                    </a:cubicBezTo>
                    <a:cubicBezTo>
                      <a:pt x="6517576" y="2320032"/>
                      <a:pt x="6557201" y="2325747"/>
                      <a:pt x="6596828" y="2329368"/>
                    </a:cubicBezTo>
                    <a:cubicBezTo>
                      <a:pt x="6605401" y="2330130"/>
                      <a:pt x="6614353" y="2325365"/>
                      <a:pt x="6623118" y="2324985"/>
                    </a:cubicBezTo>
                    <a:cubicBezTo>
                      <a:pt x="6650551" y="2324033"/>
                      <a:pt x="6677984" y="2323841"/>
                      <a:pt x="6705417" y="2323272"/>
                    </a:cubicBezTo>
                    <a:cubicBezTo>
                      <a:pt x="6721038" y="2323080"/>
                      <a:pt x="6736851" y="2323651"/>
                      <a:pt x="6752283" y="2321937"/>
                    </a:cubicBezTo>
                    <a:cubicBezTo>
                      <a:pt x="6772665" y="2319651"/>
                      <a:pt x="6791144" y="2316221"/>
                      <a:pt x="6810195" y="2331082"/>
                    </a:cubicBezTo>
                    <a:cubicBezTo>
                      <a:pt x="6839534" y="2354132"/>
                      <a:pt x="6876872" y="2345178"/>
                      <a:pt x="6910782" y="2350512"/>
                    </a:cubicBezTo>
                    <a:cubicBezTo>
                      <a:pt x="6919547" y="2351847"/>
                      <a:pt x="6928501" y="2352036"/>
                      <a:pt x="6937263" y="2353561"/>
                    </a:cubicBezTo>
                    <a:cubicBezTo>
                      <a:pt x="6953457" y="2356418"/>
                      <a:pt x="6969457" y="2359657"/>
                      <a:pt x="6985653" y="2362897"/>
                    </a:cubicBezTo>
                    <a:cubicBezTo>
                      <a:pt x="6988509" y="2363467"/>
                      <a:pt x="6991747" y="2363659"/>
                      <a:pt x="6994415" y="2364611"/>
                    </a:cubicBezTo>
                    <a:cubicBezTo>
                      <a:pt x="7018991" y="2372611"/>
                      <a:pt x="7043184" y="2381755"/>
                      <a:pt x="7068141" y="2388234"/>
                    </a:cubicBezTo>
                    <a:cubicBezTo>
                      <a:pt x="7080334" y="2391472"/>
                      <a:pt x="7093860" y="2391853"/>
                      <a:pt x="7106432" y="2390138"/>
                    </a:cubicBezTo>
                    <a:cubicBezTo>
                      <a:pt x="7143199" y="2385185"/>
                      <a:pt x="7179587" y="2383089"/>
                      <a:pt x="7216547" y="2390330"/>
                    </a:cubicBezTo>
                    <a:cubicBezTo>
                      <a:pt x="7231214" y="2393186"/>
                      <a:pt x="7247599" y="2388424"/>
                      <a:pt x="7263220" y="2386709"/>
                    </a:cubicBezTo>
                    <a:cubicBezTo>
                      <a:pt x="7300559" y="2382137"/>
                      <a:pt x="7337899" y="2377183"/>
                      <a:pt x="7375428" y="2372803"/>
                    </a:cubicBezTo>
                    <a:cubicBezTo>
                      <a:pt x="7398860" y="2370135"/>
                      <a:pt x="7422483" y="2368611"/>
                      <a:pt x="7445916" y="2365945"/>
                    </a:cubicBezTo>
                    <a:cubicBezTo>
                      <a:pt x="7472967" y="2362705"/>
                      <a:pt x="7499828" y="2357753"/>
                      <a:pt x="7526880" y="2355084"/>
                    </a:cubicBezTo>
                    <a:cubicBezTo>
                      <a:pt x="7557742" y="2352036"/>
                      <a:pt x="7588795" y="2351466"/>
                      <a:pt x="7619655" y="2348226"/>
                    </a:cubicBezTo>
                    <a:cubicBezTo>
                      <a:pt x="7676047" y="2341940"/>
                      <a:pt x="7732247" y="2334509"/>
                      <a:pt x="7788636" y="2327461"/>
                    </a:cubicBezTo>
                    <a:cubicBezTo>
                      <a:pt x="7843311" y="2320603"/>
                      <a:pt x="7897987" y="2314507"/>
                      <a:pt x="7952280" y="2305935"/>
                    </a:cubicBezTo>
                    <a:cubicBezTo>
                      <a:pt x="7975142" y="2302315"/>
                      <a:pt x="7996859" y="2292408"/>
                      <a:pt x="8019339" y="2286884"/>
                    </a:cubicBezTo>
                    <a:cubicBezTo>
                      <a:pt x="8058774" y="2277357"/>
                      <a:pt x="8098590" y="2269357"/>
                      <a:pt x="8137835" y="2259832"/>
                    </a:cubicBezTo>
                    <a:cubicBezTo>
                      <a:pt x="8155359" y="2255641"/>
                      <a:pt x="8172124" y="2248593"/>
                      <a:pt x="8189651" y="2243639"/>
                    </a:cubicBezTo>
                    <a:cubicBezTo>
                      <a:pt x="8230992" y="2232208"/>
                      <a:pt x="8272903" y="2222874"/>
                      <a:pt x="8313671" y="2209920"/>
                    </a:cubicBezTo>
                    <a:cubicBezTo>
                      <a:pt x="8362822" y="2194297"/>
                      <a:pt x="8411019" y="2175439"/>
                      <a:pt x="8459979" y="2158864"/>
                    </a:cubicBezTo>
                    <a:cubicBezTo>
                      <a:pt x="8478269" y="2152578"/>
                      <a:pt x="8497511" y="2148957"/>
                      <a:pt x="8516369" y="2144003"/>
                    </a:cubicBezTo>
                    <a:cubicBezTo>
                      <a:pt x="8563425" y="2131431"/>
                      <a:pt x="8610288" y="2118095"/>
                      <a:pt x="8657726" y="2106284"/>
                    </a:cubicBezTo>
                    <a:cubicBezTo>
                      <a:pt x="8675253" y="2101901"/>
                      <a:pt x="8693731" y="2102284"/>
                      <a:pt x="8711448" y="2098664"/>
                    </a:cubicBezTo>
                    <a:cubicBezTo>
                      <a:pt x="8732023" y="2094472"/>
                      <a:pt x="8752407" y="2089138"/>
                      <a:pt x="8772219" y="2082280"/>
                    </a:cubicBezTo>
                    <a:cubicBezTo>
                      <a:pt x="8796985" y="2073707"/>
                      <a:pt x="8820990" y="2062659"/>
                      <a:pt x="8845565" y="2053705"/>
                    </a:cubicBezTo>
                    <a:cubicBezTo>
                      <a:pt x="8886142" y="2039034"/>
                      <a:pt x="8926911" y="2024557"/>
                      <a:pt x="8967871" y="2011221"/>
                    </a:cubicBezTo>
                    <a:cubicBezTo>
                      <a:pt x="8983301" y="2006268"/>
                      <a:pt x="9000257" y="2005697"/>
                      <a:pt x="9015878" y="2001124"/>
                    </a:cubicBezTo>
                    <a:cubicBezTo>
                      <a:pt x="9088840" y="1979597"/>
                      <a:pt x="9161805" y="1957880"/>
                      <a:pt x="9234579" y="1935209"/>
                    </a:cubicBezTo>
                    <a:cubicBezTo>
                      <a:pt x="9272298" y="1923399"/>
                      <a:pt x="9308875" y="1908538"/>
                      <a:pt x="9346597" y="1896917"/>
                    </a:cubicBezTo>
                    <a:cubicBezTo>
                      <a:pt x="9369267" y="1889869"/>
                      <a:pt x="9393650" y="1887773"/>
                      <a:pt x="9416321" y="1880724"/>
                    </a:cubicBezTo>
                    <a:cubicBezTo>
                      <a:pt x="9437278" y="1874247"/>
                      <a:pt x="9456709" y="1863578"/>
                      <a:pt x="9477283" y="1856149"/>
                    </a:cubicBezTo>
                    <a:cubicBezTo>
                      <a:pt x="9540152" y="1833097"/>
                      <a:pt x="9603971" y="1811953"/>
                      <a:pt x="9666265" y="1787186"/>
                    </a:cubicBezTo>
                    <a:cubicBezTo>
                      <a:pt x="9696749" y="1775183"/>
                      <a:pt x="9725323" y="1757849"/>
                      <a:pt x="9754088" y="1741464"/>
                    </a:cubicBezTo>
                    <a:cubicBezTo>
                      <a:pt x="9802858" y="1713841"/>
                      <a:pt x="9850865" y="1685074"/>
                      <a:pt x="9899446" y="1656880"/>
                    </a:cubicBezTo>
                    <a:cubicBezTo>
                      <a:pt x="9935832" y="1635924"/>
                      <a:pt x="9968027" y="1611347"/>
                      <a:pt x="9993175" y="1576487"/>
                    </a:cubicBezTo>
                    <a:cubicBezTo>
                      <a:pt x="10004797" y="1560484"/>
                      <a:pt x="10024990" y="1546768"/>
                      <a:pt x="10044230" y="1540480"/>
                    </a:cubicBezTo>
                    <a:cubicBezTo>
                      <a:pt x="10078713" y="1529241"/>
                      <a:pt x="10104430" y="1507522"/>
                      <a:pt x="10131863" y="1485613"/>
                    </a:cubicBezTo>
                    <a:cubicBezTo>
                      <a:pt x="10166536" y="1457801"/>
                      <a:pt x="10203304" y="1431509"/>
                      <a:pt x="10242357" y="1410555"/>
                    </a:cubicBezTo>
                    <a:cubicBezTo>
                      <a:pt x="10280840" y="1389980"/>
                      <a:pt x="10324086" y="1378549"/>
                      <a:pt x="10363709" y="1359499"/>
                    </a:cubicBezTo>
                    <a:cubicBezTo>
                      <a:pt x="10386952" y="1348259"/>
                      <a:pt x="10407146" y="1330353"/>
                      <a:pt x="10428291" y="1314920"/>
                    </a:cubicBezTo>
                    <a:cubicBezTo>
                      <a:pt x="10449438" y="1299489"/>
                      <a:pt x="10470394" y="1283486"/>
                      <a:pt x="10490969" y="1267104"/>
                    </a:cubicBezTo>
                    <a:cubicBezTo>
                      <a:pt x="10502208" y="1258149"/>
                      <a:pt x="10511734" y="1246909"/>
                      <a:pt x="10523354" y="1238337"/>
                    </a:cubicBezTo>
                    <a:cubicBezTo>
                      <a:pt x="10545263" y="1222334"/>
                      <a:pt x="10569075" y="1208808"/>
                      <a:pt x="10590031" y="1191664"/>
                    </a:cubicBezTo>
                    <a:cubicBezTo>
                      <a:pt x="10610225" y="1175089"/>
                      <a:pt x="10633467" y="1166707"/>
                      <a:pt x="10656519" y="1156038"/>
                    </a:cubicBezTo>
                    <a:cubicBezTo>
                      <a:pt x="10674046" y="1148036"/>
                      <a:pt x="10686617" y="1130320"/>
                      <a:pt x="10703573" y="1120603"/>
                    </a:cubicBezTo>
                    <a:cubicBezTo>
                      <a:pt x="10727767" y="1106697"/>
                      <a:pt x="10746246" y="1089553"/>
                      <a:pt x="10764534" y="1067643"/>
                    </a:cubicBezTo>
                    <a:cubicBezTo>
                      <a:pt x="10785111" y="1043068"/>
                      <a:pt x="10820162" y="1029732"/>
                      <a:pt x="10850453" y="1014301"/>
                    </a:cubicBezTo>
                    <a:cubicBezTo>
                      <a:pt x="10876171" y="1001157"/>
                      <a:pt x="10906081" y="995632"/>
                      <a:pt x="10929704" y="980201"/>
                    </a:cubicBezTo>
                    <a:cubicBezTo>
                      <a:pt x="10946279" y="969342"/>
                      <a:pt x="10958661" y="948957"/>
                      <a:pt x="10967423" y="930289"/>
                    </a:cubicBezTo>
                    <a:cubicBezTo>
                      <a:pt x="10987046" y="887995"/>
                      <a:pt x="11021146" y="861897"/>
                      <a:pt x="11058869" y="838084"/>
                    </a:cubicBezTo>
                    <a:cubicBezTo>
                      <a:pt x="11097350" y="813699"/>
                      <a:pt x="11133927" y="786836"/>
                      <a:pt x="11172600" y="762834"/>
                    </a:cubicBezTo>
                    <a:cubicBezTo>
                      <a:pt x="11211843" y="738638"/>
                      <a:pt x="11243658" y="706443"/>
                      <a:pt x="11275283" y="673676"/>
                    </a:cubicBezTo>
                    <a:cubicBezTo>
                      <a:pt x="11288238" y="660150"/>
                      <a:pt x="11305192" y="650434"/>
                      <a:pt x="11320623" y="639195"/>
                    </a:cubicBezTo>
                    <a:cubicBezTo>
                      <a:pt x="11338339" y="626241"/>
                      <a:pt x="11355296" y="611953"/>
                      <a:pt x="11374346" y="601664"/>
                    </a:cubicBezTo>
                    <a:cubicBezTo>
                      <a:pt x="11398160" y="588709"/>
                      <a:pt x="11424069" y="579757"/>
                      <a:pt x="11448453" y="567755"/>
                    </a:cubicBezTo>
                    <a:cubicBezTo>
                      <a:pt x="11476838" y="553657"/>
                      <a:pt x="11505795" y="539750"/>
                      <a:pt x="11532275" y="522605"/>
                    </a:cubicBezTo>
                    <a:cubicBezTo>
                      <a:pt x="11545039" y="514413"/>
                      <a:pt x="11553613" y="499363"/>
                      <a:pt x="11562947" y="486598"/>
                    </a:cubicBezTo>
                    <a:cubicBezTo>
                      <a:pt x="11599714" y="436305"/>
                      <a:pt x="11635529" y="385441"/>
                      <a:pt x="11672489" y="335337"/>
                    </a:cubicBezTo>
                    <a:cubicBezTo>
                      <a:pt x="11712304" y="281424"/>
                      <a:pt x="11763931" y="241608"/>
                      <a:pt x="11821656" y="207889"/>
                    </a:cubicBezTo>
                    <a:cubicBezTo>
                      <a:pt x="11877664" y="175312"/>
                      <a:pt x="11931195" y="138734"/>
                      <a:pt x="11986443" y="104824"/>
                    </a:cubicBezTo>
                    <a:cubicBezTo>
                      <a:pt x="11998443" y="97395"/>
                      <a:pt x="12013114" y="94347"/>
                      <a:pt x="12026448" y="88821"/>
                    </a:cubicBezTo>
                    <a:cubicBezTo>
                      <a:pt x="12072360" y="69580"/>
                      <a:pt x="12118083" y="50147"/>
                      <a:pt x="12160947" y="28621"/>
                    </a:cubicBezTo>
                    <a:lnTo>
                      <a:pt x="12192000" y="0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05148B0F-801C-45A1-80C1-EEC25A22A7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44" y="3296011"/>
              <a:ext cx="12191456" cy="2849975"/>
              <a:chOff x="544" y="3296011"/>
              <a:chExt cx="12191456" cy="2849975"/>
            </a:xfrm>
          </p:grpSpPr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E7715ED9-C8CE-4651-82AA-1C4B5F14A0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44" y="3296011"/>
                <a:ext cx="12191456" cy="2849975"/>
              </a:xfrm>
              <a:custGeom>
                <a:avLst/>
                <a:gdLst>
                  <a:gd name="connsiteX0" fmla="*/ 6095524 w 6095524"/>
                  <a:gd name="connsiteY0" fmla="*/ 0 h 1424940"/>
                  <a:gd name="connsiteX1" fmla="*/ 6095524 w 6095524"/>
                  <a:gd name="connsiteY1" fmla="*/ 17431 h 1424940"/>
                  <a:gd name="connsiteX2" fmla="*/ 6095524 w 6095524"/>
                  <a:gd name="connsiteY2" fmla="*/ 216290 h 1424940"/>
                  <a:gd name="connsiteX3" fmla="*/ 6079998 w 6095524"/>
                  <a:gd name="connsiteY3" fmla="*/ 230600 h 1424940"/>
                  <a:gd name="connsiteX4" fmla="*/ 6012751 w 6095524"/>
                  <a:gd name="connsiteY4" fmla="*/ 260699 h 1424940"/>
                  <a:gd name="connsiteX5" fmla="*/ 5992749 w 6095524"/>
                  <a:gd name="connsiteY5" fmla="*/ 268700 h 1424940"/>
                  <a:gd name="connsiteX6" fmla="*/ 5910358 w 6095524"/>
                  <a:gd name="connsiteY6" fmla="*/ 320231 h 1424940"/>
                  <a:gd name="connsiteX7" fmla="*/ 5835777 w 6095524"/>
                  <a:gd name="connsiteY7" fmla="*/ 383953 h 1424940"/>
                  <a:gd name="connsiteX8" fmla="*/ 5781008 w 6095524"/>
                  <a:gd name="connsiteY8" fmla="*/ 459581 h 1424940"/>
                  <a:gd name="connsiteX9" fmla="*/ 5765673 w 6095524"/>
                  <a:gd name="connsiteY9" fmla="*/ 477584 h 1424940"/>
                  <a:gd name="connsiteX10" fmla="*/ 5723763 w 6095524"/>
                  <a:gd name="connsiteY10" fmla="*/ 500158 h 1424940"/>
                  <a:gd name="connsiteX11" fmla="*/ 5686711 w 6095524"/>
                  <a:gd name="connsiteY11" fmla="*/ 517112 h 1424940"/>
                  <a:gd name="connsiteX12" fmla="*/ 5659850 w 6095524"/>
                  <a:gd name="connsiteY12" fmla="*/ 535877 h 1424940"/>
                  <a:gd name="connsiteX13" fmla="*/ 5637181 w 6095524"/>
                  <a:gd name="connsiteY13" fmla="*/ 553117 h 1424940"/>
                  <a:gd name="connsiteX14" fmla="*/ 5585841 w 6095524"/>
                  <a:gd name="connsiteY14" fmla="*/ 597694 h 1424940"/>
                  <a:gd name="connsiteX15" fmla="*/ 5528977 w 6095524"/>
                  <a:gd name="connsiteY15" fmla="*/ 635318 h 1424940"/>
                  <a:gd name="connsiteX16" fmla="*/ 5483256 w 6095524"/>
                  <a:gd name="connsiteY16" fmla="*/ 681419 h 1424940"/>
                  <a:gd name="connsiteX17" fmla="*/ 5464397 w 6095524"/>
                  <a:gd name="connsiteY17" fmla="*/ 706374 h 1424940"/>
                  <a:gd name="connsiteX18" fmla="*/ 5424773 w 6095524"/>
                  <a:gd name="connsiteY18" fmla="*/ 723424 h 1424940"/>
                  <a:gd name="connsiteX19" fmla="*/ 5381815 w 6095524"/>
                  <a:gd name="connsiteY19" fmla="*/ 750094 h 1424940"/>
                  <a:gd name="connsiteX20" fmla="*/ 5351335 w 6095524"/>
                  <a:gd name="connsiteY20" fmla="*/ 776573 h 1424940"/>
                  <a:gd name="connsiteX21" fmla="*/ 5327809 w 6095524"/>
                  <a:gd name="connsiteY21" fmla="*/ 794290 h 1424940"/>
                  <a:gd name="connsiteX22" fmla="*/ 5294566 w 6095524"/>
                  <a:gd name="connsiteY22" fmla="*/ 812102 h 1424940"/>
                  <a:gd name="connsiteX23" fmla="*/ 5261229 w 6095524"/>
                  <a:gd name="connsiteY23" fmla="*/ 835438 h 1424940"/>
                  <a:gd name="connsiteX24" fmla="*/ 5245037 w 6095524"/>
                  <a:gd name="connsiteY24" fmla="*/ 849821 h 1424940"/>
                  <a:gd name="connsiteX25" fmla="*/ 5213699 w 6095524"/>
                  <a:gd name="connsiteY25" fmla="*/ 873728 h 1424940"/>
                  <a:gd name="connsiteX26" fmla="*/ 5181409 w 6095524"/>
                  <a:gd name="connsiteY26" fmla="*/ 896017 h 1424940"/>
                  <a:gd name="connsiteX27" fmla="*/ 5120735 w 6095524"/>
                  <a:gd name="connsiteY27" fmla="*/ 921544 h 1424940"/>
                  <a:gd name="connsiteX28" fmla="*/ 5065490 w 6095524"/>
                  <a:gd name="connsiteY28" fmla="*/ 959072 h 1424940"/>
                  <a:gd name="connsiteX29" fmla="*/ 5021675 w 6095524"/>
                  <a:gd name="connsiteY29" fmla="*/ 986504 h 1424940"/>
                  <a:gd name="connsiteX30" fmla="*/ 4996148 w 6095524"/>
                  <a:gd name="connsiteY30" fmla="*/ 1004507 h 1424940"/>
                  <a:gd name="connsiteX31" fmla="*/ 4949285 w 6095524"/>
                  <a:gd name="connsiteY31" fmla="*/ 1044702 h 1424940"/>
                  <a:gd name="connsiteX32" fmla="*/ 4876609 w 6095524"/>
                  <a:gd name="connsiteY32" fmla="*/ 1086993 h 1424940"/>
                  <a:gd name="connsiteX33" fmla="*/ 4832699 w 6095524"/>
                  <a:gd name="connsiteY33" fmla="*/ 1109853 h 1424940"/>
                  <a:gd name="connsiteX34" fmla="*/ 4738211 w 6095524"/>
                  <a:gd name="connsiteY34" fmla="*/ 1144334 h 1424940"/>
                  <a:gd name="connsiteX35" fmla="*/ 4707731 w 6095524"/>
                  <a:gd name="connsiteY35" fmla="*/ 1156621 h 1424940"/>
                  <a:gd name="connsiteX36" fmla="*/ 4672870 w 6095524"/>
                  <a:gd name="connsiteY36" fmla="*/ 1164717 h 1424940"/>
                  <a:gd name="connsiteX37" fmla="*/ 4616863 w 6095524"/>
                  <a:gd name="connsiteY37" fmla="*/ 1183862 h 1424940"/>
                  <a:gd name="connsiteX38" fmla="*/ 4507516 w 6095524"/>
                  <a:gd name="connsiteY38" fmla="*/ 1216819 h 1424940"/>
                  <a:gd name="connsiteX39" fmla="*/ 4483513 w 6095524"/>
                  <a:gd name="connsiteY39" fmla="*/ 1221867 h 1424940"/>
                  <a:gd name="connsiteX40" fmla="*/ 4422362 w 6095524"/>
                  <a:gd name="connsiteY40" fmla="*/ 1243108 h 1424940"/>
                  <a:gd name="connsiteX41" fmla="*/ 4385691 w 6095524"/>
                  <a:gd name="connsiteY41" fmla="*/ 1257395 h 1424940"/>
                  <a:gd name="connsiteX42" fmla="*/ 4355306 w 6095524"/>
                  <a:gd name="connsiteY42" fmla="*/ 1265587 h 1424940"/>
                  <a:gd name="connsiteX43" fmla="*/ 4328446 w 6095524"/>
                  <a:gd name="connsiteY43" fmla="*/ 1269397 h 1424940"/>
                  <a:gd name="connsiteX44" fmla="*/ 4257770 w 6095524"/>
                  <a:gd name="connsiteY44" fmla="*/ 1288256 h 1424940"/>
                  <a:gd name="connsiteX45" fmla="*/ 4229576 w 6095524"/>
                  <a:gd name="connsiteY45" fmla="*/ 1295686 h 1424940"/>
                  <a:gd name="connsiteX46" fmla="*/ 4156424 w 6095524"/>
                  <a:gd name="connsiteY46" fmla="*/ 1321213 h 1424940"/>
                  <a:gd name="connsiteX47" fmla="*/ 4094416 w 6095524"/>
                  <a:gd name="connsiteY47" fmla="*/ 1338072 h 1424940"/>
                  <a:gd name="connsiteX48" fmla="*/ 4068509 w 6095524"/>
                  <a:gd name="connsiteY48" fmla="*/ 1346168 h 1424940"/>
                  <a:gd name="connsiteX49" fmla="*/ 4009263 w 6095524"/>
                  <a:gd name="connsiteY49" fmla="*/ 1359694 h 1424940"/>
                  <a:gd name="connsiteX50" fmla="*/ 3975735 w 6095524"/>
                  <a:gd name="connsiteY50" fmla="*/ 1369219 h 1424940"/>
                  <a:gd name="connsiteX51" fmla="*/ 3893915 w 6095524"/>
                  <a:gd name="connsiteY51" fmla="*/ 1379982 h 1424940"/>
                  <a:gd name="connsiteX52" fmla="*/ 3809428 w 6095524"/>
                  <a:gd name="connsiteY52" fmla="*/ 1390364 h 1424940"/>
                  <a:gd name="connsiteX53" fmla="*/ 3763042 w 6095524"/>
                  <a:gd name="connsiteY53" fmla="*/ 1393793 h 1424940"/>
                  <a:gd name="connsiteX54" fmla="*/ 3722561 w 6095524"/>
                  <a:gd name="connsiteY54" fmla="*/ 1399223 h 1424940"/>
                  <a:gd name="connsiteX55" fmla="*/ 3687318 w 6095524"/>
                  <a:gd name="connsiteY55" fmla="*/ 1402652 h 1424940"/>
                  <a:gd name="connsiteX56" fmla="*/ 3631216 w 6095524"/>
                  <a:gd name="connsiteY56" fmla="*/ 1409605 h 1424940"/>
                  <a:gd name="connsiteX57" fmla="*/ 3607880 w 6095524"/>
                  <a:gd name="connsiteY57" fmla="*/ 1411415 h 1424940"/>
                  <a:gd name="connsiteX58" fmla="*/ 3552825 w 6095524"/>
                  <a:gd name="connsiteY58" fmla="*/ 1411319 h 1424940"/>
                  <a:gd name="connsiteX59" fmla="*/ 3533680 w 6095524"/>
                  <a:gd name="connsiteY59" fmla="*/ 1410367 h 1424940"/>
                  <a:gd name="connsiteX60" fmla="*/ 3496818 w 6095524"/>
                  <a:gd name="connsiteY60" fmla="*/ 1398556 h 1424940"/>
                  <a:gd name="connsiteX61" fmla="*/ 3492437 w 6095524"/>
                  <a:gd name="connsiteY61" fmla="*/ 1397699 h 1424940"/>
                  <a:gd name="connsiteX62" fmla="*/ 3468243 w 6095524"/>
                  <a:gd name="connsiteY62" fmla="*/ 1393031 h 1424940"/>
                  <a:gd name="connsiteX63" fmla="*/ 3455003 w 6095524"/>
                  <a:gd name="connsiteY63" fmla="*/ 1391507 h 1424940"/>
                  <a:gd name="connsiteX64" fmla="*/ 3404711 w 6095524"/>
                  <a:gd name="connsiteY64" fmla="*/ 1381792 h 1424940"/>
                  <a:gd name="connsiteX65" fmla="*/ 3375756 w 6095524"/>
                  <a:gd name="connsiteY65" fmla="*/ 1377220 h 1424940"/>
                  <a:gd name="connsiteX66" fmla="*/ 3352324 w 6095524"/>
                  <a:gd name="connsiteY66" fmla="*/ 1377887 h 1424940"/>
                  <a:gd name="connsiteX67" fmla="*/ 3311176 w 6095524"/>
                  <a:gd name="connsiteY67" fmla="*/ 1378744 h 1424940"/>
                  <a:gd name="connsiteX68" fmla="*/ 3298031 w 6095524"/>
                  <a:gd name="connsiteY68" fmla="*/ 1380935 h 1424940"/>
                  <a:gd name="connsiteX69" fmla="*/ 3238595 w 6095524"/>
                  <a:gd name="connsiteY69" fmla="*/ 1374648 h 1424940"/>
                  <a:gd name="connsiteX70" fmla="*/ 3204686 w 6095524"/>
                  <a:gd name="connsiteY70" fmla="*/ 1374172 h 1424940"/>
                  <a:gd name="connsiteX71" fmla="*/ 3166491 w 6095524"/>
                  <a:gd name="connsiteY71" fmla="*/ 1366361 h 1424940"/>
                  <a:gd name="connsiteX72" fmla="*/ 3155347 w 6095524"/>
                  <a:gd name="connsiteY72" fmla="*/ 1366742 h 1424940"/>
                  <a:gd name="connsiteX73" fmla="*/ 3142869 w 6095524"/>
                  <a:gd name="connsiteY73" fmla="*/ 1367409 h 1424940"/>
                  <a:gd name="connsiteX74" fmla="*/ 3104578 w 6095524"/>
                  <a:gd name="connsiteY74" fmla="*/ 1367981 h 1424940"/>
                  <a:gd name="connsiteX75" fmla="*/ 3081337 w 6095524"/>
                  <a:gd name="connsiteY75" fmla="*/ 1370838 h 1424940"/>
                  <a:gd name="connsiteX76" fmla="*/ 3037047 w 6095524"/>
                  <a:gd name="connsiteY76" fmla="*/ 1369124 h 1424940"/>
                  <a:gd name="connsiteX77" fmla="*/ 3020663 w 6095524"/>
                  <a:gd name="connsiteY77" fmla="*/ 1371600 h 1424940"/>
                  <a:gd name="connsiteX78" fmla="*/ 2979230 w 6095524"/>
                  <a:gd name="connsiteY78" fmla="*/ 1371886 h 1424940"/>
                  <a:gd name="connsiteX79" fmla="*/ 2942082 w 6095524"/>
                  <a:gd name="connsiteY79" fmla="*/ 1370457 h 1424940"/>
                  <a:gd name="connsiteX80" fmla="*/ 2906268 w 6095524"/>
                  <a:gd name="connsiteY80" fmla="*/ 1371219 h 1424940"/>
                  <a:gd name="connsiteX81" fmla="*/ 2880646 w 6095524"/>
                  <a:gd name="connsiteY81" fmla="*/ 1374362 h 1424940"/>
                  <a:gd name="connsiteX82" fmla="*/ 2852833 w 6095524"/>
                  <a:gd name="connsiteY82" fmla="*/ 1376267 h 1424940"/>
                  <a:gd name="connsiteX83" fmla="*/ 2776157 w 6095524"/>
                  <a:gd name="connsiteY83" fmla="*/ 1387602 h 1424940"/>
                  <a:gd name="connsiteX84" fmla="*/ 2761965 w 6095524"/>
                  <a:gd name="connsiteY84" fmla="*/ 1384840 h 1424940"/>
                  <a:gd name="connsiteX85" fmla="*/ 2681383 w 6095524"/>
                  <a:gd name="connsiteY85" fmla="*/ 1382268 h 1424940"/>
                  <a:gd name="connsiteX86" fmla="*/ 2663857 w 6095524"/>
                  <a:gd name="connsiteY86" fmla="*/ 1382459 h 1424940"/>
                  <a:gd name="connsiteX87" fmla="*/ 2616803 w 6095524"/>
                  <a:gd name="connsiteY87" fmla="*/ 1371219 h 1424940"/>
                  <a:gd name="connsiteX88" fmla="*/ 2544223 w 6095524"/>
                  <a:gd name="connsiteY88" fmla="*/ 1389031 h 1424940"/>
                  <a:gd name="connsiteX89" fmla="*/ 2476309 w 6095524"/>
                  <a:gd name="connsiteY89" fmla="*/ 1411319 h 1424940"/>
                  <a:gd name="connsiteX90" fmla="*/ 2467737 w 6095524"/>
                  <a:gd name="connsiteY90" fmla="*/ 1414177 h 1424940"/>
                  <a:gd name="connsiteX91" fmla="*/ 2443353 w 6095524"/>
                  <a:gd name="connsiteY91" fmla="*/ 1419035 h 1424940"/>
                  <a:gd name="connsiteX92" fmla="*/ 2413159 w 6095524"/>
                  <a:gd name="connsiteY92" fmla="*/ 1420749 h 1424940"/>
                  <a:gd name="connsiteX93" fmla="*/ 2374868 w 6095524"/>
                  <a:gd name="connsiteY93" fmla="*/ 1424940 h 1424940"/>
                  <a:gd name="connsiteX94" fmla="*/ 2344198 w 6095524"/>
                  <a:gd name="connsiteY94" fmla="*/ 1419701 h 1424940"/>
                  <a:gd name="connsiteX95" fmla="*/ 2301335 w 6095524"/>
                  <a:gd name="connsiteY95" fmla="*/ 1411891 h 1424940"/>
                  <a:gd name="connsiteX96" fmla="*/ 2260949 w 6095524"/>
                  <a:gd name="connsiteY96" fmla="*/ 1404461 h 1424940"/>
                  <a:gd name="connsiteX97" fmla="*/ 2248186 w 6095524"/>
                  <a:gd name="connsiteY97" fmla="*/ 1413224 h 1424940"/>
                  <a:gd name="connsiteX98" fmla="*/ 2228469 w 6095524"/>
                  <a:gd name="connsiteY98" fmla="*/ 1420844 h 1424940"/>
                  <a:gd name="connsiteX99" fmla="*/ 2206562 w 6095524"/>
                  <a:gd name="connsiteY99" fmla="*/ 1411700 h 1424940"/>
                  <a:gd name="connsiteX100" fmla="*/ 2155317 w 6095524"/>
                  <a:gd name="connsiteY100" fmla="*/ 1392746 h 1424940"/>
                  <a:gd name="connsiteX101" fmla="*/ 2122932 w 6095524"/>
                  <a:gd name="connsiteY101" fmla="*/ 1391888 h 1424940"/>
                  <a:gd name="connsiteX102" fmla="*/ 2052542 w 6095524"/>
                  <a:gd name="connsiteY102" fmla="*/ 1383792 h 1424940"/>
                  <a:gd name="connsiteX103" fmla="*/ 2006537 w 6095524"/>
                  <a:gd name="connsiteY103" fmla="*/ 1372267 h 1424940"/>
                  <a:gd name="connsiteX104" fmla="*/ 1973486 w 6095524"/>
                  <a:gd name="connsiteY104" fmla="*/ 1359218 h 1424940"/>
                  <a:gd name="connsiteX105" fmla="*/ 1926146 w 6095524"/>
                  <a:gd name="connsiteY105" fmla="*/ 1342168 h 1424940"/>
                  <a:gd name="connsiteX106" fmla="*/ 1878616 w 6095524"/>
                  <a:gd name="connsiteY106" fmla="*/ 1333310 h 1424940"/>
                  <a:gd name="connsiteX107" fmla="*/ 1844231 w 6095524"/>
                  <a:gd name="connsiteY107" fmla="*/ 1322165 h 1424940"/>
                  <a:gd name="connsiteX108" fmla="*/ 1802225 w 6095524"/>
                  <a:gd name="connsiteY108" fmla="*/ 1314545 h 1424940"/>
                  <a:gd name="connsiteX109" fmla="*/ 1766983 w 6095524"/>
                  <a:gd name="connsiteY109" fmla="*/ 1314260 h 1424940"/>
                  <a:gd name="connsiteX110" fmla="*/ 1711738 w 6095524"/>
                  <a:gd name="connsiteY110" fmla="*/ 1315593 h 1424940"/>
                  <a:gd name="connsiteX111" fmla="*/ 1644111 w 6095524"/>
                  <a:gd name="connsiteY111" fmla="*/ 1292543 h 1424940"/>
                  <a:gd name="connsiteX112" fmla="*/ 1616774 w 6095524"/>
                  <a:gd name="connsiteY112" fmla="*/ 1287399 h 1424940"/>
                  <a:gd name="connsiteX113" fmla="*/ 1591056 w 6095524"/>
                  <a:gd name="connsiteY113" fmla="*/ 1285018 h 1424940"/>
                  <a:gd name="connsiteX114" fmla="*/ 1536478 w 6095524"/>
                  <a:gd name="connsiteY114" fmla="*/ 1269683 h 1424940"/>
                  <a:gd name="connsiteX115" fmla="*/ 1514285 w 6095524"/>
                  <a:gd name="connsiteY115" fmla="*/ 1264634 h 1424940"/>
                  <a:gd name="connsiteX116" fmla="*/ 1483233 w 6095524"/>
                  <a:gd name="connsiteY116" fmla="*/ 1264730 h 1424940"/>
                  <a:gd name="connsiteX117" fmla="*/ 1426750 w 6095524"/>
                  <a:gd name="connsiteY117" fmla="*/ 1257681 h 1424940"/>
                  <a:gd name="connsiteX118" fmla="*/ 1370362 w 6095524"/>
                  <a:gd name="connsiteY118" fmla="*/ 1237107 h 1424940"/>
                  <a:gd name="connsiteX119" fmla="*/ 1346454 w 6095524"/>
                  <a:gd name="connsiteY119" fmla="*/ 1239107 h 1424940"/>
                  <a:gd name="connsiteX120" fmla="*/ 1337882 w 6095524"/>
                  <a:gd name="connsiteY120" fmla="*/ 1238631 h 1424940"/>
                  <a:gd name="connsiteX121" fmla="*/ 1260825 w 6095524"/>
                  <a:gd name="connsiteY121" fmla="*/ 1227296 h 1424940"/>
                  <a:gd name="connsiteX122" fmla="*/ 1253109 w 6095524"/>
                  <a:gd name="connsiteY122" fmla="*/ 1226058 h 1424940"/>
                  <a:gd name="connsiteX123" fmla="*/ 1216915 w 6095524"/>
                  <a:gd name="connsiteY123" fmla="*/ 1215962 h 1424940"/>
                  <a:gd name="connsiteX124" fmla="*/ 1125664 w 6095524"/>
                  <a:gd name="connsiteY124" fmla="*/ 1209675 h 1424940"/>
                  <a:gd name="connsiteX125" fmla="*/ 1120045 w 6095524"/>
                  <a:gd name="connsiteY125" fmla="*/ 1208913 h 1424940"/>
                  <a:gd name="connsiteX126" fmla="*/ 1089469 w 6095524"/>
                  <a:gd name="connsiteY126" fmla="*/ 1213961 h 1424940"/>
                  <a:gd name="connsiteX127" fmla="*/ 1074325 w 6095524"/>
                  <a:gd name="connsiteY127" fmla="*/ 1221105 h 1424940"/>
                  <a:gd name="connsiteX128" fmla="*/ 1050703 w 6095524"/>
                  <a:gd name="connsiteY128" fmla="*/ 1228535 h 1424940"/>
                  <a:gd name="connsiteX129" fmla="*/ 1026700 w 6095524"/>
                  <a:gd name="connsiteY129" fmla="*/ 1231297 h 1424940"/>
                  <a:gd name="connsiteX130" fmla="*/ 986409 w 6095524"/>
                  <a:gd name="connsiteY130" fmla="*/ 1220057 h 1424940"/>
                  <a:gd name="connsiteX131" fmla="*/ 971741 w 6095524"/>
                  <a:gd name="connsiteY131" fmla="*/ 1218914 h 1424940"/>
                  <a:gd name="connsiteX132" fmla="*/ 939070 w 6095524"/>
                  <a:gd name="connsiteY132" fmla="*/ 1213485 h 1424940"/>
                  <a:gd name="connsiteX133" fmla="*/ 910495 w 6095524"/>
                  <a:gd name="connsiteY133" fmla="*/ 1213866 h 1424940"/>
                  <a:gd name="connsiteX134" fmla="*/ 887540 w 6095524"/>
                  <a:gd name="connsiteY134" fmla="*/ 1222534 h 1424940"/>
                  <a:gd name="connsiteX135" fmla="*/ 854202 w 6095524"/>
                  <a:gd name="connsiteY135" fmla="*/ 1224248 h 1424940"/>
                  <a:gd name="connsiteX136" fmla="*/ 832675 w 6095524"/>
                  <a:gd name="connsiteY136" fmla="*/ 1217962 h 1424940"/>
                  <a:gd name="connsiteX137" fmla="*/ 828294 w 6095524"/>
                  <a:gd name="connsiteY137" fmla="*/ 1217105 h 1424940"/>
                  <a:gd name="connsiteX138" fmla="*/ 772001 w 6095524"/>
                  <a:gd name="connsiteY138" fmla="*/ 1216723 h 1424940"/>
                  <a:gd name="connsiteX139" fmla="*/ 701707 w 6095524"/>
                  <a:gd name="connsiteY139" fmla="*/ 1235678 h 1424940"/>
                  <a:gd name="connsiteX140" fmla="*/ 690086 w 6095524"/>
                  <a:gd name="connsiteY140" fmla="*/ 1239679 h 1424940"/>
                  <a:gd name="connsiteX141" fmla="*/ 633412 w 6095524"/>
                  <a:gd name="connsiteY141" fmla="*/ 1246632 h 1424940"/>
                  <a:gd name="connsiteX142" fmla="*/ 603028 w 6095524"/>
                  <a:gd name="connsiteY142" fmla="*/ 1253681 h 1424940"/>
                  <a:gd name="connsiteX143" fmla="*/ 581120 w 6095524"/>
                  <a:gd name="connsiteY143" fmla="*/ 1254062 h 1424940"/>
                  <a:gd name="connsiteX144" fmla="*/ 554642 w 6095524"/>
                  <a:gd name="connsiteY144" fmla="*/ 1266539 h 1424940"/>
                  <a:gd name="connsiteX145" fmla="*/ 545973 w 6095524"/>
                  <a:gd name="connsiteY145" fmla="*/ 1271969 h 1424940"/>
                  <a:gd name="connsiteX146" fmla="*/ 535591 w 6095524"/>
                  <a:gd name="connsiteY146" fmla="*/ 1275207 h 1424940"/>
                  <a:gd name="connsiteX147" fmla="*/ 488538 w 6095524"/>
                  <a:gd name="connsiteY147" fmla="*/ 1285494 h 1424940"/>
                  <a:gd name="connsiteX148" fmla="*/ 480155 w 6095524"/>
                  <a:gd name="connsiteY148" fmla="*/ 1291304 h 1424940"/>
                  <a:gd name="connsiteX149" fmla="*/ 474535 w 6095524"/>
                  <a:gd name="connsiteY149" fmla="*/ 1294924 h 1424940"/>
                  <a:gd name="connsiteX150" fmla="*/ 428816 w 6095524"/>
                  <a:gd name="connsiteY150" fmla="*/ 1301020 h 1424940"/>
                  <a:gd name="connsiteX151" fmla="*/ 400241 w 6095524"/>
                  <a:gd name="connsiteY151" fmla="*/ 1318260 h 1424940"/>
                  <a:gd name="connsiteX152" fmla="*/ 392431 w 6095524"/>
                  <a:gd name="connsiteY152" fmla="*/ 1325594 h 1424940"/>
                  <a:gd name="connsiteX153" fmla="*/ 365093 w 6095524"/>
                  <a:gd name="connsiteY153" fmla="*/ 1336643 h 1424940"/>
                  <a:gd name="connsiteX154" fmla="*/ 273177 w 6095524"/>
                  <a:gd name="connsiteY154" fmla="*/ 1357884 h 1424940"/>
                  <a:gd name="connsiteX155" fmla="*/ 246888 w 6095524"/>
                  <a:gd name="connsiteY155" fmla="*/ 1350359 h 1424940"/>
                  <a:gd name="connsiteX156" fmla="*/ 196977 w 6095524"/>
                  <a:gd name="connsiteY156" fmla="*/ 1370552 h 1424940"/>
                  <a:gd name="connsiteX157" fmla="*/ 153352 w 6095524"/>
                  <a:gd name="connsiteY157" fmla="*/ 1381982 h 1424940"/>
                  <a:gd name="connsiteX158" fmla="*/ 137160 w 6095524"/>
                  <a:gd name="connsiteY158" fmla="*/ 1384745 h 1424940"/>
                  <a:gd name="connsiteX159" fmla="*/ 85917 w 6095524"/>
                  <a:gd name="connsiteY159" fmla="*/ 1389793 h 1424940"/>
                  <a:gd name="connsiteX160" fmla="*/ 59532 w 6095524"/>
                  <a:gd name="connsiteY160" fmla="*/ 1401223 h 1424940"/>
                  <a:gd name="connsiteX161" fmla="*/ 30325 w 6095524"/>
                  <a:gd name="connsiteY161" fmla="*/ 1409974 h 1424940"/>
                  <a:gd name="connsiteX162" fmla="*/ 0 w 6095524"/>
                  <a:gd name="connsiteY162" fmla="*/ 1412360 h 1424940"/>
                  <a:gd name="connsiteX163" fmla="*/ 0 w 6095524"/>
                  <a:gd name="connsiteY163" fmla="*/ 1058622 h 1424940"/>
                  <a:gd name="connsiteX164" fmla="*/ 17145 w 6095524"/>
                  <a:gd name="connsiteY164" fmla="*/ 1060228 h 1424940"/>
                  <a:gd name="connsiteX165" fmla="*/ 44672 w 6095524"/>
                  <a:gd name="connsiteY165" fmla="*/ 1066324 h 1424940"/>
                  <a:gd name="connsiteX166" fmla="*/ 84677 w 6095524"/>
                  <a:gd name="connsiteY166" fmla="*/ 1076230 h 1424940"/>
                  <a:gd name="connsiteX167" fmla="*/ 132017 w 6095524"/>
                  <a:gd name="connsiteY167" fmla="*/ 1064990 h 1424940"/>
                  <a:gd name="connsiteX168" fmla="*/ 136779 w 6095524"/>
                  <a:gd name="connsiteY168" fmla="*/ 1060323 h 1424940"/>
                  <a:gd name="connsiteX169" fmla="*/ 187547 w 6095524"/>
                  <a:gd name="connsiteY169" fmla="*/ 1049179 h 1424940"/>
                  <a:gd name="connsiteX170" fmla="*/ 270891 w 6095524"/>
                  <a:gd name="connsiteY170" fmla="*/ 1036415 h 1424940"/>
                  <a:gd name="connsiteX171" fmla="*/ 276320 w 6095524"/>
                  <a:gd name="connsiteY171" fmla="*/ 1035558 h 1424940"/>
                  <a:gd name="connsiteX172" fmla="*/ 323755 w 6095524"/>
                  <a:gd name="connsiteY172" fmla="*/ 1061561 h 1424940"/>
                  <a:gd name="connsiteX173" fmla="*/ 361855 w 6095524"/>
                  <a:gd name="connsiteY173" fmla="*/ 1057942 h 1424940"/>
                  <a:gd name="connsiteX174" fmla="*/ 379571 w 6095524"/>
                  <a:gd name="connsiteY174" fmla="*/ 1039939 h 1424940"/>
                  <a:gd name="connsiteX175" fmla="*/ 430530 w 6095524"/>
                  <a:gd name="connsiteY175" fmla="*/ 1025747 h 1424940"/>
                  <a:gd name="connsiteX176" fmla="*/ 493300 w 6095524"/>
                  <a:gd name="connsiteY176" fmla="*/ 1027176 h 1424940"/>
                  <a:gd name="connsiteX177" fmla="*/ 537782 w 6095524"/>
                  <a:gd name="connsiteY177" fmla="*/ 1025366 h 1424940"/>
                  <a:gd name="connsiteX178" fmla="*/ 562166 w 6095524"/>
                  <a:gd name="connsiteY178" fmla="*/ 1015746 h 1424940"/>
                  <a:gd name="connsiteX179" fmla="*/ 579596 w 6095524"/>
                  <a:gd name="connsiteY179" fmla="*/ 1016699 h 1424940"/>
                  <a:gd name="connsiteX180" fmla="*/ 612362 w 6095524"/>
                  <a:gd name="connsiteY180" fmla="*/ 1023557 h 1424940"/>
                  <a:gd name="connsiteX181" fmla="*/ 716090 w 6095524"/>
                  <a:gd name="connsiteY181" fmla="*/ 1031653 h 1424940"/>
                  <a:gd name="connsiteX182" fmla="*/ 758381 w 6095524"/>
                  <a:gd name="connsiteY182" fmla="*/ 1018985 h 1424940"/>
                  <a:gd name="connsiteX183" fmla="*/ 771049 w 6095524"/>
                  <a:gd name="connsiteY183" fmla="*/ 1018699 h 1424940"/>
                  <a:gd name="connsiteX184" fmla="*/ 799433 w 6095524"/>
                  <a:gd name="connsiteY184" fmla="*/ 1023652 h 1424940"/>
                  <a:gd name="connsiteX185" fmla="*/ 858012 w 6095524"/>
                  <a:gd name="connsiteY185" fmla="*/ 1020318 h 1424940"/>
                  <a:gd name="connsiteX186" fmla="*/ 879634 w 6095524"/>
                  <a:gd name="connsiteY186" fmla="*/ 1015270 h 1424940"/>
                  <a:gd name="connsiteX187" fmla="*/ 891635 w 6095524"/>
                  <a:gd name="connsiteY187" fmla="*/ 1012031 h 1424940"/>
                  <a:gd name="connsiteX188" fmla="*/ 953262 w 6095524"/>
                  <a:gd name="connsiteY188" fmla="*/ 1003078 h 1424940"/>
                  <a:gd name="connsiteX189" fmla="*/ 980694 w 6095524"/>
                  <a:gd name="connsiteY189" fmla="*/ 993458 h 1424940"/>
                  <a:gd name="connsiteX190" fmla="*/ 988124 w 6095524"/>
                  <a:gd name="connsiteY190" fmla="*/ 992029 h 1424940"/>
                  <a:gd name="connsiteX191" fmla="*/ 1028795 w 6095524"/>
                  <a:gd name="connsiteY191" fmla="*/ 996029 h 1424940"/>
                  <a:gd name="connsiteX192" fmla="*/ 1059275 w 6095524"/>
                  <a:gd name="connsiteY192" fmla="*/ 1011555 h 1424940"/>
                  <a:gd name="connsiteX193" fmla="*/ 1065181 w 6095524"/>
                  <a:gd name="connsiteY193" fmla="*/ 1016794 h 1424940"/>
                  <a:gd name="connsiteX194" fmla="*/ 1150144 w 6095524"/>
                  <a:gd name="connsiteY194" fmla="*/ 1014984 h 1424940"/>
                  <a:gd name="connsiteX195" fmla="*/ 1163193 w 6095524"/>
                  <a:gd name="connsiteY195" fmla="*/ 1012793 h 1424940"/>
                  <a:gd name="connsiteX196" fmla="*/ 1226249 w 6095524"/>
                  <a:gd name="connsiteY196" fmla="*/ 1021937 h 1424940"/>
                  <a:gd name="connsiteX197" fmla="*/ 1244632 w 6095524"/>
                  <a:gd name="connsiteY197" fmla="*/ 1023747 h 1424940"/>
                  <a:gd name="connsiteX198" fmla="*/ 1310545 w 6095524"/>
                  <a:gd name="connsiteY198" fmla="*/ 1031939 h 1424940"/>
                  <a:gd name="connsiteX199" fmla="*/ 1319879 w 6095524"/>
                  <a:gd name="connsiteY199" fmla="*/ 1024319 h 1424940"/>
                  <a:gd name="connsiteX200" fmla="*/ 1346740 w 6095524"/>
                  <a:gd name="connsiteY200" fmla="*/ 1005173 h 1424940"/>
                  <a:gd name="connsiteX201" fmla="*/ 1399699 w 6095524"/>
                  <a:gd name="connsiteY201" fmla="*/ 988219 h 1424940"/>
                  <a:gd name="connsiteX202" fmla="*/ 1414082 w 6095524"/>
                  <a:gd name="connsiteY202" fmla="*/ 989171 h 1424940"/>
                  <a:gd name="connsiteX203" fmla="*/ 1450467 w 6095524"/>
                  <a:gd name="connsiteY203" fmla="*/ 1017461 h 1424940"/>
                  <a:gd name="connsiteX204" fmla="*/ 1468184 w 6095524"/>
                  <a:gd name="connsiteY204" fmla="*/ 1028795 h 1424940"/>
                  <a:gd name="connsiteX205" fmla="*/ 1518476 w 6095524"/>
                  <a:gd name="connsiteY205" fmla="*/ 1049655 h 1424940"/>
                  <a:gd name="connsiteX206" fmla="*/ 1522667 w 6095524"/>
                  <a:gd name="connsiteY206" fmla="*/ 1053465 h 1424940"/>
                  <a:gd name="connsiteX207" fmla="*/ 1559814 w 6095524"/>
                  <a:gd name="connsiteY207" fmla="*/ 1098709 h 1424940"/>
                  <a:gd name="connsiteX208" fmla="*/ 1568196 w 6095524"/>
                  <a:gd name="connsiteY208" fmla="*/ 1106424 h 1424940"/>
                  <a:gd name="connsiteX209" fmla="*/ 1578293 w 6095524"/>
                  <a:gd name="connsiteY209" fmla="*/ 1118426 h 1424940"/>
                  <a:gd name="connsiteX210" fmla="*/ 1609820 w 6095524"/>
                  <a:gd name="connsiteY210" fmla="*/ 1141667 h 1424940"/>
                  <a:gd name="connsiteX211" fmla="*/ 1648873 w 6095524"/>
                  <a:gd name="connsiteY211" fmla="*/ 1149096 h 1424940"/>
                  <a:gd name="connsiteX212" fmla="*/ 1696022 w 6095524"/>
                  <a:gd name="connsiteY212" fmla="*/ 1160431 h 1424940"/>
                  <a:gd name="connsiteX213" fmla="*/ 1715739 w 6095524"/>
                  <a:gd name="connsiteY213" fmla="*/ 1168051 h 1424940"/>
                  <a:gd name="connsiteX214" fmla="*/ 1768602 w 6095524"/>
                  <a:gd name="connsiteY214" fmla="*/ 1182529 h 1424940"/>
                  <a:gd name="connsiteX215" fmla="*/ 1806321 w 6095524"/>
                  <a:gd name="connsiteY215" fmla="*/ 1194721 h 1424940"/>
                  <a:gd name="connsiteX216" fmla="*/ 1860709 w 6095524"/>
                  <a:gd name="connsiteY216" fmla="*/ 1201865 h 1424940"/>
                  <a:gd name="connsiteX217" fmla="*/ 1887093 w 6095524"/>
                  <a:gd name="connsiteY217" fmla="*/ 1202150 h 1424940"/>
                  <a:gd name="connsiteX218" fmla="*/ 1935575 w 6095524"/>
                  <a:gd name="connsiteY218" fmla="*/ 1238726 h 1424940"/>
                  <a:gd name="connsiteX219" fmla="*/ 1974247 w 6095524"/>
                  <a:gd name="connsiteY219" fmla="*/ 1262920 h 1424940"/>
                  <a:gd name="connsiteX220" fmla="*/ 2014919 w 6095524"/>
                  <a:gd name="connsiteY220" fmla="*/ 1251204 h 1424940"/>
                  <a:gd name="connsiteX221" fmla="*/ 2025968 w 6095524"/>
                  <a:gd name="connsiteY221" fmla="*/ 1240155 h 1424940"/>
                  <a:gd name="connsiteX222" fmla="*/ 2092643 w 6095524"/>
                  <a:gd name="connsiteY222" fmla="*/ 1229678 h 1424940"/>
                  <a:gd name="connsiteX223" fmla="*/ 2187893 w 6095524"/>
                  <a:gd name="connsiteY223" fmla="*/ 1229297 h 1424940"/>
                  <a:gd name="connsiteX224" fmla="*/ 2346294 w 6095524"/>
                  <a:gd name="connsiteY224" fmla="*/ 1205484 h 1424940"/>
                  <a:gd name="connsiteX225" fmla="*/ 2373916 w 6095524"/>
                  <a:gd name="connsiteY225" fmla="*/ 1194435 h 1424940"/>
                  <a:gd name="connsiteX226" fmla="*/ 2404967 w 6095524"/>
                  <a:gd name="connsiteY226" fmla="*/ 1191673 h 1424940"/>
                  <a:gd name="connsiteX227" fmla="*/ 2416874 w 6095524"/>
                  <a:gd name="connsiteY227" fmla="*/ 1198436 h 1424940"/>
                  <a:gd name="connsiteX228" fmla="*/ 2468975 w 6095524"/>
                  <a:gd name="connsiteY228" fmla="*/ 1208532 h 1424940"/>
                  <a:gd name="connsiteX229" fmla="*/ 2478882 w 6095524"/>
                  <a:gd name="connsiteY229" fmla="*/ 1208723 h 1424940"/>
                  <a:gd name="connsiteX230" fmla="*/ 2512791 w 6095524"/>
                  <a:gd name="connsiteY230" fmla="*/ 1204436 h 1424940"/>
                  <a:gd name="connsiteX231" fmla="*/ 2544223 w 6095524"/>
                  <a:gd name="connsiteY231" fmla="*/ 1201960 h 1424940"/>
                  <a:gd name="connsiteX232" fmla="*/ 2623471 w 6095524"/>
                  <a:gd name="connsiteY232" fmla="*/ 1210056 h 1424940"/>
                  <a:gd name="connsiteX233" fmla="*/ 2684241 w 6095524"/>
                  <a:gd name="connsiteY233" fmla="*/ 1208151 h 1424940"/>
                  <a:gd name="connsiteX234" fmla="*/ 2712244 w 6095524"/>
                  <a:gd name="connsiteY234" fmla="*/ 1210056 h 1424940"/>
                  <a:gd name="connsiteX235" fmla="*/ 2728055 w 6095524"/>
                  <a:gd name="connsiteY235" fmla="*/ 1212914 h 1424940"/>
                  <a:gd name="connsiteX236" fmla="*/ 2763869 w 6095524"/>
                  <a:gd name="connsiteY236" fmla="*/ 1232821 h 1424940"/>
                  <a:gd name="connsiteX237" fmla="*/ 2783491 w 6095524"/>
                  <a:gd name="connsiteY237" fmla="*/ 1237298 h 1424940"/>
                  <a:gd name="connsiteX238" fmla="*/ 2842546 w 6095524"/>
                  <a:gd name="connsiteY238" fmla="*/ 1236917 h 1424940"/>
                  <a:gd name="connsiteX239" fmla="*/ 2931128 w 6095524"/>
                  <a:gd name="connsiteY239" fmla="*/ 1206913 h 1424940"/>
                  <a:gd name="connsiteX240" fmla="*/ 2940368 w 6095524"/>
                  <a:gd name="connsiteY240" fmla="*/ 1202912 h 1424940"/>
                  <a:gd name="connsiteX241" fmla="*/ 2985421 w 6095524"/>
                  <a:gd name="connsiteY241" fmla="*/ 1197959 h 1424940"/>
                  <a:gd name="connsiteX242" fmla="*/ 3015996 w 6095524"/>
                  <a:gd name="connsiteY242" fmla="*/ 1204722 h 1424940"/>
                  <a:gd name="connsiteX243" fmla="*/ 3057621 w 6095524"/>
                  <a:gd name="connsiteY243" fmla="*/ 1218724 h 1424940"/>
                  <a:gd name="connsiteX244" fmla="*/ 3095054 w 6095524"/>
                  <a:gd name="connsiteY244" fmla="*/ 1230440 h 1424940"/>
                  <a:gd name="connsiteX245" fmla="*/ 3122295 w 6095524"/>
                  <a:gd name="connsiteY245" fmla="*/ 1243679 h 1424940"/>
                  <a:gd name="connsiteX246" fmla="*/ 3184589 w 6095524"/>
                  <a:gd name="connsiteY246" fmla="*/ 1253395 h 1424940"/>
                  <a:gd name="connsiteX247" fmla="*/ 3191066 w 6095524"/>
                  <a:gd name="connsiteY247" fmla="*/ 1255014 h 1424940"/>
                  <a:gd name="connsiteX248" fmla="*/ 3237929 w 6095524"/>
                  <a:gd name="connsiteY248" fmla="*/ 1243203 h 1424940"/>
                  <a:gd name="connsiteX249" fmla="*/ 3294221 w 6095524"/>
                  <a:gd name="connsiteY249" fmla="*/ 1231202 h 1424940"/>
                  <a:gd name="connsiteX250" fmla="*/ 3314319 w 6095524"/>
                  <a:gd name="connsiteY250" fmla="*/ 1235297 h 1424940"/>
                  <a:gd name="connsiteX251" fmla="*/ 3341846 w 6095524"/>
                  <a:gd name="connsiteY251" fmla="*/ 1241108 h 1424940"/>
                  <a:gd name="connsiteX252" fmla="*/ 3367373 w 6095524"/>
                  <a:gd name="connsiteY252" fmla="*/ 1238060 h 1424940"/>
                  <a:gd name="connsiteX253" fmla="*/ 3382899 w 6095524"/>
                  <a:gd name="connsiteY253" fmla="*/ 1237774 h 1424940"/>
                  <a:gd name="connsiteX254" fmla="*/ 3453765 w 6095524"/>
                  <a:gd name="connsiteY254" fmla="*/ 1273397 h 1424940"/>
                  <a:gd name="connsiteX255" fmla="*/ 3471767 w 6095524"/>
                  <a:gd name="connsiteY255" fmla="*/ 1276350 h 1424940"/>
                  <a:gd name="connsiteX256" fmla="*/ 3481959 w 6095524"/>
                  <a:gd name="connsiteY256" fmla="*/ 1280732 h 1424940"/>
                  <a:gd name="connsiteX257" fmla="*/ 3543396 w 6095524"/>
                  <a:gd name="connsiteY257" fmla="*/ 1324928 h 1424940"/>
                  <a:gd name="connsiteX258" fmla="*/ 3569494 w 6095524"/>
                  <a:gd name="connsiteY258" fmla="*/ 1333881 h 1424940"/>
                  <a:gd name="connsiteX259" fmla="*/ 3598164 w 6095524"/>
                  <a:gd name="connsiteY259" fmla="*/ 1332071 h 1424940"/>
                  <a:gd name="connsiteX260" fmla="*/ 3614738 w 6095524"/>
                  <a:gd name="connsiteY260" fmla="*/ 1328833 h 1424940"/>
                  <a:gd name="connsiteX261" fmla="*/ 3655886 w 6095524"/>
                  <a:gd name="connsiteY261" fmla="*/ 1300734 h 1424940"/>
                  <a:gd name="connsiteX262" fmla="*/ 3679317 w 6095524"/>
                  <a:gd name="connsiteY262" fmla="*/ 1301687 h 1424940"/>
                  <a:gd name="connsiteX263" fmla="*/ 3715893 w 6095524"/>
                  <a:gd name="connsiteY263" fmla="*/ 1321022 h 1424940"/>
                  <a:gd name="connsiteX264" fmla="*/ 3782282 w 6095524"/>
                  <a:gd name="connsiteY264" fmla="*/ 1329690 h 1424940"/>
                  <a:gd name="connsiteX265" fmla="*/ 3816001 w 6095524"/>
                  <a:gd name="connsiteY265" fmla="*/ 1302639 h 1424940"/>
                  <a:gd name="connsiteX266" fmla="*/ 3833431 w 6095524"/>
                  <a:gd name="connsiteY266" fmla="*/ 1276636 h 1424940"/>
                  <a:gd name="connsiteX267" fmla="*/ 3883819 w 6095524"/>
                  <a:gd name="connsiteY267" fmla="*/ 1246442 h 1424940"/>
                  <a:gd name="connsiteX268" fmla="*/ 3895821 w 6095524"/>
                  <a:gd name="connsiteY268" fmla="*/ 1257681 h 1424940"/>
                  <a:gd name="connsiteX269" fmla="*/ 3932778 w 6095524"/>
                  <a:gd name="connsiteY269" fmla="*/ 1262444 h 1424940"/>
                  <a:gd name="connsiteX270" fmla="*/ 3972782 w 6095524"/>
                  <a:gd name="connsiteY270" fmla="*/ 1262063 h 1424940"/>
                  <a:gd name="connsiteX271" fmla="*/ 4042505 w 6095524"/>
                  <a:gd name="connsiteY271" fmla="*/ 1267111 h 1424940"/>
                  <a:gd name="connsiteX272" fmla="*/ 4088892 w 6095524"/>
                  <a:gd name="connsiteY272" fmla="*/ 1238250 h 1424940"/>
                  <a:gd name="connsiteX273" fmla="*/ 4106609 w 6095524"/>
                  <a:gd name="connsiteY273" fmla="*/ 1226344 h 1424940"/>
                  <a:gd name="connsiteX274" fmla="*/ 4123182 w 6095524"/>
                  <a:gd name="connsiteY274" fmla="*/ 1218724 h 1424940"/>
                  <a:gd name="connsiteX275" fmla="*/ 4142328 w 6095524"/>
                  <a:gd name="connsiteY275" fmla="*/ 1214438 h 1424940"/>
                  <a:gd name="connsiteX276" fmla="*/ 4188524 w 6095524"/>
                  <a:gd name="connsiteY276" fmla="*/ 1198245 h 1424940"/>
                  <a:gd name="connsiteX277" fmla="*/ 4213860 w 6095524"/>
                  <a:gd name="connsiteY277" fmla="*/ 1182338 h 1424940"/>
                  <a:gd name="connsiteX278" fmla="*/ 4270820 w 6095524"/>
                  <a:gd name="connsiteY278" fmla="*/ 1167003 h 1424940"/>
                  <a:gd name="connsiteX279" fmla="*/ 4309587 w 6095524"/>
                  <a:gd name="connsiteY279" fmla="*/ 1153287 h 1424940"/>
                  <a:gd name="connsiteX280" fmla="*/ 4350449 w 6095524"/>
                  <a:gd name="connsiteY280" fmla="*/ 1129665 h 1424940"/>
                  <a:gd name="connsiteX281" fmla="*/ 4356164 w 6095524"/>
                  <a:gd name="connsiteY281" fmla="*/ 1126046 h 1424940"/>
                  <a:gd name="connsiteX282" fmla="*/ 4369880 w 6095524"/>
                  <a:gd name="connsiteY282" fmla="*/ 1110520 h 1424940"/>
                  <a:gd name="connsiteX283" fmla="*/ 4389787 w 6095524"/>
                  <a:gd name="connsiteY283" fmla="*/ 1057085 h 1424940"/>
                  <a:gd name="connsiteX284" fmla="*/ 4395502 w 6095524"/>
                  <a:gd name="connsiteY284" fmla="*/ 1046226 h 1424940"/>
                  <a:gd name="connsiteX285" fmla="*/ 4447413 w 6095524"/>
                  <a:gd name="connsiteY285" fmla="*/ 1009650 h 1424940"/>
                  <a:gd name="connsiteX286" fmla="*/ 4466654 w 6095524"/>
                  <a:gd name="connsiteY286" fmla="*/ 1013079 h 1424940"/>
                  <a:gd name="connsiteX287" fmla="*/ 4487894 w 6095524"/>
                  <a:gd name="connsiteY287" fmla="*/ 1025081 h 1424940"/>
                  <a:gd name="connsiteX288" fmla="*/ 4534472 w 6095524"/>
                  <a:gd name="connsiteY288" fmla="*/ 1028224 h 1424940"/>
                  <a:gd name="connsiteX289" fmla="*/ 4551903 w 6095524"/>
                  <a:gd name="connsiteY289" fmla="*/ 1022033 h 1424940"/>
                  <a:gd name="connsiteX290" fmla="*/ 4582382 w 6095524"/>
                  <a:gd name="connsiteY290" fmla="*/ 1005364 h 1424940"/>
                  <a:gd name="connsiteX291" fmla="*/ 4605909 w 6095524"/>
                  <a:gd name="connsiteY291" fmla="*/ 979551 h 1424940"/>
                  <a:gd name="connsiteX292" fmla="*/ 4640104 w 6095524"/>
                  <a:gd name="connsiteY292" fmla="*/ 936879 h 1424940"/>
                  <a:gd name="connsiteX293" fmla="*/ 4705731 w 6095524"/>
                  <a:gd name="connsiteY293" fmla="*/ 920591 h 1424940"/>
                  <a:gd name="connsiteX294" fmla="*/ 4730973 w 6095524"/>
                  <a:gd name="connsiteY294" fmla="*/ 915162 h 1424940"/>
                  <a:gd name="connsiteX295" fmla="*/ 4822794 w 6095524"/>
                  <a:gd name="connsiteY295" fmla="*/ 892397 h 1424940"/>
                  <a:gd name="connsiteX296" fmla="*/ 4830794 w 6095524"/>
                  <a:gd name="connsiteY296" fmla="*/ 891635 h 1424940"/>
                  <a:gd name="connsiteX297" fmla="*/ 4894421 w 6095524"/>
                  <a:gd name="connsiteY297" fmla="*/ 865442 h 1424940"/>
                  <a:gd name="connsiteX298" fmla="*/ 4909756 w 6095524"/>
                  <a:gd name="connsiteY298" fmla="*/ 858964 h 1424940"/>
                  <a:gd name="connsiteX299" fmla="*/ 4928521 w 6095524"/>
                  <a:gd name="connsiteY299" fmla="*/ 842391 h 1424940"/>
                  <a:gd name="connsiteX300" fmla="*/ 4945857 w 6095524"/>
                  <a:gd name="connsiteY300" fmla="*/ 795623 h 1424940"/>
                  <a:gd name="connsiteX301" fmla="*/ 4966145 w 6095524"/>
                  <a:gd name="connsiteY301" fmla="*/ 774287 h 1424940"/>
                  <a:gd name="connsiteX302" fmla="*/ 4980909 w 6095524"/>
                  <a:gd name="connsiteY302" fmla="*/ 761333 h 1424940"/>
                  <a:gd name="connsiteX303" fmla="*/ 4993862 w 6095524"/>
                  <a:gd name="connsiteY303" fmla="*/ 741712 h 1424940"/>
                  <a:gd name="connsiteX304" fmla="*/ 5006816 w 6095524"/>
                  <a:gd name="connsiteY304" fmla="*/ 694754 h 1424940"/>
                  <a:gd name="connsiteX305" fmla="*/ 5026724 w 6095524"/>
                  <a:gd name="connsiteY305" fmla="*/ 653129 h 1424940"/>
                  <a:gd name="connsiteX306" fmla="*/ 5062538 w 6095524"/>
                  <a:gd name="connsiteY306" fmla="*/ 630079 h 1424940"/>
                  <a:gd name="connsiteX307" fmla="*/ 5084731 w 6095524"/>
                  <a:gd name="connsiteY307" fmla="*/ 617982 h 1424940"/>
                  <a:gd name="connsiteX308" fmla="*/ 5172647 w 6095524"/>
                  <a:gd name="connsiteY308" fmla="*/ 630174 h 1424940"/>
                  <a:gd name="connsiteX309" fmla="*/ 5232654 w 6095524"/>
                  <a:gd name="connsiteY309" fmla="*/ 642080 h 1424940"/>
                  <a:gd name="connsiteX310" fmla="*/ 5252371 w 6095524"/>
                  <a:gd name="connsiteY310" fmla="*/ 637508 h 1424940"/>
                  <a:gd name="connsiteX311" fmla="*/ 5308092 w 6095524"/>
                  <a:gd name="connsiteY311" fmla="*/ 598646 h 1424940"/>
                  <a:gd name="connsiteX312" fmla="*/ 5363147 w 6095524"/>
                  <a:gd name="connsiteY312" fmla="*/ 581311 h 1424940"/>
                  <a:gd name="connsiteX313" fmla="*/ 5404580 w 6095524"/>
                  <a:gd name="connsiteY313" fmla="*/ 576358 h 1424940"/>
                  <a:gd name="connsiteX314" fmla="*/ 5440203 w 6095524"/>
                  <a:gd name="connsiteY314" fmla="*/ 572548 h 1424940"/>
                  <a:gd name="connsiteX315" fmla="*/ 5482971 w 6095524"/>
                  <a:gd name="connsiteY315" fmla="*/ 561880 h 1424940"/>
                  <a:gd name="connsiteX316" fmla="*/ 5507165 w 6095524"/>
                  <a:gd name="connsiteY316" fmla="*/ 550259 h 1424940"/>
                  <a:gd name="connsiteX317" fmla="*/ 5545645 w 6095524"/>
                  <a:gd name="connsiteY317" fmla="*/ 533591 h 1424940"/>
                  <a:gd name="connsiteX318" fmla="*/ 5585079 w 6095524"/>
                  <a:gd name="connsiteY318" fmla="*/ 511969 h 1424940"/>
                  <a:gd name="connsiteX319" fmla="*/ 5615368 w 6095524"/>
                  <a:gd name="connsiteY319" fmla="*/ 481679 h 1424940"/>
                  <a:gd name="connsiteX320" fmla="*/ 5631656 w 6095524"/>
                  <a:gd name="connsiteY320" fmla="*/ 456152 h 1424940"/>
                  <a:gd name="connsiteX321" fmla="*/ 5679377 w 6095524"/>
                  <a:gd name="connsiteY321" fmla="*/ 419576 h 1424940"/>
                  <a:gd name="connsiteX322" fmla="*/ 5722525 w 6095524"/>
                  <a:gd name="connsiteY322" fmla="*/ 350615 h 1424940"/>
                  <a:gd name="connsiteX323" fmla="*/ 5749576 w 6095524"/>
                  <a:gd name="connsiteY323" fmla="*/ 321945 h 1424940"/>
                  <a:gd name="connsiteX324" fmla="*/ 5764911 w 6095524"/>
                  <a:gd name="connsiteY324" fmla="*/ 313849 h 1424940"/>
                  <a:gd name="connsiteX325" fmla="*/ 5791009 w 6095524"/>
                  <a:gd name="connsiteY325" fmla="*/ 293942 h 1424940"/>
                  <a:gd name="connsiteX326" fmla="*/ 5806440 w 6095524"/>
                  <a:gd name="connsiteY326" fmla="*/ 279178 h 1424940"/>
                  <a:gd name="connsiteX327" fmla="*/ 5848636 w 6095524"/>
                  <a:gd name="connsiteY327" fmla="*/ 224885 h 1424940"/>
                  <a:gd name="connsiteX328" fmla="*/ 5861590 w 6095524"/>
                  <a:gd name="connsiteY328" fmla="*/ 208788 h 1424940"/>
                  <a:gd name="connsiteX329" fmla="*/ 5888355 w 6095524"/>
                  <a:gd name="connsiteY329" fmla="*/ 181166 h 1424940"/>
                  <a:gd name="connsiteX330" fmla="*/ 5900071 w 6095524"/>
                  <a:gd name="connsiteY330" fmla="*/ 172784 h 1424940"/>
                  <a:gd name="connsiteX331" fmla="*/ 5920740 w 6095524"/>
                  <a:gd name="connsiteY331" fmla="*/ 150305 h 1424940"/>
                  <a:gd name="connsiteX332" fmla="*/ 5969985 w 6095524"/>
                  <a:gd name="connsiteY332" fmla="*/ 91345 h 1424940"/>
                  <a:gd name="connsiteX333" fmla="*/ 5991130 w 6095524"/>
                  <a:gd name="connsiteY333" fmla="*/ 58293 h 1424940"/>
                  <a:gd name="connsiteX334" fmla="*/ 6033325 w 6095524"/>
                  <a:gd name="connsiteY334" fmla="*/ 33909 h 1424940"/>
                  <a:gd name="connsiteX335" fmla="*/ 6054376 w 6095524"/>
                  <a:gd name="connsiteY335" fmla="*/ 20955 h 1424940"/>
                  <a:gd name="connsiteX336" fmla="*/ 6095524 w 6095524"/>
                  <a:gd name="connsiteY336" fmla="*/ 0 h 1424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</a:cxnLst>
                <a:rect l="l" t="t" r="r" b="b"/>
                <a:pathLst>
                  <a:path w="6095524" h="1424940">
                    <a:moveTo>
                      <a:pt x="6095524" y="0"/>
                    </a:moveTo>
                    <a:cubicBezTo>
                      <a:pt x="6095524" y="7811"/>
                      <a:pt x="6095524" y="12573"/>
                      <a:pt x="6095524" y="17431"/>
                    </a:cubicBezTo>
                    <a:lnTo>
                      <a:pt x="6095524" y="216290"/>
                    </a:lnTo>
                    <a:lnTo>
                      <a:pt x="6079998" y="230600"/>
                    </a:lnTo>
                    <a:cubicBezTo>
                      <a:pt x="6058567" y="241363"/>
                      <a:pt x="6035706" y="251079"/>
                      <a:pt x="6012751" y="260699"/>
                    </a:cubicBezTo>
                    <a:cubicBezTo>
                      <a:pt x="6006084" y="263462"/>
                      <a:pt x="5998749" y="264986"/>
                      <a:pt x="5992749" y="268700"/>
                    </a:cubicBezTo>
                    <a:cubicBezTo>
                      <a:pt x="5965126" y="285655"/>
                      <a:pt x="5938361" y="303943"/>
                      <a:pt x="5910358" y="320231"/>
                    </a:cubicBezTo>
                    <a:cubicBezTo>
                      <a:pt x="5881497" y="337090"/>
                      <a:pt x="5855684" y="356997"/>
                      <a:pt x="5835777" y="383953"/>
                    </a:cubicBezTo>
                    <a:cubicBezTo>
                      <a:pt x="5817298" y="409004"/>
                      <a:pt x="5799391" y="434435"/>
                      <a:pt x="5781008" y="459581"/>
                    </a:cubicBezTo>
                    <a:cubicBezTo>
                      <a:pt x="5776341" y="465963"/>
                      <a:pt x="5772054" y="473488"/>
                      <a:pt x="5765673" y="477584"/>
                    </a:cubicBezTo>
                    <a:cubicBezTo>
                      <a:pt x="5752433" y="486156"/>
                      <a:pt x="5737955" y="493109"/>
                      <a:pt x="5723763" y="500158"/>
                    </a:cubicBezTo>
                    <a:cubicBezTo>
                      <a:pt x="5711571" y="506159"/>
                      <a:pt x="5698617" y="510635"/>
                      <a:pt x="5686711" y="517112"/>
                    </a:cubicBezTo>
                    <a:cubicBezTo>
                      <a:pt x="5677186" y="522256"/>
                      <a:pt x="5668708" y="529400"/>
                      <a:pt x="5659850" y="535877"/>
                    </a:cubicBezTo>
                    <a:cubicBezTo>
                      <a:pt x="5652135" y="541496"/>
                      <a:pt x="5643658" y="546354"/>
                      <a:pt x="5637181" y="553117"/>
                    </a:cubicBezTo>
                    <a:cubicBezTo>
                      <a:pt x="5621369" y="569500"/>
                      <a:pt x="5605462" y="585597"/>
                      <a:pt x="5585841" y="597694"/>
                    </a:cubicBezTo>
                    <a:cubicBezTo>
                      <a:pt x="5566505" y="609695"/>
                      <a:pt x="5548217" y="623126"/>
                      <a:pt x="5528977" y="635318"/>
                    </a:cubicBezTo>
                    <a:cubicBezTo>
                      <a:pt x="5510117" y="647224"/>
                      <a:pt x="5493067" y="660273"/>
                      <a:pt x="5483256" y="681419"/>
                    </a:cubicBezTo>
                    <a:cubicBezTo>
                      <a:pt x="5478875" y="690753"/>
                      <a:pt x="5472684" y="700945"/>
                      <a:pt x="5464397" y="706374"/>
                    </a:cubicBezTo>
                    <a:cubicBezTo>
                      <a:pt x="5452586" y="714089"/>
                      <a:pt x="5437632" y="716852"/>
                      <a:pt x="5424773" y="723424"/>
                    </a:cubicBezTo>
                    <a:cubicBezTo>
                      <a:pt x="5409628" y="731139"/>
                      <a:pt x="5392103" y="737807"/>
                      <a:pt x="5381815" y="750094"/>
                    </a:cubicBezTo>
                    <a:cubicBezTo>
                      <a:pt x="5372671" y="761048"/>
                      <a:pt x="5363432" y="769620"/>
                      <a:pt x="5351335" y="776573"/>
                    </a:cubicBezTo>
                    <a:cubicBezTo>
                      <a:pt x="5342858" y="781431"/>
                      <a:pt x="5336572" y="790289"/>
                      <a:pt x="5327809" y="794290"/>
                    </a:cubicBezTo>
                    <a:cubicBezTo>
                      <a:pt x="5316284" y="799624"/>
                      <a:pt x="5304663" y="803815"/>
                      <a:pt x="5294566" y="812102"/>
                    </a:cubicBezTo>
                    <a:cubicBezTo>
                      <a:pt x="5284089" y="820674"/>
                      <a:pt x="5272183" y="827437"/>
                      <a:pt x="5261229" y="835438"/>
                    </a:cubicBezTo>
                    <a:cubicBezTo>
                      <a:pt x="5255419" y="839724"/>
                      <a:pt x="5250656" y="845344"/>
                      <a:pt x="5245037" y="849821"/>
                    </a:cubicBezTo>
                    <a:cubicBezTo>
                      <a:pt x="5234750" y="858012"/>
                      <a:pt x="5224272" y="866013"/>
                      <a:pt x="5213699" y="873728"/>
                    </a:cubicBezTo>
                    <a:cubicBezTo>
                      <a:pt x="5203127" y="881444"/>
                      <a:pt x="5193030" y="890397"/>
                      <a:pt x="5181409" y="896017"/>
                    </a:cubicBezTo>
                    <a:cubicBezTo>
                      <a:pt x="5161598" y="905542"/>
                      <a:pt x="5139976" y="911257"/>
                      <a:pt x="5120735" y="921544"/>
                    </a:cubicBezTo>
                    <a:cubicBezTo>
                      <a:pt x="5101209" y="932021"/>
                      <a:pt x="5082826" y="945166"/>
                      <a:pt x="5065490" y="959072"/>
                    </a:cubicBezTo>
                    <a:cubicBezTo>
                      <a:pt x="5051774" y="970026"/>
                      <a:pt x="5038916" y="980885"/>
                      <a:pt x="5021675" y="986504"/>
                    </a:cubicBezTo>
                    <a:cubicBezTo>
                      <a:pt x="5012055" y="989648"/>
                      <a:pt x="5001959" y="996506"/>
                      <a:pt x="4996148" y="1004507"/>
                    </a:cubicBezTo>
                    <a:cubicBezTo>
                      <a:pt x="4983575" y="1021937"/>
                      <a:pt x="4967478" y="1034225"/>
                      <a:pt x="4949285" y="1044702"/>
                    </a:cubicBezTo>
                    <a:cubicBezTo>
                      <a:pt x="4924996" y="1058799"/>
                      <a:pt x="4900993" y="1073182"/>
                      <a:pt x="4876609" y="1086993"/>
                    </a:cubicBezTo>
                    <a:cubicBezTo>
                      <a:pt x="4862227" y="1095185"/>
                      <a:pt x="4847940" y="1103852"/>
                      <a:pt x="4832699" y="1109853"/>
                    </a:cubicBezTo>
                    <a:cubicBezTo>
                      <a:pt x="4801553" y="1122236"/>
                      <a:pt x="4769644" y="1132808"/>
                      <a:pt x="4738211" y="1144334"/>
                    </a:cubicBezTo>
                    <a:cubicBezTo>
                      <a:pt x="4727924" y="1148048"/>
                      <a:pt x="4718209" y="1153382"/>
                      <a:pt x="4707731" y="1156621"/>
                    </a:cubicBezTo>
                    <a:cubicBezTo>
                      <a:pt x="4696396" y="1160145"/>
                      <a:pt x="4684205" y="1161193"/>
                      <a:pt x="4672870" y="1164717"/>
                    </a:cubicBezTo>
                    <a:cubicBezTo>
                      <a:pt x="4654010" y="1170527"/>
                      <a:pt x="4635722" y="1177957"/>
                      <a:pt x="4616863" y="1183862"/>
                    </a:cubicBezTo>
                    <a:cubicBezTo>
                      <a:pt x="4580477" y="1195197"/>
                      <a:pt x="4543996" y="1206056"/>
                      <a:pt x="4507516" y="1216819"/>
                    </a:cubicBezTo>
                    <a:cubicBezTo>
                      <a:pt x="4499706" y="1219105"/>
                      <a:pt x="4491228" y="1219391"/>
                      <a:pt x="4483513" y="1221867"/>
                    </a:cubicBezTo>
                    <a:cubicBezTo>
                      <a:pt x="4463034" y="1228535"/>
                      <a:pt x="4442650" y="1235773"/>
                      <a:pt x="4422362" y="1243108"/>
                    </a:cubicBezTo>
                    <a:cubicBezTo>
                      <a:pt x="4410075" y="1247585"/>
                      <a:pt x="4398073" y="1253109"/>
                      <a:pt x="4385691" y="1257395"/>
                    </a:cubicBezTo>
                    <a:cubicBezTo>
                      <a:pt x="4375785" y="1260824"/>
                      <a:pt x="4365593" y="1263491"/>
                      <a:pt x="4355306" y="1265587"/>
                    </a:cubicBezTo>
                    <a:cubicBezTo>
                      <a:pt x="4346448" y="1267397"/>
                      <a:pt x="4337209" y="1267206"/>
                      <a:pt x="4328446" y="1269397"/>
                    </a:cubicBezTo>
                    <a:cubicBezTo>
                      <a:pt x="4304728" y="1275302"/>
                      <a:pt x="4281297" y="1281970"/>
                      <a:pt x="4257770" y="1288256"/>
                    </a:cubicBezTo>
                    <a:cubicBezTo>
                      <a:pt x="4248341" y="1290733"/>
                      <a:pt x="4238720" y="1292543"/>
                      <a:pt x="4229576" y="1295686"/>
                    </a:cubicBezTo>
                    <a:cubicBezTo>
                      <a:pt x="4205097" y="1303973"/>
                      <a:pt x="4180999" y="1313402"/>
                      <a:pt x="4156424" y="1321213"/>
                    </a:cubicBezTo>
                    <a:cubicBezTo>
                      <a:pt x="4136041" y="1327690"/>
                      <a:pt x="4115086" y="1332357"/>
                      <a:pt x="4094416" y="1338072"/>
                    </a:cubicBezTo>
                    <a:cubicBezTo>
                      <a:pt x="4085653" y="1340549"/>
                      <a:pt x="4077271" y="1344073"/>
                      <a:pt x="4068509" y="1346168"/>
                    </a:cubicBezTo>
                    <a:cubicBezTo>
                      <a:pt x="4048887" y="1350931"/>
                      <a:pt x="4028980" y="1354931"/>
                      <a:pt x="4009263" y="1359694"/>
                    </a:cubicBezTo>
                    <a:cubicBezTo>
                      <a:pt x="3998023" y="1362456"/>
                      <a:pt x="3987165" y="1367409"/>
                      <a:pt x="3975735" y="1369219"/>
                    </a:cubicBezTo>
                    <a:cubicBezTo>
                      <a:pt x="3948589" y="1373505"/>
                      <a:pt x="3921252" y="1376553"/>
                      <a:pt x="3893915" y="1379982"/>
                    </a:cubicBezTo>
                    <a:cubicBezTo>
                      <a:pt x="3865722" y="1383506"/>
                      <a:pt x="3837623" y="1387221"/>
                      <a:pt x="3809428" y="1390364"/>
                    </a:cubicBezTo>
                    <a:cubicBezTo>
                      <a:pt x="3793998" y="1391984"/>
                      <a:pt x="3778472" y="1392269"/>
                      <a:pt x="3763042" y="1393793"/>
                    </a:cubicBezTo>
                    <a:cubicBezTo>
                      <a:pt x="3749516" y="1395127"/>
                      <a:pt x="3736086" y="1397603"/>
                      <a:pt x="3722561" y="1399223"/>
                    </a:cubicBezTo>
                    <a:cubicBezTo>
                      <a:pt x="3710845" y="1400556"/>
                      <a:pt x="3699034" y="1401318"/>
                      <a:pt x="3687318" y="1402652"/>
                    </a:cubicBezTo>
                    <a:cubicBezTo>
                      <a:pt x="3668554" y="1404842"/>
                      <a:pt x="3649885" y="1407319"/>
                      <a:pt x="3631216" y="1409605"/>
                    </a:cubicBezTo>
                    <a:cubicBezTo>
                      <a:pt x="3623406" y="1410462"/>
                      <a:pt x="3615214" y="1412843"/>
                      <a:pt x="3607880" y="1411415"/>
                    </a:cubicBezTo>
                    <a:cubicBezTo>
                      <a:pt x="3589401" y="1407795"/>
                      <a:pt x="3571208" y="1408843"/>
                      <a:pt x="3552825" y="1411319"/>
                    </a:cubicBezTo>
                    <a:cubicBezTo>
                      <a:pt x="3546539" y="1412177"/>
                      <a:pt x="3539776" y="1411986"/>
                      <a:pt x="3533680" y="1410367"/>
                    </a:cubicBezTo>
                    <a:cubicBezTo>
                      <a:pt x="3521202" y="1407128"/>
                      <a:pt x="3509106" y="1402556"/>
                      <a:pt x="3496818" y="1398556"/>
                    </a:cubicBezTo>
                    <a:cubicBezTo>
                      <a:pt x="3495484" y="1398080"/>
                      <a:pt x="3493865" y="1397984"/>
                      <a:pt x="3492437" y="1397699"/>
                    </a:cubicBezTo>
                    <a:cubicBezTo>
                      <a:pt x="3484340" y="1396079"/>
                      <a:pt x="3476340" y="1394460"/>
                      <a:pt x="3468243" y="1393031"/>
                    </a:cubicBezTo>
                    <a:cubicBezTo>
                      <a:pt x="3463862" y="1392269"/>
                      <a:pt x="3459385" y="1392174"/>
                      <a:pt x="3455003" y="1391507"/>
                    </a:cubicBezTo>
                    <a:cubicBezTo>
                      <a:pt x="3438049" y="1388840"/>
                      <a:pt x="3419380" y="1393317"/>
                      <a:pt x="3404711" y="1381792"/>
                    </a:cubicBezTo>
                    <a:cubicBezTo>
                      <a:pt x="3395186" y="1374362"/>
                      <a:pt x="3385947" y="1376077"/>
                      <a:pt x="3375756" y="1377220"/>
                    </a:cubicBezTo>
                    <a:cubicBezTo>
                      <a:pt x="3368040" y="1378077"/>
                      <a:pt x="3360134" y="1377791"/>
                      <a:pt x="3352324" y="1377887"/>
                    </a:cubicBezTo>
                    <a:cubicBezTo>
                      <a:pt x="3338608" y="1378172"/>
                      <a:pt x="3324892" y="1378268"/>
                      <a:pt x="3311176" y="1378744"/>
                    </a:cubicBezTo>
                    <a:cubicBezTo>
                      <a:pt x="3306794" y="1378934"/>
                      <a:pt x="3302318" y="1381316"/>
                      <a:pt x="3298031" y="1380935"/>
                    </a:cubicBezTo>
                    <a:cubicBezTo>
                      <a:pt x="3278219" y="1379125"/>
                      <a:pt x="3258407" y="1376267"/>
                      <a:pt x="3238595" y="1374648"/>
                    </a:cubicBezTo>
                    <a:cubicBezTo>
                      <a:pt x="3227356" y="1373696"/>
                      <a:pt x="3215830" y="1375505"/>
                      <a:pt x="3204686" y="1374172"/>
                    </a:cubicBezTo>
                    <a:cubicBezTo>
                      <a:pt x="3191828" y="1372648"/>
                      <a:pt x="3179255" y="1368743"/>
                      <a:pt x="3166491" y="1366361"/>
                    </a:cubicBezTo>
                    <a:cubicBezTo>
                      <a:pt x="3162967" y="1365695"/>
                      <a:pt x="3159062" y="1366552"/>
                      <a:pt x="3155347" y="1366742"/>
                    </a:cubicBezTo>
                    <a:cubicBezTo>
                      <a:pt x="3151156" y="1366933"/>
                      <a:pt x="3147060" y="1367314"/>
                      <a:pt x="3142869" y="1367409"/>
                    </a:cubicBezTo>
                    <a:cubicBezTo>
                      <a:pt x="3130105" y="1367600"/>
                      <a:pt x="3117342" y="1367314"/>
                      <a:pt x="3104578" y="1367981"/>
                    </a:cubicBezTo>
                    <a:cubicBezTo>
                      <a:pt x="3096768" y="1368362"/>
                      <a:pt x="3088577" y="1372267"/>
                      <a:pt x="3081337" y="1370838"/>
                    </a:cubicBezTo>
                    <a:cubicBezTo>
                      <a:pt x="3066574" y="1368076"/>
                      <a:pt x="3051810" y="1374267"/>
                      <a:pt x="3037047" y="1369124"/>
                    </a:cubicBezTo>
                    <a:cubicBezTo>
                      <a:pt x="3032474" y="1367600"/>
                      <a:pt x="3026188" y="1371410"/>
                      <a:pt x="3020663" y="1371600"/>
                    </a:cubicBezTo>
                    <a:cubicBezTo>
                      <a:pt x="3006852" y="1372076"/>
                      <a:pt x="2993041" y="1371981"/>
                      <a:pt x="2979230" y="1371886"/>
                    </a:cubicBezTo>
                    <a:cubicBezTo>
                      <a:pt x="2966847" y="1371791"/>
                      <a:pt x="2953988" y="1373124"/>
                      <a:pt x="2942082" y="1370457"/>
                    </a:cubicBezTo>
                    <a:cubicBezTo>
                      <a:pt x="2929604" y="1367600"/>
                      <a:pt x="2918365" y="1367981"/>
                      <a:pt x="2906268" y="1371219"/>
                    </a:cubicBezTo>
                    <a:cubicBezTo>
                      <a:pt x="2897981" y="1373410"/>
                      <a:pt x="2889218" y="1373696"/>
                      <a:pt x="2880646" y="1374362"/>
                    </a:cubicBezTo>
                    <a:cubicBezTo>
                      <a:pt x="2871407" y="1375124"/>
                      <a:pt x="2861215" y="1373124"/>
                      <a:pt x="2852833" y="1376267"/>
                    </a:cubicBezTo>
                    <a:cubicBezTo>
                      <a:pt x="2827877" y="1385602"/>
                      <a:pt x="2802255" y="1387602"/>
                      <a:pt x="2776157" y="1387602"/>
                    </a:cubicBezTo>
                    <a:cubicBezTo>
                      <a:pt x="2771394" y="1387602"/>
                      <a:pt x="2766536" y="1386269"/>
                      <a:pt x="2761965" y="1384840"/>
                    </a:cubicBezTo>
                    <a:cubicBezTo>
                      <a:pt x="2735294" y="1376267"/>
                      <a:pt x="2708529" y="1377029"/>
                      <a:pt x="2681383" y="1382268"/>
                    </a:cubicBezTo>
                    <a:cubicBezTo>
                      <a:pt x="2675763" y="1383411"/>
                      <a:pt x="2669477" y="1383602"/>
                      <a:pt x="2663857" y="1382459"/>
                    </a:cubicBezTo>
                    <a:cubicBezTo>
                      <a:pt x="2648045" y="1379125"/>
                      <a:pt x="2632710" y="1373600"/>
                      <a:pt x="2616803" y="1371219"/>
                    </a:cubicBezTo>
                    <a:cubicBezTo>
                      <a:pt x="2590515" y="1367314"/>
                      <a:pt x="2567750" y="1380458"/>
                      <a:pt x="2544223" y="1389031"/>
                    </a:cubicBezTo>
                    <a:cubicBezTo>
                      <a:pt x="2521839" y="1397127"/>
                      <a:pt x="2502789" y="1415415"/>
                      <a:pt x="2476309" y="1411319"/>
                    </a:cubicBezTo>
                    <a:cubicBezTo>
                      <a:pt x="2473643" y="1410938"/>
                      <a:pt x="2470690" y="1413510"/>
                      <a:pt x="2467737" y="1414177"/>
                    </a:cubicBezTo>
                    <a:cubicBezTo>
                      <a:pt x="2459641" y="1415987"/>
                      <a:pt x="2451545" y="1418177"/>
                      <a:pt x="2443353" y="1419035"/>
                    </a:cubicBezTo>
                    <a:cubicBezTo>
                      <a:pt x="2433352" y="1420178"/>
                      <a:pt x="2423160" y="1419797"/>
                      <a:pt x="2413159" y="1420749"/>
                    </a:cubicBezTo>
                    <a:cubicBezTo>
                      <a:pt x="2400300" y="1421892"/>
                      <a:pt x="2387632" y="1424940"/>
                      <a:pt x="2374868" y="1424940"/>
                    </a:cubicBezTo>
                    <a:cubicBezTo>
                      <a:pt x="2364581" y="1424940"/>
                      <a:pt x="2354389" y="1421416"/>
                      <a:pt x="2344198" y="1419701"/>
                    </a:cubicBezTo>
                    <a:cubicBezTo>
                      <a:pt x="2329815" y="1417320"/>
                      <a:pt x="2314003" y="1417987"/>
                      <a:pt x="2301335" y="1411891"/>
                    </a:cubicBezTo>
                    <a:cubicBezTo>
                      <a:pt x="2287810" y="1405414"/>
                      <a:pt x="2274951" y="1402461"/>
                      <a:pt x="2260949" y="1404461"/>
                    </a:cubicBezTo>
                    <a:cubicBezTo>
                      <a:pt x="2256282" y="1405128"/>
                      <a:pt x="2250281" y="1409129"/>
                      <a:pt x="2248186" y="1413224"/>
                    </a:cubicBezTo>
                    <a:cubicBezTo>
                      <a:pt x="2243518" y="1422368"/>
                      <a:pt x="2237137" y="1423988"/>
                      <a:pt x="2228469" y="1420844"/>
                    </a:cubicBezTo>
                    <a:cubicBezTo>
                      <a:pt x="2220944" y="1418177"/>
                      <a:pt x="2211705" y="1416844"/>
                      <a:pt x="2206562" y="1411700"/>
                    </a:cubicBezTo>
                    <a:cubicBezTo>
                      <a:pt x="2191988" y="1397127"/>
                      <a:pt x="2173414" y="1396651"/>
                      <a:pt x="2155317" y="1392746"/>
                    </a:cubicBezTo>
                    <a:cubicBezTo>
                      <a:pt x="2144269" y="1390364"/>
                      <a:pt x="2133981" y="1390269"/>
                      <a:pt x="2122932" y="1391888"/>
                    </a:cubicBezTo>
                    <a:cubicBezTo>
                      <a:pt x="2098930" y="1395508"/>
                      <a:pt x="2075593" y="1390364"/>
                      <a:pt x="2052542" y="1383792"/>
                    </a:cubicBezTo>
                    <a:cubicBezTo>
                      <a:pt x="2037302" y="1379411"/>
                      <a:pt x="2021681" y="1376744"/>
                      <a:pt x="2006537" y="1372267"/>
                    </a:cubicBezTo>
                    <a:cubicBezTo>
                      <a:pt x="1995202" y="1368838"/>
                      <a:pt x="1983868" y="1364742"/>
                      <a:pt x="1973486" y="1359218"/>
                    </a:cubicBezTo>
                    <a:cubicBezTo>
                      <a:pt x="1958435" y="1351121"/>
                      <a:pt x="1945292" y="1338929"/>
                      <a:pt x="1926146" y="1342168"/>
                    </a:cubicBezTo>
                    <a:cubicBezTo>
                      <a:pt x="1909286" y="1345025"/>
                      <a:pt x="1894047" y="1339025"/>
                      <a:pt x="1878616" y="1333310"/>
                    </a:cubicBezTo>
                    <a:cubicBezTo>
                      <a:pt x="1867281" y="1329119"/>
                      <a:pt x="1855948" y="1324832"/>
                      <a:pt x="1844231" y="1322165"/>
                    </a:cubicBezTo>
                    <a:cubicBezTo>
                      <a:pt x="1830324" y="1319022"/>
                      <a:pt x="1814608" y="1320356"/>
                      <a:pt x="1802225" y="1314545"/>
                    </a:cubicBezTo>
                    <a:cubicBezTo>
                      <a:pt x="1789271" y="1308449"/>
                      <a:pt x="1778509" y="1312545"/>
                      <a:pt x="1766983" y="1314260"/>
                    </a:cubicBezTo>
                    <a:cubicBezTo>
                      <a:pt x="1748600" y="1316927"/>
                      <a:pt x="1730311" y="1321880"/>
                      <a:pt x="1711738" y="1315593"/>
                    </a:cubicBezTo>
                    <a:cubicBezTo>
                      <a:pt x="1689164" y="1307973"/>
                      <a:pt x="1666780" y="1299782"/>
                      <a:pt x="1644111" y="1292543"/>
                    </a:cubicBezTo>
                    <a:cubicBezTo>
                      <a:pt x="1635347" y="1289780"/>
                      <a:pt x="1625919" y="1288637"/>
                      <a:pt x="1616774" y="1287399"/>
                    </a:cubicBezTo>
                    <a:cubicBezTo>
                      <a:pt x="1608107" y="1286351"/>
                      <a:pt x="1597725" y="1289018"/>
                      <a:pt x="1591056" y="1285018"/>
                    </a:cubicBezTo>
                    <a:cubicBezTo>
                      <a:pt x="1573911" y="1274731"/>
                      <a:pt x="1556291" y="1269683"/>
                      <a:pt x="1536478" y="1269683"/>
                    </a:cubicBezTo>
                    <a:cubicBezTo>
                      <a:pt x="1529048" y="1269683"/>
                      <a:pt x="1521809" y="1265396"/>
                      <a:pt x="1514285" y="1264634"/>
                    </a:cubicBezTo>
                    <a:cubicBezTo>
                      <a:pt x="1503997" y="1263682"/>
                      <a:pt x="1492186" y="1261110"/>
                      <a:pt x="1483233" y="1264730"/>
                    </a:cubicBezTo>
                    <a:cubicBezTo>
                      <a:pt x="1462183" y="1273302"/>
                      <a:pt x="1445134" y="1266158"/>
                      <a:pt x="1426750" y="1257681"/>
                    </a:cubicBezTo>
                    <a:cubicBezTo>
                      <a:pt x="1408652" y="1249299"/>
                      <a:pt x="1389602" y="1242632"/>
                      <a:pt x="1370362" y="1237107"/>
                    </a:cubicBezTo>
                    <a:cubicBezTo>
                      <a:pt x="1363123" y="1235107"/>
                      <a:pt x="1354456" y="1238441"/>
                      <a:pt x="1346454" y="1239107"/>
                    </a:cubicBezTo>
                    <a:cubicBezTo>
                      <a:pt x="1343596" y="1239298"/>
                      <a:pt x="1340453" y="1239584"/>
                      <a:pt x="1337882" y="1238631"/>
                    </a:cubicBezTo>
                    <a:cubicBezTo>
                      <a:pt x="1313022" y="1229487"/>
                      <a:pt x="1287780" y="1222534"/>
                      <a:pt x="1260825" y="1227296"/>
                    </a:cubicBezTo>
                    <a:cubicBezTo>
                      <a:pt x="1258349" y="1227773"/>
                      <a:pt x="1255586" y="1226725"/>
                      <a:pt x="1253109" y="1226058"/>
                    </a:cubicBezTo>
                    <a:cubicBezTo>
                      <a:pt x="1241012" y="1222629"/>
                      <a:pt x="1229201" y="1217200"/>
                      <a:pt x="1216915" y="1215962"/>
                    </a:cubicBezTo>
                    <a:cubicBezTo>
                      <a:pt x="1186625" y="1212914"/>
                      <a:pt x="1156146" y="1211675"/>
                      <a:pt x="1125664" y="1209675"/>
                    </a:cubicBezTo>
                    <a:cubicBezTo>
                      <a:pt x="1123759" y="1209580"/>
                      <a:pt x="1121759" y="1209580"/>
                      <a:pt x="1120045" y="1208913"/>
                    </a:cubicBezTo>
                    <a:cubicBezTo>
                      <a:pt x="1108805" y="1204817"/>
                      <a:pt x="1098995" y="1206151"/>
                      <a:pt x="1089469" y="1213961"/>
                    </a:cubicBezTo>
                    <a:cubicBezTo>
                      <a:pt x="1085278" y="1217390"/>
                      <a:pt x="1079563" y="1219200"/>
                      <a:pt x="1074325" y="1221105"/>
                    </a:cubicBezTo>
                    <a:cubicBezTo>
                      <a:pt x="1066609" y="1223963"/>
                      <a:pt x="1058704" y="1226725"/>
                      <a:pt x="1050703" y="1228535"/>
                    </a:cubicBezTo>
                    <a:cubicBezTo>
                      <a:pt x="1042797" y="1230249"/>
                      <a:pt x="1034320" y="1232630"/>
                      <a:pt x="1026700" y="1231297"/>
                    </a:cubicBezTo>
                    <a:cubicBezTo>
                      <a:pt x="1012984" y="1228916"/>
                      <a:pt x="999934" y="1223582"/>
                      <a:pt x="986409" y="1220057"/>
                    </a:cubicBezTo>
                    <a:cubicBezTo>
                      <a:pt x="981742" y="1218819"/>
                      <a:pt x="976598" y="1219010"/>
                      <a:pt x="971741" y="1218914"/>
                    </a:cubicBezTo>
                    <a:cubicBezTo>
                      <a:pt x="960596" y="1218629"/>
                      <a:pt x="949166" y="1221391"/>
                      <a:pt x="939070" y="1213485"/>
                    </a:cubicBezTo>
                    <a:cubicBezTo>
                      <a:pt x="929736" y="1206056"/>
                      <a:pt x="920305" y="1208246"/>
                      <a:pt x="910495" y="1213866"/>
                    </a:cubicBezTo>
                    <a:cubicBezTo>
                      <a:pt x="903446" y="1217867"/>
                      <a:pt x="895446" y="1221010"/>
                      <a:pt x="887540" y="1222534"/>
                    </a:cubicBezTo>
                    <a:cubicBezTo>
                      <a:pt x="876681" y="1224629"/>
                      <a:pt x="865918" y="1225487"/>
                      <a:pt x="854202" y="1224248"/>
                    </a:cubicBezTo>
                    <a:cubicBezTo>
                      <a:pt x="845915" y="1223391"/>
                      <a:pt x="839152" y="1223010"/>
                      <a:pt x="832675" y="1217962"/>
                    </a:cubicBezTo>
                    <a:cubicBezTo>
                      <a:pt x="831628" y="1217200"/>
                      <a:pt x="829723" y="1217009"/>
                      <a:pt x="828294" y="1217105"/>
                    </a:cubicBezTo>
                    <a:cubicBezTo>
                      <a:pt x="809530" y="1218724"/>
                      <a:pt x="790956" y="1217867"/>
                      <a:pt x="772001" y="1216723"/>
                    </a:cubicBezTo>
                    <a:cubicBezTo>
                      <a:pt x="747904" y="1215200"/>
                      <a:pt x="722566" y="1219676"/>
                      <a:pt x="701707" y="1235678"/>
                    </a:cubicBezTo>
                    <a:cubicBezTo>
                      <a:pt x="698659" y="1238060"/>
                      <a:pt x="694087" y="1239107"/>
                      <a:pt x="690086" y="1239679"/>
                    </a:cubicBezTo>
                    <a:cubicBezTo>
                      <a:pt x="671227" y="1242155"/>
                      <a:pt x="652272" y="1243870"/>
                      <a:pt x="633412" y="1246632"/>
                    </a:cubicBezTo>
                    <a:cubicBezTo>
                      <a:pt x="623125" y="1248156"/>
                      <a:pt x="612362" y="1249490"/>
                      <a:pt x="603028" y="1253681"/>
                    </a:cubicBezTo>
                    <a:cubicBezTo>
                      <a:pt x="593885" y="1257776"/>
                      <a:pt x="586549" y="1262634"/>
                      <a:pt x="581120" y="1254062"/>
                    </a:cubicBezTo>
                    <a:cubicBezTo>
                      <a:pt x="571406" y="1258634"/>
                      <a:pt x="562927" y="1262444"/>
                      <a:pt x="554642" y="1266539"/>
                    </a:cubicBezTo>
                    <a:cubicBezTo>
                      <a:pt x="551593" y="1268063"/>
                      <a:pt x="549021" y="1270540"/>
                      <a:pt x="545973" y="1271969"/>
                    </a:cubicBezTo>
                    <a:cubicBezTo>
                      <a:pt x="542734" y="1273493"/>
                      <a:pt x="539115" y="1274445"/>
                      <a:pt x="535591" y="1275207"/>
                    </a:cubicBezTo>
                    <a:cubicBezTo>
                      <a:pt x="519874" y="1278636"/>
                      <a:pt x="504158" y="1281779"/>
                      <a:pt x="488538" y="1285494"/>
                    </a:cubicBezTo>
                    <a:cubicBezTo>
                      <a:pt x="485489" y="1286256"/>
                      <a:pt x="482917" y="1289304"/>
                      <a:pt x="480155" y="1291304"/>
                    </a:cubicBezTo>
                    <a:cubicBezTo>
                      <a:pt x="478345" y="1292638"/>
                      <a:pt x="476536" y="1294638"/>
                      <a:pt x="474535" y="1294924"/>
                    </a:cubicBezTo>
                    <a:cubicBezTo>
                      <a:pt x="459295" y="1297210"/>
                      <a:pt x="444151" y="1299877"/>
                      <a:pt x="428816" y="1301020"/>
                    </a:cubicBezTo>
                    <a:cubicBezTo>
                      <a:pt x="415957" y="1301972"/>
                      <a:pt x="403574" y="1301687"/>
                      <a:pt x="400241" y="1318260"/>
                    </a:cubicBezTo>
                    <a:cubicBezTo>
                      <a:pt x="399669" y="1321118"/>
                      <a:pt x="395573" y="1324166"/>
                      <a:pt x="392431" y="1325594"/>
                    </a:cubicBezTo>
                    <a:cubicBezTo>
                      <a:pt x="383477" y="1329690"/>
                      <a:pt x="373951" y="1332452"/>
                      <a:pt x="365093" y="1336643"/>
                    </a:cubicBezTo>
                    <a:cubicBezTo>
                      <a:pt x="336042" y="1350645"/>
                      <a:pt x="305658" y="1359503"/>
                      <a:pt x="273177" y="1357884"/>
                    </a:cubicBezTo>
                    <a:cubicBezTo>
                      <a:pt x="263081" y="1357408"/>
                      <a:pt x="253270" y="1352264"/>
                      <a:pt x="246888" y="1350359"/>
                    </a:cubicBezTo>
                    <a:cubicBezTo>
                      <a:pt x="228506" y="1357884"/>
                      <a:pt x="213075" y="1365123"/>
                      <a:pt x="196977" y="1370552"/>
                    </a:cubicBezTo>
                    <a:cubicBezTo>
                      <a:pt x="182785" y="1375410"/>
                      <a:pt x="167926" y="1378458"/>
                      <a:pt x="153352" y="1381982"/>
                    </a:cubicBezTo>
                    <a:cubicBezTo>
                      <a:pt x="148018" y="1383316"/>
                      <a:pt x="142589" y="1384078"/>
                      <a:pt x="137160" y="1384745"/>
                    </a:cubicBezTo>
                    <a:cubicBezTo>
                      <a:pt x="120206" y="1386840"/>
                      <a:pt x="102489" y="1381792"/>
                      <a:pt x="85917" y="1389793"/>
                    </a:cubicBezTo>
                    <a:cubicBezTo>
                      <a:pt x="77248" y="1393984"/>
                      <a:pt x="68675" y="1399032"/>
                      <a:pt x="59532" y="1401223"/>
                    </a:cubicBezTo>
                    <a:cubicBezTo>
                      <a:pt x="49721" y="1403604"/>
                      <a:pt x="40124" y="1407319"/>
                      <a:pt x="30325" y="1409974"/>
                    </a:cubicBezTo>
                    <a:lnTo>
                      <a:pt x="0" y="1412360"/>
                    </a:lnTo>
                    <a:lnTo>
                      <a:pt x="0" y="1058622"/>
                    </a:lnTo>
                    <a:lnTo>
                      <a:pt x="17145" y="1060228"/>
                    </a:lnTo>
                    <a:cubicBezTo>
                      <a:pt x="26480" y="1061561"/>
                      <a:pt x="35528" y="1066133"/>
                      <a:pt x="44672" y="1066324"/>
                    </a:cubicBezTo>
                    <a:cubicBezTo>
                      <a:pt x="59055" y="1066610"/>
                      <a:pt x="71819" y="1068419"/>
                      <a:pt x="84677" y="1076230"/>
                    </a:cubicBezTo>
                    <a:cubicBezTo>
                      <a:pt x="104108" y="1087946"/>
                      <a:pt x="120110" y="1082993"/>
                      <a:pt x="132017" y="1064990"/>
                    </a:cubicBezTo>
                    <a:cubicBezTo>
                      <a:pt x="133255" y="1063181"/>
                      <a:pt x="134874" y="1060799"/>
                      <a:pt x="136779" y="1060323"/>
                    </a:cubicBezTo>
                    <a:cubicBezTo>
                      <a:pt x="153639" y="1056132"/>
                      <a:pt x="170974" y="1048131"/>
                      <a:pt x="187547" y="1049179"/>
                    </a:cubicBezTo>
                    <a:cubicBezTo>
                      <a:pt x="216789" y="1051084"/>
                      <a:pt x="244316" y="1048798"/>
                      <a:pt x="270891" y="1036415"/>
                    </a:cubicBezTo>
                    <a:cubicBezTo>
                      <a:pt x="272510" y="1035653"/>
                      <a:pt x="274987" y="1034891"/>
                      <a:pt x="276320" y="1035558"/>
                    </a:cubicBezTo>
                    <a:cubicBezTo>
                      <a:pt x="292322" y="1043845"/>
                      <a:pt x="309848" y="1050417"/>
                      <a:pt x="323755" y="1061561"/>
                    </a:cubicBezTo>
                    <a:cubicBezTo>
                      <a:pt x="336995" y="1072134"/>
                      <a:pt x="352997" y="1072229"/>
                      <a:pt x="361855" y="1057942"/>
                    </a:cubicBezTo>
                    <a:cubicBezTo>
                      <a:pt x="366236" y="1050893"/>
                      <a:pt x="372332" y="1042702"/>
                      <a:pt x="379571" y="1039939"/>
                    </a:cubicBezTo>
                    <a:cubicBezTo>
                      <a:pt x="395954" y="1033653"/>
                      <a:pt x="413481" y="1030414"/>
                      <a:pt x="430530" y="1025747"/>
                    </a:cubicBezTo>
                    <a:cubicBezTo>
                      <a:pt x="451581" y="1020032"/>
                      <a:pt x="472345" y="1020032"/>
                      <a:pt x="493300" y="1027176"/>
                    </a:cubicBezTo>
                    <a:cubicBezTo>
                      <a:pt x="508064" y="1032224"/>
                      <a:pt x="523113" y="1032224"/>
                      <a:pt x="537782" y="1025366"/>
                    </a:cubicBezTo>
                    <a:cubicBezTo>
                      <a:pt x="545687" y="1021652"/>
                      <a:pt x="553784" y="1017842"/>
                      <a:pt x="562166" y="1015746"/>
                    </a:cubicBezTo>
                    <a:cubicBezTo>
                      <a:pt x="567595" y="1014412"/>
                      <a:pt x="573881" y="1015651"/>
                      <a:pt x="579596" y="1016699"/>
                    </a:cubicBezTo>
                    <a:cubicBezTo>
                      <a:pt x="590645" y="1018794"/>
                      <a:pt x="602075" y="1025176"/>
                      <a:pt x="612362" y="1023557"/>
                    </a:cubicBezTo>
                    <a:cubicBezTo>
                      <a:pt x="647891" y="1017842"/>
                      <a:pt x="681419" y="1031272"/>
                      <a:pt x="716090" y="1031653"/>
                    </a:cubicBezTo>
                    <a:cubicBezTo>
                      <a:pt x="731806" y="1031843"/>
                      <a:pt x="747332" y="1034891"/>
                      <a:pt x="758381" y="1018985"/>
                    </a:cubicBezTo>
                    <a:cubicBezTo>
                      <a:pt x="759809" y="1016889"/>
                      <a:pt x="766763" y="1018032"/>
                      <a:pt x="771049" y="1018699"/>
                    </a:cubicBezTo>
                    <a:cubicBezTo>
                      <a:pt x="780574" y="1020128"/>
                      <a:pt x="790004" y="1023747"/>
                      <a:pt x="799433" y="1023652"/>
                    </a:cubicBezTo>
                    <a:cubicBezTo>
                      <a:pt x="818960" y="1023557"/>
                      <a:pt x="838581" y="1022033"/>
                      <a:pt x="858012" y="1020318"/>
                    </a:cubicBezTo>
                    <a:cubicBezTo>
                      <a:pt x="865346" y="1019651"/>
                      <a:pt x="872395" y="1017080"/>
                      <a:pt x="879634" y="1015270"/>
                    </a:cubicBezTo>
                    <a:cubicBezTo>
                      <a:pt x="883634" y="1014222"/>
                      <a:pt x="887921" y="1011460"/>
                      <a:pt x="891635" y="1012031"/>
                    </a:cubicBezTo>
                    <a:cubicBezTo>
                      <a:pt x="913162" y="1015365"/>
                      <a:pt x="932879" y="1007174"/>
                      <a:pt x="953262" y="1003078"/>
                    </a:cubicBezTo>
                    <a:cubicBezTo>
                      <a:pt x="962692" y="1001173"/>
                      <a:pt x="971550" y="996601"/>
                      <a:pt x="980694" y="993458"/>
                    </a:cubicBezTo>
                    <a:cubicBezTo>
                      <a:pt x="983075" y="992600"/>
                      <a:pt x="985742" y="991838"/>
                      <a:pt x="988124" y="992029"/>
                    </a:cubicBezTo>
                    <a:cubicBezTo>
                      <a:pt x="1001744" y="993172"/>
                      <a:pt x="1015270" y="994791"/>
                      <a:pt x="1028795" y="996029"/>
                    </a:cubicBezTo>
                    <a:cubicBezTo>
                      <a:pt x="1041083" y="997172"/>
                      <a:pt x="1053465" y="997553"/>
                      <a:pt x="1059275" y="1011555"/>
                    </a:cubicBezTo>
                    <a:cubicBezTo>
                      <a:pt x="1060133" y="1013746"/>
                      <a:pt x="1062990" y="1015365"/>
                      <a:pt x="1065181" y="1016794"/>
                    </a:cubicBezTo>
                    <a:cubicBezTo>
                      <a:pt x="1098995" y="1038797"/>
                      <a:pt x="1117092" y="1038225"/>
                      <a:pt x="1150144" y="1014984"/>
                    </a:cubicBezTo>
                    <a:cubicBezTo>
                      <a:pt x="1153573" y="1012603"/>
                      <a:pt x="1160907" y="1010888"/>
                      <a:pt x="1163193" y="1012793"/>
                    </a:cubicBezTo>
                    <a:cubicBezTo>
                      <a:pt x="1182624" y="1028605"/>
                      <a:pt x="1203865" y="1026890"/>
                      <a:pt x="1226249" y="1021937"/>
                    </a:cubicBezTo>
                    <a:cubicBezTo>
                      <a:pt x="1232059" y="1020604"/>
                      <a:pt x="1240251" y="1020604"/>
                      <a:pt x="1244632" y="1023747"/>
                    </a:cubicBezTo>
                    <a:cubicBezTo>
                      <a:pt x="1265492" y="1038320"/>
                      <a:pt x="1287876" y="1036225"/>
                      <a:pt x="1310545" y="1031939"/>
                    </a:cubicBezTo>
                    <a:cubicBezTo>
                      <a:pt x="1314069" y="1031272"/>
                      <a:pt x="1318356" y="1027652"/>
                      <a:pt x="1319879" y="1024319"/>
                    </a:cubicBezTo>
                    <a:cubicBezTo>
                      <a:pt x="1325309" y="1012508"/>
                      <a:pt x="1335501" y="1008507"/>
                      <a:pt x="1346740" y="1005173"/>
                    </a:cubicBezTo>
                    <a:cubicBezTo>
                      <a:pt x="1364457" y="999744"/>
                      <a:pt x="1381887" y="993362"/>
                      <a:pt x="1399699" y="988219"/>
                    </a:cubicBezTo>
                    <a:cubicBezTo>
                      <a:pt x="1404081" y="986981"/>
                      <a:pt x="1409510" y="987743"/>
                      <a:pt x="1414082" y="989171"/>
                    </a:cubicBezTo>
                    <a:cubicBezTo>
                      <a:pt x="1429703" y="994029"/>
                      <a:pt x="1439609" y="1006221"/>
                      <a:pt x="1450467" y="1017461"/>
                    </a:cubicBezTo>
                    <a:cubicBezTo>
                      <a:pt x="1455230" y="1022414"/>
                      <a:pt x="1461802" y="1025938"/>
                      <a:pt x="1468184" y="1028795"/>
                    </a:cubicBezTo>
                    <a:cubicBezTo>
                      <a:pt x="1484757" y="1036130"/>
                      <a:pt x="1501712" y="1042702"/>
                      <a:pt x="1518476" y="1049655"/>
                    </a:cubicBezTo>
                    <a:cubicBezTo>
                      <a:pt x="1520095" y="1050322"/>
                      <a:pt x="1521428" y="1052036"/>
                      <a:pt x="1522667" y="1053465"/>
                    </a:cubicBezTo>
                    <a:cubicBezTo>
                      <a:pt x="1535049" y="1068515"/>
                      <a:pt x="1547336" y="1083659"/>
                      <a:pt x="1559814" y="1098709"/>
                    </a:cubicBezTo>
                    <a:cubicBezTo>
                      <a:pt x="1562195" y="1101566"/>
                      <a:pt x="1565625" y="1103662"/>
                      <a:pt x="1568196" y="1106424"/>
                    </a:cubicBezTo>
                    <a:cubicBezTo>
                      <a:pt x="1571816" y="1110234"/>
                      <a:pt x="1576388" y="1113854"/>
                      <a:pt x="1578293" y="1118426"/>
                    </a:cubicBezTo>
                    <a:cubicBezTo>
                      <a:pt x="1584198" y="1132808"/>
                      <a:pt x="1595533" y="1139000"/>
                      <a:pt x="1609820" y="1141667"/>
                    </a:cubicBezTo>
                    <a:cubicBezTo>
                      <a:pt x="1622870" y="1144143"/>
                      <a:pt x="1635919" y="1146239"/>
                      <a:pt x="1648873" y="1149096"/>
                    </a:cubicBezTo>
                    <a:cubicBezTo>
                      <a:pt x="1664684" y="1152525"/>
                      <a:pt x="1680401" y="1156240"/>
                      <a:pt x="1696022" y="1160431"/>
                    </a:cubicBezTo>
                    <a:cubicBezTo>
                      <a:pt x="1702784" y="1162241"/>
                      <a:pt x="1709928" y="1164336"/>
                      <a:pt x="1715739" y="1168051"/>
                    </a:cubicBezTo>
                    <a:cubicBezTo>
                      <a:pt x="1732026" y="1178338"/>
                      <a:pt x="1749457" y="1185291"/>
                      <a:pt x="1768602" y="1182529"/>
                    </a:cubicBezTo>
                    <a:cubicBezTo>
                      <a:pt x="1783937" y="1180338"/>
                      <a:pt x="1796796" y="1185958"/>
                      <a:pt x="1806321" y="1194721"/>
                    </a:cubicBezTo>
                    <a:cubicBezTo>
                      <a:pt x="1823657" y="1210628"/>
                      <a:pt x="1842230" y="1207008"/>
                      <a:pt x="1860709" y="1201865"/>
                    </a:cubicBezTo>
                    <a:cubicBezTo>
                      <a:pt x="1870234" y="1199198"/>
                      <a:pt x="1878044" y="1199579"/>
                      <a:pt x="1887093" y="1202150"/>
                    </a:cubicBezTo>
                    <a:cubicBezTo>
                      <a:pt x="1908048" y="1208151"/>
                      <a:pt x="1922050" y="1224439"/>
                      <a:pt x="1935575" y="1238726"/>
                    </a:cubicBezTo>
                    <a:cubicBezTo>
                      <a:pt x="1947101" y="1250918"/>
                      <a:pt x="1960055" y="1257776"/>
                      <a:pt x="1974247" y="1262920"/>
                    </a:cubicBezTo>
                    <a:cubicBezTo>
                      <a:pt x="1992154" y="1269492"/>
                      <a:pt x="2006346" y="1267016"/>
                      <a:pt x="2014919" y="1251204"/>
                    </a:cubicBezTo>
                    <a:cubicBezTo>
                      <a:pt x="2017300" y="1246727"/>
                      <a:pt x="2021491" y="1241488"/>
                      <a:pt x="2025968" y="1240155"/>
                    </a:cubicBezTo>
                    <a:cubicBezTo>
                      <a:pt x="2047589" y="1233488"/>
                      <a:pt x="2069497" y="1223772"/>
                      <a:pt x="2092643" y="1229678"/>
                    </a:cubicBezTo>
                    <a:cubicBezTo>
                      <a:pt x="2124647" y="1237774"/>
                      <a:pt x="2155889" y="1237298"/>
                      <a:pt x="2187893" y="1229297"/>
                    </a:cubicBezTo>
                    <a:cubicBezTo>
                      <a:pt x="2239804" y="1216343"/>
                      <a:pt x="2291715" y="1202627"/>
                      <a:pt x="2346294" y="1205484"/>
                    </a:cubicBezTo>
                    <a:cubicBezTo>
                      <a:pt x="2355342" y="1205960"/>
                      <a:pt x="2366105" y="1200150"/>
                      <a:pt x="2373916" y="1194435"/>
                    </a:cubicBezTo>
                    <a:cubicBezTo>
                      <a:pt x="2388870" y="1183577"/>
                      <a:pt x="2388203" y="1182719"/>
                      <a:pt x="2404967" y="1191673"/>
                    </a:cubicBezTo>
                    <a:cubicBezTo>
                      <a:pt x="2408968" y="1193864"/>
                      <a:pt x="2413921" y="1195197"/>
                      <a:pt x="2416874" y="1198436"/>
                    </a:cubicBezTo>
                    <a:cubicBezTo>
                      <a:pt x="2431923" y="1214914"/>
                      <a:pt x="2450497" y="1210913"/>
                      <a:pt x="2468975" y="1208532"/>
                    </a:cubicBezTo>
                    <a:cubicBezTo>
                      <a:pt x="2472214" y="1208056"/>
                      <a:pt x="2476119" y="1207389"/>
                      <a:pt x="2478882" y="1208723"/>
                    </a:cubicBezTo>
                    <a:cubicBezTo>
                      <a:pt x="2491359" y="1214723"/>
                      <a:pt x="2501932" y="1212628"/>
                      <a:pt x="2512791" y="1204436"/>
                    </a:cubicBezTo>
                    <a:cubicBezTo>
                      <a:pt x="2522220" y="1197388"/>
                      <a:pt x="2533079" y="1193197"/>
                      <a:pt x="2544223" y="1201960"/>
                    </a:cubicBezTo>
                    <a:cubicBezTo>
                      <a:pt x="2568988" y="1221391"/>
                      <a:pt x="2595467" y="1222343"/>
                      <a:pt x="2623471" y="1210056"/>
                    </a:cubicBezTo>
                    <a:cubicBezTo>
                      <a:pt x="2643473" y="1201293"/>
                      <a:pt x="2663190" y="1199293"/>
                      <a:pt x="2684241" y="1208151"/>
                    </a:cubicBezTo>
                    <a:cubicBezTo>
                      <a:pt x="2692337" y="1211580"/>
                      <a:pt x="2702814" y="1209294"/>
                      <a:pt x="2712244" y="1210056"/>
                    </a:cubicBezTo>
                    <a:cubicBezTo>
                      <a:pt x="2717578" y="1210437"/>
                      <a:pt x="2723484" y="1210532"/>
                      <a:pt x="2728055" y="1212914"/>
                    </a:cubicBezTo>
                    <a:cubicBezTo>
                      <a:pt x="2740248" y="1219010"/>
                      <a:pt x="2751582" y="1226820"/>
                      <a:pt x="2763869" y="1232821"/>
                    </a:cubicBezTo>
                    <a:cubicBezTo>
                      <a:pt x="2769775" y="1235678"/>
                      <a:pt x="2776823" y="1237202"/>
                      <a:pt x="2783491" y="1237298"/>
                    </a:cubicBezTo>
                    <a:cubicBezTo>
                      <a:pt x="2803208" y="1237774"/>
                      <a:pt x="2822925" y="1237774"/>
                      <a:pt x="2842546" y="1236917"/>
                    </a:cubicBezTo>
                    <a:cubicBezTo>
                      <a:pt x="2874931" y="1235583"/>
                      <a:pt x="2907792" y="1235297"/>
                      <a:pt x="2931128" y="1206913"/>
                    </a:cubicBezTo>
                    <a:cubicBezTo>
                      <a:pt x="2933034" y="1204627"/>
                      <a:pt x="2937129" y="1203293"/>
                      <a:pt x="2940368" y="1202912"/>
                    </a:cubicBezTo>
                    <a:cubicBezTo>
                      <a:pt x="2955322" y="1201103"/>
                      <a:pt x="2970657" y="1200912"/>
                      <a:pt x="2985421" y="1197959"/>
                    </a:cubicBezTo>
                    <a:cubicBezTo>
                      <a:pt x="2997232" y="1195578"/>
                      <a:pt x="3007043" y="1196340"/>
                      <a:pt x="3015996" y="1204722"/>
                    </a:cubicBezTo>
                    <a:cubicBezTo>
                      <a:pt x="3027712" y="1215771"/>
                      <a:pt x="3042000" y="1222248"/>
                      <a:pt x="3057621" y="1218724"/>
                    </a:cubicBezTo>
                    <a:cubicBezTo>
                      <a:pt x="3073241" y="1215295"/>
                      <a:pt x="3083528" y="1222724"/>
                      <a:pt x="3095054" y="1230440"/>
                    </a:cubicBezTo>
                    <a:cubicBezTo>
                      <a:pt x="3103436" y="1236059"/>
                      <a:pt x="3112961" y="1243108"/>
                      <a:pt x="3122295" y="1243679"/>
                    </a:cubicBezTo>
                    <a:cubicBezTo>
                      <a:pt x="3143441" y="1244917"/>
                      <a:pt x="3161634" y="1264539"/>
                      <a:pt x="3184589" y="1253395"/>
                    </a:cubicBezTo>
                    <a:cubicBezTo>
                      <a:pt x="3186113" y="1252633"/>
                      <a:pt x="3188875" y="1254538"/>
                      <a:pt x="3191066" y="1255014"/>
                    </a:cubicBezTo>
                    <a:cubicBezTo>
                      <a:pt x="3208592" y="1258634"/>
                      <a:pt x="3225070" y="1255109"/>
                      <a:pt x="3237929" y="1243203"/>
                    </a:cubicBezTo>
                    <a:cubicBezTo>
                      <a:pt x="3254788" y="1227677"/>
                      <a:pt x="3273457" y="1226153"/>
                      <a:pt x="3294221" y="1231202"/>
                    </a:cubicBezTo>
                    <a:cubicBezTo>
                      <a:pt x="3300889" y="1232821"/>
                      <a:pt x="3307557" y="1233964"/>
                      <a:pt x="3314319" y="1235297"/>
                    </a:cubicBezTo>
                    <a:cubicBezTo>
                      <a:pt x="3323463" y="1237202"/>
                      <a:pt x="3332703" y="1239203"/>
                      <a:pt x="3341846" y="1241108"/>
                    </a:cubicBezTo>
                    <a:cubicBezTo>
                      <a:pt x="3350705" y="1243013"/>
                      <a:pt x="3360516" y="1246251"/>
                      <a:pt x="3367373" y="1238060"/>
                    </a:cubicBezTo>
                    <a:cubicBezTo>
                      <a:pt x="3373279" y="1231011"/>
                      <a:pt x="3377470" y="1231678"/>
                      <a:pt x="3382899" y="1237774"/>
                    </a:cubicBezTo>
                    <a:cubicBezTo>
                      <a:pt x="3401759" y="1259110"/>
                      <a:pt x="3424619" y="1272445"/>
                      <a:pt x="3453765" y="1273397"/>
                    </a:cubicBezTo>
                    <a:cubicBezTo>
                      <a:pt x="3459766" y="1273588"/>
                      <a:pt x="3465862" y="1274921"/>
                      <a:pt x="3471767" y="1276350"/>
                    </a:cubicBezTo>
                    <a:cubicBezTo>
                      <a:pt x="3475387" y="1277207"/>
                      <a:pt x="3479769" y="1278160"/>
                      <a:pt x="3481959" y="1280732"/>
                    </a:cubicBezTo>
                    <a:cubicBezTo>
                      <a:pt x="3499009" y="1300353"/>
                      <a:pt x="3520250" y="1313974"/>
                      <a:pt x="3543396" y="1324928"/>
                    </a:cubicBezTo>
                    <a:cubicBezTo>
                      <a:pt x="3551682" y="1328833"/>
                      <a:pt x="3560541" y="1332738"/>
                      <a:pt x="3569494" y="1333881"/>
                    </a:cubicBezTo>
                    <a:cubicBezTo>
                      <a:pt x="3578828" y="1335024"/>
                      <a:pt x="3588639" y="1333119"/>
                      <a:pt x="3598164" y="1332071"/>
                    </a:cubicBezTo>
                    <a:cubicBezTo>
                      <a:pt x="3603784" y="1331500"/>
                      <a:pt x="3610261" y="1331595"/>
                      <a:pt x="3614738" y="1328833"/>
                    </a:cubicBezTo>
                    <a:cubicBezTo>
                      <a:pt x="3628930" y="1320165"/>
                      <a:pt x="3642646" y="1310831"/>
                      <a:pt x="3655886" y="1300734"/>
                    </a:cubicBezTo>
                    <a:cubicBezTo>
                      <a:pt x="3667221" y="1292066"/>
                      <a:pt x="3669507" y="1290828"/>
                      <a:pt x="3679317" y="1301687"/>
                    </a:cubicBezTo>
                    <a:cubicBezTo>
                      <a:pt x="3689414" y="1312831"/>
                      <a:pt x="3701987" y="1318641"/>
                      <a:pt x="3715893" y="1321022"/>
                    </a:cubicBezTo>
                    <a:cubicBezTo>
                      <a:pt x="3737896" y="1324737"/>
                      <a:pt x="3760089" y="1327880"/>
                      <a:pt x="3782282" y="1329690"/>
                    </a:cubicBezTo>
                    <a:cubicBezTo>
                      <a:pt x="3802380" y="1331309"/>
                      <a:pt x="3812000" y="1322546"/>
                      <a:pt x="3816001" y="1302639"/>
                    </a:cubicBezTo>
                    <a:cubicBezTo>
                      <a:pt x="3818287" y="1291590"/>
                      <a:pt x="3821240" y="1279588"/>
                      <a:pt x="3833431" y="1276636"/>
                    </a:cubicBezTo>
                    <a:cubicBezTo>
                      <a:pt x="3853339" y="1271873"/>
                      <a:pt x="3874008" y="1269778"/>
                      <a:pt x="3883819" y="1246442"/>
                    </a:cubicBezTo>
                    <a:cubicBezTo>
                      <a:pt x="3889248" y="1251585"/>
                      <a:pt x="3892582" y="1254633"/>
                      <a:pt x="3895821" y="1257681"/>
                    </a:cubicBezTo>
                    <a:cubicBezTo>
                      <a:pt x="3904774" y="1266158"/>
                      <a:pt x="3923347" y="1269778"/>
                      <a:pt x="3932778" y="1262444"/>
                    </a:cubicBezTo>
                    <a:cubicBezTo>
                      <a:pt x="3946684" y="1251776"/>
                      <a:pt x="3959448" y="1253776"/>
                      <a:pt x="3972782" y="1262063"/>
                    </a:cubicBezTo>
                    <a:cubicBezTo>
                      <a:pt x="3995071" y="1275779"/>
                      <a:pt x="4019931" y="1272635"/>
                      <a:pt x="4042505" y="1267111"/>
                    </a:cubicBezTo>
                    <a:cubicBezTo>
                      <a:pt x="4059555" y="1263015"/>
                      <a:pt x="4077748" y="1255490"/>
                      <a:pt x="4088892" y="1238250"/>
                    </a:cubicBezTo>
                    <a:cubicBezTo>
                      <a:pt x="4092416" y="1232726"/>
                      <a:pt x="4100322" y="1229963"/>
                      <a:pt x="4106609" y="1226344"/>
                    </a:cubicBezTo>
                    <a:cubicBezTo>
                      <a:pt x="4111848" y="1223391"/>
                      <a:pt x="4117372" y="1220629"/>
                      <a:pt x="4123182" y="1218724"/>
                    </a:cubicBezTo>
                    <a:cubicBezTo>
                      <a:pt x="4129373" y="1216628"/>
                      <a:pt x="4136232" y="1213580"/>
                      <a:pt x="4142328" y="1214438"/>
                    </a:cubicBezTo>
                    <a:cubicBezTo>
                      <a:pt x="4160806" y="1216914"/>
                      <a:pt x="4175475" y="1212056"/>
                      <a:pt x="4188524" y="1198245"/>
                    </a:cubicBezTo>
                    <a:cubicBezTo>
                      <a:pt x="4195287" y="1191101"/>
                      <a:pt x="4205288" y="1182434"/>
                      <a:pt x="4213860" y="1182338"/>
                    </a:cubicBezTo>
                    <a:cubicBezTo>
                      <a:pt x="4234720" y="1182053"/>
                      <a:pt x="4252055" y="1175195"/>
                      <a:pt x="4270820" y="1167003"/>
                    </a:cubicBezTo>
                    <a:cubicBezTo>
                      <a:pt x="4282916" y="1161764"/>
                      <a:pt x="4296632" y="1158145"/>
                      <a:pt x="4309587" y="1153287"/>
                    </a:cubicBezTo>
                    <a:cubicBezTo>
                      <a:pt x="4324731" y="1147572"/>
                      <a:pt x="4341210" y="1145477"/>
                      <a:pt x="4350449" y="1129665"/>
                    </a:cubicBezTo>
                    <a:cubicBezTo>
                      <a:pt x="4351496" y="1127951"/>
                      <a:pt x="4354640" y="1127665"/>
                      <a:pt x="4356164" y="1126046"/>
                    </a:cubicBezTo>
                    <a:cubicBezTo>
                      <a:pt x="4361021" y="1121093"/>
                      <a:pt x="4367308" y="1116521"/>
                      <a:pt x="4369880" y="1110520"/>
                    </a:cubicBezTo>
                    <a:cubicBezTo>
                      <a:pt x="4377309" y="1092994"/>
                      <a:pt x="4383119" y="1074896"/>
                      <a:pt x="4389787" y="1057085"/>
                    </a:cubicBezTo>
                    <a:cubicBezTo>
                      <a:pt x="4391216" y="1053275"/>
                      <a:pt x="4392549" y="1048417"/>
                      <a:pt x="4395502" y="1046226"/>
                    </a:cubicBezTo>
                    <a:cubicBezTo>
                      <a:pt x="4412552" y="1033653"/>
                      <a:pt x="4429888" y="1021556"/>
                      <a:pt x="4447413" y="1009650"/>
                    </a:cubicBezTo>
                    <a:cubicBezTo>
                      <a:pt x="4454462" y="1004887"/>
                      <a:pt x="4460367" y="1007555"/>
                      <a:pt x="4466654" y="1013079"/>
                    </a:cubicBezTo>
                    <a:cubicBezTo>
                      <a:pt x="4472750" y="1018318"/>
                      <a:pt x="4480275" y="1023747"/>
                      <a:pt x="4487894" y="1025081"/>
                    </a:cubicBezTo>
                    <a:cubicBezTo>
                      <a:pt x="4503135" y="1027652"/>
                      <a:pt x="4518946" y="1028224"/>
                      <a:pt x="4534472" y="1028224"/>
                    </a:cubicBezTo>
                    <a:cubicBezTo>
                      <a:pt x="4540282" y="1028224"/>
                      <a:pt x="4546473" y="1024795"/>
                      <a:pt x="4551903" y="1022033"/>
                    </a:cubicBezTo>
                    <a:cubicBezTo>
                      <a:pt x="4562189" y="1016794"/>
                      <a:pt x="4571714" y="1009745"/>
                      <a:pt x="4582382" y="1005364"/>
                    </a:cubicBezTo>
                    <a:cubicBezTo>
                      <a:pt x="4594765" y="1000316"/>
                      <a:pt x="4602194" y="992219"/>
                      <a:pt x="4605909" y="979551"/>
                    </a:cubicBezTo>
                    <a:cubicBezTo>
                      <a:pt x="4611434" y="960692"/>
                      <a:pt x="4624579" y="947547"/>
                      <a:pt x="4640104" y="936879"/>
                    </a:cubicBezTo>
                    <a:cubicBezTo>
                      <a:pt x="4659821" y="923258"/>
                      <a:pt x="4683348" y="923925"/>
                      <a:pt x="4705731" y="920591"/>
                    </a:cubicBezTo>
                    <a:cubicBezTo>
                      <a:pt x="4714304" y="919353"/>
                      <a:pt x="4723162" y="918305"/>
                      <a:pt x="4730973" y="915162"/>
                    </a:cubicBezTo>
                    <a:cubicBezTo>
                      <a:pt x="4760595" y="903351"/>
                      <a:pt x="4790218" y="892112"/>
                      <a:pt x="4822794" y="892397"/>
                    </a:cubicBezTo>
                    <a:cubicBezTo>
                      <a:pt x="4825460" y="892397"/>
                      <a:pt x="4828128" y="892112"/>
                      <a:pt x="4830794" y="891635"/>
                    </a:cubicBezTo>
                    <a:cubicBezTo>
                      <a:pt x="4853940" y="887730"/>
                      <a:pt x="4877848" y="886206"/>
                      <a:pt x="4894421" y="865442"/>
                    </a:cubicBezTo>
                    <a:cubicBezTo>
                      <a:pt x="4897469" y="861632"/>
                      <a:pt x="4904422" y="860489"/>
                      <a:pt x="4909756" y="858964"/>
                    </a:cubicBezTo>
                    <a:cubicBezTo>
                      <a:pt x="4918996" y="856488"/>
                      <a:pt x="4925188" y="851440"/>
                      <a:pt x="4928521" y="842391"/>
                    </a:cubicBezTo>
                    <a:cubicBezTo>
                      <a:pt x="4934141" y="826770"/>
                      <a:pt x="4940808" y="811435"/>
                      <a:pt x="4945857" y="795623"/>
                    </a:cubicBezTo>
                    <a:cubicBezTo>
                      <a:pt x="4949381" y="784765"/>
                      <a:pt x="4955953" y="778764"/>
                      <a:pt x="4966145" y="774287"/>
                    </a:cubicBezTo>
                    <a:cubicBezTo>
                      <a:pt x="4971860" y="771811"/>
                      <a:pt x="4976813" y="766382"/>
                      <a:pt x="4980909" y="761333"/>
                    </a:cubicBezTo>
                    <a:cubicBezTo>
                      <a:pt x="4985862" y="755237"/>
                      <a:pt x="4988433" y="747141"/>
                      <a:pt x="4993862" y="741712"/>
                    </a:cubicBezTo>
                    <a:cubicBezTo>
                      <a:pt x="5007102" y="728186"/>
                      <a:pt x="5011198" y="713232"/>
                      <a:pt x="5006816" y="694754"/>
                    </a:cubicBezTo>
                    <a:cubicBezTo>
                      <a:pt x="5002911" y="678371"/>
                      <a:pt x="5013198" y="656463"/>
                      <a:pt x="5026724" y="653129"/>
                    </a:cubicBezTo>
                    <a:cubicBezTo>
                      <a:pt x="5041678" y="649414"/>
                      <a:pt x="5051965" y="640271"/>
                      <a:pt x="5062538" y="630079"/>
                    </a:cubicBezTo>
                    <a:cubicBezTo>
                      <a:pt x="5068443" y="624364"/>
                      <a:pt x="5076730" y="619411"/>
                      <a:pt x="5084731" y="617982"/>
                    </a:cubicBezTo>
                    <a:cubicBezTo>
                      <a:pt x="5115116" y="612458"/>
                      <a:pt x="5143786" y="619220"/>
                      <a:pt x="5172647" y="630174"/>
                    </a:cubicBezTo>
                    <a:cubicBezTo>
                      <a:pt x="5191506" y="637318"/>
                      <a:pt x="5212461" y="639223"/>
                      <a:pt x="5232654" y="642080"/>
                    </a:cubicBezTo>
                    <a:cubicBezTo>
                      <a:pt x="5238941" y="642937"/>
                      <a:pt x="5246942" y="641033"/>
                      <a:pt x="5252371" y="637508"/>
                    </a:cubicBezTo>
                    <a:cubicBezTo>
                      <a:pt x="5271421" y="625316"/>
                      <a:pt x="5290376" y="612743"/>
                      <a:pt x="5308092" y="598646"/>
                    </a:cubicBezTo>
                    <a:cubicBezTo>
                      <a:pt x="5324571" y="585407"/>
                      <a:pt x="5343144" y="579882"/>
                      <a:pt x="5363147" y="581311"/>
                    </a:cubicBezTo>
                    <a:cubicBezTo>
                      <a:pt x="5377720" y="582359"/>
                      <a:pt x="5390864" y="579977"/>
                      <a:pt x="5404580" y="576358"/>
                    </a:cubicBezTo>
                    <a:cubicBezTo>
                      <a:pt x="5416010" y="573310"/>
                      <a:pt x="5428583" y="571214"/>
                      <a:pt x="5440203" y="572548"/>
                    </a:cubicBezTo>
                    <a:cubicBezTo>
                      <a:pt x="5456491" y="574453"/>
                      <a:pt x="5469922" y="571691"/>
                      <a:pt x="5482971" y="561880"/>
                    </a:cubicBezTo>
                    <a:cubicBezTo>
                      <a:pt x="5489924" y="556641"/>
                      <a:pt x="5498878" y="553879"/>
                      <a:pt x="5507165" y="550259"/>
                    </a:cubicBezTo>
                    <a:cubicBezTo>
                      <a:pt x="5519928" y="544640"/>
                      <a:pt x="5533168" y="539877"/>
                      <a:pt x="5545645" y="533591"/>
                    </a:cubicBezTo>
                    <a:cubicBezTo>
                      <a:pt x="5559076" y="526923"/>
                      <a:pt x="5571363" y="517684"/>
                      <a:pt x="5585079" y="511969"/>
                    </a:cubicBezTo>
                    <a:cubicBezTo>
                      <a:pt x="5599843" y="505778"/>
                      <a:pt x="5609368" y="496348"/>
                      <a:pt x="5615368" y="481679"/>
                    </a:cubicBezTo>
                    <a:cubicBezTo>
                      <a:pt x="5619179" y="472440"/>
                      <a:pt x="5624417" y="462629"/>
                      <a:pt x="5631656" y="456152"/>
                    </a:cubicBezTo>
                    <a:cubicBezTo>
                      <a:pt x="5646611" y="442913"/>
                      <a:pt x="5664136" y="432625"/>
                      <a:pt x="5679377" y="419576"/>
                    </a:cubicBezTo>
                    <a:cubicBezTo>
                      <a:pt x="5700808" y="401288"/>
                      <a:pt x="5720620" y="381857"/>
                      <a:pt x="5722525" y="350615"/>
                    </a:cubicBezTo>
                    <a:cubicBezTo>
                      <a:pt x="5723572" y="333375"/>
                      <a:pt x="5732716" y="326041"/>
                      <a:pt x="5749576" y="321945"/>
                    </a:cubicBezTo>
                    <a:cubicBezTo>
                      <a:pt x="5755195" y="320612"/>
                      <a:pt x="5763197" y="318040"/>
                      <a:pt x="5764911" y="313849"/>
                    </a:cubicBezTo>
                    <a:cubicBezTo>
                      <a:pt x="5770054" y="301371"/>
                      <a:pt x="5780722" y="298895"/>
                      <a:pt x="5791009" y="293942"/>
                    </a:cubicBezTo>
                    <a:cubicBezTo>
                      <a:pt x="5797201" y="290989"/>
                      <a:pt x="5804821" y="285179"/>
                      <a:pt x="5806440" y="279178"/>
                    </a:cubicBezTo>
                    <a:cubicBezTo>
                      <a:pt x="5813107" y="254889"/>
                      <a:pt x="5831395" y="240602"/>
                      <a:pt x="5848636" y="224885"/>
                    </a:cubicBezTo>
                    <a:cubicBezTo>
                      <a:pt x="5853684" y="220218"/>
                      <a:pt x="5859113" y="214884"/>
                      <a:pt x="5861590" y="208788"/>
                    </a:cubicBezTo>
                    <a:cubicBezTo>
                      <a:pt x="5866829" y="195643"/>
                      <a:pt x="5874639" y="186118"/>
                      <a:pt x="5888355" y="181166"/>
                    </a:cubicBezTo>
                    <a:cubicBezTo>
                      <a:pt x="5892736" y="179642"/>
                      <a:pt x="5896737" y="176117"/>
                      <a:pt x="5900071" y="172784"/>
                    </a:cubicBezTo>
                    <a:cubicBezTo>
                      <a:pt x="5907215" y="165545"/>
                      <a:pt x="5913215" y="157067"/>
                      <a:pt x="5920740" y="150305"/>
                    </a:cubicBezTo>
                    <a:cubicBezTo>
                      <a:pt x="5939885" y="132874"/>
                      <a:pt x="5958840" y="115729"/>
                      <a:pt x="5969985" y="91345"/>
                    </a:cubicBezTo>
                    <a:cubicBezTo>
                      <a:pt x="5975413" y="79439"/>
                      <a:pt x="5981605" y="66485"/>
                      <a:pt x="5991130" y="58293"/>
                    </a:cubicBezTo>
                    <a:cubicBezTo>
                      <a:pt x="6003227" y="47911"/>
                      <a:pt x="6019133" y="42005"/>
                      <a:pt x="6033325" y="33909"/>
                    </a:cubicBezTo>
                    <a:cubicBezTo>
                      <a:pt x="6040469" y="29813"/>
                      <a:pt x="6047137" y="24860"/>
                      <a:pt x="6054376" y="20955"/>
                    </a:cubicBezTo>
                    <a:cubicBezTo>
                      <a:pt x="6067234" y="14097"/>
                      <a:pt x="6080379" y="7715"/>
                      <a:pt x="609552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B911230A-EF3B-4760-9087-E4FBE05BDC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44" y="3296011"/>
                <a:ext cx="12191456" cy="2849975"/>
              </a:xfrm>
              <a:custGeom>
                <a:avLst/>
                <a:gdLst>
                  <a:gd name="connsiteX0" fmla="*/ 6095524 w 6095524"/>
                  <a:gd name="connsiteY0" fmla="*/ 0 h 1424940"/>
                  <a:gd name="connsiteX1" fmla="*/ 6095524 w 6095524"/>
                  <a:gd name="connsiteY1" fmla="*/ 17431 h 1424940"/>
                  <a:gd name="connsiteX2" fmla="*/ 6095524 w 6095524"/>
                  <a:gd name="connsiteY2" fmla="*/ 216290 h 1424940"/>
                  <a:gd name="connsiteX3" fmla="*/ 6079998 w 6095524"/>
                  <a:gd name="connsiteY3" fmla="*/ 230600 h 1424940"/>
                  <a:gd name="connsiteX4" fmla="*/ 6012751 w 6095524"/>
                  <a:gd name="connsiteY4" fmla="*/ 260699 h 1424940"/>
                  <a:gd name="connsiteX5" fmla="*/ 5992749 w 6095524"/>
                  <a:gd name="connsiteY5" fmla="*/ 268700 h 1424940"/>
                  <a:gd name="connsiteX6" fmla="*/ 5910358 w 6095524"/>
                  <a:gd name="connsiteY6" fmla="*/ 320231 h 1424940"/>
                  <a:gd name="connsiteX7" fmla="*/ 5835777 w 6095524"/>
                  <a:gd name="connsiteY7" fmla="*/ 383953 h 1424940"/>
                  <a:gd name="connsiteX8" fmla="*/ 5781008 w 6095524"/>
                  <a:gd name="connsiteY8" fmla="*/ 459581 h 1424940"/>
                  <a:gd name="connsiteX9" fmla="*/ 5765673 w 6095524"/>
                  <a:gd name="connsiteY9" fmla="*/ 477584 h 1424940"/>
                  <a:gd name="connsiteX10" fmla="*/ 5723763 w 6095524"/>
                  <a:gd name="connsiteY10" fmla="*/ 500158 h 1424940"/>
                  <a:gd name="connsiteX11" fmla="*/ 5686711 w 6095524"/>
                  <a:gd name="connsiteY11" fmla="*/ 517112 h 1424940"/>
                  <a:gd name="connsiteX12" fmla="*/ 5659850 w 6095524"/>
                  <a:gd name="connsiteY12" fmla="*/ 535877 h 1424940"/>
                  <a:gd name="connsiteX13" fmla="*/ 5637181 w 6095524"/>
                  <a:gd name="connsiteY13" fmla="*/ 553117 h 1424940"/>
                  <a:gd name="connsiteX14" fmla="*/ 5585841 w 6095524"/>
                  <a:gd name="connsiteY14" fmla="*/ 597694 h 1424940"/>
                  <a:gd name="connsiteX15" fmla="*/ 5528977 w 6095524"/>
                  <a:gd name="connsiteY15" fmla="*/ 635318 h 1424940"/>
                  <a:gd name="connsiteX16" fmla="*/ 5483256 w 6095524"/>
                  <a:gd name="connsiteY16" fmla="*/ 681419 h 1424940"/>
                  <a:gd name="connsiteX17" fmla="*/ 5464397 w 6095524"/>
                  <a:gd name="connsiteY17" fmla="*/ 706374 h 1424940"/>
                  <a:gd name="connsiteX18" fmla="*/ 5424773 w 6095524"/>
                  <a:gd name="connsiteY18" fmla="*/ 723424 h 1424940"/>
                  <a:gd name="connsiteX19" fmla="*/ 5381815 w 6095524"/>
                  <a:gd name="connsiteY19" fmla="*/ 750094 h 1424940"/>
                  <a:gd name="connsiteX20" fmla="*/ 5351335 w 6095524"/>
                  <a:gd name="connsiteY20" fmla="*/ 776573 h 1424940"/>
                  <a:gd name="connsiteX21" fmla="*/ 5327809 w 6095524"/>
                  <a:gd name="connsiteY21" fmla="*/ 794290 h 1424940"/>
                  <a:gd name="connsiteX22" fmla="*/ 5294566 w 6095524"/>
                  <a:gd name="connsiteY22" fmla="*/ 812102 h 1424940"/>
                  <a:gd name="connsiteX23" fmla="*/ 5261229 w 6095524"/>
                  <a:gd name="connsiteY23" fmla="*/ 835438 h 1424940"/>
                  <a:gd name="connsiteX24" fmla="*/ 5245037 w 6095524"/>
                  <a:gd name="connsiteY24" fmla="*/ 849821 h 1424940"/>
                  <a:gd name="connsiteX25" fmla="*/ 5213699 w 6095524"/>
                  <a:gd name="connsiteY25" fmla="*/ 873728 h 1424940"/>
                  <a:gd name="connsiteX26" fmla="*/ 5181409 w 6095524"/>
                  <a:gd name="connsiteY26" fmla="*/ 896017 h 1424940"/>
                  <a:gd name="connsiteX27" fmla="*/ 5120735 w 6095524"/>
                  <a:gd name="connsiteY27" fmla="*/ 921544 h 1424940"/>
                  <a:gd name="connsiteX28" fmla="*/ 5065490 w 6095524"/>
                  <a:gd name="connsiteY28" fmla="*/ 959072 h 1424940"/>
                  <a:gd name="connsiteX29" fmla="*/ 5021675 w 6095524"/>
                  <a:gd name="connsiteY29" fmla="*/ 986504 h 1424940"/>
                  <a:gd name="connsiteX30" fmla="*/ 4996148 w 6095524"/>
                  <a:gd name="connsiteY30" fmla="*/ 1004507 h 1424940"/>
                  <a:gd name="connsiteX31" fmla="*/ 4949285 w 6095524"/>
                  <a:gd name="connsiteY31" fmla="*/ 1044702 h 1424940"/>
                  <a:gd name="connsiteX32" fmla="*/ 4876609 w 6095524"/>
                  <a:gd name="connsiteY32" fmla="*/ 1086993 h 1424940"/>
                  <a:gd name="connsiteX33" fmla="*/ 4832699 w 6095524"/>
                  <a:gd name="connsiteY33" fmla="*/ 1109853 h 1424940"/>
                  <a:gd name="connsiteX34" fmla="*/ 4738211 w 6095524"/>
                  <a:gd name="connsiteY34" fmla="*/ 1144334 h 1424940"/>
                  <a:gd name="connsiteX35" fmla="*/ 4707731 w 6095524"/>
                  <a:gd name="connsiteY35" fmla="*/ 1156621 h 1424940"/>
                  <a:gd name="connsiteX36" fmla="*/ 4672870 w 6095524"/>
                  <a:gd name="connsiteY36" fmla="*/ 1164717 h 1424940"/>
                  <a:gd name="connsiteX37" fmla="*/ 4616863 w 6095524"/>
                  <a:gd name="connsiteY37" fmla="*/ 1183862 h 1424940"/>
                  <a:gd name="connsiteX38" fmla="*/ 4507516 w 6095524"/>
                  <a:gd name="connsiteY38" fmla="*/ 1216819 h 1424940"/>
                  <a:gd name="connsiteX39" fmla="*/ 4483513 w 6095524"/>
                  <a:gd name="connsiteY39" fmla="*/ 1221867 h 1424940"/>
                  <a:gd name="connsiteX40" fmla="*/ 4422362 w 6095524"/>
                  <a:gd name="connsiteY40" fmla="*/ 1243108 h 1424940"/>
                  <a:gd name="connsiteX41" fmla="*/ 4385691 w 6095524"/>
                  <a:gd name="connsiteY41" fmla="*/ 1257395 h 1424940"/>
                  <a:gd name="connsiteX42" fmla="*/ 4355306 w 6095524"/>
                  <a:gd name="connsiteY42" fmla="*/ 1265587 h 1424940"/>
                  <a:gd name="connsiteX43" fmla="*/ 4328446 w 6095524"/>
                  <a:gd name="connsiteY43" fmla="*/ 1269397 h 1424940"/>
                  <a:gd name="connsiteX44" fmla="*/ 4257770 w 6095524"/>
                  <a:gd name="connsiteY44" fmla="*/ 1288256 h 1424940"/>
                  <a:gd name="connsiteX45" fmla="*/ 4229576 w 6095524"/>
                  <a:gd name="connsiteY45" fmla="*/ 1295686 h 1424940"/>
                  <a:gd name="connsiteX46" fmla="*/ 4156424 w 6095524"/>
                  <a:gd name="connsiteY46" fmla="*/ 1321213 h 1424940"/>
                  <a:gd name="connsiteX47" fmla="*/ 4094416 w 6095524"/>
                  <a:gd name="connsiteY47" fmla="*/ 1338072 h 1424940"/>
                  <a:gd name="connsiteX48" fmla="*/ 4068509 w 6095524"/>
                  <a:gd name="connsiteY48" fmla="*/ 1346168 h 1424940"/>
                  <a:gd name="connsiteX49" fmla="*/ 4009263 w 6095524"/>
                  <a:gd name="connsiteY49" fmla="*/ 1359694 h 1424940"/>
                  <a:gd name="connsiteX50" fmla="*/ 3975735 w 6095524"/>
                  <a:gd name="connsiteY50" fmla="*/ 1369219 h 1424940"/>
                  <a:gd name="connsiteX51" fmla="*/ 3893915 w 6095524"/>
                  <a:gd name="connsiteY51" fmla="*/ 1379982 h 1424940"/>
                  <a:gd name="connsiteX52" fmla="*/ 3809428 w 6095524"/>
                  <a:gd name="connsiteY52" fmla="*/ 1390364 h 1424940"/>
                  <a:gd name="connsiteX53" fmla="*/ 3763042 w 6095524"/>
                  <a:gd name="connsiteY53" fmla="*/ 1393793 h 1424940"/>
                  <a:gd name="connsiteX54" fmla="*/ 3722561 w 6095524"/>
                  <a:gd name="connsiteY54" fmla="*/ 1399223 h 1424940"/>
                  <a:gd name="connsiteX55" fmla="*/ 3687318 w 6095524"/>
                  <a:gd name="connsiteY55" fmla="*/ 1402652 h 1424940"/>
                  <a:gd name="connsiteX56" fmla="*/ 3631216 w 6095524"/>
                  <a:gd name="connsiteY56" fmla="*/ 1409605 h 1424940"/>
                  <a:gd name="connsiteX57" fmla="*/ 3607880 w 6095524"/>
                  <a:gd name="connsiteY57" fmla="*/ 1411415 h 1424940"/>
                  <a:gd name="connsiteX58" fmla="*/ 3552825 w 6095524"/>
                  <a:gd name="connsiteY58" fmla="*/ 1411319 h 1424940"/>
                  <a:gd name="connsiteX59" fmla="*/ 3533680 w 6095524"/>
                  <a:gd name="connsiteY59" fmla="*/ 1410367 h 1424940"/>
                  <a:gd name="connsiteX60" fmla="*/ 3496818 w 6095524"/>
                  <a:gd name="connsiteY60" fmla="*/ 1398556 h 1424940"/>
                  <a:gd name="connsiteX61" fmla="*/ 3492437 w 6095524"/>
                  <a:gd name="connsiteY61" fmla="*/ 1397699 h 1424940"/>
                  <a:gd name="connsiteX62" fmla="*/ 3468243 w 6095524"/>
                  <a:gd name="connsiteY62" fmla="*/ 1393031 h 1424940"/>
                  <a:gd name="connsiteX63" fmla="*/ 3455003 w 6095524"/>
                  <a:gd name="connsiteY63" fmla="*/ 1391507 h 1424940"/>
                  <a:gd name="connsiteX64" fmla="*/ 3404711 w 6095524"/>
                  <a:gd name="connsiteY64" fmla="*/ 1381792 h 1424940"/>
                  <a:gd name="connsiteX65" fmla="*/ 3375756 w 6095524"/>
                  <a:gd name="connsiteY65" fmla="*/ 1377220 h 1424940"/>
                  <a:gd name="connsiteX66" fmla="*/ 3352324 w 6095524"/>
                  <a:gd name="connsiteY66" fmla="*/ 1377887 h 1424940"/>
                  <a:gd name="connsiteX67" fmla="*/ 3311176 w 6095524"/>
                  <a:gd name="connsiteY67" fmla="*/ 1378744 h 1424940"/>
                  <a:gd name="connsiteX68" fmla="*/ 3298031 w 6095524"/>
                  <a:gd name="connsiteY68" fmla="*/ 1380935 h 1424940"/>
                  <a:gd name="connsiteX69" fmla="*/ 3238595 w 6095524"/>
                  <a:gd name="connsiteY69" fmla="*/ 1374648 h 1424940"/>
                  <a:gd name="connsiteX70" fmla="*/ 3204686 w 6095524"/>
                  <a:gd name="connsiteY70" fmla="*/ 1374172 h 1424940"/>
                  <a:gd name="connsiteX71" fmla="*/ 3166491 w 6095524"/>
                  <a:gd name="connsiteY71" fmla="*/ 1366361 h 1424940"/>
                  <a:gd name="connsiteX72" fmla="*/ 3155347 w 6095524"/>
                  <a:gd name="connsiteY72" fmla="*/ 1366742 h 1424940"/>
                  <a:gd name="connsiteX73" fmla="*/ 3142869 w 6095524"/>
                  <a:gd name="connsiteY73" fmla="*/ 1367409 h 1424940"/>
                  <a:gd name="connsiteX74" fmla="*/ 3104578 w 6095524"/>
                  <a:gd name="connsiteY74" fmla="*/ 1367981 h 1424940"/>
                  <a:gd name="connsiteX75" fmla="*/ 3081337 w 6095524"/>
                  <a:gd name="connsiteY75" fmla="*/ 1370838 h 1424940"/>
                  <a:gd name="connsiteX76" fmla="*/ 3037047 w 6095524"/>
                  <a:gd name="connsiteY76" fmla="*/ 1369124 h 1424940"/>
                  <a:gd name="connsiteX77" fmla="*/ 3020663 w 6095524"/>
                  <a:gd name="connsiteY77" fmla="*/ 1371600 h 1424940"/>
                  <a:gd name="connsiteX78" fmla="*/ 2979230 w 6095524"/>
                  <a:gd name="connsiteY78" fmla="*/ 1371886 h 1424940"/>
                  <a:gd name="connsiteX79" fmla="*/ 2942082 w 6095524"/>
                  <a:gd name="connsiteY79" fmla="*/ 1370457 h 1424940"/>
                  <a:gd name="connsiteX80" fmla="*/ 2906268 w 6095524"/>
                  <a:gd name="connsiteY80" fmla="*/ 1371219 h 1424940"/>
                  <a:gd name="connsiteX81" fmla="*/ 2880646 w 6095524"/>
                  <a:gd name="connsiteY81" fmla="*/ 1374362 h 1424940"/>
                  <a:gd name="connsiteX82" fmla="*/ 2852833 w 6095524"/>
                  <a:gd name="connsiteY82" fmla="*/ 1376267 h 1424940"/>
                  <a:gd name="connsiteX83" fmla="*/ 2776157 w 6095524"/>
                  <a:gd name="connsiteY83" fmla="*/ 1387602 h 1424940"/>
                  <a:gd name="connsiteX84" fmla="*/ 2761965 w 6095524"/>
                  <a:gd name="connsiteY84" fmla="*/ 1384840 h 1424940"/>
                  <a:gd name="connsiteX85" fmla="*/ 2681383 w 6095524"/>
                  <a:gd name="connsiteY85" fmla="*/ 1382268 h 1424940"/>
                  <a:gd name="connsiteX86" fmla="*/ 2663857 w 6095524"/>
                  <a:gd name="connsiteY86" fmla="*/ 1382459 h 1424940"/>
                  <a:gd name="connsiteX87" fmla="*/ 2616803 w 6095524"/>
                  <a:gd name="connsiteY87" fmla="*/ 1371219 h 1424940"/>
                  <a:gd name="connsiteX88" fmla="*/ 2544223 w 6095524"/>
                  <a:gd name="connsiteY88" fmla="*/ 1389031 h 1424940"/>
                  <a:gd name="connsiteX89" fmla="*/ 2476309 w 6095524"/>
                  <a:gd name="connsiteY89" fmla="*/ 1411319 h 1424940"/>
                  <a:gd name="connsiteX90" fmla="*/ 2467737 w 6095524"/>
                  <a:gd name="connsiteY90" fmla="*/ 1414177 h 1424940"/>
                  <a:gd name="connsiteX91" fmla="*/ 2443353 w 6095524"/>
                  <a:gd name="connsiteY91" fmla="*/ 1419035 h 1424940"/>
                  <a:gd name="connsiteX92" fmla="*/ 2413159 w 6095524"/>
                  <a:gd name="connsiteY92" fmla="*/ 1420749 h 1424940"/>
                  <a:gd name="connsiteX93" fmla="*/ 2374868 w 6095524"/>
                  <a:gd name="connsiteY93" fmla="*/ 1424940 h 1424940"/>
                  <a:gd name="connsiteX94" fmla="*/ 2344198 w 6095524"/>
                  <a:gd name="connsiteY94" fmla="*/ 1419701 h 1424940"/>
                  <a:gd name="connsiteX95" fmla="*/ 2301335 w 6095524"/>
                  <a:gd name="connsiteY95" fmla="*/ 1411891 h 1424940"/>
                  <a:gd name="connsiteX96" fmla="*/ 2260949 w 6095524"/>
                  <a:gd name="connsiteY96" fmla="*/ 1404461 h 1424940"/>
                  <a:gd name="connsiteX97" fmla="*/ 2248186 w 6095524"/>
                  <a:gd name="connsiteY97" fmla="*/ 1413224 h 1424940"/>
                  <a:gd name="connsiteX98" fmla="*/ 2228469 w 6095524"/>
                  <a:gd name="connsiteY98" fmla="*/ 1420844 h 1424940"/>
                  <a:gd name="connsiteX99" fmla="*/ 2206562 w 6095524"/>
                  <a:gd name="connsiteY99" fmla="*/ 1411700 h 1424940"/>
                  <a:gd name="connsiteX100" fmla="*/ 2155317 w 6095524"/>
                  <a:gd name="connsiteY100" fmla="*/ 1392746 h 1424940"/>
                  <a:gd name="connsiteX101" fmla="*/ 2122932 w 6095524"/>
                  <a:gd name="connsiteY101" fmla="*/ 1391888 h 1424940"/>
                  <a:gd name="connsiteX102" fmla="*/ 2052542 w 6095524"/>
                  <a:gd name="connsiteY102" fmla="*/ 1383792 h 1424940"/>
                  <a:gd name="connsiteX103" fmla="*/ 2006537 w 6095524"/>
                  <a:gd name="connsiteY103" fmla="*/ 1372267 h 1424940"/>
                  <a:gd name="connsiteX104" fmla="*/ 1973486 w 6095524"/>
                  <a:gd name="connsiteY104" fmla="*/ 1359218 h 1424940"/>
                  <a:gd name="connsiteX105" fmla="*/ 1926146 w 6095524"/>
                  <a:gd name="connsiteY105" fmla="*/ 1342168 h 1424940"/>
                  <a:gd name="connsiteX106" fmla="*/ 1878616 w 6095524"/>
                  <a:gd name="connsiteY106" fmla="*/ 1333310 h 1424940"/>
                  <a:gd name="connsiteX107" fmla="*/ 1844231 w 6095524"/>
                  <a:gd name="connsiteY107" fmla="*/ 1322165 h 1424940"/>
                  <a:gd name="connsiteX108" fmla="*/ 1802225 w 6095524"/>
                  <a:gd name="connsiteY108" fmla="*/ 1314545 h 1424940"/>
                  <a:gd name="connsiteX109" fmla="*/ 1766983 w 6095524"/>
                  <a:gd name="connsiteY109" fmla="*/ 1314260 h 1424940"/>
                  <a:gd name="connsiteX110" fmla="*/ 1711738 w 6095524"/>
                  <a:gd name="connsiteY110" fmla="*/ 1315593 h 1424940"/>
                  <a:gd name="connsiteX111" fmla="*/ 1644111 w 6095524"/>
                  <a:gd name="connsiteY111" fmla="*/ 1292543 h 1424940"/>
                  <a:gd name="connsiteX112" fmla="*/ 1616774 w 6095524"/>
                  <a:gd name="connsiteY112" fmla="*/ 1287399 h 1424940"/>
                  <a:gd name="connsiteX113" fmla="*/ 1591056 w 6095524"/>
                  <a:gd name="connsiteY113" fmla="*/ 1285018 h 1424940"/>
                  <a:gd name="connsiteX114" fmla="*/ 1536478 w 6095524"/>
                  <a:gd name="connsiteY114" fmla="*/ 1269683 h 1424940"/>
                  <a:gd name="connsiteX115" fmla="*/ 1514285 w 6095524"/>
                  <a:gd name="connsiteY115" fmla="*/ 1264634 h 1424940"/>
                  <a:gd name="connsiteX116" fmla="*/ 1483233 w 6095524"/>
                  <a:gd name="connsiteY116" fmla="*/ 1264730 h 1424940"/>
                  <a:gd name="connsiteX117" fmla="*/ 1426750 w 6095524"/>
                  <a:gd name="connsiteY117" fmla="*/ 1257681 h 1424940"/>
                  <a:gd name="connsiteX118" fmla="*/ 1370362 w 6095524"/>
                  <a:gd name="connsiteY118" fmla="*/ 1237107 h 1424940"/>
                  <a:gd name="connsiteX119" fmla="*/ 1346454 w 6095524"/>
                  <a:gd name="connsiteY119" fmla="*/ 1239107 h 1424940"/>
                  <a:gd name="connsiteX120" fmla="*/ 1337882 w 6095524"/>
                  <a:gd name="connsiteY120" fmla="*/ 1238631 h 1424940"/>
                  <a:gd name="connsiteX121" fmla="*/ 1260825 w 6095524"/>
                  <a:gd name="connsiteY121" fmla="*/ 1227296 h 1424940"/>
                  <a:gd name="connsiteX122" fmla="*/ 1253109 w 6095524"/>
                  <a:gd name="connsiteY122" fmla="*/ 1226058 h 1424940"/>
                  <a:gd name="connsiteX123" fmla="*/ 1216915 w 6095524"/>
                  <a:gd name="connsiteY123" fmla="*/ 1215962 h 1424940"/>
                  <a:gd name="connsiteX124" fmla="*/ 1125664 w 6095524"/>
                  <a:gd name="connsiteY124" fmla="*/ 1209675 h 1424940"/>
                  <a:gd name="connsiteX125" fmla="*/ 1120045 w 6095524"/>
                  <a:gd name="connsiteY125" fmla="*/ 1208913 h 1424940"/>
                  <a:gd name="connsiteX126" fmla="*/ 1089469 w 6095524"/>
                  <a:gd name="connsiteY126" fmla="*/ 1213961 h 1424940"/>
                  <a:gd name="connsiteX127" fmla="*/ 1074325 w 6095524"/>
                  <a:gd name="connsiteY127" fmla="*/ 1221105 h 1424940"/>
                  <a:gd name="connsiteX128" fmla="*/ 1050703 w 6095524"/>
                  <a:gd name="connsiteY128" fmla="*/ 1228535 h 1424940"/>
                  <a:gd name="connsiteX129" fmla="*/ 1026700 w 6095524"/>
                  <a:gd name="connsiteY129" fmla="*/ 1231297 h 1424940"/>
                  <a:gd name="connsiteX130" fmla="*/ 986409 w 6095524"/>
                  <a:gd name="connsiteY130" fmla="*/ 1220057 h 1424940"/>
                  <a:gd name="connsiteX131" fmla="*/ 971741 w 6095524"/>
                  <a:gd name="connsiteY131" fmla="*/ 1218914 h 1424940"/>
                  <a:gd name="connsiteX132" fmla="*/ 939070 w 6095524"/>
                  <a:gd name="connsiteY132" fmla="*/ 1213485 h 1424940"/>
                  <a:gd name="connsiteX133" fmla="*/ 910495 w 6095524"/>
                  <a:gd name="connsiteY133" fmla="*/ 1213866 h 1424940"/>
                  <a:gd name="connsiteX134" fmla="*/ 887540 w 6095524"/>
                  <a:gd name="connsiteY134" fmla="*/ 1222534 h 1424940"/>
                  <a:gd name="connsiteX135" fmla="*/ 854202 w 6095524"/>
                  <a:gd name="connsiteY135" fmla="*/ 1224248 h 1424940"/>
                  <a:gd name="connsiteX136" fmla="*/ 832675 w 6095524"/>
                  <a:gd name="connsiteY136" fmla="*/ 1217962 h 1424940"/>
                  <a:gd name="connsiteX137" fmla="*/ 828294 w 6095524"/>
                  <a:gd name="connsiteY137" fmla="*/ 1217105 h 1424940"/>
                  <a:gd name="connsiteX138" fmla="*/ 772001 w 6095524"/>
                  <a:gd name="connsiteY138" fmla="*/ 1216723 h 1424940"/>
                  <a:gd name="connsiteX139" fmla="*/ 701707 w 6095524"/>
                  <a:gd name="connsiteY139" fmla="*/ 1235678 h 1424940"/>
                  <a:gd name="connsiteX140" fmla="*/ 690086 w 6095524"/>
                  <a:gd name="connsiteY140" fmla="*/ 1239679 h 1424940"/>
                  <a:gd name="connsiteX141" fmla="*/ 633412 w 6095524"/>
                  <a:gd name="connsiteY141" fmla="*/ 1246632 h 1424940"/>
                  <a:gd name="connsiteX142" fmla="*/ 603028 w 6095524"/>
                  <a:gd name="connsiteY142" fmla="*/ 1253681 h 1424940"/>
                  <a:gd name="connsiteX143" fmla="*/ 581120 w 6095524"/>
                  <a:gd name="connsiteY143" fmla="*/ 1254062 h 1424940"/>
                  <a:gd name="connsiteX144" fmla="*/ 554642 w 6095524"/>
                  <a:gd name="connsiteY144" fmla="*/ 1266539 h 1424940"/>
                  <a:gd name="connsiteX145" fmla="*/ 545973 w 6095524"/>
                  <a:gd name="connsiteY145" fmla="*/ 1271969 h 1424940"/>
                  <a:gd name="connsiteX146" fmla="*/ 535591 w 6095524"/>
                  <a:gd name="connsiteY146" fmla="*/ 1275207 h 1424940"/>
                  <a:gd name="connsiteX147" fmla="*/ 488538 w 6095524"/>
                  <a:gd name="connsiteY147" fmla="*/ 1285494 h 1424940"/>
                  <a:gd name="connsiteX148" fmla="*/ 480155 w 6095524"/>
                  <a:gd name="connsiteY148" fmla="*/ 1291304 h 1424940"/>
                  <a:gd name="connsiteX149" fmla="*/ 474535 w 6095524"/>
                  <a:gd name="connsiteY149" fmla="*/ 1294924 h 1424940"/>
                  <a:gd name="connsiteX150" fmla="*/ 428816 w 6095524"/>
                  <a:gd name="connsiteY150" fmla="*/ 1301020 h 1424940"/>
                  <a:gd name="connsiteX151" fmla="*/ 400241 w 6095524"/>
                  <a:gd name="connsiteY151" fmla="*/ 1318260 h 1424940"/>
                  <a:gd name="connsiteX152" fmla="*/ 392431 w 6095524"/>
                  <a:gd name="connsiteY152" fmla="*/ 1325594 h 1424940"/>
                  <a:gd name="connsiteX153" fmla="*/ 365093 w 6095524"/>
                  <a:gd name="connsiteY153" fmla="*/ 1336643 h 1424940"/>
                  <a:gd name="connsiteX154" fmla="*/ 273177 w 6095524"/>
                  <a:gd name="connsiteY154" fmla="*/ 1357884 h 1424940"/>
                  <a:gd name="connsiteX155" fmla="*/ 246888 w 6095524"/>
                  <a:gd name="connsiteY155" fmla="*/ 1350359 h 1424940"/>
                  <a:gd name="connsiteX156" fmla="*/ 196977 w 6095524"/>
                  <a:gd name="connsiteY156" fmla="*/ 1370552 h 1424940"/>
                  <a:gd name="connsiteX157" fmla="*/ 153352 w 6095524"/>
                  <a:gd name="connsiteY157" fmla="*/ 1381982 h 1424940"/>
                  <a:gd name="connsiteX158" fmla="*/ 137160 w 6095524"/>
                  <a:gd name="connsiteY158" fmla="*/ 1384745 h 1424940"/>
                  <a:gd name="connsiteX159" fmla="*/ 85917 w 6095524"/>
                  <a:gd name="connsiteY159" fmla="*/ 1389793 h 1424940"/>
                  <a:gd name="connsiteX160" fmla="*/ 59532 w 6095524"/>
                  <a:gd name="connsiteY160" fmla="*/ 1401223 h 1424940"/>
                  <a:gd name="connsiteX161" fmla="*/ 30325 w 6095524"/>
                  <a:gd name="connsiteY161" fmla="*/ 1409974 h 1424940"/>
                  <a:gd name="connsiteX162" fmla="*/ 0 w 6095524"/>
                  <a:gd name="connsiteY162" fmla="*/ 1412360 h 1424940"/>
                  <a:gd name="connsiteX163" fmla="*/ 0 w 6095524"/>
                  <a:gd name="connsiteY163" fmla="*/ 1058622 h 1424940"/>
                  <a:gd name="connsiteX164" fmla="*/ 17145 w 6095524"/>
                  <a:gd name="connsiteY164" fmla="*/ 1060228 h 1424940"/>
                  <a:gd name="connsiteX165" fmla="*/ 44672 w 6095524"/>
                  <a:gd name="connsiteY165" fmla="*/ 1066324 h 1424940"/>
                  <a:gd name="connsiteX166" fmla="*/ 84677 w 6095524"/>
                  <a:gd name="connsiteY166" fmla="*/ 1076230 h 1424940"/>
                  <a:gd name="connsiteX167" fmla="*/ 132017 w 6095524"/>
                  <a:gd name="connsiteY167" fmla="*/ 1064990 h 1424940"/>
                  <a:gd name="connsiteX168" fmla="*/ 136779 w 6095524"/>
                  <a:gd name="connsiteY168" fmla="*/ 1060323 h 1424940"/>
                  <a:gd name="connsiteX169" fmla="*/ 187547 w 6095524"/>
                  <a:gd name="connsiteY169" fmla="*/ 1049179 h 1424940"/>
                  <a:gd name="connsiteX170" fmla="*/ 270891 w 6095524"/>
                  <a:gd name="connsiteY170" fmla="*/ 1036415 h 1424940"/>
                  <a:gd name="connsiteX171" fmla="*/ 276320 w 6095524"/>
                  <a:gd name="connsiteY171" fmla="*/ 1035558 h 1424940"/>
                  <a:gd name="connsiteX172" fmla="*/ 323755 w 6095524"/>
                  <a:gd name="connsiteY172" fmla="*/ 1061561 h 1424940"/>
                  <a:gd name="connsiteX173" fmla="*/ 361855 w 6095524"/>
                  <a:gd name="connsiteY173" fmla="*/ 1057942 h 1424940"/>
                  <a:gd name="connsiteX174" fmla="*/ 379571 w 6095524"/>
                  <a:gd name="connsiteY174" fmla="*/ 1039939 h 1424940"/>
                  <a:gd name="connsiteX175" fmla="*/ 430530 w 6095524"/>
                  <a:gd name="connsiteY175" fmla="*/ 1025747 h 1424940"/>
                  <a:gd name="connsiteX176" fmla="*/ 493300 w 6095524"/>
                  <a:gd name="connsiteY176" fmla="*/ 1027176 h 1424940"/>
                  <a:gd name="connsiteX177" fmla="*/ 537782 w 6095524"/>
                  <a:gd name="connsiteY177" fmla="*/ 1025366 h 1424940"/>
                  <a:gd name="connsiteX178" fmla="*/ 562166 w 6095524"/>
                  <a:gd name="connsiteY178" fmla="*/ 1015746 h 1424940"/>
                  <a:gd name="connsiteX179" fmla="*/ 579596 w 6095524"/>
                  <a:gd name="connsiteY179" fmla="*/ 1016699 h 1424940"/>
                  <a:gd name="connsiteX180" fmla="*/ 612362 w 6095524"/>
                  <a:gd name="connsiteY180" fmla="*/ 1023557 h 1424940"/>
                  <a:gd name="connsiteX181" fmla="*/ 716090 w 6095524"/>
                  <a:gd name="connsiteY181" fmla="*/ 1031653 h 1424940"/>
                  <a:gd name="connsiteX182" fmla="*/ 758381 w 6095524"/>
                  <a:gd name="connsiteY182" fmla="*/ 1018985 h 1424940"/>
                  <a:gd name="connsiteX183" fmla="*/ 771049 w 6095524"/>
                  <a:gd name="connsiteY183" fmla="*/ 1018699 h 1424940"/>
                  <a:gd name="connsiteX184" fmla="*/ 799433 w 6095524"/>
                  <a:gd name="connsiteY184" fmla="*/ 1023652 h 1424940"/>
                  <a:gd name="connsiteX185" fmla="*/ 858012 w 6095524"/>
                  <a:gd name="connsiteY185" fmla="*/ 1020318 h 1424940"/>
                  <a:gd name="connsiteX186" fmla="*/ 879634 w 6095524"/>
                  <a:gd name="connsiteY186" fmla="*/ 1015270 h 1424940"/>
                  <a:gd name="connsiteX187" fmla="*/ 891635 w 6095524"/>
                  <a:gd name="connsiteY187" fmla="*/ 1012031 h 1424940"/>
                  <a:gd name="connsiteX188" fmla="*/ 953262 w 6095524"/>
                  <a:gd name="connsiteY188" fmla="*/ 1003078 h 1424940"/>
                  <a:gd name="connsiteX189" fmla="*/ 980694 w 6095524"/>
                  <a:gd name="connsiteY189" fmla="*/ 993458 h 1424940"/>
                  <a:gd name="connsiteX190" fmla="*/ 988124 w 6095524"/>
                  <a:gd name="connsiteY190" fmla="*/ 992029 h 1424940"/>
                  <a:gd name="connsiteX191" fmla="*/ 1028795 w 6095524"/>
                  <a:gd name="connsiteY191" fmla="*/ 996029 h 1424940"/>
                  <a:gd name="connsiteX192" fmla="*/ 1059275 w 6095524"/>
                  <a:gd name="connsiteY192" fmla="*/ 1011555 h 1424940"/>
                  <a:gd name="connsiteX193" fmla="*/ 1065181 w 6095524"/>
                  <a:gd name="connsiteY193" fmla="*/ 1016794 h 1424940"/>
                  <a:gd name="connsiteX194" fmla="*/ 1150144 w 6095524"/>
                  <a:gd name="connsiteY194" fmla="*/ 1014984 h 1424940"/>
                  <a:gd name="connsiteX195" fmla="*/ 1163193 w 6095524"/>
                  <a:gd name="connsiteY195" fmla="*/ 1012793 h 1424940"/>
                  <a:gd name="connsiteX196" fmla="*/ 1226249 w 6095524"/>
                  <a:gd name="connsiteY196" fmla="*/ 1021937 h 1424940"/>
                  <a:gd name="connsiteX197" fmla="*/ 1244632 w 6095524"/>
                  <a:gd name="connsiteY197" fmla="*/ 1023747 h 1424940"/>
                  <a:gd name="connsiteX198" fmla="*/ 1310545 w 6095524"/>
                  <a:gd name="connsiteY198" fmla="*/ 1031939 h 1424940"/>
                  <a:gd name="connsiteX199" fmla="*/ 1319879 w 6095524"/>
                  <a:gd name="connsiteY199" fmla="*/ 1024319 h 1424940"/>
                  <a:gd name="connsiteX200" fmla="*/ 1346740 w 6095524"/>
                  <a:gd name="connsiteY200" fmla="*/ 1005173 h 1424940"/>
                  <a:gd name="connsiteX201" fmla="*/ 1399699 w 6095524"/>
                  <a:gd name="connsiteY201" fmla="*/ 988219 h 1424940"/>
                  <a:gd name="connsiteX202" fmla="*/ 1414082 w 6095524"/>
                  <a:gd name="connsiteY202" fmla="*/ 989171 h 1424940"/>
                  <a:gd name="connsiteX203" fmla="*/ 1450467 w 6095524"/>
                  <a:gd name="connsiteY203" fmla="*/ 1017461 h 1424940"/>
                  <a:gd name="connsiteX204" fmla="*/ 1468184 w 6095524"/>
                  <a:gd name="connsiteY204" fmla="*/ 1028795 h 1424940"/>
                  <a:gd name="connsiteX205" fmla="*/ 1518476 w 6095524"/>
                  <a:gd name="connsiteY205" fmla="*/ 1049655 h 1424940"/>
                  <a:gd name="connsiteX206" fmla="*/ 1522667 w 6095524"/>
                  <a:gd name="connsiteY206" fmla="*/ 1053465 h 1424940"/>
                  <a:gd name="connsiteX207" fmla="*/ 1559814 w 6095524"/>
                  <a:gd name="connsiteY207" fmla="*/ 1098709 h 1424940"/>
                  <a:gd name="connsiteX208" fmla="*/ 1568196 w 6095524"/>
                  <a:gd name="connsiteY208" fmla="*/ 1106424 h 1424940"/>
                  <a:gd name="connsiteX209" fmla="*/ 1578293 w 6095524"/>
                  <a:gd name="connsiteY209" fmla="*/ 1118426 h 1424940"/>
                  <a:gd name="connsiteX210" fmla="*/ 1609820 w 6095524"/>
                  <a:gd name="connsiteY210" fmla="*/ 1141667 h 1424940"/>
                  <a:gd name="connsiteX211" fmla="*/ 1648873 w 6095524"/>
                  <a:gd name="connsiteY211" fmla="*/ 1149096 h 1424940"/>
                  <a:gd name="connsiteX212" fmla="*/ 1696022 w 6095524"/>
                  <a:gd name="connsiteY212" fmla="*/ 1160431 h 1424940"/>
                  <a:gd name="connsiteX213" fmla="*/ 1715739 w 6095524"/>
                  <a:gd name="connsiteY213" fmla="*/ 1168051 h 1424940"/>
                  <a:gd name="connsiteX214" fmla="*/ 1768602 w 6095524"/>
                  <a:gd name="connsiteY214" fmla="*/ 1182529 h 1424940"/>
                  <a:gd name="connsiteX215" fmla="*/ 1806321 w 6095524"/>
                  <a:gd name="connsiteY215" fmla="*/ 1194721 h 1424940"/>
                  <a:gd name="connsiteX216" fmla="*/ 1860709 w 6095524"/>
                  <a:gd name="connsiteY216" fmla="*/ 1201865 h 1424940"/>
                  <a:gd name="connsiteX217" fmla="*/ 1887093 w 6095524"/>
                  <a:gd name="connsiteY217" fmla="*/ 1202150 h 1424940"/>
                  <a:gd name="connsiteX218" fmla="*/ 1935575 w 6095524"/>
                  <a:gd name="connsiteY218" fmla="*/ 1238726 h 1424940"/>
                  <a:gd name="connsiteX219" fmla="*/ 1974247 w 6095524"/>
                  <a:gd name="connsiteY219" fmla="*/ 1262920 h 1424940"/>
                  <a:gd name="connsiteX220" fmla="*/ 2014919 w 6095524"/>
                  <a:gd name="connsiteY220" fmla="*/ 1251204 h 1424940"/>
                  <a:gd name="connsiteX221" fmla="*/ 2025968 w 6095524"/>
                  <a:gd name="connsiteY221" fmla="*/ 1240155 h 1424940"/>
                  <a:gd name="connsiteX222" fmla="*/ 2092643 w 6095524"/>
                  <a:gd name="connsiteY222" fmla="*/ 1229678 h 1424940"/>
                  <a:gd name="connsiteX223" fmla="*/ 2187893 w 6095524"/>
                  <a:gd name="connsiteY223" fmla="*/ 1229297 h 1424940"/>
                  <a:gd name="connsiteX224" fmla="*/ 2346294 w 6095524"/>
                  <a:gd name="connsiteY224" fmla="*/ 1205484 h 1424940"/>
                  <a:gd name="connsiteX225" fmla="*/ 2373916 w 6095524"/>
                  <a:gd name="connsiteY225" fmla="*/ 1194435 h 1424940"/>
                  <a:gd name="connsiteX226" fmla="*/ 2404967 w 6095524"/>
                  <a:gd name="connsiteY226" fmla="*/ 1191673 h 1424940"/>
                  <a:gd name="connsiteX227" fmla="*/ 2416874 w 6095524"/>
                  <a:gd name="connsiteY227" fmla="*/ 1198436 h 1424940"/>
                  <a:gd name="connsiteX228" fmla="*/ 2468975 w 6095524"/>
                  <a:gd name="connsiteY228" fmla="*/ 1208532 h 1424940"/>
                  <a:gd name="connsiteX229" fmla="*/ 2478882 w 6095524"/>
                  <a:gd name="connsiteY229" fmla="*/ 1208723 h 1424940"/>
                  <a:gd name="connsiteX230" fmla="*/ 2512791 w 6095524"/>
                  <a:gd name="connsiteY230" fmla="*/ 1204436 h 1424940"/>
                  <a:gd name="connsiteX231" fmla="*/ 2544223 w 6095524"/>
                  <a:gd name="connsiteY231" fmla="*/ 1201960 h 1424940"/>
                  <a:gd name="connsiteX232" fmla="*/ 2623471 w 6095524"/>
                  <a:gd name="connsiteY232" fmla="*/ 1210056 h 1424940"/>
                  <a:gd name="connsiteX233" fmla="*/ 2684241 w 6095524"/>
                  <a:gd name="connsiteY233" fmla="*/ 1208151 h 1424940"/>
                  <a:gd name="connsiteX234" fmla="*/ 2712244 w 6095524"/>
                  <a:gd name="connsiteY234" fmla="*/ 1210056 h 1424940"/>
                  <a:gd name="connsiteX235" fmla="*/ 2728055 w 6095524"/>
                  <a:gd name="connsiteY235" fmla="*/ 1212914 h 1424940"/>
                  <a:gd name="connsiteX236" fmla="*/ 2763869 w 6095524"/>
                  <a:gd name="connsiteY236" fmla="*/ 1232821 h 1424940"/>
                  <a:gd name="connsiteX237" fmla="*/ 2783491 w 6095524"/>
                  <a:gd name="connsiteY237" fmla="*/ 1237298 h 1424940"/>
                  <a:gd name="connsiteX238" fmla="*/ 2842546 w 6095524"/>
                  <a:gd name="connsiteY238" fmla="*/ 1236917 h 1424940"/>
                  <a:gd name="connsiteX239" fmla="*/ 2931128 w 6095524"/>
                  <a:gd name="connsiteY239" fmla="*/ 1206913 h 1424940"/>
                  <a:gd name="connsiteX240" fmla="*/ 2940368 w 6095524"/>
                  <a:gd name="connsiteY240" fmla="*/ 1202912 h 1424940"/>
                  <a:gd name="connsiteX241" fmla="*/ 2985421 w 6095524"/>
                  <a:gd name="connsiteY241" fmla="*/ 1197959 h 1424940"/>
                  <a:gd name="connsiteX242" fmla="*/ 3015996 w 6095524"/>
                  <a:gd name="connsiteY242" fmla="*/ 1204722 h 1424940"/>
                  <a:gd name="connsiteX243" fmla="*/ 3057621 w 6095524"/>
                  <a:gd name="connsiteY243" fmla="*/ 1218724 h 1424940"/>
                  <a:gd name="connsiteX244" fmla="*/ 3095054 w 6095524"/>
                  <a:gd name="connsiteY244" fmla="*/ 1230440 h 1424940"/>
                  <a:gd name="connsiteX245" fmla="*/ 3122295 w 6095524"/>
                  <a:gd name="connsiteY245" fmla="*/ 1243679 h 1424940"/>
                  <a:gd name="connsiteX246" fmla="*/ 3184589 w 6095524"/>
                  <a:gd name="connsiteY246" fmla="*/ 1253395 h 1424940"/>
                  <a:gd name="connsiteX247" fmla="*/ 3191066 w 6095524"/>
                  <a:gd name="connsiteY247" fmla="*/ 1255014 h 1424940"/>
                  <a:gd name="connsiteX248" fmla="*/ 3237929 w 6095524"/>
                  <a:gd name="connsiteY248" fmla="*/ 1243203 h 1424940"/>
                  <a:gd name="connsiteX249" fmla="*/ 3294221 w 6095524"/>
                  <a:gd name="connsiteY249" fmla="*/ 1231202 h 1424940"/>
                  <a:gd name="connsiteX250" fmla="*/ 3314319 w 6095524"/>
                  <a:gd name="connsiteY250" fmla="*/ 1235297 h 1424940"/>
                  <a:gd name="connsiteX251" fmla="*/ 3341846 w 6095524"/>
                  <a:gd name="connsiteY251" fmla="*/ 1241108 h 1424940"/>
                  <a:gd name="connsiteX252" fmla="*/ 3367373 w 6095524"/>
                  <a:gd name="connsiteY252" fmla="*/ 1238060 h 1424940"/>
                  <a:gd name="connsiteX253" fmla="*/ 3382899 w 6095524"/>
                  <a:gd name="connsiteY253" fmla="*/ 1237774 h 1424940"/>
                  <a:gd name="connsiteX254" fmla="*/ 3453765 w 6095524"/>
                  <a:gd name="connsiteY254" fmla="*/ 1273397 h 1424940"/>
                  <a:gd name="connsiteX255" fmla="*/ 3471767 w 6095524"/>
                  <a:gd name="connsiteY255" fmla="*/ 1276350 h 1424940"/>
                  <a:gd name="connsiteX256" fmla="*/ 3481959 w 6095524"/>
                  <a:gd name="connsiteY256" fmla="*/ 1280732 h 1424940"/>
                  <a:gd name="connsiteX257" fmla="*/ 3543396 w 6095524"/>
                  <a:gd name="connsiteY257" fmla="*/ 1324928 h 1424940"/>
                  <a:gd name="connsiteX258" fmla="*/ 3569494 w 6095524"/>
                  <a:gd name="connsiteY258" fmla="*/ 1333881 h 1424940"/>
                  <a:gd name="connsiteX259" fmla="*/ 3598164 w 6095524"/>
                  <a:gd name="connsiteY259" fmla="*/ 1332071 h 1424940"/>
                  <a:gd name="connsiteX260" fmla="*/ 3614738 w 6095524"/>
                  <a:gd name="connsiteY260" fmla="*/ 1328833 h 1424940"/>
                  <a:gd name="connsiteX261" fmla="*/ 3655886 w 6095524"/>
                  <a:gd name="connsiteY261" fmla="*/ 1300734 h 1424940"/>
                  <a:gd name="connsiteX262" fmla="*/ 3679317 w 6095524"/>
                  <a:gd name="connsiteY262" fmla="*/ 1301687 h 1424940"/>
                  <a:gd name="connsiteX263" fmla="*/ 3715893 w 6095524"/>
                  <a:gd name="connsiteY263" fmla="*/ 1321022 h 1424940"/>
                  <a:gd name="connsiteX264" fmla="*/ 3782282 w 6095524"/>
                  <a:gd name="connsiteY264" fmla="*/ 1329690 h 1424940"/>
                  <a:gd name="connsiteX265" fmla="*/ 3816001 w 6095524"/>
                  <a:gd name="connsiteY265" fmla="*/ 1302639 h 1424940"/>
                  <a:gd name="connsiteX266" fmla="*/ 3833431 w 6095524"/>
                  <a:gd name="connsiteY266" fmla="*/ 1276636 h 1424940"/>
                  <a:gd name="connsiteX267" fmla="*/ 3883819 w 6095524"/>
                  <a:gd name="connsiteY267" fmla="*/ 1246442 h 1424940"/>
                  <a:gd name="connsiteX268" fmla="*/ 3895821 w 6095524"/>
                  <a:gd name="connsiteY268" fmla="*/ 1257681 h 1424940"/>
                  <a:gd name="connsiteX269" fmla="*/ 3932778 w 6095524"/>
                  <a:gd name="connsiteY269" fmla="*/ 1262444 h 1424940"/>
                  <a:gd name="connsiteX270" fmla="*/ 3972782 w 6095524"/>
                  <a:gd name="connsiteY270" fmla="*/ 1262063 h 1424940"/>
                  <a:gd name="connsiteX271" fmla="*/ 4042505 w 6095524"/>
                  <a:gd name="connsiteY271" fmla="*/ 1267111 h 1424940"/>
                  <a:gd name="connsiteX272" fmla="*/ 4088892 w 6095524"/>
                  <a:gd name="connsiteY272" fmla="*/ 1238250 h 1424940"/>
                  <a:gd name="connsiteX273" fmla="*/ 4106609 w 6095524"/>
                  <a:gd name="connsiteY273" fmla="*/ 1226344 h 1424940"/>
                  <a:gd name="connsiteX274" fmla="*/ 4123182 w 6095524"/>
                  <a:gd name="connsiteY274" fmla="*/ 1218724 h 1424940"/>
                  <a:gd name="connsiteX275" fmla="*/ 4142328 w 6095524"/>
                  <a:gd name="connsiteY275" fmla="*/ 1214438 h 1424940"/>
                  <a:gd name="connsiteX276" fmla="*/ 4188524 w 6095524"/>
                  <a:gd name="connsiteY276" fmla="*/ 1198245 h 1424940"/>
                  <a:gd name="connsiteX277" fmla="*/ 4213860 w 6095524"/>
                  <a:gd name="connsiteY277" fmla="*/ 1182338 h 1424940"/>
                  <a:gd name="connsiteX278" fmla="*/ 4270820 w 6095524"/>
                  <a:gd name="connsiteY278" fmla="*/ 1167003 h 1424940"/>
                  <a:gd name="connsiteX279" fmla="*/ 4309587 w 6095524"/>
                  <a:gd name="connsiteY279" fmla="*/ 1153287 h 1424940"/>
                  <a:gd name="connsiteX280" fmla="*/ 4350449 w 6095524"/>
                  <a:gd name="connsiteY280" fmla="*/ 1129665 h 1424940"/>
                  <a:gd name="connsiteX281" fmla="*/ 4356164 w 6095524"/>
                  <a:gd name="connsiteY281" fmla="*/ 1126046 h 1424940"/>
                  <a:gd name="connsiteX282" fmla="*/ 4369880 w 6095524"/>
                  <a:gd name="connsiteY282" fmla="*/ 1110520 h 1424940"/>
                  <a:gd name="connsiteX283" fmla="*/ 4389787 w 6095524"/>
                  <a:gd name="connsiteY283" fmla="*/ 1057085 h 1424940"/>
                  <a:gd name="connsiteX284" fmla="*/ 4395502 w 6095524"/>
                  <a:gd name="connsiteY284" fmla="*/ 1046226 h 1424940"/>
                  <a:gd name="connsiteX285" fmla="*/ 4447413 w 6095524"/>
                  <a:gd name="connsiteY285" fmla="*/ 1009650 h 1424940"/>
                  <a:gd name="connsiteX286" fmla="*/ 4466654 w 6095524"/>
                  <a:gd name="connsiteY286" fmla="*/ 1013079 h 1424940"/>
                  <a:gd name="connsiteX287" fmla="*/ 4487894 w 6095524"/>
                  <a:gd name="connsiteY287" fmla="*/ 1025081 h 1424940"/>
                  <a:gd name="connsiteX288" fmla="*/ 4534472 w 6095524"/>
                  <a:gd name="connsiteY288" fmla="*/ 1028224 h 1424940"/>
                  <a:gd name="connsiteX289" fmla="*/ 4551903 w 6095524"/>
                  <a:gd name="connsiteY289" fmla="*/ 1022033 h 1424940"/>
                  <a:gd name="connsiteX290" fmla="*/ 4582382 w 6095524"/>
                  <a:gd name="connsiteY290" fmla="*/ 1005364 h 1424940"/>
                  <a:gd name="connsiteX291" fmla="*/ 4605909 w 6095524"/>
                  <a:gd name="connsiteY291" fmla="*/ 979551 h 1424940"/>
                  <a:gd name="connsiteX292" fmla="*/ 4640104 w 6095524"/>
                  <a:gd name="connsiteY292" fmla="*/ 936879 h 1424940"/>
                  <a:gd name="connsiteX293" fmla="*/ 4705731 w 6095524"/>
                  <a:gd name="connsiteY293" fmla="*/ 920591 h 1424940"/>
                  <a:gd name="connsiteX294" fmla="*/ 4730973 w 6095524"/>
                  <a:gd name="connsiteY294" fmla="*/ 915162 h 1424940"/>
                  <a:gd name="connsiteX295" fmla="*/ 4822794 w 6095524"/>
                  <a:gd name="connsiteY295" fmla="*/ 892397 h 1424940"/>
                  <a:gd name="connsiteX296" fmla="*/ 4830794 w 6095524"/>
                  <a:gd name="connsiteY296" fmla="*/ 891635 h 1424940"/>
                  <a:gd name="connsiteX297" fmla="*/ 4894421 w 6095524"/>
                  <a:gd name="connsiteY297" fmla="*/ 865442 h 1424940"/>
                  <a:gd name="connsiteX298" fmla="*/ 4909756 w 6095524"/>
                  <a:gd name="connsiteY298" fmla="*/ 858964 h 1424940"/>
                  <a:gd name="connsiteX299" fmla="*/ 4928521 w 6095524"/>
                  <a:gd name="connsiteY299" fmla="*/ 842391 h 1424940"/>
                  <a:gd name="connsiteX300" fmla="*/ 4945857 w 6095524"/>
                  <a:gd name="connsiteY300" fmla="*/ 795623 h 1424940"/>
                  <a:gd name="connsiteX301" fmla="*/ 4966145 w 6095524"/>
                  <a:gd name="connsiteY301" fmla="*/ 774287 h 1424940"/>
                  <a:gd name="connsiteX302" fmla="*/ 4980909 w 6095524"/>
                  <a:gd name="connsiteY302" fmla="*/ 761333 h 1424940"/>
                  <a:gd name="connsiteX303" fmla="*/ 4993862 w 6095524"/>
                  <a:gd name="connsiteY303" fmla="*/ 741712 h 1424940"/>
                  <a:gd name="connsiteX304" fmla="*/ 5006816 w 6095524"/>
                  <a:gd name="connsiteY304" fmla="*/ 694754 h 1424940"/>
                  <a:gd name="connsiteX305" fmla="*/ 5026724 w 6095524"/>
                  <a:gd name="connsiteY305" fmla="*/ 653129 h 1424940"/>
                  <a:gd name="connsiteX306" fmla="*/ 5062538 w 6095524"/>
                  <a:gd name="connsiteY306" fmla="*/ 630079 h 1424940"/>
                  <a:gd name="connsiteX307" fmla="*/ 5084731 w 6095524"/>
                  <a:gd name="connsiteY307" fmla="*/ 617982 h 1424940"/>
                  <a:gd name="connsiteX308" fmla="*/ 5172647 w 6095524"/>
                  <a:gd name="connsiteY308" fmla="*/ 630174 h 1424940"/>
                  <a:gd name="connsiteX309" fmla="*/ 5232654 w 6095524"/>
                  <a:gd name="connsiteY309" fmla="*/ 642080 h 1424940"/>
                  <a:gd name="connsiteX310" fmla="*/ 5252371 w 6095524"/>
                  <a:gd name="connsiteY310" fmla="*/ 637508 h 1424940"/>
                  <a:gd name="connsiteX311" fmla="*/ 5308092 w 6095524"/>
                  <a:gd name="connsiteY311" fmla="*/ 598646 h 1424940"/>
                  <a:gd name="connsiteX312" fmla="*/ 5363147 w 6095524"/>
                  <a:gd name="connsiteY312" fmla="*/ 581311 h 1424940"/>
                  <a:gd name="connsiteX313" fmla="*/ 5404580 w 6095524"/>
                  <a:gd name="connsiteY313" fmla="*/ 576358 h 1424940"/>
                  <a:gd name="connsiteX314" fmla="*/ 5440203 w 6095524"/>
                  <a:gd name="connsiteY314" fmla="*/ 572548 h 1424940"/>
                  <a:gd name="connsiteX315" fmla="*/ 5482971 w 6095524"/>
                  <a:gd name="connsiteY315" fmla="*/ 561880 h 1424940"/>
                  <a:gd name="connsiteX316" fmla="*/ 5507165 w 6095524"/>
                  <a:gd name="connsiteY316" fmla="*/ 550259 h 1424940"/>
                  <a:gd name="connsiteX317" fmla="*/ 5545645 w 6095524"/>
                  <a:gd name="connsiteY317" fmla="*/ 533591 h 1424940"/>
                  <a:gd name="connsiteX318" fmla="*/ 5585079 w 6095524"/>
                  <a:gd name="connsiteY318" fmla="*/ 511969 h 1424940"/>
                  <a:gd name="connsiteX319" fmla="*/ 5615368 w 6095524"/>
                  <a:gd name="connsiteY319" fmla="*/ 481679 h 1424940"/>
                  <a:gd name="connsiteX320" fmla="*/ 5631656 w 6095524"/>
                  <a:gd name="connsiteY320" fmla="*/ 456152 h 1424940"/>
                  <a:gd name="connsiteX321" fmla="*/ 5679377 w 6095524"/>
                  <a:gd name="connsiteY321" fmla="*/ 419576 h 1424940"/>
                  <a:gd name="connsiteX322" fmla="*/ 5722525 w 6095524"/>
                  <a:gd name="connsiteY322" fmla="*/ 350615 h 1424940"/>
                  <a:gd name="connsiteX323" fmla="*/ 5749576 w 6095524"/>
                  <a:gd name="connsiteY323" fmla="*/ 321945 h 1424940"/>
                  <a:gd name="connsiteX324" fmla="*/ 5764911 w 6095524"/>
                  <a:gd name="connsiteY324" fmla="*/ 313849 h 1424940"/>
                  <a:gd name="connsiteX325" fmla="*/ 5791009 w 6095524"/>
                  <a:gd name="connsiteY325" fmla="*/ 293942 h 1424940"/>
                  <a:gd name="connsiteX326" fmla="*/ 5806440 w 6095524"/>
                  <a:gd name="connsiteY326" fmla="*/ 279178 h 1424940"/>
                  <a:gd name="connsiteX327" fmla="*/ 5848636 w 6095524"/>
                  <a:gd name="connsiteY327" fmla="*/ 224885 h 1424940"/>
                  <a:gd name="connsiteX328" fmla="*/ 5861590 w 6095524"/>
                  <a:gd name="connsiteY328" fmla="*/ 208788 h 1424940"/>
                  <a:gd name="connsiteX329" fmla="*/ 5888355 w 6095524"/>
                  <a:gd name="connsiteY329" fmla="*/ 181166 h 1424940"/>
                  <a:gd name="connsiteX330" fmla="*/ 5900071 w 6095524"/>
                  <a:gd name="connsiteY330" fmla="*/ 172784 h 1424940"/>
                  <a:gd name="connsiteX331" fmla="*/ 5920740 w 6095524"/>
                  <a:gd name="connsiteY331" fmla="*/ 150305 h 1424940"/>
                  <a:gd name="connsiteX332" fmla="*/ 5969985 w 6095524"/>
                  <a:gd name="connsiteY332" fmla="*/ 91345 h 1424940"/>
                  <a:gd name="connsiteX333" fmla="*/ 5991130 w 6095524"/>
                  <a:gd name="connsiteY333" fmla="*/ 58293 h 1424940"/>
                  <a:gd name="connsiteX334" fmla="*/ 6033325 w 6095524"/>
                  <a:gd name="connsiteY334" fmla="*/ 33909 h 1424940"/>
                  <a:gd name="connsiteX335" fmla="*/ 6054376 w 6095524"/>
                  <a:gd name="connsiteY335" fmla="*/ 20955 h 1424940"/>
                  <a:gd name="connsiteX336" fmla="*/ 6095524 w 6095524"/>
                  <a:gd name="connsiteY336" fmla="*/ 0 h 1424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</a:cxnLst>
                <a:rect l="l" t="t" r="r" b="b"/>
                <a:pathLst>
                  <a:path w="6095524" h="1424940">
                    <a:moveTo>
                      <a:pt x="6095524" y="0"/>
                    </a:moveTo>
                    <a:cubicBezTo>
                      <a:pt x="6095524" y="7811"/>
                      <a:pt x="6095524" y="12573"/>
                      <a:pt x="6095524" y="17431"/>
                    </a:cubicBezTo>
                    <a:lnTo>
                      <a:pt x="6095524" y="216290"/>
                    </a:lnTo>
                    <a:lnTo>
                      <a:pt x="6079998" y="230600"/>
                    </a:lnTo>
                    <a:cubicBezTo>
                      <a:pt x="6058567" y="241363"/>
                      <a:pt x="6035706" y="251079"/>
                      <a:pt x="6012751" y="260699"/>
                    </a:cubicBezTo>
                    <a:cubicBezTo>
                      <a:pt x="6006084" y="263462"/>
                      <a:pt x="5998749" y="264986"/>
                      <a:pt x="5992749" y="268700"/>
                    </a:cubicBezTo>
                    <a:cubicBezTo>
                      <a:pt x="5965126" y="285655"/>
                      <a:pt x="5938361" y="303943"/>
                      <a:pt x="5910358" y="320231"/>
                    </a:cubicBezTo>
                    <a:cubicBezTo>
                      <a:pt x="5881497" y="337090"/>
                      <a:pt x="5855684" y="356997"/>
                      <a:pt x="5835777" y="383953"/>
                    </a:cubicBezTo>
                    <a:cubicBezTo>
                      <a:pt x="5817298" y="409004"/>
                      <a:pt x="5799391" y="434435"/>
                      <a:pt x="5781008" y="459581"/>
                    </a:cubicBezTo>
                    <a:cubicBezTo>
                      <a:pt x="5776341" y="465963"/>
                      <a:pt x="5772054" y="473488"/>
                      <a:pt x="5765673" y="477584"/>
                    </a:cubicBezTo>
                    <a:cubicBezTo>
                      <a:pt x="5752433" y="486156"/>
                      <a:pt x="5737955" y="493109"/>
                      <a:pt x="5723763" y="500158"/>
                    </a:cubicBezTo>
                    <a:cubicBezTo>
                      <a:pt x="5711571" y="506159"/>
                      <a:pt x="5698617" y="510635"/>
                      <a:pt x="5686711" y="517112"/>
                    </a:cubicBezTo>
                    <a:cubicBezTo>
                      <a:pt x="5677186" y="522256"/>
                      <a:pt x="5668708" y="529400"/>
                      <a:pt x="5659850" y="535877"/>
                    </a:cubicBezTo>
                    <a:cubicBezTo>
                      <a:pt x="5652135" y="541496"/>
                      <a:pt x="5643658" y="546354"/>
                      <a:pt x="5637181" y="553117"/>
                    </a:cubicBezTo>
                    <a:cubicBezTo>
                      <a:pt x="5621369" y="569500"/>
                      <a:pt x="5605462" y="585597"/>
                      <a:pt x="5585841" y="597694"/>
                    </a:cubicBezTo>
                    <a:cubicBezTo>
                      <a:pt x="5566505" y="609695"/>
                      <a:pt x="5548217" y="623126"/>
                      <a:pt x="5528977" y="635318"/>
                    </a:cubicBezTo>
                    <a:cubicBezTo>
                      <a:pt x="5510117" y="647224"/>
                      <a:pt x="5493067" y="660273"/>
                      <a:pt x="5483256" y="681419"/>
                    </a:cubicBezTo>
                    <a:cubicBezTo>
                      <a:pt x="5478875" y="690753"/>
                      <a:pt x="5472684" y="700945"/>
                      <a:pt x="5464397" y="706374"/>
                    </a:cubicBezTo>
                    <a:cubicBezTo>
                      <a:pt x="5452586" y="714089"/>
                      <a:pt x="5437632" y="716852"/>
                      <a:pt x="5424773" y="723424"/>
                    </a:cubicBezTo>
                    <a:cubicBezTo>
                      <a:pt x="5409628" y="731139"/>
                      <a:pt x="5392103" y="737807"/>
                      <a:pt x="5381815" y="750094"/>
                    </a:cubicBezTo>
                    <a:cubicBezTo>
                      <a:pt x="5372671" y="761048"/>
                      <a:pt x="5363432" y="769620"/>
                      <a:pt x="5351335" y="776573"/>
                    </a:cubicBezTo>
                    <a:cubicBezTo>
                      <a:pt x="5342858" y="781431"/>
                      <a:pt x="5336572" y="790289"/>
                      <a:pt x="5327809" y="794290"/>
                    </a:cubicBezTo>
                    <a:cubicBezTo>
                      <a:pt x="5316284" y="799624"/>
                      <a:pt x="5304663" y="803815"/>
                      <a:pt x="5294566" y="812102"/>
                    </a:cubicBezTo>
                    <a:cubicBezTo>
                      <a:pt x="5284089" y="820674"/>
                      <a:pt x="5272183" y="827437"/>
                      <a:pt x="5261229" y="835438"/>
                    </a:cubicBezTo>
                    <a:cubicBezTo>
                      <a:pt x="5255419" y="839724"/>
                      <a:pt x="5250656" y="845344"/>
                      <a:pt x="5245037" y="849821"/>
                    </a:cubicBezTo>
                    <a:cubicBezTo>
                      <a:pt x="5234750" y="858012"/>
                      <a:pt x="5224272" y="866013"/>
                      <a:pt x="5213699" y="873728"/>
                    </a:cubicBezTo>
                    <a:cubicBezTo>
                      <a:pt x="5203127" y="881444"/>
                      <a:pt x="5193030" y="890397"/>
                      <a:pt x="5181409" y="896017"/>
                    </a:cubicBezTo>
                    <a:cubicBezTo>
                      <a:pt x="5161598" y="905542"/>
                      <a:pt x="5139976" y="911257"/>
                      <a:pt x="5120735" y="921544"/>
                    </a:cubicBezTo>
                    <a:cubicBezTo>
                      <a:pt x="5101209" y="932021"/>
                      <a:pt x="5082826" y="945166"/>
                      <a:pt x="5065490" y="959072"/>
                    </a:cubicBezTo>
                    <a:cubicBezTo>
                      <a:pt x="5051774" y="970026"/>
                      <a:pt x="5038916" y="980885"/>
                      <a:pt x="5021675" y="986504"/>
                    </a:cubicBezTo>
                    <a:cubicBezTo>
                      <a:pt x="5012055" y="989648"/>
                      <a:pt x="5001959" y="996506"/>
                      <a:pt x="4996148" y="1004507"/>
                    </a:cubicBezTo>
                    <a:cubicBezTo>
                      <a:pt x="4983575" y="1021937"/>
                      <a:pt x="4967478" y="1034225"/>
                      <a:pt x="4949285" y="1044702"/>
                    </a:cubicBezTo>
                    <a:cubicBezTo>
                      <a:pt x="4924996" y="1058799"/>
                      <a:pt x="4900993" y="1073182"/>
                      <a:pt x="4876609" y="1086993"/>
                    </a:cubicBezTo>
                    <a:cubicBezTo>
                      <a:pt x="4862227" y="1095185"/>
                      <a:pt x="4847940" y="1103852"/>
                      <a:pt x="4832699" y="1109853"/>
                    </a:cubicBezTo>
                    <a:cubicBezTo>
                      <a:pt x="4801553" y="1122236"/>
                      <a:pt x="4769644" y="1132808"/>
                      <a:pt x="4738211" y="1144334"/>
                    </a:cubicBezTo>
                    <a:cubicBezTo>
                      <a:pt x="4727924" y="1148048"/>
                      <a:pt x="4718209" y="1153382"/>
                      <a:pt x="4707731" y="1156621"/>
                    </a:cubicBezTo>
                    <a:cubicBezTo>
                      <a:pt x="4696396" y="1160145"/>
                      <a:pt x="4684205" y="1161193"/>
                      <a:pt x="4672870" y="1164717"/>
                    </a:cubicBezTo>
                    <a:cubicBezTo>
                      <a:pt x="4654010" y="1170527"/>
                      <a:pt x="4635722" y="1177957"/>
                      <a:pt x="4616863" y="1183862"/>
                    </a:cubicBezTo>
                    <a:cubicBezTo>
                      <a:pt x="4580477" y="1195197"/>
                      <a:pt x="4543996" y="1206056"/>
                      <a:pt x="4507516" y="1216819"/>
                    </a:cubicBezTo>
                    <a:cubicBezTo>
                      <a:pt x="4499706" y="1219105"/>
                      <a:pt x="4491228" y="1219391"/>
                      <a:pt x="4483513" y="1221867"/>
                    </a:cubicBezTo>
                    <a:cubicBezTo>
                      <a:pt x="4463034" y="1228535"/>
                      <a:pt x="4442650" y="1235773"/>
                      <a:pt x="4422362" y="1243108"/>
                    </a:cubicBezTo>
                    <a:cubicBezTo>
                      <a:pt x="4410075" y="1247585"/>
                      <a:pt x="4398073" y="1253109"/>
                      <a:pt x="4385691" y="1257395"/>
                    </a:cubicBezTo>
                    <a:cubicBezTo>
                      <a:pt x="4375785" y="1260824"/>
                      <a:pt x="4365593" y="1263491"/>
                      <a:pt x="4355306" y="1265587"/>
                    </a:cubicBezTo>
                    <a:cubicBezTo>
                      <a:pt x="4346448" y="1267397"/>
                      <a:pt x="4337209" y="1267206"/>
                      <a:pt x="4328446" y="1269397"/>
                    </a:cubicBezTo>
                    <a:cubicBezTo>
                      <a:pt x="4304728" y="1275302"/>
                      <a:pt x="4281297" y="1281970"/>
                      <a:pt x="4257770" y="1288256"/>
                    </a:cubicBezTo>
                    <a:cubicBezTo>
                      <a:pt x="4248341" y="1290733"/>
                      <a:pt x="4238720" y="1292543"/>
                      <a:pt x="4229576" y="1295686"/>
                    </a:cubicBezTo>
                    <a:cubicBezTo>
                      <a:pt x="4205097" y="1303973"/>
                      <a:pt x="4180999" y="1313402"/>
                      <a:pt x="4156424" y="1321213"/>
                    </a:cubicBezTo>
                    <a:cubicBezTo>
                      <a:pt x="4136041" y="1327690"/>
                      <a:pt x="4115086" y="1332357"/>
                      <a:pt x="4094416" y="1338072"/>
                    </a:cubicBezTo>
                    <a:cubicBezTo>
                      <a:pt x="4085653" y="1340549"/>
                      <a:pt x="4077271" y="1344073"/>
                      <a:pt x="4068509" y="1346168"/>
                    </a:cubicBezTo>
                    <a:cubicBezTo>
                      <a:pt x="4048887" y="1350931"/>
                      <a:pt x="4028980" y="1354931"/>
                      <a:pt x="4009263" y="1359694"/>
                    </a:cubicBezTo>
                    <a:cubicBezTo>
                      <a:pt x="3998023" y="1362456"/>
                      <a:pt x="3987165" y="1367409"/>
                      <a:pt x="3975735" y="1369219"/>
                    </a:cubicBezTo>
                    <a:cubicBezTo>
                      <a:pt x="3948589" y="1373505"/>
                      <a:pt x="3921252" y="1376553"/>
                      <a:pt x="3893915" y="1379982"/>
                    </a:cubicBezTo>
                    <a:cubicBezTo>
                      <a:pt x="3865722" y="1383506"/>
                      <a:pt x="3837623" y="1387221"/>
                      <a:pt x="3809428" y="1390364"/>
                    </a:cubicBezTo>
                    <a:cubicBezTo>
                      <a:pt x="3793998" y="1391984"/>
                      <a:pt x="3778472" y="1392269"/>
                      <a:pt x="3763042" y="1393793"/>
                    </a:cubicBezTo>
                    <a:cubicBezTo>
                      <a:pt x="3749516" y="1395127"/>
                      <a:pt x="3736086" y="1397603"/>
                      <a:pt x="3722561" y="1399223"/>
                    </a:cubicBezTo>
                    <a:cubicBezTo>
                      <a:pt x="3710845" y="1400556"/>
                      <a:pt x="3699034" y="1401318"/>
                      <a:pt x="3687318" y="1402652"/>
                    </a:cubicBezTo>
                    <a:cubicBezTo>
                      <a:pt x="3668554" y="1404842"/>
                      <a:pt x="3649885" y="1407319"/>
                      <a:pt x="3631216" y="1409605"/>
                    </a:cubicBezTo>
                    <a:cubicBezTo>
                      <a:pt x="3623406" y="1410462"/>
                      <a:pt x="3615214" y="1412843"/>
                      <a:pt x="3607880" y="1411415"/>
                    </a:cubicBezTo>
                    <a:cubicBezTo>
                      <a:pt x="3589401" y="1407795"/>
                      <a:pt x="3571208" y="1408843"/>
                      <a:pt x="3552825" y="1411319"/>
                    </a:cubicBezTo>
                    <a:cubicBezTo>
                      <a:pt x="3546539" y="1412177"/>
                      <a:pt x="3539776" y="1411986"/>
                      <a:pt x="3533680" y="1410367"/>
                    </a:cubicBezTo>
                    <a:cubicBezTo>
                      <a:pt x="3521202" y="1407128"/>
                      <a:pt x="3509106" y="1402556"/>
                      <a:pt x="3496818" y="1398556"/>
                    </a:cubicBezTo>
                    <a:cubicBezTo>
                      <a:pt x="3495484" y="1398080"/>
                      <a:pt x="3493865" y="1397984"/>
                      <a:pt x="3492437" y="1397699"/>
                    </a:cubicBezTo>
                    <a:cubicBezTo>
                      <a:pt x="3484340" y="1396079"/>
                      <a:pt x="3476340" y="1394460"/>
                      <a:pt x="3468243" y="1393031"/>
                    </a:cubicBezTo>
                    <a:cubicBezTo>
                      <a:pt x="3463862" y="1392269"/>
                      <a:pt x="3459385" y="1392174"/>
                      <a:pt x="3455003" y="1391507"/>
                    </a:cubicBezTo>
                    <a:cubicBezTo>
                      <a:pt x="3438049" y="1388840"/>
                      <a:pt x="3419380" y="1393317"/>
                      <a:pt x="3404711" y="1381792"/>
                    </a:cubicBezTo>
                    <a:cubicBezTo>
                      <a:pt x="3395186" y="1374362"/>
                      <a:pt x="3385947" y="1376077"/>
                      <a:pt x="3375756" y="1377220"/>
                    </a:cubicBezTo>
                    <a:cubicBezTo>
                      <a:pt x="3368040" y="1378077"/>
                      <a:pt x="3360134" y="1377791"/>
                      <a:pt x="3352324" y="1377887"/>
                    </a:cubicBezTo>
                    <a:cubicBezTo>
                      <a:pt x="3338608" y="1378172"/>
                      <a:pt x="3324892" y="1378268"/>
                      <a:pt x="3311176" y="1378744"/>
                    </a:cubicBezTo>
                    <a:cubicBezTo>
                      <a:pt x="3306794" y="1378934"/>
                      <a:pt x="3302318" y="1381316"/>
                      <a:pt x="3298031" y="1380935"/>
                    </a:cubicBezTo>
                    <a:cubicBezTo>
                      <a:pt x="3278219" y="1379125"/>
                      <a:pt x="3258407" y="1376267"/>
                      <a:pt x="3238595" y="1374648"/>
                    </a:cubicBezTo>
                    <a:cubicBezTo>
                      <a:pt x="3227356" y="1373696"/>
                      <a:pt x="3215830" y="1375505"/>
                      <a:pt x="3204686" y="1374172"/>
                    </a:cubicBezTo>
                    <a:cubicBezTo>
                      <a:pt x="3191828" y="1372648"/>
                      <a:pt x="3179255" y="1368743"/>
                      <a:pt x="3166491" y="1366361"/>
                    </a:cubicBezTo>
                    <a:cubicBezTo>
                      <a:pt x="3162967" y="1365695"/>
                      <a:pt x="3159062" y="1366552"/>
                      <a:pt x="3155347" y="1366742"/>
                    </a:cubicBezTo>
                    <a:cubicBezTo>
                      <a:pt x="3151156" y="1366933"/>
                      <a:pt x="3147060" y="1367314"/>
                      <a:pt x="3142869" y="1367409"/>
                    </a:cubicBezTo>
                    <a:cubicBezTo>
                      <a:pt x="3130105" y="1367600"/>
                      <a:pt x="3117342" y="1367314"/>
                      <a:pt x="3104578" y="1367981"/>
                    </a:cubicBezTo>
                    <a:cubicBezTo>
                      <a:pt x="3096768" y="1368362"/>
                      <a:pt x="3088577" y="1372267"/>
                      <a:pt x="3081337" y="1370838"/>
                    </a:cubicBezTo>
                    <a:cubicBezTo>
                      <a:pt x="3066574" y="1368076"/>
                      <a:pt x="3051810" y="1374267"/>
                      <a:pt x="3037047" y="1369124"/>
                    </a:cubicBezTo>
                    <a:cubicBezTo>
                      <a:pt x="3032474" y="1367600"/>
                      <a:pt x="3026188" y="1371410"/>
                      <a:pt x="3020663" y="1371600"/>
                    </a:cubicBezTo>
                    <a:cubicBezTo>
                      <a:pt x="3006852" y="1372076"/>
                      <a:pt x="2993041" y="1371981"/>
                      <a:pt x="2979230" y="1371886"/>
                    </a:cubicBezTo>
                    <a:cubicBezTo>
                      <a:pt x="2966847" y="1371791"/>
                      <a:pt x="2953988" y="1373124"/>
                      <a:pt x="2942082" y="1370457"/>
                    </a:cubicBezTo>
                    <a:cubicBezTo>
                      <a:pt x="2929604" y="1367600"/>
                      <a:pt x="2918365" y="1367981"/>
                      <a:pt x="2906268" y="1371219"/>
                    </a:cubicBezTo>
                    <a:cubicBezTo>
                      <a:pt x="2897981" y="1373410"/>
                      <a:pt x="2889218" y="1373696"/>
                      <a:pt x="2880646" y="1374362"/>
                    </a:cubicBezTo>
                    <a:cubicBezTo>
                      <a:pt x="2871407" y="1375124"/>
                      <a:pt x="2861215" y="1373124"/>
                      <a:pt x="2852833" y="1376267"/>
                    </a:cubicBezTo>
                    <a:cubicBezTo>
                      <a:pt x="2827877" y="1385602"/>
                      <a:pt x="2802255" y="1387602"/>
                      <a:pt x="2776157" y="1387602"/>
                    </a:cubicBezTo>
                    <a:cubicBezTo>
                      <a:pt x="2771394" y="1387602"/>
                      <a:pt x="2766536" y="1386269"/>
                      <a:pt x="2761965" y="1384840"/>
                    </a:cubicBezTo>
                    <a:cubicBezTo>
                      <a:pt x="2735294" y="1376267"/>
                      <a:pt x="2708529" y="1377029"/>
                      <a:pt x="2681383" y="1382268"/>
                    </a:cubicBezTo>
                    <a:cubicBezTo>
                      <a:pt x="2675763" y="1383411"/>
                      <a:pt x="2669477" y="1383602"/>
                      <a:pt x="2663857" y="1382459"/>
                    </a:cubicBezTo>
                    <a:cubicBezTo>
                      <a:pt x="2648045" y="1379125"/>
                      <a:pt x="2632710" y="1373600"/>
                      <a:pt x="2616803" y="1371219"/>
                    </a:cubicBezTo>
                    <a:cubicBezTo>
                      <a:pt x="2590515" y="1367314"/>
                      <a:pt x="2567750" y="1380458"/>
                      <a:pt x="2544223" y="1389031"/>
                    </a:cubicBezTo>
                    <a:cubicBezTo>
                      <a:pt x="2521839" y="1397127"/>
                      <a:pt x="2502789" y="1415415"/>
                      <a:pt x="2476309" y="1411319"/>
                    </a:cubicBezTo>
                    <a:cubicBezTo>
                      <a:pt x="2473643" y="1410938"/>
                      <a:pt x="2470690" y="1413510"/>
                      <a:pt x="2467737" y="1414177"/>
                    </a:cubicBezTo>
                    <a:cubicBezTo>
                      <a:pt x="2459641" y="1415987"/>
                      <a:pt x="2451545" y="1418177"/>
                      <a:pt x="2443353" y="1419035"/>
                    </a:cubicBezTo>
                    <a:cubicBezTo>
                      <a:pt x="2433352" y="1420178"/>
                      <a:pt x="2423160" y="1419797"/>
                      <a:pt x="2413159" y="1420749"/>
                    </a:cubicBezTo>
                    <a:cubicBezTo>
                      <a:pt x="2400300" y="1421892"/>
                      <a:pt x="2387632" y="1424940"/>
                      <a:pt x="2374868" y="1424940"/>
                    </a:cubicBezTo>
                    <a:cubicBezTo>
                      <a:pt x="2364581" y="1424940"/>
                      <a:pt x="2354389" y="1421416"/>
                      <a:pt x="2344198" y="1419701"/>
                    </a:cubicBezTo>
                    <a:cubicBezTo>
                      <a:pt x="2329815" y="1417320"/>
                      <a:pt x="2314003" y="1417987"/>
                      <a:pt x="2301335" y="1411891"/>
                    </a:cubicBezTo>
                    <a:cubicBezTo>
                      <a:pt x="2287810" y="1405414"/>
                      <a:pt x="2274951" y="1402461"/>
                      <a:pt x="2260949" y="1404461"/>
                    </a:cubicBezTo>
                    <a:cubicBezTo>
                      <a:pt x="2256282" y="1405128"/>
                      <a:pt x="2250281" y="1409129"/>
                      <a:pt x="2248186" y="1413224"/>
                    </a:cubicBezTo>
                    <a:cubicBezTo>
                      <a:pt x="2243518" y="1422368"/>
                      <a:pt x="2237137" y="1423988"/>
                      <a:pt x="2228469" y="1420844"/>
                    </a:cubicBezTo>
                    <a:cubicBezTo>
                      <a:pt x="2220944" y="1418177"/>
                      <a:pt x="2211705" y="1416844"/>
                      <a:pt x="2206562" y="1411700"/>
                    </a:cubicBezTo>
                    <a:cubicBezTo>
                      <a:pt x="2191988" y="1397127"/>
                      <a:pt x="2173414" y="1396651"/>
                      <a:pt x="2155317" y="1392746"/>
                    </a:cubicBezTo>
                    <a:cubicBezTo>
                      <a:pt x="2144269" y="1390364"/>
                      <a:pt x="2133981" y="1390269"/>
                      <a:pt x="2122932" y="1391888"/>
                    </a:cubicBezTo>
                    <a:cubicBezTo>
                      <a:pt x="2098930" y="1395508"/>
                      <a:pt x="2075593" y="1390364"/>
                      <a:pt x="2052542" y="1383792"/>
                    </a:cubicBezTo>
                    <a:cubicBezTo>
                      <a:pt x="2037302" y="1379411"/>
                      <a:pt x="2021681" y="1376744"/>
                      <a:pt x="2006537" y="1372267"/>
                    </a:cubicBezTo>
                    <a:cubicBezTo>
                      <a:pt x="1995202" y="1368838"/>
                      <a:pt x="1983868" y="1364742"/>
                      <a:pt x="1973486" y="1359218"/>
                    </a:cubicBezTo>
                    <a:cubicBezTo>
                      <a:pt x="1958435" y="1351121"/>
                      <a:pt x="1945292" y="1338929"/>
                      <a:pt x="1926146" y="1342168"/>
                    </a:cubicBezTo>
                    <a:cubicBezTo>
                      <a:pt x="1909286" y="1345025"/>
                      <a:pt x="1894047" y="1339025"/>
                      <a:pt x="1878616" y="1333310"/>
                    </a:cubicBezTo>
                    <a:cubicBezTo>
                      <a:pt x="1867281" y="1329119"/>
                      <a:pt x="1855948" y="1324832"/>
                      <a:pt x="1844231" y="1322165"/>
                    </a:cubicBezTo>
                    <a:cubicBezTo>
                      <a:pt x="1830324" y="1319022"/>
                      <a:pt x="1814608" y="1320356"/>
                      <a:pt x="1802225" y="1314545"/>
                    </a:cubicBezTo>
                    <a:cubicBezTo>
                      <a:pt x="1789271" y="1308449"/>
                      <a:pt x="1778509" y="1312545"/>
                      <a:pt x="1766983" y="1314260"/>
                    </a:cubicBezTo>
                    <a:cubicBezTo>
                      <a:pt x="1748600" y="1316927"/>
                      <a:pt x="1730311" y="1321880"/>
                      <a:pt x="1711738" y="1315593"/>
                    </a:cubicBezTo>
                    <a:cubicBezTo>
                      <a:pt x="1689164" y="1307973"/>
                      <a:pt x="1666780" y="1299782"/>
                      <a:pt x="1644111" y="1292543"/>
                    </a:cubicBezTo>
                    <a:cubicBezTo>
                      <a:pt x="1635347" y="1289780"/>
                      <a:pt x="1625919" y="1288637"/>
                      <a:pt x="1616774" y="1287399"/>
                    </a:cubicBezTo>
                    <a:cubicBezTo>
                      <a:pt x="1608107" y="1286351"/>
                      <a:pt x="1597725" y="1289018"/>
                      <a:pt x="1591056" y="1285018"/>
                    </a:cubicBezTo>
                    <a:cubicBezTo>
                      <a:pt x="1573911" y="1274731"/>
                      <a:pt x="1556291" y="1269683"/>
                      <a:pt x="1536478" y="1269683"/>
                    </a:cubicBezTo>
                    <a:cubicBezTo>
                      <a:pt x="1529048" y="1269683"/>
                      <a:pt x="1521809" y="1265396"/>
                      <a:pt x="1514285" y="1264634"/>
                    </a:cubicBezTo>
                    <a:cubicBezTo>
                      <a:pt x="1503997" y="1263682"/>
                      <a:pt x="1492186" y="1261110"/>
                      <a:pt x="1483233" y="1264730"/>
                    </a:cubicBezTo>
                    <a:cubicBezTo>
                      <a:pt x="1462183" y="1273302"/>
                      <a:pt x="1445134" y="1266158"/>
                      <a:pt x="1426750" y="1257681"/>
                    </a:cubicBezTo>
                    <a:cubicBezTo>
                      <a:pt x="1408652" y="1249299"/>
                      <a:pt x="1389602" y="1242632"/>
                      <a:pt x="1370362" y="1237107"/>
                    </a:cubicBezTo>
                    <a:cubicBezTo>
                      <a:pt x="1363123" y="1235107"/>
                      <a:pt x="1354456" y="1238441"/>
                      <a:pt x="1346454" y="1239107"/>
                    </a:cubicBezTo>
                    <a:cubicBezTo>
                      <a:pt x="1343596" y="1239298"/>
                      <a:pt x="1340453" y="1239584"/>
                      <a:pt x="1337882" y="1238631"/>
                    </a:cubicBezTo>
                    <a:cubicBezTo>
                      <a:pt x="1313022" y="1229487"/>
                      <a:pt x="1287780" y="1222534"/>
                      <a:pt x="1260825" y="1227296"/>
                    </a:cubicBezTo>
                    <a:cubicBezTo>
                      <a:pt x="1258349" y="1227773"/>
                      <a:pt x="1255586" y="1226725"/>
                      <a:pt x="1253109" y="1226058"/>
                    </a:cubicBezTo>
                    <a:cubicBezTo>
                      <a:pt x="1241012" y="1222629"/>
                      <a:pt x="1229201" y="1217200"/>
                      <a:pt x="1216915" y="1215962"/>
                    </a:cubicBezTo>
                    <a:cubicBezTo>
                      <a:pt x="1186625" y="1212914"/>
                      <a:pt x="1156146" y="1211675"/>
                      <a:pt x="1125664" y="1209675"/>
                    </a:cubicBezTo>
                    <a:cubicBezTo>
                      <a:pt x="1123759" y="1209580"/>
                      <a:pt x="1121759" y="1209580"/>
                      <a:pt x="1120045" y="1208913"/>
                    </a:cubicBezTo>
                    <a:cubicBezTo>
                      <a:pt x="1108805" y="1204817"/>
                      <a:pt x="1098995" y="1206151"/>
                      <a:pt x="1089469" y="1213961"/>
                    </a:cubicBezTo>
                    <a:cubicBezTo>
                      <a:pt x="1085278" y="1217390"/>
                      <a:pt x="1079563" y="1219200"/>
                      <a:pt x="1074325" y="1221105"/>
                    </a:cubicBezTo>
                    <a:cubicBezTo>
                      <a:pt x="1066609" y="1223963"/>
                      <a:pt x="1058704" y="1226725"/>
                      <a:pt x="1050703" y="1228535"/>
                    </a:cubicBezTo>
                    <a:cubicBezTo>
                      <a:pt x="1042797" y="1230249"/>
                      <a:pt x="1034320" y="1232630"/>
                      <a:pt x="1026700" y="1231297"/>
                    </a:cubicBezTo>
                    <a:cubicBezTo>
                      <a:pt x="1012984" y="1228916"/>
                      <a:pt x="999934" y="1223582"/>
                      <a:pt x="986409" y="1220057"/>
                    </a:cubicBezTo>
                    <a:cubicBezTo>
                      <a:pt x="981742" y="1218819"/>
                      <a:pt x="976598" y="1219010"/>
                      <a:pt x="971741" y="1218914"/>
                    </a:cubicBezTo>
                    <a:cubicBezTo>
                      <a:pt x="960596" y="1218629"/>
                      <a:pt x="949166" y="1221391"/>
                      <a:pt x="939070" y="1213485"/>
                    </a:cubicBezTo>
                    <a:cubicBezTo>
                      <a:pt x="929736" y="1206056"/>
                      <a:pt x="920305" y="1208246"/>
                      <a:pt x="910495" y="1213866"/>
                    </a:cubicBezTo>
                    <a:cubicBezTo>
                      <a:pt x="903446" y="1217867"/>
                      <a:pt x="895446" y="1221010"/>
                      <a:pt x="887540" y="1222534"/>
                    </a:cubicBezTo>
                    <a:cubicBezTo>
                      <a:pt x="876681" y="1224629"/>
                      <a:pt x="865918" y="1225487"/>
                      <a:pt x="854202" y="1224248"/>
                    </a:cubicBezTo>
                    <a:cubicBezTo>
                      <a:pt x="845915" y="1223391"/>
                      <a:pt x="839152" y="1223010"/>
                      <a:pt x="832675" y="1217962"/>
                    </a:cubicBezTo>
                    <a:cubicBezTo>
                      <a:pt x="831628" y="1217200"/>
                      <a:pt x="829723" y="1217009"/>
                      <a:pt x="828294" y="1217105"/>
                    </a:cubicBezTo>
                    <a:cubicBezTo>
                      <a:pt x="809530" y="1218724"/>
                      <a:pt x="790956" y="1217867"/>
                      <a:pt x="772001" y="1216723"/>
                    </a:cubicBezTo>
                    <a:cubicBezTo>
                      <a:pt x="747904" y="1215200"/>
                      <a:pt x="722566" y="1219676"/>
                      <a:pt x="701707" y="1235678"/>
                    </a:cubicBezTo>
                    <a:cubicBezTo>
                      <a:pt x="698659" y="1238060"/>
                      <a:pt x="694087" y="1239107"/>
                      <a:pt x="690086" y="1239679"/>
                    </a:cubicBezTo>
                    <a:cubicBezTo>
                      <a:pt x="671227" y="1242155"/>
                      <a:pt x="652272" y="1243870"/>
                      <a:pt x="633412" y="1246632"/>
                    </a:cubicBezTo>
                    <a:cubicBezTo>
                      <a:pt x="623125" y="1248156"/>
                      <a:pt x="612362" y="1249490"/>
                      <a:pt x="603028" y="1253681"/>
                    </a:cubicBezTo>
                    <a:cubicBezTo>
                      <a:pt x="593885" y="1257776"/>
                      <a:pt x="586549" y="1262634"/>
                      <a:pt x="581120" y="1254062"/>
                    </a:cubicBezTo>
                    <a:cubicBezTo>
                      <a:pt x="571406" y="1258634"/>
                      <a:pt x="562927" y="1262444"/>
                      <a:pt x="554642" y="1266539"/>
                    </a:cubicBezTo>
                    <a:cubicBezTo>
                      <a:pt x="551593" y="1268063"/>
                      <a:pt x="549021" y="1270540"/>
                      <a:pt x="545973" y="1271969"/>
                    </a:cubicBezTo>
                    <a:cubicBezTo>
                      <a:pt x="542734" y="1273493"/>
                      <a:pt x="539115" y="1274445"/>
                      <a:pt x="535591" y="1275207"/>
                    </a:cubicBezTo>
                    <a:cubicBezTo>
                      <a:pt x="519874" y="1278636"/>
                      <a:pt x="504158" y="1281779"/>
                      <a:pt x="488538" y="1285494"/>
                    </a:cubicBezTo>
                    <a:cubicBezTo>
                      <a:pt x="485489" y="1286256"/>
                      <a:pt x="482917" y="1289304"/>
                      <a:pt x="480155" y="1291304"/>
                    </a:cubicBezTo>
                    <a:cubicBezTo>
                      <a:pt x="478345" y="1292638"/>
                      <a:pt x="476536" y="1294638"/>
                      <a:pt x="474535" y="1294924"/>
                    </a:cubicBezTo>
                    <a:cubicBezTo>
                      <a:pt x="459295" y="1297210"/>
                      <a:pt x="444151" y="1299877"/>
                      <a:pt x="428816" y="1301020"/>
                    </a:cubicBezTo>
                    <a:cubicBezTo>
                      <a:pt x="415957" y="1301972"/>
                      <a:pt x="403574" y="1301687"/>
                      <a:pt x="400241" y="1318260"/>
                    </a:cubicBezTo>
                    <a:cubicBezTo>
                      <a:pt x="399669" y="1321118"/>
                      <a:pt x="395573" y="1324166"/>
                      <a:pt x="392431" y="1325594"/>
                    </a:cubicBezTo>
                    <a:cubicBezTo>
                      <a:pt x="383477" y="1329690"/>
                      <a:pt x="373951" y="1332452"/>
                      <a:pt x="365093" y="1336643"/>
                    </a:cubicBezTo>
                    <a:cubicBezTo>
                      <a:pt x="336042" y="1350645"/>
                      <a:pt x="305658" y="1359503"/>
                      <a:pt x="273177" y="1357884"/>
                    </a:cubicBezTo>
                    <a:cubicBezTo>
                      <a:pt x="263081" y="1357408"/>
                      <a:pt x="253270" y="1352264"/>
                      <a:pt x="246888" y="1350359"/>
                    </a:cubicBezTo>
                    <a:cubicBezTo>
                      <a:pt x="228506" y="1357884"/>
                      <a:pt x="213075" y="1365123"/>
                      <a:pt x="196977" y="1370552"/>
                    </a:cubicBezTo>
                    <a:cubicBezTo>
                      <a:pt x="182785" y="1375410"/>
                      <a:pt x="167926" y="1378458"/>
                      <a:pt x="153352" y="1381982"/>
                    </a:cubicBezTo>
                    <a:cubicBezTo>
                      <a:pt x="148018" y="1383316"/>
                      <a:pt x="142589" y="1384078"/>
                      <a:pt x="137160" y="1384745"/>
                    </a:cubicBezTo>
                    <a:cubicBezTo>
                      <a:pt x="120206" y="1386840"/>
                      <a:pt x="102489" y="1381792"/>
                      <a:pt x="85917" y="1389793"/>
                    </a:cubicBezTo>
                    <a:cubicBezTo>
                      <a:pt x="77248" y="1393984"/>
                      <a:pt x="68675" y="1399032"/>
                      <a:pt x="59532" y="1401223"/>
                    </a:cubicBezTo>
                    <a:cubicBezTo>
                      <a:pt x="49721" y="1403604"/>
                      <a:pt x="40124" y="1407319"/>
                      <a:pt x="30325" y="1409974"/>
                    </a:cubicBezTo>
                    <a:lnTo>
                      <a:pt x="0" y="1412360"/>
                    </a:lnTo>
                    <a:lnTo>
                      <a:pt x="0" y="1058622"/>
                    </a:lnTo>
                    <a:lnTo>
                      <a:pt x="17145" y="1060228"/>
                    </a:lnTo>
                    <a:cubicBezTo>
                      <a:pt x="26480" y="1061561"/>
                      <a:pt x="35528" y="1066133"/>
                      <a:pt x="44672" y="1066324"/>
                    </a:cubicBezTo>
                    <a:cubicBezTo>
                      <a:pt x="59055" y="1066610"/>
                      <a:pt x="71819" y="1068419"/>
                      <a:pt x="84677" y="1076230"/>
                    </a:cubicBezTo>
                    <a:cubicBezTo>
                      <a:pt x="104108" y="1087946"/>
                      <a:pt x="120110" y="1082993"/>
                      <a:pt x="132017" y="1064990"/>
                    </a:cubicBezTo>
                    <a:cubicBezTo>
                      <a:pt x="133255" y="1063181"/>
                      <a:pt x="134874" y="1060799"/>
                      <a:pt x="136779" y="1060323"/>
                    </a:cubicBezTo>
                    <a:cubicBezTo>
                      <a:pt x="153639" y="1056132"/>
                      <a:pt x="170974" y="1048131"/>
                      <a:pt x="187547" y="1049179"/>
                    </a:cubicBezTo>
                    <a:cubicBezTo>
                      <a:pt x="216789" y="1051084"/>
                      <a:pt x="244316" y="1048798"/>
                      <a:pt x="270891" y="1036415"/>
                    </a:cubicBezTo>
                    <a:cubicBezTo>
                      <a:pt x="272510" y="1035653"/>
                      <a:pt x="274987" y="1034891"/>
                      <a:pt x="276320" y="1035558"/>
                    </a:cubicBezTo>
                    <a:cubicBezTo>
                      <a:pt x="292322" y="1043845"/>
                      <a:pt x="309848" y="1050417"/>
                      <a:pt x="323755" y="1061561"/>
                    </a:cubicBezTo>
                    <a:cubicBezTo>
                      <a:pt x="336995" y="1072134"/>
                      <a:pt x="352997" y="1072229"/>
                      <a:pt x="361855" y="1057942"/>
                    </a:cubicBezTo>
                    <a:cubicBezTo>
                      <a:pt x="366236" y="1050893"/>
                      <a:pt x="372332" y="1042702"/>
                      <a:pt x="379571" y="1039939"/>
                    </a:cubicBezTo>
                    <a:cubicBezTo>
                      <a:pt x="395954" y="1033653"/>
                      <a:pt x="413481" y="1030414"/>
                      <a:pt x="430530" y="1025747"/>
                    </a:cubicBezTo>
                    <a:cubicBezTo>
                      <a:pt x="451581" y="1020032"/>
                      <a:pt x="472345" y="1020032"/>
                      <a:pt x="493300" y="1027176"/>
                    </a:cubicBezTo>
                    <a:cubicBezTo>
                      <a:pt x="508064" y="1032224"/>
                      <a:pt x="523113" y="1032224"/>
                      <a:pt x="537782" y="1025366"/>
                    </a:cubicBezTo>
                    <a:cubicBezTo>
                      <a:pt x="545687" y="1021652"/>
                      <a:pt x="553784" y="1017842"/>
                      <a:pt x="562166" y="1015746"/>
                    </a:cubicBezTo>
                    <a:cubicBezTo>
                      <a:pt x="567595" y="1014412"/>
                      <a:pt x="573881" y="1015651"/>
                      <a:pt x="579596" y="1016699"/>
                    </a:cubicBezTo>
                    <a:cubicBezTo>
                      <a:pt x="590645" y="1018794"/>
                      <a:pt x="602075" y="1025176"/>
                      <a:pt x="612362" y="1023557"/>
                    </a:cubicBezTo>
                    <a:cubicBezTo>
                      <a:pt x="647891" y="1017842"/>
                      <a:pt x="681419" y="1031272"/>
                      <a:pt x="716090" y="1031653"/>
                    </a:cubicBezTo>
                    <a:cubicBezTo>
                      <a:pt x="731806" y="1031843"/>
                      <a:pt x="747332" y="1034891"/>
                      <a:pt x="758381" y="1018985"/>
                    </a:cubicBezTo>
                    <a:cubicBezTo>
                      <a:pt x="759809" y="1016889"/>
                      <a:pt x="766763" y="1018032"/>
                      <a:pt x="771049" y="1018699"/>
                    </a:cubicBezTo>
                    <a:cubicBezTo>
                      <a:pt x="780574" y="1020128"/>
                      <a:pt x="790004" y="1023747"/>
                      <a:pt x="799433" y="1023652"/>
                    </a:cubicBezTo>
                    <a:cubicBezTo>
                      <a:pt x="818960" y="1023557"/>
                      <a:pt x="838581" y="1022033"/>
                      <a:pt x="858012" y="1020318"/>
                    </a:cubicBezTo>
                    <a:cubicBezTo>
                      <a:pt x="865346" y="1019651"/>
                      <a:pt x="872395" y="1017080"/>
                      <a:pt x="879634" y="1015270"/>
                    </a:cubicBezTo>
                    <a:cubicBezTo>
                      <a:pt x="883634" y="1014222"/>
                      <a:pt x="887921" y="1011460"/>
                      <a:pt x="891635" y="1012031"/>
                    </a:cubicBezTo>
                    <a:cubicBezTo>
                      <a:pt x="913162" y="1015365"/>
                      <a:pt x="932879" y="1007174"/>
                      <a:pt x="953262" y="1003078"/>
                    </a:cubicBezTo>
                    <a:cubicBezTo>
                      <a:pt x="962692" y="1001173"/>
                      <a:pt x="971550" y="996601"/>
                      <a:pt x="980694" y="993458"/>
                    </a:cubicBezTo>
                    <a:cubicBezTo>
                      <a:pt x="983075" y="992600"/>
                      <a:pt x="985742" y="991838"/>
                      <a:pt x="988124" y="992029"/>
                    </a:cubicBezTo>
                    <a:cubicBezTo>
                      <a:pt x="1001744" y="993172"/>
                      <a:pt x="1015270" y="994791"/>
                      <a:pt x="1028795" y="996029"/>
                    </a:cubicBezTo>
                    <a:cubicBezTo>
                      <a:pt x="1041083" y="997172"/>
                      <a:pt x="1053465" y="997553"/>
                      <a:pt x="1059275" y="1011555"/>
                    </a:cubicBezTo>
                    <a:cubicBezTo>
                      <a:pt x="1060133" y="1013746"/>
                      <a:pt x="1062990" y="1015365"/>
                      <a:pt x="1065181" y="1016794"/>
                    </a:cubicBezTo>
                    <a:cubicBezTo>
                      <a:pt x="1098995" y="1038797"/>
                      <a:pt x="1117092" y="1038225"/>
                      <a:pt x="1150144" y="1014984"/>
                    </a:cubicBezTo>
                    <a:cubicBezTo>
                      <a:pt x="1153573" y="1012603"/>
                      <a:pt x="1160907" y="1010888"/>
                      <a:pt x="1163193" y="1012793"/>
                    </a:cubicBezTo>
                    <a:cubicBezTo>
                      <a:pt x="1182624" y="1028605"/>
                      <a:pt x="1203865" y="1026890"/>
                      <a:pt x="1226249" y="1021937"/>
                    </a:cubicBezTo>
                    <a:cubicBezTo>
                      <a:pt x="1232059" y="1020604"/>
                      <a:pt x="1240251" y="1020604"/>
                      <a:pt x="1244632" y="1023747"/>
                    </a:cubicBezTo>
                    <a:cubicBezTo>
                      <a:pt x="1265492" y="1038320"/>
                      <a:pt x="1287876" y="1036225"/>
                      <a:pt x="1310545" y="1031939"/>
                    </a:cubicBezTo>
                    <a:cubicBezTo>
                      <a:pt x="1314069" y="1031272"/>
                      <a:pt x="1318356" y="1027652"/>
                      <a:pt x="1319879" y="1024319"/>
                    </a:cubicBezTo>
                    <a:cubicBezTo>
                      <a:pt x="1325309" y="1012508"/>
                      <a:pt x="1335501" y="1008507"/>
                      <a:pt x="1346740" y="1005173"/>
                    </a:cubicBezTo>
                    <a:cubicBezTo>
                      <a:pt x="1364457" y="999744"/>
                      <a:pt x="1381887" y="993362"/>
                      <a:pt x="1399699" y="988219"/>
                    </a:cubicBezTo>
                    <a:cubicBezTo>
                      <a:pt x="1404081" y="986981"/>
                      <a:pt x="1409510" y="987743"/>
                      <a:pt x="1414082" y="989171"/>
                    </a:cubicBezTo>
                    <a:cubicBezTo>
                      <a:pt x="1429703" y="994029"/>
                      <a:pt x="1439609" y="1006221"/>
                      <a:pt x="1450467" y="1017461"/>
                    </a:cubicBezTo>
                    <a:cubicBezTo>
                      <a:pt x="1455230" y="1022414"/>
                      <a:pt x="1461802" y="1025938"/>
                      <a:pt x="1468184" y="1028795"/>
                    </a:cubicBezTo>
                    <a:cubicBezTo>
                      <a:pt x="1484757" y="1036130"/>
                      <a:pt x="1501712" y="1042702"/>
                      <a:pt x="1518476" y="1049655"/>
                    </a:cubicBezTo>
                    <a:cubicBezTo>
                      <a:pt x="1520095" y="1050322"/>
                      <a:pt x="1521428" y="1052036"/>
                      <a:pt x="1522667" y="1053465"/>
                    </a:cubicBezTo>
                    <a:cubicBezTo>
                      <a:pt x="1535049" y="1068515"/>
                      <a:pt x="1547336" y="1083659"/>
                      <a:pt x="1559814" y="1098709"/>
                    </a:cubicBezTo>
                    <a:cubicBezTo>
                      <a:pt x="1562195" y="1101566"/>
                      <a:pt x="1565625" y="1103662"/>
                      <a:pt x="1568196" y="1106424"/>
                    </a:cubicBezTo>
                    <a:cubicBezTo>
                      <a:pt x="1571816" y="1110234"/>
                      <a:pt x="1576388" y="1113854"/>
                      <a:pt x="1578293" y="1118426"/>
                    </a:cubicBezTo>
                    <a:cubicBezTo>
                      <a:pt x="1584198" y="1132808"/>
                      <a:pt x="1595533" y="1139000"/>
                      <a:pt x="1609820" y="1141667"/>
                    </a:cubicBezTo>
                    <a:cubicBezTo>
                      <a:pt x="1622870" y="1144143"/>
                      <a:pt x="1635919" y="1146239"/>
                      <a:pt x="1648873" y="1149096"/>
                    </a:cubicBezTo>
                    <a:cubicBezTo>
                      <a:pt x="1664684" y="1152525"/>
                      <a:pt x="1680401" y="1156240"/>
                      <a:pt x="1696022" y="1160431"/>
                    </a:cubicBezTo>
                    <a:cubicBezTo>
                      <a:pt x="1702784" y="1162241"/>
                      <a:pt x="1709928" y="1164336"/>
                      <a:pt x="1715739" y="1168051"/>
                    </a:cubicBezTo>
                    <a:cubicBezTo>
                      <a:pt x="1732026" y="1178338"/>
                      <a:pt x="1749457" y="1185291"/>
                      <a:pt x="1768602" y="1182529"/>
                    </a:cubicBezTo>
                    <a:cubicBezTo>
                      <a:pt x="1783937" y="1180338"/>
                      <a:pt x="1796796" y="1185958"/>
                      <a:pt x="1806321" y="1194721"/>
                    </a:cubicBezTo>
                    <a:cubicBezTo>
                      <a:pt x="1823657" y="1210628"/>
                      <a:pt x="1842230" y="1207008"/>
                      <a:pt x="1860709" y="1201865"/>
                    </a:cubicBezTo>
                    <a:cubicBezTo>
                      <a:pt x="1870234" y="1199198"/>
                      <a:pt x="1878044" y="1199579"/>
                      <a:pt x="1887093" y="1202150"/>
                    </a:cubicBezTo>
                    <a:cubicBezTo>
                      <a:pt x="1908048" y="1208151"/>
                      <a:pt x="1922050" y="1224439"/>
                      <a:pt x="1935575" y="1238726"/>
                    </a:cubicBezTo>
                    <a:cubicBezTo>
                      <a:pt x="1947101" y="1250918"/>
                      <a:pt x="1960055" y="1257776"/>
                      <a:pt x="1974247" y="1262920"/>
                    </a:cubicBezTo>
                    <a:cubicBezTo>
                      <a:pt x="1992154" y="1269492"/>
                      <a:pt x="2006346" y="1267016"/>
                      <a:pt x="2014919" y="1251204"/>
                    </a:cubicBezTo>
                    <a:cubicBezTo>
                      <a:pt x="2017300" y="1246727"/>
                      <a:pt x="2021491" y="1241488"/>
                      <a:pt x="2025968" y="1240155"/>
                    </a:cubicBezTo>
                    <a:cubicBezTo>
                      <a:pt x="2047589" y="1233488"/>
                      <a:pt x="2069497" y="1223772"/>
                      <a:pt x="2092643" y="1229678"/>
                    </a:cubicBezTo>
                    <a:cubicBezTo>
                      <a:pt x="2124647" y="1237774"/>
                      <a:pt x="2155889" y="1237298"/>
                      <a:pt x="2187893" y="1229297"/>
                    </a:cubicBezTo>
                    <a:cubicBezTo>
                      <a:pt x="2239804" y="1216343"/>
                      <a:pt x="2291715" y="1202627"/>
                      <a:pt x="2346294" y="1205484"/>
                    </a:cubicBezTo>
                    <a:cubicBezTo>
                      <a:pt x="2355342" y="1205960"/>
                      <a:pt x="2366105" y="1200150"/>
                      <a:pt x="2373916" y="1194435"/>
                    </a:cubicBezTo>
                    <a:cubicBezTo>
                      <a:pt x="2388870" y="1183577"/>
                      <a:pt x="2388203" y="1182719"/>
                      <a:pt x="2404967" y="1191673"/>
                    </a:cubicBezTo>
                    <a:cubicBezTo>
                      <a:pt x="2408968" y="1193864"/>
                      <a:pt x="2413921" y="1195197"/>
                      <a:pt x="2416874" y="1198436"/>
                    </a:cubicBezTo>
                    <a:cubicBezTo>
                      <a:pt x="2431923" y="1214914"/>
                      <a:pt x="2450497" y="1210913"/>
                      <a:pt x="2468975" y="1208532"/>
                    </a:cubicBezTo>
                    <a:cubicBezTo>
                      <a:pt x="2472214" y="1208056"/>
                      <a:pt x="2476119" y="1207389"/>
                      <a:pt x="2478882" y="1208723"/>
                    </a:cubicBezTo>
                    <a:cubicBezTo>
                      <a:pt x="2491359" y="1214723"/>
                      <a:pt x="2501932" y="1212628"/>
                      <a:pt x="2512791" y="1204436"/>
                    </a:cubicBezTo>
                    <a:cubicBezTo>
                      <a:pt x="2522220" y="1197388"/>
                      <a:pt x="2533079" y="1193197"/>
                      <a:pt x="2544223" y="1201960"/>
                    </a:cubicBezTo>
                    <a:cubicBezTo>
                      <a:pt x="2568988" y="1221391"/>
                      <a:pt x="2595467" y="1222343"/>
                      <a:pt x="2623471" y="1210056"/>
                    </a:cubicBezTo>
                    <a:cubicBezTo>
                      <a:pt x="2643473" y="1201293"/>
                      <a:pt x="2663190" y="1199293"/>
                      <a:pt x="2684241" y="1208151"/>
                    </a:cubicBezTo>
                    <a:cubicBezTo>
                      <a:pt x="2692337" y="1211580"/>
                      <a:pt x="2702814" y="1209294"/>
                      <a:pt x="2712244" y="1210056"/>
                    </a:cubicBezTo>
                    <a:cubicBezTo>
                      <a:pt x="2717578" y="1210437"/>
                      <a:pt x="2723484" y="1210532"/>
                      <a:pt x="2728055" y="1212914"/>
                    </a:cubicBezTo>
                    <a:cubicBezTo>
                      <a:pt x="2740248" y="1219010"/>
                      <a:pt x="2751582" y="1226820"/>
                      <a:pt x="2763869" y="1232821"/>
                    </a:cubicBezTo>
                    <a:cubicBezTo>
                      <a:pt x="2769775" y="1235678"/>
                      <a:pt x="2776823" y="1237202"/>
                      <a:pt x="2783491" y="1237298"/>
                    </a:cubicBezTo>
                    <a:cubicBezTo>
                      <a:pt x="2803208" y="1237774"/>
                      <a:pt x="2822925" y="1237774"/>
                      <a:pt x="2842546" y="1236917"/>
                    </a:cubicBezTo>
                    <a:cubicBezTo>
                      <a:pt x="2874931" y="1235583"/>
                      <a:pt x="2907792" y="1235297"/>
                      <a:pt x="2931128" y="1206913"/>
                    </a:cubicBezTo>
                    <a:cubicBezTo>
                      <a:pt x="2933034" y="1204627"/>
                      <a:pt x="2937129" y="1203293"/>
                      <a:pt x="2940368" y="1202912"/>
                    </a:cubicBezTo>
                    <a:cubicBezTo>
                      <a:pt x="2955322" y="1201103"/>
                      <a:pt x="2970657" y="1200912"/>
                      <a:pt x="2985421" y="1197959"/>
                    </a:cubicBezTo>
                    <a:cubicBezTo>
                      <a:pt x="2997232" y="1195578"/>
                      <a:pt x="3007043" y="1196340"/>
                      <a:pt x="3015996" y="1204722"/>
                    </a:cubicBezTo>
                    <a:cubicBezTo>
                      <a:pt x="3027712" y="1215771"/>
                      <a:pt x="3042000" y="1222248"/>
                      <a:pt x="3057621" y="1218724"/>
                    </a:cubicBezTo>
                    <a:cubicBezTo>
                      <a:pt x="3073241" y="1215295"/>
                      <a:pt x="3083528" y="1222724"/>
                      <a:pt x="3095054" y="1230440"/>
                    </a:cubicBezTo>
                    <a:cubicBezTo>
                      <a:pt x="3103436" y="1236059"/>
                      <a:pt x="3112961" y="1243108"/>
                      <a:pt x="3122295" y="1243679"/>
                    </a:cubicBezTo>
                    <a:cubicBezTo>
                      <a:pt x="3143441" y="1244917"/>
                      <a:pt x="3161634" y="1264539"/>
                      <a:pt x="3184589" y="1253395"/>
                    </a:cubicBezTo>
                    <a:cubicBezTo>
                      <a:pt x="3186113" y="1252633"/>
                      <a:pt x="3188875" y="1254538"/>
                      <a:pt x="3191066" y="1255014"/>
                    </a:cubicBezTo>
                    <a:cubicBezTo>
                      <a:pt x="3208592" y="1258634"/>
                      <a:pt x="3225070" y="1255109"/>
                      <a:pt x="3237929" y="1243203"/>
                    </a:cubicBezTo>
                    <a:cubicBezTo>
                      <a:pt x="3254788" y="1227677"/>
                      <a:pt x="3273457" y="1226153"/>
                      <a:pt x="3294221" y="1231202"/>
                    </a:cubicBezTo>
                    <a:cubicBezTo>
                      <a:pt x="3300889" y="1232821"/>
                      <a:pt x="3307557" y="1233964"/>
                      <a:pt x="3314319" y="1235297"/>
                    </a:cubicBezTo>
                    <a:cubicBezTo>
                      <a:pt x="3323463" y="1237202"/>
                      <a:pt x="3332703" y="1239203"/>
                      <a:pt x="3341846" y="1241108"/>
                    </a:cubicBezTo>
                    <a:cubicBezTo>
                      <a:pt x="3350705" y="1243013"/>
                      <a:pt x="3360516" y="1246251"/>
                      <a:pt x="3367373" y="1238060"/>
                    </a:cubicBezTo>
                    <a:cubicBezTo>
                      <a:pt x="3373279" y="1231011"/>
                      <a:pt x="3377470" y="1231678"/>
                      <a:pt x="3382899" y="1237774"/>
                    </a:cubicBezTo>
                    <a:cubicBezTo>
                      <a:pt x="3401759" y="1259110"/>
                      <a:pt x="3424619" y="1272445"/>
                      <a:pt x="3453765" y="1273397"/>
                    </a:cubicBezTo>
                    <a:cubicBezTo>
                      <a:pt x="3459766" y="1273588"/>
                      <a:pt x="3465862" y="1274921"/>
                      <a:pt x="3471767" y="1276350"/>
                    </a:cubicBezTo>
                    <a:cubicBezTo>
                      <a:pt x="3475387" y="1277207"/>
                      <a:pt x="3479769" y="1278160"/>
                      <a:pt x="3481959" y="1280732"/>
                    </a:cubicBezTo>
                    <a:cubicBezTo>
                      <a:pt x="3499009" y="1300353"/>
                      <a:pt x="3520250" y="1313974"/>
                      <a:pt x="3543396" y="1324928"/>
                    </a:cubicBezTo>
                    <a:cubicBezTo>
                      <a:pt x="3551682" y="1328833"/>
                      <a:pt x="3560541" y="1332738"/>
                      <a:pt x="3569494" y="1333881"/>
                    </a:cubicBezTo>
                    <a:cubicBezTo>
                      <a:pt x="3578828" y="1335024"/>
                      <a:pt x="3588639" y="1333119"/>
                      <a:pt x="3598164" y="1332071"/>
                    </a:cubicBezTo>
                    <a:cubicBezTo>
                      <a:pt x="3603784" y="1331500"/>
                      <a:pt x="3610261" y="1331595"/>
                      <a:pt x="3614738" y="1328833"/>
                    </a:cubicBezTo>
                    <a:cubicBezTo>
                      <a:pt x="3628930" y="1320165"/>
                      <a:pt x="3642646" y="1310831"/>
                      <a:pt x="3655886" y="1300734"/>
                    </a:cubicBezTo>
                    <a:cubicBezTo>
                      <a:pt x="3667221" y="1292066"/>
                      <a:pt x="3669507" y="1290828"/>
                      <a:pt x="3679317" y="1301687"/>
                    </a:cubicBezTo>
                    <a:cubicBezTo>
                      <a:pt x="3689414" y="1312831"/>
                      <a:pt x="3701987" y="1318641"/>
                      <a:pt x="3715893" y="1321022"/>
                    </a:cubicBezTo>
                    <a:cubicBezTo>
                      <a:pt x="3737896" y="1324737"/>
                      <a:pt x="3760089" y="1327880"/>
                      <a:pt x="3782282" y="1329690"/>
                    </a:cubicBezTo>
                    <a:cubicBezTo>
                      <a:pt x="3802380" y="1331309"/>
                      <a:pt x="3812000" y="1322546"/>
                      <a:pt x="3816001" y="1302639"/>
                    </a:cubicBezTo>
                    <a:cubicBezTo>
                      <a:pt x="3818287" y="1291590"/>
                      <a:pt x="3821240" y="1279588"/>
                      <a:pt x="3833431" y="1276636"/>
                    </a:cubicBezTo>
                    <a:cubicBezTo>
                      <a:pt x="3853339" y="1271873"/>
                      <a:pt x="3874008" y="1269778"/>
                      <a:pt x="3883819" y="1246442"/>
                    </a:cubicBezTo>
                    <a:cubicBezTo>
                      <a:pt x="3889248" y="1251585"/>
                      <a:pt x="3892582" y="1254633"/>
                      <a:pt x="3895821" y="1257681"/>
                    </a:cubicBezTo>
                    <a:cubicBezTo>
                      <a:pt x="3904774" y="1266158"/>
                      <a:pt x="3923347" y="1269778"/>
                      <a:pt x="3932778" y="1262444"/>
                    </a:cubicBezTo>
                    <a:cubicBezTo>
                      <a:pt x="3946684" y="1251776"/>
                      <a:pt x="3959448" y="1253776"/>
                      <a:pt x="3972782" y="1262063"/>
                    </a:cubicBezTo>
                    <a:cubicBezTo>
                      <a:pt x="3995071" y="1275779"/>
                      <a:pt x="4019931" y="1272635"/>
                      <a:pt x="4042505" y="1267111"/>
                    </a:cubicBezTo>
                    <a:cubicBezTo>
                      <a:pt x="4059555" y="1263015"/>
                      <a:pt x="4077748" y="1255490"/>
                      <a:pt x="4088892" y="1238250"/>
                    </a:cubicBezTo>
                    <a:cubicBezTo>
                      <a:pt x="4092416" y="1232726"/>
                      <a:pt x="4100322" y="1229963"/>
                      <a:pt x="4106609" y="1226344"/>
                    </a:cubicBezTo>
                    <a:cubicBezTo>
                      <a:pt x="4111848" y="1223391"/>
                      <a:pt x="4117372" y="1220629"/>
                      <a:pt x="4123182" y="1218724"/>
                    </a:cubicBezTo>
                    <a:cubicBezTo>
                      <a:pt x="4129373" y="1216628"/>
                      <a:pt x="4136232" y="1213580"/>
                      <a:pt x="4142328" y="1214438"/>
                    </a:cubicBezTo>
                    <a:cubicBezTo>
                      <a:pt x="4160806" y="1216914"/>
                      <a:pt x="4175475" y="1212056"/>
                      <a:pt x="4188524" y="1198245"/>
                    </a:cubicBezTo>
                    <a:cubicBezTo>
                      <a:pt x="4195287" y="1191101"/>
                      <a:pt x="4205288" y="1182434"/>
                      <a:pt x="4213860" y="1182338"/>
                    </a:cubicBezTo>
                    <a:cubicBezTo>
                      <a:pt x="4234720" y="1182053"/>
                      <a:pt x="4252055" y="1175195"/>
                      <a:pt x="4270820" y="1167003"/>
                    </a:cubicBezTo>
                    <a:cubicBezTo>
                      <a:pt x="4282916" y="1161764"/>
                      <a:pt x="4296632" y="1158145"/>
                      <a:pt x="4309587" y="1153287"/>
                    </a:cubicBezTo>
                    <a:cubicBezTo>
                      <a:pt x="4324731" y="1147572"/>
                      <a:pt x="4341210" y="1145477"/>
                      <a:pt x="4350449" y="1129665"/>
                    </a:cubicBezTo>
                    <a:cubicBezTo>
                      <a:pt x="4351496" y="1127951"/>
                      <a:pt x="4354640" y="1127665"/>
                      <a:pt x="4356164" y="1126046"/>
                    </a:cubicBezTo>
                    <a:cubicBezTo>
                      <a:pt x="4361021" y="1121093"/>
                      <a:pt x="4367308" y="1116521"/>
                      <a:pt x="4369880" y="1110520"/>
                    </a:cubicBezTo>
                    <a:cubicBezTo>
                      <a:pt x="4377309" y="1092994"/>
                      <a:pt x="4383119" y="1074896"/>
                      <a:pt x="4389787" y="1057085"/>
                    </a:cubicBezTo>
                    <a:cubicBezTo>
                      <a:pt x="4391216" y="1053275"/>
                      <a:pt x="4392549" y="1048417"/>
                      <a:pt x="4395502" y="1046226"/>
                    </a:cubicBezTo>
                    <a:cubicBezTo>
                      <a:pt x="4412552" y="1033653"/>
                      <a:pt x="4429888" y="1021556"/>
                      <a:pt x="4447413" y="1009650"/>
                    </a:cubicBezTo>
                    <a:cubicBezTo>
                      <a:pt x="4454462" y="1004887"/>
                      <a:pt x="4460367" y="1007555"/>
                      <a:pt x="4466654" y="1013079"/>
                    </a:cubicBezTo>
                    <a:cubicBezTo>
                      <a:pt x="4472750" y="1018318"/>
                      <a:pt x="4480275" y="1023747"/>
                      <a:pt x="4487894" y="1025081"/>
                    </a:cubicBezTo>
                    <a:cubicBezTo>
                      <a:pt x="4503135" y="1027652"/>
                      <a:pt x="4518946" y="1028224"/>
                      <a:pt x="4534472" y="1028224"/>
                    </a:cubicBezTo>
                    <a:cubicBezTo>
                      <a:pt x="4540282" y="1028224"/>
                      <a:pt x="4546473" y="1024795"/>
                      <a:pt x="4551903" y="1022033"/>
                    </a:cubicBezTo>
                    <a:cubicBezTo>
                      <a:pt x="4562189" y="1016794"/>
                      <a:pt x="4571714" y="1009745"/>
                      <a:pt x="4582382" y="1005364"/>
                    </a:cubicBezTo>
                    <a:cubicBezTo>
                      <a:pt x="4594765" y="1000316"/>
                      <a:pt x="4602194" y="992219"/>
                      <a:pt x="4605909" y="979551"/>
                    </a:cubicBezTo>
                    <a:cubicBezTo>
                      <a:pt x="4611434" y="960692"/>
                      <a:pt x="4624579" y="947547"/>
                      <a:pt x="4640104" y="936879"/>
                    </a:cubicBezTo>
                    <a:cubicBezTo>
                      <a:pt x="4659821" y="923258"/>
                      <a:pt x="4683348" y="923925"/>
                      <a:pt x="4705731" y="920591"/>
                    </a:cubicBezTo>
                    <a:cubicBezTo>
                      <a:pt x="4714304" y="919353"/>
                      <a:pt x="4723162" y="918305"/>
                      <a:pt x="4730973" y="915162"/>
                    </a:cubicBezTo>
                    <a:cubicBezTo>
                      <a:pt x="4760595" y="903351"/>
                      <a:pt x="4790218" y="892112"/>
                      <a:pt x="4822794" y="892397"/>
                    </a:cubicBezTo>
                    <a:cubicBezTo>
                      <a:pt x="4825460" y="892397"/>
                      <a:pt x="4828128" y="892112"/>
                      <a:pt x="4830794" y="891635"/>
                    </a:cubicBezTo>
                    <a:cubicBezTo>
                      <a:pt x="4853940" y="887730"/>
                      <a:pt x="4877848" y="886206"/>
                      <a:pt x="4894421" y="865442"/>
                    </a:cubicBezTo>
                    <a:cubicBezTo>
                      <a:pt x="4897469" y="861632"/>
                      <a:pt x="4904422" y="860489"/>
                      <a:pt x="4909756" y="858964"/>
                    </a:cubicBezTo>
                    <a:cubicBezTo>
                      <a:pt x="4918996" y="856488"/>
                      <a:pt x="4925188" y="851440"/>
                      <a:pt x="4928521" y="842391"/>
                    </a:cubicBezTo>
                    <a:cubicBezTo>
                      <a:pt x="4934141" y="826770"/>
                      <a:pt x="4940808" y="811435"/>
                      <a:pt x="4945857" y="795623"/>
                    </a:cubicBezTo>
                    <a:cubicBezTo>
                      <a:pt x="4949381" y="784765"/>
                      <a:pt x="4955953" y="778764"/>
                      <a:pt x="4966145" y="774287"/>
                    </a:cubicBezTo>
                    <a:cubicBezTo>
                      <a:pt x="4971860" y="771811"/>
                      <a:pt x="4976813" y="766382"/>
                      <a:pt x="4980909" y="761333"/>
                    </a:cubicBezTo>
                    <a:cubicBezTo>
                      <a:pt x="4985862" y="755237"/>
                      <a:pt x="4988433" y="747141"/>
                      <a:pt x="4993862" y="741712"/>
                    </a:cubicBezTo>
                    <a:cubicBezTo>
                      <a:pt x="5007102" y="728186"/>
                      <a:pt x="5011198" y="713232"/>
                      <a:pt x="5006816" y="694754"/>
                    </a:cubicBezTo>
                    <a:cubicBezTo>
                      <a:pt x="5002911" y="678371"/>
                      <a:pt x="5013198" y="656463"/>
                      <a:pt x="5026724" y="653129"/>
                    </a:cubicBezTo>
                    <a:cubicBezTo>
                      <a:pt x="5041678" y="649414"/>
                      <a:pt x="5051965" y="640271"/>
                      <a:pt x="5062538" y="630079"/>
                    </a:cubicBezTo>
                    <a:cubicBezTo>
                      <a:pt x="5068443" y="624364"/>
                      <a:pt x="5076730" y="619411"/>
                      <a:pt x="5084731" y="617982"/>
                    </a:cubicBezTo>
                    <a:cubicBezTo>
                      <a:pt x="5115116" y="612458"/>
                      <a:pt x="5143786" y="619220"/>
                      <a:pt x="5172647" y="630174"/>
                    </a:cubicBezTo>
                    <a:cubicBezTo>
                      <a:pt x="5191506" y="637318"/>
                      <a:pt x="5212461" y="639223"/>
                      <a:pt x="5232654" y="642080"/>
                    </a:cubicBezTo>
                    <a:cubicBezTo>
                      <a:pt x="5238941" y="642937"/>
                      <a:pt x="5246942" y="641033"/>
                      <a:pt x="5252371" y="637508"/>
                    </a:cubicBezTo>
                    <a:cubicBezTo>
                      <a:pt x="5271421" y="625316"/>
                      <a:pt x="5290376" y="612743"/>
                      <a:pt x="5308092" y="598646"/>
                    </a:cubicBezTo>
                    <a:cubicBezTo>
                      <a:pt x="5324571" y="585407"/>
                      <a:pt x="5343144" y="579882"/>
                      <a:pt x="5363147" y="581311"/>
                    </a:cubicBezTo>
                    <a:cubicBezTo>
                      <a:pt x="5377720" y="582359"/>
                      <a:pt x="5390864" y="579977"/>
                      <a:pt x="5404580" y="576358"/>
                    </a:cubicBezTo>
                    <a:cubicBezTo>
                      <a:pt x="5416010" y="573310"/>
                      <a:pt x="5428583" y="571214"/>
                      <a:pt x="5440203" y="572548"/>
                    </a:cubicBezTo>
                    <a:cubicBezTo>
                      <a:pt x="5456491" y="574453"/>
                      <a:pt x="5469922" y="571691"/>
                      <a:pt x="5482971" y="561880"/>
                    </a:cubicBezTo>
                    <a:cubicBezTo>
                      <a:pt x="5489924" y="556641"/>
                      <a:pt x="5498878" y="553879"/>
                      <a:pt x="5507165" y="550259"/>
                    </a:cubicBezTo>
                    <a:cubicBezTo>
                      <a:pt x="5519928" y="544640"/>
                      <a:pt x="5533168" y="539877"/>
                      <a:pt x="5545645" y="533591"/>
                    </a:cubicBezTo>
                    <a:cubicBezTo>
                      <a:pt x="5559076" y="526923"/>
                      <a:pt x="5571363" y="517684"/>
                      <a:pt x="5585079" y="511969"/>
                    </a:cubicBezTo>
                    <a:cubicBezTo>
                      <a:pt x="5599843" y="505778"/>
                      <a:pt x="5609368" y="496348"/>
                      <a:pt x="5615368" y="481679"/>
                    </a:cubicBezTo>
                    <a:cubicBezTo>
                      <a:pt x="5619179" y="472440"/>
                      <a:pt x="5624417" y="462629"/>
                      <a:pt x="5631656" y="456152"/>
                    </a:cubicBezTo>
                    <a:cubicBezTo>
                      <a:pt x="5646611" y="442913"/>
                      <a:pt x="5664136" y="432625"/>
                      <a:pt x="5679377" y="419576"/>
                    </a:cubicBezTo>
                    <a:cubicBezTo>
                      <a:pt x="5700808" y="401288"/>
                      <a:pt x="5720620" y="381857"/>
                      <a:pt x="5722525" y="350615"/>
                    </a:cubicBezTo>
                    <a:cubicBezTo>
                      <a:pt x="5723572" y="333375"/>
                      <a:pt x="5732716" y="326041"/>
                      <a:pt x="5749576" y="321945"/>
                    </a:cubicBezTo>
                    <a:cubicBezTo>
                      <a:pt x="5755195" y="320612"/>
                      <a:pt x="5763197" y="318040"/>
                      <a:pt x="5764911" y="313849"/>
                    </a:cubicBezTo>
                    <a:cubicBezTo>
                      <a:pt x="5770054" y="301371"/>
                      <a:pt x="5780722" y="298895"/>
                      <a:pt x="5791009" y="293942"/>
                    </a:cubicBezTo>
                    <a:cubicBezTo>
                      <a:pt x="5797201" y="290989"/>
                      <a:pt x="5804821" y="285179"/>
                      <a:pt x="5806440" y="279178"/>
                    </a:cubicBezTo>
                    <a:cubicBezTo>
                      <a:pt x="5813107" y="254889"/>
                      <a:pt x="5831395" y="240602"/>
                      <a:pt x="5848636" y="224885"/>
                    </a:cubicBezTo>
                    <a:cubicBezTo>
                      <a:pt x="5853684" y="220218"/>
                      <a:pt x="5859113" y="214884"/>
                      <a:pt x="5861590" y="208788"/>
                    </a:cubicBezTo>
                    <a:cubicBezTo>
                      <a:pt x="5866829" y="195643"/>
                      <a:pt x="5874639" y="186118"/>
                      <a:pt x="5888355" y="181166"/>
                    </a:cubicBezTo>
                    <a:cubicBezTo>
                      <a:pt x="5892736" y="179642"/>
                      <a:pt x="5896737" y="176117"/>
                      <a:pt x="5900071" y="172784"/>
                    </a:cubicBezTo>
                    <a:cubicBezTo>
                      <a:pt x="5907215" y="165545"/>
                      <a:pt x="5913215" y="157067"/>
                      <a:pt x="5920740" y="150305"/>
                    </a:cubicBezTo>
                    <a:cubicBezTo>
                      <a:pt x="5939885" y="132874"/>
                      <a:pt x="5958840" y="115729"/>
                      <a:pt x="5969985" y="91345"/>
                    </a:cubicBezTo>
                    <a:cubicBezTo>
                      <a:pt x="5975413" y="79439"/>
                      <a:pt x="5981605" y="66485"/>
                      <a:pt x="5991130" y="58293"/>
                    </a:cubicBezTo>
                    <a:cubicBezTo>
                      <a:pt x="6003227" y="47911"/>
                      <a:pt x="6019133" y="42005"/>
                      <a:pt x="6033325" y="33909"/>
                    </a:cubicBezTo>
                    <a:cubicBezTo>
                      <a:pt x="6040469" y="29813"/>
                      <a:pt x="6047137" y="24860"/>
                      <a:pt x="6054376" y="20955"/>
                    </a:cubicBezTo>
                    <a:cubicBezTo>
                      <a:pt x="6067234" y="14097"/>
                      <a:pt x="6080379" y="7715"/>
                      <a:pt x="6095524" y="0"/>
                    </a:cubicBezTo>
                    <a:close/>
                  </a:path>
                </a:pathLst>
              </a:custGeom>
              <a:blipFill>
                <a:blip r:embed="rId2">
                  <a:alphaModFix amt="57000"/>
                </a:blip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5" name="Rubrik 4">
            <a:extLst>
              <a:ext uri="{FF2B5EF4-FFF2-40B4-BE49-F238E27FC236}">
                <a16:creationId xmlns:a16="http://schemas.microsoft.com/office/drawing/2014/main" id="{AFDD859F-120F-4BA8-B76C-6DEE640AE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120676"/>
            <a:ext cx="7021513" cy="230832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72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Värdet</a:t>
            </a:r>
            <a:r>
              <a:rPr lang="en-US" sz="7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72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för</a:t>
            </a:r>
            <a:r>
              <a:rPr lang="en-US" sz="7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72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verksamheten</a:t>
            </a:r>
            <a:endParaRPr lang="en-US" sz="72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8B328A98-E958-45A0-8B52-97C5E50DF1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5024" y="3809999"/>
            <a:ext cx="7025753" cy="1012778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4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9389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19B69E17-724E-4CB8-93EC-3A881EF9E3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5" r="34088" b="909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3DA2834-A7D3-4794-ADC6-1AC7719AE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 err="1"/>
              <a:t>Digitaliseringen</a:t>
            </a:r>
            <a:r>
              <a:rPr lang="en-US" sz="4800" dirty="0"/>
              <a:t> </a:t>
            </a:r>
            <a:r>
              <a:rPr lang="en-US" sz="4800" dirty="0" err="1"/>
              <a:t>kommer</a:t>
            </a:r>
            <a:r>
              <a:rPr lang="en-US" sz="4800" dirty="0"/>
              <a:t>…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3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4D4677D2-D5AC-4CF9-9EED-2B89D0A1C2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F695F69-7001-421E-98A8-E74156934A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C990E529-60FD-463F-9D13-64BA01EA27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8450"/>
          <a:stretch/>
        </p:blipFill>
        <p:spPr>
          <a:xfrm>
            <a:off x="6096010" y="10"/>
            <a:ext cx="6095999" cy="6857990"/>
          </a:xfrm>
          <a:custGeom>
            <a:avLst/>
            <a:gdLst/>
            <a:ahLst/>
            <a:cxnLst/>
            <a:rect l="l" t="t" r="r" b="b"/>
            <a:pathLst>
              <a:path w="6095999" h="6858000">
                <a:moveTo>
                  <a:pt x="0" y="0"/>
                </a:moveTo>
                <a:lnTo>
                  <a:pt x="6095999" y="0"/>
                </a:lnTo>
                <a:lnTo>
                  <a:pt x="6095999" y="6858000"/>
                </a:lnTo>
                <a:lnTo>
                  <a:pt x="0" y="6858000"/>
                </a:lnTo>
                <a:lnTo>
                  <a:pt x="0" y="6857999"/>
                </a:lnTo>
                <a:lnTo>
                  <a:pt x="4220980" y="6857999"/>
                </a:lnTo>
                <a:lnTo>
                  <a:pt x="4213164" y="6851010"/>
                </a:lnTo>
                <a:cubicBezTo>
                  <a:pt x="4181666" y="6825777"/>
                  <a:pt x="4066661" y="6744343"/>
                  <a:pt x="4062999" y="6737842"/>
                </a:cubicBezTo>
                <a:cubicBezTo>
                  <a:pt x="4024279" y="6693220"/>
                  <a:pt x="4060463" y="6731339"/>
                  <a:pt x="3994350" y="6686435"/>
                </a:cubicBezTo>
                <a:cubicBezTo>
                  <a:pt x="3947033" y="6670674"/>
                  <a:pt x="3899856" y="6566625"/>
                  <a:pt x="3859426" y="6512643"/>
                </a:cubicBezTo>
                <a:cubicBezTo>
                  <a:pt x="3843619" y="6494605"/>
                  <a:pt x="3819111" y="6476220"/>
                  <a:pt x="3795266" y="6469055"/>
                </a:cubicBezTo>
                <a:cubicBezTo>
                  <a:pt x="3772240" y="6479507"/>
                  <a:pt x="3769424" y="6446115"/>
                  <a:pt x="3752228" y="6440526"/>
                </a:cubicBezTo>
                <a:cubicBezTo>
                  <a:pt x="3742060" y="6447641"/>
                  <a:pt x="3719048" y="6424775"/>
                  <a:pt x="3716355" y="6414007"/>
                </a:cubicBezTo>
                <a:cubicBezTo>
                  <a:pt x="3729286" y="6392352"/>
                  <a:pt x="3629924" y="6387100"/>
                  <a:pt x="3629916" y="6370687"/>
                </a:cubicBezTo>
                <a:cubicBezTo>
                  <a:pt x="3600280" y="6362353"/>
                  <a:pt x="3495200" y="6368444"/>
                  <a:pt x="3479034" y="6339494"/>
                </a:cubicBezTo>
                <a:cubicBezTo>
                  <a:pt x="3420435" y="6317314"/>
                  <a:pt x="3345614" y="6290932"/>
                  <a:pt x="3319627" y="6285893"/>
                </a:cubicBezTo>
                <a:cubicBezTo>
                  <a:pt x="3282294" y="6327705"/>
                  <a:pt x="3185936" y="6185255"/>
                  <a:pt x="3075494" y="6164273"/>
                </a:cubicBezTo>
                <a:cubicBezTo>
                  <a:pt x="3059427" y="6166243"/>
                  <a:pt x="3051440" y="6164859"/>
                  <a:pt x="3050019" y="6153683"/>
                </a:cubicBezTo>
                <a:cubicBezTo>
                  <a:pt x="3016030" y="6146243"/>
                  <a:pt x="2991340" y="6114870"/>
                  <a:pt x="2963636" y="6123708"/>
                </a:cubicBezTo>
                <a:cubicBezTo>
                  <a:pt x="2928425" y="6105855"/>
                  <a:pt x="2947049" y="6092097"/>
                  <a:pt x="2914912" y="6078439"/>
                </a:cubicBezTo>
                <a:lnTo>
                  <a:pt x="2770812" y="6041758"/>
                </a:lnTo>
                <a:cubicBezTo>
                  <a:pt x="2750466" y="6034724"/>
                  <a:pt x="2729222" y="6014032"/>
                  <a:pt x="2708585" y="6007728"/>
                </a:cubicBezTo>
                <a:lnTo>
                  <a:pt x="2687072" y="6003931"/>
                </a:lnTo>
                <a:lnTo>
                  <a:pt x="2674457" y="5991515"/>
                </a:lnTo>
                <a:cubicBezTo>
                  <a:pt x="2668773" y="5988707"/>
                  <a:pt x="2661696" y="5988167"/>
                  <a:pt x="2652298" y="5991525"/>
                </a:cubicBezTo>
                <a:cubicBezTo>
                  <a:pt x="2634345" y="5986939"/>
                  <a:pt x="2583809" y="5969299"/>
                  <a:pt x="2566743" y="5963996"/>
                </a:cubicBezTo>
                <a:lnTo>
                  <a:pt x="2549903" y="5959709"/>
                </a:lnTo>
                <a:lnTo>
                  <a:pt x="2542177" y="5951723"/>
                </a:lnTo>
                <a:cubicBezTo>
                  <a:pt x="2529898" y="5945994"/>
                  <a:pt x="2498812" y="5935402"/>
                  <a:pt x="2476225" y="5925338"/>
                </a:cubicBezTo>
                <a:cubicBezTo>
                  <a:pt x="2457810" y="5911056"/>
                  <a:pt x="2433846" y="5899348"/>
                  <a:pt x="2406656" y="5891344"/>
                </a:cubicBezTo>
                <a:cubicBezTo>
                  <a:pt x="2400991" y="5896275"/>
                  <a:pt x="2393612" y="5885783"/>
                  <a:pt x="2389160" y="5883030"/>
                </a:cubicBezTo>
                <a:cubicBezTo>
                  <a:pt x="2387458" y="5886701"/>
                  <a:pt x="2375233" y="5885881"/>
                  <a:pt x="2372540" y="5881920"/>
                </a:cubicBezTo>
                <a:cubicBezTo>
                  <a:pt x="2293168" y="5849488"/>
                  <a:pt x="2325743" y="5894734"/>
                  <a:pt x="2283811" y="5862541"/>
                </a:cubicBezTo>
                <a:cubicBezTo>
                  <a:pt x="2275730" y="5859531"/>
                  <a:pt x="2268484" y="5859925"/>
                  <a:pt x="2261759" y="5861764"/>
                </a:cubicBezTo>
                <a:lnTo>
                  <a:pt x="2219265" y="5849327"/>
                </a:lnTo>
                <a:cubicBezTo>
                  <a:pt x="2203078" y="5842651"/>
                  <a:pt x="2185672" y="5837119"/>
                  <a:pt x="2167456" y="5832891"/>
                </a:cubicBezTo>
                <a:cubicBezTo>
                  <a:pt x="2161387" y="5839963"/>
                  <a:pt x="2149583" y="5826532"/>
                  <a:pt x="2143288" y="5823218"/>
                </a:cubicBezTo>
                <a:cubicBezTo>
                  <a:pt x="2141966" y="5828274"/>
                  <a:pt x="2126227" y="5828196"/>
                  <a:pt x="2121889" y="5823116"/>
                </a:cubicBezTo>
                <a:cubicBezTo>
                  <a:pt x="2013448" y="5786297"/>
                  <a:pt x="2065303" y="5844161"/>
                  <a:pt x="2004548" y="5804552"/>
                </a:cubicBezTo>
                <a:cubicBezTo>
                  <a:pt x="1993575" y="5801194"/>
                  <a:pt x="1984449" y="5802325"/>
                  <a:pt x="1976317" y="5805346"/>
                </a:cubicBezTo>
                <a:lnTo>
                  <a:pt x="1960968" y="5813703"/>
                </a:lnTo>
                <a:lnTo>
                  <a:pt x="1951886" y="5808313"/>
                </a:lnTo>
                <a:cubicBezTo>
                  <a:pt x="1914205" y="5801767"/>
                  <a:pt x="1900427" y="5810657"/>
                  <a:pt x="1881129" y="5796205"/>
                </a:cubicBezTo>
                <a:cubicBezTo>
                  <a:pt x="1847467" y="5788576"/>
                  <a:pt x="1808824" y="5783942"/>
                  <a:pt x="1778393" y="5776687"/>
                </a:cubicBezTo>
                <a:cubicBezTo>
                  <a:pt x="1764338" y="5756704"/>
                  <a:pt x="1721542" y="5761928"/>
                  <a:pt x="1698544" y="5752677"/>
                </a:cubicBezTo>
                <a:cubicBezTo>
                  <a:pt x="1688689" y="5744367"/>
                  <a:pt x="1680710" y="5741898"/>
                  <a:pt x="1667763" y="5746936"/>
                </a:cubicBezTo>
                <a:cubicBezTo>
                  <a:pt x="1622782" y="5706970"/>
                  <a:pt x="1636232" y="5740258"/>
                  <a:pt x="1589890" y="5720079"/>
                </a:cubicBezTo>
                <a:cubicBezTo>
                  <a:pt x="1550522" y="5700408"/>
                  <a:pt x="1504390" y="5684235"/>
                  <a:pt x="1470745" y="5647268"/>
                </a:cubicBezTo>
                <a:cubicBezTo>
                  <a:pt x="1465307" y="5637473"/>
                  <a:pt x="1447590" y="5631171"/>
                  <a:pt x="1431171" y="5633192"/>
                </a:cubicBezTo>
                <a:cubicBezTo>
                  <a:pt x="1428344" y="5633540"/>
                  <a:pt x="1425665" y="5634127"/>
                  <a:pt x="1423215" y="5634934"/>
                </a:cubicBezTo>
                <a:cubicBezTo>
                  <a:pt x="1404063" y="5609561"/>
                  <a:pt x="1384477" y="5616951"/>
                  <a:pt x="1377158" y="5600720"/>
                </a:cubicBezTo>
                <a:cubicBezTo>
                  <a:pt x="1337416" y="5587406"/>
                  <a:pt x="1299119" y="5594952"/>
                  <a:pt x="1292001" y="5580595"/>
                </a:cubicBezTo>
                <a:cubicBezTo>
                  <a:pt x="1270404" y="5577445"/>
                  <a:pt x="1236263" y="5586393"/>
                  <a:pt x="1224877" y="5570207"/>
                </a:cubicBezTo>
                <a:cubicBezTo>
                  <a:pt x="1218892" y="5580643"/>
                  <a:pt x="1203320" y="5557444"/>
                  <a:pt x="1188481" y="5562311"/>
                </a:cubicBezTo>
                <a:cubicBezTo>
                  <a:pt x="1177571" y="5566931"/>
                  <a:pt x="1170302" y="5560971"/>
                  <a:pt x="1160620" y="5558862"/>
                </a:cubicBezTo>
                <a:cubicBezTo>
                  <a:pt x="1146504" y="5561577"/>
                  <a:pt x="1106544" y="5545833"/>
                  <a:pt x="1097113" y="5537725"/>
                </a:cubicBezTo>
                <a:cubicBezTo>
                  <a:pt x="1076260" y="5511528"/>
                  <a:pt x="1012618" y="5517876"/>
                  <a:pt x="994944" y="5497522"/>
                </a:cubicBezTo>
                <a:cubicBezTo>
                  <a:pt x="987638" y="5493756"/>
                  <a:pt x="980141" y="5491480"/>
                  <a:pt x="972567" y="5490138"/>
                </a:cubicBezTo>
                <a:lnTo>
                  <a:pt x="927036" y="5488921"/>
                </a:lnTo>
                <a:lnTo>
                  <a:pt x="905198" y="5488488"/>
                </a:lnTo>
                <a:cubicBezTo>
                  <a:pt x="920127" y="5466532"/>
                  <a:pt x="847550" y="5479119"/>
                  <a:pt x="871473" y="5463326"/>
                </a:cubicBezTo>
                <a:cubicBezTo>
                  <a:pt x="835241" y="5455796"/>
                  <a:pt x="824844" y="5441869"/>
                  <a:pt x="787335" y="5431076"/>
                </a:cubicBezTo>
                <a:lnTo>
                  <a:pt x="646418" y="5398569"/>
                </a:lnTo>
                <a:cubicBezTo>
                  <a:pt x="594533" y="5378172"/>
                  <a:pt x="569175" y="5376706"/>
                  <a:pt x="522316" y="5365133"/>
                </a:cubicBezTo>
                <a:cubicBezTo>
                  <a:pt x="485699" y="5316148"/>
                  <a:pt x="451396" y="5327743"/>
                  <a:pt x="425051" y="5295085"/>
                </a:cubicBezTo>
                <a:cubicBezTo>
                  <a:pt x="373115" y="5280721"/>
                  <a:pt x="376598" y="5265782"/>
                  <a:pt x="318461" y="5265657"/>
                </a:cubicBezTo>
                <a:lnTo>
                  <a:pt x="266536" y="5232252"/>
                </a:lnTo>
                <a:cubicBezTo>
                  <a:pt x="254867" y="5225616"/>
                  <a:pt x="251642" y="5227516"/>
                  <a:pt x="248444" y="5225838"/>
                </a:cubicBezTo>
                <a:lnTo>
                  <a:pt x="247345" y="5222181"/>
                </a:lnTo>
                <a:lnTo>
                  <a:pt x="237345" y="5217023"/>
                </a:lnTo>
                <a:lnTo>
                  <a:pt x="219603" y="5204977"/>
                </a:lnTo>
                <a:lnTo>
                  <a:pt x="214443" y="5204489"/>
                </a:lnTo>
                <a:lnTo>
                  <a:pt x="184816" y="5189073"/>
                </a:lnTo>
                <a:lnTo>
                  <a:pt x="183534" y="5189699"/>
                </a:lnTo>
                <a:cubicBezTo>
                  <a:pt x="179981" y="5190754"/>
                  <a:pt x="176085" y="5190869"/>
                  <a:pt x="171363" y="5189023"/>
                </a:cubicBezTo>
                <a:cubicBezTo>
                  <a:pt x="165797" y="5204157"/>
                  <a:pt x="163531" y="5192594"/>
                  <a:pt x="150096" y="5185813"/>
                </a:cubicBezTo>
                <a:lnTo>
                  <a:pt x="59253" y="5172817"/>
                </a:lnTo>
                <a:lnTo>
                  <a:pt x="52526" y="5170052"/>
                </a:lnTo>
                <a:lnTo>
                  <a:pt x="52188" y="5170183"/>
                </a:lnTo>
                <a:cubicBezTo>
                  <a:pt x="50293" y="5169980"/>
                  <a:pt x="47917" y="5169219"/>
                  <a:pt x="44687" y="5167637"/>
                </a:cubicBezTo>
                <a:lnTo>
                  <a:pt x="40261" y="5165012"/>
                </a:lnTo>
                <a:lnTo>
                  <a:pt x="27209" y="5159648"/>
                </a:lnTo>
                <a:lnTo>
                  <a:pt x="21368" y="5159036"/>
                </a:lnTo>
                <a:lnTo>
                  <a:pt x="0" y="5158850"/>
                </a:lnTo>
                <a:close/>
              </a:path>
            </a:pathLst>
          </a:cu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C7AE9422-2A5E-4A1F-9007-AC4D5E2DE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818" y="5234320"/>
            <a:ext cx="6931319" cy="75221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…att stödja verksamheten bättre…</a:t>
            </a:r>
          </a:p>
        </p:txBody>
      </p:sp>
      <p:pic>
        <p:nvPicPr>
          <p:cNvPr id="5" name="Platshållare för innehåll 4" descr="En bild som visar utomhus&#10;&#10;Automatiskt genererad beskrivning">
            <a:extLst>
              <a:ext uri="{FF2B5EF4-FFF2-40B4-BE49-F238E27FC236}">
                <a16:creationId xmlns:a16="http://schemas.microsoft.com/office/drawing/2014/main" id="{11EC1F4E-1B10-4AC3-92D1-25711016E2E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06" b="-1"/>
          <a:stretch/>
        </p:blipFill>
        <p:spPr>
          <a:xfrm>
            <a:off x="-5388" y="10"/>
            <a:ext cx="6169518" cy="5158840"/>
          </a:xfrm>
          <a:custGeom>
            <a:avLst/>
            <a:gdLst/>
            <a:ahLst/>
            <a:cxnLst/>
            <a:rect l="l" t="t" r="r" b="b"/>
            <a:pathLst>
              <a:path w="6096000" h="5158850">
                <a:moveTo>
                  <a:pt x="0" y="0"/>
                </a:moveTo>
                <a:lnTo>
                  <a:pt x="6096000" y="0"/>
                </a:lnTo>
                <a:lnTo>
                  <a:pt x="6096000" y="5158850"/>
                </a:lnTo>
                <a:lnTo>
                  <a:pt x="5957305" y="5157644"/>
                </a:lnTo>
                <a:cubicBezTo>
                  <a:pt x="5920540" y="5151975"/>
                  <a:pt x="5887096" y="5153588"/>
                  <a:pt x="5857259" y="5143603"/>
                </a:cubicBezTo>
                <a:cubicBezTo>
                  <a:pt x="5843335" y="5146861"/>
                  <a:pt x="5830921" y="5147051"/>
                  <a:pt x="5821375" y="5137142"/>
                </a:cubicBezTo>
                <a:cubicBezTo>
                  <a:pt x="5786501" y="5134144"/>
                  <a:pt x="5775399" y="5144200"/>
                  <a:pt x="5755916" y="5131695"/>
                </a:cubicBezTo>
                <a:cubicBezTo>
                  <a:pt x="5732132" y="5146996"/>
                  <a:pt x="5732735" y="5139753"/>
                  <a:pt x="5725007" y="5132964"/>
                </a:cubicBezTo>
                <a:lnTo>
                  <a:pt x="5723810" y="5132374"/>
                </a:lnTo>
                <a:lnTo>
                  <a:pt x="5720531" y="5134578"/>
                </a:lnTo>
                <a:lnTo>
                  <a:pt x="5714795" y="5134902"/>
                </a:lnTo>
                <a:lnTo>
                  <a:pt x="5700142" y="5131655"/>
                </a:lnTo>
                <a:lnTo>
                  <a:pt x="5694799" y="5129754"/>
                </a:lnTo>
                <a:cubicBezTo>
                  <a:pt x="5691058" y="5128696"/>
                  <a:pt x="5688491" y="5128320"/>
                  <a:pt x="5686627" y="5128420"/>
                </a:cubicBezTo>
                <a:lnTo>
                  <a:pt x="5686371" y="5128603"/>
                </a:lnTo>
                <a:lnTo>
                  <a:pt x="5678819" y="5126929"/>
                </a:lnTo>
                <a:cubicBezTo>
                  <a:pt x="5666199" y="5123608"/>
                  <a:pt x="5654035" y="5119908"/>
                  <a:pt x="5642547" y="5116000"/>
                </a:cubicBezTo>
                <a:cubicBezTo>
                  <a:pt x="5629445" y="5126457"/>
                  <a:pt x="5588783" y="5104807"/>
                  <a:pt x="5587979" y="5128480"/>
                </a:cubicBezTo>
                <a:cubicBezTo>
                  <a:pt x="5572317" y="5123886"/>
                  <a:pt x="5564904" y="5112774"/>
                  <a:pt x="5566635" y="5128675"/>
                </a:cubicBezTo>
                <a:cubicBezTo>
                  <a:pt x="5561375" y="5127594"/>
                  <a:pt x="5557787" y="5128327"/>
                  <a:pt x="5554953" y="5129937"/>
                </a:cubicBezTo>
                <a:lnTo>
                  <a:pt x="5554039" y="5130763"/>
                </a:lnTo>
                <a:lnTo>
                  <a:pt x="5514254" y="5120517"/>
                </a:lnTo>
                <a:lnTo>
                  <a:pt x="5492156" y="5111382"/>
                </a:lnTo>
                <a:lnTo>
                  <a:pt x="5480446" y="5107855"/>
                </a:lnTo>
                <a:lnTo>
                  <a:pt x="5477744" y="5104402"/>
                </a:lnTo>
                <a:cubicBezTo>
                  <a:pt x="5474490" y="5102038"/>
                  <a:pt x="5469391" y="5100405"/>
                  <a:pt x="5460150" y="5100442"/>
                </a:cubicBezTo>
                <a:lnTo>
                  <a:pt x="5457901" y="5100914"/>
                </a:lnTo>
                <a:lnTo>
                  <a:pt x="5444243" y="5094201"/>
                </a:lnTo>
                <a:cubicBezTo>
                  <a:pt x="5439994" y="5091441"/>
                  <a:pt x="5436419" y="5088231"/>
                  <a:pt x="5433825" y="5084410"/>
                </a:cubicBezTo>
                <a:cubicBezTo>
                  <a:pt x="5379443" y="5093528"/>
                  <a:pt x="5336110" y="5069767"/>
                  <a:pt x="5280996" y="5063773"/>
                </a:cubicBezTo>
                <a:cubicBezTo>
                  <a:pt x="5250806" y="5055129"/>
                  <a:pt x="5168599" y="5059471"/>
                  <a:pt x="5161582" y="5030966"/>
                </a:cubicBezTo>
                <a:cubicBezTo>
                  <a:pt x="5121870" y="5022662"/>
                  <a:pt x="5095637" y="5020496"/>
                  <a:pt x="5042717" y="5013952"/>
                </a:cubicBezTo>
                <a:cubicBezTo>
                  <a:pt x="4991136" y="4983679"/>
                  <a:pt x="4902283" y="4990567"/>
                  <a:pt x="4840514" y="4970468"/>
                </a:cubicBezTo>
                <a:cubicBezTo>
                  <a:pt x="4799904" y="4987615"/>
                  <a:pt x="4824087" y="4969531"/>
                  <a:pt x="4786778" y="4967817"/>
                </a:cubicBezTo>
                <a:cubicBezTo>
                  <a:pt x="4801901" y="4948343"/>
                  <a:pt x="4739845" y="4972374"/>
                  <a:pt x="4743741" y="4948216"/>
                </a:cubicBezTo>
                <a:cubicBezTo>
                  <a:pt x="4736829" y="4948670"/>
                  <a:pt x="4730010" y="4949869"/>
                  <a:pt x="4723136" y="4951257"/>
                </a:cubicBezTo>
                <a:lnTo>
                  <a:pt x="4719535" y="4951970"/>
                </a:lnTo>
                <a:lnTo>
                  <a:pt x="4706143" y="4950704"/>
                </a:lnTo>
                <a:lnTo>
                  <a:pt x="4701098" y="4955500"/>
                </a:lnTo>
                <a:lnTo>
                  <a:pt x="4680034" y="4957289"/>
                </a:lnTo>
                <a:cubicBezTo>
                  <a:pt x="4672339" y="4957161"/>
                  <a:pt x="4664292" y="4956094"/>
                  <a:pt x="4655741" y="4953520"/>
                </a:cubicBezTo>
                <a:cubicBezTo>
                  <a:pt x="4636359" y="4940479"/>
                  <a:pt x="4599701" y="4946454"/>
                  <a:pt x="4569298" y="4940691"/>
                </a:cubicBezTo>
                <a:lnTo>
                  <a:pt x="4555978" y="4935439"/>
                </a:lnTo>
                <a:lnTo>
                  <a:pt x="4508950" y="4932725"/>
                </a:lnTo>
                <a:cubicBezTo>
                  <a:pt x="4495669" y="4931511"/>
                  <a:pt x="4482007" y="4929765"/>
                  <a:pt x="4467838" y="4927057"/>
                </a:cubicBezTo>
                <a:lnTo>
                  <a:pt x="4441949" y="4920349"/>
                </a:lnTo>
                <a:lnTo>
                  <a:pt x="4394719" y="4912853"/>
                </a:lnTo>
                <a:lnTo>
                  <a:pt x="4356810" y="4916186"/>
                </a:lnTo>
                <a:lnTo>
                  <a:pt x="4222145" y="4920166"/>
                </a:lnTo>
                <a:cubicBezTo>
                  <a:pt x="4202488" y="4924963"/>
                  <a:pt x="4184742" y="4944595"/>
                  <a:pt x="4160481" y="4934555"/>
                </a:cubicBezTo>
                <a:cubicBezTo>
                  <a:pt x="4165854" y="4945670"/>
                  <a:pt x="4131661" y="4931019"/>
                  <a:pt x="4124879" y="4940397"/>
                </a:cubicBezTo>
                <a:cubicBezTo>
                  <a:pt x="4120895" y="4948198"/>
                  <a:pt x="4109593" y="4945570"/>
                  <a:pt x="4100114" y="4947117"/>
                </a:cubicBezTo>
                <a:cubicBezTo>
                  <a:pt x="4091835" y="4954382"/>
                  <a:pt x="4045978" y="4954676"/>
                  <a:pt x="4030957" y="4950944"/>
                </a:cubicBezTo>
                <a:cubicBezTo>
                  <a:pt x="3989825" y="4935537"/>
                  <a:pt x="3946860" y="4963196"/>
                  <a:pt x="3913764" y="4951738"/>
                </a:cubicBezTo>
                <a:cubicBezTo>
                  <a:pt x="3904534" y="4951024"/>
                  <a:pt x="3896577" y="4951663"/>
                  <a:pt x="3889457" y="4953140"/>
                </a:cubicBezTo>
                <a:lnTo>
                  <a:pt x="3871115" y="4959252"/>
                </a:lnTo>
                <a:lnTo>
                  <a:pt x="3869086" y="4964946"/>
                </a:lnTo>
                <a:lnTo>
                  <a:pt x="3856124" y="4966504"/>
                </a:lnTo>
                <a:lnTo>
                  <a:pt x="3835967" y="4975175"/>
                </a:lnTo>
                <a:cubicBezTo>
                  <a:pt x="3826465" y="4950975"/>
                  <a:pt x="3782586" y="4987146"/>
                  <a:pt x="3785910" y="4965148"/>
                </a:cubicBezTo>
                <a:cubicBezTo>
                  <a:pt x="3750785" y="4971249"/>
                  <a:pt x="3699033" y="4952693"/>
                  <a:pt x="3671085" y="4977741"/>
                </a:cubicBezTo>
                <a:cubicBezTo>
                  <a:pt x="3621255" y="4982620"/>
                  <a:pt x="3562637" y="4994206"/>
                  <a:pt x="3486928" y="4994420"/>
                </a:cubicBezTo>
                <a:cubicBezTo>
                  <a:pt x="3446030" y="4994640"/>
                  <a:pt x="3343460" y="4976299"/>
                  <a:pt x="3280956" y="4975036"/>
                </a:cubicBezTo>
                <a:cubicBezTo>
                  <a:pt x="3227193" y="4980695"/>
                  <a:pt x="3256481" y="4973778"/>
                  <a:pt x="3211563" y="4993919"/>
                </a:cubicBezTo>
                <a:cubicBezTo>
                  <a:pt x="3207119" y="4990757"/>
                  <a:pt x="3170070" y="4988394"/>
                  <a:pt x="3164681" y="4986606"/>
                </a:cubicBezTo>
                <a:lnTo>
                  <a:pt x="3127171" y="4979411"/>
                </a:lnTo>
                <a:lnTo>
                  <a:pt x="3096889" y="4976795"/>
                </a:lnTo>
                <a:cubicBezTo>
                  <a:pt x="3088441" y="4978753"/>
                  <a:pt x="3082883" y="4978233"/>
                  <a:pt x="3078620" y="4976620"/>
                </a:cubicBezTo>
                <a:lnTo>
                  <a:pt x="3074275" y="4973840"/>
                </a:lnTo>
                <a:lnTo>
                  <a:pt x="3036436" y="4968613"/>
                </a:lnTo>
                <a:lnTo>
                  <a:pt x="3031995" y="4969990"/>
                </a:lnTo>
                <a:lnTo>
                  <a:pt x="2994028" y="4967956"/>
                </a:lnTo>
                <a:cubicBezTo>
                  <a:pt x="2992299" y="4970105"/>
                  <a:pt x="2989407" y="4971561"/>
                  <a:pt x="2984001" y="4971609"/>
                </a:cubicBezTo>
                <a:cubicBezTo>
                  <a:pt x="2994191" y="4986644"/>
                  <a:pt x="2981386" y="4977427"/>
                  <a:pt x="2964542" y="4976237"/>
                </a:cubicBezTo>
                <a:cubicBezTo>
                  <a:pt x="2976613" y="4999323"/>
                  <a:pt x="2927627" y="4986817"/>
                  <a:pt x="2921274" y="4999668"/>
                </a:cubicBezTo>
                <a:cubicBezTo>
                  <a:pt x="2908629" y="4998274"/>
                  <a:pt x="2895476" y="4997220"/>
                  <a:pt x="2882111" y="4996632"/>
                </a:cubicBezTo>
                <a:lnTo>
                  <a:pt x="2874282" y="4996582"/>
                </a:lnTo>
                <a:cubicBezTo>
                  <a:pt x="2874237" y="4996658"/>
                  <a:pt x="2874193" y="4996735"/>
                  <a:pt x="2874147" y="4996812"/>
                </a:cubicBezTo>
                <a:cubicBezTo>
                  <a:pt x="2872492" y="4997296"/>
                  <a:pt x="2869935" y="4997466"/>
                  <a:pt x="2865932" y="4997221"/>
                </a:cubicBezTo>
                <a:lnTo>
                  <a:pt x="2860008" y="4996489"/>
                </a:lnTo>
                <a:lnTo>
                  <a:pt x="2844819" y="4996392"/>
                </a:lnTo>
                <a:lnTo>
                  <a:pt x="2839735" y="4997900"/>
                </a:lnTo>
                <a:lnTo>
                  <a:pt x="2837922" y="5000718"/>
                </a:lnTo>
                <a:lnTo>
                  <a:pt x="2836507" y="5000394"/>
                </a:lnTo>
                <a:cubicBezTo>
                  <a:pt x="2825749" y="4995427"/>
                  <a:pt x="2822382" y="4988291"/>
                  <a:pt x="2808859" y="5008050"/>
                </a:cubicBezTo>
                <a:cubicBezTo>
                  <a:pt x="2784233" y="4999995"/>
                  <a:pt x="2779499" y="5012041"/>
                  <a:pt x="2745907" y="5016391"/>
                </a:cubicBezTo>
                <a:cubicBezTo>
                  <a:pt x="2731796" y="5008784"/>
                  <a:pt x="2720518" y="5011549"/>
                  <a:pt x="2709519" y="5017601"/>
                </a:cubicBezTo>
                <a:cubicBezTo>
                  <a:pt x="2676766" y="5014138"/>
                  <a:pt x="2646981" y="5022656"/>
                  <a:pt x="2610212" y="5024813"/>
                </a:cubicBezTo>
                <a:cubicBezTo>
                  <a:pt x="2570359" y="5014992"/>
                  <a:pt x="2550109" y="5032793"/>
                  <a:pt x="2510814" y="5035020"/>
                </a:cubicBezTo>
                <a:cubicBezTo>
                  <a:pt x="2476639" y="5017991"/>
                  <a:pt x="2482834" y="5049980"/>
                  <a:pt x="2462736" y="5056754"/>
                </a:cubicBezTo>
                <a:lnTo>
                  <a:pt x="2457050" y="5057379"/>
                </a:lnTo>
                <a:lnTo>
                  <a:pt x="2442184" y="5054901"/>
                </a:lnTo>
                <a:lnTo>
                  <a:pt x="2436703" y="5053277"/>
                </a:lnTo>
                <a:cubicBezTo>
                  <a:pt x="2432888" y="5052418"/>
                  <a:pt x="2430299" y="5052175"/>
                  <a:pt x="2428451" y="5052373"/>
                </a:cubicBezTo>
                <a:lnTo>
                  <a:pt x="2420551" y="5051292"/>
                </a:lnTo>
                <a:cubicBezTo>
                  <a:pt x="2407700" y="5048633"/>
                  <a:pt x="2395274" y="5045570"/>
                  <a:pt x="2383501" y="5042264"/>
                </a:cubicBezTo>
                <a:cubicBezTo>
                  <a:pt x="2362992" y="5043848"/>
                  <a:pt x="2317884" y="5059023"/>
                  <a:pt x="2297493" y="5060796"/>
                </a:cubicBezTo>
                <a:lnTo>
                  <a:pt x="2261156" y="5052905"/>
                </a:lnTo>
                <a:lnTo>
                  <a:pt x="2200581" y="5036274"/>
                </a:lnTo>
                <a:lnTo>
                  <a:pt x="2198380" y="5036861"/>
                </a:lnTo>
                <a:lnTo>
                  <a:pt x="2116066" y="5030866"/>
                </a:lnTo>
                <a:cubicBezTo>
                  <a:pt x="2111600" y="5028328"/>
                  <a:pt x="2059664" y="5017338"/>
                  <a:pt x="2056754" y="5013653"/>
                </a:cubicBezTo>
                <a:cubicBezTo>
                  <a:pt x="2003393" y="5025622"/>
                  <a:pt x="1998298" y="5020073"/>
                  <a:pt x="1942916" y="5016969"/>
                </a:cubicBezTo>
                <a:cubicBezTo>
                  <a:pt x="1882138" y="5005950"/>
                  <a:pt x="1836966" y="4987831"/>
                  <a:pt x="1796717" y="4981610"/>
                </a:cubicBezTo>
                <a:cubicBezTo>
                  <a:pt x="1724075" y="4970499"/>
                  <a:pt x="1636218" y="4947449"/>
                  <a:pt x="1583222" y="4942334"/>
                </a:cubicBezTo>
                <a:cubicBezTo>
                  <a:pt x="1544265" y="4961611"/>
                  <a:pt x="1556109" y="4938719"/>
                  <a:pt x="1518821" y="4938963"/>
                </a:cubicBezTo>
                <a:cubicBezTo>
                  <a:pt x="1497291" y="4936197"/>
                  <a:pt x="1483221" y="4927794"/>
                  <a:pt x="1471837" y="4925740"/>
                </a:cubicBezTo>
                <a:lnTo>
                  <a:pt x="1450515" y="4926642"/>
                </a:lnTo>
                <a:lnTo>
                  <a:pt x="1437078" y="4926078"/>
                </a:lnTo>
                <a:lnTo>
                  <a:pt x="1432462" y="4931139"/>
                </a:lnTo>
                <a:lnTo>
                  <a:pt x="1411645" y="4934032"/>
                </a:lnTo>
                <a:cubicBezTo>
                  <a:pt x="1384856" y="4931153"/>
                  <a:pt x="1306656" y="4918434"/>
                  <a:pt x="1271729" y="4913863"/>
                </a:cubicBezTo>
                <a:cubicBezTo>
                  <a:pt x="1258697" y="4907976"/>
                  <a:pt x="1213546" y="4901042"/>
                  <a:pt x="1202076" y="4906608"/>
                </a:cubicBezTo>
                <a:cubicBezTo>
                  <a:pt x="1192059" y="4906580"/>
                  <a:pt x="1182171" y="4902320"/>
                  <a:pt x="1174670" y="4909064"/>
                </a:cubicBezTo>
                <a:cubicBezTo>
                  <a:pt x="1163701" y="4916862"/>
                  <a:pt x="1136874" y="4897641"/>
                  <a:pt x="1137035" y="4908989"/>
                </a:cubicBezTo>
                <a:cubicBezTo>
                  <a:pt x="1117838" y="4895687"/>
                  <a:pt x="1091386" y="4911450"/>
                  <a:pt x="1069882" y="4912892"/>
                </a:cubicBezTo>
                <a:cubicBezTo>
                  <a:pt x="1055589" y="4900472"/>
                  <a:pt x="1024570" y="4915744"/>
                  <a:pt x="980935" y="4911119"/>
                </a:cubicBezTo>
                <a:cubicBezTo>
                  <a:pt x="947614" y="4906556"/>
                  <a:pt x="913224" y="4897403"/>
                  <a:pt x="869960" y="4885518"/>
                </a:cubicBezTo>
                <a:cubicBezTo>
                  <a:pt x="819114" y="4856727"/>
                  <a:pt x="768074" y="4850663"/>
                  <a:pt x="721345" y="4839806"/>
                </a:cubicBezTo>
                <a:cubicBezTo>
                  <a:pt x="667944" y="4829906"/>
                  <a:pt x="698286" y="4859338"/>
                  <a:pt x="635428" y="4830000"/>
                </a:cubicBezTo>
                <a:cubicBezTo>
                  <a:pt x="626286" y="4837571"/>
                  <a:pt x="617638" y="4836842"/>
                  <a:pt x="604106" y="4830842"/>
                </a:cubicBezTo>
                <a:cubicBezTo>
                  <a:pt x="583276" y="4833091"/>
                  <a:pt x="539859" y="4845979"/>
                  <a:pt x="510451" y="4843485"/>
                </a:cubicBezTo>
                <a:cubicBezTo>
                  <a:pt x="489781" y="4840800"/>
                  <a:pt x="443867" y="4818678"/>
                  <a:pt x="427656" y="4815877"/>
                </a:cubicBezTo>
                <a:cubicBezTo>
                  <a:pt x="424088" y="4817297"/>
                  <a:pt x="419580" y="4820561"/>
                  <a:pt x="413184" y="4826676"/>
                </a:cubicBezTo>
                <a:cubicBezTo>
                  <a:pt x="387673" y="4816699"/>
                  <a:pt x="379855" y="4828170"/>
                  <a:pt x="341772" y="4829671"/>
                </a:cubicBezTo>
                <a:cubicBezTo>
                  <a:pt x="327795" y="4821005"/>
                  <a:pt x="314729" y="4822794"/>
                  <a:pt x="301266" y="4827842"/>
                </a:cubicBezTo>
                <a:cubicBezTo>
                  <a:pt x="265781" y="4821714"/>
                  <a:pt x="231017" y="4827635"/>
                  <a:pt x="189886" y="4826710"/>
                </a:cubicBezTo>
                <a:cubicBezTo>
                  <a:pt x="147910" y="4813727"/>
                  <a:pt x="121702" y="4829584"/>
                  <a:pt x="77762" y="4828518"/>
                </a:cubicBezTo>
                <a:cubicBezTo>
                  <a:pt x="38733" y="4806108"/>
                  <a:pt x="44308" y="4851138"/>
                  <a:pt x="8164" y="4846203"/>
                </a:cubicBezTo>
                <a:lnTo>
                  <a:pt x="0" y="4843648"/>
                </a:lnTo>
                <a:lnTo>
                  <a:pt x="0" y="408068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9818424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A366CCC-09A1-4C41-AD9B-AC4B4C3F5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…om vi gör det rätt!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A0F5D70-81C4-41F1-8E5C-FBCDB09D91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Värde uppstår när vi har balans mellan:</a:t>
            </a:r>
          </a:p>
          <a:p>
            <a:pPr lvl="1"/>
            <a:r>
              <a:rPr lang="sv-SE" dirty="0"/>
              <a:t>Juridik</a:t>
            </a:r>
          </a:p>
          <a:p>
            <a:pPr lvl="1"/>
            <a:r>
              <a:rPr lang="sv-SE" dirty="0"/>
              <a:t>Säkerhet</a:t>
            </a:r>
          </a:p>
          <a:p>
            <a:pPr lvl="1"/>
            <a:r>
              <a:rPr lang="sv-SE" dirty="0"/>
              <a:t>Effektivitet</a:t>
            </a:r>
          </a:p>
          <a:p>
            <a:pPr lvl="1"/>
            <a:r>
              <a:rPr lang="sv-SE" dirty="0"/>
              <a:t>Arbetsglädje</a:t>
            </a:r>
          </a:p>
          <a:p>
            <a:pPr lvl="1"/>
            <a:r>
              <a:rPr lang="sv-SE" dirty="0"/>
              <a:t>Invånarens behov</a:t>
            </a:r>
          </a:p>
          <a:p>
            <a:pPr lvl="1"/>
            <a:endParaRPr lang="sv-SE" dirty="0"/>
          </a:p>
        </p:txBody>
      </p:sp>
      <p:pic>
        <p:nvPicPr>
          <p:cNvPr id="5" name="Bildobjekt 4" descr="En bild som visar whiteboardtavla&#10;&#10;Automatiskt genererad beskrivning">
            <a:extLst>
              <a:ext uri="{FF2B5EF4-FFF2-40B4-BE49-F238E27FC236}">
                <a16:creationId xmlns:a16="http://schemas.microsoft.com/office/drawing/2014/main" id="{5809F2BE-C513-4055-9212-7D5AD0AD9F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120" y="2233301"/>
            <a:ext cx="4240680" cy="2171827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5C0628F4-078B-445B-A7EA-67CDAF5FF7C7}"/>
              </a:ext>
            </a:extLst>
          </p:cNvPr>
          <p:cNvSpPr/>
          <p:nvPr/>
        </p:nvSpPr>
        <p:spPr>
          <a:xfrm>
            <a:off x="0" y="5392808"/>
            <a:ext cx="12192000" cy="1325563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E218C65-27F4-4266-B8DB-184D1DC8DD25}"/>
              </a:ext>
            </a:extLst>
          </p:cNvPr>
          <p:cNvSpPr/>
          <p:nvPr/>
        </p:nvSpPr>
        <p:spPr>
          <a:xfrm>
            <a:off x="0" y="5468665"/>
            <a:ext cx="12192000" cy="1174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C2FD5203-FDCF-4730-8E53-52B85213D804}"/>
              </a:ext>
            </a:extLst>
          </p:cNvPr>
          <p:cNvSpPr/>
          <p:nvPr/>
        </p:nvSpPr>
        <p:spPr>
          <a:xfrm>
            <a:off x="0" y="5526538"/>
            <a:ext cx="12192000" cy="105810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Rubrik 1">
            <a:extLst>
              <a:ext uri="{FF2B5EF4-FFF2-40B4-BE49-F238E27FC236}">
                <a16:creationId xmlns:a16="http://schemas.microsoft.com/office/drawing/2014/main" id="{64DF6DD3-83C5-4458-A4FF-953B51DB2EA3}"/>
              </a:ext>
            </a:extLst>
          </p:cNvPr>
          <p:cNvSpPr txBox="1">
            <a:spLocks/>
          </p:cNvSpPr>
          <p:nvPr/>
        </p:nvSpPr>
        <p:spPr>
          <a:xfrm>
            <a:off x="581891" y="5392808"/>
            <a:ext cx="1143089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Det är lättare att balansera det som är beskrivet</a:t>
            </a:r>
            <a:endParaRPr lang="sv-S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653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09160" cy="6858000"/>
          </a:xfrm>
          <a:prstGeom prst="rect">
            <a:avLst/>
          </a:prstGeom>
          <a:solidFill>
            <a:schemeClr val="tx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284331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B89801F-A5EA-424D-82D5-6D42442EC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640080"/>
            <a:ext cx="3282696" cy="5257800"/>
          </a:xfrm>
        </p:spPr>
        <p:txBody>
          <a:bodyPr>
            <a:normAutofit/>
          </a:bodyPr>
          <a:lstStyle/>
          <a:p>
            <a:r>
              <a:rPr lang="sv-SE">
                <a:solidFill>
                  <a:schemeClr val="bg1"/>
                </a:solidFill>
              </a:rPr>
              <a:t>Hur säkerställer vi att vi får värde???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8DB8B99-7F22-4F3A-AC7E-B6DFE9C1D4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8384" y="640081"/>
            <a:ext cx="6024654" cy="5891348"/>
          </a:xfrm>
        </p:spPr>
        <p:txBody>
          <a:bodyPr anchor="ctr">
            <a:normAutofit/>
          </a:bodyPr>
          <a:lstStyle/>
          <a:p>
            <a:r>
              <a:rPr lang="sv-SE" sz="2400" dirty="0"/>
              <a:t>Digitaliseringen är en förändringsresa</a:t>
            </a:r>
          </a:p>
          <a:p>
            <a:r>
              <a:rPr lang="sv-SE" sz="2400" dirty="0"/>
              <a:t>Förändringen påverkas av (och är beroende av) flera intressenter</a:t>
            </a:r>
          </a:p>
          <a:p>
            <a:r>
              <a:rPr lang="sv-SE" sz="2400" dirty="0"/>
              <a:t>Många kompetenser är inblandade</a:t>
            </a:r>
          </a:p>
          <a:p>
            <a:r>
              <a:rPr lang="sv-SE" sz="2400" dirty="0"/>
              <a:t>Flera förändringar sker parallellt</a:t>
            </a:r>
          </a:p>
          <a:p>
            <a:r>
              <a:rPr lang="sv-SE" sz="2400" dirty="0"/>
              <a:t>Missuppfattningar av olika slag kommer att förekomma under resan</a:t>
            </a:r>
          </a:p>
          <a:p>
            <a:endParaRPr lang="sv-SE" sz="2400" dirty="0"/>
          </a:p>
          <a:p>
            <a:endParaRPr lang="sv-SE" sz="2400" dirty="0"/>
          </a:p>
          <a:p>
            <a:endParaRPr lang="sv-SE" sz="2400" dirty="0"/>
          </a:p>
          <a:p>
            <a:r>
              <a:rPr lang="sv-SE" sz="2400" dirty="0"/>
              <a:t>Involvering av rätt </a:t>
            </a:r>
            <a:r>
              <a:rPr lang="sv-SE" sz="2400" b="1" dirty="0"/>
              <a:t>intressenter</a:t>
            </a:r>
            <a:r>
              <a:rPr lang="sv-SE" sz="2400" dirty="0"/>
              <a:t> och nyttjande av rätt kompetenser ökar förutsättningarna</a:t>
            </a:r>
          </a:p>
          <a:p>
            <a:r>
              <a:rPr lang="sv-SE" sz="2400" dirty="0"/>
              <a:t>Bra beskrivningar som dessutom hänger ihop är ett bra stöd när flera parter är involverade</a:t>
            </a:r>
          </a:p>
          <a:p>
            <a:endParaRPr lang="sv-SE" sz="2400" dirty="0"/>
          </a:p>
        </p:txBody>
      </p:sp>
      <p:sp>
        <p:nvSpPr>
          <p:cNvPr id="4" name="Rektangel: rundade hörn 3">
            <a:extLst>
              <a:ext uri="{FF2B5EF4-FFF2-40B4-BE49-F238E27FC236}">
                <a16:creationId xmlns:a16="http://schemas.microsoft.com/office/drawing/2014/main" id="{94D48F87-B8F5-49CB-AF43-64D943FC3D6D}"/>
              </a:ext>
            </a:extLst>
          </p:cNvPr>
          <p:cNvSpPr/>
          <p:nvPr/>
        </p:nvSpPr>
        <p:spPr>
          <a:xfrm>
            <a:off x="5094514" y="4702629"/>
            <a:ext cx="6553200" cy="1665514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29203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Platshållare för innehåll 6">
            <a:extLst>
              <a:ext uri="{FF2B5EF4-FFF2-40B4-BE49-F238E27FC236}">
                <a16:creationId xmlns:a16="http://schemas.microsoft.com/office/drawing/2014/main" id="{27C17C60-9C03-4341-A907-C7E6C61AE959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78548731"/>
              </p:ext>
            </p:extLst>
          </p:nvPr>
        </p:nvGraphicFramePr>
        <p:xfrm>
          <a:off x="174674" y="69792"/>
          <a:ext cx="11842652" cy="6187330"/>
        </p:xfrm>
        <a:graphic>
          <a:graphicData uri="http://schemas.openxmlformats.org/drawingml/2006/table">
            <a:tbl>
              <a:tblPr/>
              <a:tblGrid>
                <a:gridCol w="3680005">
                  <a:extLst>
                    <a:ext uri="{9D8B030D-6E8A-4147-A177-3AD203B41FA5}">
                      <a16:colId xmlns:a16="http://schemas.microsoft.com/office/drawing/2014/main" val="1797640299"/>
                    </a:ext>
                  </a:extLst>
                </a:gridCol>
                <a:gridCol w="8162647">
                  <a:extLst>
                    <a:ext uri="{9D8B030D-6E8A-4147-A177-3AD203B41FA5}">
                      <a16:colId xmlns:a16="http://schemas.microsoft.com/office/drawing/2014/main" val="319684586"/>
                    </a:ext>
                  </a:extLst>
                </a:gridCol>
              </a:tblGrid>
              <a:tr h="295873">
                <a:tc>
                  <a:txBody>
                    <a:bodyPr/>
                    <a:lstStyle/>
                    <a:p>
                      <a:pPr algn="l" fontAlgn="t"/>
                      <a:r>
                        <a:rPr lang="sv-SE" sz="1600" b="1">
                          <a:effectLst/>
                        </a:rPr>
                        <a:t>Intressent</a:t>
                      </a:r>
                      <a:endParaRPr lang="sv-SE" sz="1600" b="0">
                        <a:effectLst/>
                      </a:endParaRPr>
                    </a:p>
                  </a:txBody>
                  <a:tcPr marL="27088" marR="27088" marT="27088" marB="27088">
                    <a:lnL w="762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1600" b="1" dirty="0">
                          <a:effectLst/>
                        </a:rPr>
                        <a:t>Intresse</a:t>
                      </a:r>
                      <a:endParaRPr lang="sv-SE" sz="1600" b="0" dirty="0">
                        <a:effectLst/>
                      </a:endParaRPr>
                    </a:p>
                  </a:txBody>
                  <a:tcPr marL="27088" marR="27088" marT="27088" marB="27088">
                    <a:lnL w="762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07971"/>
                  </a:ext>
                </a:extLst>
              </a:tr>
              <a:tr h="1037104">
                <a:tc>
                  <a:txBody>
                    <a:bodyPr/>
                    <a:lstStyle/>
                    <a:p>
                      <a:pPr algn="l" fontAlgn="t"/>
                      <a:r>
                        <a:rPr lang="sv-SE" sz="1600" b="0">
                          <a:effectLst/>
                        </a:rPr>
                        <a:t>Strateger (IT och verksamhet)</a:t>
                      </a:r>
                    </a:p>
                  </a:txBody>
                  <a:tcPr marL="27088" marR="27088" marT="27088" marB="27088">
                    <a:lnL w="762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Font typeface="Arial" panose="020B0604020202020204" pitchFamily="34" charset="0"/>
                        <a:buChar char="•"/>
                      </a:pPr>
                      <a:r>
                        <a:rPr lang="sv-SE" sz="1600" b="0">
                          <a:effectLst/>
                        </a:rPr>
                        <a:t>Används för att beskriva nuläge och nylägen för verksamheten på strategisk nivå</a:t>
                      </a:r>
                    </a:p>
                    <a:p>
                      <a:pPr algn="l" fontAlgn="t">
                        <a:buFont typeface="Arial" panose="020B0604020202020204" pitchFamily="34" charset="0"/>
                        <a:buChar char="•"/>
                      </a:pPr>
                      <a:r>
                        <a:rPr lang="sv-SE" sz="1600" b="0">
                          <a:effectLst/>
                        </a:rPr>
                        <a:t>Förmågekartan ger en gemensam bild av vad verksamheten behöver kunna som kan delas mellan alla intressenter.</a:t>
                      </a:r>
                    </a:p>
                  </a:txBody>
                  <a:tcPr marL="27088" marR="27088" marT="27088" marB="27088">
                    <a:lnL w="762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0099480"/>
                  </a:ext>
                </a:extLst>
              </a:tr>
              <a:tr h="1328564">
                <a:tc>
                  <a:txBody>
                    <a:bodyPr/>
                    <a:lstStyle/>
                    <a:p>
                      <a:pPr algn="l" fontAlgn="t"/>
                      <a:r>
                        <a:rPr lang="sv-SE" sz="1600" b="0" dirty="0">
                          <a:effectLst/>
                        </a:rPr>
                        <a:t>Ledning och direktörer, exempelvis kommundirektör, regiondirektör, generaldirektör, verkställande direktör, CIO.</a:t>
                      </a:r>
                    </a:p>
                  </a:txBody>
                  <a:tcPr marL="27088" marR="27088" marT="27088" marB="27088">
                    <a:lnL w="762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Font typeface="Arial" panose="020B0604020202020204" pitchFamily="34" charset="0"/>
                        <a:buChar char="•"/>
                      </a:pPr>
                      <a:r>
                        <a:rPr lang="sv-SE" sz="1600" b="0" dirty="0">
                          <a:effectLst/>
                        </a:rPr>
                        <a:t>Ägare av förmågekartan, i sin helhet eller till del.</a:t>
                      </a:r>
                    </a:p>
                    <a:p>
                      <a:pPr algn="l" fontAlgn="t">
                        <a:buFont typeface="Arial" panose="020B0604020202020204" pitchFamily="34" charset="0"/>
                        <a:buChar char="•"/>
                      </a:pPr>
                      <a:r>
                        <a:rPr lang="sv-SE" sz="1600" b="0" dirty="0">
                          <a:effectLst/>
                        </a:rPr>
                        <a:t>Är del av underlag till utvecklingsplanering och målsättning.</a:t>
                      </a:r>
                    </a:p>
                    <a:p>
                      <a:pPr algn="l" fontAlgn="t">
                        <a:buFont typeface="Arial" panose="020B0604020202020204" pitchFamily="34" charset="0"/>
                        <a:buChar char="•"/>
                      </a:pPr>
                      <a:r>
                        <a:rPr lang="sv-SE" sz="1600" b="0" dirty="0">
                          <a:effectLst/>
                        </a:rPr>
                        <a:t>Används för att visualisera och kommunicera nuvarande tillstånd och önskat framtida tillstånd på förmågenivå</a:t>
                      </a:r>
                    </a:p>
                  </a:txBody>
                  <a:tcPr marL="27088" marR="27088" marT="27088" marB="27088">
                    <a:lnL w="762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7498255"/>
                  </a:ext>
                </a:extLst>
              </a:tr>
              <a:tr h="610615">
                <a:tc>
                  <a:txBody>
                    <a:bodyPr/>
                    <a:lstStyle/>
                    <a:p>
                      <a:pPr algn="l" fontAlgn="t"/>
                      <a:r>
                        <a:rPr lang="sv-SE" sz="1600" b="0">
                          <a:effectLst/>
                        </a:rPr>
                        <a:t>Verksamhetschef</a:t>
                      </a:r>
                    </a:p>
                  </a:txBody>
                  <a:tcPr marL="27088" marR="27088" marT="27088" marB="27088">
                    <a:lnL w="762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Font typeface="Arial" panose="020B0604020202020204" pitchFamily="34" charset="0"/>
                        <a:buChar char="•"/>
                      </a:pPr>
                      <a:r>
                        <a:rPr lang="sv-SE" sz="1600" b="0" dirty="0">
                          <a:effectLst/>
                        </a:rPr>
                        <a:t>Kan vara ägare av enskilda eller mindre grupper av förmågor</a:t>
                      </a:r>
                    </a:p>
                    <a:p>
                      <a:pPr algn="l" fontAlgn="t">
                        <a:buFont typeface="Arial" panose="020B0604020202020204" pitchFamily="34" charset="0"/>
                        <a:buChar char="•"/>
                      </a:pPr>
                      <a:r>
                        <a:rPr lang="sv-SE" sz="1600" b="0" dirty="0">
                          <a:effectLst/>
                        </a:rPr>
                        <a:t>Använder förmågekartan för att utvärdera och planera utvecklingen av sin verksamhet</a:t>
                      </a:r>
                    </a:p>
                  </a:txBody>
                  <a:tcPr marL="27088" marR="27088" marT="27088" marB="27088">
                    <a:lnL w="762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735875"/>
                  </a:ext>
                </a:extLst>
              </a:tr>
              <a:tr h="1037104">
                <a:tc>
                  <a:txBody>
                    <a:bodyPr/>
                    <a:lstStyle/>
                    <a:p>
                      <a:pPr algn="l" fontAlgn="t"/>
                      <a:r>
                        <a:rPr lang="sv-SE" sz="1600" b="0" dirty="0">
                          <a:effectLst/>
                        </a:rPr>
                        <a:t>Koncernarkitekt / Chefsarkitekt</a:t>
                      </a:r>
                    </a:p>
                  </a:txBody>
                  <a:tcPr marL="27088" marR="27088" marT="27088" marB="27088">
                    <a:lnL w="762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Font typeface="Arial" panose="020B0604020202020204" pitchFamily="34" charset="0"/>
                        <a:buChar char="•"/>
                      </a:pPr>
                      <a:r>
                        <a:rPr lang="sv-SE" sz="1600" b="0" dirty="0">
                          <a:effectLst/>
                        </a:rPr>
                        <a:t>Förvaltar förmågekartor i samverkan med strateger och ledning</a:t>
                      </a:r>
                    </a:p>
                    <a:p>
                      <a:pPr algn="l" fontAlgn="t">
                        <a:buFont typeface="Arial" panose="020B0604020202020204" pitchFamily="34" charset="0"/>
                        <a:buChar char="•"/>
                      </a:pPr>
                      <a:r>
                        <a:rPr lang="sv-SE" sz="1600" b="0" dirty="0">
                          <a:effectLst/>
                        </a:rPr>
                        <a:t>Används för att koppla förmågor till andra delar i koncernarkitekturen, både verksamhet och </a:t>
                      </a:r>
                      <a:r>
                        <a:rPr lang="sv-SE" sz="1600" b="0" dirty="0" err="1">
                          <a:effectLst/>
                        </a:rPr>
                        <a:t>it-arkitektur</a:t>
                      </a:r>
                      <a:r>
                        <a:rPr lang="sv-SE" sz="1600" b="0" dirty="0">
                          <a:effectLst/>
                        </a:rPr>
                        <a:t>.</a:t>
                      </a:r>
                    </a:p>
                  </a:txBody>
                  <a:tcPr marL="27088" marR="27088" marT="27088" marB="27088">
                    <a:lnL w="762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1469980"/>
                  </a:ext>
                </a:extLst>
              </a:tr>
              <a:tr h="790027">
                <a:tc>
                  <a:txBody>
                    <a:bodyPr/>
                    <a:lstStyle/>
                    <a:p>
                      <a:pPr algn="l" fontAlgn="t"/>
                      <a:r>
                        <a:rPr lang="sv-SE" sz="1600" b="0">
                          <a:effectLst/>
                        </a:rPr>
                        <a:t>Verksamhetsutvecklare/ Verksamhetsarkitekt</a:t>
                      </a:r>
                    </a:p>
                  </a:txBody>
                  <a:tcPr marL="27088" marR="27088" marT="27088" marB="27088">
                    <a:lnL w="762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Font typeface="Arial" panose="020B0604020202020204" pitchFamily="34" charset="0"/>
                        <a:buChar char="•"/>
                      </a:pPr>
                      <a:r>
                        <a:rPr lang="sv-SE" sz="1600" b="0">
                          <a:effectLst/>
                        </a:rPr>
                        <a:t>Använder förmågekartan för att relatera verksamhetsarkitektur till och beskriva verksamhetsförändringar.</a:t>
                      </a:r>
                    </a:p>
                  </a:txBody>
                  <a:tcPr marL="27088" marR="27088" marT="27088" marB="27088">
                    <a:lnL w="762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1354509"/>
                  </a:ext>
                </a:extLst>
              </a:tr>
              <a:tr h="542950">
                <a:tc>
                  <a:txBody>
                    <a:bodyPr/>
                    <a:lstStyle/>
                    <a:p>
                      <a:pPr algn="l" fontAlgn="t"/>
                      <a:r>
                        <a:rPr lang="sv-SE" sz="1600" b="0">
                          <a:effectLst/>
                        </a:rPr>
                        <a:t>Projektportföljsansvarig</a:t>
                      </a:r>
                    </a:p>
                  </a:txBody>
                  <a:tcPr marL="27088" marR="27088" marT="27088" marB="27088">
                    <a:lnL w="762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Font typeface="Arial" panose="020B0604020202020204" pitchFamily="34" charset="0"/>
                        <a:buChar char="•"/>
                      </a:pPr>
                      <a:r>
                        <a:rPr lang="sv-SE" sz="1600" b="0">
                          <a:effectLst/>
                        </a:rPr>
                        <a:t>Kunna genomföra gap-analys av förmågor för att kunna identifiera nya initiativ/projekt</a:t>
                      </a:r>
                    </a:p>
                  </a:txBody>
                  <a:tcPr marL="27088" marR="27088" marT="27088" marB="27088">
                    <a:lnL w="762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56266"/>
                  </a:ext>
                </a:extLst>
              </a:tr>
              <a:tr h="542950">
                <a:tc>
                  <a:txBody>
                    <a:bodyPr/>
                    <a:lstStyle/>
                    <a:p>
                      <a:pPr algn="l" fontAlgn="t"/>
                      <a:r>
                        <a:rPr lang="sv-SE" sz="1600" b="0">
                          <a:effectLst/>
                        </a:rPr>
                        <a:t>Objekt/tjänst/produkt -ägare</a:t>
                      </a:r>
                    </a:p>
                  </a:txBody>
                  <a:tcPr marL="27088" marR="27088" marT="27088" marB="27088">
                    <a:lnL w="762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Font typeface="Arial" panose="020B0604020202020204" pitchFamily="34" charset="0"/>
                        <a:buChar char="•"/>
                      </a:pPr>
                      <a:r>
                        <a:rPr lang="sv-SE" sz="1600" b="0" dirty="0">
                          <a:effectLst/>
                        </a:rPr>
                        <a:t>Relatera sitt eget objekt/tjänst/produkt till specifik förmåga i organisationens förmågekarta.</a:t>
                      </a:r>
                    </a:p>
                  </a:txBody>
                  <a:tcPr marL="27088" marR="27088" marT="27088" marB="27088">
                    <a:lnL w="762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4455694"/>
                  </a:ext>
                </a:extLst>
              </a:tr>
            </a:tbl>
          </a:graphicData>
        </a:graphic>
      </p:graphicFrame>
      <p:sp>
        <p:nvSpPr>
          <p:cNvPr id="8" name="textruta 7">
            <a:extLst>
              <a:ext uri="{FF2B5EF4-FFF2-40B4-BE49-F238E27FC236}">
                <a16:creationId xmlns:a16="http://schemas.microsoft.com/office/drawing/2014/main" id="{6C1C9F7D-84C9-4E75-A2AF-BA305B3E122E}"/>
              </a:ext>
            </a:extLst>
          </p:cNvPr>
          <p:cNvSpPr txBox="1"/>
          <p:nvPr/>
        </p:nvSpPr>
        <p:spPr>
          <a:xfrm>
            <a:off x="9242474" y="6488668"/>
            <a:ext cx="3250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Källa: Arkitekturgemenskapen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588EF96D-EBC7-4B33-AFBD-09552F25F53A}"/>
              </a:ext>
            </a:extLst>
          </p:cNvPr>
          <p:cNvSpPr txBox="1"/>
          <p:nvPr/>
        </p:nvSpPr>
        <p:spPr>
          <a:xfrm>
            <a:off x="0" y="6488668"/>
            <a:ext cx="6323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Exempel från strategipasset (Intressenter till förmågekartor)</a:t>
            </a:r>
          </a:p>
        </p:txBody>
      </p:sp>
    </p:spTree>
    <p:extLst>
      <p:ext uri="{BB962C8B-B14F-4D97-AF65-F5344CB8AC3E}">
        <p14:creationId xmlns:p14="http://schemas.microsoft.com/office/powerpoint/2010/main" val="25714811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0ABBE758-4097-43DE-8B23-5D683446E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sv-SE" sz="6000">
                <a:solidFill>
                  <a:schemeClr val="bg1"/>
                </a:solidFill>
              </a:rPr>
              <a:t>Agenda</a:t>
            </a:r>
          </a:p>
        </p:txBody>
      </p:sp>
      <p:graphicFrame>
        <p:nvGraphicFramePr>
          <p:cNvPr id="14" name="Platshållare för innehåll 2">
            <a:extLst>
              <a:ext uri="{FF2B5EF4-FFF2-40B4-BE49-F238E27FC236}">
                <a16:creationId xmlns:a16="http://schemas.microsoft.com/office/drawing/2014/main" id="{C68DF5ED-754B-4ECC-90C8-78E07D487B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1260299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9726275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tshållare för innehåll 3">
            <a:extLst>
              <a:ext uri="{FF2B5EF4-FFF2-40B4-BE49-F238E27FC236}">
                <a16:creationId xmlns:a16="http://schemas.microsoft.com/office/drawing/2014/main" id="{6810EBED-639A-43AC-A775-4503DFB3F140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7164497" y="2545748"/>
            <a:ext cx="4397121" cy="2911092"/>
          </a:xfrm>
          <a:prstGeom prst="rect">
            <a:avLst/>
          </a:prstGeom>
        </p:spPr>
      </p:pic>
      <p:sp>
        <p:nvSpPr>
          <p:cNvPr id="5" name="Platshållare för innehåll 2">
            <a:extLst>
              <a:ext uri="{FF2B5EF4-FFF2-40B4-BE49-F238E27FC236}">
                <a16:creationId xmlns:a16="http://schemas.microsoft.com/office/drawing/2014/main" id="{16CC449B-FFDA-42BF-915C-48E4718B81C9}"/>
              </a:ext>
            </a:extLst>
          </p:cNvPr>
          <p:cNvSpPr txBox="1">
            <a:spLocks/>
          </p:cNvSpPr>
          <p:nvPr/>
        </p:nvSpPr>
        <p:spPr>
          <a:xfrm>
            <a:off x="838200" y="2176415"/>
            <a:ext cx="5036127" cy="400054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/>
              <a:t>HUKI matris (RACI på eng.) är ett bra stöd.</a:t>
            </a:r>
          </a:p>
          <a:p>
            <a:pPr marL="457200" lvl="1" indent="0">
              <a:buNone/>
            </a:pPr>
            <a:r>
              <a:rPr lang="sv-SE" sz="2000" dirty="0"/>
              <a:t>H: Huvudansvarig</a:t>
            </a:r>
          </a:p>
          <a:p>
            <a:pPr marL="457200" lvl="1" indent="0">
              <a:buNone/>
            </a:pPr>
            <a:r>
              <a:rPr lang="sv-SE" sz="2000" dirty="0"/>
              <a:t>U: Utförare</a:t>
            </a:r>
          </a:p>
          <a:p>
            <a:pPr marL="457200" lvl="1" indent="0">
              <a:buNone/>
            </a:pPr>
            <a:r>
              <a:rPr lang="sv-SE" sz="2000" dirty="0"/>
              <a:t>K: Konsulterad</a:t>
            </a:r>
          </a:p>
          <a:p>
            <a:pPr marL="457200" lvl="1" indent="0">
              <a:buNone/>
            </a:pPr>
            <a:r>
              <a:rPr lang="sv-SE" sz="2000" dirty="0"/>
              <a:t> I: Informerad</a:t>
            </a:r>
          </a:p>
          <a:p>
            <a:pPr marL="0" indent="0">
              <a:buNone/>
            </a:pPr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AE866974-522D-4D39-99B9-B379231ED394}"/>
              </a:ext>
            </a:extLst>
          </p:cNvPr>
          <p:cNvSpPr txBox="1"/>
          <p:nvPr/>
        </p:nvSpPr>
        <p:spPr>
          <a:xfrm>
            <a:off x="8354290" y="2176416"/>
            <a:ext cx="2604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Identifierade intressenter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963C72AF-E3DC-4A87-875A-311C67B61686}"/>
              </a:ext>
            </a:extLst>
          </p:cNvPr>
          <p:cNvSpPr txBox="1"/>
          <p:nvPr/>
        </p:nvSpPr>
        <p:spPr>
          <a:xfrm>
            <a:off x="5874327" y="3894379"/>
            <a:ext cx="1290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Aktiviteter och beslut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403C271A-1BD2-4AC6-B302-9A0BCBA89FF4}"/>
              </a:ext>
            </a:extLst>
          </p:cNvPr>
          <p:cNvSpPr/>
          <p:nvPr/>
        </p:nvSpPr>
        <p:spPr>
          <a:xfrm>
            <a:off x="0" y="176537"/>
            <a:ext cx="12192000" cy="1325563"/>
          </a:xfrm>
          <a:prstGeom prst="rect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65F6617-8698-416E-AF73-54CD29229474}"/>
              </a:ext>
            </a:extLst>
          </p:cNvPr>
          <p:cNvSpPr/>
          <p:nvPr/>
        </p:nvSpPr>
        <p:spPr>
          <a:xfrm>
            <a:off x="0" y="252394"/>
            <a:ext cx="12192000" cy="1174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EE71196F-B8E5-424E-99B1-E7ABABFED56F}"/>
              </a:ext>
            </a:extLst>
          </p:cNvPr>
          <p:cNvSpPr/>
          <p:nvPr/>
        </p:nvSpPr>
        <p:spPr>
          <a:xfrm>
            <a:off x="0" y="310267"/>
            <a:ext cx="12192000" cy="1058101"/>
          </a:xfrm>
          <a:prstGeom prst="rect">
            <a:avLst/>
          </a:prstGeom>
          <a:solidFill>
            <a:srgbClr val="92D050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Rubrik 1">
            <a:extLst>
              <a:ext uri="{FF2B5EF4-FFF2-40B4-BE49-F238E27FC236}">
                <a16:creationId xmlns:a16="http://schemas.microsoft.com/office/drawing/2014/main" id="{B98E9868-68B6-4080-9A69-AD42B6C80437}"/>
              </a:ext>
            </a:extLst>
          </p:cNvPr>
          <p:cNvSpPr txBox="1">
            <a:spLocks/>
          </p:cNvSpPr>
          <p:nvPr/>
        </p:nvSpPr>
        <p:spPr>
          <a:xfrm>
            <a:off x="2618509" y="176537"/>
            <a:ext cx="939427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Kategorisering av intressenter</a:t>
            </a:r>
            <a:endParaRPr lang="sv-S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71901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6F45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C423A5A5-9670-4262-B043-260A0B919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Deltagande</a:t>
            </a:r>
            <a:r>
              <a:rPr lang="en-US" sz="2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kompetenser</a:t>
            </a:r>
            <a:r>
              <a:rPr lang="en-US" sz="2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bidrar</a:t>
            </a:r>
            <a:r>
              <a:rPr lang="en-US" sz="2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med </a:t>
            </a:r>
            <a:r>
              <a:rPr lang="en-US" sz="2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sina</a:t>
            </a:r>
            <a:r>
              <a:rPr lang="en-US" sz="2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beskrivningar</a:t>
            </a:r>
            <a:r>
              <a:rPr lang="en-US" sz="2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som</a:t>
            </a:r>
            <a:r>
              <a:rPr lang="en-US" sz="2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tillsammans</a:t>
            </a:r>
            <a:r>
              <a:rPr lang="en-US" sz="2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utgör</a:t>
            </a:r>
            <a:r>
              <a:rPr lang="en-US" sz="2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helheten</a:t>
            </a:r>
            <a:endParaRPr lang="en-US" sz="2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latshållare för innehåll 4" descr="En bild som visar inomhus, leksak, kontor, ställa in&#10;&#10;Automatiskt genererad beskrivning">
            <a:extLst>
              <a:ext uri="{FF2B5EF4-FFF2-40B4-BE49-F238E27FC236}">
                <a16:creationId xmlns:a16="http://schemas.microsoft.com/office/drawing/2014/main" id="{3C52B17A-CF4C-4347-985E-441235411C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5375" y="961812"/>
            <a:ext cx="6574649" cy="4930987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32CE16C5-70DD-4CC6-9E0B-F5DAF6EAC9DB}"/>
              </a:ext>
            </a:extLst>
          </p:cNvPr>
          <p:cNvSpPr txBox="1"/>
          <p:nvPr/>
        </p:nvSpPr>
        <p:spPr>
          <a:xfrm>
            <a:off x="8848944" y="1279175"/>
            <a:ext cx="997527" cy="379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Strategi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3A29628D-32FD-4124-BD21-3EF35B5E6764}"/>
              </a:ext>
            </a:extLst>
          </p:cNvPr>
          <p:cNvSpPr txBox="1"/>
          <p:nvPr/>
        </p:nvSpPr>
        <p:spPr>
          <a:xfrm>
            <a:off x="6327969" y="1085211"/>
            <a:ext cx="1346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Verksamhet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16297806-825B-4AD8-AF60-F57CEBD83B86}"/>
              </a:ext>
            </a:extLst>
          </p:cNvPr>
          <p:cNvSpPr txBox="1"/>
          <p:nvPr/>
        </p:nvSpPr>
        <p:spPr>
          <a:xfrm>
            <a:off x="10740295" y="2202873"/>
            <a:ext cx="1451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Information</a:t>
            </a: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E1BFF702-A645-4020-B629-0BF2492F74F4}"/>
              </a:ext>
            </a:extLst>
          </p:cNvPr>
          <p:cNvSpPr txBox="1"/>
          <p:nvPr/>
        </p:nvSpPr>
        <p:spPr>
          <a:xfrm>
            <a:off x="4193323" y="1454543"/>
            <a:ext cx="997527" cy="379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Teknik</a:t>
            </a:r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749F5F61-BBE2-4A27-9304-2FF0A8F88E84}"/>
              </a:ext>
            </a:extLst>
          </p:cNvPr>
          <p:cNvSpPr txBox="1"/>
          <p:nvPr/>
        </p:nvSpPr>
        <p:spPr>
          <a:xfrm>
            <a:off x="3846611" y="3665665"/>
            <a:ext cx="997527" cy="379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Juridik</a:t>
            </a: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9F094755-500E-477B-B033-7A26335328B2}"/>
              </a:ext>
            </a:extLst>
          </p:cNvPr>
          <p:cNvSpPr txBox="1"/>
          <p:nvPr/>
        </p:nvSpPr>
        <p:spPr>
          <a:xfrm>
            <a:off x="10241531" y="3801690"/>
            <a:ext cx="997527" cy="379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Säkerhet</a:t>
            </a:r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7E3B5257-62A4-4C92-9F24-7CF964C558D7}"/>
              </a:ext>
            </a:extLst>
          </p:cNvPr>
          <p:cNvSpPr txBox="1"/>
          <p:nvPr/>
        </p:nvSpPr>
        <p:spPr>
          <a:xfrm>
            <a:off x="7632699" y="5369867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Förändrings-ledare</a:t>
            </a:r>
          </a:p>
        </p:txBody>
      </p:sp>
    </p:spTree>
    <p:extLst>
      <p:ext uri="{BB962C8B-B14F-4D97-AF65-F5344CB8AC3E}">
        <p14:creationId xmlns:p14="http://schemas.microsoft.com/office/powerpoint/2010/main" val="222846531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DFFD8B6-703D-4D93-9C33-968555262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Vi känner till några bra beskrivningar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10AEC40-8EAD-4F2A-B1EE-7527AF4ACB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2706125" cy="4351338"/>
          </a:xfrm>
        </p:spPr>
        <p:txBody>
          <a:bodyPr/>
          <a:lstStyle/>
          <a:p>
            <a:pPr marL="0" indent="0">
              <a:buNone/>
            </a:pPr>
            <a:r>
              <a:rPr lang="sv-SE" dirty="0"/>
              <a:t>Ex:</a:t>
            </a:r>
          </a:p>
          <a:p>
            <a:pPr marL="0" indent="0">
              <a:buNone/>
            </a:pPr>
            <a:r>
              <a:rPr lang="sv-SE" dirty="0"/>
              <a:t>Förmågekartor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Processmodeller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Informations-modeller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56474EB0-D890-462F-B761-A138EAFC1E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200" y="4570993"/>
            <a:ext cx="2706125" cy="1882391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BE0F0DD8-6A09-49F3-AFD6-DE0D11E6E2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2970" y="1549204"/>
            <a:ext cx="2817356" cy="1568372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B859C316-459D-4F9A-B547-69293753EF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8012" y="3209891"/>
            <a:ext cx="2762314" cy="1191663"/>
          </a:xfrm>
          <a:prstGeom prst="rect">
            <a:avLst/>
          </a:prstGeom>
        </p:spPr>
      </p:pic>
      <p:sp>
        <p:nvSpPr>
          <p:cNvPr id="7" name="Platshållare för innehåll 2">
            <a:extLst>
              <a:ext uri="{FF2B5EF4-FFF2-40B4-BE49-F238E27FC236}">
                <a16:creationId xmlns:a16="http://schemas.microsoft.com/office/drawing/2014/main" id="{86FEC9E2-C3AB-4494-A27C-51FA78235CF8}"/>
              </a:ext>
            </a:extLst>
          </p:cNvPr>
          <p:cNvSpPr txBox="1">
            <a:spLocks/>
          </p:cNvSpPr>
          <p:nvPr/>
        </p:nvSpPr>
        <p:spPr>
          <a:xfrm>
            <a:off x="8047764" y="3026137"/>
            <a:ext cx="3936418" cy="9751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v-SE" dirty="0"/>
              <a:t>Vilka beskrivningar för teknikgänget till bordet?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v-SE" dirty="0"/>
          </a:p>
          <a:p>
            <a:pPr marL="0" indent="0">
              <a:buFont typeface="Arial" panose="020B0604020202020204" pitchFamily="34" charset="0"/>
              <a:buNone/>
            </a:pPr>
            <a:endParaRPr lang="sv-SE" dirty="0"/>
          </a:p>
          <a:p>
            <a:pPr marL="0" indent="0">
              <a:buFont typeface="Arial" panose="020B0604020202020204" pitchFamily="34" charset="0"/>
              <a:buNone/>
            </a:pPr>
            <a:endParaRPr lang="sv-SE" dirty="0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5DE63B2C-CBF6-43CE-95A0-F6217E103B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3874997"/>
            <a:ext cx="3810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968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87F4F1C-8D3D-4EC1-B72D-A0470A5A0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1E3DD61-64DB-46AD-B249-E273CD86B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296011"/>
            <a:ext cx="12192000" cy="3561989"/>
            <a:chOff x="0" y="3296011"/>
            <a:chExt cx="12192000" cy="3561989"/>
          </a:xfrm>
          <a:effectLst>
            <a:outerShdw blurRad="254000" dist="152400" dir="16200000" rotWithShape="0">
              <a:prstClr val="black">
                <a:alpha val="10000"/>
              </a:prstClr>
            </a:outerShdw>
          </a:effectLst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0D7053D3-590A-4E94-B092-C96EAF744C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3681702"/>
              <a:ext cx="12192000" cy="3176298"/>
              <a:chOff x="0" y="3681702"/>
              <a:chExt cx="12192000" cy="3176298"/>
            </a:xfrm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2EB67199-6FF0-4DED-89D1-BAEA95F9F5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681702"/>
                <a:ext cx="12192000" cy="3176298"/>
              </a:xfrm>
              <a:custGeom>
                <a:avLst/>
                <a:gdLst>
                  <a:gd name="connsiteX0" fmla="*/ 12192000 w 12192000"/>
                  <a:gd name="connsiteY0" fmla="*/ 0 h 3176298"/>
                  <a:gd name="connsiteX1" fmla="*/ 12192000 w 12192000"/>
                  <a:gd name="connsiteY1" fmla="*/ 3176298 h 3176298"/>
                  <a:gd name="connsiteX2" fmla="*/ 0 w 12192000"/>
                  <a:gd name="connsiteY2" fmla="*/ 3176298 h 3176298"/>
                  <a:gd name="connsiteX3" fmla="*/ 0 w 12192000"/>
                  <a:gd name="connsiteY3" fmla="*/ 2264980 h 3176298"/>
                  <a:gd name="connsiteX4" fmla="*/ 544 w 12192000"/>
                  <a:gd name="connsiteY4" fmla="*/ 2264980 h 3176298"/>
                  <a:gd name="connsiteX5" fmla="*/ 544 w 12192000"/>
                  <a:gd name="connsiteY5" fmla="*/ 2392219 h 3176298"/>
                  <a:gd name="connsiteX6" fmla="*/ 61197 w 12192000"/>
                  <a:gd name="connsiteY6" fmla="*/ 2387448 h 3176298"/>
                  <a:gd name="connsiteX7" fmla="*/ 119613 w 12192000"/>
                  <a:gd name="connsiteY7" fmla="*/ 2369945 h 3176298"/>
                  <a:gd name="connsiteX8" fmla="*/ 172384 w 12192000"/>
                  <a:gd name="connsiteY8" fmla="*/ 2347084 h 3176298"/>
                  <a:gd name="connsiteX9" fmla="*/ 274873 w 12192000"/>
                  <a:gd name="connsiteY9" fmla="*/ 2336988 h 3176298"/>
                  <a:gd name="connsiteX10" fmla="*/ 307259 w 12192000"/>
                  <a:gd name="connsiteY10" fmla="*/ 2331461 h 3176298"/>
                  <a:gd name="connsiteX11" fmla="*/ 394511 w 12192000"/>
                  <a:gd name="connsiteY11" fmla="*/ 2308601 h 3176298"/>
                  <a:gd name="connsiteX12" fmla="*/ 494337 w 12192000"/>
                  <a:gd name="connsiteY12" fmla="*/ 2268213 h 3176298"/>
                  <a:gd name="connsiteX13" fmla="*/ 546917 w 12192000"/>
                  <a:gd name="connsiteY13" fmla="*/ 2283264 h 3176298"/>
                  <a:gd name="connsiteX14" fmla="*/ 730754 w 12192000"/>
                  <a:gd name="connsiteY14" fmla="*/ 2240780 h 3176298"/>
                  <a:gd name="connsiteX15" fmla="*/ 785432 w 12192000"/>
                  <a:gd name="connsiteY15" fmla="*/ 2218682 h 3176298"/>
                  <a:gd name="connsiteX16" fmla="*/ 801053 w 12192000"/>
                  <a:gd name="connsiteY16" fmla="*/ 2204013 h 3176298"/>
                  <a:gd name="connsiteX17" fmla="*/ 858205 w 12192000"/>
                  <a:gd name="connsiteY17" fmla="*/ 2169532 h 3176298"/>
                  <a:gd name="connsiteX18" fmla="*/ 949646 w 12192000"/>
                  <a:gd name="connsiteY18" fmla="*/ 2157340 h 3176298"/>
                  <a:gd name="connsiteX19" fmla="*/ 960887 w 12192000"/>
                  <a:gd name="connsiteY19" fmla="*/ 2150099 h 3176298"/>
                  <a:gd name="connsiteX20" fmla="*/ 977653 w 12192000"/>
                  <a:gd name="connsiteY20" fmla="*/ 2138480 h 3176298"/>
                  <a:gd name="connsiteX21" fmla="*/ 1071762 w 12192000"/>
                  <a:gd name="connsiteY21" fmla="*/ 2117905 h 3176298"/>
                  <a:gd name="connsiteX22" fmla="*/ 1092527 w 12192000"/>
                  <a:gd name="connsiteY22" fmla="*/ 2111428 h 3176298"/>
                  <a:gd name="connsiteX23" fmla="*/ 1109865 w 12192000"/>
                  <a:gd name="connsiteY23" fmla="*/ 2100568 h 3176298"/>
                  <a:gd name="connsiteX24" fmla="*/ 1162823 w 12192000"/>
                  <a:gd name="connsiteY24" fmla="*/ 2075613 h 3176298"/>
                  <a:gd name="connsiteX25" fmla="*/ 1206641 w 12192000"/>
                  <a:gd name="connsiteY25" fmla="*/ 2074851 h 3176298"/>
                  <a:gd name="connsiteX26" fmla="*/ 1267411 w 12192000"/>
                  <a:gd name="connsiteY26" fmla="*/ 2060753 h 3176298"/>
                  <a:gd name="connsiteX27" fmla="*/ 1380762 w 12192000"/>
                  <a:gd name="connsiteY27" fmla="*/ 2046847 h 3176298"/>
                  <a:gd name="connsiteX28" fmla="*/ 1404006 w 12192000"/>
                  <a:gd name="connsiteY28" fmla="*/ 2038844 h 3176298"/>
                  <a:gd name="connsiteX29" fmla="*/ 1544598 w 12192000"/>
                  <a:gd name="connsiteY29" fmla="*/ 2000932 h 3176298"/>
                  <a:gd name="connsiteX30" fmla="*/ 1657188 w 12192000"/>
                  <a:gd name="connsiteY30" fmla="*/ 2001697 h 3176298"/>
                  <a:gd name="connsiteX31" fmla="*/ 1665950 w 12192000"/>
                  <a:gd name="connsiteY31" fmla="*/ 2003411 h 3176298"/>
                  <a:gd name="connsiteX32" fmla="*/ 1709006 w 12192000"/>
                  <a:gd name="connsiteY32" fmla="*/ 2015983 h 3176298"/>
                  <a:gd name="connsiteX33" fmla="*/ 1775684 w 12192000"/>
                  <a:gd name="connsiteY33" fmla="*/ 2012555 h 3176298"/>
                  <a:gd name="connsiteX34" fmla="*/ 1821596 w 12192000"/>
                  <a:gd name="connsiteY34" fmla="*/ 1995218 h 3176298"/>
                  <a:gd name="connsiteX35" fmla="*/ 1878748 w 12192000"/>
                  <a:gd name="connsiteY35" fmla="*/ 1994457 h 3176298"/>
                  <a:gd name="connsiteX36" fmla="*/ 1944092 w 12192000"/>
                  <a:gd name="connsiteY36" fmla="*/ 2005315 h 3176298"/>
                  <a:gd name="connsiteX37" fmla="*/ 1973429 w 12192000"/>
                  <a:gd name="connsiteY37" fmla="*/ 2007601 h 3176298"/>
                  <a:gd name="connsiteX38" fmla="*/ 2054013 w 12192000"/>
                  <a:gd name="connsiteY38" fmla="*/ 2030082 h 3176298"/>
                  <a:gd name="connsiteX39" fmla="*/ 2102021 w 12192000"/>
                  <a:gd name="connsiteY39" fmla="*/ 2024557 h 3176298"/>
                  <a:gd name="connsiteX40" fmla="*/ 2149267 w 12192000"/>
                  <a:gd name="connsiteY40" fmla="*/ 2009697 h 3176298"/>
                  <a:gd name="connsiteX41" fmla="*/ 2179556 w 12192000"/>
                  <a:gd name="connsiteY41" fmla="*/ 1995409 h 3176298"/>
                  <a:gd name="connsiteX42" fmla="*/ 2240710 w 12192000"/>
                  <a:gd name="connsiteY42" fmla="*/ 1985312 h 3176298"/>
                  <a:gd name="connsiteX43" fmla="*/ 2251948 w 12192000"/>
                  <a:gd name="connsiteY43" fmla="*/ 1986836 h 3176298"/>
                  <a:gd name="connsiteX44" fmla="*/ 2434456 w 12192000"/>
                  <a:gd name="connsiteY44" fmla="*/ 1999410 h 3176298"/>
                  <a:gd name="connsiteX45" fmla="*/ 2506847 w 12192000"/>
                  <a:gd name="connsiteY45" fmla="*/ 2019603 h 3176298"/>
                  <a:gd name="connsiteX46" fmla="*/ 2522279 w 12192000"/>
                  <a:gd name="connsiteY46" fmla="*/ 2022080 h 3176298"/>
                  <a:gd name="connsiteX47" fmla="*/ 2676398 w 12192000"/>
                  <a:gd name="connsiteY47" fmla="*/ 2044751 h 3176298"/>
                  <a:gd name="connsiteX48" fmla="*/ 2693543 w 12192000"/>
                  <a:gd name="connsiteY48" fmla="*/ 2045703 h 3176298"/>
                  <a:gd name="connsiteX49" fmla="*/ 2741360 w 12192000"/>
                  <a:gd name="connsiteY49" fmla="*/ 2041701 h 3176298"/>
                  <a:gd name="connsiteX50" fmla="*/ 2854140 w 12192000"/>
                  <a:gd name="connsiteY50" fmla="*/ 2082851 h 3176298"/>
                  <a:gd name="connsiteX51" fmla="*/ 2967110 w 12192000"/>
                  <a:gd name="connsiteY51" fmla="*/ 2096949 h 3176298"/>
                  <a:gd name="connsiteX52" fmla="*/ 3029216 w 12192000"/>
                  <a:gd name="connsiteY52" fmla="*/ 2096757 h 3176298"/>
                  <a:gd name="connsiteX53" fmla="*/ 3073604 w 12192000"/>
                  <a:gd name="connsiteY53" fmla="*/ 2106856 h 3176298"/>
                  <a:gd name="connsiteX54" fmla="*/ 3182763 w 12192000"/>
                  <a:gd name="connsiteY54" fmla="*/ 2137527 h 3176298"/>
                  <a:gd name="connsiteX55" fmla="*/ 3234202 w 12192000"/>
                  <a:gd name="connsiteY55" fmla="*/ 2142289 h 3176298"/>
                  <a:gd name="connsiteX56" fmla="*/ 3288877 w 12192000"/>
                  <a:gd name="connsiteY56" fmla="*/ 2152578 h 3176298"/>
                  <a:gd name="connsiteX57" fmla="*/ 3424135 w 12192000"/>
                  <a:gd name="connsiteY57" fmla="*/ 2198680 h 3176298"/>
                  <a:gd name="connsiteX58" fmla="*/ 3534629 w 12192000"/>
                  <a:gd name="connsiteY58" fmla="*/ 2196013 h 3176298"/>
                  <a:gd name="connsiteX59" fmla="*/ 3605116 w 12192000"/>
                  <a:gd name="connsiteY59" fmla="*/ 2196583 h 3176298"/>
                  <a:gd name="connsiteX60" fmla="*/ 3689131 w 12192000"/>
                  <a:gd name="connsiteY60" fmla="*/ 2211824 h 3176298"/>
                  <a:gd name="connsiteX61" fmla="*/ 3757902 w 12192000"/>
                  <a:gd name="connsiteY61" fmla="*/ 2234114 h 3176298"/>
                  <a:gd name="connsiteX62" fmla="*/ 3852966 w 12192000"/>
                  <a:gd name="connsiteY62" fmla="*/ 2251831 h 3176298"/>
                  <a:gd name="connsiteX63" fmla="*/ 3947648 w 12192000"/>
                  <a:gd name="connsiteY63" fmla="*/ 2285932 h 3176298"/>
                  <a:gd name="connsiteX64" fmla="*/ 4013753 w 12192000"/>
                  <a:gd name="connsiteY64" fmla="*/ 2312031 h 3176298"/>
                  <a:gd name="connsiteX65" fmla="*/ 4105766 w 12192000"/>
                  <a:gd name="connsiteY65" fmla="*/ 2335082 h 3176298"/>
                  <a:gd name="connsiteX66" fmla="*/ 4246551 w 12192000"/>
                  <a:gd name="connsiteY66" fmla="*/ 2351274 h 3176298"/>
                  <a:gd name="connsiteX67" fmla="*/ 4311323 w 12192000"/>
                  <a:gd name="connsiteY67" fmla="*/ 2352991 h 3176298"/>
                  <a:gd name="connsiteX68" fmla="*/ 4413817 w 12192000"/>
                  <a:gd name="connsiteY68" fmla="*/ 2390899 h 3176298"/>
                  <a:gd name="connsiteX69" fmla="*/ 4457632 w 12192000"/>
                  <a:gd name="connsiteY69" fmla="*/ 2409188 h 3176298"/>
                  <a:gd name="connsiteX70" fmla="*/ 4497068 w 12192000"/>
                  <a:gd name="connsiteY70" fmla="*/ 2393947 h 3176298"/>
                  <a:gd name="connsiteX71" fmla="*/ 4522596 w 12192000"/>
                  <a:gd name="connsiteY71" fmla="*/ 2376421 h 3176298"/>
                  <a:gd name="connsiteX72" fmla="*/ 4603368 w 12192000"/>
                  <a:gd name="connsiteY72" fmla="*/ 2391282 h 3176298"/>
                  <a:gd name="connsiteX73" fmla="*/ 4689098 w 12192000"/>
                  <a:gd name="connsiteY73" fmla="*/ 2406903 h 3176298"/>
                  <a:gd name="connsiteX74" fmla="*/ 4719697 w 12192000"/>
                  <a:gd name="connsiteY74" fmla="*/ 2413428 h 3176298"/>
                  <a:gd name="connsiteX75" fmla="*/ 4726469 w 12192000"/>
                  <a:gd name="connsiteY75" fmla="*/ 2414298 h 3176298"/>
                  <a:gd name="connsiteX76" fmla="*/ 4785776 w 12192000"/>
                  <a:gd name="connsiteY76" fmla="*/ 2414298 h 3176298"/>
                  <a:gd name="connsiteX77" fmla="*/ 4788661 w 12192000"/>
                  <a:gd name="connsiteY77" fmla="*/ 2414047 h 3176298"/>
                  <a:gd name="connsiteX78" fmla="*/ 4827024 w 12192000"/>
                  <a:gd name="connsiteY78" fmla="*/ 2408999 h 3176298"/>
                  <a:gd name="connsiteX79" fmla="*/ 4887415 w 12192000"/>
                  <a:gd name="connsiteY79" fmla="*/ 2405570 h 3176298"/>
                  <a:gd name="connsiteX80" fmla="*/ 4936184 w 12192000"/>
                  <a:gd name="connsiteY80" fmla="*/ 2395853 h 3176298"/>
                  <a:gd name="connsiteX81" fmla="*/ 4953328 w 12192000"/>
                  <a:gd name="connsiteY81" fmla="*/ 2390138 h 3176298"/>
                  <a:gd name="connsiteX82" fmla="*/ 5089162 w 12192000"/>
                  <a:gd name="connsiteY82" fmla="*/ 2345560 h 3176298"/>
                  <a:gd name="connsiteX83" fmla="*/ 5234326 w 12192000"/>
                  <a:gd name="connsiteY83" fmla="*/ 2309935 h 3176298"/>
                  <a:gd name="connsiteX84" fmla="*/ 5328438 w 12192000"/>
                  <a:gd name="connsiteY84" fmla="*/ 2332416 h 3176298"/>
                  <a:gd name="connsiteX85" fmla="*/ 5363491 w 12192000"/>
                  <a:gd name="connsiteY85" fmla="*/ 2332034 h 3176298"/>
                  <a:gd name="connsiteX86" fmla="*/ 5524660 w 12192000"/>
                  <a:gd name="connsiteY86" fmla="*/ 2337178 h 3176298"/>
                  <a:gd name="connsiteX87" fmla="*/ 5553045 w 12192000"/>
                  <a:gd name="connsiteY87" fmla="*/ 2342701 h 3176298"/>
                  <a:gd name="connsiteX88" fmla="*/ 5706401 w 12192000"/>
                  <a:gd name="connsiteY88" fmla="*/ 2320032 h 3176298"/>
                  <a:gd name="connsiteX89" fmla="*/ 5762029 w 12192000"/>
                  <a:gd name="connsiteY89" fmla="*/ 2316221 h 3176298"/>
                  <a:gd name="connsiteX90" fmla="*/ 5813276 w 12192000"/>
                  <a:gd name="connsiteY90" fmla="*/ 2309935 h 3176298"/>
                  <a:gd name="connsiteX91" fmla="*/ 5884906 w 12192000"/>
                  <a:gd name="connsiteY91" fmla="*/ 2308411 h 3176298"/>
                  <a:gd name="connsiteX92" fmla="*/ 5959204 w 12192000"/>
                  <a:gd name="connsiteY92" fmla="*/ 2311269 h 3176298"/>
                  <a:gd name="connsiteX93" fmla="*/ 6042072 w 12192000"/>
                  <a:gd name="connsiteY93" fmla="*/ 2310697 h 3176298"/>
                  <a:gd name="connsiteX94" fmla="*/ 6074842 w 12192000"/>
                  <a:gd name="connsiteY94" fmla="*/ 2305745 h 3176298"/>
                  <a:gd name="connsiteX95" fmla="*/ 6163425 w 12192000"/>
                  <a:gd name="connsiteY95" fmla="*/ 2309172 h 3176298"/>
                  <a:gd name="connsiteX96" fmla="*/ 6209909 w 12192000"/>
                  <a:gd name="connsiteY96" fmla="*/ 2303459 h 3176298"/>
                  <a:gd name="connsiteX97" fmla="*/ 6286493 w 12192000"/>
                  <a:gd name="connsiteY97" fmla="*/ 2302315 h 3176298"/>
                  <a:gd name="connsiteX98" fmla="*/ 6311449 w 12192000"/>
                  <a:gd name="connsiteY98" fmla="*/ 2300980 h 3176298"/>
                  <a:gd name="connsiteX99" fmla="*/ 6333739 w 12192000"/>
                  <a:gd name="connsiteY99" fmla="*/ 2300218 h 3176298"/>
                  <a:gd name="connsiteX100" fmla="*/ 6410131 w 12192000"/>
                  <a:gd name="connsiteY100" fmla="*/ 2315841 h 3176298"/>
                  <a:gd name="connsiteX101" fmla="*/ 6477951 w 12192000"/>
                  <a:gd name="connsiteY101" fmla="*/ 2316793 h 3176298"/>
                  <a:gd name="connsiteX102" fmla="*/ 6596828 w 12192000"/>
                  <a:gd name="connsiteY102" fmla="*/ 2329368 h 3176298"/>
                  <a:gd name="connsiteX103" fmla="*/ 6623118 w 12192000"/>
                  <a:gd name="connsiteY103" fmla="*/ 2324985 h 3176298"/>
                  <a:gd name="connsiteX104" fmla="*/ 6705417 w 12192000"/>
                  <a:gd name="connsiteY104" fmla="*/ 2323272 h 3176298"/>
                  <a:gd name="connsiteX105" fmla="*/ 6752283 w 12192000"/>
                  <a:gd name="connsiteY105" fmla="*/ 2321937 h 3176298"/>
                  <a:gd name="connsiteX106" fmla="*/ 6810195 w 12192000"/>
                  <a:gd name="connsiteY106" fmla="*/ 2331082 h 3176298"/>
                  <a:gd name="connsiteX107" fmla="*/ 6910782 w 12192000"/>
                  <a:gd name="connsiteY107" fmla="*/ 2350512 h 3176298"/>
                  <a:gd name="connsiteX108" fmla="*/ 6937263 w 12192000"/>
                  <a:gd name="connsiteY108" fmla="*/ 2353561 h 3176298"/>
                  <a:gd name="connsiteX109" fmla="*/ 6985653 w 12192000"/>
                  <a:gd name="connsiteY109" fmla="*/ 2362897 h 3176298"/>
                  <a:gd name="connsiteX110" fmla="*/ 6994415 w 12192000"/>
                  <a:gd name="connsiteY110" fmla="*/ 2364611 h 3176298"/>
                  <a:gd name="connsiteX111" fmla="*/ 7068141 w 12192000"/>
                  <a:gd name="connsiteY111" fmla="*/ 2388234 h 3176298"/>
                  <a:gd name="connsiteX112" fmla="*/ 7106432 w 12192000"/>
                  <a:gd name="connsiteY112" fmla="*/ 2390138 h 3176298"/>
                  <a:gd name="connsiteX113" fmla="*/ 7216547 w 12192000"/>
                  <a:gd name="connsiteY113" fmla="*/ 2390330 h 3176298"/>
                  <a:gd name="connsiteX114" fmla="*/ 7263220 w 12192000"/>
                  <a:gd name="connsiteY114" fmla="*/ 2386709 h 3176298"/>
                  <a:gd name="connsiteX115" fmla="*/ 7375428 w 12192000"/>
                  <a:gd name="connsiteY115" fmla="*/ 2372803 h 3176298"/>
                  <a:gd name="connsiteX116" fmla="*/ 7445916 w 12192000"/>
                  <a:gd name="connsiteY116" fmla="*/ 2365945 h 3176298"/>
                  <a:gd name="connsiteX117" fmla="*/ 7526880 w 12192000"/>
                  <a:gd name="connsiteY117" fmla="*/ 2355084 h 3176298"/>
                  <a:gd name="connsiteX118" fmla="*/ 7619655 w 12192000"/>
                  <a:gd name="connsiteY118" fmla="*/ 2348226 h 3176298"/>
                  <a:gd name="connsiteX119" fmla="*/ 7788636 w 12192000"/>
                  <a:gd name="connsiteY119" fmla="*/ 2327461 h 3176298"/>
                  <a:gd name="connsiteX120" fmla="*/ 7952280 w 12192000"/>
                  <a:gd name="connsiteY120" fmla="*/ 2305935 h 3176298"/>
                  <a:gd name="connsiteX121" fmla="*/ 8019339 w 12192000"/>
                  <a:gd name="connsiteY121" fmla="*/ 2286884 h 3176298"/>
                  <a:gd name="connsiteX122" fmla="*/ 8137835 w 12192000"/>
                  <a:gd name="connsiteY122" fmla="*/ 2259832 h 3176298"/>
                  <a:gd name="connsiteX123" fmla="*/ 8189651 w 12192000"/>
                  <a:gd name="connsiteY123" fmla="*/ 2243639 h 3176298"/>
                  <a:gd name="connsiteX124" fmla="*/ 8313671 w 12192000"/>
                  <a:gd name="connsiteY124" fmla="*/ 2209920 h 3176298"/>
                  <a:gd name="connsiteX125" fmla="*/ 8459979 w 12192000"/>
                  <a:gd name="connsiteY125" fmla="*/ 2158864 h 3176298"/>
                  <a:gd name="connsiteX126" fmla="*/ 8516369 w 12192000"/>
                  <a:gd name="connsiteY126" fmla="*/ 2144003 h 3176298"/>
                  <a:gd name="connsiteX127" fmla="*/ 8657726 w 12192000"/>
                  <a:gd name="connsiteY127" fmla="*/ 2106284 h 3176298"/>
                  <a:gd name="connsiteX128" fmla="*/ 8711448 w 12192000"/>
                  <a:gd name="connsiteY128" fmla="*/ 2098664 h 3176298"/>
                  <a:gd name="connsiteX129" fmla="*/ 8772219 w 12192000"/>
                  <a:gd name="connsiteY129" fmla="*/ 2082280 h 3176298"/>
                  <a:gd name="connsiteX130" fmla="*/ 8845565 w 12192000"/>
                  <a:gd name="connsiteY130" fmla="*/ 2053705 h 3176298"/>
                  <a:gd name="connsiteX131" fmla="*/ 8967871 w 12192000"/>
                  <a:gd name="connsiteY131" fmla="*/ 2011221 h 3176298"/>
                  <a:gd name="connsiteX132" fmla="*/ 9015878 w 12192000"/>
                  <a:gd name="connsiteY132" fmla="*/ 2001124 h 3176298"/>
                  <a:gd name="connsiteX133" fmla="*/ 9234579 w 12192000"/>
                  <a:gd name="connsiteY133" fmla="*/ 1935209 h 3176298"/>
                  <a:gd name="connsiteX134" fmla="*/ 9346597 w 12192000"/>
                  <a:gd name="connsiteY134" fmla="*/ 1896917 h 3176298"/>
                  <a:gd name="connsiteX135" fmla="*/ 9416321 w 12192000"/>
                  <a:gd name="connsiteY135" fmla="*/ 1880724 h 3176298"/>
                  <a:gd name="connsiteX136" fmla="*/ 9477283 w 12192000"/>
                  <a:gd name="connsiteY136" fmla="*/ 1856149 h 3176298"/>
                  <a:gd name="connsiteX137" fmla="*/ 9666265 w 12192000"/>
                  <a:gd name="connsiteY137" fmla="*/ 1787186 h 3176298"/>
                  <a:gd name="connsiteX138" fmla="*/ 9754088 w 12192000"/>
                  <a:gd name="connsiteY138" fmla="*/ 1741464 h 3176298"/>
                  <a:gd name="connsiteX139" fmla="*/ 9899446 w 12192000"/>
                  <a:gd name="connsiteY139" fmla="*/ 1656880 h 3176298"/>
                  <a:gd name="connsiteX140" fmla="*/ 9993175 w 12192000"/>
                  <a:gd name="connsiteY140" fmla="*/ 1576487 h 3176298"/>
                  <a:gd name="connsiteX141" fmla="*/ 10044230 w 12192000"/>
                  <a:gd name="connsiteY141" fmla="*/ 1540480 h 3176298"/>
                  <a:gd name="connsiteX142" fmla="*/ 10131863 w 12192000"/>
                  <a:gd name="connsiteY142" fmla="*/ 1485613 h 3176298"/>
                  <a:gd name="connsiteX143" fmla="*/ 10242357 w 12192000"/>
                  <a:gd name="connsiteY143" fmla="*/ 1410555 h 3176298"/>
                  <a:gd name="connsiteX144" fmla="*/ 10363709 w 12192000"/>
                  <a:gd name="connsiteY144" fmla="*/ 1359499 h 3176298"/>
                  <a:gd name="connsiteX145" fmla="*/ 10428291 w 12192000"/>
                  <a:gd name="connsiteY145" fmla="*/ 1314920 h 3176298"/>
                  <a:gd name="connsiteX146" fmla="*/ 10490969 w 12192000"/>
                  <a:gd name="connsiteY146" fmla="*/ 1267104 h 3176298"/>
                  <a:gd name="connsiteX147" fmla="*/ 10523354 w 12192000"/>
                  <a:gd name="connsiteY147" fmla="*/ 1238337 h 3176298"/>
                  <a:gd name="connsiteX148" fmla="*/ 10590031 w 12192000"/>
                  <a:gd name="connsiteY148" fmla="*/ 1191664 h 3176298"/>
                  <a:gd name="connsiteX149" fmla="*/ 10656519 w 12192000"/>
                  <a:gd name="connsiteY149" fmla="*/ 1156038 h 3176298"/>
                  <a:gd name="connsiteX150" fmla="*/ 10703573 w 12192000"/>
                  <a:gd name="connsiteY150" fmla="*/ 1120603 h 3176298"/>
                  <a:gd name="connsiteX151" fmla="*/ 10764534 w 12192000"/>
                  <a:gd name="connsiteY151" fmla="*/ 1067643 h 3176298"/>
                  <a:gd name="connsiteX152" fmla="*/ 10850453 w 12192000"/>
                  <a:gd name="connsiteY152" fmla="*/ 1014301 h 3176298"/>
                  <a:gd name="connsiteX153" fmla="*/ 10929704 w 12192000"/>
                  <a:gd name="connsiteY153" fmla="*/ 980201 h 3176298"/>
                  <a:gd name="connsiteX154" fmla="*/ 10967423 w 12192000"/>
                  <a:gd name="connsiteY154" fmla="*/ 930289 h 3176298"/>
                  <a:gd name="connsiteX155" fmla="*/ 11058869 w 12192000"/>
                  <a:gd name="connsiteY155" fmla="*/ 838084 h 3176298"/>
                  <a:gd name="connsiteX156" fmla="*/ 11172600 w 12192000"/>
                  <a:gd name="connsiteY156" fmla="*/ 762834 h 3176298"/>
                  <a:gd name="connsiteX157" fmla="*/ 11275283 w 12192000"/>
                  <a:gd name="connsiteY157" fmla="*/ 673676 h 3176298"/>
                  <a:gd name="connsiteX158" fmla="*/ 11320623 w 12192000"/>
                  <a:gd name="connsiteY158" fmla="*/ 639195 h 3176298"/>
                  <a:gd name="connsiteX159" fmla="*/ 11374346 w 12192000"/>
                  <a:gd name="connsiteY159" fmla="*/ 601664 h 3176298"/>
                  <a:gd name="connsiteX160" fmla="*/ 11448453 w 12192000"/>
                  <a:gd name="connsiteY160" fmla="*/ 567755 h 3176298"/>
                  <a:gd name="connsiteX161" fmla="*/ 11532275 w 12192000"/>
                  <a:gd name="connsiteY161" fmla="*/ 522605 h 3176298"/>
                  <a:gd name="connsiteX162" fmla="*/ 11562947 w 12192000"/>
                  <a:gd name="connsiteY162" fmla="*/ 486598 h 3176298"/>
                  <a:gd name="connsiteX163" fmla="*/ 11672489 w 12192000"/>
                  <a:gd name="connsiteY163" fmla="*/ 335337 h 3176298"/>
                  <a:gd name="connsiteX164" fmla="*/ 11821656 w 12192000"/>
                  <a:gd name="connsiteY164" fmla="*/ 207889 h 3176298"/>
                  <a:gd name="connsiteX165" fmla="*/ 11986443 w 12192000"/>
                  <a:gd name="connsiteY165" fmla="*/ 104824 h 3176298"/>
                  <a:gd name="connsiteX166" fmla="*/ 12026448 w 12192000"/>
                  <a:gd name="connsiteY166" fmla="*/ 88821 h 3176298"/>
                  <a:gd name="connsiteX167" fmla="*/ 12160947 w 12192000"/>
                  <a:gd name="connsiteY167" fmla="*/ 28621 h 3176298"/>
                  <a:gd name="connsiteX168" fmla="*/ 12192000 w 12192000"/>
                  <a:gd name="connsiteY168" fmla="*/ 0 h 3176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12192000" h="3176298">
                    <a:moveTo>
                      <a:pt x="12192000" y="0"/>
                    </a:moveTo>
                    <a:lnTo>
                      <a:pt x="12192000" y="3176298"/>
                    </a:lnTo>
                    <a:lnTo>
                      <a:pt x="0" y="3176298"/>
                    </a:lnTo>
                    <a:lnTo>
                      <a:pt x="0" y="2264980"/>
                    </a:lnTo>
                    <a:lnTo>
                      <a:pt x="544" y="2264980"/>
                    </a:lnTo>
                    <a:lnTo>
                      <a:pt x="544" y="2392219"/>
                    </a:lnTo>
                    <a:lnTo>
                      <a:pt x="61197" y="2387448"/>
                    </a:lnTo>
                    <a:cubicBezTo>
                      <a:pt x="80794" y="2382137"/>
                      <a:pt x="99990" y="2374707"/>
                      <a:pt x="119613" y="2369945"/>
                    </a:cubicBezTo>
                    <a:cubicBezTo>
                      <a:pt x="137898" y="2365563"/>
                      <a:pt x="155046" y="2355466"/>
                      <a:pt x="172384" y="2347084"/>
                    </a:cubicBezTo>
                    <a:cubicBezTo>
                      <a:pt x="205529" y="2331082"/>
                      <a:pt x="240965" y="2341178"/>
                      <a:pt x="274873" y="2336988"/>
                    </a:cubicBezTo>
                    <a:cubicBezTo>
                      <a:pt x="285732" y="2335653"/>
                      <a:pt x="296590" y="2334130"/>
                      <a:pt x="307259" y="2331461"/>
                    </a:cubicBezTo>
                    <a:cubicBezTo>
                      <a:pt x="336408" y="2324413"/>
                      <a:pt x="366127" y="2318317"/>
                      <a:pt x="394511" y="2308601"/>
                    </a:cubicBezTo>
                    <a:cubicBezTo>
                      <a:pt x="426709" y="2297743"/>
                      <a:pt x="457572" y="2283264"/>
                      <a:pt x="494337" y="2268213"/>
                    </a:cubicBezTo>
                    <a:cubicBezTo>
                      <a:pt x="507102" y="2272024"/>
                      <a:pt x="526724" y="2282312"/>
                      <a:pt x="546917" y="2283264"/>
                    </a:cubicBezTo>
                    <a:cubicBezTo>
                      <a:pt x="611880" y="2286503"/>
                      <a:pt x="672650" y="2268786"/>
                      <a:pt x="730754" y="2240780"/>
                    </a:cubicBezTo>
                    <a:cubicBezTo>
                      <a:pt x="748471" y="2232399"/>
                      <a:pt x="767524" y="2226874"/>
                      <a:pt x="785432" y="2218682"/>
                    </a:cubicBezTo>
                    <a:cubicBezTo>
                      <a:pt x="791717" y="2215826"/>
                      <a:pt x="799909" y="2209730"/>
                      <a:pt x="801053" y="2204013"/>
                    </a:cubicBezTo>
                    <a:cubicBezTo>
                      <a:pt x="807719" y="2170866"/>
                      <a:pt x="832486" y="2171436"/>
                      <a:pt x="858205" y="2169532"/>
                    </a:cubicBezTo>
                    <a:cubicBezTo>
                      <a:pt x="888877" y="2167247"/>
                      <a:pt x="919165" y="2161912"/>
                      <a:pt x="949646" y="2157340"/>
                    </a:cubicBezTo>
                    <a:cubicBezTo>
                      <a:pt x="953648" y="2156768"/>
                      <a:pt x="957266" y="2152768"/>
                      <a:pt x="960887" y="2150099"/>
                    </a:cubicBezTo>
                    <a:cubicBezTo>
                      <a:pt x="966411" y="2146099"/>
                      <a:pt x="971554" y="2140003"/>
                      <a:pt x="977653" y="2138480"/>
                    </a:cubicBezTo>
                    <a:cubicBezTo>
                      <a:pt x="1008894" y="2131049"/>
                      <a:pt x="1040327" y="2124763"/>
                      <a:pt x="1071762" y="2117905"/>
                    </a:cubicBezTo>
                    <a:cubicBezTo>
                      <a:pt x="1078810" y="2116380"/>
                      <a:pt x="1086048" y="2114476"/>
                      <a:pt x="1092527" y="2111428"/>
                    </a:cubicBezTo>
                    <a:cubicBezTo>
                      <a:pt x="1098623" y="2108570"/>
                      <a:pt x="1103767" y="2103616"/>
                      <a:pt x="1109865" y="2100568"/>
                    </a:cubicBezTo>
                    <a:cubicBezTo>
                      <a:pt x="1126437" y="2092378"/>
                      <a:pt x="1143394" y="2084757"/>
                      <a:pt x="1162823" y="2075613"/>
                    </a:cubicBezTo>
                    <a:cubicBezTo>
                      <a:pt x="1173681" y="2092757"/>
                      <a:pt x="1188354" y="2083041"/>
                      <a:pt x="1206641" y="2074851"/>
                    </a:cubicBezTo>
                    <a:cubicBezTo>
                      <a:pt x="1225310" y="2066468"/>
                      <a:pt x="1246837" y="2063801"/>
                      <a:pt x="1267411" y="2060753"/>
                    </a:cubicBezTo>
                    <a:cubicBezTo>
                      <a:pt x="1305132" y="2055228"/>
                      <a:pt x="1343044" y="2051799"/>
                      <a:pt x="1380762" y="2046847"/>
                    </a:cubicBezTo>
                    <a:cubicBezTo>
                      <a:pt x="1388765" y="2045703"/>
                      <a:pt x="1397909" y="2043608"/>
                      <a:pt x="1404006" y="2038844"/>
                    </a:cubicBezTo>
                    <a:cubicBezTo>
                      <a:pt x="1445725" y="2006839"/>
                      <a:pt x="1496403" y="1997887"/>
                      <a:pt x="1544598" y="2000932"/>
                    </a:cubicBezTo>
                    <a:cubicBezTo>
                      <a:pt x="1582510" y="2003220"/>
                      <a:pt x="1619658" y="2004935"/>
                      <a:pt x="1657188" y="2001697"/>
                    </a:cubicBezTo>
                    <a:cubicBezTo>
                      <a:pt x="1660046" y="2001505"/>
                      <a:pt x="1663856" y="2001887"/>
                      <a:pt x="1665950" y="2003411"/>
                    </a:cubicBezTo>
                    <a:cubicBezTo>
                      <a:pt x="1678904" y="2013507"/>
                      <a:pt x="1692431" y="2014269"/>
                      <a:pt x="1709006" y="2015983"/>
                    </a:cubicBezTo>
                    <a:cubicBezTo>
                      <a:pt x="1732439" y="2018461"/>
                      <a:pt x="1753965" y="2016745"/>
                      <a:pt x="1775684" y="2012555"/>
                    </a:cubicBezTo>
                    <a:cubicBezTo>
                      <a:pt x="1791496" y="2009507"/>
                      <a:pt x="1807497" y="2003220"/>
                      <a:pt x="1821596" y="1995218"/>
                    </a:cubicBezTo>
                    <a:cubicBezTo>
                      <a:pt x="1841216" y="1983978"/>
                      <a:pt x="1860079" y="1979597"/>
                      <a:pt x="1878748" y="1994457"/>
                    </a:cubicBezTo>
                    <a:cubicBezTo>
                      <a:pt x="1898940" y="2010269"/>
                      <a:pt x="1921800" y="2004745"/>
                      <a:pt x="1944092" y="2005315"/>
                    </a:cubicBezTo>
                    <a:cubicBezTo>
                      <a:pt x="1953806" y="2005507"/>
                      <a:pt x="1964094" y="2005124"/>
                      <a:pt x="1973429" y="2007601"/>
                    </a:cubicBezTo>
                    <a:cubicBezTo>
                      <a:pt x="2000479" y="2014651"/>
                      <a:pt x="2026581" y="2025320"/>
                      <a:pt x="2054013" y="2030082"/>
                    </a:cubicBezTo>
                    <a:cubicBezTo>
                      <a:pt x="2069254" y="2032747"/>
                      <a:pt x="2086208" y="2027986"/>
                      <a:pt x="2102021" y="2024557"/>
                    </a:cubicBezTo>
                    <a:cubicBezTo>
                      <a:pt x="2118023" y="2020937"/>
                      <a:pt x="2133834" y="2015413"/>
                      <a:pt x="2149267" y="2009697"/>
                    </a:cubicBezTo>
                    <a:cubicBezTo>
                      <a:pt x="2159743" y="2005887"/>
                      <a:pt x="2171173" y="2002267"/>
                      <a:pt x="2179556" y="1995409"/>
                    </a:cubicBezTo>
                    <a:cubicBezTo>
                      <a:pt x="2198608" y="1979788"/>
                      <a:pt x="2218229" y="1977120"/>
                      <a:pt x="2240710" y="1985312"/>
                    </a:cubicBezTo>
                    <a:cubicBezTo>
                      <a:pt x="2244137" y="1986647"/>
                      <a:pt x="2248138" y="1986647"/>
                      <a:pt x="2251948" y="1986836"/>
                    </a:cubicBezTo>
                    <a:cubicBezTo>
                      <a:pt x="2312915" y="1990836"/>
                      <a:pt x="2373874" y="1993314"/>
                      <a:pt x="2434456" y="1999410"/>
                    </a:cubicBezTo>
                    <a:cubicBezTo>
                      <a:pt x="2459029" y="2001887"/>
                      <a:pt x="2482652" y="2012745"/>
                      <a:pt x="2506847" y="2019603"/>
                    </a:cubicBezTo>
                    <a:cubicBezTo>
                      <a:pt x="2511800" y="2020937"/>
                      <a:pt x="2517327" y="2023033"/>
                      <a:pt x="2522279" y="2022080"/>
                    </a:cubicBezTo>
                    <a:cubicBezTo>
                      <a:pt x="2576191" y="2012555"/>
                      <a:pt x="2626677" y="2026461"/>
                      <a:pt x="2676398" y="2044751"/>
                    </a:cubicBezTo>
                    <a:cubicBezTo>
                      <a:pt x="2681540" y="2046656"/>
                      <a:pt x="2687827" y="2046084"/>
                      <a:pt x="2693543" y="2045703"/>
                    </a:cubicBezTo>
                    <a:cubicBezTo>
                      <a:pt x="2709548" y="2044370"/>
                      <a:pt x="2726882" y="2037701"/>
                      <a:pt x="2741360" y="2041701"/>
                    </a:cubicBezTo>
                    <a:cubicBezTo>
                      <a:pt x="2779842" y="2052753"/>
                      <a:pt x="2817943" y="2066087"/>
                      <a:pt x="2854140" y="2082851"/>
                    </a:cubicBezTo>
                    <a:cubicBezTo>
                      <a:pt x="2890910" y="2099805"/>
                      <a:pt x="2925008" y="2114095"/>
                      <a:pt x="2967110" y="2096949"/>
                    </a:cubicBezTo>
                    <a:cubicBezTo>
                      <a:pt x="2985016" y="2089709"/>
                      <a:pt x="3008639" y="2094853"/>
                      <a:pt x="3029216" y="2096757"/>
                    </a:cubicBezTo>
                    <a:cubicBezTo>
                      <a:pt x="3044264" y="2098282"/>
                      <a:pt x="3058743" y="2106856"/>
                      <a:pt x="3073604" y="2106856"/>
                    </a:cubicBezTo>
                    <a:cubicBezTo>
                      <a:pt x="3113231" y="2106856"/>
                      <a:pt x="3148472" y="2116953"/>
                      <a:pt x="3182763" y="2137527"/>
                    </a:cubicBezTo>
                    <a:cubicBezTo>
                      <a:pt x="3196102" y="2145528"/>
                      <a:pt x="3216867" y="2140193"/>
                      <a:pt x="3234202" y="2142289"/>
                    </a:cubicBezTo>
                    <a:cubicBezTo>
                      <a:pt x="3252492" y="2144765"/>
                      <a:pt x="3271348" y="2147051"/>
                      <a:pt x="3288877" y="2152578"/>
                    </a:cubicBezTo>
                    <a:cubicBezTo>
                      <a:pt x="3334216" y="2167056"/>
                      <a:pt x="3378986" y="2183439"/>
                      <a:pt x="3424135" y="2198680"/>
                    </a:cubicBezTo>
                    <a:cubicBezTo>
                      <a:pt x="3461282" y="2211253"/>
                      <a:pt x="3497862" y="2201347"/>
                      <a:pt x="3534629" y="2196013"/>
                    </a:cubicBezTo>
                    <a:cubicBezTo>
                      <a:pt x="3557682" y="2192583"/>
                      <a:pt x="3579206" y="2184391"/>
                      <a:pt x="3605116" y="2196583"/>
                    </a:cubicBezTo>
                    <a:cubicBezTo>
                      <a:pt x="3629882" y="2208205"/>
                      <a:pt x="3661315" y="2205537"/>
                      <a:pt x="3689131" y="2211824"/>
                    </a:cubicBezTo>
                    <a:cubicBezTo>
                      <a:pt x="3712565" y="2217157"/>
                      <a:pt x="3735231" y="2225732"/>
                      <a:pt x="3757902" y="2234114"/>
                    </a:cubicBezTo>
                    <a:cubicBezTo>
                      <a:pt x="3788766" y="2245545"/>
                      <a:pt x="3819245" y="2257545"/>
                      <a:pt x="3852966" y="2251831"/>
                    </a:cubicBezTo>
                    <a:cubicBezTo>
                      <a:pt x="3891259" y="2245353"/>
                      <a:pt x="3917546" y="2269738"/>
                      <a:pt x="3947648" y="2285932"/>
                    </a:cubicBezTo>
                    <a:cubicBezTo>
                      <a:pt x="3968414" y="2296980"/>
                      <a:pt x="3991083" y="2305172"/>
                      <a:pt x="4013753" y="2312031"/>
                    </a:cubicBezTo>
                    <a:cubicBezTo>
                      <a:pt x="4044043" y="2320985"/>
                      <a:pt x="4075285" y="2326320"/>
                      <a:pt x="4105766" y="2335082"/>
                    </a:cubicBezTo>
                    <a:cubicBezTo>
                      <a:pt x="4151870" y="2348226"/>
                      <a:pt x="4198546" y="2358514"/>
                      <a:pt x="4246551" y="2351274"/>
                    </a:cubicBezTo>
                    <a:cubicBezTo>
                      <a:pt x="4268649" y="2348036"/>
                      <a:pt x="4289227" y="2348226"/>
                      <a:pt x="4311323" y="2352991"/>
                    </a:cubicBezTo>
                    <a:cubicBezTo>
                      <a:pt x="4347518" y="2360801"/>
                      <a:pt x="4384668" y="2361753"/>
                      <a:pt x="4413817" y="2390899"/>
                    </a:cubicBezTo>
                    <a:cubicBezTo>
                      <a:pt x="4424104" y="2401188"/>
                      <a:pt x="4442581" y="2403853"/>
                      <a:pt x="4457632" y="2409188"/>
                    </a:cubicBezTo>
                    <a:cubicBezTo>
                      <a:pt x="4474969" y="2415476"/>
                      <a:pt x="4487731" y="2412236"/>
                      <a:pt x="4497068" y="2393947"/>
                    </a:cubicBezTo>
                    <a:cubicBezTo>
                      <a:pt x="4501257" y="2385757"/>
                      <a:pt x="4513260" y="2377755"/>
                      <a:pt x="4522596" y="2376421"/>
                    </a:cubicBezTo>
                    <a:cubicBezTo>
                      <a:pt x="4550599" y="2372421"/>
                      <a:pt x="4576318" y="2378327"/>
                      <a:pt x="4603368" y="2391282"/>
                    </a:cubicBezTo>
                    <a:cubicBezTo>
                      <a:pt x="4628705" y="2403474"/>
                      <a:pt x="4660331" y="2402140"/>
                      <a:pt x="4689098" y="2406903"/>
                    </a:cubicBezTo>
                    <a:cubicBezTo>
                      <a:pt x="4699289" y="2408618"/>
                      <a:pt x="4709482" y="2411237"/>
                      <a:pt x="4719697" y="2413428"/>
                    </a:cubicBezTo>
                    <a:lnTo>
                      <a:pt x="4726469" y="2414298"/>
                    </a:lnTo>
                    <a:lnTo>
                      <a:pt x="4785776" y="2414298"/>
                    </a:lnTo>
                    <a:lnTo>
                      <a:pt x="4788661" y="2414047"/>
                    </a:lnTo>
                    <a:cubicBezTo>
                      <a:pt x="4801401" y="2412237"/>
                      <a:pt x="4814166" y="2410142"/>
                      <a:pt x="4827024" y="2408999"/>
                    </a:cubicBezTo>
                    <a:cubicBezTo>
                      <a:pt x="4847027" y="2407095"/>
                      <a:pt x="4867412" y="2407856"/>
                      <a:pt x="4887415" y="2405570"/>
                    </a:cubicBezTo>
                    <a:cubicBezTo>
                      <a:pt x="4903799" y="2403853"/>
                      <a:pt x="4919991" y="2399474"/>
                      <a:pt x="4936184" y="2395853"/>
                    </a:cubicBezTo>
                    <a:cubicBezTo>
                      <a:pt x="4942089" y="2394520"/>
                      <a:pt x="4947996" y="2389376"/>
                      <a:pt x="4953328" y="2390138"/>
                    </a:cubicBezTo>
                    <a:cubicBezTo>
                      <a:pt x="5006292" y="2398330"/>
                      <a:pt x="5044391" y="2361753"/>
                      <a:pt x="5089162" y="2345560"/>
                    </a:cubicBezTo>
                    <a:cubicBezTo>
                      <a:pt x="5136216" y="2328413"/>
                      <a:pt x="5181748" y="2302124"/>
                      <a:pt x="5234326" y="2309935"/>
                    </a:cubicBezTo>
                    <a:cubicBezTo>
                      <a:pt x="5266141" y="2314697"/>
                      <a:pt x="5296812" y="2325747"/>
                      <a:pt x="5328438" y="2332416"/>
                    </a:cubicBezTo>
                    <a:cubicBezTo>
                      <a:pt x="5339677" y="2334701"/>
                      <a:pt x="5352250" y="2334320"/>
                      <a:pt x="5363491" y="2332034"/>
                    </a:cubicBezTo>
                    <a:cubicBezTo>
                      <a:pt x="5417784" y="2321555"/>
                      <a:pt x="5471316" y="2320032"/>
                      <a:pt x="5524660" y="2337178"/>
                    </a:cubicBezTo>
                    <a:cubicBezTo>
                      <a:pt x="5533802" y="2340036"/>
                      <a:pt x="5543518" y="2342701"/>
                      <a:pt x="5553045" y="2342701"/>
                    </a:cubicBezTo>
                    <a:cubicBezTo>
                      <a:pt x="5605244" y="2342701"/>
                      <a:pt x="5656488" y="2338701"/>
                      <a:pt x="5706401" y="2320032"/>
                    </a:cubicBezTo>
                    <a:cubicBezTo>
                      <a:pt x="5723166" y="2313745"/>
                      <a:pt x="5743551" y="2317745"/>
                      <a:pt x="5762029" y="2316221"/>
                    </a:cubicBezTo>
                    <a:cubicBezTo>
                      <a:pt x="5779174" y="2314889"/>
                      <a:pt x="5796702" y="2314317"/>
                      <a:pt x="5813276" y="2309935"/>
                    </a:cubicBezTo>
                    <a:cubicBezTo>
                      <a:pt x="5837472" y="2303459"/>
                      <a:pt x="5859949" y="2302697"/>
                      <a:pt x="5884906" y="2308411"/>
                    </a:cubicBezTo>
                    <a:cubicBezTo>
                      <a:pt x="5908719" y="2313745"/>
                      <a:pt x="5934438" y="2311079"/>
                      <a:pt x="5959204" y="2311269"/>
                    </a:cubicBezTo>
                    <a:cubicBezTo>
                      <a:pt x="5986828" y="2311459"/>
                      <a:pt x="6014449" y="2311649"/>
                      <a:pt x="6042072" y="2310697"/>
                    </a:cubicBezTo>
                    <a:cubicBezTo>
                      <a:pt x="6053124" y="2310317"/>
                      <a:pt x="6065695" y="2302697"/>
                      <a:pt x="6074842" y="2305745"/>
                    </a:cubicBezTo>
                    <a:cubicBezTo>
                      <a:pt x="6104368" y="2316031"/>
                      <a:pt x="6133897" y="2303649"/>
                      <a:pt x="6163425" y="2309172"/>
                    </a:cubicBezTo>
                    <a:cubicBezTo>
                      <a:pt x="6177905" y="2312031"/>
                      <a:pt x="6194288" y="2304220"/>
                      <a:pt x="6209909" y="2303459"/>
                    </a:cubicBezTo>
                    <a:cubicBezTo>
                      <a:pt x="6235437" y="2302124"/>
                      <a:pt x="6260964" y="2302697"/>
                      <a:pt x="6286493" y="2302315"/>
                    </a:cubicBezTo>
                    <a:cubicBezTo>
                      <a:pt x="6294876" y="2302124"/>
                      <a:pt x="6303068" y="2301362"/>
                      <a:pt x="6311449" y="2300980"/>
                    </a:cubicBezTo>
                    <a:cubicBezTo>
                      <a:pt x="6318880" y="2300601"/>
                      <a:pt x="6326691" y="2298887"/>
                      <a:pt x="6333739" y="2300218"/>
                    </a:cubicBezTo>
                    <a:cubicBezTo>
                      <a:pt x="6359268" y="2304983"/>
                      <a:pt x="6384414" y="2312793"/>
                      <a:pt x="6410131" y="2315841"/>
                    </a:cubicBezTo>
                    <a:cubicBezTo>
                      <a:pt x="6432420" y="2318507"/>
                      <a:pt x="6455472" y="2314889"/>
                      <a:pt x="6477951" y="2316793"/>
                    </a:cubicBezTo>
                    <a:cubicBezTo>
                      <a:pt x="6517576" y="2320032"/>
                      <a:pt x="6557201" y="2325747"/>
                      <a:pt x="6596828" y="2329368"/>
                    </a:cubicBezTo>
                    <a:cubicBezTo>
                      <a:pt x="6605401" y="2330130"/>
                      <a:pt x="6614353" y="2325365"/>
                      <a:pt x="6623118" y="2324985"/>
                    </a:cubicBezTo>
                    <a:cubicBezTo>
                      <a:pt x="6650551" y="2324033"/>
                      <a:pt x="6677984" y="2323841"/>
                      <a:pt x="6705417" y="2323272"/>
                    </a:cubicBezTo>
                    <a:cubicBezTo>
                      <a:pt x="6721038" y="2323080"/>
                      <a:pt x="6736851" y="2323651"/>
                      <a:pt x="6752283" y="2321937"/>
                    </a:cubicBezTo>
                    <a:cubicBezTo>
                      <a:pt x="6772665" y="2319651"/>
                      <a:pt x="6791144" y="2316221"/>
                      <a:pt x="6810195" y="2331082"/>
                    </a:cubicBezTo>
                    <a:cubicBezTo>
                      <a:pt x="6839534" y="2354132"/>
                      <a:pt x="6876872" y="2345178"/>
                      <a:pt x="6910782" y="2350512"/>
                    </a:cubicBezTo>
                    <a:cubicBezTo>
                      <a:pt x="6919547" y="2351847"/>
                      <a:pt x="6928501" y="2352036"/>
                      <a:pt x="6937263" y="2353561"/>
                    </a:cubicBezTo>
                    <a:cubicBezTo>
                      <a:pt x="6953457" y="2356418"/>
                      <a:pt x="6969457" y="2359657"/>
                      <a:pt x="6985653" y="2362897"/>
                    </a:cubicBezTo>
                    <a:cubicBezTo>
                      <a:pt x="6988509" y="2363467"/>
                      <a:pt x="6991747" y="2363659"/>
                      <a:pt x="6994415" y="2364611"/>
                    </a:cubicBezTo>
                    <a:cubicBezTo>
                      <a:pt x="7018991" y="2372611"/>
                      <a:pt x="7043184" y="2381755"/>
                      <a:pt x="7068141" y="2388234"/>
                    </a:cubicBezTo>
                    <a:cubicBezTo>
                      <a:pt x="7080334" y="2391472"/>
                      <a:pt x="7093860" y="2391853"/>
                      <a:pt x="7106432" y="2390138"/>
                    </a:cubicBezTo>
                    <a:cubicBezTo>
                      <a:pt x="7143199" y="2385185"/>
                      <a:pt x="7179587" y="2383089"/>
                      <a:pt x="7216547" y="2390330"/>
                    </a:cubicBezTo>
                    <a:cubicBezTo>
                      <a:pt x="7231214" y="2393186"/>
                      <a:pt x="7247599" y="2388424"/>
                      <a:pt x="7263220" y="2386709"/>
                    </a:cubicBezTo>
                    <a:cubicBezTo>
                      <a:pt x="7300559" y="2382137"/>
                      <a:pt x="7337899" y="2377183"/>
                      <a:pt x="7375428" y="2372803"/>
                    </a:cubicBezTo>
                    <a:cubicBezTo>
                      <a:pt x="7398860" y="2370135"/>
                      <a:pt x="7422483" y="2368611"/>
                      <a:pt x="7445916" y="2365945"/>
                    </a:cubicBezTo>
                    <a:cubicBezTo>
                      <a:pt x="7472967" y="2362705"/>
                      <a:pt x="7499828" y="2357753"/>
                      <a:pt x="7526880" y="2355084"/>
                    </a:cubicBezTo>
                    <a:cubicBezTo>
                      <a:pt x="7557742" y="2352036"/>
                      <a:pt x="7588795" y="2351466"/>
                      <a:pt x="7619655" y="2348226"/>
                    </a:cubicBezTo>
                    <a:cubicBezTo>
                      <a:pt x="7676047" y="2341940"/>
                      <a:pt x="7732247" y="2334509"/>
                      <a:pt x="7788636" y="2327461"/>
                    </a:cubicBezTo>
                    <a:cubicBezTo>
                      <a:pt x="7843311" y="2320603"/>
                      <a:pt x="7897987" y="2314507"/>
                      <a:pt x="7952280" y="2305935"/>
                    </a:cubicBezTo>
                    <a:cubicBezTo>
                      <a:pt x="7975142" y="2302315"/>
                      <a:pt x="7996859" y="2292408"/>
                      <a:pt x="8019339" y="2286884"/>
                    </a:cubicBezTo>
                    <a:cubicBezTo>
                      <a:pt x="8058774" y="2277357"/>
                      <a:pt x="8098590" y="2269357"/>
                      <a:pt x="8137835" y="2259832"/>
                    </a:cubicBezTo>
                    <a:cubicBezTo>
                      <a:pt x="8155359" y="2255641"/>
                      <a:pt x="8172124" y="2248593"/>
                      <a:pt x="8189651" y="2243639"/>
                    </a:cubicBezTo>
                    <a:cubicBezTo>
                      <a:pt x="8230992" y="2232208"/>
                      <a:pt x="8272903" y="2222874"/>
                      <a:pt x="8313671" y="2209920"/>
                    </a:cubicBezTo>
                    <a:cubicBezTo>
                      <a:pt x="8362822" y="2194297"/>
                      <a:pt x="8411019" y="2175439"/>
                      <a:pt x="8459979" y="2158864"/>
                    </a:cubicBezTo>
                    <a:cubicBezTo>
                      <a:pt x="8478269" y="2152578"/>
                      <a:pt x="8497511" y="2148957"/>
                      <a:pt x="8516369" y="2144003"/>
                    </a:cubicBezTo>
                    <a:cubicBezTo>
                      <a:pt x="8563425" y="2131431"/>
                      <a:pt x="8610288" y="2118095"/>
                      <a:pt x="8657726" y="2106284"/>
                    </a:cubicBezTo>
                    <a:cubicBezTo>
                      <a:pt x="8675253" y="2101901"/>
                      <a:pt x="8693731" y="2102284"/>
                      <a:pt x="8711448" y="2098664"/>
                    </a:cubicBezTo>
                    <a:cubicBezTo>
                      <a:pt x="8732023" y="2094472"/>
                      <a:pt x="8752407" y="2089138"/>
                      <a:pt x="8772219" y="2082280"/>
                    </a:cubicBezTo>
                    <a:cubicBezTo>
                      <a:pt x="8796985" y="2073707"/>
                      <a:pt x="8820990" y="2062659"/>
                      <a:pt x="8845565" y="2053705"/>
                    </a:cubicBezTo>
                    <a:cubicBezTo>
                      <a:pt x="8886142" y="2039034"/>
                      <a:pt x="8926911" y="2024557"/>
                      <a:pt x="8967871" y="2011221"/>
                    </a:cubicBezTo>
                    <a:cubicBezTo>
                      <a:pt x="8983301" y="2006268"/>
                      <a:pt x="9000257" y="2005697"/>
                      <a:pt x="9015878" y="2001124"/>
                    </a:cubicBezTo>
                    <a:cubicBezTo>
                      <a:pt x="9088840" y="1979597"/>
                      <a:pt x="9161805" y="1957880"/>
                      <a:pt x="9234579" y="1935209"/>
                    </a:cubicBezTo>
                    <a:cubicBezTo>
                      <a:pt x="9272298" y="1923399"/>
                      <a:pt x="9308875" y="1908538"/>
                      <a:pt x="9346597" y="1896917"/>
                    </a:cubicBezTo>
                    <a:cubicBezTo>
                      <a:pt x="9369267" y="1889869"/>
                      <a:pt x="9393650" y="1887773"/>
                      <a:pt x="9416321" y="1880724"/>
                    </a:cubicBezTo>
                    <a:cubicBezTo>
                      <a:pt x="9437278" y="1874247"/>
                      <a:pt x="9456709" y="1863578"/>
                      <a:pt x="9477283" y="1856149"/>
                    </a:cubicBezTo>
                    <a:cubicBezTo>
                      <a:pt x="9540152" y="1833097"/>
                      <a:pt x="9603971" y="1811953"/>
                      <a:pt x="9666265" y="1787186"/>
                    </a:cubicBezTo>
                    <a:cubicBezTo>
                      <a:pt x="9696749" y="1775183"/>
                      <a:pt x="9725323" y="1757849"/>
                      <a:pt x="9754088" y="1741464"/>
                    </a:cubicBezTo>
                    <a:cubicBezTo>
                      <a:pt x="9802858" y="1713841"/>
                      <a:pt x="9850865" y="1685074"/>
                      <a:pt x="9899446" y="1656880"/>
                    </a:cubicBezTo>
                    <a:cubicBezTo>
                      <a:pt x="9935832" y="1635924"/>
                      <a:pt x="9968027" y="1611347"/>
                      <a:pt x="9993175" y="1576487"/>
                    </a:cubicBezTo>
                    <a:cubicBezTo>
                      <a:pt x="10004797" y="1560484"/>
                      <a:pt x="10024990" y="1546768"/>
                      <a:pt x="10044230" y="1540480"/>
                    </a:cubicBezTo>
                    <a:cubicBezTo>
                      <a:pt x="10078713" y="1529241"/>
                      <a:pt x="10104430" y="1507522"/>
                      <a:pt x="10131863" y="1485613"/>
                    </a:cubicBezTo>
                    <a:cubicBezTo>
                      <a:pt x="10166536" y="1457801"/>
                      <a:pt x="10203304" y="1431509"/>
                      <a:pt x="10242357" y="1410555"/>
                    </a:cubicBezTo>
                    <a:cubicBezTo>
                      <a:pt x="10280840" y="1389980"/>
                      <a:pt x="10324086" y="1378549"/>
                      <a:pt x="10363709" y="1359499"/>
                    </a:cubicBezTo>
                    <a:cubicBezTo>
                      <a:pt x="10386952" y="1348259"/>
                      <a:pt x="10407146" y="1330353"/>
                      <a:pt x="10428291" y="1314920"/>
                    </a:cubicBezTo>
                    <a:cubicBezTo>
                      <a:pt x="10449438" y="1299489"/>
                      <a:pt x="10470394" y="1283486"/>
                      <a:pt x="10490969" y="1267104"/>
                    </a:cubicBezTo>
                    <a:cubicBezTo>
                      <a:pt x="10502208" y="1258149"/>
                      <a:pt x="10511734" y="1246909"/>
                      <a:pt x="10523354" y="1238337"/>
                    </a:cubicBezTo>
                    <a:cubicBezTo>
                      <a:pt x="10545263" y="1222334"/>
                      <a:pt x="10569075" y="1208808"/>
                      <a:pt x="10590031" y="1191664"/>
                    </a:cubicBezTo>
                    <a:cubicBezTo>
                      <a:pt x="10610225" y="1175089"/>
                      <a:pt x="10633467" y="1166707"/>
                      <a:pt x="10656519" y="1156038"/>
                    </a:cubicBezTo>
                    <a:cubicBezTo>
                      <a:pt x="10674046" y="1148036"/>
                      <a:pt x="10686617" y="1130320"/>
                      <a:pt x="10703573" y="1120603"/>
                    </a:cubicBezTo>
                    <a:cubicBezTo>
                      <a:pt x="10727767" y="1106697"/>
                      <a:pt x="10746246" y="1089553"/>
                      <a:pt x="10764534" y="1067643"/>
                    </a:cubicBezTo>
                    <a:cubicBezTo>
                      <a:pt x="10785111" y="1043068"/>
                      <a:pt x="10820162" y="1029732"/>
                      <a:pt x="10850453" y="1014301"/>
                    </a:cubicBezTo>
                    <a:cubicBezTo>
                      <a:pt x="10876171" y="1001157"/>
                      <a:pt x="10906081" y="995632"/>
                      <a:pt x="10929704" y="980201"/>
                    </a:cubicBezTo>
                    <a:cubicBezTo>
                      <a:pt x="10946279" y="969342"/>
                      <a:pt x="10958661" y="948957"/>
                      <a:pt x="10967423" y="930289"/>
                    </a:cubicBezTo>
                    <a:cubicBezTo>
                      <a:pt x="10987046" y="887995"/>
                      <a:pt x="11021146" y="861897"/>
                      <a:pt x="11058869" y="838084"/>
                    </a:cubicBezTo>
                    <a:cubicBezTo>
                      <a:pt x="11097350" y="813699"/>
                      <a:pt x="11133927" y="786836"/>
                      <a:pt x="11172600" y="762834"/>
                    </a:cubicBezTo>
                    <a:cubicBezTo>
                      <a:pt x="11211843" y="738638"/>
                      <a:pt x="11243658" y="706443"/>
                      <a:pt x="11275283" y="673676"/>
                    </a:cubicBezTo>
                    <a:cubicBezTo>
                      <a:pt x="11288238" y="660150"/>
                      <a:pt x="11305192" y="650434"/>
                      <a:pt x="11320623" y="639195"/>
                    </a:cubicBezTo>
                    <a:cubicBezTo>
                      <a:pt x="11338339" y="626241"/>
                      <a:pt x="11355296" y="611953"/>
                      <a:pt x="11374346" y="601664"/>
                    </a:cubicBezTo>
                    <a:cubicBezTo>
                      <a:pt x="11398160" y="588709"/>
                      <a:pt x="11424069" y="579757"/>
                      <a:pt x="11448453" y="567755"/>
                    </a:cubicBezTo>
                    <a:cubicBezTo>
                      <a:pt x="11476838" y="553657"/>
                      <a:pt x="11505795" y="539750"/>
                      <a:pt x="11532275" y="522605"/>
                    </a:cubicBezTo>
                    <a:cubicBezTo>
                      <a:pt x="11545039" y="514413"/>
                      <a:pt x="11553613" y="499363"/>
                      <a:pt x="11562947" y="486598"/>
                    </a:cubicBezTo>
                    <a:cubicBezTo>
                      <a:pt x="11599714" y="436305"/>
                      <a:pt x="11635529" y="385441"/>
                      <a:pt x="11672489" y="335337"/>
                    </a:cubicBezTo>
                    <a:cubicBezTo>
                      <a:pt x="11712304" y="281424"/>
                      <a:pt x="11763931" y="241608"/>
                      <a:pt x="11821656" y="207889"/>
                    </a:cubicBezTo>
                    <a:cubicBezTo>
                      <a:pt x="11877664" y="175312"/>
                      <a:pt x="11931195" y="138734"/>
                      <a:pt x="11986443" y="104824"/>
                    </a:cubicBezTo>
                    <a:cubicBezTo>
                      <a:pt x="11998443" y="97395"/>
                      <a:pt x="12013114" y="94347"/>
                      <a:pt x="12026448" y="88821"/>
                    </a:cubicBezTo>
                    <a:cubicBezTo>
                      <a:pt x="12072360" y="69580"/>
                      <a:pt x="12118083" y="50147"/>
                      <a:pt x="12160947" y="28621"/>
                    </a:cubicBezTo>
                    <a:lnTo>
                      <a:pt x="1219200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D1A0BEEB-C008-4150-A935-C6AAF537DA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681702"/>
                <a:ext cx="12192000" cy="3176298"/>
              </a:xfrm>
              <a:custGeom>
                <a:avLst/>
                <a:gdLst>
                  <a:gd name="connsiteX0" fmla="*/ 12192000 w 12192000"/>
                  <a:gd name="connsiteY0" fmla="*/ 0 h 3176298"/>
                  <a:gd name="connsiteX1" fmla="*/ 12192000 w 12192000"/>
                  <a:gd name="connsiteY1" fmla="*/ 3176298 h 3176298"/>
                  <a:gd name="connsiteX2" fmla="*/ 0 w 12192000"/>
                  <a:gd name="connsiteY2" fmla="*/ 3176298 h 3176298"/>
                  <a:gd name="connsiteX3" fmla="*/ 0 w 12192000"/>
                  <a:gd name="connsiteY3" fmla="*/ 2264980 h 3176298"/>
                  <a:gd name="connsiteX4" fmla="*/ 544 w 12192000"/>
                  <a:gd name="connsiteY4" fmla="*/ 2264980 h 3176298"/>
                  <a:gd name="connsiteX5" fmla="*/ 544 w 12192000"/>
                  <a:gd name="connsiteY5" fmla="*/ 2392219 h 3176298"/>
                  <a:gd name="connsiteX6" fmla="*/ 61197 w 12192000"/>
                  <a:gd name="connsiteY6" fmla="*/ 2387448 h 3176298"/>
                  <a:gd name="connsiteX7" fmla="*/ 119613 w 12192000"/>
                  <a:gd name="connsiteY7" fmla="*/ 2369945 h 3176298"/>
                  <a:gd name="connsiteX8" fmla="*/ 172384 w 12192000"/>
                  <a:gd name="connsiteY8" fmla="*/ 2347084 h 3176298"/>
                  <a:gd name="connsiteX9" fmla="*/ 274873 w 12192000"/>
                  <a:gd name="connsiteY9" fmla="*/ 2336988 h 3176298"/>
                  <a:gd name="connsiteX10" fmla="*/ 307259 w 12192000"/>
                  <a:gd name="connsiteY10" fmla="*/ 2331461 h 3176298"/>
                  <a:gd name="connsiteX11" fmla="*/ 394511 w 12192000"/>
                  <a:gd name="connsiteY11" fmla="*/ 2308601 h 3176298"/>
                  <a:gd name="connsiteX12" fmla="*/ 494337 w 12192000"/>
                  <a:gd name="connsiteY12" fmla="*/ 2268213 h 3176298"/>
                  <a:gd name="connsiteX13" fmla="*/ 546917 w 12192000"/>
                  <a:gd name="connsiteY13" fmla="*/ 2283264 h 3176298"/>
                  <a:gd name="connsiteX14" fmla="*/ 730754 w 12192000"/>
                  <a:gd name="connsiteY14" fmla="*/ 2240780 h 3176298"/>
                  <a:gd name="connsiteX15" fmla="*/ 785432 w 12192000"/>
                  <a:gd name="connsiteY15" fmla="*/ 2218682 h 3176298"/>
                  <a:gd name="connsiteX16" fmla="*/ 801053 w 12192000"/>
                  <a:gd name="connsiteY16" fmla="*/ 2204013 h 3176298"/>
                  <a:gd name="connsiteX17" fmla="*/ 858205 w 12192000"/>
                  <a:gd name="connsiteY17" fmla="*/ 2169532 h 3176298"/>
                  <a:gd name="connsiteX18" fmla="*/ 949646 w 12192000"/>
                  <a:gd name="connsiteY18" fmla="*/ 2157340 h 3176298"/>
                  <a:gd name="connsiteX19" fmla="*/ 960887 w 12192000"/>
                  <a:gd name="connsiteY19" fmla="*/ 2150099 h 3176298"/>
                  <a:gd name="connsiteX20" fmla="*/ 977653 w 12192000"/>
                  <a:gd name="connsiteY20" fmla="*/ 2138480 h 3176298"/>
                  <a:gd name="connsiteX21" fmla="*/ 1071762 w 12192000"/>
                  <a:gd name="connsiteY21" fmla="*/ 2117905 h 3176298"/>
                  <a:gd name="connsiteX22" fmla="*/ 1092527 w 12192000"/>
                  <a:gd name="connsiteY22" fmla="*/ 2111428 h 3176298"/>
                  <a:gd name="connsiteX23" fmla="*/ 1109865 w 12192000"/>
                  <a:gd name="connsiteY23" fmla="*/ 2100568 h 3176298"/>
                  <a:gd name="connsiteX24" fmla="*/ 1162823 w 12192000"/>
                  <a:gd name="connsiteY24" fmla="*/ 2075613 h 3176298"/>
                  <a:gd name="connsiteX25" fmla="*/ 1206641 w 12192000"/>
                  <a:gd name="connsiteY25" fmla="*/ 2074851 h 3176298"/>
                  <a:gd name="connsiteX26" fmla="*/ 1267411 w 12192000"/>
                  <a:gd name="connsiteY26" fmla="*/ 2060753 h 3176298"/>
                  <a:gd name="connsiteX27" fmla="*/ 1380762 w 12192000"/>
                  <a:gd name="connsiteY27" fmla="*/ 2046847 h 3176298"/>
                  <a:gd name="connsiteX28" fmla="*/ 1404006 w 12192000"/>
                  <a:gd name="connsiteY28" fmla="*/ 2038844 h 3176298"/>
                  <a:gd name="connsiteX29" fmla="*/ 1544598 w 12192000"/>
                  <a:gd name="connsiteY29" fmla="*/ 2000932 h 3176298"/>
                  <a:gd name="connsiteX30" fmla="*/ 1657188 w 12192000"/>
                  <a:gd name="connsiteY30" fmla="*/ 2001697 h 3176298"/>
                  <a:gd name="connsiteX31" fmla="*/ 1665950 w 12192000"/>
                  <a:gd name="connsiteY31" fmla="*/ 2003411 h 3176298"/>
                  <a:gd name="connsiteX32" fmla="*/ 1709006 w 12192000"/>
                  <a:gd name="connsiteY32" fmla="*/ 2015983 h 3176298"/>
                  <a:gd name="connsiteX33" fmla="*/ 1775684 w 12192000"/>
                  <a:gd name="connsiteY33" fmla="*/ 2012555 h 3176298"/>
                  <a:gd name="connsiteX34" fmla="*/ 1821596 w 12192000"/>
                  <a:gd name="connsiteY34" fmla="*/ 1995218 h 3176298"/>
                  <a:gd name="connsiteX35" fmla="*/ 1878748 w 12192000"/>
                  <a:gd name="connsiteY35" fmla="*/ 1994457 h 3176298"/>
                  <a:gd name="connsiteX36" fmla="*/ 1944092 w 12192000"/>
                  <a:gd name="connsiteY36" fmla="*/ 2005315 h 3176298"/>
                  <a:gd name="connsiteX37" fmla="*/ 1973429 w 12192000"/>
                  <a:gd name="connsiteY37" fmla="*/ 2007601 h 3176298"/>
                  <a:gd name="connsiteX38" fmla="*/ 2054013 w 12192000"/>
                  <a:gd name="connsiteY38" fmla="*/ 2030082 h 3176298"/>
                  <a:gd name="connsiteX39" fmla="*/ 2102021 w 12192000"/>
                  <a:gd name="connsiteY39" fmla="*/ 2024557 h 3176298"/>
                  <a:gd name="connsiteX40" fmla="*/ 2149267 w 12192000"/>
                  <a:gd name="connsiteY40" fmla="*/ 2009697 h 3176298"/>
                  <a:gd name="connsiteX41" fmla="*/ 2179556 w 12192000"/>
                  <a:gd name="connsiteY41" fmla="*/ 1995409 h 3176298"/>
                  <a:gd name="connsiteX42" fmla="*/ 2240710 w 12192000"/>
                  <a:gd name="connsiteY42" fmla="*/ 1985312 h 3176298"/>
                  <a:gd name="connsiteX43" fmla="*/ 2251948 w 12192000"/>
                  <a:gd name="connsiteY43" fmla="*/ 1986836 h 3176298"/>
                  <a:gd name="connsiteX44" fmla="*/ 2434456 w 12192000"/>
                  <a:gd name="connsiteY44" fmla="*/ 1999410 h 3176298"/>
                  <a:gd name="connsiteX45" fmla="*/ 2506847 w 12192000"/>
                  <a:gd name="connsiteY45" fmla="*/ 2019603 h 3176298"/>
                  <a:gd name="connsiteX46" fmla="*/ 2522279 w 12192000"/>
                  <a:gd name="connsiteY46" fmla="*/ 2022080 h 3176298"/>
                  <a:gd name="connsiteX47" fmla="*/ 2676398 w 12192000"/>
                  <a:gd name="connsiteY47" fmla="*/ 2044751 h 3176298"/>
                  <a:gd name="connsiteX48" fmla="*/ 2693543 w 12192000"/>
                  <a:gd name="connsiteY48" fmla="*/ 2045703 h 3176298"/>
                  <a:gd name="connsiteX49" fmla="*/ 2741360 w 12192000"/>
                  <a:gd name="connsiteY49" fmla="*/ 2041701 h 3176298"/>
                  <a:gd name="connsiteX50" fmla="*/ 2854140 w 12192000"/>
                  <a:gd name="connsiteY50" fmla="*/ 2082851 h 3176298"/>
                  <a:gd name="connsiteX51" fmla="*/ 2967110 w 12192000"/>
                  <a:gd name="connsiteY51" fmla="*/ 2096949 h 3176298"/>
                  <a:gd name="connsiteX52" fmla="*/ 3029216 w 12192000"/>
                  <a:gd name="connsiteY52" fmla="*/ 2096757 h 3176298"/>
                  <a:gd name="connsiteX53" fmla="*/ 3073604 w 12192000"/>
                  <a:gd name="connsiteY53" fmla="*/ 2106856 h 3176298"/>
                  <a:gd name="connsiteX54" fmla="*/ 3182763 w 12192000"/>
                  <a:gd name="connsiteY54" fmla="*/ 2137527 h 3176298"/>
                  <a:gd name="connsiteX55" fmla="*/ 3234202 w 12192000"/>
                  <a:gd name="connsiteY55" fmla="*/ 2142289 h 3176298"/>
                  <a:gd name="connsiteX56" fmla="*/ 3288877 w 12192000"/>
                  <a:gd name="connsiteY56" fmla="*/ 2152578 h 3176298"/>
                  <a:gd name="connsiteX57" fmla="*/ 3424135 w 12192000"/>
                  <a:gd name="connsiteY57" fmla="*/ 2198680 h 3176298"/>
                  <a:gd name="connsiteX58" fmla="*/ 3534629 w 12192000"/>
                  <a:gd name="connsiteY58" fmla="*/ 2196013 h 3176298"/>
                  <a:gd name="connsiteX59" fmla="*/ 3605116 w 12192000"/>
                  <a:gd name="connsiteY59" fmla="*/ 2196583 h 3176298"/>
                  <a:gd name="connsiteX60" fmla="*/ 3689131 w 12192000"/>
                  <a:gd name="connsiteY60" fmla="*/ 2211824 h 3176298"/>
                  <a:gd name="connsiteX61" fmla="*/ 3757902 w 12192000"/>
                  <a:gd name="connsiteY61" fmla="*/ 2234114 h 3176298"/>
                  <a:gd name="connsiteX62" fmla="*/ 3852966 w 12192000"/>
                  <a:gd name="connsiteY62" fmla="*/ 2251831 h 3176298"/>
                  <a:gd name="connsiteX63" fmla="*/ 3947648 w 12192000"/>
                  <a:gd name="connsiteY63" fmla="*/ 2285932 h 3176298"/>
                  <a:gd name="connsiteX64" fmla="*/ 4013753 w 12192000"/>
                  <a:gd name="connsiteY64" fmla="*/ 2312031 h 3176298"/>
                  <a:gd name="connsiteX65" fmla="*/ 4105766 w 12192000"/>
                  <a:gd name="connsiteY65" fmla="*/ 2335082 h 3176298"/>
                  <a:gd name="connsiteX66" fmla="*/ 4246551 w 12192000"/>
                  <a:gd name="connsiteY66" fmla="*/ 2351274 h 3176298"/>
                  <a:gd name="connsiteX67" fmla="*/ 4311323 w 12192000"/>
                  <a:gd name="connsiteY67" fmla="*/ 2352991 h 3176298"/>
                  <a:gd name="connsiteX68" fmla="*/ 4413817 w 12192000"/>
                  <a:gd name="connsiteY68" fmla="*/ 2390899 h 3176298"/>
                  <a:gd name="connsiteX69" fmla="*/ 4457632 w 12192000"/>
                  <a:gd name="connsiteY69" fmla="*/ 2409188 h 3176298"/>
                  <a:gd name="connsiteX70" fmla="*/ 4497068 w 12192000"/>
                  <a:gd name="connsiteY70" fmla="*/ 2393947 h 3176298"/>
                  <a:gd name="connsiteX71" fmla="*/ 4522596 w 12192000"/>
                  <a:gd name="connsiteY71" fmla="*/ 2376421 h 3176298"/>
                  <a:gd name="connsiteX72" fmla="*/ 4603368 w 12192000"/>
                  <a:gd name="connsiteY72" fmla="*/ 2391282 h 3176298"/>
                  <a:gd name="connsiteX73" fmla="*/ 4689098 w 12192000"/>
                  <a:gd name="connsiteY73" fmla="*/ 2406903 h 3176298"/>
                  <a:gd name="connsiteX74" fmla="*/ 4719697 w 12192000"/>
                  <a:gd name="connsiteY74" fmla="*/ 2413428 h 3176298"/>
                  <a:gd name="connsiteX75" fmla="*/ 4726469 w 12192000"/>
                  <a:gd name="connsiteY75" fmla="*/ 2414298 h 3176298"/>
                  <a:gd name="connsiteX76" fmla="*/ 4785776 w 12192000"/>
                  <a:gd name="connsiteY76" fmla="*/ 2414298 h 3176298"/>
                  <a:gd name="connsiteX77" fmla="*/ 4788661 w 12192000"/>
                  <a:gd name="connsiteY77" fmla="*/ 2414047 h 3176298"/>
                  <a:gd name="connsiteX78" fmla="*/ 4827024 w 12192000"/>
                  <a:gd name="connsiteY78" fmla="*/ 2408999 h 3176298"/>
                  <a:gd name="connsiteX79" fmla="*/ 4887415 w 12192000"/>
                  <a:gd name="connsiteY79" fmla="*/ 2405570 h 3176298"/>
                  <a:gd name="connsiteX80" fmla="*/ 4936184 w 12192000"/>
                  <a:gd name="connsiteY80" fmla="*/ 2395853 h 3176298"/>
                  <a:gd name="connsiteX81" fmla="*/ 4953328 w 12192000"/>
                  <a:gd name="connsiteY81" fmla="*/ 2390138 h 3176298"/>
                  <a:gd name="connsiteX82" fmla="*/ 5089162 w 12192000"/>
                  <a:gd name="connsiteY82" fmla="*/ 2345560 h 3176298"/>
                  <a:gd name="connsiteX83" fmla="*/ 5234326 w 12192000"/>
                  <a:gd name="connsiteY83" fmla="*/ 2309935 h 3176298"/>
                  <a:gd name="connsiteX84" fmla="*/ 5328438 w 12192000"/>
                  <a:gd name="connsiteY84" fmla="*/ 2332416 h 3176298"/>
                  <a:gd name="connsiteX85" fmla="*/ 5363491 w 12192000"/>
                  <a:gd name="connsiteY85" fmla="*/ 2332034 h 3176298"/>
                  <a:gd name="connsiteX86" fmla="*/ 5524660 w 12192000"/>
                  <a:gd name="connsiteY86" fmla="*/ 2337178 h 3176298"/>
                  <a:gd name="connsiteX87" fmla="*/ 5553045 w 12192000"/>
                  <a:gd name="connsiteY87" fmla="*/ 2342701 h 3176298"/>
                  <a:gd name="connsiteX88" fmla="*/ 5706401 w 12192000"/>
                  <a:gd name="connsiteY88" fmla="*/ 2320032 h 3176298"/>
                  <a:gd name="connsiteX89" fmla="*/ 5762029 w 12192000"/>
                  <a:gd name="connsiteY89" fmla="*/ 2316221 h 3176298"/>
                  <a:gd name="connsiteX90" fmla="*/ 5813276 w 12192000"/>
                  <a:gd name="connsiteY90" fmla="*/ 2309935 h 3176298"/>
                  <a:gd name="connsiteX91" fmla="*/ 5884906 w 12192000"/>
                  <a:gd name="connsiteY91" fmla="*/ 2308411 h 3176298"/>
                  <a:gd name="connsiteX92" fmla="*/ 5959204 w 12192000"/>
                  <a:gd name="connsiteY92" fmla="*/ 2311269 h 3176298"/>
                  <a:gd name="connsiteX93" fmla="*/ 6042072 w 12192000"/>
                  <a:gd name="connsiteY93" fmla="*/ 2310697 h 3176298"/>
                  <a:gd name="connsiteX94" fmla="*/ 6074842 w 12192000"/>
                  <a:gd name="connsiteY94" fmla="*/ 2305745 h 3176298"/>
                  <a:gd name="connsiteX95" fmla="*/ 6163425 w 12192000"/>
                  <a:gd name="connsiteY95" fmla="*/ 2309172 h 3176298"/>
                  <a:gd name="connsiteX96" fmla="*/ 6209909 w 12192000"/>
                  <a:gd name="connsiteY96" fmla="*/ 2303459 h 3176298"/>
                  <a:gd name="connsiteX97" fmla="*/ 6286493 w 12192000"/>
                  <a:gd name="connsiteY97" fmla="*/ 2302315 h 3176298"/>
                  <a:gd name="connsiteX98" fmla="*/ 6311449 w 12192000"/>
                  <a:gd name="connsiteY98" fmla="*/ 2300980 h 3176298"/>
                  <a:gd name="connsiteX99" fmla="*/ 6333739 w 12192000"/>
                  <a:gd name="connsiteY99" fmla="*/ 2300218 h 3176298"/>
                  <a:gd name="connsiteX100" fmla="*/ 6410131 w 12192000"/>
                  <a:gd name="connsiteY100" fmla="*/ 2315841 h 3176298"/>
                  <a:gd name="connsiteX101" fmla="*/ 6477951 w 12192000"/>
                  <a:gd name="connsiteY101" fmla="*/ 2316793 h 3176298"/>
                  <a:gd name="connsiteX102" fmla="*/ 6596828 w 12192000"/>
                  <a:gd name="connsiteY102" fmla="*/ 2329368 h 3176298"/>
                  <a:gd name="connsiteX103" fmla="*/ 6623118 w 12192000"/>
                  <a:gd name="connsiteY103" fmla="*/ 2324985 h 3176298"/>
                  <a:gd name="connsiteX104" fmla="*/ 6705417 w 12192000"/>
                  <a:gd name="connsiteY104" fmla="*/ 2323272 h 3176298"/>
                  <a:gd name="connsiteX105" fmla="*/ 6752283 w 12192000"/>
                  <a:gd name="connsiteY105" fmla="*/ 2321937 h 3176298"/>
                  <a:gd name="connsiteX106" fmla="*/ 6810195 w 12192000"/>
                  <a:gd name="connsiteY106" fmla="*/ 2331082 h 3176298"/>
                  <a:gd name="connsiteX107" fmla="*/ 6910782 w 12192000"/>
                  <a:gd name="connsiteY107" fmla="*/ 2350512 h 3176298"/>
                  <a:gd name="connsiteX108" fmla="*/ 6937263 w 12192000"/>
                  <a:gd name="connsiteY108" fmla="*/ 2353561 h 3176298"/>
                  <a:gd name="connsiteX109" fmla="*/ 6985653 w 12192000"/>
                  <a:gd name="connsiteY109" fmla="*/ 2362897 h 3176298"/>
                  <a:gd name="connsiteX110" fmla="*/ 6994415 w 12192000"/>
                  <a:gd name="connsiteY110" fmla="*/ 2364611 h 3176298"/>
                  <a:gd name="connsiteX111" fmla="*/ 7068141 w 12192000"/>
                  <a:gd name="connsiteY111" fmla="*/ 2388234 h 3176298"/>
                  <a:gd name="connsiteX112" fmla="*/ 7106432 w 12192000"/>
                  <a:gd name="connsiteY112" fmla="*/ 2390138 h 3176298"/>
                  <a:gd name="connsiteX113" fmla="*/ 7216547 w 12192000"/>
                  <a:gd name="connsiteY113" fmla="*/ 2390330 h 3176298"/>
                  <a:gd name="connsiteX114" fmla="*/ 7263220 w 12192000"/>
                  <a:gd name="connsiteY114" fmla="*/ 2386709 h 3176298"/>
                  <a:gd name="connsiteX115" fmla="*/ 7375428 w 12192000"/>
                  <a:gd name="connsiteY115" fmla="*/ 2372803 h 3176298"/>
                  <a:gd name="connsiteX116" fmla="*/ 7445916 w 12192000"/>
                  <a:gd name="connsiteY116" fmla="*/ 2365945 h 3176298"/>
                  <a:gd name="connsiteX117" fmla="*/ 7526880 w 12192000"/>
                  <a:gd name="connsiteY117" fmla="*/ 2355084 h 3176298"/>
                  <a:gd name="connsiteX118" fmla="*/ 7619655 w 12192000"/>
                  <a:gd name="connsiteY118" fmla="*/ 2348226 h 3176298"/>
                  <a:gd name="connsiteX119" fmla="*/ 7788636 w 12192000"/>
                  <a:gd name="connsiteY119" fmla="*/ 2327461 h 3176298"/>
                  <a:gd name="connsiteX120" fmla="*/ 7952280 w 12192000"/>
                  <a:gd name="connsiteY120" fmla="*/ 2305935 h 3176298"/>
                  <a:gd name="connsiteX121" fmla="*/ 8019339 w 12192000"/>
                  <a:gd name="connsiteY121" fmla="*/ 2286884 h 3176298"/>
                  <a:gd name="connsiteX122" fmla="*/ 8137835 w 12192000"/>
                  <a:gd name="connsiteY122" fmla="*/ 2259832 h 3176298"/>
                  <a:gd name="connsiteX123" fmla="*/ 8189651 w 12192000"/>
                  <a:gd name="connsiteY123" fmla="*/ 2243639 h 3176298"/>
                  <a:gd name="connsiteX124" fmla="*/ 8313671 w 12192000"/>
                  <a:gd name="connsiteY124" fmla="*/ 2209920 h 3176298"/>
                  <a:gd name="connsiteX125" fmla="*/ 8459979 w 12192000"/>
                  <a:gd name="connsiteY125" fmla="*/ 2158864 h 3176298"/>
                  <a:gd name="connsiteX126" fmla="*/ 8516369 w 12192000"/>
                  <a:gd name="connsiteY126" fmla="*/ 2144003 h 3176298"/>
                  <a:gd name="connsiteX127" fmla="*/ 8657726 w 12192000"/>
                  <a:gd name="connsiteY127" fmla="*/ 2106284 h 3176298"/>
                  <a:gd name="connsiteX128" fmla="*/ 8711448 w 12192000"/>
                  <a:gd name="connsiteY128" fmla="*/ 2098664 h 3176298"/>
                  <a:gd name="connsiteX129" fmla="*/ 8772219 w 12192000"/>
                  <a:gd name="connsiteY129" fmla="*/ 2082280 h 3176298"/>
                  <a:gd name="connsiteX130" fmla="*/ 8845565 w 12192000"/>
                  <a:gd name="connsiteY130" fmla="*/ 2053705 h 3176298"/>
                  <a:gd name="connsiteX131" fmla="*/ 8967871 w 12192000"/>
                  <a:gd name="connsiteY131" fmla="*/ 2011221 h 3176298"/>
                  <a:gd name="connsiteX132" fmla="*/ 9015878 w 12192000"/>
                  <a:gd name="connsiteY132" fmla="*/ 2001124 h 3176298"/>
                  <a:gd name="connsiteX133" fmla="*/ 9234579 w 12192000"/>
                  <a:gd name="connsiteY133" fmla="*/ 1935209 h 3176298"/>
                  <a:gd name="connsiteX134" fmla="*/ 9346597 w 12192000"/>
                  <a:gd name="connsiteY134" fmla="*/ 1896917 h 3176298"/>
                  <a:gd name="connsiteX135" fmla="*/ 9416321 w 12192000"/>
                  <a:gd name="connsiteY135" fmla="*/ 1880724 h 3176298"/>
                  <a:gd name="connsiteX136" fmla="*/ 9477283 w 12192000"/>
                  <a:gd name="connsiteY136" fmla="*/ 1856149 h 3176298"/>
                  <a:gd name="connsiteX137" fmla="*/ 9666265 w 12192000"/>
                  <a:gd name="connsiteY137" fmla="*/ 1787186 h 3176298"/>
                  <a:gd name="connsiteX138" fmla="*/ 9754088 w 12192000"/>
                  <a:gd name="connsiteY138" fmla="*/ 1741464 h 3176298"/>
                  <a:gd name="connsiteX139" fmla="*/ 9899446 w 12192000"/>
                  <a:gd name="connsiteY139" fmla="*/ 1656880 h 3176298"/>
                  <a:gd name="connsiteX140" fmla="*/ 9993175 w 12192000"/>
                  <a:gd name="connsiteY140" fmla="*/ 1576487 h 3176298"/>
                  <a:gd name="connsiteX141" fmla="*/ 10044230 w 12192000"/>
                  <a:gd name="connsiteY141" fmla="*/ 1540480 h 3176298"/>
                  <a:gd name="connsiteX142" fmla="*/ 10131863 w 12192000"/>
                  <a:gd name="connsiteY142" fmla="*/ 1485613 h 3176298"/>
                  <a:gd name="connsiteX143" fmla="*/ 10242357 w 12192000"/>
                  <a:gd name="connsiteY143" fmla="*/ 1410555 h 3176298"/>
                  <a:gd name="connsiteX144" fmla="*/ 10363709 w 12192000"/>
                  <a:gd name="connsiteY144" fmla="*/ 1359499 h 3176298"/>
                  <a:gd name="connsiteX145" fmla="*/ 10428291 w 12192000"/>
                  <a:gd name="connsiteY145" fmla="*/ 1314920 h 3176298"/>
                  <a:gd name="connsiteX146" fmla="*/ 10490969 w 12192000"/>
                  <a:gd name="connsiteY146" fmla="*/ 1267104 h 3176298"/>
                  <a:gd name="connsiteX147" fmla="*/ 10523354 w 12192000"/>
                  <a:gd name="connsiteY147" fmla="*/ 1238337 h 3176298"/>
                  <a:gd name="connsiteX148" fmla="*/ 10590031 w 12192000"/>
                  <a:gd name="connsiteY148" fmla="*/ 1191664 h 3176298"/>
                  <a:gd name="connsiteX149" fmla="*/ 10656519 w 12192000"/>
                  <a:gd name="connsiteY149" fmla="*/ 1156038 h 3176298"/>
                  <a:gd name="connsiteX150" fmla="*/ 10703573 w 12192000"/>
                  <a:gd name="connsiteY150" fmla="*/ 1120603 h 3176298"/>
                  <a:gd name="connsiteX151" fmla="*/ 10764534 w 12192000"/>
                  <a:gd name="connsiteY151" fmla="*/ 1067643 h 3176298"/>
                  <a:gd name="connsiteX152" fmla="*/ 10850453 w 12192000"/>
                  <a:gd name="connsiteY152" fmla="*/ 1014301 h 3176298"/>
                  <a:gd name="connsiteX153" fmla="*/ 10929704 w 12192000"/>
                  <a:gd name="connsiteY153" fmla="*/ 980201 h 3176298"/>
                  <a:gd name="connsiteX154" fmla="*/ 10967423 w 12192000"/>
                  <a:gd name="connsiteY154" fmla="*/ 930289 h 3176298"/>
                  <a:gd name="connsiteX155" fmla="*/ 11058869 w 12192000"/>
                  <a:gd name="connsiteY155" fmla="*/ 838084 h 3176298"/>
                  <a:gd name="connsiteX156" fmla="*/ 11172600 w 12192000"/>
                  <a:gd name="connsiteY156" fmla="*/ 762834 h 3176298"/>
                  <a:gd name="connsiteX157" fmla="*/ 11275283 w 12192000"/>
                  <a:gd name="connsiteY157" fmla="*/ 673676 h 3176298"/>
                  <a:gd name="connsiteX158" fmla="*/ 11320623 w 12192000"/>
                  <a:gd name="connsiteY158" fmla="*/ 639195 h 3176298"/>
                  <a:gd name="connsiteX159" fmla="*/ 11374346 w 12192000"/>
                  <a:gd name="connsiteY159" fmla="*/ 601664 h 3176298"/>
                  <a:gd name="connsiteX160" fmla="*/ 11448453 w 12192000"/>
                  <a:gd name="connsiteY160" fmla="*/ 567755 h 3176298"/>
                  <a:gd name="connsiteX161" fmla="*/ 11532275 w 12192000"/>
                  <a:gd name="connsiteY161" fmla="*/ 522605 h 3176298"/>
                  <a:gd name="connsiteX162" fmla="*/ 11562947 w 12192000"/>
                  <a:gd name="connsiteY162" fmla="*/ 486598 h 3176298"/>
                  <a:gd name="connsiteX163" fmla="*/ 11672489 w 12192000"/>
                  <a:gd name="connsiteY163" fmla="*/ 335337 h 3176298"/>
                  <a:gd name="connsiteX164" fmla="*/ 11821656 w 12192000"/>
                  <a:gd name="connsiteY164" fmla="*/ 207889 h 3176298"/>
                  <a:gd name="connsiteX165" fmla="*/ 11986443 w 12192000"/>
                  <a:gd name="connsiteY165" fmla="*/ 104824 h 3176298"/>
                  <a:gd name="connsiteX166" fmla="*/ 12026448 w 12192000"/>
                  <a:gd name="connsiteY166" fmla="*/ 88821 h 3176298"/>
                  <a:gd name="connsiteX167" fmla="*/ 12160947 w 12192000"/>
                  <a:gd name="connsiteY167" fmla="*/ 28621 h 3176298"/>
                  <a:gd name="connsiteX168" fmla="*/ 12192000 w 12192000"/>
                  <a:gd name="connsiteY168" fmla="*/ 0 h 3176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12192000" h="3176298">
                    <a:moveTo>
                      <a:pt x="12192000" y="0"/>
                    </a:moveTo>
                    <a:lnTo>
                      <a:pt x="12192000" y="3176298"/>
                    </a:lnTo>
                    <a:lnTo>
                      <a:pt x="0" y="3176298"/>
                    </a:lnTo>
                    <a:lnTo>
                      <a:pt x="0" y="2264980"/>
                    </a:lnTo>
                    <a:lnTo>
                      <a:pt x="544" y="2264980"/>
                    </a:lnTo>
                    <a:lnTo>
                      <a:pt x="544" y="2392219"/>
                    </a:lnTo>
                    <a:lnTo>
                      <a:pt x="61197" y="2387448"/>
                    </a:lnTo>
                    <a:cubicBezTo>
                      <a:pt x="80794" y="2382137"/>
                      <a:pt x="99990" y="2374707"/>
                      <a:pt x="119613" y="2369945"/>
                    </a:cubicBezTo>
                    <a:cubicBezTo>
                      <a:pt x="137898" y="2365563"/>
                      <a:pt x="155046" y="2355466"/>
                      <a:pt x="172384" y="2347084"/>
                    </a:cubicBezTo>
                    <a:cubicBezTo>
                      <a:pt x="205529" y="2331082"/>
                      <a:pt x="240965" y="2341178"/>
                      <a:pt x="274873" y="2336988"/>
                    </a:cubicBezTo>
                    <a:cubicBezTo>
                      <a:pt x="285732" y="2335653"/>
                      <a:pt x="296590" y="2334130"/>
                      <a:pt x="307259" y="2331461"/>
                    </a:cubicBezTo>
                    <a:cubicBezTo>
                      <a:pt x="336408" y="2324413"/>
                      <a:pt x="366127" y="2318317"/>
                      <a:pt x="394511" y="2308601"/>
                    </a:cubicBezTo>
                    <a:cubicBezTo>
                      <a:pt x="426709" y="2297743"/>
                      <a:pt x="457572" y="2283264"/>
                      <a:pt x="494337" y="2268213"/>
                    </a:cubicBezTo>
                    <a:cubicBezTo>
                      <a:pt x="507102" y="2272024"/>
                      <a:pt x="526724" y="2282312"/>
                      <a:pt x="546917" y="2283264"/>
                    </a:cubicBezTo>
                    <a:cubicBezTo>
                      <a:pt x="611880" y="2286503"/>
                      <a:pt x="672650" y="2268786"/>
                      <a:pt x="730754" y="2240780"/>
                    </a:cubicBezTo>
                    <a:cubicBezTo>
                      <a:pt x="748471" y="2232399"/>
                      <a:pt x="767524" y="2226874"/>
                      <a:pt x="785432" y="2218682"/>
                    </a:cubicBezTo>
                    <a:cubicBezTo>
                      <a:pt x="791717" y="2215826"/>
                      <a:pt x="799909" y="2209730"/>
                      <a:pt x="801053" y="2204013"/>
                    </a:cubicBezTo>
                    <a:cubicBezTo>
                      <a:pt x="807719" y="2170866"/>
                      <a:pt x="832486" y="2171436"/>
                      <a:pt x="858205" y="2169532"/>
                    </a:cubicBezTo>
                    <a:cubicBezTo>
                      <a:pt x="888877" y="2167247"/>
                      <a:pt x="919165" y="2161912"/>
                      <a:pt x="949646" y="2157340"/>
                    </a:cubicBezTo>
                    <a:cubicBezTo>
                      <a:pt x="953648" y="2156768"/>
                      <a:pt x="957266" y="2152768"/>
                      <a:pt x="960887" y="2150099"/>
                    </a:cubicBezTo>
                    <a:cubicBezTo>
                      <a:pt x="966411" y="2146099"/>
                      <a:pt x="971554" y="2140003"/>
                      <a:pt x="977653" y="2138480"/>
                    </a:cubicBezTo>
                    <a:cubicBezTo>
                      <a:pt x="1008894" y="2131049"/>
                      <a:pt x="1040327" y="2124763"/>
                      <a:pt x="1071762" y="2117905"/>
                    </a:cubicBezTo>
                    <a:cubicBezTo>
                      <a:pt x="1078810" y="2116380"/>
                      <a:pt x="1086048" y="2114476"/>
                      <a:pt x="1092527" y="2111428"/>
                    </a:cubicBezTo>
                    <a:cubicBezTo>
                      <a:pt x="1098623" y="2108570"/>
                      <a:pt x="1103767" y="2103616"/>
                      <a:pt x="1109865" y="2100568"/>
                    </a:cubicBezTo>
                    <a:cubicBezTo>
                      <a:pt x="1126437" y="2092378"/>
                      <a:pt x="1143394" y="2084757"/>
                      <a:pt x="1162823" y="2075613"/>
                    </a:cubicBezTo>
                    <a:cubicBezTo>
                      <a:pt x="1173681" y="2092757"/>
                      <a:pt x="1188354" y="2083041"/>
                      <a:pt x="1206641" y="2074851"/>
                    </a:cubicBezTo>
                    <a:cubicBezTo>
                      <a:pt x="1225310" y="2066468"/>
                      <a:pt x="1246837" y="2063801"/>
                      <a:pt x="1267411" y="2060753"/>
                    </a:cubicBezTo>
                    <a:cubicBezTo>
                      <a:pt x="1305132" y="2055228"/>
                      <a:pt x="1343044" y="2051799"/>
                      <a:pt x="1380762" y="2046847"/>
                    </a:cubicBezTo>
                    <a:cubicBezTo>
                      <a:pt x="1388765" y="2045703"/>
                      <a:pt x="1397909" y="2043608"/>
                      <a:pt x="1404006" y="2038844"/>
                    </a:cubicBezTo>
                    <a:cubicBezTo>
                      <a:pt x="1445725" y="2006839"/>
                      <a:pt x="1496403" y="1997887"/>
                      <a:pt x="1544598" y="2000932"/>
                    </a:cubicBezTo>
                    <a:cubicBezTo>
                      <a:pt x="1582510" y="2003220"/>
                      <a:pt x="1619658" y="2004935"/>
                      <a:pt x="1657188" y="2001697"/>
                    </a:cubicBezTo>
                    <a:cubicBezTo>
                      <a:pt x="1660046" y="2001505"/>
                      <a:pt x="1663856" y="2001887"/>
                      <a:pt x="1665950" y="2003411"/>
                    </a:cubicBezTo>
                    <a:cubicBezTo>
                      <a:pt x="1678904" y="2013507"/>
                      <a:pt x="1692431" y="2014269"/>
                      <a:pt x="1709006" y="2015983"/>
                    </a:cubicBezTo>
                    <a:cubicBezTo>
                      <a:pt x="1732439" y="2018461"/>
                      <a:pt x="1753965" y="2016745"/>
                      <a:pt x="1775684" y="2012555"/>
                    </a:cubicBezTo>
                    <a:cubicBezTo>
                      <a:pt x="1791496" y="2009507"/>
                      <a:pt x="1807497" y="2003220"/>
                      <a:pt x="1821596" y="1995218"/>
                    </a:cubicBezTo>
                    <a:cubicBezTo>
                      <a:pt x="1841216" y="1983978"/>
                      <a:pt x="1860079" y="1979597"/>
                      <a:pt x="1878748" y="1994457"/>
                    </a:cubicBezTo>
                    <a:cubicBezTo>
                      <a:pt x="1898940" y="2010269"/>
                      <a:pt x="1921800" y="2004745"/>
                      <a:pt x="1944092" y="2005315"/>
                    </a:cubicBezTo>
                    <a:cubicBezTo>
                      <a:pt x="1953806" y="2005507"/>
                      <a:pt x="1964094" y="2005124"/>
                      <a:pt x="1973429" y="2007601"/>
                    </a:cubicBezTo>
                    <a:cubicBezTo>
                      <a:pt x="2000479" y="2014651"/>
                      <a:pt x="2026581" y="2025320"/>
                      <a:pt x="2054013" y="2030082"/>
                    </a:cubicBezTo>
                    <a:cubicBezTo>
                      <a:pt x="2069254" y="2032747"/>
                      <a:pt x="2086208" y="2027986"/>
                      <a:pt x="2102021" y="2024557"/>
                    </a:cubicBezTo>
                    <a:cubicBezTo>
                      <a:pt x="2118023" y="2020937"/>
                      <a:pt x="2133834" y="2015413"/>
                      <a:pt x="2149267" y="2009697"/>
                    </a:cubicBezTo>
                    <a:cubicBezTo>
                      <a:pt x="2159743" y="2005887"/>
                      <a:pt x="2171173" y="2002267"/>
                      <a:pt x="2179556" y="1995409"/>
                    </a:cubicBezTo>
                    <a:cubicBezTo>
                      <a:pt x="2198608" y="1979788"/>
                      <a:pt x="2218229" y="1977120"/>
                      <a:pt x="2240710" y="1985312"/>
                    </a:cubicBezTo>
                    <a:cubicBezTo>
                      <a:pt x="2244137" y="1986647"/>
                      <a:pt x="2248138" y="1986647"/>
                      <a:pt x="2251948" y="1986836"/>
                    </a:cubicBezTo>
                    <a:cubicBezTo>
                      <a:pt x="2312915" y="1990836"/>
                      <a:pt x="2373874" y="1993314"/>
                      <a:pt x="2434456" y="1999410"/>
                    </a:cubicBezTo>
                    <a:cubicBezTo>
                      <a:pt x="2459029" y="2001887"/>
                      <a:pt x="2482652" y="2012745"/>
                      <a:pt x="2506847" y="2019603"/>
                    </a:cubicBezTo>
                    <a:cubicBezTo>
                      <a:pt x="2511800" y="2020937"/>
                      <a:pt x="2517327" y="2023033"/>
                      <a:pt x="2522279" y="2022080"/>
                    </a:cubicBezTo>
                    <a:cubicBezTo>
                      <a:pt x="2576191" y="2012555"/>
                      <a:pt x="2626677" y="2026461"/>
                      <a:pt x="2676398" y="2044751"/>
                    </a:cubicBezTo>
                    <a:cubicBezTo>
                      <a:pt x="2681540" y="2046656"/>
                      <a:pt x="2687827" y="2046084"/>
                      <a:pt x="2693543" y="2045703"/>
                    </a:cubicBezTo>
                    <a:cubicBezTo>
                      <a:pt x="2709548" y="2044370"/>
                      <a:pt x="2726882" y="2037701"/>
                      <a:pt x="2741360" y="2041701"/>
                    </a:cubicBezTo>
                    <a:cubicBezTo>
                      <a:pt x="2779842" y="2052753"/>
                      <a:pt x="2817943" y="2066087"/>
                      <a:pt x="2854140" y="2082851"/>
                    </a:cubicBezTo>
                    <a:cubicBezTo>
                      <a:pt x="2890910" y="2099805"/>
                      <a:pt x="2925008" y="2114095"/>
                      <a:pt x="2967110" y="2096949"/>
                    </a:cubicBezTo>
                    <a:cubicBezTo>
                      <a:pt x="2985016" y="2089709"/>
                      <a:pt x="3008639" y="2094853"/>
                      <a:pt x="3029216" y="2096757"/>
                    </a:cubicBezTo>
                    <a:cubicBezTo>
                      <a:pt x="3044264" y="2098282"/>
                      <a:pt x="3058743" y="2106856"/>
                      <a:pt x="3073604" y="2106856"/>
                    </a:cubicBezTo>
                    <a:cubicBezTo>
                      <a:pt x="3113231" y="2106856"/>
                      <a:pt x="3148472" y="2116953"/>
                      <a:pt x="3182763" y="2137527"/>
                    </a:cubicBezTo>
                    <a:cubicBezTo>
                      <a:pt x="3196102" y="2145528"/>
                      <a:pt x="3216867" y="2140193"/>
                      <a:pt x="3234202" y="2142289"/>
                    </a:cubicBezTo>
                    <a:cubicBezTo>
                      <a:pt x="3252492" y="2144765"/>
                      <a:pt x="3271348" y="2147051"/>
                      <a:pt x="3288877" y="2152578"/>
                    </a:cubicBezTo>
                    <a:cubicBezTo>
                      <a:pt x="3334216" y="2167056"/>
                      <a:pt x="3378986" y="2183439"/>
                      <a:pt x="3424135" y="2198680"/>
                    </a:cubicBezTo>
                    <a:cubicBezTo>
                      <a:pt x="3461282" y="2211253"/>
                      <a:pt x="3497862" y="2201347"/>
                      <a:pt x="3534629" y="2196013"/>
                    </a:cubicBezTo>
                    <a:cubicBezTo>
                      <a:pt x="3557682" y="2192583"/>
                      <a:pt x="3579206" y="2184391"/>
                      <a:pt x="3605116" y="2196583"/>
                    </a:cubicBezTo>
                    <a:cubicBezTo>
                      <a:pt x="3629882" y="2208205"/>
                      <a:pt x="3661315" y="2205537"/>
                      <a:pt x="3689131" y="2211824"/>
                    </a:cubicBezTo>
                    <a:cubicBezTo>
                      <a:pt x="3712565" y="2217157"/>
                      <a:pt x="3735231" y="2225732"/>
                      <a:pt x="3757902" y="2234114"/>
                    </a:cubicBezTo>
                    <a:cubicBezTo>
                      <a:pt x="3788766" y="2245545"/>
                      <a:pt x="3819245" y="2257545"/>
                      <a:pt x="3852966" y="2251831"/>
                    </a:cubicBezTo>
                    <a:cubicBezTo>
                      <a:pt x="3891259" y="2245353"/>
                      <a:pt x="3917546" y="2269738"/>
                      <a:pt x="3947648" y="2285932"/>
                    </a:cubicBezTo>
                    <a:cubicBezTo>
                      <a:pt x="3968414" y="2296980"/>
                      <a:pt x="3991083" y="2305172"/>
                      <a:pt x="4013753" y="2312031"/>
                    </a:cubicBezTo>
                    <a:cubicBezTo>
                      <a:pt x="4044043" y="2320985"/>
                      <a:pt x="4075285" y="2326320"/>
                      <a:pt x="4105766" y="2335082"/>
                    </a:cubicBezTo>
                    <a:cubicBezTo>
                      <a:pt x="4151870" y="2348226"/>
                      <a:pt x="4198546" y="2358514"/>
                      <a:pt x="4246551" y="2351274"/>
                    </a:cubicBezTo>
                    <a:cubicBezTo>
                      <a:pt x="4268649" y="2348036"/>
                      <a:pt x="4289227" y="2348226"/>
                      <a:pt x="4311323" y="2352991"/>
                    </a:cubicBezTo>
                    <a:cubicBezTo>
                      <a:pt x="4347518" y="2360801"/>
                      <a:pt x="4384668" y="2361753"/>
                      <a:pt x="4413817" y="2390899"/>
                    </a:cubicBezTo>
                    <a:cubicBezTo>
                      <a:pt x="4424104" y="2401188"/>
                      <a:pt x="4442581" y="2403853"/>
                      <a:pt x="4457632" y="2409188"/>
                    </a:cubicBezTo>
                    <a:cubicBezTo>
                      <a:pt x="4474969" y="2415476"/>
                      <a:pt x="4487731" y="2412236"/>
                      <a:pt x="4497068" y="2393947"/>
                    </a:cubicBezTo>
                    <a:cubicBezTo>
                      <a:pt x="4501257" y="2385757"/>
                      <a:pt x="4513260" y="2377755"/>
                      <a:pt x="4522596" y="2376421"/>
                    </a:cubicBezTo>
                    <a:cubicBezTo>
                      <a:pt x="4550599" y="2372421"/>
                      <a:pt x="4576318" y="2378327"/>
                      <a:pt x="4603368" y="2391282"/>
                    </a:cubicBezTo>
                    <a:cubicBezTo>
                      <a:pt x="4628705" y="2403474"/>
                      <a:pt x="4660331" y="2402140"/>
                      <a:pt x="4689098" y="2406903"/>
                    </a:cubicBezTo>
                    <a:cubicBezTo>
                      <a:pt x="4699289" y="2408618"/>
                      <a:pt x="4709482" y="2411237"/>
                      <a:pt x="4719697" y="2413428"/>
                    </a:cubicBezTo>
                    <a:lnTo>
                      <a:pt x="4726469" y="2414298"/>
                    </a:lnTo>
                    <a:lnTo>
                      <a:pt x="4785776" y="2414298"/>
                    </a:lnTo>
                    <a:lnTo>
                      <a:pt x="4788661" y="2414047"/>
                    </a:lnTo>
                    <a:cubicBezTo>
                      <a:pt x="4801401" y="2412237"/>
                      <a:pt x="4814166" y="2410142"/>
                      <a:pt x="4827024" y="2408999"/>
                    </a:cubicBezTo>
                    <a:cubicBezTo>
                      <a:pt x="4847027" y="2407095"/>
                      <a:pt x="4867412" y="2407856"/>
                      <a:pt x="4887415" y="2405570"/>
                    </a:cubicBezTo>
                    <a:cubicBezTo>
                      <a:pt x="4903799" y="2403853"/>
                      <a:pt x="4919991" y="2399474"/>
                      <a:pt x="4936184" y="2395853"/>
                    </a:cubicBezTo>
                    <a:cubicBezTo>
                      <a:pt x="4942089" y="2394520"/>
                      <a:pt x="4947996" y="2389376"/>
                      <a:pt x="4953328" y="2390138"/>
                    </a:cubicBezTo>
                    <a:cubicBezTo>
                      <a:pt x="5006292" y="2398330"/>
                      <a:pt x="5044391" y="2361753"/>
                      <a:pt x="5089162" y="2345560"/>
                    </a:cubicBezTo>
                    <a:cubicBezTo>
                      <a:pt x="5136216" y="2328413"/>
                      <a:pt x="5181748" y="2302124"/>
                      <a:pt x="5234326" y="2309935"/>
                    </a:cubicBezTo>
                    <a:cubicBezTo>
                      <a:pt x="5266141" y="2314697"/>
                      <a:pt x="5296812" y="2325747"/>
                      <a:pt x="5328438" y="2332416"/>
                    </a:cubicBezTo>
                    <a:cubicBezTo>
                      <a:pt x="5339677" y="2334701"/>
                      <a:pt x="5352250" y="2334320"/>
                      <a:pt x="5363491" y="2332034"/>
                    </a:cubicBezTo>
                    <a:cubicBezTo>
                      <a:pt x="5417784" y="2321555"/>
                      <a:pt x="5471316" y="2320032"/>
                      <a:pt x="5524660" y="2337178"/>
                    </a:cubicBezTo>
                    <a:cubicBezTo>
                      <a:pt x="5533802" y="2340036"/>
                      <a:pt x="5543518" y="2342701"/>
                      <a:pt x="5553045" y="2342701"/>
                    </a:cubicBezTo>
                    <a:cubicBezTo>
                      <a:pt x="5605244" y="2342701"/>
                      <a:pt x="5656488" y="2338701"/>
                      <a:pt x="5706401" y="2320032"/>
                    </a:cubicBezTo>
                    <a:cubicBezTo>
                      <a:pt x="5723166" y="2313745"/>
                      <a:pt x="5743551" y="2317745"/>
                      <a:pt x="5762029" y="2316221"/>
                    </a:cubicBezTo>
                    <a:cubicBezTo>
                      <a:pt x="5779174" y="2314889"/>
                      <a:pt x="5796702" y="2314317"/>
                      <a:pt x="5813276" y="2309935"/>
                    </a:cubicBezTo>
                    <a:cubicBezTo>
                      <a:pt x="5837472" y="2303459"/>
                      <a:pt x="5859949" y="2302697"/>
                      <a:pt x="5884906" y="2308411"/>
                    </a:cubicBezTo>
                    <a:cubicBezTo>
                      <a:pt x="5908719" y="2313745"/>
                      <a:pt x="5934438" y="2311079"/>
                      <a:pt x="5959204" y="2311269"/>
                    </a:cubicBezTo>
                    <a:cubicBezTo>
                      <a:pt x="5986828" y="2311459"/>
                      <a:pt x="6014449" y="2311649"/>
                      <a:pt x="6042072" y="2310697"/>
                    </a:cubicBezTo>
                    <a:cubicBezTo>
                      <a:pt x="6053124" y="2310317"/>
                      <a:pt x="6065695" y="2302697"/>
                      <a:pt x="6074842" y="2305745"/>
                    </a:cubicBezTo>
                    <a:cubicBezTo>
                      <a:pt x="6104368" y="2316031"/>
                      <a:pt x="6133897" y="2303649"/>
                      <a:pt x="6163425" y="2309172"/>
                    </a:cubicBezTo>
                    <a:cubicBezTo>
                      <a:pt x="6177905" y="2312031"/>
                      <a:pt x="6194288" y="2304220"/>
                      <a:pt x="6209909" y="2303459"/>
                    </a:cubicBezTo>
                    <a:cubicBezTo>
                      <a:pt x="6235437" y="2302124"/>
                      <a:pt x="6260964" y="2302697"/>
                      <a:pt x="6286493" y="2302315"/>
                    </a:cubicBezTo>
                    <a:cubicBezTo>
                      <a:pt x="6294876" y="2302124"/>
                      <a:pt x="6303068" y="2301362"/>
                      <a:pt x="6311449" y="2300980"/>
                    </a:cubicBezTo>
                    <a:cubicBezTo>
                      <a:pt x="6318880" y="2300601"/>
                      <a:pt x="6326691" y="2298887"/>
                      <a:pt x="6333739" y="2300218"/>
                    </a:cubicBezTo>
                    <a:cubicBezTo>
                      <a:pt x="6359268" y="2304983"/>
                      <a:pt x="6384414" y="2312793"/>
                      <a:pt x="6410131" y="2315841"/>
                    </a:cubicBezTo>
                    <a:cubicBezTo>
                      <a:pt x="6432420" y="2318507"/>
                      <a:pt x="6455472" y="2314889"/>
                      <a:pt x="6477951" y="2316793"/>
                    </a:cubicBezTo>
                    <a:cubicBezTo>
                      <a:pt x="6517576" y="2320032"/>
                      <a:pt x="6557201" y="2325747"/>
                      <a:pt x="6596828" y="2329368"/>
                    </a:cubicBezTo>
                    <a:cubicBezTo>
                      <a:pt x="6605401" y="2330130"/>
                      <a:pt x="6614353" y="2325365"/>
                      <a:pt x="6623118" y="2324985"/>
                    </a:cubicBezTo>
                    <a:cubicBezTo>
                      <a:pt x="6650551" y="2324033"/>
                      <a:pt x="6677984" y="2323841"/>
                      <a:pt x="6705417" y="2323272"/>
                    </a:cubicBezTo>
                    <a:cubicBezTo>
                      <a:pt x="6721038" y="2323080"/>
                      <a:pt x="6736851" y="2323651"/>
                      <a:pt x="6752283" y="2321937"/>
                    </a:cubicBezTo>
                    <a:cubicBezTo>
                      <a:pt x="6772665" y="2319651"/>
                      <a:pt x="6791144" y="2316221"/>
                      <a:pt x="6810195" y="2331082"/>
                    </a:cubicBezTo>
                    <a:cubicBezTo>
                      <a:pt x="6839534" y="2354132"/>
                      <a:pt x="6876872" y="2345178"/>
                      <a:pt x="6910782" y="2350512"/>
                    </a:cubicBezTo>
                    <a:cubicBezTo>
                      <a:pt x="6919547" y="2351847"/>
                      <a:pt x="6928501" y="2352036"/>
                      <a:pt x="6937263" y="2353561"/>
                    </a:cubicBezTo>
                    <a:cubicBezTo>
                      <a:pt x="6953457" y="2356418"/>
                      <a:pt x="6969457" y="2359657"/>
                      <a:pt x="6985653" y="2362897"/>
                    </a:cubicBezTo>
                    <a:cubicBezTo>
                      <a:pt x="6988509" y="2363467"/>
                      <a:pt x="6991747" y="2363659"/>
                      <a:pt x="6994415" y="2364611"/>
                    </a:cubicBezTo>
                    <a:cubicBezTo>
                      <a:pt x="7018991" y="2372611"/>
                      <a:pt x="7043184" y="2381755"/>
                      <a:pt x="7068141" y="2388234"/>
                    </a:cubicBezTo>
                    <a:cubicBezTo>
                      <a:pt x="7080334" y="2391472"/>
                      <a:pt x="7093860" y="2391853"/>
                      <a:pt x="7106432" y="2390138"/>
                    </a:cubicBezTo>
                    <a:cubicBezTo>
                      <a:pt x="7143199" y="2385185"/>
                      <a:pt x="7179587" y="2383089"/>
                      <a:pt x="7216547" y="2390330"/>
                    </a:cubicBezTo>
                    <a:cubicBezTo>
                      <a:pt x="7231214" y="2393186"/>
                      <a:pt x="7247599" y="2388424"/>
                      <a:pt x="7263220" y="2386709"/>
                    </a:cubicBezTo>
                    <a:cubicBezTo>
                      <a:pt x="7300559" y="2382137"/>
                      <a:pt x="7337899" y="2377183"/>
                      <a:pt x="7375428" y="2372803"/>
                    </a:cubicBezTo>
                    <a:cubicBezTo>
                      <a:pt x="7398860" y="2370135"/>
                      <a:pt x="7422483" y="2368611"/>
                      <a:pt x="7445916" y="2365945"/>
                    </a:cubicBezTo>
                    <a:cubicBezTo>
                      <a:pt x="7472967" y="2362705"/>
                      <a:pt x="7499828" y="2357753"/>
                      <a:pt x="7526880" y="2355084"/>
                    </a:cubicBezTo>
                    <a:cubicBezTo>
                      <a:pt x="7557742" y="2352036"/>
                      <a:pt x="7588795" y="2351466"/>
                      <a:pt x="7619655" y="2348226"/>
                    </a:cubicBezTo>
                    <a:cubicBezTo>
                      <a:pt x="7676047" y="2341940"/>
                      <a:pt x="7732247" y="2334509"/>
                      <a:pt x="7788636" y="2327461"/>
                    </a:cubicBezTo>
                    <a:cubicBezTo>
                      <a:pt x="7843311" y="2320603"/>
                      <a:pt x="7897987" y="2314507"/>
                      <a:pt x="7952280" y="2305935"/>
                    </a:cubicBezTo>
                    <a:cubicBezTo>
                      <a:pt x="7975142" y="2302315"/>
                      <a:pt x="7996859" y="2292408"/>
                      <a:pt x="8019339" y="2286884"/>
                    </a:cubicBezTo>
                    <a:cubicBezTo>
                      <a:pt x="8058774" y="2277357"/>
                      <a:pt x="8098590" y="2269357"/>
                      <a:pt x="8137835" y="2259832"/>
                    </a:cubicBezTo>
                    <a:cubicBezTo>
                      <a:pt x="8155359" y="2255641"/>
                      <a:pt x="8172124" y="2248593"/>
                      <a:pt x="8189651" y="2243639"/>
                    </a:cubicBezTo>
                    <a:cubicBezTo>
                      <a:pt x="8230992" y="2232208"/>
                      <a:pt x="8272903" y="2222874"/>
                      <a:pt x="8313671" y="2209920"/>
                    </a:cubicBezTo>
                    <a:cubicBezTo>
                      <a:pt x="8362822" y="2194297"/>
                      <a:pt x="8411019" y="2175439"/>
                      <a:pt x="8459979" y="2158864"/>
                    </a:cubicBezTo>
                    <a:cubicBezTo>
                      <a:pt x="8478269" y="2152578"/>
                      <a:pt x="8497511" y="2148957"/>
                      <a:pt x="8516369" y="2144003"/>
                    </a:cubicBezTo>
                    <a:cubicBezTo>
                      <a:pt x="8563425" y="2131431"/>
                      <a:pt x="8610288" y="2118095"/>
                      <a:pt x="8657726" y="2106284"/>
                    </a:cubicBezTo>
                    <a:cubicBezTo>
                      <a:pt x="8675253" y="2101901"/>
                      <a:pt x="8693731" y="2102284"/>
                      <a:pt x="8711448" y="2098664"/>
                    </a:cubicBezTo>
                    <a:cubicBezTo>
                      <a:pt x="8732023" y="2094472"/>
                      <a:pt x="8752407" y="2089138"/>
                      <a:pt x="8772219" y="2082280"/>
                    </a:cubicBezTo>
                    <a:cubicBezTo>
                      <a:pt x="8796985" y="2073707"/>
                      <a:pt x="8820990" y="2062659"/>
                      <a:pt x="8845565" y="2053705"/>
                    </a:cubicBezTo>
                    <a:cubicBezTo>
                      <a:pt x="8886142" y="2039034"/>
                      <a:pt x="8926911" y="2024557"/>
                      <a:pt x="8967871" y="2011221"/>
                    </a:cubicBezTo>
                    <a:cubicBezTo>
                      <a:pt x="8983301" y="2006268"/>
                      <a:pt x="9000257" y="2005697"/>
                      <a:pt x="9015878" y="2001124"/>
                    </a:cubicBezTo>
                    <a:cubicBezTo>
                      <a:pt x="9088840" y="1979597"/>
                      <a:pt x="9161805" y="1957880"/>
                      <a:pt x="9234579" y="1935209"/>
                    </a:cubicBezTo>
                    <a:cubicBezTo>
                      <a:pt x="9272298" y="1923399"/>
                      <a:pt x="9308875" y="1908538"/>
                      <a:pt x="9346597" y="1896917"/>
                    </a:cubicBezTo>
                    <a:cubicBezTo>
                      <a:pt x="9369267" y="1889869"/>
                      <a:pt x="9393650" y="1887773"/>
                      <a:pt x="9416321" y="1880724"/>
                    </a:cubicBezTo>
                    <a:cubicBezTo>
                      <a:pt x="9437278" y="1874247"/>
                      <a:pt x="9456709" y="1863578"/>
                      <a:pt x="9477283" y="1856149"/>
                    </a:cubicBezTo>
                    <a:cubicBezTo>
                      <a:pt x="9540152" y="1833097"/>
                      <a:pt x="9603971" y="1811953"/>
                      <a:pt x="9666265" y="1787186"/>
                    </a:cubicBezTo>
                    <a:cubicBezTo>
                      <a:pt x="9696749" y="1775183"/>
                      <a:pt x="9725323" y="1757849"/>
                      <a:pt x="9754088" y="1741464"/>
                    </a:cubicBezTo>
                    <a:cubicBezTo>
                      <a:pt x="9802858" y="1713841"/>
                      <a:pt x="9850865" y="1685074"/>
                      <a:pt x="9899446" y="1656880"/>
                    </a:cubicBezTo>
                    <a:cubicBezTo>
                      <a:pt x="9935832" y="1635924"/>
                      <a:pt x="9968027" y="1611347"/>
                      <a:pt x="9993175" y="1576487"/>
                    </a:cubicBezTo>
                    <a:cubicBezTo>
                      <a:pt x="10004797" y="1560484"/>
                      <a:pt x="10024990" y="1546768"/>
                      <a:pt x="10044230" y="1540480"/>
                    </a:cubicBezTo>
                    <a:cubicBezTo>
                      <a:pt x="10078713" y="1529241"/>
                      <a:pt x="10104430" y="1507522"/>
                      <a:pt x="10131863" y="1485613"/>
                    </a:cubicBezTo>
                    <a:cubicBezTo>
                      <a:pt x="10166536" y="1457801"/>
                      <a:pt x="10203304" y="1431509"/>
                      <a:pt x="10242357" y="1410555"/>
                    </a:cubicBezTo>
                    <a:cubicBezTo>
                      <a:pt x="10280840" y="1389980"/>
                      <a:pt x="10324086" y="1378549"/>
                      <a:pt x="10363709" y="1359499"/>
                    </a:cubicBezTo>
                    <a:cubicBezTo>
                      <a:pt x="10386952" y="1348259"/>
                      <a:pt x="10407146" y="1330353"/>
                      <a:pt x="10428291" y="1314920"/>
                    </a:cubicBezTo>
                    <a:cubicBezTo>
                      <a:pt x="10449438" y="1299489"/>
                      <a:pt x="10470394" y="1283486"/>
                      <a:pt x="10490969" y="1267104"/>
                    </a:cubicBezTo>
                    <a:cubicBezTo>
                      <a:pt x="10502208" y="1258149"/>
                      <a:pt x="10511734" y="1246909"/>
                      <a:pt x="10523354" y="1238337"/>
                    </a:cubicBezTo>
                    <a:cubicBezTo>
                      <a:pt x="10545263" y="1222334"/>
                      <a:pt x="10569075" y="1208808"/>
                      <a:pt x="10590031" y="1191664"/>
                    </a:cubicBezTo>
                    <a:cubicBezTo>
                      <a:pt x="10610225" y="1175089"/>
                      <a:pt x="10633467" y="1166707"/>
                      <a:pt x="10656519" y="1156038"/>
                    </a:cubicBezTo>
                    <a:cubicBezTo>
                      <a:pt x="10674046" y="1148036"/>
                      <a:pt x="10686617" y="1130320"/>
                      <a:pt x="10703573" y="1120603"/>
                    </a:cubicBezTo>
                    <a:cubicBezTo>
                      <a:pt x="10727767" y="1106697"/>
                      <a:pt x="10746246" y="1089553"/>
                      <a:pt x="10764534" y="1067643"/>
                    </a:cubicBezTo>
                    <a:cubicBezTo>
                      <a:pt x="10785111" y="1043068"/>
                      <a:pt x="10820162" y="1029732"/>
                      <a:pt x="10850453" y="1014301"/>
                    </a:cubicBezTo>
                    <a:cubicBezTo>
                      <a:pt x="10876171" y="1001157"/>
                      <a:pt x="10906081" y="995632"/>
                      <a:pt x="10929704" y="980201"/>
                    </a:cubicBezTo>
                    <a:cubicBezTo>
                      <a:pt x="10946279" y="969342"/>
                      <a:pt x="10958661" y="948957"/>
                      <a:pt x="10967423" y="930289"/>
                    </a:cubicBezTo>
                    <a:cubicBezTo>
                      <a:pt x="10987046" y="887995"/>
                      <a:pt x="11021146" y="861897"/>
                      <a:pt x="11058869" y="838084"/>
                    </a:cubicBezTo>
                    <a:cubicBezTo>
                      <a:pt x="11097350" y="813699"/>
                      <a:pt x="11133927" y="786836"/>
                      <a:pt x="11172600" y="762834"/>
                    </a:cubicBezTo>
                    <a:cubicBezTo>
                      <a:pt x="11211843" y="738638"/>
                      <a:pt x="11243658" y="706443"/>
                      <a:pt x="11275283" y="673676"/>
                    </a:cubicBezTo>
                    <a:cubicBezTo>
                      <a:pt x="11288238" y="660150"/>
                      <a:pt x="11305192" y="650434"/>
                      <a:pt x="11320623" y="639195"/>
                    </a:cubicBezTo>
                    <a:cubicBezTo>
                      <a:pt x="11338339" y="626241"/>
                      <a:pt x="11355296" y="611953"/>
                      <a:pt x="11374346" y="601664"/>
                    </a:cubicBezTo>
                    <a:cubicBezTo>
                      <a:pt x="11398160" y="588709"/>
                      <a:pt x="11424069" y="579757"/>
                      <a:pt x="11448453" y="567755"/>
                    </a:cubicBezTo>
                    <a:cubicBezTo>
                      <a:pt x="11476838" y="553657"/>
                      <a:pt x="11505795" y="539750"/>
                      <a:pt x="11532275" y="522605"/>
                    </a:cubicBezTo>
                    <a:cubicBezTo>
                      <a:pt x="11545039" y="514413"/>
                      <a:pt x="11553613" y="499363"/>
                      <a:pt x="11562947" y="486598"/>
                    </a:cubicBezTo>
                    <a:cubicBezTo>
                      <a:pt x="11599714" y="436305"/>
                      <a:pt x="11635529" y="385441"/>
                      <a:pt x="11672489" y="335337"/>
                    </a:cubicBezTo>
                    <a:cubicBezTo>
                      <a:pt x="11712304" y="281424"/>
                      <a:pt x="11763931" y="241608"/>
                      <a:pt x="11821656" y="207889"/>
                    </a:cubicBezTo>
                    <a:cubicBezTo>
                      <a:pt x="11877664" y="175312"/>
                      <a:pt x="11931195" y="138734"/>
                      <a:pt x="11986443" y="104824"/>
                    </a:cubicBezTo>
                    <a:cubicBezTo>
                      <a:pt x="11998443" y="97395"/>
                      <a:pt x="12013114" y="94347"/>
                      <a:pt x="12026448" y="88821"/>
                    </a:cubicBezTo>
                    <a:cubicBezTo>
                      <a:pt x="12072360" y="69580"/>
                      <a:pt x="12118083" y="50147"/>
                      <a:pt x="12160947" y="28621"/>
                    </a:cubicBezTo>
                    <a:lnTo>
                      <a:pt x="12192000" y="0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05148B0F-801C-45A1-80C1-EEC25A22A7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44" y="3296011"/>
              <a:ext cx="12191456" cy="2849975"/>
              <a:chOff x="544" y="3296011"/>
              <a:chExt cx="12191456" cy="2849975"/>
            </a:xfrm>
          </p:grpSpPr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E7715ED9-C8CE-4651-82AA-1C4B5F14A0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44" y="3296011"/>
                <a:ext cx="12191456" cy="2849975"/>
              </a:xfrm>
              <a:custGeom>
                <a:avLst/>
                <a:gdLst>
                  <a:gd name="connsiteX0" fmla="*/ 6095524 w 6095524"/>
                  <a:gd name="connsiteY0" fmla="*/ 0 h 1424940"/>
                  <a:gd name="connsiteX1" fmla="*/ 6095524 w 6095524"/>
                  <a:gd name="connsiteY1" fmla="*/ 17431 h 1424940"/>
                  <a:gd name="connsiteX2" fmla="*/ 6095524 w 6095524"/>
                  <a:gd name="connsiteY2" fmla="*/ 216290 h 1424940"/>
                  <a:gd name="connsiteX3" fmla="*/ 6079998 w 6095524"/>
                  <a:gd name="connsiteY3" fmla="*/ 230600 h 1424940"/>
                  <a:gd name="connsiteX4" fmla="*/ 6012751 w 6095524"/>
                  <a:gd name="connsiteY4" fmla="*/ 260699 h 1424940"/>
                  <a:gd name="connsiteX5" fmla="*/ 5992749 w 6095524"/>
                  <a:gd name="connsiteY5" fmla="*/ 268700 h 1424940"/>
                  <a:gd name="connsiteX6" fmla="*/ 5910358 w 6095524"/>
                  <a:gd name="connsiteY6" fmla="*/ 320231 h 1424940"/>
                  <a:gd name="connsiteX7" fmla="*/ 5835777 w 6095524"/>
                  <a:gd name="connsiteY7" fmla="*/ 383953 h 1424940"/>
                  <a:gd name="connsiteX8" fmla="*/ 5781008 w 6095524"/>
                  <a:gd name="connsiteY8" fmla="*/ 459581 h 1424940"/>
                  <a:gd name="connsiteX9" fmla="*/ 5765673 w 6095524"/>
                  <a:gd name="connsiteY9" fmla="*/ 477584 h 1424940"/>
                  <a:gd name="connsiteX10" fmla="*/ 5723763 w 6095524"/>
                  <a:gd name="connsiteY10" fmla="*/ 500158 h 1424940"/>
                  <a:gd name="connsiteX11" fmla="*/ 5686711 w 6095524"/>
                  <a:gd name="connsiteY11" fmla="*/ 517112 h 1424940"/>
                  <a:gd name="connsiteX12" fmla="*/ 5659850 w 6095524"/>
                  <a:gd name="connsiteY12" fmla="*/ 535877 h 1424940"/>
                  <a:gd name="connsiteX13" fmla="*/ 5637181 w 6095524"/>
                  <a:gd name="connsiteY13" fmla="*/ 553117 h 1424940"/>
                  <a:gd name="connsiteX14" fmla="*/ 5585841 w 6095524"/>
                  <a:gd name="connsiteY14" fmla="*/ 597694 h 1424940"/>
                  <a:gd name="connsiteX15" fmla="*/ 5528977 w 6095524"/>
                  <a:gd name="connsiteY15" fmla="*/ 635318 h 1424940"/>
                  <a:gd name="connsiteX16" fmla="*/ 5483256 w 6095524"/>
                  <a:gd name="connsiteY16" fmla="*/ 681419 h 1424940"/>
                  <a:gd name="connsiteX17" fmla="*/ 5464397 w 6095524"/>
                  <a:gd name="connsiteY17" fmla="*/ 706374 h 1424940"/>
                  <a:gd name="connsiteX18" fmla="*/ 5424773 w 6095524"/>
                  <a:gd name="connsiteY18" fmla="*/ 723424 h 1424940"/>
                  <a:gd name="connsiteX19" fmla="*/ 5381815 w 6095524"/>
                  <a:gd name="connsiteY19" fmla="*/ 750094 h 1424940"/>
                  <a:gd name="connsiteX20" fmla="*/ 5351335 w 6095524"/>
                  <a:gd name="connsiteY20" fmla="*/ 776573 h 1424940"/>
                  <a:gd name="connsiteX21" fmla="*/ 5327809 w 6095524"/>
                  <a:gd name="connsiteY21" fmla="*/ 794290 h 1424940"/>
                  <a:gd name="connsiteX22" fmla="*/ 5294566 w 6095524"/>
                  <a:gd name="connsiteY22" fmla="*/ 812102 h 1424940"/>
                  <a:gd name="connsiteX23" fmla="*/ 5261229 w 6095524"/>
                  <a:gd name="connsiteY23" fmla="*/ 835438 h 1424940"/>
                  <a:gd name="connsiteX24" fmla="*/ 5245037 w 6095524"/>
                  <a:gd name="connsiteY24" fmla="*/ 849821 h 1424940"/>
                  <a:gd name="connsiteX25" fmla="*/ 5213699 w 6095524"/>
                  <a:gd name="connsiteY25" fmla="*/ 873728 h 1424940"/>
                  <a:gd name="connsiteX26" fmla="*/ 5181409 w 6095524"/>
                  <a:gd name="connsiteY26" fmla="*/ 896017 h 1424940"/>
                  <a:gd name="connsiteX27" fmla="*/ 5120735 w 6095524"/>
                  <a:gd name="connsiteY27" fmla="*/ 921544 h 1424940"/>
                  <a:gd name="connsiteX28" fmla="*/ 5065490 w 6095524"/>
                  <a:gd name="connsiteY28" fmla="*/ 959072 h 1424940"/>
                  <a:gd name="connsiteX29" fmla="*/ 5021675 w 6095524"/>
                  <a:gd name="connsiteY29" fmla="*/ 986504 h 1424940"/>
                  <a:gd name="connsiteX30" fmla="*/ 4996148 w 6095524"/>
                  <a:gd name="connsiteY30" fmla="*/ 1004507 h 1424940"/>
                  <a:gd name="connsiteX31" fmla="*/ 4949285 w 6095524"/>
                  <a:gd name="connsiteY31" fmla="*/ 1044702 h 1424940"/>
                  <a:gd name="connsiteX32" fmla="*/ 4876609 w 6095524"/>
                  <a:gd name="connsiteY32" fmla="*/ 1086993 h 1424940"/>
                  <a:gd name="connsiteX33" fmla="*/ 4832699 w 6095524"/>
                  <a:gd name="connsiteY33" fmla="*/ 1109853 h 1424940"/>
                  <a:gd name="connsiteX34" fmla="*/ 4738211 w 6095524"/>
                  <a:gd name="connsiteY34" fmla="*/ 1144334 h 1424940"/>
                  <a:gd name="connsiteX35" fmla="*/ 4707731 w 6095524"/>
                  <a:gd name="connsiteY35" fmla="*/ 1156621 h 1424940"/>
                  <a:gd name="connsiteX36" fmla="*/ 4672870 w 6095524"/>
                  <a:gd name="connsiteY36" fmla="*/ 1164717 h 1424940"/>
                  <a:gd name="connsiteX37" fmla="*/ 4616863 w 6095524"/>
                  <a:gd name="connsiteY37" fmla="*/ 1183862 h 1424940"/>
                  <a:gd name="connsiteX38" fmla="*/ 4507516 w 6095524"/>
                  <a:gd name="connsiteY38" fmla="*/ 1216819 h 1424940"/>
                  <a:gd name="connsiteX39" fmla="*/ 4483513 w 6095524"/>
                  <a:gd name="connsiteY39" fmla="*/ 1221867 h 1424940"/>
                  <a:gd name="connsiteX40" fmla="*/ 4422362 w 6095524"/>
                  <a:gd name="connsiteY40" fmla="*/ 1243108 h 1424940"/>
                  <a:gd name="connsiteX41" fmla="*/ 4385691 w 6095524"/>
                  <a:gd name="connsiteY41" fmla="*/ 1257395 h 1424940"/>
                  <a:gd name="connsiteX42" fmla="*/ 4355306 w 6095524"/>
                  <a:gd name="connsiteY42" fmla="*/ 1265587 h 1424940"/>
                  <a:gd name="connsiteX43" fmla="*/ 4328446 w 6095524"/>
                  <a:gd name="connsiteY43" fmla="*/ 1269397 h 1424940"/>
                  <a:gd name="connsiteX44" fmla="*/ 4257770 w 6095524"/>
                  <a:gd name="connsiteY44" fmla="*/ 1288256 h 1424940"/>
                  <a:gd name="connsiteX45" fmla="*/ 4229576 w 6095524"/>
                  <a:gd name="connsiteY45" fmla="*/ 1295686 h 1424940"/>
                  <a:gd name="connsiteX46" fmla="*/ 4156424 w 6095524"/>
                  <a:gd name="connsiteY46" fmla="*/ 1321213 h 1424940"/>
                  <a:gd name="connsiteX47" fmla="*/ 4094416 w 6095524"/>
                  <a:gd name="connsiteY47" fmla="*/ 1338072 h 1424940"/>
                  <a:gd name="connsiteX48" fmla="*/ 4068509 w 6095524"/>
                  <a:gd name="connsiteY48" fmla="*/ 1346168 h 1424940"/>
                  <a:gd name="connsiteX49" fmla="*/ 4009263 w 6095524"/>
                  <a:gd name="connsiteY49" fmla="*/ 1359694 h 1424940"/>
                  <a:gd name="connsiteX50" fmla="*/ 3975735 w 6095524"/>
                  <a:gd name="connsiteY50" fmla="*/ 1369219 h 1424940"/>
                  <a:gd name="connsiteX51" fmla="*/ 3893915 w 6095524"/>
                  <a:gd name="connsiteY51" fmla="*/ 1379982 h 1424940"/>
                  <a:gd name="connsiteX52" fmla="*/ 3809428 w 6095524"/>
                  <a:gd name="connsiteY52" fmla="*/ 1390364 h 1424940"/>
                  <a:gd name="connsiteX53" fmla="*/ 3763042 w 6095524"/>
                  <a:gd name="connsiteY53" fmla="*/ 1393793 h 1424940"/>
                  <a:gd name="connsiteX54" fmla="*/ 3722561 w 6095524"/>
                  <a:gd name="connsiteY54" fmla="*/ 1399223 h 1424940"/>
                  <a:gd name="connsiteX55" fmla="*/ 3687318 w 6095524"/>
                  <a:gd name="connsiteY55" fmla="*/ 1402652 h 1424940"/>
                  <a:gd name="connsiteX56" fmla="*/ 3631216 w 6095524"/>
                  <a:gd name="connsiteY56" fmla="*/ 1409605 h 1424940"/>
                  <a:gd name="connsiteX57" fmla="*/ 3607880 w 6095524"/>
                  <a:gd name="connsiteY57" fmla="*/ 1411415 h 1424940"/>
                  <a:gd name="connsiteX58" fmla="*/ 3552825 w 6095524"/>
                  <a:gd name="connsiteY58" fmla="*/ 1411319 h 1424940"/>
                  <a:gd name="connsiteX59" fmla="*/ 3533680 w 6095524"/>
                  <a:gd name="connsiteY59" fmla="*/ 1410367 h 1424940"/>
                  <a:gd name="connsiteX60" fmla="*/ 3496818 w 6095524"/>
                  <a:gd name="connsiteY60" fmla="*/ 1398556 h 1424940"/>
                  <a:gd name="connsiteX61" fmla="*/ 3492437 w 6095524"/>
                  <a:gd name="connsiteY61" fmla="*/ 1397699 h 1424940"/>
                  <a:gd name="connsiteX62" fmla="*/ 3468243 w 6095524"/>
                  <a:gd name="connsiteY62" fmla="*/ 1393031 h 1424940"/>
                  <a:gd name="connsiteX63" fmla="*/ 3455003 w 6095524"/>
                  <a:gd name="connsiteY63" fmla="*/ 1391507 h 1424940"/>
                  <a:gd name="connsiteX64" fmla="*/ 3404711 w 6095524"/>
                  <a:gd name="connsiteY64" fmla="*/ 1381792 h 1424940"/>
                  <a:gd name="connsiteX65" fmla="*/ 3375756 w 6095524"/>
                  <a:gd name="connsiteY65" fmla="*/ 1377220 h 1424940"/>
                  <a:gd name="connsiteX66" fmla="*/ 3352324 w 6095524"/>
                  <a:gd name="connsiteY66" fmla="*/ 1377887 h 1424940"/>
                  <a:gd name="connsiteX67" fmla="*/ 3311176 w 6095524"/>
                  <a:gd name="connsiteY67" fmla="*/ 1378744 h 1424940"/>
                  <a:gd name="connsiteX68" fmla="*/ 3298031 w 6095524"/>
                  <a:gd name="connsiteY68" fmla="*/ 1380935 h 1424940"/>
                  <a:gd name="connsiteX69" fmla="*/ 3238595 w 6095524"/>
                  <a:gd name="connsiteY69" fmla="*/ 1374648 h 1424940"/>
                  <a:gd name="connsiteX70" fmla="*/ 3204686 w 6095524"/>
                  <a:gd name="connsiteY70" fmla="*/ 1374172 h 1424940"/>
                  <a:gd name="connsiteX71" fmla="*/ 3166491 w 6095524"/>
                  <a:gd name="connsiteY71" fmla="*/ 1366361 h 1424940"/>
                  <a:gd name="connsiteX72" fmla="*/ 3155347 w 6095524"/>
                  <a:gd name="connsiteY72" fmla="*/ 1366742 h 1424940"/>
                  <a:gd name="connsiteX73" fmla="*/ 3142869 w 6095524"/>
                  <a:gd name="connsiteY73" fmla="*/ 1367409 h 1424940"/>
                  <a:gd name="connsiteX74" fmla="*/ 3104578 w 6095524"/>
                  <a:gd name="connsiteY74" fmla="*/ 1367981 h 1424940"/>
                  <a:gd name="connsiteX75" fmla="*/ 3081337 w 6095524"/>
                  <a:gd name="connsiteY75" fmla="*/ 1370838 h 1424940"/>
                  <a:gd name="connsiteX76" fmla="*/ 3037047 w 6095524"/>
                  <a:gd name="connsiteY76" fmla="*/ 1369124 h 1424940"/>
                  <a:gd name="connsiteX77" fmla="*/ 3020663 w 6095524"/>
                  <a:gd name="connsiteY77" fmla="*/ 1371600 h 1424940"/>
                  <a:gd name="connsiteX78" fmla="*/ 2979230 w 6095524"/>
                  <a:gd name="connsiteY78" fmla="*/ 1371886 h 1424940"/>
                  <a:gd name="connsiteX79" fmla="*/ 2942082 w 6095524"/>
                  <a:gd name="connsiteY79" fmla="*/ 1370457 h 1424940"/>
                  <a:gd name="connsiteX80" fmla="*/ 2906268 w 6095524"/>
                  <a:gd name="connsiteY80" fmla="*/ 1371219 h 1424940"/>
                  <a:gd name="connsiteX81" fmla="*/ 2880646 w 6095524"/>
                  <a:gd name="connsiteY81" fmla="*/ 1374362 h 1424940"/>
                  <a:gd name="connsiteX82" fmla="*/ 2852833 w 6095524"/>
                  <a:gd name="connsiteY82" fmla="*/ 1376267 h 1424940"/>
                  <a:gd name="connsiteX83" fmla="*/ 2776157 w 6095524"/>
                  <a:gd name="connsiteY83" fmla="*/ 1387602 h 1424940"/>
                  <a:gd name="connsiteX84" fmla="*/ 2761965 w 6095524"/>
                  <a:gd name="connsiteY84" fmla="*/ 1384840 h 1424940"/>
                  <a:gd name="connsiteX85" fmla="*/ 2681383 w 6095524"/>
                  <a:gd name="connsiteY85" fmla="*/ 1382268 h 1424940"/>
                  <a:gd name="connsiteX86" fmla="*/ 2663857 w 6095524"/>
                  <a:gd name="connsiteY86" fmla="*/ 1382459 h 1424940"/>
                  <a:gd name="connsiteX87" fmla="*/ 2616803 w 6095524"/>
                  <a:gd name="connsiteY87" fmla="*/ 1371219 h 1424940"/>
                  <a:gd name="connsiteX88" fmla="*/ 2544223 w 6095524"/>
                  <a:gd name="connsiteY88" fmla="*/ 1389031 h 1424940"/>
                  <a:gd name="connsiteX89" fmla="*/ 2476309 w 6095524"/>
                  <a:gd name="connsiteY89" fmla="*/ 1411319 h 1424940"/>
                  <a:gd name="connsiteX90" fmla="*/ 2467737 w 6095524"/>
                  <a:gd name="connsiteY90" fmla="*/ 1414177 h 1424940"/>
                  <a:gd name="connsiteX91" fmla="*/ 2443353 w 6095524"/>
                  <a:gd name="connsiteY91" fmla="*/ 1419035 h 1424940"/>
                  <a:gd name="connsiteX92" fmla="*/ 2413159 w 6095524"/>
                  <a:gd name="connsiteY92" fmla="*/ 1420749 h 1424940"/>
                  <a:gd name="connsiteX93" fmla="*/ 2374868 w 6095524"/>
                  <a:gd name="connsiteY93" fmla="*/ 1424940 h 1424940"/>
                  <a:gd name="connsiteX94" fmla="*/ 2344198 w 6095524"/>
                  <a:gd name="connsiteY94" fmla="*/ 1419701 h 1424940"/>
                  <a:gd name="connsiteX95" fmla="*/ 2301335 w 6095524"/>
                  <a:gd name="connsiteY95" fmla="*/ 1411891 h 1424940"/>
                  <a:gd name="connsiteX96" fmla="*/ 2260949 w 6095524"/>
                  <a:gd name="connsiteY96" fmla="*/ 1404461 h 1424940"/>
                  <a:gd name="connsiteX97" fmla="*/ 2248186 w 6095524"/>
                  <a:gd name="connsiteY97" fmla="*/ 1413224 h 1424940"/>
                  <a:gd name="connsiteX98" fmla="*/ 2228469 w 6095524"/>
                  <a:gd name="connsiteY98" fmla="*/ 1420844 h 1424940"/>
                  <a:gd name="connsiteX99" fmla="*/ 2206562 w 6095524"/>
                  <a:gd name="connsiteY99" fmla="*/ 1411700 h 1424940"/>
                  <a:gd name="connsiteX100" fmla="*/ 2155317 w 6095524"/>
                  <a:gd name="connsiteY100" fmla="*/ 1392746 h 1424940"/>
                  <a:gd name="connsiteX101" fmla="*/ 2122932 w 6095524"/>
                  <a:gd name="connsiteY101" fmla="*/ 1391888 h 1424940"/>
                  <a:gd name="connsiteX102" fmla="*/ 2052542 w 6095524"/>
                  <a:gd name="connsiteY102" fmla="*/ 1383792 h 1424940"/>
                  <a:gd name="connsiteX103" fmla="*/ 2006537 w 6095524"/>
                  <a:gd name="connsiteY103" fmla="*/ 1372267 h 1424940"/>
                  <a:gd name="connsiteX104" fmla="*/ 1973486 w 6095524"/>
                  <a:gd name="connsiteY104" fmla="*/ 1359218 h 1424940"/>
                  <a:gd name="connsiteX105" fmla="*/ 1926146 w 6095524"/>
                  <a:gd name="connsiteY105" fmla="*/ 1342168 h 1424940"/>
                  <a:gd name="connsiteX106" fmla="*/ 1878616 w 6095524"/>
                  <a:gd name="connsiteY106" fmla="*/ 1333310 h 1424940"/>
                  <a:gd name="connsiteX107" fmla="*/ 1844231 w 6095524"/>
                  <a:gd name="connsiteY107" fmla="*/ 1322165 h 1424940"/>
                  <a:gd name="connsiteX108" fmla="*/ 1802225 w 6095524"/>
                  <a:gd name="connsiteY108" fmla="*/ 1314545 h 1424940"/>
                  <a:gd name="connsiteX109" fmla="*/ 1766983 w 6095524"/>
                  <a:gd name="connsiteY109" fmla="*/ 1314260 h 1424940"/>
                  <a:gd name="connsiteX110" fmla="*/ 1711738 w 6095524"/>
                  <a:gd name="connsiteY110" fmla="*/ 1315593 h 1424940"/>
                  <a:gd name="connsiteX111" fmla="*/ 1644111 w 6095524"/>
                  <a:gd name="connsiteY111" fmla="*/ 1292543 h 1424940"/>
                  <a:gd name="connsiteX112" fmla="*/ 1616774 w 6095524"/>
                  <a:gd name="connsiteY112" fmla="*/ 1287399 h 1424940"/>
                  <a:gd name="connsiteX113" fmla="*/ 1591056 w 6095524"/>
                  <a:gd name="connsiteY113" fmla="*/ 1285018 h 1424940"/>
                  <a:gd name="connsiteX114" fmla="*/ 1536478 w 6095524"/>
                  <a:gd name="connsiteY114" fmla="*/ 1269683 h 1424940"/>
                  <a:gd name="connsiteX115" fmla="*/ 1514285 w 6095524"/>
                  <a:gd name="connsiteY115" fmla="*/ 1264634 h 1424940"/>
                  <a:gd name="connsiteX116" fmla="*/ 1483233 w 6095524"/>
                  <a:gd name="connsiteY116" fmla="*/ 1264730 h 1424940"/>
                  <a:gd name="connsiteX117" fmla="*/ 1426750 w 6095524"/>
                  <a:gd name="connsiteY117" fmla="*/ 1257681 h 1424940"/>
                  <a:gd name="connsiteX118" fmla="*/ 1370362 w 6095524"/>
                  <a:gd name="connsiteY118" fmla="*/ 1237107 h 1424940"/>
                  <a:gd name="connsiteX119" fmla="*/ 1346454 w 6095524"/>
                  <a:gd name="connsiteY119" fmla="*/ 1239107 h 1424940"/>
                  <a:gd name="connsiteX120" fmla="*/ 1337882 w 6095524"/>
                  <a:gd name="connsiteY120" fmla="*/ 1238631 h 1424940"/>
                  <a:gd name="connsiteX121" fmla="*/ 1260825 w 6095524"/>
                  <a:gd name="connsiteY121" fmla="*/ 1227296 h 1424940"/>
                  <a:gd name="connsiteX122" fmla="*/ 1253109 w 6095524"/>
                  <a:gd name="connsiteY122" fmla="*/ 1226058 h 1424940"/>
                  <a:gd name="connsiteX123" fmla="*/ 1216915 w 6095524"/>
                  <a:gd name="connsiteY123" fmla="*/ 1215962 h 1424940"/>
                  <a:gd name="connsiteX124" fmla="*/ 1125664 w 6095524"/>
                  <a:gd name="connsiteY124" fmla="*/ 1209675 h 1424940"/>
                  <a:gd name="connsiteX125" fmla="*/ 1120045 w 6095524"/>
                  <a:gd name="connsiteY125" fmla="*/ 1208913 h 1424940"/>
                  <a:gd name="connsiteX126" fmla="*/ 1089469 w 6095524"/>
                  <a:gd name="connsiteY126" fmla="*/ 1213961 h 1424940"/>
                  <a:gd name="connsiteX127" fmla="*/ 1074325 w 6095524"/>
                  <a:gd name="connsiteY127" fmla="*/ 1221105 h 1424940"/>
                  <a:gd name="connsiteX128" fmla="*/ 1050703 w 6095524"/>
                  <a:gd name="connsiteY128" fmla="*/ 1228535 h 1424940"/>
                  <a:gd name="connsiteX129" fmla="*/ 1026700 w 6095524"/>
                  <a:gd name="connsiteY129" fmla="*/ 1231297 h 1424940"/>
                  <a:gd name="connsiteX130" fmla="*/ 986409 w 6095524"/>
                  <a:gd name="connsiteY130" fmla="*/ 1220057 h 1424940"/>
                  <a:gd name="connsiteX131" fmla="*/ 971741 w 6095524"/>
                  <a:gd name="connsiteY131" fmla="*/ 1218914 h 1424940"/>
                  <a:gd name="connsiteX132" fmla="*/ 939070 w 6095524"/>
                  <a:gd name="connsiteY132" fmla="*/ 1213485 h 1424940"/>
                  <a:gd name="connsiteX133" fmla="*/ 910495 w 6095524"/>
                  <a:gd name="connsiteY133" fmla="*/ 1213866 h 1424940"/>
                  <a:gd name="connsiteX134" fmla="*/ 887540 w 6095524"/>
                  <a:gd name="connsiteY134" fmla="*/ 1222534 h 1424940"/>
                  <a:gd name="connsiteX135" fmla="*/ 854202 w 6095524"/>
                  <a:gd name="connsiteY135" fmla="*/ 1224248 h 1424940"/>
                  <a:gd name="connsiteX136" fmla="*/ 832675 w 6095524"/>
                  <a:gd name="connsiteY136" fmla="*/ 1217962 h 1424940"/>
                  <a:gd name="connsiteX137" fmla="*/ 828294 w 6095524"/>
                  <a:gd name="connsiteY137" fmla="*/ 1217105 h 1424940"/>
                  <a:gd name="connsiteX138" fmla="*/ 772001 w 6095524"/>
                  <a:gd name="connsiteY138" fmla="*/ 1216723 h 1424940"/>
                  <a:gd name="connsiteX139" fmla="*/ 701707 w 6095524"/>
                  <a:gd name="connsiteY139" fmla="*/ 1235678 h 1424940"/>
                  <a:gd name="connsiteX140" fmla="*/ 690086 w 6095524"/>
                  <a:gd name="connsiteY140" fmla="*/ 1239679 h 1424940"/>
                  <a:gd name="connsiteX141" fmla="*/ 633412 w 6095524"/>
                  <a:gd name="connsiteY141" fmla="*/ 1246632 h 1424940"/>
                  <a:gd name="connsiteX142" fmla="*/ 603028 w 6095524"/>
                  <a:gd name="connsiteY142" fmla="*/ 1253681 h 1424940"/>
                  <a:gd name="connsiteX143" fmla="*/ 581120 w 6095524"/>
                  <a:gd name="connsiteY143" fmla="*/ 1254062 h 1424940"/>
                  <a:gd name="connsiteX144" fmla="*/ 554642 w 6095524"/>
                  <a:gd name="connsiteY144" fmla="*/ 1266539 h 1424940"/>
                  <a:gd name="connsiteX145" fmla="*/ 545973 w 6095524"/>
                  <a:gd name="connsiteY145" fmla="*/ 1271969 h 1424940"/>
                  <a:gd name="connsiteX146" fmla="*/ 535591 w 6095524"/>
                  <a:gd name="connsiteY146" fmla="*/ 1275207 h 1424940"/>
                  <a:gd name="connsiteX147" fmla="*/ 488538 w 6095524"/>
                  <a:gd name="connsiteY147" fmla="*/ 1285494 h 1424940"/>
                  <a:gd name="connsiteX148" fmla="*/ 480155 w 6095524"/>
                  <a:gd name="connsiteY148" fmla="*/ 1291304 h 1424940"/>
                  <a:gd name="connsiteX149" fmla="*/ 474535 w 6095524"/>
                  <a:gd name="connsiteY149" fmla="*/ 1294924 h 1424940"/>
                  <a:gd name="connsiteX150" fmla="*/ 428816 w 6095524"/>
                  <a:gd name="connsiteY150" fmla="*/ 1301020 h 1424940"/>
                  <a:gd name="connsiteX151" fmla="*/ 400241 w 6095524"/>
                  <a:gd name="connsiteY151" fmla="*/ 1318260 h 1424940"/>
                  <a:gd name="connsiteX152" fmla="*/ 392431 w 6095524"/>
                  <a:gd name="connsiteY152" fmla="*/ 1325594 h 1424940"/>
                  <a:gd name="connsiteX153" fmla="*/ 365093 w 6095524"/>
                  <a:gd name="connsiteY153" fmla="*/ 1336643 h 1424940"/>
                  <a:gd name="connsiteX154" fmla="*/ 273177 w 6095524"/>
                  <a:gd name="connsiteY154" fmla="*/ 1357884 h 1424940"/>
                  <a:gd name="connsiteX155" fmla="*/ 246888 w 6095524"/>
                  <a:gd name="connsiteY155" fmla="*/ 1350359 h 1424940"/>
                  <a:gd name="connsiteX156" fmla="*/ 196977 w 6095524"/>
                  <a:gd name="connsiteY156" fmla="*/ 1370552 h 1424940"/>
                  <a:gd name="connsiteX157" fmla="*/ 153352 w 6095524"/>
                  <a:gd name="connsiteY157" fmla="*/ 1381982 h 1424940"/>
                  <a:gd name="connsiteX158" fmla="*/ 137160 w 6095524"/>
                  <a:gd name="connsiteY158" fmla="*/ 1384745 h 1424940"/>
                  <a:gd name="connsiteX159" fmla="*/ 85917 w 6095524"/>
                  <a:gd name="connsiteY159" fmla="*/ 1389793 h 1424940"/>
                  <a:gd name="connsiteX160" fmla="*/ 59532 w 6095524"/>
                  <a:gd name="connsiteY160" fmla="*/ 1401223 h 1424940"/>
                  <a:gd name="connsiteX161" fmla="*/ 30325 w 6095524"/>
                  <a:gd name="connsiteY161" fmla="*/ 1409974 h 1424940"/>
                  <a:gd name="connsiteX162" fmla="*/ 0 w 6095524"/>
                  <a:gd name="connsiteY162" fmla="*/ 1412360 h 1424940"/>
                  <a:gd name="connsiteX163" fmla="*/ 0 w 6095524"/>
                  <a:gd name="connsiteY163" fmla="*/ 1058622 h 1424940"/>
                  <a:gd name="connsiteX164" fmla="*/ 17145 w 6095524"/>
                  <a:gd name="connsiteY164" fmla="*/ 1060228 h 1424940"/>
                  <a:gd name="connsiteX165" fmla="*/ 44672 w 6095524"/>
                  <a:gd name="connsiteY165" fmla="*/ 1066324 h 1424940"/>
                  <a:gd name="connsiteX166" fmla="*/ 84677 w 6095524"/>
                  <a:gd name="connsiteY166" fmla="*/ 1076230 h 1424940"/>
                  <a:gd name="connsiteX167" fmla="*/ 132017 w 6095524"/>
                  <a:gd name="connsiteY167" fmla="*/ 1064990 h 1424940"/>
                  <a:gd name="connsiteX168" fmla="*/ 136779 w 6095524"/>
                  <a:gd name="connsiteY168" fmla="*/ 1060323 h 1424940"/>
                  <a:gd name="connsiteX169" fmla="*/ 187547 w 6095524"/>
                  <a:gd name="connsiteY169" fmla="*/ 1049179 h 1424940"/>
                  <a:gd name="connsiteX170" fmla="*/ 270891 w 6095524"/>
                  <a:gd name="connsiteY170" fmla="*/ 1036415 h 1424940"/>
                  <a:gd name="connsiteX171" fmla="*/ 276320 w 6095524"/>
                  <a:gd name="connsiteY171" fmla="*/ 1035558 h 1424940"/>
                  <a:gd name="connsiteX172" fmla="*/ 323755 w 6095524"/>
                  <a:gd name="connsiteY172" fmla="*/ 1061561 h 1424940"/>
                  <a:gd name="connsiteX173" fmla="*/ 361855 w 6095524"/>
                  <a:gd name="connsiteY173" fmla="*/ 1057942 h 1424940"/>
                  <a:gd name="connsiteX174" fmla="*/ 379571 w 6095524"/>
                  <a:gd name="connsiteY174" fmla="*/ 1039939 h 1424940"/>
                  <a:gd name="connsiteX175" fmla="*/ 430530 w 6095524"/>
                  <a:gd name="connsiteY175" fmla="*/ 1025747 h 1424940"/>
                  <a:gd name="connsiteX176" fmla="*/ 493300 w 6095524"/>
                  <a:gd name="connsiteY176" fmla="*/ 1027176 h 1424940"/>
                  <a:gd name="connsiteX177" fmla="*/ 537782 w 6095524"/>
                  <a:gd name="connsiteY177" fmla="*/ 1025366 h 1424940"/>
                  <a:gd name="connsiteX178" fmla="*/ 562166 w 6095524"/>
                  <a:gd name="connsiteY178" fmla="*/ 1015746 h 1424940"/>
                  <a:gd name="connsiteX179" fmla="*/ 579596 w 6095524"/>
                  <a:gd name="connsiteY179" fmla="*/ 1016699 h 1424940"/>
                  <a:gd name="connsiteX180" fmla="*/ 612362 w 6095524"/>
                  <a:gd name="connsiteY180" fmla="*/ 1023557 h 1424940"/>
                  <a:gd name="connsiteX181" fmla="*/ 716090 w 6095524"/>
                  <a:gd name="connsiteY181" fmla="*/ 1031653 h 1424940"/>
                  <a:gd name="connsiteX182" fmla="*/ 758381 w 6095524"/>
                  <a:gd name="connsiteY182" fmla="*/ 1018985 h 1424940"/>
                  <a:gd name="connsiteX183" fmla="*/ 771049 w 6095524"/>
                  <a:gd name="connsiteY183" fmla="*/ 1018699 h 1424940"/>
                  <a:gd name="connsiteX184" fmla="*/ 799433 w 6095524"/>
                  <a:gd name="connsiteY184" fmla="*/ 1023652 h 1424940"/>
                  <a:gd name="connsiteX185" fmla="*/ 858012 w 6095524"/>
                  <a:gd name="connsiteY185" fmla="*/ 1020318 h 1424940"/>
                  <a:gd name="connsiteX186" fmla="*/ 879634 w 6095524"/>
                  <a:gd name="connsiteY186" fmla="*/ 1015270 h 1424940"/>
                  <a:gd name="connsiteX187" fmla="*/ 891635 w 6095524"/>
                  <a:gd name="connsiteY187" fmla="*/ 1012031 h 1424940"/>
                  <a:gd name="connsiteX188" fmla="*/ 953262 w 6095524"/>
                  <a:gd name="connsiteY188" fmla="*/ 1003078 h 1424940"/>
                  <a:gd name="connsiteX189" fmla="*/ 980694 w 6095524"/>
                  <a:gd name="connsiteY189" fmla="*/ 993458 h 1424940"/>
                  <a:gd name="connsiteX190" fmla="*/ 988124 w 6095524"/>
                  <a:gd name="connsiteY190" fmla="*/ 992029 h 1424940"/>
                  <a:gd name="connsiteX191" fmla="*/ 1028795 w 6095524"/>
                  <a:gd name="connsiteY191" fmla="*/ 996029 h 1424940"/>
                  <a:gd name="connsiteX192" fmla="*/ 1059275 w 6095524"/>
                  <a:gd name="connsiteY192" fmla="*/ 1011555 h 1424940"/>
                  <a:gd name="connsiteX193" fmla="*/ 1065181 w 6095524"/>
                  <a:gd name="connsiteY193" fmla="*/ 1016794 h 1424940"/>
                  <a:gd name="connsiteX194" fmla="*/ 1150144 w 6095524"/>
                  <a:gd name="connsiteY194" fmla="*/ 1014984 h 1424940"/>
                  <a:gd name="connsiteX195" fmla="*/ 1163193 w 6095524"/>
                  <a:gd name="connsiteY195" fmla="*/ 1012793 h 1424940"/>
                  <a:gd name="connsiteX196" fmla="*/ 1226249 w 6095524"/>
                  <a:gd name="connsiteY196" fmla="*/ 1021937 h 1424940"/>
                  <a:gd name="connsiteX197" fmla="*/ 1244632 w 6095524"/>
                  <a:gd name="connsiteY197" fmla="*/ 1023747 h 1424940"/>
                  <a:gd name="connsiteX198" fmla="*/ 1310545 w 6095524"/>
                  <a:gd name="connsiteY198" fmla="*/ 1031939 h 1424940"/>
                  <a:gd name="connsiteX199" fmla="*/ 1319879 w 6095524"/>
                  <a:gd name="connsiteY199" fmla="*/ 1024319 h 1424940"/>
                  <a:gd name="connsiteX200" fmla="*/ 1346740 w 6095524"/>
                  <a:gd name="connsiteY200" fmla="*/ 1005173 h 1424940"/>
                  <a:gd name="connsiteX201" fmla="*/ 1399699 w 6095524"/>
                  <a:gd name="connsiteY201" fmla="*/ 988219 h 1424940"/>
                  <a:gd name="connsiteX202" fmla="*/ 1414082 w 6095524"/>
                  <a:gd name="connsiteY202" fmla="*/ 989171 h 1424940"/>
                  <a:gd name="connsiteX203" fmla="*/ 1450467 w 6095524"/>
                  <a:gd name="connsiteY203" fmla="*/ 1017461 h 1424940"/>
                  <a:gd name="connsiteX204" fmla="*/ 1468184 w 6095524"/>
                  <a:gd name="connsiteY204" fmla="*/ 1028795 h 1424940"/>
                  <a:gd name="connsiteX205" fmla="*/ 1518476 w 6095524"/>
                  <a:gd name="connsiteY205" fmla="*/ 1049655 h 1424940"/>
                  <a:gd name="connsiteX206" fmla="*/ 1522667 w 6095524"/>
                  <a:gd name="connsiteY206" fmla="*/ 1053465 h 1424940"/>
                  <a:gd name="connsiteX207" fmla="*/ 1559814 w 6095524"/>
                  <a:gd name="connsiteY207" fmla="*/ 1098709 h 1424940"/>
                  <a:gd name="connsiteX208" fmla="*/ 1568196 w 6095524"/>
                  <a:gd name="connsiteY208" fmla="*/ 1106424 h 1424940"/>
                  <a:gd name="connsiteX209" fmla="*/ 1578293 w 6095524"/>
                  <a:gd name="connsiteY209" fmla="*/ 1118426 h 1424940"/>
                  <a:gd name="connsiteX210" fmla="*/ 1609820 w 6095524"/>
                  <a:gd name="connsiteY210" fmla="*/ 1141667 h 1424940"/>
                  <a:gd name="connsiteX211" fmla="*/ 1648873 w 6095524"/>
                  <a:gd name="connsiteY211" fmla="*/ 1149096 h 1424940"/>
                  <a:gd name="connsiteX212" fmla="*/ 1696022 w 6095524"/>
                  <a:gd name="connsiteY212" fmla="*/ 1160431 h 1424940"/>
                  <a:gd name="connsiteX213" fmla="*/ 1715739 w 6095524"/>
                  <a:gd name="connsiteY213" fmla="*/ 1168051 h 1424940"/>
                  <a:gd name="connsiteX214" fmla="*/ 1768602 w 6095524"/>
                  <a:gd name="connsiteY214" fmla="*/ 1182529 h 1424940"/>
                  <a:gd name="connsiteX215" fmla="*/ 1806321 w 6095524"/>
                  <a:gd name="connsiteY215" fmla="*/ 1194721 h 1424940"/>
                  <a:gd name="connsiteX216" fmla="*/ 1860709 w 6095524"/>
                  <a:gd name="connsiteY216" fmla="*/ 1201865 h 1424940"/>
                  <a:gd name="connsiteX217" fmla="*/ 1887093 w 6095524"/>
                  <a:gd name="connsiteY217" fmla="*/ 1202150 h 1424940"/>
                  <a:gd name="connsiteX218" fmla="*/ 1935575 w 6095524"/>
                  <a:gd name="connsiteY218" fmla="*/ 1238726 h 1424940"/>
                  <a:gd name="connsiteX219" fmla="*/ 1974247 w 6095524"/>
                  <a:gd name="connsiteY219" fmla="*/ 1262920 h 1424940"/>
                  <a:gd name="connsiteX220" fmla="*/ 2014919 w 6095524"/>
                  <a:gd name="connsiteY220" fmla="*/ 1251204 h 1424940"/>
                  <a:gd name="connsiteX221" fmla="*/ 2025968 w 6095524"/>
                  <a:gd name="connsiteY221" fmla="*/ 1240155 h 1424940"/>
                  <a:gd name="connsiteX222" fmla="*/ 2092643 w 6095524"/>
                  <a:gd name="connsiteY222" fmla="*/ 1229678 h 1424940"/>
                  <a:gd name="connsiteX223" fmla="*/ 2187893 w 6095524"/>
                  <a:gd name="connsiteY223" fmla="*/ 1229297 h 1424940"/>
                  <a:gd name="connsiteX224" fmla="*/ 2346294 w 6095524"/>
                  <a:gd name="connsiteY224" fmla="*/ 1205484 h 1424940"/>
                  <a:gd name="connsiteX225" fmla="*/ 2373916 w 6095524"/>
                  <a:gd name="connsiteY225" fmla="*/ 1194435 h 1424940"/>
                  <a:gd name="connsiteX226" fmla="*/ 2404967 w 6095524"/>
                  <a:gd name="connsiteY226" fmla="*/ 1191673 h 1424940"/>
                  <a:gd name="connsiteX227" fmla="*/ 2416874 w 6095524"/>
                  <a:gd name="connsiteY227" fmla="*/ 1198436 h 1424940"/>
                  <a:gd name="connsiteX228" fmla="*/ 2468975 w 6095524"/>
                  <a:gd name="connsiteY228" fmla="*/ 1208532 h 1424940"/>
                  <a:gd name="connsiteX229" fmla="*/ 2478882 w 6095524"/>
                  <a:gd name="connsiteY229" fmla="*/ 1208723 h 1424940"/>
                  <a:gd name="connsiteX230" fmla="*/ 2512791 w 6095524"/>
                  <a:gd name="connsiteY230" fmla="*/ 1204436 h 1424940"/>
                  <a:gd name="connsiteX231" fmla="*/ 2544223 w 6095524"/>
                  <a:gd name="connsiteY231" fmla="*/ 1201960 h 1424940"/>
                  <a:gd name="connsiteX232" fmla="*/ 2623471 w 6095524"/>
                  <a:gd name="connsiteY232" fmla="*/ 1210056 h 1424940"/>
                  <a:gd name="connsiteX233" fmla="*/ 2684241 w 6095524"/>
                  <a:gd name="connsiteY233" fmla="*/ 1208151 h 1424940"/>
                  <a:gd name="connsiteX234" fmla="*/ 2712244 w 6095524"/>
                  <a:gd name="connsiteY234" fmla="*/ 1210056 h 1424940"/>
                  <a:gd name="connsiteX235" fmla="*/ 2728055 w 6095524"/>
                  <a:gd name="connsiteY235" fmla="*/ 1212914 h 1424940"/>
                  <a:gd name="connsiteX236" fmla="*/ 2763869 w 6095524"/>
                  <a:gd name="connsiteY236" fmla="*/ 1232821 h 1424940"/>
                  <a:gd name="connsiteX237" fmla="*/ 2783491 w 6095524"/>
                  <a:gd name="connsiteY237" fmla="*/ 1237298 h 1424940"/>
                  <a:gd name="connsiteX238" fmla="*/ 2842546 w 6095524"/>
                  <a:gd name="connsiteY238" fmla="*/ 1236917 h 1424940"/>
                  <a:gd name="connsiteX239" fmla="*/ 2931128 w 6095524"/>
                  <a:gd name="connsiteY239" fmla="*/ 1206913 h 1424940"/>
                  <a:gd name="connsiteX240" fmla="*/ 2940368 w 6095524"/>
                  <a:gd name="connsiteY240" fmla="*/ 1202912 h 1424940"/>
                  <a:gd name="connsiteX241" fmla="*/ 2985421 w 6095524"/>
                  <a:gd name="connsiteY241" fmla="*/ 1197959 h 1424940"/>
                  <a:gd name="connsiteX242" fmla="*/ 3015996 w 6095524"/>
                  <a:gd name="connsiteY242" fmla="*/ 1204722 h 1424940"/>
                  <a:gd name="connsiteX243" fmla="*/ 3057621 w 6095524"/>
                  <a:gd name="connsiteY243" fmla="*/ 1218724 h 1424940"/>
                  <a:gd name="connsiteX244" fmla="*/ 3095054 w 6095524"/>
                  <a:gd name="connsiteY244" fmla="*/ 1230440 h 1424940"/>
                  <a:gd name="connsiteX245" fmla="*/ 3122295 w 6095524"/>
                  <a:gd name="connsiteY245" fmla="*/ 1243679 h 1424940"/>
                  <a:gd name="connsiteX246" fmla="*/ 3184589 w 6095524"/>
                  <a:gd name="connsiteY246" fmla="*/ 1253395 h 1424940"/>
                  <a:gd name="connsiteX247" fmla="*/ 3191066 w 6095524"/>
                  <a:gd name="connsiteY247" fmla="*/ 1255014 h 1424940"/>
                  <a:gd name="connsiteX248" fmla="*/ 3237929 w 6095524"/>
                  <a:gd name="connsiteY248" fmla="*/ 1243203 h 1424940"/>
                  <a:gd name="connsiteX249" fmla="*/ 3294221 w 6095524"/>
                  <a:gd name="connsiteY249" fmla="*/ 1231202 h 1424940"/>
                  <a:gd name="connsiteX250" fmla="*/ 3314319 w 6095524"/>
                  <a:gd name="connsiteY250" fmla="*/ 1235297 h 1424940"/>
                  <a:gd name="connsiteX251" fmla="*/ 3341846 w 6095524"/>
                  <a:gd name="connsiteY251" fmla="*/ 1241108 h 1424940"/>
                  <a:gd name="connsiteX252" fmla="*/ 3367373 w 6095524"/>
                  <a:gd name="connsiteY252" fmla="*/ 1238060 h 1424940"/>
                  <a:gd name="connsiteX253" fmla="*/ 3382899 w 6095524"/>
                  <a:gd name="connsiteY253" fmla="*/ 1237774 h 1424940"/>
                  <a:gd name="connsiteX254" fmla="*/ 3453765 w 6095524"/>
                  <a:gd name="connsiteY254" fmla="*/ 1273397 h 1424940"/>
                  <a:gd name="connsiteX255" fmla="*/ 3471767 w 6095524"/>
                  <a:gd name="connsiteY255" fmla="*/ 1276350 h 1424940"/>
                  <a:gd name="connsiteX256" fmla="*/ 3481959 w 6095524"/>
                  <a:gd name="connsiteY256" fmla="*/ 1280732 h 1424940"/>
                  <a:gd name="connsiteX257" fmla="*/ 3543396 w 6095524"/>
                  <a:gd name="connsiteY257" fmla="*/ 1324928 h 1424940"/>
                  <a:gd name="connsiteX258" fmla="*/ 3569494 w 6095524"/>
                  <a:gd name="connsiteY258" fmla="*/ 1333881 h 1424940"/>
                  <a:gd name="connsiteX259" fmla="*/ 3598164 w 6095524"/>
                  <a:gd name="connsiteY259" fmla="*/ 1332071 h 1424940"/>
                  <a:gd name="connsiteX260" fmla="*/ 3614738 w 6095524"/>
                  <a:gd name="connsiteY260" fmla="*/ 1328833 h 1424940"/>
                  <a:gd name="connsiteX261" fmla="*/ 3655886 w 6095524"/>
                  <a:gd name="connsiteY261" fmla="*/ 1300734 h 1424940"/>
                  <a:gd name="connsiteX262" fmla="*/ 3679317 w 6095524"/>
                  <a:gd name="connsiteY262" fmla="*/ 1301687 h 1424940"/>
                  <a:gd name="connsiteX263" fmla="*/ 3715893 w 6095524"/>
                  <a:gd name="connsiteY263" fmla="*/ 1321022 h 1424940"/>
                  <a:gd name="connsiteX264" fmla="*/ 3782282 w 6095524"/>
                  <a:gd name="connsiteY264" fmla="*/ 1329690 h 1424940"/>
                  <a:gd name="connsiteX265" fmla="*/ 3816001 w 6095524"/>
                  <a:gd name="connsiteY265" fmla="*/ 1302639 h 1424940"/>
                  <a:gd name="connsiteX266" fmla="*/ 3833431 w 6095524"/>
                  <a:gd name="connsiteY266" fmla="*/ 1276636 h 1424940"/>
                  <a:gd name="connsiteX267" fmla="*/ 3883819 w 6095524"/>
                  <a:gd name="connsiteY267" fmla="*/ 1246442 h 1424940"/>
                  <a:gd name="connsiteX268" fmla="*/ 3895821 w 6095524"/>
                  <a:gd name="connsiteY268" fmla="*/ 1257681 h 1424940"/>
                  <a:gd name="connsiteX269" fmla="*/ 3932778 w 6095524"/>
                  <a:gd name="connsiteY269" fmla="*/ 1262444 h 1424940"/>
                  <a:gd name="connsiteX270" fmla="*/ 3972782 w 6095524"/>
                  <a:gd name="connsiteY270" fmla="*/ 1262063 h 1424940"/>
                  <a:gd name="connsiteX271" fmla="*/ 4042505 w 6095524"/>
                  <a:gd name="connsiteY271" fmla="*/ 1267111 h 1424940"/>
                  <a:gd name="connsiteX272" fmla="*/ 4088892 w 6095524"/>
                  <a:gd name="connsiteY272" fmla="*/ 1238250 h 1424940"/>
                  <a:gd name="connsiteX273" fmla="*/ 4106609 w 6095524"/>
                  <a:gd name="connsiteY273" fmla="*/ 1226344 h 1424940"/>
                  <a:gd name="connsiteX274" fmla="*/ 4123182 w 6095524"/>
                  <a:gd name="connsiteY274" fmla="*/ 1218724 h 1424940"/>
                  <a:gd name="connsiteX275" fmla="*/ 4142328 w 6095524"/>
                  <a:gd name="connsiteY275" fmla="*/ 1214438 h 1424940"/>
                  <a:gd name="connsiteX276" fmla="*/ 4188524 w 6095524"/>
                  <a:gd name="connsiteY276" fmla="*/ 1198245 h 1424940"/>
                  <a:gd name="connsiteX277" fmla="*/ 4213860 w 6095524"/>
                  <a:gd name="connsiteY277" fmla="*/ 1182338 h 1424940"/>
                  <a:gd name="connsiteX278" fmla="*/ 4270820 w 6095524"/>
                  <a:gd name="connsiteY278" fmla="*/ 1167003 h 1424940"/>
                  <a:gd name="connsiteX279" fmla="*/ 4309587 w 6095524"/>
                  <a:gd name="connsiteY279" fmla="*/ 1153287 h 1424940"/>
                  <a:gd name="connsiteX280" fmla="*/ 4350449 w 6095524"/>
                  <a:gd name="connsiteY280" fmla="*/ 1129665 h 1424940"/>
                  <a:gd name="connsiteX281" fmla="*/ 4356164 w 6095524"/>
                  <a:gd name="connsiteY281" fmla="*/ 1126046 h 1424940"/>
                  <a:gd name="connsiteX282" fmla="*/ 4369880 w 6095524"/>
                  <a:gd name="connsiteY282" fmla="*/ 1110520 h 1424940"/>
                  <a:gd name="connsiteX283" fmla="*/ 4389787 w 6095524"/>
                  <a:gd name="connsiteY283" fmla="*/ 1057085 h 1424940"/>
                  <a:gd name="connsiteX284" fmla="*/ 4395502 w 6095524"/>
                  <a:gd name="connsiteY284" fmla="*/ 1046226 h 1424940"/>
                  <a:gd name="connsiteX285" fmla="*/ 4447413 w 6095524"/>
                  <a:gd name="connsiteY285" fmla="*/ 1009650 h 1424940"/>
                  <a:gd name="connsiteX286" fmla="*/ 4466654 w 6095524"/>
                  <a:gd name="connsiteY286" fmla="*/ 1013079 h 1424940"/>
                  <a:gd name="connsiteX287" fmla="*/ 4487894 w 6095524"/>
                  <a:gd name="connsiteY287" fmla="*/ 1025081 h 1424940"/>
                  <a:gd name="connsiteX288" fmla="*/ 4534472 w 6095524"/>
                  <a:gd name="connsiteY288" fmla="*/ 1028224 h 1424940"/>
                  <a:gd name="connsiteX289" fmla="*/ 4551903 w 6095524"/>
                  <a:gd name="connsiteY289" fmla="*/ 1022033 h 1424940"/>
                  <a:gd name="connsiteX290" fmla="*/ 4582382 w 6095524"/>
                  <a:gd name="connsiteY290" fmla="*/ 1005364 h 1424940"/>
                  <a:gd name="connsiteX291" fmla="*/ 4605909 w 6095524"/>
                  <a:gd name="connsiteY291" fmla="*/ 979551 h 1424940"/>
                  <a:gd name="connsiteX292" fmla="*/ 4640104 w 6095524"/>
                  <a:gd name="connsiteY292" fmla="*/ 936879 h 1424940"/>
                  <a:gd name="connsiteX293" fmla="*/ 4705731 w 6095524"/>
                  <a:gd name="connsiteY293" fmla="*/ 920591 h 1424940"/>
                  <a:gd name="connsiteX294" fmla="*/ 4730973 w 6095524"/>
                  <a:gd name="connsiteY294" fmla="*/ 915162 h 1424940"/>
                  <a:gd name="connsiteX295" fmla="*/ 4822794 w 6095524"/>
                  <a:gd name="connsiteY295" fmla="*/ 892397 h 1424940"/>
                  <a:gd name="connsiteX296" fmla="*/ 4830794 w 6095524"/>
                  <a:gd name="connsiteY296" fmla="*/ 891635 h 1424940"/>
                  <a:gd name="connsiteX297" fmla="*/ 4894421 w 6095524"/>
                  <a:gd name="connsiteY297" fmla="*/ 865442 h 1424940"/>
                  <a:gd name="connsiteX298" fmla="*/ 4909756 w 6095524"/>
                  <a:gd name="connsiteY298" fmla="*/ 858964 h 1424940"/>
                  <a:gd name="connsiteX299" fmla="*/ 4928521 w 6095524"/>
                  <a:gd name="connsiteY299" fmla="*/ 842391 h 1424940"/>
                  <a:gd name="connsiteX300" fmla="*/ 4945857 w 6095524"/>
                  <a:gd name="connsiteY300" fmla="*/ 795623 h 1424940"/>
                  <a:gd name="connsiteX301" fmla="*/ 4966145 w 6095524"/>
                  <a:gd name="connsiteY301" fmla="*/ 774287 h 1424940"/>
                  <a:gd name="connsiteX302" fmla="*/ 4980909 w 6095524"/>
                  <a:gd name="connsiteY302" fmla="*/ 761333 h 1424940"/>
                  <a:gd name="connsiteX303" fmla="*/ 4993862 w 6095524"/>
                  <a:gd name="connsiteY303" fmla="*/ 741712 h 1424940"/>
                  <a:gd name="connsiteX304" fmla="*/ 5006816 w 6095524"/>
                  <a:gd name="connsiteY304" fmla="*/ 694754 h 1424940"/>
                  <a:gd name="connsiteX305" fmla="*/ 5026724 w 6095524"/>
                  <a:gd name="connsiteY305" fmla="*/ 653129 h 1424940"/>
                  <a:gd name="connsiteX306" fmla="*/ 5062538 w 6095524"/>
                  <a:gd name="connsiteY306" fmla="*/ 630079 h 1424940"/>
                  <a:gd name="connsiteX307" fmla="*/ 5084731 w 6095524"/>
                  <a:gd name="connsiteY307" fmla="*/ 617982 h 1424940"/>
                  <a:gd name="connsiteX308" fmla="*/ 5172647 w 6095524"/>
                  <a:gd name="connsiteY308" fmla="*/ 630174 h 1424940"/>
                  <a:gd name="connsiteX309" fmla="*/ 5232654 w 6095524"/>
                  <a:gd name="connsiteY309" fmla="*/ 642080 h 1424940"/>
                  <a:gd name="connsiteX310" fmla="*/ 5252371 w 6095524"/>
                  <a:gd name="connsiteY310" fmla="*/ 637508 h 1424940"/>
                  <a:gd name="connsiteX311" fmla="*/ 5308092 w 6095524"/>
                  <a:gd name="connsiteY311" fmla="*/ 598646 h 1424940"/>
                  <a:gd name="connsiteX312" fmla="*/ 5363147 w 6095524"/>
                  <a:gd name="connsiteY312" fmla="*/ 581311 h 1424940"/>
                  <a:gd name="connsiteX313" fmla="*/ 5404580 w 6095524"/>
                  <a:gd name="connsiteY313" fmla="*/ 576358 h 1424940"/>
                  <a:gd name="connsiteX314" fmla="*/ 5440203 w 6095524"/>
                  <a:gd name="connsiteY314" fmla="*/ 572548 h 1424940"/>
                  <a:gd name="connsiteX315" fmla="*/ 5482971 w 6095524"/>
                  <a:gd name="connsiteY315" fmla="*/ 561880 h 1424940"/>
                  <a:gd name="connsiteX316" fmla="*/ 5507165 w 6095524"/>
                  <a:gd name="connsiteY316" fmla="*/ 550259 h 1424940"/>
                  <a:gd name="connsiteX317" fmla="*/ 5545645 w 6095524"/>
                  <a:gd name="connsiteY317" fmla="*/ 533591 h 1424940"/>
                  <a:gd name="connsiteX318" fmla="*/ 5585079 w 6095524"/>
                  <a:gd name="connsiteY318" fmla="*/ 511969 h 1424940"/>
                  <a:gd name="connsiteX319" fmla="*/ 5615368 w 6095524"/>
                  <a:gd name="connsiteY319" fmla="*/ 481679 h 1424940"/>
                  <a:gd name="connsiteX320" fmla="*/ 5631656 w 6095524"/>
                  <a:gd name="connsiteY320" fmla="*/ 456152 h 1424940"/>
                  <a:gd name="connsiteX321" fmla="*/ 5679377 w 6095524"/>
                  <a:gd name="connsiteY321" fmla="*/ 419576 h 1424940"/>
                  <a:gd name="connsiteX322" fmla="*/ 5722525 w 6095524"/>
                  <a:gd name="connsiteY322" fmla="*/ 350615 h 1424940"/>
                  <a:gd name="connsiteX323" fmla="*/ 5749576 w 6095524"/>
                  <a:gd name="connsiteY323" fmla="*/ 321945 h 1424940"/>
                  <a:gd name="connsiteX324" fmla="*/ 5764911 w 6095524"/>
                  <a:gd name="connsiteY324" fmla="*/ 313849 h 1424940"/>
                  <a:gd name="connsiteX325" fmla="*/ 5791009 w 6095524"/>
                  <a:gd name="connsiteY325" fmla="*/ 293942 h 1424940"/>
                  <a:gd name="connsiteX326" fmla="*/ 5806440 w 6095524"/>
                  <a:gd name="connsiteY326" fmla="*/ 279178 h 1424940"/>
                  <a:gd name="connsiteX327" fmla="*/ 5848636 w 6095524"/>
                  <a:gd name="connsiteY327" fmla="*/ 224885 h 1424940"/>
                  <a:gd name="connsiteX328" fmla="*/ 5861590 w 6095524"/>
                  <a:gd name="connsiteY328" fmla="*/ 208788 h 1424940"/>
                  <a:gd name="connsiteX329" fmla="*/ 5888355 w 6095524"/>
                  <a:gd name="connsiteY329" fmla="*/ 181166 h 1424940"/>
                  <a:gd name="connsiteX330" fmla="*/ 5900071 w 6095524"/>
                  <a:gd name="connsiteY330" fmla="*/ 172784 h 1424940"/>
                  <a:gd name="connsiteX331" fmla="*/ 5920740 w 6095524"/>
                  <a:gd name="connsiteY331" fmla="*/ 150305 h 1424940"/>
                  <a:gd name="connsiteX332" fmla="*/ 5969985 w 6095524"/>
                  <a:gd name="connsiteY332" fmla="*/ 91345 h 1424940"/>
                  <a:gd name="connsiteX333" fmla="*/ 5991130 w 6095524"/>
                  <a:gd name="connsiteY333" fmla="*/ 58293 h 1424940"/>
                  <a:gd name="connsiteX334" fmla="*/ 6033325 w 6095524"/>
                  <a:gd name="connsiteY334" fmla="*/ 33909 h 1424940"/>
                  <a:gd name="connsiteX335" fmla="*/ 6054376 w 6095524"/>
                  <a:gd name="connsiteY335" fmla="*/ 20955 h 1424940"/>
                  <a:gd name="connsiteX336" fmla="*/ 6095524 w 6095524"/>
                  <a:gd name="connsiteY336" fmla="*/ 0 h 1424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</a:cxnLst>
                <a:rect l="l" t="t" r="r" b="b"/>
                <a:pathLst>
                  <a:path w="6095524" h="1424940">
                    <a:moveTo>
                      <a:pt x="6095524" y="0"/>
                    </a:moveTo>
                    <a:cubicBezTo>
                      <a:pt x="6095524" y="7811"/>
                      <a:pt x="6095524" y="12573"/>
                      <a:pt x="6095524" y="17431"/>
                    </a:cubicBezTo>
                    <a:lnTo>
                      <a:pt x="6095524" y="216290"/>
                    </a:lnTo>
                    <a:lnTo>
                      <a:pt x="6079998" y="230600"/>
                    </a:lnTo>
                    <a:cubicBezTo>
                      <a:pt x="6058567" y="241363"/>
                      <a:pt x="6035706" y="251079"/>
                      <a:pt x="6012751" y="260699"/>
                    </a:cubicBezTo>
                    <a:cubicBezTo>
                      <a:pt x="6006084" y="263462"/>
                      <a:pt x="5998749" y="264986"/>
                      <a:pt x="5992749" y="268700"/>
                    </a:cubicBezTo>
                    <a:cubicBezTo>
                      <a:pt x="5965126" y="285655"/>
                      <a:pt x="5938361" y="303943"/>
                      <a:pt x="5910358" y="320231"/>
                    </a:cubicBezTo>
                    <a:cubicBezTo>
                      <a:pt x="5881497" y="337090"/>
                      <a:pt x="5855684" y="356997"/>
                      <a:pt x="5835777" y="383953"/>
                    </a:cubicBezTo>
                    <a:cubicBezTo>
                      <a:pt x="5817298" y="409004"/>
                      <a:pt x="5799391" y="434435"/>
                      <a:pt x="5781008" y="459581"/>
                    </a:cubicBezTo>
                    <a:cubicBezTo>
                      <a:pt x="5776341" y="465963"/>
                      <a:pt x="5772054" y="473488"/>
                      <a:pt x="5765673" y="477584"/>
                    </a:cubicBezTo>
                    <a:cubicBezTo>
                      <a:pt x="5752433" y="486156"/>
                      <a:pt x="5737955" y="493109"/>
                      <a:pt x="5723763" y="500158"/>
                    </a:cubicBezTo>
                    <a:cubicBezTo>
                      <a:pt x="5711571" y="506159"/>
                      <a:pt x="5698617" y="510635"/>
                      <a:pt x="5686711" y="517112"/>
                    </a:cubicBezTo>
                    <a:cubicBezTo>
                      <a:pt x="5677186" y="522256"/>
                      <a:pt x="5668708" y="529400"/>
                      <a:pt x="5659850" y="535877"/>
                    </a:cubicBezTo>
                    <a:cubicBezTo>
                      <a:pt x="5652135" y="541496"/>
                      <a:pt x="5643658" y="546354"/>
                      <a:pt x="5637181" y="553117"/>
                    </a:cubicBezTo>
                    <a:cubicBezTo>
                      <a:pt x="5621369" y="569500"/>
                      <a:pt x="5605462" y="585597"/>
                      <a:pt x="5585841" y="597694"/>
                    </a:cubicBezTo>
                    <a:cubicBezTo>
                      <a:pt x="5566505" y="609695"/>
                      <a:pt x="5548217" y="623126"/>
                      <a:pt x="5528977" y="635318"/>
                    </a:cubicBezTo>
                    <a:cubicBezTo>
                      <a:pt x="5510117" y="647224"/>
                      <a:pt x="5493067" y="660273"/>
                      <a:pt x="5483256" y="681419"/>
                    </a:cubicBezTo>
                    <a:cubicBezTo>
                      <a:pt x="5478875" y="690753"/>
                      <a:pt x="5472684" y="700945"/>
                      <a:pt x="5464397" y="706374"/>
                    </a:cubicBezTo>
                    <a:cubicBezTo>
                      <a:pt x="5452586" y="714089"/>
                      <a:pt x="5437632" y="716852"/>
                      <a:pt x="5424773" y="723424"/>
                    </a:cubicBezTo>
                    <a:cubicBezTo>
                      <a:pt x="5409628" y="731139"/>
                      <a:pt x="5392103" y="737807"/>
                      <a:pt x="5381815" y="750094"/>
                    </a:cubicBezTo>
                    <a:cubicBezTo>
                      <a:pt x="5372671" y="761048"/>
                      <a:pt x="5363432" y="769620"/>
                      <a:pt x="5351335" y="776573"/>
                    </a:cubicBezTo>
                    <a:cubicBezTo>
                      <a:pt x="5342858" y="781431"/>
                      <a:pt x="5336572" y="790289"/>
                      <a:pt x="5327809" y="794290"/>
                    </a:cubicBezTo>
                    <a:cubicBezTo>
                      <a:pt x="5316284" y="799624"/>
                      <a:pt x="5304663" y="803815"/>
                      <a:pt x="5294566" y="812102"/>
                    </a:cubicBezTo>
                    <a:cubicBezTo>
                      <a:pt x="5284089" y="820674"/>
                      <a:pt x="5272183" y="827437"/>
                      <a:pt x="5261229" y="835438"/>
                    </a:cubicBezTo>
                    <a:cubicBezTo>
                      <a:pt x="5255419" y="839724"/>
                      <a:pt x="5250656" y="845344"/>
                      <a:pt x="5245037" y="849821"/>
                    </a:cubicBezTo>
                    <a:cubicBezTo>
                      <a:pt x="5234750" y="858012"/>
                      <a:pt x="5224272" y="866013"/>
                      <a:pt x="5213699" y="873728"/>
                    </a:cubicBezTo>
                    <a:cubicBezTo>
                      <a:pt x="5203127" y="881444"/>
                      <a:pt x="5193030" y="890397"/>
                      <a:pt x="5181409" y="896017"/>
                    </a:cubicBezTo>
                    <a:cubicBezTo>
                      <a:pt x="5161598" y="905542"/>
                      <a:pt x="5139976" y="911257"/>
                      <a:pt x="5120735" y="921544"/>
                    </a:cubicBezTo>
                    <a:cubicBezTo>
                      <a:pt x="5101209" y="932021"/>
                      <a:pt x="5082826" y="945166"/>
                      <a:pt x="5065490" y="959072"/>
                    </a:cubicBezTo>
                    <a:cubicBezTo>
                      <a:pt x="5051774" y="970026"/>
                      <a:pt x="5038916" y="980885"/>
                      <a:pt x="5021675" y="986504"/>
                    </a:cubicBezTo>
                    <a:cubicBezTo>
                      <a:pt x="5012055" y="989648"/>
                      <a:pt x="5001959" y="996506"/>
                      <a:pt x="4996148" y="1004507"/>
                    </a:cubicBezTo>
                    <a:cubicBezTo>
                      <a:pt x="4983575" y="1021937"/>
                      <a:pt x="4967478" y="1034225"/>
                      <a:pt x="4949285" y="1044702"/>
                    </a:cubicBezTo>
                    <a:cubicBezTo>
                      <a:pt x="4924996" y="1058799"/>
                      <a:pt x="4900993" y="1073182"/>
                      <a:pt x="4876609" y="1086993"/>
                    </a:cubicBezTo>
                    <a:cubicBezTo>
                      <a:pt x="4862227" y="1095185"/>
                      <a:pt x="4847940" y="1103852"/>
                      <a:pt x="4832699" y="1109853"/>
                    </a:cubicBezTo>
                    <a:cubicBezTo>
                      <a:pt x="4801553" y="1122236"/>
                      <a:pt x="4769644" y="1132808"/>
                      <a:pt x="4738211" y="1144334"/>
                    </a:cubicBezTo>
                    <a:cubicBezTo>
                      <a:pt x="4727924" y="1148048"/>
                      <a:pt x="4718209" y="1153382"/>
                      <a:pt x="4707731" y="1156621"/>
                    </a:cubicBezTo>
                    <a:cubicBezTo>
                      <a:pt x="4696396" y="1160145"/>
                      <a:pt x="4684205" y="1161193"/>
                      <a:pt x="4672870" y="1164717"/>
                    </a:cubicBezTo>
                    <a:cubicBezTo>
                      <a:pt x="4654010" y="1170527"/>
                      <a:pt x="4635722" y="1177957"/>
                      <a:pt x="4616863" y="1183862"/>
                    </a:cubicBezTo>
                    <a:cubicBezTo>
                      <a:pt x="4580477" y="1195197"/>
                      <a:pt x="4543996" y="1206056"/>
                      <a:pt x="4507516" y="1216819"/>
                    </a:cubicBezTo>
                    <a:cubicBezTo>
                      <a:pt x="4499706" y="1219105"/>
                      <a:pt x="4491228" y="1219391"/>
                      <a:pt x="4483513" y="1221867"/>
                    </a:cubicBezTo>
                    <a:cubicBezTo>
                      <a:pt x="4463034" y="1228535"/>
                      <a:pt x="4442650" y="1235773"/>
                      <a:pt x="4422362" y="1243108"/>
                    </a:cubicBezTo>
                    <a:cubicBezTo>
                      <a:pt x="4410075" y="1247585"/>
                      <a:pt x="4398073" y="1253109"/>
                      <a:pt x="4385691" y="1257395"/>
                    </a:cubicBezTo>
                    <a:cubicBezTo>
                      <a:pt x="4375785" y="1260824"/>
                      <a:pt x="4365593" y="1263491"/>
                      <a:pt x="4355306" y="1265587"/>
                    </a:cubicBezTo>
                    <a:cubicBezTo>
                      <a:pt x="4346448" y="1267397"/>
                      <a:pt x="4337209" y="1267206"/>
                      <a:pt x="4328446" y="1269397"/>
                    </a:cubicBezTo>
                    <a:cubicBezTo>
                      <a:pt x="4304728" y="1275302"/>
                      <a:pt x="4281297" y="1281970"/>
                      <a:pt x="4257770" y="1288256"/>
                    </a:cubicBezTo>
                    <a:cubicBezTo>
                      <a:pt x="4248341" y="1290733"/>
                      <a:pt x="4238720" y="1292543"/>
                      <a:pt x="4229576" y="1295686"/>
                    </a:cubicBezTo>
                    <a:cubicBezTo>
                      <a:pt x="4205097" y="1303973"/>
                      <a:pt x="4180999" y="1313402"/>
                      <a:pt x="4156424" y="1321213"/>
                    </a:cubicBezTo>
                    <a:cubicBezTo>
                      <a:pt x="4136041" y="1327690"/>
                      <a:pt x="4115086" y="1332357"/>
                      <a:pt x="4094416" y="1338072"/>
                    </a:cubicBezTo>
                    <a:cubicBezTo>
                      <a:pt x="4085653" y="1340549"/>
                      <a:pt x="4077271" y="1344073"/>
                      <a:pt x="4068509" y="1346168"/>
                    </a:cubicBezTo>
                    <a:cubicBezTo>
                      <a:pt x="4048887" y="1350931"/>
                      <a:pt x="4028980" y="1354931"/>
                      <a:pt x="4009263" y="1359694"/>
                    </a:cubicBezTo>
                    <a:cubicBezTo>
                      <a:pt x="3998023" y="1362456"/>
                      <a:pt x="3987165" y="1367409"/>
                      <a:pt x="3975735" y="1369219"/>
                    </a:cubicBezTo>
                    <a:cubicBezTo>
                      <a:pt x="3948589" y="1373505"/>
                      <a:pt x="3921252" y="1376553"/>
                      <a:pt x="3893915" y="1379982"/>
                    </a:cubicBezTo>
                    <a:cubicBezTo>
                      <a:pt x="3865722" y="1383506"/>
                      <a:pt x="3837623" y="1387221"/>
                      <a:pt x="3809428" y="1390364"/>
                    </a:cubicBezTo>
                    <a:cubicBezTo>
                      <a:pt x="3793998" y="1391984"/>
                      <a:pt x="3778472" y="1392269"/>
                      <a:pt x="3763042" y="1393793"/>
                    </a:cubicBezTo>
                    <a:cubicBezTo>
                      <a:pt x="3749516" y="1395127"/>
                      <a:pt x="3736086" y="1397603"/>
                      <a:pt x="3722561" y="1399223"/>
                    </a:cubicBezTo>
                    <a:cubicBezTo>
                      <a:pt x="3710845" y="1400556"/>
                      <a:pt x="3699034" y="1401318"/>
                      <a:pt x="3687318" y="1402652"/>
                    </a:cubicBezTo>
                    <a:cubicBezTo>
                      <a:pt x="3668554" y="1404842"/>
                      <a:pt x="3649885" y="1407319"/>
                      <a:pt x="3631216" y="1409605"/>
                    </a:cubicBezTo>
                    <a:cubicBezTo>
                      <a:pt x="3623406" y="1410462"/>
                      <a:pt x="3615214" y="1412843"/>
                      <a:pt x="3607880" y="1411415"/>
                    </a:cubicBezTo>
                    <a:cubicBezTo>
                      <a:pt x="3589401" y="1407795"/>
                      <a:pt x="3571208" y="1408843"/>
                      <a:pt x="3552825" y="1411319"/>
                    </a:cubicBezTo>
                    <a:cubicBezTo>
                      <a:pt x="3546539" y="1412177"/>
                      <a:pt x="3539776" y="1411986"/>
                      <a:pt x="3533680" y="1410367"/>
                    </a:cubicBezTo>
                    <a:cubicBezTo>
                      <a:pt x="3521202" y="1407128"/>
                      <a:pt x="3509106" y="1402556"/>
                      <a:pt x="3496818" y="1398556"/>
                    </a:cubicBezTo>
                    <a:cubicBezTo>
                      <a:pt x="3495484" y="1398080"/>
                      <a:pt x="3493865" y="1397984"/>
                      <a:pt x="3492437" y="1397699"/>
                    </a:cubicBezTo>
                    <a:cubicBezTo>
                      <a:pt x="3484340" y="1396079"/>
                      <a:pt x="3476340" y="1394460"/>
                      <a:pt x="3468243" y="1393031"/>
                    </a:cubicBezTo>
                    <a:cubicBezTo>
                      <a:pt x="3463862" y="1392269"/>
                      <a:pt x="3459385" y="1392174"/>
                      <a:pt x="3455003" y="1391507"/>
                    </a:cubicBezTo>
                    <a:cubicBezTo>
                      <a:pt x="3438049" y="1388840"/>
                      <a:pt x="3419380" y="1393317"/>
                      <a:pt x="3404711" y="1381792"/>
                    </a:cubicBezTo>
                    <a:cubicBezTo>
                      <a:pt x="3395186" y="1374362"/>
                      <a:pt x="3385947" y="1376077"/>
                      <a:pt x="3375756" y="1377220"/>
                    </a:cubicBezTo>
                    <a:cubicBezTo>
                      <a:pt x="3368040" y="1378077"/>
                      <a:pt x="3360134" y="1377791"/>
                      <a:pt x="3352324" y="1377887"/>
                    </a:cubicBezTo>
                    <a:cubicBezTo>
                      <a:pt x="3338608" y="1378172"/>
                      <a:pt x="3324892" y="1378268"/>
                      <a:pt x="3311176" y="1378744"/>
                    </a:cubicBezTo>
                    <a:cubicBezTo>
                      <a:pt x="3306794" y="1378934"/>
                      <a:pt x="3302318" y="1381316"/>
                      <a:pt x="3298031" y="1380935"/>
                    </a:cubicBezTo>
                    <a:cubicBezTo>
                      <a:pt x="3278219" y="1379125"/>
                      <a:pt x="3258407" y="1376267"/>
                      <a:pt x="3238595" y="1374648"/>
                    </a:cubicBezTo>
                    <a:cubicBezTo>
                      <a:pt x="3227356" y="1373696"/>
                      <a:pt x="3215830" y="1375505"/>
                      <a:pt x="3204686" y="1374172"/>
                    </a:cubicBezTo>
                    <a:cubicBezTo>
                      <a:pt x="3191828" y="1372648"/>
                      <a:pt x="3179255" y="1368743"/>
                      <a:pt x="3166491" y="1366361"/>
                    </a:cubicBezTo>
                    <a:cubicBezTo>
                      <a:pt x="3162967" y="1365695"/>
                      <a:pt x="3159062" y="1366552"/>
                      <a:pt x="3155347" y="1366742"/>
                    </a:cubicBezTo>
                    <a:cubicBezTo>
                      <a:pt x="3151156" y="1366933"/>
                      <a:pt x="3147060" y="1367314"/>
                      <a:pt x="3142869" y="1367409"/>
                    </a:cubicBezTo>
                    <a:cubicBezTo>
                      <a:pt x="3130105" y="1367600"/>
                      <a:pt x="3117342" y="1367314"/>
                      <a:pt x="3104578" y="1367981"/>
                    </a:cubicBezTo>
                    <a:cubicBezTo>
                      <a:pt x="3096768" y="1368362"/>
                      <a:pt x="3088577" y="1372267"/>
                      <a:pt x="3081337" y="1370838"/>
                    </a:cubicBezTo>
                    <a:cubicBezTo>
                      <a:pt x="3066574" y="1368076"/>
                      <a:pt x="3051810" y="1374267"/>
                      <a:pt x="3037047" y="1369124"/>
                    </a:cubicBezTo>
                    <a:cubicBezTo>
                      <a:pt x="3032474" y="1367600"/>
                      <a:pt x="3026188" y="1371410"/>
                      <a:pt x="3020663" y="1371600"/>
                    </a:cubicBezTo>
                    <a:cubicBezTo>
                      <a:pt x="3006852" y="1372076"/>
                      <a:pt x="2993041" y="1371981"/>
                      <a:pt x="2979230" y="1371886"/>
                    </a:cubicBezTo>
                    <a:cubicBezTo>
                      <a:pt x="2966847" y="1371791"/>
                      <a:pt x="2953988" y="1373124"/>
                      <a:pt x="2942082" y="1370457"/>
                    </a:cubicBezTo>
                    <a:cubicBezTo>
                      <a:pt x="2929604" y="1367600"/>
                      <a:pt x="2918365" y="1367981"/>
                      <a:pt x="2906268" y="1371219"/>
                    </a:cubicBezTo>
                    <a:cubicBezTo>
                      <a:pt x="2897981" y="1373410"/>
                      <a:pt x="2889218" y="1373696"/>
                      <a:pt x="2880646" y="1374362"/>
                    </a:cubicBezTo>
                    <a:cubicBezTo>
                      <a:pt x="2871407" y="1375124"/>
                      <a:pt x="2861215" y="1373124"/>
                      <a:pt x="2852833" y="1376267"/>
                    </a:cubicBezTo>
                    <a:cubicBezTo>
                      <a:pt x="2827877" y="1385602"/>
                      <a:pt x="2802255" y="1387602"/>
                      <a:pt x="2776157" y="1387602"/>
                    </a:cubicBezTo>
                    <a:cubicBezTo>
                      <a:pt x="2771394" y="1387602"/>
                      <a:pt x="2766536" y="1386269"/>
                      <a:pt x="2761965" y="1384840"/>
                    </a:cubicBezTo>
                    <a:cubicBezTo>
                      <a:pt x="2735294" y="1376267"/>
                      <a:pt x="2708529" y="1377029"/>
                      <a:pt x="2681383" y="1382268"/>
                    </a:cubicBezTo>
                    <a:cubicBezTo>
                      <a:pt x="2675763" y="1383411"/>
                      <a:pt x="2669477" y="1383602"/>
                      <a:pt x="2663857" y="1382459"/>
                    </a:cubicBezTo>
                    <a:cubicBezTo>
                      <a:pt x="2648045" y="1379125"/>
                      <a:pt x="2632710" y="1373600"/>
                      <a:pt x="2616803" y="1371219"/>
                    </a:cubicBezTo>
                    <a:cubicBezTo>
                      <a:pt x="2590515" y="1367314"/>
                      <a:pt x="2567750" y="1380458"/>
                      <a:pt x="2544223" y="1389031"/>
                    </a:cubicBezTo>
                    <a:cubicBezTo>
                      <a:pt x="2521839" y="1397127"/>
                      <a:pt x="2502789" y="1415415"/>
                      <a:pt x="2476309" y="1411319"/>
                    </a:cubicBezTo>
                    <a:cubicBezTo>
                      <a:pt x="2473643" y="1410938"/>
                      <a:pt x="2470690" y="1413510"/>
                      <a:pt x="2467737" y="1414177"/>
                    </a:cubicBezTo>
                    <a:cubicBezTo>
                      <a:pt x="2459641" y="1415987"/>
                      <a:pt x="2451545" y="1418177"/>
                      <a:pt x="2443353" y="1419035"/>
                    </a:cubicBezTo>
                    <a:cubicBezTo>
                      <a:pt x="2433352" y="1420178"/>
                      <a:pt x="2423160" y="1419797"/>
                      <a:pt x="2413159" y="1420749"/>
                    </a:cubicBezTo>
                    <a:cubicBezTo>
                      <a:pt x="2400300" y="1421892"/>
                      <a:pt x="2387632" y="1424940"/>
                      <a:pt x="2374868" y="1424940"/>
                    </a:cubicBezTo>
                    <a:cubicBezTo>
                      <a:pt x="2364581" y="1424940"/>
                      <a:pt x="2354389" y="1421416"/>
                      <a:pt x="2344198" y="1419701"/>
                    </a:cubicBezTo>
                    <a:cubicBezTo>
                      <a:pt x="2329815" y="1417320"/>
                      <a:pt x="2314003" y="1417987"/>
                      <a:pt x="2301335" y="1411891"/>
                    </a:cubicBezTo>
                    <a:cubicBezTo>
                      <a:pt x="2287810" y="1405414"/>
                      <a:pt x="2274951" y="1402461"/>
                      <a:pt x="2260949" y="1404461"/>
                    </a:cubicBezTo>
                    <a:cubicBezTo>
                      <a:pt x="2256282" y="1405128"/>
                      <a:pt x="2250281" y="1409129"/>
                      <a:pt x="2248186" y="1413224"/>
                    </a:cubicBezTo>
                    <a:cubicBezTo>
                      <a:pt x="2243518" y="1422368"/>
                      <a:pt x="2237137" y="1423988"/>
                      <a:pt x="2228469" y="1420844"/>
                    </a:cubicBezTo>
                    <a:cubicBezTo>
                      <a:pt x="2220944" y="1418177"/>
                      <a:pt x="2211705" y="1416844"/>
                      <a:pt x="2206562" y="1411700"/>
                    </a:cubicBezTo>
                    <a:cubicBezTo>
                      <a:pt x="2191988" y="1397127"/>
                      <a:pt x="2173414" y="1396651"/>
                      <a:pt x="2155317" y="1392746"/>
                    </a:cubicBezTo>
                    <a:cubicBezTo>
                      <a:pt x="2144269" y="1390364"/>
                      <a:pt x="2133981" y="1390269"/>
                      <a:pt x="2122932" y="1391888"/>
                    </a:cubicBezTo>
                    <a:cubicBezTo>
                      <a:pt x="2098930" y="1395508"/>
                      <a:pt x="2075593" y="1390364"/>
                      <a:pt x="2052542" y="1383792"/>
                    </a:cubicBezTo>
                    <a:cubicBezTo>
                      <a:pt x="2037302" y="1379411"/>
                      <a:pt x="2021681" y="1376744"/>
                      <a:pt x="2006537" y="1372267"/>
                    </a:cubicBezTo>
                    <a:cubicBezTo>
                      <a:pt x="1995202" y="1368838"/>
                      <a:pt x="1983868" y="1364742"/>
                      <a:pt x="1973486" y="1359218"/>
                    </a:cubicBezTo>
                    <a:cubicBezTo>
                      <a:pt x="1958435" y="1351121"/>
                      <a:pt x="1945292" y="1338929"/>
                      <a:pt x="1926146" y="1342168"/>
                    </a:cubicBezTo>
                    <a:cubicBezTo>
                      <a:pt x="1909286" y="1345025"/>
                      <a:pt x="1894047" y="1339025"/>
                      <a:pt x="1878616" y="1333310"/>
                    </a:cubicBezTo>
                    <a:cubicBezTo>
                      <a:pt x="1867281" y="1329119"/>
                      <a:pt x="1855948" y="1324832"/>
                      <a:pt x="1844231" y="1322165"/>
                    </a:cubicBezTo>
                    <a:cubicBezTo>
                      <a:pt x="1830324" y="1319022"/>
                      <a:pt x="1814608" y="1320356"/>
                      <a:pt x="1802225" y="1314545"/>
                    </a:cubicBezTo>
                    <a:cubicBezTo>
                      <a:pt x="1789271" y="1308449"/>
                      <a:pt x="1778509" y="1312545"/>
                      <a:pt x="1766983" y="1314260"/>
                    </a:cubicBezTo>
                    <a:cubicBezTo>
                      <a:pt x="1748600" y="1316927"/>
                      <a:pt x="1730311" y="1321880"/>
                      <a:pt x="1711738" y="1315593"/>
                    </a:cubicBezTo>
                    <a:cubicBezTo>
                      <a:pt x="1689164" y="1307973"/>
                      <a:pt x="1666780" y="1299782"/>
                      <a:pt x="1644111" y="1292543"/>
                    </a:cubicBezTo>
                    <a:cubicBezTo>
                      <a:pt x="1635347" y="1289780"/>
                      <a:pt x="1625919" y="1288637"/>
                      <a:pt x="1616774" y="1287399"/>
                    </a:cubicBezTo>
                    <a:cubicBezTo>
                      <a:pt x="1608107" y="1286351"/>
                      <a:pt x="1597725" y="1289018"/>
                      <a:pt x="1591056" y="1285018"/>
                    </a:cubicBezTo>
                    <a:cubicBezTo>
                      <a:pt x="1573911" y="1274731"/>
                      <a:pt x="1556291" y="1269683"/>
                      <a:pt x="1536478" y="1269683"/>
                    </a:cubicBezTo>
                    <a:cubicBezTo>
                      <a:pt x="1529048" y="1269683"/>
                      <a:pt x="1521809" y="1265396"/>
                      <a:pt x="1514285" y="1264634"/>
                    </a:cubicBezTo>
                    <a:cubicBezTo>
                      <a:pt x="1503997" y="1263682"/>
                      <a:pt x="1492186" y="1261110"/>
                      <a:pt x="1483233" y="1264730"/>
                    </a:cubicBezTo>
                    <a:cubicBezTo>
                      <a:pt x="1462183" y="1273302"/>
                      <a:pt x="1445134" y="1266158"/>
                      <a:pt x="1426750" y="1257681"/>
                    </a:cubicBezTo>
                    <a:cubicBezTo>
                      <a:pt x="1408652" y="1249299"/>
                      <a:pt x="1389602" y="1242632"/>
                      <a:pt x="1370362" y="1237107"/>
                    </a:cubicBezTo>
                    <a:cubicBezTo>
                      <a:pt x="1363123" y="1235107"/>
                      <a:pt x="1354456" y="1238441"/>
                      <a:pt x="1346454" y="1239107"/>
                    </a:cubicBezTo>
                    <a:cubicBezTo>
                      <a:pt x="1343596" y="1239298"/>
                      <a:pt x="1340453" y="1239584"/>
                      <a:pt x="1337882" y="1238631"/>
                    </a:cubicBezTo>
                    <a:cubicBezTo>
                      <a:pt x="1313022" y="1229487"/>
                      <a:pt x="1287780" y="1222534"/>
                      <a:pt x="1260825" y="1227296"/>
                    </a:cubicBezTo>
                    <a:cubicBezTo>
                      <a:pt x="1258349" y="1227773"/>
                      <a:pt x="1255586" y="1226725"/>
                      <a:pt x="1253109" y="1226058"/>
                    </a:cubicBezTo>
                    <a:cubicBezTo>
                      <a:pt x="1241012" y="1222629"/>
                      <a:pt x="1229201" y="1217200"/>
                      <a:pt x="1216915" y="1215962"/>
                    </a:cubicBezTo>
                    <a:cubicBezTo>
                      <a:pt x="1186625" y="1212914"/>
                      <a:pt x="1156146" y="1211675"/>
                      <a:pt x="1125664" y="1209675"/>
                    </a:cubicBezTo>
                    <a:cubicBezTo>
                      <a:pt x="1123759" y="1209580"/>
                      <a:pt x="1121759" y="1209580"/>
                      <a:pt x="1120045" y="1208913"/>
                    </a:cubicBezTo>
                    <a:cubicBezTo>
                      <a:pt x="1108805" y="1204817"/>
                      <a:pt x="1098995" y="1206151"/>
                      <a:pt x="1089469" y="1213961"/>
                    </a:cubicBezTo>
                    <a:cubicBezTo>
                      <a:pt x="1085278" y="1217390"/>
                      <a:pt x="1079563" y="1219200"/>
                      <a:pt x="1074325" y="1221105"/>
                    </a:cubicBezTo>
                    <a:cubicBezTo>
                      <a:pt x="1066609" y="1223963"/>
                      <a:pt x="1058704" y="1226725"/>
                      <a:pt x="1050703" y="1228535"/>
                    </a:cubicBezTo>
                    <a:cubicBezTo>
                      <a:pt x="1042797" y="1230249"/>
                      <a:pt x="1034320" y="1232630"/>
                      <a:pt x="1026700" y="1231297"/>
                    </a:cubicBezTo>
                    <a:cubicBezTo>
                      <a:pt x="1012984" y="1228916"/>
                      <a:pt x="999934" y="1223582"/>
                      <a:pt x="986409" y="1220057"/>
                    </a:cubicBezTo>
                    <a:cubicBezTo>
                      <a:pt x="981742" y="1218819"/>
                      <a:pt x="976598" y="1219010"/>
                      <a:pt x="971741" y="1218914"/>
                    </a:cubicBezTo>
                    <a:cubicBezTo>
                      <a:pt x="960596" y="1218629"/>
                      <a:pt x="949166" y="1221391"/>
                      <a:pt x="939070" y="1213485"/>
                    </a:cubicBezTo>
                    <a:cubicBezTo>
                      <a:pt x="929736" y="1206056"/>
                      <a:pt x="920305" y="1208246"/>
                      <a:pt x="910495" y="1213866"/>
                    </a:cubicBezTo>
                    <a:cubicBezTo>
                      <a:pt x="903446" y="1217867"/>
                      <a:pt x="895446" y="1221010"/>
                      <a:pt x="887540" y="1222534"/>
                    </a:cubicBezTo>
                    <a:cubicBezTo>
                      <a:pt x="876681" y="1224629"/>
                      <a:pt x="865918" y="1225487"/>
                      <a:pt x="854202" y="1224248"/>
                    </a:cubicBezTo>
                    <a:cubicBezTo>
                      <a:pt x="845915" y="1223391"/>
                      <a:pt x="839152" y="1223010"/>
                      <a:pt x="832675" y="1217962"/>
                    </a:cubicBezTo>
                    <a:cubicBezTo>
                      <a:pt x="831628" y="1217200"/>
                      <a:pt x="829723" y="1217009"/>
                      <a:pt x="828294" y="1217105"/>
                    </a:cubicBezTo>
                    <a:cubicBezTo>
                      <a:pt x="809530" y="1218724"/>
                      <a:pt x="790956" y="1217867"/>
                      <a:pt x="772001" y="1216723"/>
                    </a:cubicBezTo>
                    <a:cubicBezTo>
                      <a:pt x="747904" y="1215200"/>
                      <a:pt x="722566" y="1219676"/>
                      <a:pt x="701707" y="1235678"/>
                    </a:cubicBezTo>
                    <a:cubicBezTo>
                      <a:pt x="698659" y="1238060"/>
                      <a:pt x="694087" y="1239107"/>
                      <a:pt x="690086" y="1239679"/>
                    </a:cubicBezTo>
                    <a:cubicBezTo>
                      <a:pt x="671227" y="1242155"/>
                      <a:pt x="652272" y="1243870"/>
                      <a:pt x="633412" y="1246632"/>
                    </a:cubicBezTo>
                    <a:cubicBezTo>
                      <a:pt x="623125" y="1248156"/>
                      <a:pt x="612362" y="1249490"/>
                      <a:pt x="603028" y="1253681"/>
                    </a:cubicBezTo>
                    <a:cubicBezTo>
                      <a:pt x="593885" y="1257776"/>
                      <a:pt x="586549" y="1262634"/>
                      <a:pt x="581120" y="1254062"/>
                    </a:cubicBezTo>
                    <a:cubicBezTo>
                      <a:pt x="571406" y="1258634"/>
                      <a:pt x="562927" y="1262444"/>
                      <a:pt x="554642" y="1266539"/>
                    </a:cubicBezTo>
                    <a:cubicBezTo>
                      <a:pt x="551593" y="1268063"/>
                      <a:pt x="549021" y="1270540"/>
                      <a:pt x="545973" y="1271969"/>
                    </a:cubicBezTo>
                    <a:cubicBezTo>
                      <a:pt x="542734" y="1273493"/>
                      <a:pt x="539115" y="1274445"/>
                      <a:pt x="535591" y="1275207"/>
                    </a:cubicBezTo>
                    <a:cubicBezTo>
                      <a:pt x="519874" y="1278636"/>
                      <a:pt x="504158" y="1281779"/>
                      <a:pt x="488538" y="1285494"/>
                    </a:cubicBezTo>
                    <a:cubicBezTo>
                      <a:pt x="485489" y="1286256"/>
                      <a:pt x="482917" y="1289304"/>
                      <a:pt x="480155" y="1291304"/>
                    </a:cubicBezTo>
                    <a:cubicBezTo>
                      <a:pt x="478345" y="1292638"/>
                      <a:pt x="476536" y="1294638"/>
                      <a:pt x="474535" y="1294924"/>
                    </a:cubicBezTo>
                    <a:cubicBezTo>
                      <a:pt x="459295" y="1297210"/>
                      <a:pt x="444151" y="1299877"/>
                      <a:pt x="428816" y="1301020"/>
                    </a:cubicBezTo>
                    <a:cubicBezTo>
                      <a:pt x="415957" y="1301972"/>
                      <a:pt x="403574" y="1301687"/>
                      <a:pt x="400241" y="1318260"/>
                    </a:cubicBezTo>
                    <a:cubicBezTo>
                      <a:pt x="399669" y="1321118"/>
                      <a:pt x="395573" y="1324166"/>
                      <a:pt x="392431" y="1325594"/>
                    </a:cubicBezTo>
                    <a:cubicBezTo>
                      <a:pt x="383477" y="1329690"/>
                      <a:pt x="373951" y="1332452"/>
                      <a:pt x="365093" y="1336643"/>
                    </a:cubicBezTo>
                    <a:cubicBezTo>
                      <a:pt x="336042" y="1350645"/>
                      <a:pt x="305658" y="1359503"/>
                      <a:pt x="273177" y="1357884"/>
                    </a:cubicBezTo>
                    <a:cubicBezTo>
                      <a:pt x="263081" y="1357408"/>
                      <a:pt x="253270" y="1352264"/>
                      <a:pt x="246888" y="1350359"/>
                    </a:cubicBezTo>
                    <a:cubicBezTo>
                      <a:pt x="228506" y="1357884"/>
                      <a:pt x="213075" y="1365123"/>
                      <a:pt x="196977" y="1370552"/>
                    </a:cubicBezTo>
                    <a:cubicBezTo>
                      <a:pt x="182785" y="1375410"/>
                      <a:pt x="167926" y="1378458"/>
                      <a:pt x="153352" y="1381982"/>
                    </a:cubicBezTo>
                    <a:cubicBezTo>
                      <a:pt x="148018" y="1383316"/>
                      <a:pt x="142589" y="1384078"/>
                      <a:pt x="137160" y="1384745"/>
                    </a:cubicBezTo>
                    <a:cubicBezTo>
                      <a:pt x="120206" y="1386840"/>
                      <a:pt x="102489" y="1381792"/>
                      <a:pt x="85917" y="1389793"/>
                    </a:cubicBezTo>
                    <a:cubicBezTo>
                      <a:pt x="77248" y="1393984"/>
                      <a:pt x="68675" y="1399032"/>
                      <a:pt x="59532" y="1401223"/>
                    </a:cubicBezTo>
                    <a:cubicBezTo>
                      <a:pt x="49721" y="1403604"/>
                      <a:pt x="40124" y="1407319"/>
                      <a:pt x="30325" y="1409974"/>
                    </a:cubicBezTo>
                    <a:lnTo>
                      <a:pt x="0" y="1412360"/>
                    </a:lnTo>
                    <a:lnTo>
                      <a:pt x="0" y="1058622"/>
                    </a:lnTo>
                    <a:lnTo>
                      <a:pt x="17145" y="1060228"/>
                    </a:lnTo>
                    <a:cubicBezTo>
                      <a:pt x="26480" y="1061561"/>
                      <a:pt x="35528" y="1066133"/>
                      <a:pt x="44672" y="1066324"/>
                    </a:cubicBezTo>
                    <a:cubicBezTo>
                      <a:pt x="59055" y="1066610"/>
                      <a:pt x="71819" y="1068419"/>
                      <a:pt x="84677" y="1076230"/>
                    </a:cubicBezTo>
                    <a:cubicBezTo>
                      <a:pt x="104108" y="1087946"/>
                      <a:pt x="120110" y="1082993"/>
                      <a:pt x="132017" y="1064990"/>
                    </a:cubicBezTo>
                    <a:cubicBezTo>
                      <a:pt x="133255" y="1063181"/>
                      <a:pt x="134874" y="1060799"/>
                      <a:pt x="136779" y="1060323"/>
                    </a:cubicBezTo>
                    <a:cubicBezTo>
                      <a:pt x="153639" y="1056132"/>
                      <a:pt x="170974" y="1048131"/>
                      <a:pt x="187547" y="1049179"/>
                    </a:cubicBezTo>
                    <a:cubicBezTo>
                      <a:pt x="216789" y="1051084"/>
                      <a:pt x="244316" y="1048798"/>
                      <a:pt x="270891" y="1036415"/>
                    </a:cubicBezTo>
                    <a:cubicBezTo>
                      <a:pt x="272510" y="1035653"/>
                      <a:pt x="274987" y="1034891"/>
                      <a:pt x="276320" y="1035558"/>
                    </a:cubicBezTo>
                    <a:cubicBezTo>
                      <a:pt x="292322" y="1043845"/>
                      <a:pt x="309848" y="1050417"/>
                      <a:pt x="323755" y="1061561"/>
                    </a:cubicBezTo>
                    <a:cubicBezTo>
                      <a:pt x="336995" y="1072134"/>
                      <a:pt x="352997" y="1072229"/>
                      <a:pt x="361855" y="1057942"/>
                    </a:cubicBezTo>
                    <a:cubicBezTo>
                      <a:pt x="366236" y="1050893"/>
                      <a:pt x="372332" y="1042702"/>
                      <a:pt x="379571" y="1039939"/>
                    </a:cubicBezTo>
                    <a:cubicBezTo>
                      <a:pt x="395954" y="1033653"/>
                      <a:pt x="413481" y="1030414"/>
                      <a:pt x="430530" y="1025747"/>
                    </a:cubicBezTo>
                    <a:cubicBezTo>
                      <a:pt x="451581" y="1020032"/>
                      <a:pt x="472345" y="1020032"/>
                      <a:pt x="493300" y="1027176"/>
                    </a:cubicBezTo>
                    <a:cubicBezTo>
                      <a:pt x="508064" y="1032224"/>
                      <a:pt x="523113" y="1032224"/>
                      <a:pt x="537782" y="1025366"/>
                    </a:cubicBezTo>
                    <a:cubicBezTo>
                      <a:pt x="545687" y="1021652"/>
                      <a:pt x="553784" y="1017842"/>
                      <a:pt x="562166" y="1015746"/>
                    </a:cubicBezTo>
                    <a:cubicBezTo>
                      <a:pt x="567595" y="1014412"/>
                      <a:pt x="573881" y="1015651"/>
                      <a:pt x="579596" y="1016699"/>
                    </a:cubicBezTo>
                    <a:cubicBezTo>
                      <a:pt x="590645" y="1018794"/>
                      <a:pt x="602075" y="1025176"/>
                      <a:pt x="612362" y="1023557"/>
                    </a:cubicBezTo>
                    <a:cubicBezTo>
                      <a:pt x="647891" y="1017842"/>
                      <a:pt x="681419" y="1031272"/>
                      <a:pt x="716090" y="1031653"/>
                    </a:cubicBezTo>
                    <a:cubicBezTo>
                      <a:pt x="731806" y="1031843"/>
                      <a:pt x="747332" y="1034891"/>
                      <a:pt x="758381" y="1018985"/>
                    </a:cubicBezTo>
                    <a:cubicBezTo>
                      <a:pt x="759809" y="1016889"/>
                      <a:pt x="766763" y="1018032"/>
                      <a:pt x="771049" y="1018699"/>
                    </a:cubicBezTo>
                    <a:cubicBezTo>
                      <a:pt x="780574" y="1020128"/>
                      <a:pt x="790004" y="1023747"/>
                      <a:pt x="799433" y="1023652"/>
                    </a:cubicBezTo>
                    <a:cubicBezTo>
                      <a:pt x="818960" y="1023557"/>
                      <a:pt x="838581" y="1022033"/>
                      <a:pt x="858012" y="1020318"/>
                    </a:cubicBezTo>
                    <a:cubicBezTo>
                      <a:pt x="865346" y="1019651"/>
                      <a:pt x="872395" y="1017080"/>
                      <a:pt x="879634" y="1015270"/>
                    </a:cubicBezTo>
                    <a:cubicBezTo>
                      <a:pt x="883634" y="1014222"/>
                      <a:pt x="887921" y="1011460"/>
                      <a:pt x="891635" y="1012031"/>
                    </a:cubicBezTo>
                    <a:cubicBezTo>
                      <a:pt x="913162" y="1015365"/>
                      <a:pt x="932879" y="1007174"/>
                      <a:pt x="953262" y="1003078"/>
                    </a:cubicBezTo>
                    <a:cubicBezTo>
                      <a:pt x="962692" y="1001173"/>
                      <a:pt x="971550" y="996601"/>
                      <a:pt x="980694" y="993458"/>
                    </a:cubicBezTo>
                    <a:cubicBezTo>
                      <a:pt x="983075" y="992600"/>
                      <a:pt x="985742" y="991838"/>
                      <a:pt x="988124" y="992029"/>
                    </a:cubicBezTo>
                    <a:cubicBezTo>
                      <a:pt x="1001744" y="993172"/>
                      <a:pt x="1015270" y="994791"/>
                      <a:pt x="1028795" y="996029"/>
                    </a:cubicBezTo>
                    <a:cubicBezTo>
                      <a:pt x="1041083" y="997172"/>
                      <a:pt x="1053465" y="997553"/>
                      <a:pt x="1059275" y="1011555"/>
                    </a:cubicBezTo>
                    <a:cubicBezTo>
                      <a:pt x="1060133" y="1013746"/>
                      <a:pt x="1062990" y="1015365"/>
                      <a:pt x="1065181" y="1016794"/>
                    </a:cubicBezTo>
                    <a:cubicBezTo>
                      <a:pt x="1098995" y="1038797"/>
                      <a:pt x="1117092" y="1038225"/>
                      <a:pt x="1150144" y="1014984"/>
                    </a:cubicBezTo>
                    <a:cubicBezTo>
                      <a:pt x="1153573" y="1012603"/>
                      <a:pt x="1160907" y="1010888"/>
                      <a:pt x="1163193" y="1012793"/>
                    </a:cubicBezTo>
                    <a:cubicBezTo>
                      <a:pt x="1182624" y="1028605"/>
                      <a:pt x="1203865" y="1026890"/>
                      <a:pt x="1226249" y="1021937"/>
                    </a:cubicBezTo>
                    <a:cubicBezTo>
                      <a:pt x="1232059" y="1020604"/>
                      <a:pt x="1240251" y="1020604"/>
                      <a:pt x="1244632" y="1023747"/>
                    </a:cubicBezTo>
                    <a:cubicBezTo>
                      <a:pt x="1265492" y="1038320"/>
                      <a:pt x="1287876" y="1036225"/>
                      <a:pt x="1310545" y="1031939"/>
                    </a:cubicBezTo>
                    <a:cubicBezTo>
                      <a:pt x="1314069" y="1031272"/>
                      <a:pt x="1318356" y="1027652"/>
                      <a:pt x="1319879" y="1024319"/>
                    </a:cubicBezTo>
                    <a:cubicBezTo>
                      <a:pt x="1325309" y="1012508"/>
                      <a:pt x="1335501" y="1008507"/>
                      <a:pt x="1346740" y="1005173"/>
                    </a:cubicBezTo>
                    <a:cubicBezTo>
                      <a:pt x="1364457" y="999744"/>
                      <a:pt x="1381887" y="993362"/>
                      <a:pt x="1399699" y="988219"/>
                    </a:cubicBezTo>
                    <a:cubicBezTo>
                      <a:pt x="1404081" y="986981"/>
                      <a:pt x="1409510" y="987743"/>
                      <a:pt x="1414082" y="989171"/>
                    </a:cubicBezTo>
                    <a:cubicBezTo>
                      <a:pt x="1429703" y="994029"/>
                      <a:pt x="1439609" y="1006221"/>
                      <a:pt x="1450467" y="1017461"/>
                    </a:cubicBezTo>
                    <a:cubicBezTo>
                      <a:pt x="1455230" y="1022414"/>
                      <a:pt x="1461802" y="1025938"/>
                      <a:pt x="1468184" y="1028795"/>
                    </a:cubicBezTo>
                    <a:cubicBezTo>
                      <a:pt x="1484757" y="1036130"/>
                      <a:pt x="1501712" y="1042702"/>
                      <a:pt x="1518476" y="1049655"/>
                    </a:cubicBezTo>
                    <a:cubicBezTo>
                      <a:pt x="1520095" y="1050322"/>
                      <a:pt x="1521428" y="1052036"/>
                      <a:pt x="1522667" y="1053465"/>
                    </a:cubicBezTo>
                    <a:cubicBezTo>
                      <a:pt x="1535049" y="1068515"/>
                      <a:pt x="1547336" y="1083659"/>
                      <a:pt x="1559814" y="1098709"/>
                    </a:cubicBezTo>
                    <a:cubicBezTo>
                      <a:pt x="1562195" y="1101566"/>
                      <a:pt x="1565625" y="1103662"/>
                      <a:pt x="1568196" y="1106424"/>
                    </a:cubicBezTo>
                    <a:cubicBezTo>
                      <a:pt x="1571816" y="1110234"/>
                      <a:pt x="1576388" y="1113854"/>
                      <a:pt x="1578293" y="1118426"/>
                    </a:cubicBezTo>
                    <a:cubicBezTo>
                      <a:pt x="1584198" y="1132808"/>
                      <a:pt x="1595533" y="1139000"/>
                      <a:pt x="1609820" y="1141667"/>
                    </a:cubicBezTo>
                    <a:cubicBezTo>
                      <a:pt x="1622870" y="1144143"/>
                      <a:pt x="1635919" y="1146239"/>
                      <a:pt x="1648873" y="1149096"/>
                    </a:cubicBezTo>
                    <a:cubicBezTo>
                      <a:pt x="1664684" y="1152525"/>
                      <a:pt x="1680401" y="1156240"/>
                      <a:pt x="1696022" y="1160431"/>
                    </a:cubicBezTo>
                    <a:cubicBezTo>
                      <a:pt x="1702784" y="1162241"/>
                      <a:pt x="1709928" y="1164336"/>
                      <a:pt x="1715739" y="1168051"/>
                    </a:cubicBezTo>
                    <a:cubicBezTo>
                      <a:pt x="1732026" y="1178338"/>
                      <a:pt x="1749457" y="1185291"/>
                      <a:pt x="1768602" y="1182529"/>
                    </a:cubicBezTo>
                    <a:cubicBezTo>
                      <a:pt x="1783937" y="1180338"/>
                      <a:pt x="1796796" y="1185958"/>
                      <a:pt x="1806321" y="1194721"/>
                    </a:cubicBezTo>
                    <a:cubicBezTo>
                      <a:pt x="1823657" y="1210628"/>
                      <a:pt x="1842230" y="1207008"/>
                      <a:pt x="1860709" y="1201865"/>
                    </a:cubicBezTo>
                    <a:cubicBezTo>
                      <a:pt x="1870234" y="1199198"/>
                      <a:pt x="1878044" y="1199579"/>
                      <a:pt x="1887093" y="1202150"/>
                    </a:cubicBezTo>
                    <a:cubicBezTo>
                      <a:pt x="1908048" y="1208151"/>
                      <a:pt x="1922050" y="1224439"/>
                      <a:pt x="1935575" y="1238726"/>
                    </a:cubicBezTo>
                    <a:cubicBezTo>
                      <a:pt x="1947101" y="1250918"/>
                      <a:pt x="1960055" y="1257776"/>
                      <a:pt x="1974247" y="1262920"/>
                    </a:cubicBezTo>
                    <a:cubicBezTo>
                      <a:pt x="1992154" y="1269492"/>
                      <a:pt x="2006346" y="1267016"/>
                      <a:pt x="2014919" y="1251204"/>
                    </a:cubicBezTo>
                    <a:cubicBezTo>
                      <a:pt x="2017300" y="1246727"/>
                      <a:pt x="2021491" y="1241488"/>
                      <a:pt x="2025968" y="1240155"/>
                    </a:cubicBezTo>
                    <a:cubicBezTo>
                      <a:pt x="2047589" y="1233488"/>
                      <a:pt x="2069497" y="1223772"/>
                      <a:pt x="2092643" y="1229678"/>
                    </a:cubicBezTo>
                    <a:cubicBezTo>
                      <a:pt x="2124647" y="1237774"/>
                      <a:pt x="2155889" y="1237298"/>
                      <a:pt x="2187893" y="1229297"/>
                    </a:cubicBezTo>
                    <a:cubicBezTo>
                      <a:pt x="2239804" y="1216343"/>
                      <a:pt x="2291715" y="1202627"/>
                      <a:pt x="2346294" y="1205484"/>
                    </a:cubicBezTo>
                    <a:cubicBezTo>
                      <a:pt x="2355342" y="1205960"/>
                      <a:pt x="2366105" y="1200150"/>
                      <a:pt x="2373916" y="1194435"/>
                    </a:cubicBezTo>
                    <a:cubicBezTo>
                      <a:pt x="2388870" y="1183577"/>
                      <a:pt x="2388203" y="1182719"/>
                      <a:pt x="2404967" y="1191673"/>
                    </a:cubicBezTo>
                    <a:cubicBezTo>
                      <a:pt x="2408968" y="1193864"/>
                      <a:pt x="2413921" y="1195197"/>
                      <a:pt x="2416874" y="1198436"/>
                    </a:cubicBezTo>
                    <a:cubicBezTo>
                      <a:pt x="2431923" y="1214914"/>
                      <a:pt x="2450497" y="1210913"/>
                      <a:pt x="2468975" y="1208532"/>
                    </a:cubicBezTo>
                    <a:cubicBezTo>
                      <a:pt x="2472214" y="1208056"/>
                      <a:pt x="2476119" y="1207389"/>
                      <a:pt x="2478882" y="1208723"/>
                    </a:cubicBezTo>
                    <a:cubicBezTo>
                      <a:pt x="2491359" y="1214723"/>
                      <a:pt x="2501932" y="1212628"/>
                      <a:pt x="2512791" y="1204436"/>
                    </a:cubicBezTo>
                    <a:cubicBezTo>
                      <a:pt x="2522220" y="1197388"/>
                      <a:pt x="2533079" y="1193197"/>
                      <a:pt x="2544223" y="1201960"/>
                    </a:cubicBezTo>
                    <a:cubicBezTo>
                      <a:pt x="2568988" y="1221391"/>
                      <a:pt x="2595467" y="1222343"/>
                      <a:pt x="2623471" y="1210056"/>
                    </a:cubicBezTo>
                    <a:cubicBezTo>
                      <a:pt x="2643473" y="1201293"/>
                      <a:pt x="2663190" y="1199293"/>
                      <a:pt x="2684241" y="1208151"/>
                    </a:cubicBezTo>
                    <a:cubicBezTo>
                      <a:pt x="2692337" y="1211580"/>
                      <a:pt x="2702814" y="1209294"/>
                      <a:pt x="2712244" y="1210056"/>
                    </a:cubicBezTo>
                    <a:cubicBezTo>
                      <a:pt x="2717578" y="1210437"/>
                      <a:pt x="2723484" y="1210532"/>
                      <a:pt x="2728055" y="1212914"/>
                    </a:cubicBezTo>
                    <a:cubicBezTo>
                      <a:pt x="2740248" y="1219010"/>
                      <a:pt x="2751582" y="1226820"/>
                      <a:pt x="2763869" y="1232821"/>
                    </a:cubicBezTo>
                    <a:cubicBezTo>
                      <a:pt x="2769775" y="1235678"/>
                      <a:pt x="2776823" y="1237202"/>
                      <a:pt x="2783491" y="1237298"/>
                    </a:cubicBezTo>
                    <a:cubicBezTo>
                      <a:pt x="2803208" y="1237774"/>
                      <a:pt x="2822925" y="1237774"/>
                      <a:pt x="2842546" y="1236917"/>
                    </a:cubicBezTo>
                    <a:cubicBezTo>
                      <a:pt x="2874931" y="1235583"/>
                      <a:pt x="2907792" y="1235297"/>
                      <a:pt x="2931128" y="1206913"/>
                    </a:cubicBezTo>
                    <a:cubicBezTo>
                      <a:pt x="2933034" y="1204627"/>
                      <a:pt x="2937129" y="1203293"/>
                      <a:pt x="2940368" y="1202912"/>
                    </a:cubicBezTo>
                    <a:cubicBezTo>
                      <a:pt x="2955322" y="1201103"/>
                      <a:pt x="2970657" y="1200912"/>
                      <a:pt x="2985421" y="1197959"/>
                    </a:cubicBezTo>
                    <a:cubicBezTo>
                      <a:pt x="2997232" y="1195578"/>
                      <a:pt x="3007043" y="1196340"/>
                      <a:pt x="3015996" y="1204722"/>
                    </a:cubicBezTo>
                    <a:cubicBezTo>
                      <a:pt x="3027712" y="1215771"/>
                      <a:pt x="3042000" y="1222248"/>
                      <a:pt x="3057621" y="1218724"/>
                    </a:cubicBezTo>
                    <a:cubicBezTo>
                      <a:pt x="3073241" y="1215295"/>
                      <a:pt x="3083528" y="1222724"/>
                      <a:pt x="3095054" y="1230440"/>
                    </a:cubicBezTo>
                    <a:cubicBezTo>
                      <a:pt x="3103436" y="1236059"/>
                      <a:pt x="3112961" y="1243108"/>
                      <a:pt x="3122295" y="1243679"/>
                    </a:cubicBezTo>
                    <a:cubicBezTo>
                      <a:pt x="3143441" y="1244917"/>
                      <a:pt x="3161634" y="1264539"/>
                      <a:pt x="3184589" y="1253395"/>
                    </a:cubicBezTo>
                    <a:cubicBezTo>
                      <a:pt x="3186113" y="1252633"/>
                      <a:pt x="3188875" y="1254538"/>
                      <a:pt x="3191066" y="1255014"/>
                    </a:cubicBezTo>
                    <a:cubicBezTo>
                      <a:pt x="3208592" y="1258634"/>
                      <a:pt x="3225070" y="1255109"/>
                      <a:pt x="3237929" y="1243203"/>
                    </a:cubicBezTo>
                    <a:cubicBezTo>
                      <a:pt x="3254788" y="1227677"/>
                      <a:pt x="3273457" y="1226153"/>
                      <a:pt x="3294221" y="1231202"/>
                    </a:cubicBezTo>
                    <a:cubicBezTo>
                      <a:pt x="3300889" y="1232821"/>
                      <a:pt x="3307557" y="1233964"/>
                      <a:pt x="3314319" y="1235297"/>
                    </a:cubicBezTo>
                    <a:cubicBezTo>
                      <a:pt x="3323463" y="1237202"/>
                      <a:pt x="3332703" y="1239203"/>
                      <a:pt x="3341846" y="1241108"/>
                    </a:cubicBezTo>
                    <a:cubicBezTo>
                      <a:pt x="3350705" y="1243013"/>
                      <a:pt x="3360516" y="1246251"/>
                      <a:pt x="3367373" y="1238060"/>
                    </a:cubicBezTo>
                    <a:cubicBezTo>
                      <a:pt x="3373279" y="1231011"/>
                      <a:pt x="3377470" y="1231678"/>
                      <a:pt x="3382899" y="1237774"/>
                    </a:cubicBezTo>
                    <a:cubicBezTo>
                      <a:pt x="3401759" y="1259110"/>
                      <a:pt x="3424619" y="1272445"/>
                      <a:pt x="3453765" y="1273397"/>
                    </a:cubicBezTo>
                    <a:cubicBezTo>
                      <a:pt x="3459766" y="1273588"/>
                      <a:pt x="3465862" y="1274921"/>
                      <a:pt x="3471767" y="1276350"/>
                    </a:cubicBezTo>
                    <a:cubicBezTo>
                      <a:pt x="3475387" y="1277207"/>
                      <a:pt x="3479769" y="1278160"/>
                      <a:pt x="3481959" y="1280732"/>
                    </a:cubicBezTo>
                    <a:cubicBezTo>
                      <a:pt x="3499009" y="1300353"/>
                      <a:pt x="3520250" y="1313974"/>
                      <a:pt x="3543396" y="1324928"/>
                    </a:cubicBezTo>
                    <a:cubicBezTo>
                      <a:pt x="3551682" y="1328833"/>
                      <a:pt x="3560541" y="1332738"/>
                      <a:pt x="3569494" y="1333881"/>
                    </a:cubicBezTo>
                    <a:cubicBezTo>
                      <a:pt x="3578828" y="1335024"/>
                      <a:pt x="3588639" y="1333119"/>
                      <a:pt x="3598164" y="1332071"/>
                    </a:cubicBezTo>
                    <a:cubicBezTo>
                      <a:pt x="3603784" y="1331500"/>
                      <a:pt x="3610261" y="1331595"/>
                      <a:pt x="3614738" y="1328833"/>
                    </a:cubicBezTo>
                    <a:cubicBezTo>
                      <a:pt x="3628930" y="1320165"/>
                      <a:pt x="3642646" y="1310831"/>
                      <a:pt x="3655886" y="1300734"/>
                    </a:cubicBezTo>
                    <a:cubicBezTo>
                      <a:pt x="3667221" y="1292066"/>
                      <a:pt x="3669507" y="1290828"/>
                      <a:pt x="3679317" y="1301687"/>
                    </a:cubicBezTo>
                    <a:cubicBezTo>
                      <a:pt x="3689414" y="1312831"/>
                      <a:pt x="3701987" y="1318641"/>
                      <a:pt x="3715893" y="1321022"/>
                    </a:cubicBezTo>
                    <a:cubicBezTo>
                      <a:pt x="3737896" y="1324737"/>
                      <a:pt x="3760089" y="1327880"/>
                      <a:pt x="3782282" y="1329690"/>
                    </a:cubicBezTo>
                    <a:cubicBezTo>
                      <a:pt x="3802380" y="1331309"/>
                      <a:pt x="3812000" y="1322546"/>
                      <a:pt x="3816001" y="1302639"/>
                    </a:cubicBezTo>
                    <a:cubicBezTo>
                      <a:pt x="3818287" y="1291590"/>
                      <a:pt x="3821240" y="1279588"/>
                      <a:pt x="3833431" y="1276636"/>
                    </a:cubicBezTo>
                    <a:cubicBezTo>
                      <a:pt x="3853339" y="1271873"/>
                      <a:pt x="3874008" y="1269778"/>
                      <a:pt x="3883819" y="1246442"/>
                    </a:cubicBezTo>
                    <a:cubicBezTo>
                      <a:pt x="3889248" y="1251585"/>
                      <a:pt x="3892582" y="1254633"/>
                      <a:pt x="3895821" y="1257681"/>
                    </a:cubicBezTo>
                    <a:cubicBezTo>
                      <a:pt x="3904774" y="1266158"/>
                      <a:pt x="3923347" y="1269778"/>
                      <a:pt x="3932778" y="1262444"/>
                    </a:cubicBezTo>
                    <a:cubicBezTo>
                      <a:pt x="3946684" y="1251776"/>
                      <a:pt x="3959448" y="1253776"/>
                      <a:pt x="3972782" y="1262063"/>
                    </a:cubicBezTo>
                    <a:cubicBezTo>
                      <a:pt x="3995071" y="1275779"/>
                      <a:pt x="4019931" y="1272635"/>
                      <a:pt x="4042505" y="1267111"/>
                    </a:cubicBezTo>
                    <a:cubicBezTo>
                      <a:pt x="4059555" y="1263015"/>
                      <a:pt x="4077748" y="1255490"/>
                      <a:pt x="4088892" y="1238250"/>
                    </a:cubicBezTo>
                    <a:cubicBezTo>
                      <a:pt x="4092416" y="1232726"/>
                      <a:pt x="4100322" y="1229963"/>
                      <a:pt x="4106609" y="1226344"/>
                    </a:cubicBezTo>
                    <a:cubicBezTo>
                      <a:pt x="4111848" y="1223391"/>
                      <a:pt x="4117372" y="1220629"/>
                      <a:pt x="4123182" y="1218724"/>
                    </a:cubicBezTo>
                    <a:cubicBezTo>
                      <a:pt x="4129373" y="1216628"/>
                      <a:pt x="4136232" y="1213580"/>
                      <a:pt x="4142328" y="1214438"/>
                    </a:cubicBezTo>
                    <a:cubicBezTo>
                      <a:pt x="4160806" y="1216914"/>
                      <a:pt x="4175475" y="1212056"/>
                      <a:pt x="4188524" y="1198245"/>
                    </a:cubicBezTo>
                    <a:cubicBezTo>
                      <a:pt x="4195287" y="1191101"/>
                      <a:pt x="4205288" y="1182434"/>
                      <a:pt x="4213860" y="1182338"/>
                    </a:cubicBezTo>
                    <a:cubicBezTo>
                      <a:pt x="4234720" y="1182053"/>
                      <a:pt x="4252055" y="1175195"/>
                      <a:pt x="4270820" y="1167003"/>
                    </a:cubicBezTo>
                    <a:cubicBezTo>
                      <a:pt x="4282916" y="1161764"/>
                      <a:pt x="4296632" y="1158145"/>
                      <a:pt x="4309587" y="1153287"/>
                    </a:cubicBezTo>
                    <a:cubicBezTo>
                      <a:pt x="4324731" y="1147572"/>
                      <a:pt x="4341210" y="1145477"/>
                      <a:pt x="4350449" y="1129665"/>
                    </a:cubicBezTo>
                    <a:cubicBezTo>
                      <a:pt x="4351496" y="1127951"/>
                      <a:pt x="4354640" y="1127665"/>
                      <a:pt x="4356164" y="1126046"/>
                    </a:cubicBezTo>
                    <a:cubicBezTo>
                      <a:pt x="4361021" y="1121093"/>
                      <a:pt x="4367308" y="1116521"/>
                      <a:pt x="4369880" y="1110520"/>
                    </a:cubicBezTo>
                    <a:cubicBezTo>
                      <a:pt x="4377309" y="1092994"/>
                      <a:pt x="4383119" y="1074896"/>
                      <a:pt x="4389787" y="1057085"/>
                    </a:cubicBezTo>
                    <a:cubicBezTo>
                      <a:pt x="4391216" y="1053275"/>
                      <a:pt x="4392549" y="1048417"/>
                      <a:pt x="4395502" y="1046226"/>
                    </a:cubicBezTo>
                    <a:cubicBezTo>
                      <a:pt x="4412552" y="1033653"/>
                      <a:pt x="4429888" y="1021556"/>
                      <a:pt x="4447413" y="1009650"/>
                    </a:cubicBezTo>
                    <a:cubicBezTo>
                      <a:pt x="4454462" y="1004887"/>
                      <a:pt x="4460367" y="1007555"/>
                      <a:pt x="4466654" y="1013079"/>
                    </a:cubicBezTo>
                    <a:cubicBezTo>
                      <a:pt x="4472750" y="1018318"/>
                      <a:pt x="4480275" y="1023747"/>
                      <a:pt x="4487894" y="1025081"/>
                    </a:cubicBezTo>
                    <a:cubicBezTo>
                      <a:pt x="4503135" y="1027652"/>
                      <a:pt x="4518946" y="1028224"/>
                      <a:pt x="4534472" y="1028224"/>
                    </a:cubicBezTo>
                    <a:cubicBezTo>
                      <a:pt x="4540282" y="1028224"/>
                      <a:pt x="4546473" y="1024795"/>
                      <a:pt x="4551903" y="1022033"/>
                    </a:cubicBezTo>
                    <a:cubicBezTo>
                      <a:pt x="4562189" y="1016794"/>
                      <a:pt x="4571714" y="1009745"/>
                      <a:pt x="4582382" y="1005364"/>
                    </a:cubicBezTo>
                    <a:cubicBezTo>
                      <a:pt x="4594765" y="1000316"/>
                      <a:pt x="4602194" y="992219"/>
                      <a:pt x="4605909" y="979551"/>
                    </a:cubicBezTo>
                    <a:cubicBezTo>
                      <a:pt x="4611434" y="960692"/>
                      <a:pt x="4624579" y="947547"/>
                      <a:pt x="4640104" y="936879"/>
                    </a:cubicBezTo>
                    <a:cubicBezTo>
                      <a:pt x="4659821" y="923258"/>
                      <a:pt x="4683348" y="923925"/>
                      <a:pt x="4705731" y="920591"/>
                    </a:cubicBezTo>
                    <a:cubicBezTo>
                      <a:pt x="4714304" y="919353"/>
                      <a:pt x="4723162" y="918305"/>
                      <a:pt x="4730973" y="915162"/>
                    </a:cubicBezTo>
                    <a:cubicBezTo>
                      <a:pt x="4760595" y="903351"/>
                      <a:pt x="4790218" y="892112"/>
                      <a:pt x="4822794" y="892397"/>
                    </a:cubicBezTo>
                    <a:cubicBezTo>
                      <a:pt x="4825460" y="892397"/>
                      <a:pt x="4828128" y="892112"/>
                      <a:pt x="4830794" y="891635"/>
                    </a:cubicBezTo>
                    <a:cubicBezTo>
                      <a:pt x="4853940" y="887730"/>
                      <a:pt x="4877848" y="886206"/>
                      <a:pt x="4894421" y="865442"/>
                    </a:cubicBezTo>
                    <a:cubicBezTo>
                      <a:pt x="4897469" y="861632"/>
                      <a:pt x="4904422" y="860489"/>
                      <a:pt x="4909756" y="858964"/>
                    </a:cubicBezTo>
                    <a:cubicBezTo>
                      <a:pt x="4918996" y="856488"/>
                      <a:pt x="4925188" y="851440"/>
                      <a:pt x="4928521" y="842391"/>
                    </a:cubicBezTo>
                    <a:cubicBezTo>
                      <a:pt x="4934141" y="826770"/>
                      <a:pt x="4940808" y="811435"/>
                      <a:pt x="4945857" y="795623"/>
                    </a:cubicBezTo>
                    <a:cubicBezTo>
                      <a:pt x="4949381" y="784765"/>
                      <a:pt x="4955953" y="778764"/>
                      <a:pt x="4966145" y="774287"/>
                    </a:cubicBezTo>
                    <a:cubicBezTo>
                      <a:pt x="4971860" y="771811"/>
                      <a:pt x="4976813" y="766382"/>
                      <a:pt x="4980909" y="761333"/>
                    </a:cubicBezTo>
                    <a:cubicBezTo>
                      <a:pt x="4985862" y="755237"/>
                      <a:pt x="4988433" y="747141"/>
                      <a:pt x="4993862" y="741712"/>
                    </a:cubicBezTo>
                    <a:cubicBezTo>
                      <a:pt x="5007102" y="728186"/>
                      <a:pt x="5011198" y="713232"/>
                      <a:pt x="5006816" y="694754"/>
                    </a:cubicBezTo>
                    <a:cubicBezTo>
                      <a:pt x="5002911" y="678371"/>
                      <a:pt x="5013198" y="656463"/>
                      <a:pt x="5026724" y="653129"/>
                    </a:cubicBezTo>
                    <a:cubicBezTo>
                      <a:pt x="5041678" y="649414"/>
                      <a:pt x="5051965" y="640271"/>
                      <a:pt x="5062538" y="630079"/>
                    </a:cubicBezTo>
                    <a:cubicBezTo>
                      <a:pt x="5068443" y="624364"/>
                      <a:pt x="5076730" y="619411"/>
                      <a:pt x="5084731" y="617982"/>
                    </a:cubicBezTo>
                    <a:cubicBezTo>
                      <a:pt x="5115116" y="612458"/>
                      <a:pt x="5143786" y="619220"/>
                      <a:pt x="5172647" y="630174"/>
                    </a:cubicBezTo>
                    <a:cubicBezTo>
                      <a:pt x="5191506" y="637318"/>
                      <a:pt x="5212461" y="639223"/>
                      <a:pt x="5232654" y="642080"/>
                    </a:cubicBezTo>
                    <a:cubicBezTo>
                      <a:pt x="5238941" y="642937"/>
                      <a:pt x="5246942" y="641033"/>
                      <a:pt x="5252371" y="637508"/>
                    </a:cubicBezTo>
                    <a:cubicBezTo>
                      <a:pt x="5271421" y="625316"/>
                      <a:pt x="5290376" y="612743"/>
                      <a:pt x="5308092" y="598646"/>
                    </a:cubicBezTo>
                    <a:cubicBezTo>
                      <a:pt x="5324571" y="585407"/>
                      <a:pt x="5343144" y="579882"/>
                      <a:pt x="5363147" y="581311"/>
                    </a:cubicBezTo>
                    <a:cubicBezTo>
                      <a:pt x="5377720" y="582359"/>
                      <a:pt x="5390864" y="579977"/>
                      <a:pt x="5404580" y="576358"/>
                    </a:cubicBezTo>
                    <a:cubicBezTo>
                      <a:pt x="5416010" y="573310"/>
                      <a:pt x="5428583" y="571214"/>
                      <a:pt x="5440203" y="572548"/>
                    </a:cubicBezTo>
                    <a:cubicBezTo>
                      <a:pt x="5456491" y="574453"/>
                      <a:pt x="5469922" y="571691"/>
                      <a:pt x="5482971" y="561880"/>
                    </a:cubicBezTo>
                    <a:cubicBezTo>
                      <a:pt x="5489924" y="556641"/>
                      <a:pt x="5498878" y="553879"/>
                      <a:pt x="5507165" y="550259"/>
                    </a:cubicBezTo>
                    <a:cubicBezTo>
                      <a:pt x="5519928" y="544640"/>
                      <a:pt x="5533168" y="539877"/>
                      <a:pt x="5545645" y="533591"/>
                    </a:cubicBezTo>
                    <a:cubicBezTo>
                      <a:pt x="5559076" y="526923"/>
                      <a:pt x="5571363" y="517684"/>
                      <a:pt x="5585079" y="511969"/>
                    </a:cubicBezTo>
                    <a:cubicBezTo>
                      <a:pt x="5599843" y="505778"/>
                      <a:pt x="5609368" y="496348"/>
                      <a:pt x="5615368" y="481679"/>
                    </a:cubicBezTo>
                    <a:cubicBezTo>
                      <a:pt x="5619179" y="472440"/>
                      <a:pt x="5624417" y="462629"/>
                      <a:pt x="5631656" y="456152"/>
                    </a:cubicBezTo>
                    <a:cubicBezTo>
                      <a:pt x="5646611" y="442913"/>
                      <a:pt x="5664136" y="432625"/>
                      <a:pt x="5679377" y="419576"/>
                    </a:cubicBezTo>
                    <a:cubicBezTo>
                      <a:pt x="5700808" y="401288"/>
                      <a:pt x="5720620" y="381857"/>
                      <a:pt x="5722525" y="350615"/>
                    </a:cubicBezTo>
                    <a:cubicBezTo>
                      <a:pt x="5723572" y="333375"/>
                      <a:pt x="5732716" y="326041"/>
                      <a:pt x="5749576" y="321945"/>
                    </a:cubicBezTo>
                    <a:cubicBezTo>
                      <a:pt x="5755195" y="320612"/>
                      <a:pt x="5763197" y="318040"/>
                      <a:pt x="5764911" y="313849"/>
                    </a:cubicBezTo>
                    <a:cubicBezTo>
                      <a:pt x="5770054" y="301371"/>
                      <a:pt x="5780722" y="298895"/>
                      <a:pt x="5791009" y="293942"/>
                    </a:cubicBezTo>
                    <a:cubicBezTo>
                      <a:pt x="5797201" y="290989"/>
                      <a:pt x="5804821" y="285179"/>
                      <a:pt x="5806440" y="279178"/>
                    </a:cubicBezTo>
                    <a:cubicBezTo>
                      <a:pt x="5813107" y="254889"/>
                      <a:pt x="5831395" y="240602"/>
                      <a:pt x="5848636" y="224885"/>
                    </a:cubicBezTo>
                    <a:cubicBezTo>
                      <a:pt x="5853684" y="220218"/>
                      <a:pt x="5859113" y="214884"/>
                      <a:pt x="5861590" y="208788"/>
                    </a:cubicBezTo>
                    <a:cubicBezTo>
                      <a:pt x="5866829" y="195643"/>
                      <a:pt x="5874639" y="186118"/>
                      <a:pt x="5888355" y="181166"/>
                    </a:cubicBezTo>
                    <a:cubicBezTo>
                      <a:pt x="5892736" y="179642"/>
                      <a:pt x="5896737" y="176117"/>
                      <a:pt x="5900071" y="172784"/>
                    </a:cubicBezTo>
                    <a:cubicBezTo>
                      <a:pt x="5907215" y="165545"/>
                      <a:pt x="5913215" y="157067"/>
                      <a:pt x="5920740" y="150305"/>
                    </a:cubicBezTo>
                    <a:cubicBezTo>
                      <a:pt x="5939885" y="132874"/>
                      <a:pt x="5958840" y="115729"/>
                      <a:pt x="5969985" y="91345"/>
                    </a:cubicBezTo>
                    <a:cubicBezTo>
                      <a:pt x="5975413" y="79439"/>
                      <a:pt x="5981605" y="66485"/>
                      <a:pt x="5991130" y="58293"/>
                    </a:cubicBezTo>
                    <a:cubicBezTo>
                      <a:pt x="6003227" y="47911"/>
                      <a:pt x="6019133" y="42005"/>
                      <a:pt x="6033325" y="33909"/>
                    </a:cubicBezTo>
                    <a:cubicBezTo>
                      <a:pt x="6040469" y="29813"/>
                      <a:pt x="6047137" y="24860"/>
                      <a:pt x="6054376" y="20955"/>
                    </a:cubicBezTo>
                    <a:cubicBezTo>
                      <a:pt x="6067234" y="14097"/>
                      <a:pt x="6080379" y="7715"/>
                      <a:pt x="609552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B911230A-EF3B-4760-9087-E4FBE05BDC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44" y="3296011"/>
                <a:ext cx="12191456" cy="2849975"/>
              </a:xfrm>
              <a:custGeom>
                <a:avLst/>
                <a:gdLst>
                  <a:gd name="connsiteX0" fmla="*/ 6095524 w 6095524"/>
                  <a:gd name="connsiteY0" fmla="*/ 0 h 1424940"/>
                  <a:gd name="connsiteX1" fmla="*/ 6095524 w 6095524"/>
                  <a:gd name="connsiteY1" fmla="*/ 17431 h 1424940"/>
                  <a:gd name="connsiteX2" fmla="*/ 6095524 w 6095524"/>
                  <a:gd name="connsiteY2" fmla="*/ 216290 h 1424940"/>
                  <a:gd name="connsiteX3" fmla="*/ 6079998 w 6095524"/>
                  <a:gd name="connsiteY3" fmla="*/ 230600 h 1424940"/>
                  <a:gd name="connsiteX4" fmla="*/ 6012751 w 6095524"/>
                  <a:gd name="connsiteY4" fmla="*/ 260699 h 1424940"/>
                  <a:gd name="connsiteX5" fmla="*/ 5992749 w 6095524"/>
                  <a:gd name="connsiteY5" fmla="*/ 268700 h 1424940"/>
                  <a:gd name="connsiteX6" fmla="*/ 5910358 w 6095524"/>
                  <a:gd name="connsiteY6" fmla="*/ 320231 h 1424940"/>
                  <a:gd name="connsiteX7" fmla="*/ 5835777 w 6095524"/>
                  <a:gd name="connsiteY7" fmla="*/ 383953 h 1424940"/>
                  <a:gd name="connsiteX8" fmla="*/ 5781008 w 6095524"/>
                  <a:gd name="connsiteY8" fmla="*/ 459581 h 1424940"/>
                  <a:gd name="connsiteX9" fmla="*/ 5765673 w 6095524"/>
                  <a:gd name="connsiteY9" fmla="*/ 477584 h 1424940"/>
                  <a:gd name="connsiteX10" fmla="*/ 5723763 w 6095524"/>
                  <a:gd name="connsiteY10" fmla="*/ 500158 h 1424940"/>
                  <a:gd name="connsiteX11" fmla="*/ 5686711 w 6095524"/>
                  <a:gd name="connsiteY11" fmla="*/ 517112 h 1424940"/>
                  <a:gd name="connsiteX12" fmla="*/ 5659850 w 6095524"/>
                  <a:gd name="connsiteY12" fmla="*/ 535877 h 1424940"/>
                  <a:gd name="connsiteX13" fmla="*/ 5637181 w 6095524"/>
                  <a:gd name="connsiteY13" fmla="*/ 553117 h 1424940"/>
                  <a:gd name="connsiteX14" fmla="*/ 5585841 w 6095524"/>
                  <a:gd name="connsiteY14" fmla="*/ 597694 h 1424940"/>
                  <a:gd name="connsiteX15" fmla="*/ 5528977 w 6095524"/>
                  <a:gd name="connsiteY15" fmla="*/ 635318 h 1424940"/>
                  <a:gd name="connsiteX16" fmla="*/ 5483256 w 6095524"/>
                  <a:gd name="connsiteY16" fmla="*/ 681419 h 1424940"/>
                  <a:gd name="connsiteX17" fmla="*/ 5464397 w 6095524"/>
                  <a:gd name="connsiteY17" fmla="*/ 706374 h 1424940"/>
                  <a:gd name="connsiteX18" fmla="*/ 5424773 w 6095524"/>
                  <a:gd name="connsiteY18" fmla="*/ 723424 h 1424940"/>
                  <a:gd name="connsiteX19" fmla="*/ 5381815 w 6095524"/>
                  <a:gd name="connsiteY19" fmla="*/ 750094 h 1424940"/>
                  <a:gd name="connsiteX20" fmla="*/ 5351335 w 6095524"/>
                  <a:gd name="connsiteY20" fmla="*/ 776573 h 1424940"/>
                  <a:gd name="connsiteX21" fmla="*/ 5327809 w 6095524"/>
                  <a:gd name="connsiteY21" fmla="*/ 794290 h 1424940"/>
                  <a:gd name="connsiteX22" fmla="*/ 5294566 w 6095524"/>
                  <a:gd name="connsiteY22" fmla="*/ 812102 h 1424940"/>
                  <a:gd name="connsiteX23" fmla="*/ 5261229 w 6095524"/>
                  <a:gd name="connsiteY23" fmla="*/ 835438 h 1424940"/>
                  <a:gd name="connsiteX24" fmla="*/ 5245037 w 6095524"/>
                  <a:gd name="connsiteY24" fmla="*/ 849821 h 1424940"/>
                  <a:gd name="connsiteX25" fmla="*/ 5213699 w 6095524"/>
                  <a:gd name="connsiteY25" fmla="*/ 873728 h 1424940"/>
                  <a:gd name="connsiteX26" fmla="*/ 5181409 w 6095524"/>
                  <a:gd name="connsiteY26" fmla="*/ 896017 h 1424940"/>
                  <a:gd name="connsiteX27" fmla="*/ 5120735 w 6095524"/>
                  <a:gd name="connsiteY27" fmla="*/ 921544 h 1424940"/>
                  <a:gd name="connsiteX28" fmla="*/ 5065490 w 6095524"/>
                  <a:gd name="connsiteY28" fmla="*/ 959072 h 1424940"/>
                  <a:gd name="connsiteX29" fmla="*/ 5021675 w 6095524"/>
                  <a:gd name="connsiteY29" fmla="*/ 986504 h 1424940"/>
                  <a:gd name="connsiteX30" fmla="*/ 4996148 w 6095524"/>
                  <a:gd name="connsiteY30" fmla="*/ 1004507 h 1424940"/>
                  <a:gd name="connsiteX31" fmla="*/ 4949285 w 6095524"/>
                  <a:gd name="connsiteY31" fmla="*/ 1044702 h 1424940"/>
                  <a:gd name="connsiteX32" fmla="*/ 4876609 w 6095524"/>
                  <a:gd name="connsiteY32" fmla="*/ 1086993 h 1424940"/>
                  <a:gd name="connsiteX33" fmla="*/ 4832699 w 6095524"/>
                  <a:gd name="connsiteY33" fmla="*/ 1109853 h 1424940"/>
                  <a:gd name="connsiteX34" fmla="*/ 4738211 w 6095524"/>
                  <a:gd name="connsiteY34" fmla="*/ 1144334 h 1424940"/>
                  <a:gd name="connsiteX35" fmla="*/ 4707731 w 6095524"/>
                  <a:gd name="connsiteY35" fmla="*/ 1156621 h 1424940"/>
                  <a:gd name="connsiteX36" fmla="*/ 4672870 w 6095524"/>
                  <a:gd name="connsiteY36" fmla="*/ 1164717 h 1424940"/>
                  <a:gd name="connsiteX37" fmla="*/ 4616863 w 6095524"/>
                  <a:gd name="connsiteY37" fmla="*/ 1183862 h 1424940"/>
                  <a:gd name="connsiteX38" fmla="*/ 4507516 w 6095524"/>
                  <a:gd name="connsiteY38" fmla="*/ 1216819 h 1424940"/>
                  <a:gd name="connsiteX39" fmla="*/ 4483513 w 6095524"/>
                  <a:gd name="connsiteY39" fmla="*/ 1221867 h 1424940"/>
                  <a:gd name="connsiteX40" fmla="*/ 4422362 w 6095524"/>
                  <a:gd name="connsiteY40" fmla="*/ 1243108 h 1424940"/>
                  <a:gd name="connsiteX41" fmla="*/ 4385691 w 6095524"/>
                  <a:gd name="connsiteY41" fmla="*/ 1257395 h 1424940"/>
                  <a:gd name="connsiteX42" fmla="*/ 4355306 w 6095524"/>
                  <a:gd name="connsiteY42" fmla="*/ 1265587 h 1424940"/>
                  <a:gd name="connsiteX43" fmla="*/ 4328446 w 6095524"/>
                  <a:gd name="connsiteY43" fmla="*/ 1269397 h 1424940"/>
                  <a:gd name="connsiteX44" fmla="*/ 4257770 w 6095524"/>
                  <a:gd name="connsiteY44" fmla="*/ 1288256 h 1424940"/>
                  <a:gd name="connsiteX45" fmla="*/ 4229576 w 6095524"/>
                  <a:gd name="connsiteY45" fmla="*/ 1295686 h 1424940"/>
                  <a:gd name="connsiteX46" fmla="*/ 4156424 w 6095524"/>
                  <a:gd name="connsiteY46" fmla="*/ 1321213 h 1424940"/>
                  <a:gd name="connsiteX47" fmla="*/ 4094416 w 6095524"/>
                  <a:gd name="connsiteY47" fmla="*/ 1338072 h 1424940"/>
                  <a:gd name="connsiteX48" fmla="*/ 4068509 w 6095524"/>
                  <a:gd name="connsiteY48" fmla="*/ 1346168 h 1424940"/>
                  <a:gd name="connsiteX49" fmla="*/ 4009263 w 6095524"/>
                  <a:gd name="connsiteY49" fmla="*/ 1359694 h 1424940"/>
                  <a:gd name="connsiteX50" fmla="*/ 3975735 w 6095524"/>
                  <a:gd name="connsiteY50" fmla="*/ 1369219 h 1424940"/>
                  <a:gd name="connsiteX51" fmla="*/ 3893915 w 6095524"/>
                  <a:gd name="connsiteY51" fmla="*/ 1379982 h 1424940"/>
                  <a:gd name="connsiteX52" fmla="*/ 3809428 w 6095524"/>
                  <a:gd name="connsiteY52" fmla="*/ 1390364 h 1424940"/>
                  <a:gd name="connsiteX53" fmla="*/ 3763042 w 6095524"/>
                  <a:gd name="connsiteY53" fmla="*/ 1393793 h 1424940"/>
                  <a:gd name="connsiteX54" fmla="*/ 3722561 w 6095524"/>
                  <a:gd name="connsiteY54" fmla="*/ 1399223 h 1424940"/>
                  <a:gd name="connsiteX55" fmla="*/ 3687318 w 6095524"/>
                  <a:gd name="connsiteY55" fmla="*/ 1402652 h 1424940"/>
                  <a:gd name="connsiteX56" fmla="*/ 3631216 w 6095524"/>
                  <a:gd name="connsiteY56" fmla="*/ 1409605 h 1424940"/>
                  <a:gd name="connsiteX57" fmla="*/ 3607880 w 6095524"/>
                  <a:gd name="connsiteY57" fmla="*/ 1411415 h 1424940"/>
                  <a:gd name="connsiteX58" fmla="*/ 3552825 w 6095524"/>
                  <a:gd name="connsiteY58" fmla="*/ 1411319 h 1424940"/>
                  <a:gd name="connsiteX59" fmla="*/ 3533680 w 6095524"/>
                  <a:gd name="connsiteY59" fmla="*/ 1410367 h 1424940"/>
                  <a:gd name="connsiteX60" fmla="*/ 3496818 w 6095524"/>
                  <a:gd name="connsiteY60" fmla="*/ 1398556 h 1424940"/>
                  <a:gd name="connsiteX61" fmla="*/ 3492437 w 6095524"/>
                  <a:gd name="connsiteY61" fmla="*/ 1397699 h 1424940"/>
                  <a:gd name="connsiteX62" fmla="*/ 3468243 w 6095524"/>
                  <a:gd name="connsiteY62" fmla="*/ 1393031 h 1424940"/>
                  <a:gd name="connsiteX63" fmla="*/ 3455003 w 6095524"/>
                  <a:gd name="connsiteY63" fmla="*/ 1391507 h 1424940"/>
                  <a:gd name="connsiteX64" fmla="*/ 3404711 w 6095524"/>
                  <a:gd name="connsiteY64" fmla="*/ 1381792 h 1424940"/>
                  <a:gd name="connsiteX65" fmla="*/ 3375756 w 6095524"/>
                  <a:gd name="connsiteY65" fmla="*/ 1377220 h 1424940"/>
                  <a:gd name="connsiteX66" fmla="*/ 3352324 w 6095524"/>
                  <a:gd name="connsiteY66" fmla="*/ 1377887 h 1424940"/>
                  <a:gd name="connsiteX67" fmla="*/ 3311176 w 6095524"/>
                  <a:gd name="connsiteY67" fmla="*/ 1378744 h 1424940"/>
                  <a:gd name="connsiteX68" fmla="*/ 3298031 w 6095524"/>
                  <a:gd name="connsiteY68" fmla="*/ 1380935 h 1424940"/>
                  <a:gd name="connsiteX69" fmla="*/ 3238595 w 6095524"/>
                  <a:gd name="connsiteY69" fmla="*/ 1374648 h 1424940"/>
                  <a:gd name="connsiteX70" fmla="*/ 3204686 w 6095524"/>
                  <a:gd name="connsiteY70" fmla="*/ 1374172 h 1424940"/>
                  <a:gd name="connsiteX71" fmla="*/ 3166491 w 6095524"/>
                  <a:gd name="connsiteY71" fmla="*/ 1366361 h 1424940"/>
                  <a:gd name="connsiteX72" fmla="*/ 3155347 w 6095524"/>
                  <a:gd name="connsiteY72" fmla="*/ 1366742 h 1424940"/>
                  <a:gd name="connsiteX73" fmla="*/ 3142869 w 6095524"/>
                  <a:gd name="connsiteY73" fmla="*/ 1367409 h 1424940"/>
                  <a:gd name="connsiteX74" fmla="*/ 3104578 w 6095524"/>
                  <a:gd name="connsiteY74" fmla="*/ 1367981 h 1424940"/>
                  <a:gd name="connsiteX75" fmla="*/ 3081337 w 6095524"/>
                  <a:gd name="connsiteY75" fmla="*/ 1370838 h 1424940"/>
                  <a:gd name="connsiteX76" fmla="*/ 3037047 w 6095524"/>
                  <a:gd name="connsiteY76" fmla="*/ 1369124 h 1424940"/>
                  <a:gd name="connsiteX77" fmla="*/ 3020663 w 6095524"/>
                  <a:gd name="connsiteY77" fmla="*/ 1371600 h 1424940"/>
                  <a:gd name="connsiteX78" fmla="*/ 2979230 w 6095524"/>
                  <a:gd name="connsiteY78" fmla="*/ 1371886 h 1424940"/>
                  <a:gd name="connsiteX79" fmla="*/ 2942082 w 6095524"/>
                  <a:gd name="connsiteY79" fmla="*/ 1370457 h 1424940"/>
                  <a:gd name="connsiteX80" fmla="*/ 2906268 w 6095524"/>
                  <a:gd name="connsiteY80" fmla="*/ 1371219 h 1424940"/>
                  <a:gd name="connsiteX81" fmla="*/ 2880646 w 6095524"/>
                  <a:gd name="connsiteY81" fmla="*/ 1374362 h 1424940"/>
                  <a:gd name="connsiteX82" fmla="*/ 2852833 w 6095524"/>
                  <a:gd name="connsiteY82" fmla="*/ 1376267 h 1424940"/>
                  <a:gd name="connsiteX83" fmla="*/ 2776157 w 6095524"/>
                  <a:gd name="connsiteY83" fmla="*/ 1387602 h 1424940"/>
                  <a:gd name="connsiteX84" fmla="*/ 2761965 w 6095524"/>
                  <a:gd name="connsiteY84" fmla="*/ 1384840 h 1424940"/>
                  <a:gd name="connsiteX85" fmla="*/ 2681383 w 6095524"/>
                  <a:gd name="connsiteY85" fmla="*/ 1382268 h 1424940"/>
                  <a:gd name="connsiteX86" fmla="*/ 2663857 w 6095524"/>
                  <a:gd name="connsiteY86" fmla="*/ 1382459 h 1424940"/>
                  <a:gd name="connsiteX87" fmla="*/ 2616803 w 6095524"/>
                  <a:gd name="connsiteY87" fmla="*/ 1371219 h 1424940"/>
                  <a:gd name="connsiteX88" fmla="*/ 2544223 w 6095524"/>
                  <a:gd name="connsiteY88" fmla="*/ 1389031 h 1424940"/>
                  <a:gd name="connsiteX89" fmla="*/ 2476309 w 6095524"/>
                  <a:gd name="connsiteY89" fmla="*/ 1411319 h 1424940"/>
                  <a:gd name="connsiteX90" fmla="*/ 2467737 w 6095524"/>
                  <a:gd name="connsiteY90" fmla="*/ 1414177 h 1424940"/>
                  <a:gd name="connsiteX91" fmla="*/ 2443353 w 6095524"/>
                  <a:gd name="connsiteY91" fmla="*/ 1419035 h 1424940"/>
                  <a:gd name="connsiteX92" fmla="*/ 2413159 w 6095524"/>
                  <a:gd name="connsiteY92" fmla="*/ 1420749 h 1424940"/>
                  <a:gd name="connsiteX93" fmla="*/ 2374868 w 6095524"/>
                  <a:gd name="connsiteY93" fmla="*/ 1424940 h 1424940"/>
                  <a:gd name="connsiteX94" fmla="*/ 2344198 w 6095524"/>
                  <a:gd name="connsiteY94" fmla="*/ 1419701 h 1424940"/>
                  <a:gd name="connsiteX95" fmla="*/ 2301335 w 6095524"/>
                  <a:gd name="connsiteY95" fmla="*/ 1411891 h 1424940"/>
                  <a:gd name="connsiteX96" fmla="*/ 2260949 w 6095524"/>
                  <a:gd name="connsiteY96" fmla="*/ 1404461 h 1424940"/>
                  <a:gd name="connsiteX97" fmla="*/ 2248186 w 6095524"/>
                  <a:gd name="connsiteY97" fmla="*/ 1413224 h 1424940"/>
                  <a:gd name="connsiteX98" fmla="*/ 2228469 w 6095524"/>
                  <a:gd name="connsiteY98" fmla="*/ 1420844 h 1424940"/>
                  <a:gd name="connsiteX99" fmla="*/ 2206562 w 6095524"/>
                  <a:gd name="connsiteY99" fmla="*/ 1411700 h 1424940"/>
                  <a:gd name="connsiteX100" fmla="*/ 2155317 w 6095524"/>
                  <a:gd name="connsiteY100" fmla="*/ 1392746 h 1424940"/>
                  <a:gd name="connsiteX101" fmla="*/ 2122932 w 6095524"/>
                  <a:gd name="connsiteY101" fmla="*/ 1391888 h 1424940"/>
                  <a:gd name="connsiteX102" fmla="*/ 2052542 w 6095524"/>
                  <a:gd name="connsiteY102" fmla="*/ 1383792 h 1424940"/>
                  <a:gd name="connsiteX103" fmla="*/ 2006537 w 6095524"/>
                  <a:gd name="connsiteY103" fmla="*/ 1372267 h 1424940"/>
                  <a:gd name="connsiteX104" fmla="*/ 1973486 w 6095524"/>
                  <a:gd name="connsiteY104" fmla="*/ 1359218 h 1424940"/>
                  <a:gd name="connsiteX105" fmla="*/ 1926146 w 6095524"/>
                  <a:gd name="connsiteY105" fmla="*/ 1342168 h 1424940"/>
                  <a:gd name="connsiteX106" fmla="*/ 1878616 w 6095524"/>
                  <a:gd name="connsiteY106" fmla="*/ 1333310 h 1424940"/>
                  <a:gd name="connsiteX107" fmla="*/ 1844231 w 6095524"/>
                  <a:gd name="connsiteY107" fmla="*/ 1322165 h 1424940"/>
                  <a:gd name="connsiteX108" fmla="*/ 1802225 w 6095524"/>
                  <a:gd name="connsiteY108" fmla="*/ 1314545 h 1424940"/>
                  <a:gd name="connsiteX109" fmla="*/ 1766983 w 6095524"/>
                  <a:gd name="connsiteY109" fmla="*/ 1314260 h 1424940"/>
                  <a:gd name="connsiteX110" fmla="*/ 1711738 w 6095524"/>
                  <a:gd name="connsiteY110" fmla="*/ 1315593 h 1424940"/>
                  <a:gd name="connsiteX111" fmla="*/ 1644111 w 6095524"/>
                  <a:gd name="connsiteY111" fmla="*/ 1292543 h 1424940"/>
                  <a:gd name="connsiteX112" fmla="*/ 1616774 w 6095524"/>
                  <a:gd name="connsiteY112" fmla="*/ 1287399 h 1424940"/>
                  <a:gd name="connsiteX113" fmla="*/ 1591056 w 6095524"/>
                  <a:gd name="connsiteY113" fmla="*/ 1285018 h 1424940"/>
                  <a:gd name="connsiteX114" fmla="*/ 1536478 w 6095524"/>
                  <a:gd name="connsiteY114" fmla="*/ 1269683 h 1424940"/>
                  <a:gd name="connsiteX115" fmla="*/ 1514285 w 6095524"/>
                  <a:gd name="connsiteY115" fmla="*/ 1264634 h 1424940"/>
                  <a:gd name="connsiteX116" fmla="*/ 1483233 w 6095524"/>
                  <a:gd name="connsiteY116" fmla="*/ 1264730 h 1424940"/>
                  <a:gd name="connsiteX117" fmla="*/ 1426750 w 6095524"/>
                  <a:gd name="connsiteY117" fmla="*/ 1257681 h 1424940"/>
                  <a:gd name="connsiteX118" fmla="*/ 1370362 w 6095524"/>
                  <a:gd name="connsiteY118" fmla="*/ 1237107 h 1424940"/>
                  <a:gd name="connsiteX119" fmla="*/ 1346454 w 6095524"/>
                  <a:gd name="connsiteY119" fmla="*/ 1239107 h 1424940"/>
                  <a:gd name="connsiteX120" fmla="*/ 1337882 w 6095524"/>
                  <a:gd name="connsiteY120" fmla="*/ 1238631 h 1424940"/>
                  <a:gd name="connsiteX121" fmla="*/ 1260825 w 6095524"/>
                  <a:gd name="connsiteY121" fmla="*/ 1227296 h 1424940"/>
                  <a:gd name="connsiteX122" fmla="*/ 1253109 w 6095524"/>
                  <a:gd name="connsiteY122" fmla="*/ 1226058 h 1424940"/>
                  <a:gd name="connsiteX123" fmla="*/ 1216915 w 6095524"/>
                  <a:gd name="connsiteY123" fmla="*/ 1215962 h 1424940"/>
                  <a:gd name="connsiteX124" fmla="*/ 1125664 w 6095524"/>
                  <a:gd name="connsiteY124" fmla="*/ 1209675 h 1424940"/>
                  <a:gd name="connsiteX125" fmla="*/ 1120045 w 6095524"/>
                  <a:gd name="connsiteY125" fmla="*/ 1208913 h 1424940"/>
                  <a:gd name="connsiteX126" fmla="*/ 1089469 w 6095524"/>
                  <a:gd name="connsiteY126" fmla="*/ 1213961 h 1424940"/>
                  <a:gd name="connsiteX127" fmla="*/ 1074325 w 6095524"/>
                  <a:gd name="connsiteY127" fmla="*/ 1221105 h 1424940"/>
                  <a:gd name="connsiteX128" fmla="*/ 1050703 w 6095524"/>
                  <a:gd name="connsiteY128" fmla="*/ 1228535 h 1424940"/>
                  <a:gd name="connsiteX129" fmla="*/ 1026700 w 6095524"/>
                  <a:gd name="connsiteY129" fmla="*/ 1231297 h 1424940"/>
                  <a:gd name="connsiteX130" fmla="*/ 986409 w 6095524"/>
                  <a:gd name="connsiteY130" fmla="*/ 1220057 h 1424940"/>
                  <a:gd name="connsiteX131" fmla="*/ 971741 w 6095524"/>
                  <a:gd name="connsiteY131" fmla="*/ 1218914 h 1424940"/>
                  <a:gd name="connsiteX132" fmla="*/ 939070 w 6095524"/>
                  <a:gd name="connsiteY132" fmla="*/ 1213485 h 1424940"/>
                  <a:gd name="connsiteX133" fmla="*/ 910495 w 6095524"/>
                  <a:gd name="connsiteY133" fmla="*/ 1213866 h 1424940"/>
                  <a:gd name="connsiteX134" fmla="*/ 887540 w 6095524"/>
                  <a:gd name="connsiteY134" fmla="*/ 1222534 h 1424940"/>
                  <a:gd name="connsiteX135" fmla="*/ 854202 w 6095524"/>
                  <a:gd name="connsiteY135" fmla="*/ 1224248 h 1424940"/>
                  <a:gd name="connsiteX136" fmla="*/ 832675 w 6095524"/>
                  <a:gd name="connsiteY136" fmla="*/ 1217962 h 1424940"/>
                  <a:gd name="connsiteX137" fmla="*/ 828294 w 6095524"/>
                  <a:gd name="connsiteY137" fmla="*/ 1217105 h 1424940"/>
                  <a:gd name="connsiteX138" fmla="*/ 772001 w 6095524"/>
                  <a:gd name="connsiteY138" fmla="*/ 1216723 h 1424940"/>
                  <a:gd name="connsiteX139" fmla="*/ 701707 w 6095524"/>
                  <a:gd name="connsiteY139" fmla="*/ 1235678 h 1424940"/>
                  <a:gd name="connsiteX140" fmla="*/ 690086 w 6095524"/>
                  <a:gd name="connsiteY140" fmla="*/ 1239679 h 1424940"/>
                  <a:gd name="connsiteX141" fmla="*/ 633412 w 6095524"/>
                  <a:gd name="connsiteY141" fmla="*/ 1246632 h 1424940"/>
                  <a:gd name="connsiteX142" fmla="*/ 603028 w 6095524"/>
                  <a:gd name="connsiteY142" fmla="*/ 1253681 h 1424940"/>
                  <a:gd name="connsiteX143" fmla="*/ 581120 w 6095524"/>
                  <a:gd name="connsiteY143" fmla="*/ 1254062 h 1424940"/>
                  <a:gd name="connsiteX144" fmla="*/ 554642 w 6095524"/>
                  <a:gd name="connsiteY144" fmla="*/ 1266539 h 1424940"/>
                  <a:gd name="connsiteX145" fmla="*/ 545973 w 6095524"/>
                  <a:gd name="connsiteY145" fmla="*/ 1271969 h 1424940"/>
                  <a:gd name="connsiteX146" fmla="*/ 535591 w 6095524"/>
                  <a:gd name="connsiteY146" fmla="*/ 1275207 h 1424940"/>
                  <a:gd name="connsiteX147" fmla="*/ 488538 w 6095524"/>
                  <a:gd name="connsiteY147" fmla="*/ 1285494 h 1424940"/>
                  <a:gd name="connsiteX148" fmla="*/ 480155 w 6095524"/>
                  <a:gd name="connsiteY148" fmla="*/ 1291304 h 1424940"/>
                  <a:gd name="connsiteX149" fmla="*/ 474535 w 6095524"/>
                  <a:gd name="connsiteY149" fmla="*/ 1294924 h 1424940"/>
                  <a:gd name="connsiteX150" fmla="*/ 428816 w 6095524"/>
                  <a:gd name="connsiteY150" fmla="*/ 1301020 h 1424940"/>
                  <a:gd name="connsiteX151" fmla="*/ 400241 w 6095524"/>
                  <a:gd name="connsiteY151" fmla="*/ 1318260 h 1424940"/>
                  <a:gd name="connsiteX152" fmla="*/ 392431 w 6095524"/>
                  <a:gd name="connsiteY152" fmla="*/ 1325594 h 1424940"/>
                  <a:gd name="connsiteX153" fmla="*/ 365093 w 6095524"/>
                  <a:gd name="connsiteY153" fmla="*/ 1336643 h 1424940"/>
                  <a:gd name="connsiteX154" fmla="*/ 273177 w 6095524"/>
                  <a:gd name="connsiteY154" fmla="*/ 1357884 h 1424940"/>
                  <a:gd name="connsiteX155" fmla="*/ 246888 w 6095524"/>
                  <a:gd name="connsiteY155" fmla="*/ 1350359 h 1424940"/>
                  <a:gd name="connsiteX156" fmla="*/ 196977 w 6095524"/>
                  <a:gd name="connsiteY156" fmla="*/ 1370552 h 1424940"/>
                  <a:gd name="connsiteX157" fmla="*/ 153352 w 6095524"/>
                  <a:gd name="connsiteY157" fmla="*/ 1381982 h 1424940"/>
                  <a:gd name="connsiteX158" fmla="*/ 137160 w 6095524"/>
                  <a:gd name="connsiteY158" fmla="*/ 1384745 h 1424940"/>
                  <a:gd name="connsiteX159" fmla="*/ 85917 w 6095524"/>
                  <a:gd name="connsiteY159" fmla="*/ 1389793 h 1424940"/>
                  <a:gd name="connsiteX160" fmla="*/ 59532 w 6095524"/>
                  <a:gd name="connsiteY160" fmla="*/ 1401223 h 1424940"/>
                  <a:gd name="connsiteX161" fmla="*/ 30325 w 6095524"/>
                  <a:gd name="connsiteY161" fmla="*/ 1409974 h 1424940"/>
                  <a:gd name="connsiteX162" fmla="*/ 0 w 6095524"/>
                  <a:gd name="connsiteY162" fmla="*/ 1412360 h 1424940"/>
                  <a:gd name="connsiteX163" fmla="*/ 0 w 6095524"/>
                  <a:gd name="connsiteY163" fmla="*/ 1058622 h 1424940"/>
                  <a:gd name="connsiteX164" fmla="*/ 17145 w 6095524"/>
                  <a:gd name="connsiteY164" fmla="*/ 1060228 h 1424940"/>
                  <a:gd name="connsiteX165" fmla="*/ 44672 w 6095524"/>
                  <a:gd name="connsiteY165" fmla="*/ 1066324 h 1424940"/>
                  <a:gd name="connsiteX166" fmla="*/ 84677 w 6095524"/>
                  <a:gd name="connsiteY166" fmla="*/ 1076230 h 1424940"/>
                  <a:gd name="connsiteX167" fmla="*/ 132017 w 6095524"/>
                  <a:gd name="connsiteY167" fmla="*/ 1064990 h 1424940"/>
                  <a:gd name="connsiteX168" fmla="*/ 136779 w 6095524"/>
                  <a:gd name="connsiteY168" fmla="*/ 1060323 h 1424940"/>
                  <a:gd name="connsiteX169" fmla="*/ 187547 w 6095524"/>
                  <a:gd name="connsiteY169" fmla="*/ 1049179 h 1424940"/>
                  <a:gd name="connsiteX170" fmla="*/ 270891 w 6095524"/>
                  <a:gd name="connsiteY170" fmla="*/ 1036415 h 1424940"/>
                  <a:gd name="connsiteX171" fmla="*/ 276320 w 6095524"/>
                  <a:gd name="connsiteY171" fmla="*/ 1035558 h 1424940"/>
                  <a:gd name="connsiteX172" fmla="*/ 323755 w 6095524"/>
                  <a:gd name="connsiteY172" fmla="*/ 1061561 h 1424940"/>
                  <a:gd name="connsiteX173" fmla="*/ 361855 w 6095524"/>
                  <a:gd name="connsiteY173" fmla="*/ 1057942 h 1424940"/>
                  <a:gd name="connsiteX174" fmla="*/ 379571 w 6095524"/>
                  <a:gd name="connsiteY174" fmla="*/ 1039939 h 1424940"/>
                  <a:gd name="connsiteX175" fmla="*/ 430530 w 6095524"/>
                  <a:gd name="connsiteY175" fmla="*/ 1025747 h 1424940"/>
                  <a:gd name="connsiteX176" fmla="*/ 493300 w 6095524"/>
                  <a:gd name="connsiteY176" fmla="*/ 1027176 h 1424940"/>
                  <a:gd name="connsiteX177" fmla="*/ 537782 w 6095524"/>
                  <a:gd name="connsiteY177" fmla="*/ 1025366 h 1424940"/>
                  <a:gd name="connsiteX178" fmla="*/ 562166 w 6095524"/>
                  <a:gd name="connsiteY178" fmla="*/ 1015746 h 1424940"/>
                  <a:gd name="connsiteX179" fmla="*/ 579596 w 6095524"/>
                  <a:gd name="connsiteY179" fmla="*/ 1016699 h 1424940"/>
                  <a:gd name="connsiteX180" fmla="*/ 612362 w 6095524"/>
                  <a:gd name="connsiteY180" fmla="*/ 1023557 h 1424940"/>
                  <a:gd name="connsiteX181" fmla="*/ 716090 w 6095524"/>
                  <a:gd name="connsiteY181" fmla="*/ 1031653 h 1424940"/>
                  <a:gd name="connsiteX182" fmla="*/ 758381 w 6095524"/>
                  <a:gd name="connsiteY182" fmla="*/ 1018985 h 1424940"/>
                  <a:gd name="connsiteX183" fmla="*/ 771049 w 6095524"/>
                  <a:gd name="connsiteY183" fmla="*/ 1018699 h 1424940"/>
                  <a:gd name="connsiteX184" fmla="*/ 799433 w 6095524"/>
                  <a:gd name="connsiteY184" fmla="*/ 1023652 h 1424940"/>
                  <a:gd name="connsiteX185" fmla="*/ 858012 w 6095524"/>
                  <a:gd name="connsiteY185" fmla="*/ 1020318 h 1424940"/>
                  <a:gd name="connsiteX186" fmla="*/ 879634 w 6095524"/>
                  <a:gd name="connsiteY186" fmla="*/ 1015270 h 1424940"/>
                  <a:gd name="connsiteX187" fmla="*/ 891635 w 6095524"/>
                  <a:gd name="connsiteY187" fmla="*/ 1012031 h 1424940"/>
                  <a:gd name="connsiteX188" fmla="*/ 953262 w 6095524"/>
                  <a:gd name="connsiteY188" fmla="*/ 1003078 h 1424940"/>
                  <a:gd name="connsiteX189" fmla="*/ 980694 w 6095524"/>
                  <a:gd name="connsiteY189" fmla="*/ 993458 h 1424940"/>
                  <a:gd name="connsiteX190" fmla="*/ 988124 w 6095524"/>
                  <a:gd name="connsiteY190" fmla="*/ 992029 h 1424940"/>
                  <a:gd name="connsiteX191" fmla="*/ 1028795 w 6095524"/>
                  <a:gd name="connsiteY191" fmla="*/ 996029 h 1424940"/>
                  <a:gd name="connsiteX192" fmla="*/ 1059275 w 6095524"/>
                  <a:gd name="connsiteY192" fmla="*/ 1011555 h 1424940"/>
                  <a:gd name="connsiteX193" fmla="*/ 1065181 w 6095524"/>
                  <a:gd name="connsiteY193" fmla="*/ 1016794 h 1424940"/>
                  <a:gd name="connsiteX194" fmla="*/ 1150144 w 6095524"/>
                  <a:gd name="connsiteY194" fmla="*/ 1014984 h 1424940"/>
                  <a:gd name="connsiteX195" fmla="*/ 1163193 w 6095524"/>
                  <a:gd name="connsiteY195" fmla="*/ 1012793 h 1424940"/>
                  <a:gd name="connsiteX196" fmla="*/ 1226249 w 6095524"/>
                  <a:gd name="connsiteY196" fmla="*/ 1021937 h 1424940"/>
                  <a:gd name="connsiteX197" fmla="*/ 1244632 w 6095524"/>
                  <a:gd name="connsiteY197" fmla="*/ 1023747 h 1424940"/>
                  <a:gd name="connsiteX198" fmla="*/ 1310545 w 6095524"/>
                  <a:gd name="connsiteY198" fmla="*/ 1031939 h 1424940"/>
                  <a:gd name="connsiteX199" fmla="*/ 1319879 w 6095524"/>
                  <a:gd name="connsiteY199" fmla="*/ 1024319 h 1424940"/>
                  <a:gd name="connsiteX200" fmla="*/ 1346740 w 6095524"/>
                  <a:gd name="connsiteY200" fmla="*/ 1005173 h 1424940"/>
                  <a:gd name="connsiteX201" fmla="*/ 1399699 w 6095524"/>
                  <a:gd name="connsiteY201" fmla="*/ 988219 h 1424940"/>
                  <a:gd name="connsiteX202" fmla="*/ 1414082 w 6095524"/>
                  <a:gd name="connsiteY202" fmla="*/ 989171 h 1424940"/>
                  <a:gd name="connsiteX203" fmla="*/ 1450467 w 6095524"/>
                  <a:gd name="connsiteY203" fmla="*/ 1017461 h 1424940"/>
                  <a:gd name="connsiteX204" fmla="*/ 1468184 w 6095524"/>
                  <a:gd name="connsiteY204" fmla="*/ 1028795 h 1424940"/>
                  <a:gd name="connsiteX205" fmla="*/ 1518476 w 6095524"/>
                  <a:gd name="connsiteY205" fmla="*/ 1049655 h 1424940"/>
                  <a:gd name="connsiteX206" fmla="*/ 1522667 w 6095524"/>
                  <a:gd name="connsiteY206" fmla="*/ 1053465 h 1424940"/>
                  <a:gd name="connsiteX207" fmla="*/ 1559814 w 6095524"/>
                  <a:gd name="connsiteY207" fmla="*/ 1098709 h 1424940"/>
                  <a:gd name="connsiteX208" fmla="*/ 1568196 w 6095524"/>
                  <a:gd name="connsiteY208" fmla="*/ 1106424 h 1424940"/>
                  <a:gd name="connsiteX209" fmla="*/ 1578293 w 6095524"/>
                  <a:gd name="connsiteY209" fmla="*/ 1118426 h 1424940"/>
                  <a:gd name="connsiteX210" fmla="*/ 1609820 w 6095524"/>
                  <a:gd name="connsiteY210" fmla="*/ 1141667 h 1424940"/>
                  <a:gd name="connsiteX211" fmla="*/ 1648873 w 6095524"/>
                  <a:gd name="connsiteY211" fmla="*/ 1149096 h 1424940"/>
                  <a:gd name="connsiteX212" fmla="*/ 1696022 w 6095524"/>
                  <a:gd name="connsiteY212" fmla="*/ 1160431 h 1424940"/>
                  <a:gd name="connsiteX213" fmla="*/ 1715739 w 6095524"/>
                  <a:gd name="connsiteY213" fmla="*/ 1168051 h 1424940"/>
                  <a:gd name="connsiteX214" fmla="*/ 1768602 w 6095524"/>
                  <a:gd name="connsiteY214" fmla="*/ 1182529 h 1424940"/>
                  <a:gd name="connsiteX215" fmla="*/ 1806321 w 6095524"/>
                  <a:gd name="connsiteY215" fmla="*/ 1194721 h 1424940"/>
                  <a:gd name="connsiteX216" fmla="*/ 1860709 w 6095524"/>
                  <a:gd name="connsiteY216" fmla="*/ 1201865 h 1424940"/>
                  <a:gd name="connsiteX217" fmla="*/ 1887093 w 6095524"/>
                  <a:gd name="connsiteY217" fmla="*/ 1202150 h 1424940"/>
                  <a:gd name="connsiteX218" fmla="*/ 1935575 w 6095524"/>
                  <a:gd name="connsiteY218" fmla="*/ 1238726 h 1424940"/>
                  <a:gd name="connsiteX219" fmla="*/ 1974247 w 6095524"/>
                  <a:gd name="connsiteY219" fmla="*/ 1262920 h 1424940"/>
                  <a:gd name="connsiteX220" fmla="*/ 2014919 w 6095524"/>
                  <a:gd name="connsiteY220" fmla="*/ 1251204 h 1424940"/>
                  <a:gd name="connsiteX221" fmla="*/ 2025968 w 6095524"/>
                  <a:gd name="connsiteY221" fmla="*/ 1240155 h 1424940"/>
                  <a:gd name="connsiteX222" fmla="*/ 2092643 w 6095524"/>
                  <a:gd name="connsiteY222" fmla="*/ 1229678 h 1424940"/>
                  <a:gd name="connsiteX223" fmla="*/ 2187893 w 6095524"/>
                  <a:gd name="connsiteY223" fmla="*/ 1229297 h 1424940"/>
                  <a:gd name="connsiteX224" fmla="*/ 2346294 w 6095524"/>
                  <a:gd name="connsiteY224" fmla="*/ 1205484 h 1424940"/>
                  <a:gd name="connsiteX225" fmla="*/ 2373916 w 6095524"/>
                  <a:gd name="connsiteY225" fmla="*/ 1194435 h 1424940"/>
                  <a:gd name="connsiteX226" fmla="*/ 2404967 w 6095524"/>
                  <a:gd name="connsiteY226" fmla="*/ 1191673 h 1424940"/>
                  <a:gd name="connsiteX227" fmla="*/ 2416874 w 6095524"/>
                  <a:gd name="connsiteY227" fmla="*/ 1198436 h 1424940"/>
                  <a:gd name="connsiteX228" fmla="*/ 2468975 w 6095524"/>
                  <a:gd name="connsiteY228" fmla="*/ 1208532 h 1424940"/>
                  <a:gd name="connsiteX229" fmla="*/ 2478882 w 6095524"/>
                  <a:gd name="connsiteY229" fmla="*/ 1208723 h 1424940"/>
                  <a:gd name="connsiteX230" fmla="*/ 2512791 w 6095524"/>
                  <a:gd name="connsiteY230" fmla="*/ 1204436 h 1424940"/>
                  <a:gd name="connsiteX231" fmla="*/ 2544223 w 6095524"/>
                  <a:gd name="connsiteY231" fmla="*/ 1201960 h 1424940"/>
                  <a:gd name="connsiteX232" fmla="*/ 2623471 w 6095524"/>
                  <a:gd name="connsiteY232" fmla="*/ 1210056 h 1424940"/>
                  <a:gd name="connsiteX233" fmla="*/ 2684241 w 6095524"/>
                  <a:gd name="connsiteY233" fmla="*/ 1208151 h 1424940"/>
                  <a:gd name="connsiteX234" fmla="*/ 2712244 w 6095524"/>
                  <a:gd name="connsiteY234" fmla="*/ 1210056 h 1424940"/>
                  <a:gd name="connsiteX235" fmla="*/ 2728055 w 6095524"/>
                  <a:gd name="connsiteY235" fmla="*/ 1212914 h 1424940"/>
                  <a:gd name="connsiteX236" fmla="*/ 2763869 w 6095524"/>
                  <a:gd name="connsiteY236" fmla="*/ 1232821 h 1424940"/>
                  <a:gd name="connsiteX237" fmla="*/ 2783491 w 6095524"/>
                  <a:gd name="connsiteY237" fmla="*/ 1237298 h 1424940"/>
                  <a:gd name="connsiteX238" fmla="*/ 2842546 w 6095524"/>
                  <a:gd name="connsiteY238" fmla="*/ 1236917 h 1424940"/>
                  <a:gd name="connsiteX239" fmla="*/ 2931128 w 6095524"/>
                  <a:gd name="connsiteY239" fmla="*/ 1206913 h 1424940"/>
                  <a:gd name="connsiteX240" fmla="*/ 2940368 w 6095524"/>
                  <a:gd name="connsiteY240" fmla="*/ 1202912 h 1424940"/>
                  <a:gd name="connsiteX241" fmla="*/ 2985421 w 6095524"/>
                  <a:gd name="connsiteY241" fmla="*/ 1197959 h 1424940"/>
                  <a:gd name="connsiteX242" fmla="*/ 3015996 w 6095524"/>
                  <a:gd name="connsiteY242" fmla="*/ 1204722 h 1424940"/>
                  <a:gd name="connsiteX243" fmla="*/ 3057621 w 6095524"/>
                  <a:gd name="connsiteY243" fmla="*/ 1218724 h 1424940"/>
                  <a:gd name="connsiteX244" fmla="*/ 3095054 w 6095524"/>
                  <a:gd name="connsiteY244" fmla="*/ 1230440 h 1424940"/>
                  <a:gd name="connsiteX245" fmla="*/ 3122295 w 6095524"/>
                  <a:gd name="connsiteY245" fmla="*/ 1243679 h 1424940"/>
                  <a:gd name="connsiteX246" fmla="*/ 3184589 w 6095524"/>
                  <a:gd name="connsiteY246" fmla="*/ 1253395 h 1424940"/>
                  <a:gd name="connsiteX247" fmla="*/ 3191066 w 6095524"/>
                  <a:gd name="connsiteY247" fmla="*/ 1255014 h 1424940"/>
                  <a:gd name="connsiteX248" fmla="*/ 3237929 w 6095524"/>
                  <a:gd name="connsiteY248" fmla="*/ 1243203 h 1424940"/>
                  <a:gd name="connsiteX249" fmla="*/ 3294221 w 6095524"/>
                  <a:gd name="connsiteY249" fmla="*/ 1231202 h 1424940"/>
                  <a:gd name="connsiteX250" fmla="*/ 3314319 w 6095524"/>
                  <a:gd name="connsiteY250" fmla="*/ 1235297 h 1424940"/>
                  <a:gd name="connsiteX251" fmla="*/ 3341846 w 6095524"/>
                  <a:gd name="connsiteY251" fmla="*/ 1241108 h 1424940"/>
                  <a:gd name="connsiteX252" fmla="*/ 3367373 w 6095524"/>
                  <a:gd name="connsiteY252" fmla="*/ 1238060 h 1424940"/>
                  <a:gd name="connsiteX253" fmla="*/ 3382899 w 6095524"/>
                  <a:gd name="connsiteY253" fmla="*/ 1237774 h 1424940"/>
                  <a:gd name="connsiteX254" fmla="*/ 3453765 w 6095524"/>
                  <a:gd name="connsiteY254" fmla="*/ 1273397 h 1424940"/>
                  <a:gd name="connsiteX255" fmla="*/ 3471767 w 6095524"/>
                  <a:gd name="connsiteY255" fmla="*/ 1276350 h 1424940"/>
                  <a:gd name="connsiteX256" fmla="*/ 3481959 w 6095524"/>
                  <a:gd name="connsiteY256" fmla="*/ 1280732 h 1424940"/>
                  <a:gd name="connsiteX257" fmla="*/ 3543396 w 6095524"/>
                  <a:gd name="connsiteY257" fmla="*/ 1324928 h 1424940"/>
                  <a:gd name="connsiteX258" fmla="*/ 3569494 w 6095524"/>
                  <a:gd name="connsiteY258" fmla="*/ 1333881 h 1424940"/>
                  <a:gd name="connsiteX259" fmla="*/ 3598164 w 6095524"/>
                  <a:gd name="connsiteY259" fmla="*/ 1332071 h 1424940"/>
                  <a:gd name="connsiteX260" fmla="*/ 3614738 w 6095524"/>
                  <a:gd name="connsiteY260" fmla="*/ 1328833 h 1424940"/>
                  <a:gd name="connsiteX261" fmla="*/ 3655886 w 6095524"/>
                  <a:gd name="connsiteY261" fmla="*/ 1300734 h 1424940"/>
                  <a:gd name="connsiteX262" fmla="*/ 3679317 w 6095524"/>
                  <a:gd name="connsiteY262" fmla="*/ 1301687 h 1424940"/>
                  <a:gd name="connsiteX263" fmla="*/ 3715893 w 6095524"/>
                  <a:gd name="connsiteY263" fmla="*/ 1321022 h 1424940"/>
                  <a:gd name="connsiteX264" fmla="*/ 3782282 w 6095524"/>
                  <a:gd name="connsiteY264" fmla="*/ 1329690 h 1424940"/>
                  <a:gd name="connsiteX265" fmla="*/ 3816001 w 6095524"/>
                  <a:gd name="connsiteY265" fmla="*/ 1302639 h 1424940"/>
                  <a:gd name="connsiteX266" fmla="*/ 3833431 w 6095524"/>
                  <a:gd name="connsiteY266" fmla="*/ 1276636 h 1424940"/>
                  <a:gd name="connsiteX267" fmla="*/ 3883819 w 6095524"/>
                  <a:gd name="connsiteY267" fmla="*/ 1246442 h 1424940"/>
                  <a:gd name="connsiteX268" fmla="*/ 3895821 w 6095524"/>
                  <a:gd name="connsiteY268" fmla="*/ 1257681 h 1424940"/>
                  <a:gd name="connsiteX269" fmla="*/ 3932778 w 6095524"/>
                  <a:gd name="connsiteY269" fmla="*/ 1262444 h 1424940"/>
                  <a:gd name="connsiteX270" fmla="*/ 3972782 w 6095524"/>
                  <a:gd name="connsiteY270" fmla="*/ 1262063 h 1424940"/>
                  <a:gd name="connsiteX271" fmla="*/ 4042505 w 6095524"/>
                  <a:gd name="connsiteY271" fmla="*/ 1267111 h 1424940"/>
                  <a:gd name="connsiteX272" fmla="*/ 4088892 w 6095524"/>
                  <a:gd name="connsiteY272" fmla="*/ 1238250 h 1424940"/>
                  <a:gd name="connsiteX273" fmla="*/ 4106609 w 6095524"/>
                  <a:gd name="connsiteY273" fmla="*/ 1226344 h 1424940"/>
                  <a:gd name="connsiteX274" fmla="*/ 4123182 w 6095524"/>
                  <a:gd name="connsiteY274" fmla="*/ 1218724 h 1424940"/>
                  <a:gd name="connsiteX275" fmla="*/ 4142328 w 6095524"/>
                  <a:gd name="connsiteY275" fmla="*/ 1214438 h 1424940"/>
                  <a:gd name="connsiteX276" fmla="*/ 4188524 w 6095524"/>
                  <a:gd name="connsiteY276" fmla="*/ 1198245 h 1424940"/>
                  <a:gd name="connsiteX277" fmla="*/ 4213860 w 6095524"/>
                  <a:gd name="connsiteY277" fmla="*/ 1182338 h 1424940"/>
                  <a:gd name="connsiteX278" fmla="*/ 4270820 w 6095524"/>
                  <a:gd name="connsiteY278" fmla="*/ 1167003 h 1424940"/>
                  <a:gd name="connsiteX279" fmla="*/ 4309587 w 6095524"/>
                  <a:gd name="connsiteY279" fmla="*/ 1153287 h 1424940"/>
                  <a:gd name="connsiteX280" fmla="*/ 4350449 w 6095524"/>
                  <a:gd name="connsiteY280" fmla="*/ 1129665 h 1424940"/>
                  <a:gd name="connsiteX281" fmla="*/ 4356164 w 6095524"/>
                  <a:gd name="connsiteY281" fmla="*/ 1126046 h 1424940"/>
                  <a:gd name="connsiteX282" fmla="*/ 4369880 w 6095524"/>
                  <a:gd name="connsiteY282" fmla="*/ 1110520 h 1424940"/>
                  <a:gd name="connsiteX283" fmla="*/ 4389787 w 6095524"/>
                  <a:gd name="connsiteY283" fmla="*/ 1057085 h 1424940"/>
                  <a:gd name="connsiteX284" fmla="*/ 4395502 w 6095524"/>
                  <a:gd name="connsiteY284" fmla="*/ 1046226 h 1424940"/>
                  <a:gd name="connsiteX285" fmla="*/ 4447413 w 6095524"/>
                  <a:gd name="connsiteY285" fmla="*/ 1009650 h 1424940"/>
                  <a:gd name="connsiteX286" fmla="*/ 4466654 w 6095524"/>
                  <a:gd name="connsiteY286" fmla="*/ 1013079 h 1424940"/>
                  <a:gd name="connsiteX287" fmla="*/ 4487894 w 6095524"/>
                  <a:gd name="connsiteY287" fmla="*/ 1025081 h 1424940"/>
                  <a:gd name="connsiteX288" fmla="*/ 4534472 w 6095524"/>
                  <a:gd name="connsiteY288" fmla="*/ 1028224 h 1424940"/>
                  <a:gd name="connsiteX289" fmla="*/ 4551903 w 6095524"/>
                  <a:gd name="connsiteY289" fmla="*/ 1022033 h 1424940"/>
                  <a:gd name="connsiteX290" fmla="*/ 4582382 w 6095524"/>
                  <a:gd name="connsiteY290" fmla="*/ 1005364 h 1424940"/>
                  <a:gd name="connsiteX291" fmla="*/ 4605909 w 6095524"/>
                  <a:gd name="connsiteY291" fmla="*/ 979551 h 1424940"/>
                  <a:gd name="connsiteX292" fmla="*/ 4640104 w 6095524"/>
                  <a:gd name="connsiteY292" fmla="*/ 936879 h 1424940"/>
                  <a:gd name="connsiteX293" fmla="*/ 4705731 w 6095524"/>
                  <a:gd name="connsiteY293" fmla="*/ 920591 h 1424940"/>
                  <a:gd name="connsiteX294" fmla="*/ 4730973 w 6095524"/>
                  <a:gd name="connsiteY294" fmla="*/ 915162 h 1424940"/>
                  <a:gd name="connsiteX295" fmla="*/ 4822794 w 6095524"/>
                  <a:gd name="connsiteY295" fmla="*/ 892397 h 1424940"/>
                  <a:gd name="connsiteX296" fmla="*/ 4830794 w 6095524"/>
                  <a:gd name="connsiteY296" fmla="*/ 891635 h 1424940"/>
                  <a:gd name="connsiteX297" fmla="*/ 4894421 w 6095524"/>
                  <a:gd name="connsiteY297" fmla="*/ 865442 h 1424940"/>
                  <a:gd name="connsiteX298" fmla="*/ 4909756 w 6095524"/>
                  <a:gd name="connsiteY298" fmla="*/ 858964 h 1424940"/>
                  <a:gd name="connsiteX299" fmla="*/ 4928521 w 6095524"/>
                  <a:gd name="connsiteY299" fmla="*/ 842391 h 1424940"/>
                  <a:gd name="connsiteX300" fmla="*/ 4945857 w 6095524"/>
                  <a:gd name="connsiteY300" fmla="*/ 795623 h 1424940"/>
                  <a:gd name="connsiteX301" fmla="*/ 4966145 w 6095524"/>
                  <a:gd name="connsiteY301" fmla="*/ 774287 h 1424940"/>
                  <a:gd name="connsiteX302" fmla="*/ 4980909 w 6095524"/>
                  <a:gd name="connsiteY302" fmla="*/ 761333 h 1424940"/>
                  <a:gd name="connsiteX303" fmla="*/ 4993862 w 6095524"/>
                  <a:gd name="connsiteY303" fmla="*/ 741712 h 1424940"/>
                  <a:gd name="connsiteX304" fmla="*/ 5006816 w 6095524"/>
                  <a:gd name="connsiteY304" fmla="*/ 694754 h 1424940"/>
                  <a:gd name="connsiteX305" fmla="*/ 5026724 w 6095524"/>
                  <a:gd name="connsiteY305" fmla="*/ 653129 h 1424940"/>
                  <a:gd name="connsiteX306" fmla="*/ 5062538 w 6095524"/>
                  <a:gd name="connsiteY306" fmla="*/ 630079 h 1424940"/>
                  <a:gd name="connsiteX307" fmla="*/ 5084731 w 6095524"/>
                  <a:gd name="connsiteY307" fmla="*/ 617982 h 1424940"/>
                  <a:gd name="connsiteX308" fmla="*/ 5172647 w 6095524"/>
                  <a:gd name="connsiteY308" fmla="*/ 630174 h 1424940"/>
                  <a:gd name="connsiteX309" fmla="*/ 5232654 w 6095524"/>
                  <a:gd name="connsiteY309" fmla="*/ 642080 h 1424940"/>
                  <a:gd name="connsiteX310" fmla="*/ 5252371 w 6095524"/>
                  <a:gd name="connsiteY310" fmla="*/ 637508 h 1424940"/>
                  <a:gd name="connsiteX311" fmla="*/ 5308092 w 6095524"/>
                  <a:gd name="connsiteY311" fmla="*/ 598646 h 1424940"/>
                  <a:gd name="connsiteX312" fmla="*/ 5363147 w 6095524"/>
                  <a:gd name="connsiteY312" fmla="*/ 581311 h 1424940"/>
                  <a:gd name="connsiteX313" fmla="*/ 5404580 w 6095524"/>
                  <a:gd name="connsiteY313" fmla="*/ 576358 h 1424940"/>
                  <a:gd name="connsiteX314" fmla="*/ 5440203 w 6095524"/>
                  <a:gd name="connsiteY314" fmla="*/ 572548 h 1424940"/>
                  <a:gd name="connsiteX315" fmla="*/ 5482971 w 6095524"/>
                  <a:gd name="connsiteY315" fmla="*/ 561880 h 1424940"/>
                  <a:gd name="connsiteX316" fmla="*/ 5507165 w 6095524"/>
                  <a:gd name="connsiteY316" fmla="*/ 550259 h 1424940"/>
                  <a:gd name="connsiteX317" fmla="*/ 5545645 w 6095524"/>
                  <a:gd name="connsiteY317" fmla="*/ 533591 h 1424940"/>
                  <a:gd name="connsiteX318" fmla="*/ 5585079 w 6095524"/>
                  <a:gd name="connsiteY318" fmla="*/ 511969 h 1424940"/>
                  <a:gd name="connsiteX319" fmla="*/ 5615368 w 6095524"/>
                  <a:gd name="connsiteY319" fmla="*/ 481679 h 1424940"/>
                  <a:gd name="connsiteX320" fmla="*/ 5631656 w 6095524"/>
                  <a:gd name="connsiteY320" fmla="*/ 456152 h 1424940"/>
                  <a:gd name="connsiteX321" fmla="*/ 5679377 w 6095524"/>
                  <a:gd name="connsiteY321" fmla="*/ 419576 h 1424940"/>
                  <a:gd name="connsiteX322" fmla="*/ 5722525 w 6095524"/>
                  <a:gd name="connsiteY322" fmla="*/ 350615 h 1424940"/>
                  <a:gd name="connsiteX323" fmla="*/ 5749576 w 6095524"/>
                  <a:gd name="connsiteY323" fmla="*/ 321945 h 1424940"/>
                  <a:gd name="connsiteX324" fmla="*/ 5764911 w 6095524"/>
                  <a:gd name="connsiteY324" fmla="*/ 313849 h 1424940"/>
                  <a:gd name="connsiteX325" fmla="*/ 5791009 w 6095524"/>
                  <a:gd name="connsiteY325" fmla="*/ 293942 h 1424940"/>
                  <a:gd name="connsiteX326" fmla="*/ 5806440 w 6095524"/>
                  <a:gd name="connsiteY326" fmla="*/ 279178 h 1424940"/>
                  <a:gd name="connsiteX327" fmla="*/ 5848636 w 6095524"/>
                  <a:gd name="connsiteY327" fmla="*/ 224885 h 1424940"/>
                  <a:gd name="connsiteX328" fmla="*/ 5861590 w 6095524"/>
                  <a:gd name="connsiteY328" fmla="*/ 208788 h 1424940"/>
                  <a:gd name="connsiteX329" fmla="*/ 5888355 w 6095524"/>
                  <a:gd name="connsiteY329" fmla="*/ 181166 h 1424940"/>
                  <a:gd name="connsiteX330" fmla="*/ 5900071 w 6095524"/>
                  <a:gd name="connsiteY330" fmla="*/ 172784 h 1424940"/>
                  <a:gd name="connsiteX331" fmla="*/ 5920740 w 6095524"/>
                  <a:gd name="connsiteY331" fmla="*/ 150305 h 1424940"/>
                  <a:gd name="connsiteX332" fmla="*/ 5969985 w 6095524"/>
                  <a:gd name="connsiteY332" fmla="*/ 91345 h 1424940"/>
                  <a:gd name="connsiteX333" fmla="*/ 5991130 w 6095524"/>
                  <a:gd name="connsiteY333" fmla="*/ 58293 h 1424940"/>
                  <a:gd name="connsiteX334" fmla="*/ 6033325 w 6095524"/>
                  <a:gd name="connsiteY334" fmla="*/ 33909 h 1424940"/>
                  <a:gd name="connsiteX335" fmla="*/ 6054376 w 6095524"/>
                  <a:gd name="connsiteY335" fmla="*/ 20955 h 1424940"/>
                  <a:gd name="connsiteX336" fmla="*/ 6095524 w 6095524"/>
                  <a:gd name="connsiteY336" fmla="*/ 0 h 1424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</a:cxnLst>
                <a:rect l="l" t="t" r="r" b="b"/>
                <a:pathLst>
                  <a:path w="6095524" h="1424940">
                    <a:moveTo>
                      <a:pt x="6095524" y="0"/>
                    </a:moveTo>
                    <a:cubicBezTo>
                      <a:pt x="6095524" y="7811"/>
                      <a:pt x="6095524" y="12573"/>
                      <a:pt x="6095524" y="17431"/>
                    </a:cubicBezTo>
                    <a:lnTo>
                      <a:pt x="6095524" y="216290"/>
                    </a:lnTo>
                    <a:lnTo>
                      <a:pt x="6079998" y="230600"/>
                    </a:lnTo>
                    <a:cubicBezTo>
                      <a:pt x="6058567" y="241363"/>
                      <a:pt x="6035706" y="251079"/>
                      <a:pt x="6012751" y="260699"/>
                    </a:cubicBezTo>
                    <a:cubicBezTo>
                      <a:pt x="6006084" y="263462"/>
                      <a:pt x="5998749" y="264986"/>
                      <a:pt x="5992749" y="268700"/>
                    </a:cubicBezTo>
                    <a:cubicBezTo>
                      <a:pt x="5965126" y="285655"/>
                      <a:pt x="5938361" y="303943"/>
                      <a:pt x="5910358" y="320231"/>
                    </a:cubicBezTo>
                    <a:cubicBezTo>
                      <a:pt x="5881497" y="337090"/>
                      <a:pt x="5855684" y="356997"/>
                      <a:pt x="5835777" y="383953"/>
                    </a:cubicBezTo>
                    <a:cubicBezTo>
                      <a:pt x="5817298" y="409004"/>
                      <a:pt x="5799391" y="434435"/>
                      <a:pt x="5781008" y="459581"/>
                    </a:cubicBezTo>
                    <a:cubicBezTo>
                      <a:pt x="5776341" y="465963"/>
                      <a:pt x="5772054" y="473488"/>
                      <a:pt x="5765673" y="477584"/>
                    </a:cubicBezTo>
                    <a:cubicBezTo>
                      <a:pt x="5752433" y="486156"/>
                      <a:pt x="5737955" y="493109"/>
                      <a:pt x="5723763" y="500158"/>
                    </a:cubicBezTo>
                    <a:cubicBezTo>
                      <a:pt x="5711571" y="506159"/>
                      <a:pt x="5698617" y="510635"/>
                      <a:pt x="5686711" y="517112"/>
                    </a:cubicBezTo>
                    <a:cubicBezTo>
                      <a:pt x="5677186" y="522256"/>
                      <a:pt x="5668708" y="529400"/>
                      <a:pt x="5659850" y="535877"/>
                    </a:cubicBezTo>
                    <a:cubicBezTo>
                      <a:pt x="5652135" y="541496"/>
                      <a:pt x="5643658" y="546354"/>
                      <a:pt x="5637181" y="553117"/>
                    </a:cubicBezTo>
                    <a:cubicBezTo>
                      <a:pt x="5621369" y="569500"/>
                      <a:pt x="5605462" y="585597"/>
                      <a:pt x="5585841" y="597694"/>
                    </a:cubicBezTo>
                    <a:cubicBezTo>
                      <a:pt x="5566505" y="609695"/>
                      <a:pt x="5548217" y="623126"/>
                      <a:pt x="5528977" y="635318"/>
                    </a:cubicBezTo>
                    <a:cubicBezTo>
                      <a:pt x="5510117" y="647224"/>
                      <a:pt x="5493067" y="660273"/>
                      <a:pt x="5483256" y="681419"/>
                    </a:cubicBezTo>
                    <a:cubicBezTo>
                      <a:pt x="5478875" y="690753"/>
                      <a:pt x="5472684" y="700945"/>
                      <a:pt x="5464397" y="706374"/>
                    </a:cubicBezTo>
                    <a:cubicBezTo>
                      <a:pt x="5452586" y="714089"/>
                      <a:pt x="5437632" y="716852"/>
                      <a:pt x="5424773" y="723424"/>
                    </a:cubicBezTo>
                    <a:cubicBezTo>
                      <a:pt x="5409628" y="731139"/>
                      <a:pt x="5392103" y="737807"/>
                      <a:pt x="5381815" y="750094"/>
                    </a:cubicBezTo>
                    <a:cubicBezTo>
                      <a:pt x="5372671" y="761048"/>
                      <a:pt x="5363432" y="769620"/>
                      <a:pt x="5351335" y="776573"/>
                    </a:cubicBezTo>
                    <a:cubicBezTo>
                      <a:pt x="5342858" y="781431"/>
                      <a:pt x="5336572" y="790289"/>
                      <a:pt x="5327809" y="794290"/>
                    </a:cubicBezTo>
                    <a:cubicBezTo>
                      <a:pt x="5316284" y="799624"/>
                      <a:pt x="5304663" y="803815"/>
                      <a:pt x="5294566" y="812102"/>
                    </a:cubicBezTo>
                    <a:cubicBezTo>
                      <a:pt x="5284089" y="820674"/>
                      <a:pt x="5272183" y="827437"/>
                      <a:pt x="5261229" y="835438"/>
                    </a:cubicBezTo>
                    <a:cubicBezTo>
                      <a:pt x="5255419" y="839724"/>
                      <a:pt x="5250656" y="845344"/>
                      <a:pt x="5245037" y="849821"/>
                    </a:cubicBezTo>
                    <a:cubicBezTo>
                      <a:pt x="5234750" y="858012"/>
                      <a:pt x="5224272" y="866013"/>
                      <a:pt x="5213699" y="873728"/>
                    </a:cubicBezTo>
                    <a:cubicBezTo>
                      <a:pt x="5203127" y="881444"/>
                      <a:pt x="5193030" y="890397"/>
                      <a:pt x="5181409" y="896017"/>
                    </a:cubicBezTo>
                    <a:cubicBezTo>
                      <a:pt x="5161598" y="905542"/>
                      <a:pt x="5139976" y="911257"/>
                      <a:pt x="5120735" y="921544"/>
                    </a:cubicBezTo>
                    <a:cubicBezTo>
                      <a:pt x="5101209" y="932021"/>
                      <a:pt x="5082826" y="945166"/>
                      <a:pt x="5065490" y="959072"/>
                    </a:cubicBezTo>
                    <a:cubicBezTo>
                      <a:pt x="5051774" y="970026"/>
                      <a:pt x="5038916" y="980885"/>
                      <a:pt x="5021675" y="986504"/>
                    </a:cubicBezTo>
                    <a:cubicBezTo>
                      <a:pt x="5012055" y="989648"/>
                      <a:pt x="5001959" y="996506"/>
                      <a:pt x="4996148" y="1004507"/>
                    </a:cubicBezTo>
                    <a:cubicBezTo>
                      <a:pt x="4983575" y="1021937"/>
                      <a:pt x="4967478" y="1034225"/>
                      <a:pt x="4949285" y="1044702"/>
                    </a:cubicBezTo>
                    <a:cubicBezTo>
                      <a:pt x="4924996" y="1058799"/>
                      <a:pt x="4900993" y="1073182"/>
                      <a:pt x="4876609" y="1086993"/>
                    </a:cubicBezTo>
                    <a:cubicBezTo>
                      <a:pt x="4862227" y="1095185"/>
                      <a:pt x="4847940" y="1103852"/>
                      <a:pt x="4832699" y="1109853"/>
                    </a:cubicBezTo>
                    <a:cubicBezTo>
                      <a:pt x="4801553" y="1122236"/>
                      <a:pt x="4769644" y="1132808"/>
                      <a:pt x="4738211" y="1144334"/>
                    </a:cubicBezTo>
                    <a:cubicBezTo>
                      <a:pt x="4727924" y="1148048"/>
                      <a:pt x="4718209" y="1153382"/>
                      <a:pt x="4707731" y="1156621"/>
                    </a:cubicBezTo>
                    <a:cubicBezTo>
                      <a:pt x="4696396" y="1160145"/>
                      <a:pt x="4684205" y="1161193"/>
                      <a:pt x="4672870" y="1164717"/>
                    </a:cubicBezTo>
                    <a:cubicBezTo>
                      <a:pt x="4654010" y="1170527"/>
                      <a:pt x="4635722" y="1177957"/>
                      <a:pt x="4616863" y="1183862"/>
                    </a:cubicBezTo>
                    <a:cubicBezTo>
                      <a:pt x="4580477" y="1195197"/>
                      <a:pt x="4543996" y="1206056"/>
                      <a:pt x="4507516" y="1216819"/>
                    </a:cubicBezTo>
                    <a:cubicBezTo>
                      <a:pt x="4499706" y="1219105"/>
                      <a:pt x="4491228" y="1219391"/>
                      <a:pt x="4483513" y="1221867"/>
                    </a:cubicBezTo>
                    <a:cubicBezTo>
                      <a:pt x="4463034" y="1228535"/>
                      <a:pt x="4442650" y="1235773"/>
                      <a:pt x="4422362" y="1243108"/>
                    </a:cubicBezTo>
                    <a:cubicBezTo>
                      <a:pt x="4410075" y="1247585"/>
                      <a:pt x="4398073" y="1253109"/>
                      <a:pt x="4385691" y="1257395"/>
                    </a:cubicBezTo>
                    <a:cubicBezTo>
                      <a:pt x="4375785" y="1260824"/>
                      <a:pt x="4365593" y="1263491"/>
                      <a:pt x="4355306" y="1265587"/>
                    </a:cubicBezTo>
                    <a:cubicBezTo>
                      <a:pt x="4346448" y="1267397"/>
                      <a:pt x="4337209" y="1267206"/>
                      <a:pt x="4328446" y="1269397"/>
                    </a:cubicBezTo>
                    <a:cubicBezTo>
                      <a:pt x="4304728" y="1275302"/>
                      <a:pt x="4281297" y="1281970"/>
                      <a:pt x="4257770" y="1288256"/>
                    </a:cubicBezTo>
                    <a:cubicBezTo>
                      <a:pt x="4248341" y="1290733"/>
                      <a:pt x="4238720" y="1292543"/>
                      <a:pt x="4229576" y="1295686"/>
                    </a:cubicBezTo>
                    <a:cubicBezTo>
                      <a:pt x="4205097" y="1303973"/>
                      <a:pt x="4180999" y="1313402"/>
                      <a:pt x="4156424" y="1321213"/>
                    </a:cubicBezTo>
                    <a:cubicBezTo>
                      <a:pt x="4136041" y="1327690"/>
                      <a:pt x="4115086" y="1332357"/>
                      <a:pt x="4094416" y="1338072"/>
                    </a:cubicBezTo>
                    <a:cubicBezTo>
                      <a:pt x="4085653" y="1340549"/>
                      <a:pt x="4077271" y="1344073"/>
                      <a:pt x="4068509" y="1346168"/>
                    </a:cubicBezTo>
                    <a:cubicBezTo>
                      <a:pt x="4048887" y="1350931"/>
                      <a:pt x="4028980" y="1354931"/>
                      <a:pt x="4009263" y="1359694"/>
                    </a:cubicBezTo>
                    <a:cubicBezTo>
                      <a:pt x="3998023" y="1362456"/>
                      <a:pt x="3987165" y="1367409"/>
                      <a:pt x="3975735" y="1369219"/>
                    </a:cubicBezTo>
                    <a:cubicBezTo>
                      <a:pt x="3948589" y="1373505"/>
                      <a:pt x="3921252" y="1376553"/>
                      <a:pt x="3893915" y="1379982"/>
                    </a:cubicBezTo>
                    <a:cubicBezTo>
                      <a:pt x="3865722" y="1383506"/>
                      <a:pt x="3837623" y="1387221"/>
                      <a:pt x="3809428" y="1390364"/>
                    </a:cubicBezTo>
                    <a:cubicBezTo>
                      <a:pt x="3793998" y="1391984"/>
                      <a:pt x="3778472" y="1392269"/>
                      <a:pt x="3763042" y="1393793"/>
                    </a:cubicBezTo>
                    <a:cubicBezTo>
                      <a:pt x="3749516" y="1395127"/>
                      <a:pt x="3736086" y="1397603"/>
                      <a:pt x="3722561" y="1399223"/>
                    </a:cubicBezTo>
                    <a:cubicBezTo>
                      <a:pt x="3710845" y="1400556"/>
                      <a:pt x="3699034" y="1401318"/>
                      <a:pt x="3687318" y="1402652"/>
                    </a:cubicBezTo>
                    <a:cubicBezTo>
                      <a:pt x="3668554" y="1404842"/>
                      <a:pt x="3649885" y="1407319"/>
                      <a:pt x="3631216" y="1409605"/>
                    </a:cubicBezTo>
                    <a:cubicBezTo>
                      <a:pt x="3623406" y="1410462"/>
                      <a:pt x="3615214" y="1412843"/>
                      <a:pt x="3607880" y="1411415"/>
                    </a:cubicBezTo>
                    <a:cubicBezTo>
                      <a:pt x="3589401" y="1407795"/>
                      <a:pt x="3571208" y="1408843"/>
                      <a:pt x="3552825" y="1411319"/>
                    </a:cubicBezTo>
                    <a:cubicBezTo>
                      <a:pt x="3546539" y="1412177"/>
                      <a:pt x="3539776" y="1411986"/>
                      <a:pt x="3533680" y="1410367"/>
                    </a:cubicBezTo>
                    <a:cubicBezTo>
                      <a:pt x="3521202" y="1407128"/>
                      <a:pt x="3509106" y="1402556"/>
                      <a:pt x="3496818" y="1398556"/>
                    </a:cubicBezTo>
                    <a:cubicBezTo>
                      <a:pt x="3495484" y="1398080"/>
                      <a:pt x="3493865" y="1397984"/>
                      <a:pt x="3492437" y="1397699"/>
                    </a:cubicBezTo>
                    <a:cubicBezTo>
                      <a:pt x="3484340" y="1396079"/>
                      <a:pt x="3476340" y="1394460"/>
                      <a:pt x="3468243" y="1393031"/>
                    </a:cubicBezTo>
                    <a:cubicBezTo>
                      <a:pt x="3463862" y="1392269"/>
                      <a:pt x="3459385" y="1392174"/>
                      <a:pt x="3455003" y="1391507"/>
                    </a:cubicBezTo>
                    <a:cubicBezTo>
                      <a:pt x="3438049" y="1388840"/>
                      <a:pt x="3419380" y="1393317"/>
                      <a:pt x="3404711" y="1381792"/>
                    </a:cubicBezTo>
                    <a:cubicBezTo>
                      <a:pt x="3395186" y="1374362"/>
                      <a:pt x="3385947" y="1376077"/>
                      <a:pt x="3375756" y="1377220"/>
                    </a:cubicBezTo>
                    <a:cubicBezTo>
                      <a:pt x="3368040" y="1378077"/>
                      <a:pt x="3360134" y="1377791"/>
                      <a:pt x="3352324" y="1377887"/>
                    </a:cubicBezTo>
                    <a:cubicBezTo>
                      <a:pt x="3338608" y="1378172"/>
                      <a:pt x="3324892" y="1378268"/>
                      <a:pt x="3311176" y="1378744"/>
                    </a:cubicBezTo>
                    <a:cubicBezTo>
                      <a:pt x="3306794" y="1378934"/>
                      <a:pt x="3302318" y="1381316"/>
                      <a:pt x="3298031" y="1380935"/>
                    </a:cubicBezTo>
                    <a:cubicBezTo>
                      <a:pt x="3278219" y="1379125"/>
                      <a:pt x="3258407" y="1376267"/>
                      <a:pt x="3238595" y="1374648"/>
                    </a:cubicBezTo>
                    <a:cubicBezTo>
                      <a:pt x="3227356" y="1373696"/>
                      <a:pt x="3215830" y="1375505"/>
                      <a:pt x="3204686" y="1374172"/>
                    </a:cubicBezTo>
                    <a:cubicBezTo>
                      <a:pt x="3191828" y="1372648"/>
                      <a:pt x="3179255" y="1368743"/>
                      <a:pt x="3166491" y="1366361"/>
                    </a:cubicBezTo>
                    <a:cubicBezTo>
                      <a:pt x="3162967" y="1365695"/>
                      <a:pt x="3159062" y="1366552"/>
                      <a:pt x="3155347" y="1366742"/>
                    </a:cubicBezTo>
                    <a:cubicBezTo>
                      <a:pt x="3151156" y="1366933"/>
                      <a:pt x="3147060" y="1367314"/>
                      <a:pt x="3142869" y="1367409"/>
                    </a:cubicBezTo>
                    <a:cubicBezTo>
                      <a:pt x="3130105" y="1367600"/>
                      <a:pt x="3117342" y="1367314"/>
                      <a:pt x="3104578" y="1367981"/>
                    </a:cubicBezTo>
                    <a:cubicBezTo>
                      <a:pt x="3096768" y="1368362"/>
                      <a:pt x="3088577" y="1372267"/>
                      <a:pt x="3081337" y="1370838"/>
                    </a:cubicBezTo>
                    <a:cubicBezTo>
                      <a:pt x="3066574" y="1368076"/>
                      <a:pt x="3051810" y="1374267"/>
                      <a:pt x="3037047" y="1369124"/>
                    </a:cubicBezTo>
                    <a:cubicBezTo>
                      <a:pt x="3032474" y="1367600"/>
                      <a:pt x="3026188" y="1371410"/>
                      <a:pt x="3020663" y="1371600"/>
                    </a:cubicBezTo>
                    <a:cubicBezTo>
                      <a:pt x="3006852" y="1372076"/>
                      <a:pt x="2993041" y="1371981"/>
                      <a:pt x="2979230" y="1371886"/>
                    </a:cubicBezTo>
                    <a:cubicBezTo>
                      <a:pt x="2966847" y="1371791"/>
                      <a:pt x="2953988" y="1373124"/>
                      <a:pt x="2942082" y="1370457"/>
                    </a:cubicBezTo>
                    <a:cubicBezTo>
                      <a:pt x="2929604" y="1367600"/>
                      <a:pt x="2918365" y="1367981"/>
                      <a:pt x="2906268" y="1371219"/>
                    </a:cubicBezTo>
                    <a:cubicBezTo>
                      <a:pt x="2897981" y="1373410"/>
                      <a:pt x="2889218" y="1373696"/>
                      <a:pt x="2880646" y="1374362"/>
                    </a:cubicBezTo>
                    <a:cubicBezTo>
                      <a:pt x="2871407" y="1375124"/>
                      <a:pt x="2861215" y="1373124"/>
                      <a:pt x="2852833" y="1376267"/>
                    </a:cubicBezTo>
                    <a:cubicBezTo>
                      <a:pt x="2827877" y="1385602"/>
                      <a:pt x="2802255" y="1387602"/>
                      <a:pt x="2776157" y="1387602"/>
                    </a:cubicBezTo>
                    <a:cubicBezTo>
                      <a:pt x="2771394" y="1387602"/>
                      <a:pt x="2766536" y="1386269"/>
                      <a:pt x="2761965" y="1384840"/>
                    </a:cubicBezTo>
                    <a:cubicBezTo>
                      <a:pt x="2735294" y="1376267"/>
                      <a:pt x="2708529" y="1377029"/>
                      <a:pt x="2681383" y="1382268"/>
                    </a:cubicBezTo>
                    <a:cubicBezTo>
                      <a:pt x="2675763" y="1383411"/>
                      <a:pt x="2669477" y="1383602"/>
                      <a:pt x="2663857" y="1382459"/>
                    </a:cubicBezTo>
                    <a:cubicBezTo>
                      <a:pt x="2648045" y="1379125"/>
                      <a:pt x="2632710" y="1373600"/>
                      <a:pt x="2616803" y="1371219"/>
                    </a:cubicBezTo>
                    <a:cubicBezTo>
                      <a:pt x="2590515" y="1367314"/>
                      <a:pt x="2567750" y="1380458"/>
                      <a:pt x="2544223" y="1389031"/>
                    </a:cubicBezTo>
                    <a:cubicBezTo>
                      <a:pt x="2521839" y="1397127"/>
                      <a:pt x="2502789" y="1415415"/>
                      <a:pt x="2476309" y="1411319"/>
                    </a:cubicBezTo>
                    <a:cubicBezTo>
                      <a:pt x="2473643" y="1410938"/>
                      <a:pt x="2470690" y="1413510"/>
                      <a:pt x="2467737" y="1414177"/>
                    </a:cubicBezTo>
                    <a:cubicBezTo>
                      <a:pt x="2459641" y="1415987"/>
                      <a:pt x="2451545" y="1418177"/>
                      <a:pt x="2443353" y="1419035"/>
                    </a:cubicBezTo>
                    <a:cubicBezTo>
                      <a:pt x="2433352" y="1420178"/>
                      <a:pt x="2423160" y="1419797"/>
                      <a:pt x="2413159" y="1420749"/>
                    </a:cubicBezTo>
                    <a:cubicBezTo>
                      <a:pt x="2400300" y="1421892"/>
                      <a:pt x="2387632" y="1424940"/>
                      <a:pt x="2374868" y="1424940"/>
                    </a:cubicBezTo>
                    <a:cubicBezTo>
                      <a:pt x="2364581" y="1424940"/>
                      <a:pt x="2354389" y="1421416"/>
                      <a:pt x="2344198" y="1419701"/>
                    </a:cubicBezTo>
                    <a:cubicBezTo>
                      <a:pt x="2329815" y="1417320"/>
                      <a:pt x="2314003" y="1417987"/>
                      <a:pt x="2301335" y="1411891"/>
                    </a:cubicBezTo>
                    <a:cubicBezTo>
                      <a:pt x="2287810" y="1405414"/>
                      <a:pt x="2274951" y="1402461"/>
                      <a:pt x="2260949" y="1404461"/>
                    </a:cubicBezTo>
                    <a:cubicBezTo>
                      <a:pt x="2256282" y="1405128"/>
                      <a:pt x="2250281" y="1409129"/>
                      <a:pt x="2248186" y="1413224"/>
                    </a:cubicBezTo>
                    <a:cubicBezTo>
                      <a:pt x="2243518" y="1422368"/>
                      <a:pt x="2237137" y="1423988"/>
                      <a:pt x="2228469" y="1420844"/>
                    </a:cubicBezTo>
                    <a:cubicBezTo>
                      <a:pt x="2220944" y="1418177"/>
                      <a:pt x="2211705" y="1416844"/>
                      <a:pt x="2206562" y="1411700"/>
                    </a:cubicBezTo>
                    <a:cubicBezTo>
                      <a:pt x="2191988" y="1397127"/>
                      <a:pt x="2173414" y="1396651"/>
                      <a:pt x="2155317" y="1392746"/>
                    </a:cubicBezTo>
                    <a:cubicBezTo>
                      <a:pt x="2144269" y="1390364"/>
                      <a:pt x="2133981" y="1390269"/>
                      <a:pt x="2122932" y="1391888"/>
                    </a:cubicBezTo>
                    <a:cubicBezTo>
                      <a:pt x="2098930" y="1395508"/>
                      <a:pt x="2075593" y="1390364"/>
                      <a:pt x="2052542" y="1383792"/>
                    </a:cubicBezTo>
                    <a:cubicBezTo>
                      <a:pt x="2037302" y="1379411"/>
                      <a:pt x="2021681" y="1376744"/>
                      <a:pt x="2006537" y="1372267"/>
                    </a:cubicBezTo>
                    <a:cubicBezTo>
                      <a:pt x="1995202" y="1368838"/>
                      <a:pt x="1983868" y="1364742"/>
                      <a:pt x="1973486" y="1359218"/>
                    </a:cubicBezTo>
                    <a:cubicBezTo>
                      <a:pt x="1958435" y="1351121"/>
                      <a:pt x="1945292" y="1338929"/>
                      <a:pt x="1926146" y="1342168"/>
                    </a:cubicBezTo>
                    <a:cubicBezTo>
                      <a:pt x="1909286" y="1345025"/>
                      <a:pt x="1894047" y="1339025"/>
                      <a:pt x="1878616" y="1333310"/>
                    </a:cubicBezTo>
                    <a:cubicBezTo>
                      <a:pt x="1867281" y="1329119"/>
                      <a:pt x="1855948" y="1324832"/>
                      <a:pt x="1844231" y="1322165"/>
                    </a:cubicBezTo>
                    <a:cubicBezTo>
                      <a:pt x="1830324" y="1319022"/>
                      <a:pt x="1814608" y="1320356"/>
                      <a:pt x="1802225" y="1314545"/>
                    </a:cubicBezTo>
                    <a:cubicBezTo>
                      <a:pt x="1789271" y="1308449"/>
                      <a:pt x="1778509" y="1312545"/>
                      <a:pt x="1766983" y="1314260"/>
                    </a:cubicBezTo>
                    <a:cubicBezTo>
                      <a:pt x="1748600" y="1316927"/>
                      <a:pt x="1730311" y="1321880"/>
                      <a:pt x="1711738" y="1315593"/>
                    </a:cubicBezTo>
                    <a:cubicBezTo>
                      <a:pt x="1689164" y="1307973"/>
                      <a:pt x="1666780" y="1299782"/>
                      <a:pt x="1644111" y="1292543"/>
                    </a:cubicBezTo>
                    <a:cubicBezTo>
                      <a:pt x="1635347" y="1289780"/>
                      <a:pt x="1625919" y="1288637"/>
                      <a:pt x="1616774" y="1287399"/>
                    </a:cubicBezTo>
                    <a:cubicBezTo>
                      <a:pt x="1608107" y="1286351"/>
                      <a:pt x="1597725" y="1289018"/>
                      <a:pt x="1591056" y="1285018"/>
                    </a:cubicBezTo>
                    <a:cubicBezTo>
                      <a:pt x="1573911" y="1274731"/>
                      <a:pt x="1556291" y="1269683"/>
                      <a:pt x="1536478" y="1269683"/>
                    </a:cubicBezTo>
                    <a:cubicBezTo>
                      <a:pt x="1529048" y="1269683"/>
                      <a:pt x="1521809" y="1265396"/>
                      <a:pt x="1514285" y="1264634"/>
                    </a:cubicBezTo>
                    <a:cubicBezTo>
                      <a:pt x="1503997" y="1263682"/>
                      <a:pt x="1492186" y="1261110"/>
                      <a:pt x="1483233" y="1264730"/>
                    </a:cubicBezTo>
                    <a:cubicBezTo>
                      <a:pt x="1462183" y="1273302"/>
                      <a:pt x="1445134" y="1266158"/>
                      <a:pt x="1426750" y="1257681"/>
                    </a:cubicBezTo>
                    <a:cubicBezTo>
                      <a:pt x="1408652" y="1249299"/>
                      <a:pt x="1389602" y="1242632"/>
                      <a:pt x="1370362" y="1237107"/>
                    </a:cubicBezTo>
                    <a:cubicBezTo>
                      <a:pt x="1363123" y="1235107"/>
                      <a:pt x="1354456" y="1238441"/>
                      <a:pt x="1346454" y="1239107"/>
                    </a:cubicBezTo>
                    <a:cubicBezTo>
                      <a:pt x="1343596" y="1239298"/>
                      <a:pt x="1340453" y="1239584"/>
                      <a:pt x="1337882" y="1238631"/>
                    </a:cubicBezTo>
                    <a:cubicBezTo>
                      <a:pt x="1313022" y="1229487"/>
                      <a:pt x="1287780" y="1222534"/>
                      <a:pt x="1260825" y="1227296"/>
                    </a:cubicBezTo>
                    <a:cubicBezTo>
                      <a:pt x="1258349" y="1227773"/>
                      <a:pt x="1255586" y="1226725"/>
                      <a:pt x="1253109" y="1226058"/>
                    </a:cubicBezTo>
                    <a:cubicBezTo>
                      <a:pt x="1241012" y="1222629"/>
                      <a:pt x="1229201" y="1217200"/>
                      <a:pt x="1216915" y="1215962"/>
                    </a:cubicBezTo>
                    <a:cubicBezTo>
                      <a:pt x="1186625" y="1212914"/>
                      <a:pt x="1156146" y="1211675"/>
                      <a:pt x="1125664" y="1209675"/>
                    </a:cubicBezTo>
                    <a:cubicBezTo>
                      <a:pt x="1123759" y="1209580"/>
                      <a:pt x="1121759" y="1209580"/>
                      <a:pt x="1120045" y="1208913"/>
                    </a:cubicBezTo>
                    <a:cubicBezTo>
                      <a:pt x="1108805" y="1204817"/>
                      <a:pt x="1098995" y="1206151"/>
                      <a:pt x="1089469" y="1213961"/>
                    </a:cubicBezTo>
                    <a:cubicBezTo>
                      <a:pt x="1085278" y="1217390"/>
                      <a:pt x="1079563" y="1219200"/>
                      <a:pt x="1074325" y="1221105"/>
                    </a:cubicBezTo>
                    <a:cubicBezTo>
                      <a:pt x="1066609" y="1223963"/>
                      <a:pt x="1058704" y="1226725"/>
                      <a:pt x="1050703" y="1228535"/>
                    </a:cubicBezTo>
                    <a:cubicBezTo>
                      <a:pt x="1042797" y="1230249"/>
                      <a:pt x="1034320" y="1232630"/>
                      <a:pt x="1026700" y="1231297"/>
                    </a:cubicBezTo>
                    <a:cubicBezTo>
                      <a:pt x="1012984" y="1228916"/>
                      <a:pt x="999934" y="1223582"/>
                      <a:pt x="986409" y="1220057"/>
                    </a:cubicBezTo>
                    <a:cubicBezTo>
                      <a:pt x="981742" y="1218819"/>
                      <a:pt x="976598" y="1219010"/>
                      <a:pt x="971741" y="1218914"/>
                    </a:cubicBezTo>
                    <a:cubicBezTo>
                      <a:pt x="960596" y="1218629"/>
                      <a:pt x="949166" y="1221391"/>
                      <a:pt x="939070" y="1213485"/>
                    </a:cubicBezTo>
                    <a:cubicBezTo>
                      <a:pt x="929736" y="1206056"/>
                      <a:pt x="920305" y="1208246"/>
                      <a:pt x="910495" y="1213866"/>
                    </a:cubicBezTo>
                    <a:cubicBezTo>
                      <a:pt x="903446" y="1217867"/>
                      <a:pt x="895446" y="1221010"/>
                      <a:pt x="887540" y="1222534"/>
                    </a:cubicBezTo>
                    <a:cubicBezTo>
                      <a:pt x="876681" y="1224629"/>
                      <a:pt x="865918" y="1225487"/>
                      <a:pt x="854202" y="1224248"/>
                    </a:cubicBezTo>
                    <a:cubicBezTo>
                      <a:pt x="845915" y="1223391"/>
                      <a:pt x="839152" y="1223010"/>
                      <a:pt x="832675" y="1217962"/>
                    </a:cubicBezTo>
                    <a:cubicBezTo>
                      <a:pt x="831628" y="1217200"/>
                      <a:pt x="829723" y="1217009"/>
                      <a:pt x="828294" y="1217105"/>
                    </a:cubicBezTo>
                    <a:cubicBezTo>
                      <a:pt x="809530" y="1218724"/>
                      <a:pt x="790956" y="1217867"/>
                      <a:pt x="772001" y="1216723"/>
                    </a:cubicBezTo>
                    <a:cubicBezTo>
                      <a:pt x="747904" y="1215200"/>
                      <a:pt x="722566" y="1219676"/>
                      <a:pt x="701707" y="1235678"/>
                    </a:cubicBezTo>
                    <a:cubicBezTo>
                      <a:pt x="698659" y="1238060"/>
                      <a:pt x="694087" y="1239107"/>
                      <a:pt x="690086" y="1239679"/>
                    </a:cubicBezTo>
                    <a:cubicBezTo>
                      <a:pt x="671227" y="1242155"/>
                      <a:pt x="652272" y="1243870"/>
                      <a:pt x="633412" y="1246632"/>
                    </a:cubicBezTo>
                    <a:cubicBezTo>
                      <a:pt x="623125" y="1248156"/>
                      <a:pt x="612362" y="1249490"/>
                      <a:pt x="603028" y="1253681"/>
                    </a:cubicBezTo>
                    <a:cubicBezTo>
                      <a:pt x="593885" y="1257776"/>
                      <a:pt x="586549" y="1262634"/>
                      <a:pt x="581120" y="1254062"/>
                    </a:cubicBezTo>
                    <a:cubicBezTo>
                      <a:pt x="571406" y="1258634"/>
                      <a:pt x="562927" y="1262444"/>
                      <a:pt x="554642" y="1266539"/>
                    </a:cubicBezTo>
                    <a:cubicBezTo>
                      <a:pt x="551593" y="1268063"/>
                      <a:pt x="549021" y="1270540"/>
                      <a:pt x="545973" y="1271969"/>
                    </a:cubicBezTo>
                    <a:cubicBezTo>
                      <a:pt x="542734" y="1273493"/>
                      <a:pt x="539115" y="1274445"/>
                      <a:pt x="535591" y="1275207"/>
                    </a:cubicBezTo>
                    <a:cubicBezTo>
                      <a:pt x="519874" y="1278636"/>
                      <a:pt x="504158" y="1281779"/>
                      <a:pt x="488538" y="1285494"/>
                    </a:cubicBezTo>
                    <a:cubicBezTo>
                      <a:pt x="485489" y="1286256"/>
                      <a:pt x="482917" y="1289304"/>
                      <a:pt x="480155" y="1291304"/>
                    </a:cubicBezTo>
                    <a:cubicBezTo>
                      <a:pt x="478345" y="1292638"/>
                      <a:pt x="476536" y="1294638"/>
                      <a:pt x="474535" y="1294924"/>
                    </a:cubicBezTo>
                    <a:cubicBezTo>
                      <a:pt x="459295" y="1297210"/>
                      <a:pt x="444151" y="1299877"/>
                      <a:pt x="428816" y="1301020"/>
                    </a:cubicBezTo>
                    <a:cubicBezTo>
                      <a:pt x="415957" y="1301972"/>
                      <a:pt x="403574" y="1301687"/>
                      <a:pt x="400241" y="1318260"/>
                    </a:cubicBezTo>
                    <a:cubicBezTo>
                      <a:pt x="399669" y="1321118"/>
                      <a:pt x="395573" y="1324166"/>
                      <a:pt x="392431" y="1325594"/>
                    </a:cubicBezTo>
                    <a:cubicBezTo>
                      <a:pt x="383477" y="1329690"/>
                      <a:pt x="373951" y="1332452"/>
                      <a:pt x="365093" y="1336643"/>
                    </a:cubicBezTo>
                    <a:cubicBezTo>
                      <a:pt x="336042" y="1350645"/>
                      <a:pt x="305658" y="1359503"/>
                      <a:pt x="273177" y="1357884"/>
                    </a:cubicBezTo>
                    <a:cubicBezTo>
                      <a:pt x="263081" y="1357408"/>
                      <a:pt x="253270" y="1352264"/>
                      <a:pt x="246888" y="1350359"/>
                    </a:cubicBezTo>
                    <a:cubicBezTo>
                      <a:pt x="228506" y="1357884"/>
                      <a:pt x="213075" y="1365123"/>
                      <a:pt x="196977" y="1370552"/>
                    </a:cubicBezTo>
                    <a:cubicBezTo>
                      <a:pt x="182785" y="1375410"/>
                      <a:pt x="167926" y="1378458"/>
                      <a:pt x="153352" y="1381982"/>
                    </a:cubicBezTo>
                    <a:cubicBezTo>
                      <a:pt x="148018" y="1383316"/>
                      <a:pt x="142589" y="1384078"/>
                      <a:pt x="137160" y="1384745"/>
                    </a:cubicBezTo>
                    <a:cubicBezTo>
                      <a:pt x="120206" y="1386840"/>
                      <a:pt x="102489" y="1381792"/>
                      <a:pt x="85917" y="1389793"/>
                    </a:cubicBezTo>
                    <a:cubicBezTo>
                      <a:pt x="77248" y="1393984"/>
                      <a:pt x="68675" y="1399032"/>
                      <a:pt x="59532" y="1401223"/>
                    </a:cubicBezTo>
                    <a:cubicBezTo>
                      <a:pt x="49721" y="1403604"/>
                      <a:pt x="40124" y="1407319"/>
                      <a:pt x="30325" y="1409974"/>
                    </a:cubicBezTo>
                    <a:lnTo>
                      <a:pt x="0" y="1412360"/>
                    </a:lnTo>
                    <a:lnTo>
                      <a:pt x="0" y="1058622"/>
                    </a:lnTo>
                    <a:lnTo>
                      <a:pt x="17145" y="1060228"/>
                    </a:lnTo>
                    <a:cubicBezTo>
                      <a:pt x="26480" y="1061561"/>
                      <a:pt x="35528" y="1066133"/>
                      <a:pt x="44672" y="1066324"/>
                    </a:cubicBezTo>
                    <a:cubicBezTo>
                      <a:pt x="59055" y="1066610"/>
                      <a:pt x="71819" y="1068419"/>
                      <a:pt x="84677" y="1076230"/>
                    </a:cubicBezTo>
                    <a:cubicBezTo>
                      <a:pt x="104108" y="1087946"/>
                      <a:pt x="120110" y="1082993"/>
                      <a:pt x="132017" y="1064990"/>
                    </a:cubicBezTo>
                    <a:cubicBezTo>
                      <a:pt x="133255" y="1063181"/>
                      <a:pt x="134874" y="1060799"/>
                      <a:pt x="136779" y="1060323"/>
                    </a:cubicBezTo>
                    <a:cubicBezTo>
                      <a:pt x="153639" y="1056132"/>
                      <a:pt x="170974" y="1048131"/>
                      <a:pt x="187547" y="1049179"/>
                    </a:cubicBezTo>
                    <a:cubicBezTo>
                      <a:pt x="216789" y="1051084"/>
                      <a:pt x="244316" y="1048798"/>
                      <a:pt x="270891" y="1036415"/>
                    </a:cubicBezTo>
                    <a:cubicBezTo>
                      <a:pt x="272510" y="1035653"/>
                      <a:pt x="274987" y="1034891"/>
                      <a:pt x="276320" y="1035558"/>
                    </a:cubicBezTo>
                    <a:cubicBezTo>
                      <a:pt x="292322" y="1043845"/>
                      <a:pt x="309848" y="1050417"/>
                      <a:pt x="323755" y="1061561"/>
                    </a:cubicBezTo>
                    <a:cubicBezTo>
                      <a:pt x="336995" y="1072134"/>
                      <a:pt x="352997" y="1072229"/>
                      <a:pt x="361855" y="1057942"/>
                    </a:cubicBezTo>
                    <a:cubicBezTo>
                      <a:pt x="366236" y="1050893"/>
                      <a:pt x="372332" y="1042702"/>
                      <a:pt x="379571" y="1039939"/>
                    </a:cubicBezTo>
                    <a:cubicBezTo>
                      <a:pt x="395954" y="1033653"/>
                      <a:pt x="413481" y="1030414"/>
                      <a:pt x="430530" y="1025747"/>
                    </a:cubicBezTo>
                    <a:cubicBezTo>
                      <a:pt x="451581" y="1020032"/>
                      <a:pt x="472345" y="1020032"/>
                      <a:pt x="493300" y="1027176"/>
                    </a:cubicBezTo>
                    <a:cubicBezTo>
                      <a:pt x="508064" y="1032224"/>
                      <a:pt x="523113" y="1032224"/>
                      <a:pt x="537782" y="1025366"/>
                    </a:cubicBezTo>
                    <a:cubicBezTo>
                      <a:pt x="545687" y="1021652"/>
                      <a:pt x="553784" y="1017842"/>
                      <a:pt x="562166" y="1015746"/>
                    </a:cubicBezTo>
                    <a:cubicBezTo>
                      <a:pt x="567595" y="1014412"/>
                      <a:pt x="573881" y="1015651"/>
                      <a:pt x="579596" y="1016699"/>
                    </a:cubicBezTo>
                    <a:cubicBezTo>
                      <a:pt x="590645" y="1018794"/>
                      <a:pt x="602075" y="1025176"/>
                      <a:pt x="612362" y="1023557"/>
                    </a:cubicBezTo>
                    <a:cubicBezTo>
                      <a:pt x="647891" y="1017842"/>
                      <a:pt x="681419" y="1031272"/>
                      <a:pt x="716090" y="1031653"/>
                    </a:cubicBezTo>
                    <a:cubicBezTo>
                      <a:pt x="731806" y="1031843"/>
                      <a:pt x="747332" y="1034891"/>
                      <a:pt x="758381" y="1018985"/>
                    </a:cubicBezTo>
                    <a:cubicBezTo>
                      <a:pt x="759809" y="1016889"/>
                      <a:pt x="766763" y="1018032"/>
                      <a:pt x="771049" y="1018699"/>
                    </a:cubicBezTo>
                    <a:cubicBezTo>
                      <a:pt x="780574" y="1020128"/>
                      <a:pt x="790004" y="1023747"/>
                      <a:pt x="799433" y="1023652"/>
                    </a:cubicBezTo>
                    <a:cubicBezTo>
                      <a:pt x="818960" y="1023557"/>
                      <a:pt x="838581" y="1022033"/>
                      <a:pt x="858012" y="1020318"/>
                    </a:cubicBezTo>
                    <a:cubicBezTo>
                      <a:pt x="865346" y="1019651"/>
                      <a:pt x="872395" y="1017080"/>
                      <a:pt x="879634" y="1015270"/>
                    </a:cubicBezTo>
                    <a:cubicBezTo>
                      <a:pt x="883634" y="1014222"/>
                      <a:pt x="887921" y="1011460"/>
                      <a:pt x="891635" y="1012031"/>
                    </a:cubicBezTo>
                    <a:cubicBezTo>
                      <a:pt x="913162" y="1015365"/>
                      <a:pt x="932879" y="1007174"/>
                      <a:pt x="953262" y="1003078"/>
                    </a:cubicBezTo>
                    <a:cubicBezTo>
                      <a:pt x="962692" y="1001173"/>
                      <a:pt x="971550" y="996601"/>
                      <a:pt x="980694" y="993458"/>
                    </a:cubicBezTo>
                    <a:cubicBezTo>
                      <a:pt x="983075" y="992600"/>
                      <a:pt x="985742" y="991838"/>
                      <a:pt x="988124" y="992029"/>
                    </a:cubicBezTo>
                    <a:cubicBezTo>
                      <a:pt x="1001744" y="993172"/>
                      <a:pt x="1015270" y="994791"/>
                      <a:pt x="1028795" y="996029"/>
                    </a:cubicBezTo>
                    <a:cubicBezTo>
                      <a:pt x="1041083" y="997172"/>
                      <a:pt x="1053465" y="997553"/>
                      <a:pt x="1059275" y="1011555"/>
                    </a:cubicBezTo>
                    <a:cubicBezTo>
                      <a:pt x="1060133" y="1013746"/>
                      <a:pt x="1062990" y="1015365"/>
                      <a:pt x="1065181" y="1016794"/>
                    </a:cubicBezTo>
                    <a:cubicBezTo>
                      <a:pt x="1098995" y="1038797"/>
                      <a:pt x="1117092" y="1038225"/>
                      <a:pt x="1150144" y="1014984"/>
                    </a:cubicBezTo>
                    <a:cubicBezTo>
                      <a:pt x="1153573" y="1012603"/>
                      <a:pt x="1160907" y="1010888"/>
                      <a:pt x="1163193" y="1012793"/>
                    </a:cubicBezTo>
                    <a:cubicBezTo>
                      <a:pt x="1182624" y="1028605"/>
                      <a:pt x="1203865" y="1026890"/>
                      <a:pt x="1226249" y="1021937"/>
                    </a:cubicBezTo>
                    <a:cubicBezTo>
                      <a:pt x="1232059" y="1020604"/>
                      <a:pt x="1240251" y="1020604"/>
                      <a:pt x="1244632" y="1023747"/>
                    </a:cubicBezTo>
                    <a:cubicBezTo>
                      <a:pt x="1265492" y="1038320"/>
                      <a:pt x="1287876" y="1036225"/>
                      <a:pt x="1310545" y="1031939"/>
                    </a:cubicBezTo>
                    <a:cubicBezTo>
                      <a:pt x="1314069" y="1031272"/>
                      <a:pt x="1318356" y="1027652"/>
                      <a:pt x="1319879" y="1024319"/>
                    </a:cubicBezTo>
                    <a:cubicBezTo>
                      <a:pt x="1325309" y="1012508"/>
                      <a:pt x="1335501" y="1008507"/>
                      <a:pt x="1346740" y="1005173"/>
                    </a:cubicBezTo>
                    <a:cubicBezTo>
                      <a:pt x="1364457" y="999744"/>
                      <a:pt x="1381887" y="993362"/>
                      <a:pt x="1399699" y="988219"/>
                    </a:cubicBezTo>
                    <a:cubicBezTo>
                      <a:pt x="1404081" y="986981"/>
                      <a:pt x="1409510" y="987743"/>
                      <a:pt x="1414082" y="989171"/>
                    </a:cubicBezTo>
                    <a:cubicBezTo>
                      <a:pt x="1429703" y="994029"/>
                      <a:pt x="1439609" y="1006221"/>
                      <a:pt x="1450467" y="1017461"/>
                    </a:cubicBezTo>
                    <a:cubicBezTo>
                      <a:pt x="1455230" y="1022414"/>
                      <a:pt x="1461802" y="1025938"/>
                      <a:pt x="1468184" y="1028795"/>
                    </a:cubicBezTo>
                    <a:cubicBezTo>
                      <a:pt x="1484757" y="1036130"/>
                      <a:pt x="1501712" y="1042702"/>
                      <a:pt x="1518476" y="1049655"/>
                    </a:cubicBezTo>
                    <a:cubicBezTo>
                      <a:pt x="1520095" y="1050322"/>
                      <a:pt x="1521428" y="1052036"/>
                      <a:pt x="1522667" y="1053465"/>
                    </a:cubicBezTo>
                    <a:cubicBezTo>
                      <a:pt x="1535049" y="1068515"/>
                      <a:pt x="1547336" y="1083659"/>
                      <a:pt x="1559814" y="1098709"/>
                    </a:cubicBezTo>
                    <a:cubicBezTo>
                      <a:pt x="1562195" y="1101566"/>
                      <a:pt x="1565625" y="1103662"/>
                      <a:pt x="1568196" y="1106424"/>
                    </a:cubicBezTo>
                    <a:cubicBezTo>
                      <a:pt x="1571816" y="1110234"/>
                      <a:pt x="1576388" y="1113854"/>
                      <a:pt x="1578293" y="1118426"/>
                    </a:cubicBezTo>
                    <a:cubicBezTo>
                      <a:pt x="1584198" y="1132808"/>
                      <a:pt x="1595533" y="1139000"/>
                      <a:pt x="1609820" y="1141667"/>
                    </a:cubicBezTo>
                    <a:cubicBezTo>
                      <a:pt x="1622870" y="1144143"/>
                      <a:pt x="1635919" y="1146239"/>
                      <a:pt x="1648873" y="1149096"/>
                    </a:cubicBezTo>
                    <a:cubicBezTo>
                      <a:pt x="1664684" y="1152525"/>
                      <a:pt x="1680401" y="1156240"/>
                      <a:pt x="1696022" y="1160431"/>
                    </a:cubicBezTo>
                    <a:cubicBezTo>
                      <a:pt x="1702784" y="1162241"/>
                      <a:pt x="1709928" y="1164336"/>
                      <a:pt x="1715739" y="1168051"/>
                    </a:cubicBezTo>
                    <a:cubicBezTo>
                      <a:pt x="1732026" y="1178338"/>
                      <a:pt x="1749457" y="1185291"/>
                      <a:pt x="1768602" y="1182529"/>
                    </a:cubicBezTo>
                    <a:cubicBezTo>
                      <a:pt x="1783937" y="1180338"/>
                      <a:pt x="1796796" y="1185958"/>
                      <a:pt x="1806321" y="1194721"/>
                    </a:cubicBezTo>
                    <a:cubicBezTo>
                      <a:pt x="1823657" y="1210628"/>
                      <a:pt x="1842230" y="1207008"/>
                      <a:pt x="1860709" y="1201865"/>
                    </a:cubicBezTo>
                    <a:cubicBezTo>
                      <a:pt x="1870234" y="1199198"/>
                      <a:pt x="1878044" y="1199579"/>
                      <a:pt x="1887093" y="1202150"/>
                    </a:cubicBezTo>
                    <a:cubicBezTo>
                      <a:pt x="1908048" y="1208151"/>
                      <a:pt x="1922050" y="1224439"/>
                      <a:pt x="1935575" y="1238726"/>
                    </a:cubicBezTo>
                    <a:cubicBezTo>
                      <a:pt x="1947101" y="1250918"/>
                      <a:pt x="1960055" y="1257776"/>
                      <a:pt x="1974247" y="1262920"/>
                    </a:cubicBezTo>
                    <a:cubicBezTo>
                      <a:pt x="1992154" y="1269492"/>
                      <a:pt x="2006346" y="1267016"/>
                      <a:pt x="2014919" y="1251204"/>
                    </a:cubicBezTo>
                    <a:cubicBezTo>
                      <a:pt x="2017300" y="1246727"/>
                      <a:pt x="2021491" y="1241488"/>
                      <a:pt x="2025968" y="1240155"/>
                    </a:cubicBezTo>
                    <a:cubicBezTo>
                      <a:pt x="2047589" y="1233488"/>
                      <a:pt x="2069497" y="1223772"/>
                      <a:pt x="2092643" y="1229678"/>
                    </a:cubicBezTo>
                    <a:cubicBezTo>
                      <a:pt x="2124647" y="1237774"/>
                      <a:pt x="2155889" y="1237298"/>
                      <a:pt x="2187893" y="1229297"/>
                    </a:cubicBezTo>
                    <a:cubicBezTo>
                      <a:pt x="2239804" y="1216343"/>
                      <a:pt x="2291715" y="1202627"/>
                      <a:pt x="2346294" y="1205484"/>
                    </a:cubicBezTo>
                    <a:cubicBezTo>
                      <a:pt x="2355342" y="1205960"/>
                      <a:pt x="2366105" y="1200150"/>
                      <a:pt x="2373916" y="1194435"/>
                    </a:cubicBezTo>
                    <a:cubicBezTo>
                      <a:pt x="2388870" y="1183577"/>
                      <a:pt x="2388203" y="1182719"/>
                      <a:pt x="2404967" y="1191673"/>
                    </a:cubicBezTo>
                    <a:cubicBezTo>
                      <a:pt x="2408968" y="1193864"/>
                      <a:pt x="2413921" y="1195197"/>
                      <a:pt x="2416874" y="1198436"/>
                    </a:cubicBezTo>
                    <a:cubicBezTo>
                      <a:pt x="2431923" y="1214914"/>
                      <a:pt x="2450497" y="1210913"/>
                      <a:pt x="2468975" y="1208532"/>
                    </a:cubicBezTo>
                    <a:cubicBezTo>
                      <a:pt x="2472214" y="1208056"/>
                      <a:pt x="2476119" y="1207389"/>
                      <a:pt x="2478882" y="1208723"/>
                    </a:cubicBezTo>
                    <a:cubicBezTo>
                      <a:pt x="2491359" y="1214723"/>
                      <a:pt x="2501932" y="1212628"/>
                      <a:pt x="2512791" y="1204436"/>
                    </a:cubicBezTo>
                    <a:cubicBezTo>
                      <a:pt x="2522220" y="1197388"/>
                      <a:pt x="2533079" y="1193197"/>
                      <a:pt x="2544223" y="1201960"/>
                    </a:cubicBezTo>
                    <a:cubicBezTo>
                      <a:pt x="2568988" y="1221391"/>
                      <a:pt x="2595467" y="1222343"/>
                      <a:pt x="2623471" y="1210056"/>
                    </a:cubicBezTo>
                    <a:cubicBezTo>
                      <a:pt x="2643473" y="1201293"/>
                      <a:pt x="2663190" y="1199293"/>
                      <a:pt x="2684241" y="1208151"/>
                    </a:cubicBezTo>
                    <a:cubicBezTo>
                      <a:pt x="2692337" y="1211580"/>
                      <a:pt x="2702814" y="1209294"/>
                      <a:pt x="2712244" y="1210056"/>
                    </a:cubicBezTo>
                    <a:cubicBezTo>
                      <a:pt x="2717578" y="1210437"/>
                      <a:pt x="2723484" y="1210532"/>
                      <a:pt x="2728055" y="1212914"/>
                    </a:cubicBezTo>
                    <a:cubicBezTo>
                      <a:pt x="2740248" y="1219010"/>
                      <a:pt x="2751582" y="1226820"/>
                      <a:pt x="2763869" y="1232821"/>
                    </a:cubicBezTo>
                    <a:cubicBezTo>
                      <a:pt x="2769775" y="1235678"/>
                      <a:pt x="2776823" y="1237202"/>
                      <a:pt x="2783491" y="1237298"/>
                    </a:cubicBezTo>
                    <a:cubicBezTo>
                      <a:pt x="2803208" y="1237774"/>
                      <a:pt x="2822925" y="1237774"/>
                      <a:pt x="2842546" y="1236917"/>
                    </a:cubicBezTo>
                    <a:cubicBezTo>
                      <a:pt x="2874931" y="1235583"/>
                      <a:pt x="2907792" y="1235297"/>
                      <a:pt x="2931128" y="1206913"/>
                    </a:cubicBezTo>
                    <a:cubicBezTo>
                      <a:pt x="2933034" y="1204627"/>
                      <a:pt x="2937129" y="1203293"/>
                      <a:pt x="2940368" y="1202912"/>
                    </a:cubicBezTo>
                    <a:cubicBezTo>
                      <a:pt x="2955322" y="1201103"/>
                      <a:pt x="2970657" y="1200912"/>
                      <a:pt x="2985421" y="1197959"/>
                    </a:cubicBezTo>
                    <a:cubicBezTo>
                      <a:pt x="2997232" y="1195578"/>
                      <a:pt x="3007043" y="1196340"/>
                      <a:pt x="3015996" y="1204722"/>
                    </a:cubicBezTo>
                    <a:cubicBezTo>
                      <a:pt x="3027712" y="1215771"/>
                      <a:pt x="3042000" y="1222248"/>
                      <a:pt x="3057621" y="1218724"/>
                    </a:cubicBezTo>
                    <a:cubicBezTo>
                      <a:pt x="3073241" y="1215295"/>
                      <a:pt x="3083528" y="1222724"/>
                      <a:pt x="3095054" y="1230440"/>
                    </a:cubicBezTo>
                    <a:cubicBezTo>
                      <a:pt x="3103436" y="1236059"/>
                      <a:pt x="3112961" y="1243108"/>
                      <a:pt x="3122295" y="1243679"/>
                    </a:cubicBezTo>
                    <a:cubicBezTo>
                      <a:pt x="3143441" y="1244917"/>
                      <a:pt x="3161634" y="1264539"/>
                      <a:pt x="3184589" y="1253395"/>
                    </a:cubicBezTo>
                    <a:cubicBezTo>
                      <a:pt x="3186113" y="1252633"/>
                      <a:pt x="3188875" y="1254538"/>
                      <a:pt x="3191066" y="1255014"/>
                    </a:cubicBezTo>
                    <a:cubicBezTo>
                      <a:pt x="3208592" y="1258634"/>
                      <a:pt x="3225070" y="1255109"/>
                      <a:pt x="3237929" y="1243203"/>
                    </a:cubicBezTo>
                    <a:cubicBezTo>
                      <a:pt x="3254788" y="1227677"/>
                      <a:pt x="3273457" y="1226153"/>
                      <a:pt x="3294221" y="1231202"/>
                    </a:cubicBezTo>
                    <a:cubicBezTo>
                      <a:pt x="3300889" y="1232821"/>
                      <a:pt x="3307557" y="1233964"/>
                      <a:pt x="3314319" y="1235297"/>
                    </a:cubicBezTo>
                    <a:cubicBezTo>
                      <a:pt x="3323463" y="1237202"/>
                      <a:pt x="3332703" y="1239203"/>
                      <a:pt x="3341846" y="1241108"/>
                    </a:cubicBezTo>
                    <a:cubicBezTo>
                      <a:pt x="3350705" y="1243013"/>
                      <a:pt x="3360516" y="1246251"/>
                      <a:pt x="3367373" y="1238060"/>
                    </a:cubicBezTo>
                    <a:cubicBezTo>
                      <a:pt x="3373279" y="1231011"/>
                      <a:pt x="3377470" y="1231678"/>
                      <a:pt x="3382899" y="1237774"/>
                    </a:cubicBezTo>
                    <a:cubicBezTo>
                      <a:pt x="3401759" y="1259110"/>
                      <a:pt x="3424619" y="1272445"/>
                      <a:pt x="3453765" y="1273397"/>
                    </a:cubicBezTo>
                    <a:cubicBezTo>
                      <a:pt x="3459766" y="1273588"/>
                      <a:pt x="3465862" y="1274921"/>
                      <a:pt x="3471767" y="1276350"/>
                    </a:cubicBezTo>
                    <a:cubicBezTo>
                      <a:pt x="3475387" y="1277207"/>
                      <a:pt x="3479769" y="1278160"/>
                      <a:pt x="3481959" y="1280732"/>
                    </a:cubicBezTo>
                    <a:cubicBezTo>
                      <a:pt x="3499009" y="1300353"/>
                      <a:pt x="3520250" y="1313974"/>
                      <a:pt x="3543396" y="1324928"/>
                    </a:cubicBezTo>
                    <a:cubicBezTo>
                      <a:pt x="3551682" y="1328833"/>
                      <a:pt x="3560541" y="1332738"/>
                      <a:pt x="3569494" y="1333881"/>
                    </a:cubicBezTo>
                    <a:cubicBezTo>
                      <a:pt x="3578828" y="1335024"/>
                      <a:pt x="3588639" y="1333119"/>
                      <a:pt x="3598164" y="1332071"/>
                    </a:cubicBezTo>
                    <a:cubicBezTo>
                      <a:pt x="3603784" y="1331500"/>
                      <a:pt x="3610261" y="1331595"/>
                      <a:pt x="3614738" y="1328833"/>
                    </a:cubicBezTo>
                    <a:cubicBezTo>
                      <a:pt x="3628930" y="1320165"/>
                      <a:pt x="3642646" y="1310831"/>
                      <a:pt x="3655886" y="1300734"/>
                    </a:cubicBezTo>
                    <a:cubicBezTo>
                      <a:pt x="3667221" y="1292066"/>
                      <a:pt x="3669507" y="1290828"/>
                      <a:pt x="3679317" y="1301687"/>
                    </a:cubicBezTo>
                    <a:cubicBezTo>
                      <a:pt x="3689414" y="1312831"/>
                      <a:pt x="3701987" y="1318641"/>
                      <a:pt x="3715893" y="1321022"/>
                    </a:cubicBezTo>
                    <a:cubicBezTo>
                      <a:pt x="3737896" y="1324737"/>
                      <a:pt x="3760089" y="1327880"/>
                      <a:pt x="3782282" y="1329690"/>
                    </a:cubicBezTo>
                    <a:cubicBezTo>
                      <a:pt x="3802380" y="1331309"/>
                      <a:pt x="3812000" y="1322546"/>
                      <a:pt x="3816001" y="1302639"/>
                    </a:cubicBezTo>
                    <a:cubicBezTo>
                      <a:pt x="3818287" y="1291590"/>
                      <a:pt x="3821240" y="1279588"/>
                      <a:pt x="3833431" y="1276636"/>
                    </a:cubicBezTo>
                    <a:cubicBezTo>
                      <a:pt x="3853339" y="1271873"/>
                      <a:pt x="3874008" y="1269778"/>
                      <a:pt x="3883819" y="1246442"/>
                    </a:cubicBezTo>
                    <a:cubicBezTo>
                      <a:pt x="3889248" y="1251585"/>
                      <a:pt x="3892582" y="1254633"/>
                      <a:pt x="3895821" y="1257681"/>
                    </a:cubicBezTo>
                    <a:cubicBezTo>
                      <a:pt x="3904774" y="1266158"/>
                      <a:pt x="3923347" y="1269778"/>
                      <a:pt x="3932778" y="1262444"/>
                    </a:cubicBezTo>
                    <a:cubicBezTo>
                      <a:pt x="3946684" y="1251776"/>
                      <a:pt x="3959448" y="1253776"/>
                      <a:pt x="3972782" y="1262063"/>
                    </a:cubicBezTo>
                    <a:cubicBezTo>
                      <a:pt x="3995071" y="1275779"/>
                      <a:pt x="4019931" y="1272635"/>
                      <a:pt x="4042505" y="1267111"/>
                    </a:cubicBezTo>
                    <a:cubicBezTo>
                      <a:pt x="4059555" y="1263015"/>
                      <a:pt x="4077748" y="1255490"/>
                      <a:pt x="4088892" y="1238250"/>
                    </a:cubicBezTo>
                    <a:cubicBezTo>
                      <a:pt x="4092416" y="1232726"/>
                      <a:pt x="4100322" y="1229963"/>
                      <a:pt x="4106609" y="1226344"/>
                    </a:cubicBezTo>
                    <a:cubicBezTo>
                      <a:pt x="4111848" y="1223391"/>
                      <a:pt x="4117372" y="1220629"/>
                      <a:pt x="4123182" y="1218724"/>
                    </a:cubicBezTo>
                    <a:cubicBezTo>
                      <a:pt x="4129373" y="1216628"/>
                      <a:pt x="4136232" y="1213580"/>
                      <a:pt x="4142328" y="1214438"/>
                    </a:cubicBezTo>
                    <a:cubicBezTo>
                      <a:pt x="4160806" y="1216914"/>
                      <a:pt x="4175475" y="1212056"/>
                      <a:pt x="4188524" y="1198245"/>
                    </a:cubicBezTo>
                    <a:cubicBezTo>
                      <a:pt x="4195287" y="1191101"/>
                      <a:pt x="4205288" y="1182434"/>
                      <a:pt x="4213860" y="1182338"/>
                    </a:cubicBezTo>
                    <a:cubicBezTo>
                      <a:pt x="4234720" y="1182053"/>
                      <a:pt x="4252055" y="1175195"/>
                      <a:pt x="4270820" y="1167003"/>
                    </a:cubicBezTo>
                    <a:cubicBezTo>
                      <a:pt x="4282916" y="1161764"/>
                      <a:pt x="4296632" y="1158145"/>
                      <a:pt x="4309587" y="1153287"/>
                    </a:cubicBezTo>
                    <a:cubicBezTo>
                      <a:pt x="4324731" y="1147572"/>
                      <a:pt x="4341210" y="1145477"/>
                      <a:pt x="4350449" y="1129665"/>
                    </a:cubicBezTo>
                    <a:cubicBezTo>
                      <a:pt x="4351496" y="1127951"/>
                      <a:pt x="4354640" y="1127665"/>
                      <a:pt x="4356164" y="1126046"/>
                    </a:cubicBezTo>
                    <a:cubicBezTo>
                      <a:pt x="4361021" y="1121093"/>
                      <a:pt x="4367308" y="1116521"/>
                      <a:pt x="4369880" y="1110520"/>
                    </a:cubicBezTo>
                    <a:cubicBezTo>
                      <a:pt x="4377309" y="1092994"/>
                      <a:pt x="4383119" y="1074896"/>
                      <a:pt x="4389787" y="1057085"/>
                    </a:cubicBezTo>
                    <a:cubicBezTo>
                      <a:pt x="4391216" y="1053275"/>
                      <a:pt x="4392549" y="1048417"/>
                      <a:pt x="4395502" y="1046226"/>
                    </a:cubicBezTo>
                    <a:cubicBezTo>
                      <a:pt x="4412552" y="1033653"/>
                      <a:pt x="4429888" y="1021556"/>
                      <a:pt x="4447413" y="1009650"/>
                    </a:cubicBezTo>
                    <a:cubicBezTo>
                      <a:pt x="4454462" y="1004887"/>
                      <a:pt x="4460367" y="1007555"/>
                      <a:pt x="4466654" y="1013079"/>
                    </a:cubicBezTo>
                    <a:cubicBezTo>
                      <a:pt x="4472750" y="1018318"/>
                      <a:pt x="4480275" y="1023747"/>
                      <a:pt x="4487894" y="1025081"/>
                    </a:cubicBezTo>
                    <a:cubicBezTo>
                      <a:pt x="4503135" y="1027652"/>
                      <a:pt x="4518946" y="1028224"/>
                      <a:pt x="4534472" y="1028224"/>
                    </a:cubicBezTo>
                    <a:cubicBezTo>
                      <a:pt x="4540282" y="1028224"/>
                      <a:pt x="4546473" y="1024795"/>
                      <a:pt x="4551903" y="1022033"/>
                    </a:cubicBezTo>
                    <a:cubicBezTo>
                      <a:pt x="4562189" y="1016794"/>
                      <a:pt x="4571714" y="1009745"/>
                      <a:pt x="4582382" y="1005364"/>
                    </a:cubicBezTo>
                    <a:cubicBezTo>
                      <a:pt x="4594765" y="1000316"/>
                      <a:pt x="4602194" y="992219"/>
                      <a:pt x="4605909" y="979551"/>
                    </a:cubicBezTo>
                    <a:cubicBezTo>
                      <a:pt x="4611434" y="960692"/>
                      <a:pt x="4624579" y="947547"/>
                      <a:pt x="4640104" y="936879"/>
                    </a:cubicBezTo>
                    <a:cubicBezTo>
                      <a:pt x="4659821" y="923258"/>
                      <a:pt x="4683348" y="923925"/>
                      <a:pt x="4705731" y="920591"/>
                    </a:cubicBezTo>
                    <a:cubicBezTo>
                      <a:pt x="4714304" y="919353"/>
                      <a:pt x="4723162" y="918305"/>
                      <a:pt x="4730973" y="915162"/>
                    </a:cubicBezTo>
                    <a:cubicBezTo>
                      <a:pt x="4760595" y="903351"/>
                      <a:pt x="4790218" y="892112"/>
                      <a:pt x="4822794" y="892397"/>
                    </a:cubicBezTo>
                    <a:cubicBezTo>
                      <a:pt x="4825460" y="892397"/>
                      <a:pt x="4828128" y="892112"/>
                      <a:pt x="4830794" y="891635"/>
                    </a:cubicBezTo>
                    <a:cubicBezTo>
                      <a:pt x="4853940" y="887730"/>
                      <a:pt x="4877848" y="886206"/>
                      <a:pt x="4894421" y="865442"/>
                    </a:cubicBezTo>
                    <a:cubicBezTo>
                      <a:pt x="4897469" y="861632"/>
                      <a:pt x="4904422" y="860489"/>
                      <a:pt x="4909756" y="858964"/>
                    </a:cubicBezTo>
                    <a:cubicBezTo>
                      <a:pt x="4918996" y="856488"/>
                      <a:pt x="4925188" y="851440"/>
                      <a:pt x="4928521" y="842391"/>
                    </a:cubicBezTo>
                    <a:cubicBezTo>
                      <a:pt x="4934141" y="826770"/>
                      <a:pt x="4940808" y="811435"/>
                      <a:pt x="4945857" y="795623"/>
                    </a:cubicBezTo>
                    <a:cubicBezTo>
                      <a:pt x="4949381" y="784765"/>
                      <a:pt x="4955953" y="778764"/>
                      <a:pt x="4966145" y="774287"/>
                    </a:cubicBezTo>
                    <a:cubicBezTo>
                      <a:pt x="4971860" y="771811"/>
                      <a:pt x="4976813" y="766382"/>
                      <a:pt x="4980909" y="761333"/>
                    </a:cubicBezTo>
                    <a:cubicBezTo>
                      <a:pt x="4985862" y="755237"/>
                      <a:pt x="4988433" y="747141"/>
                      <a:pt x="4993862" y="741712"/>
                    </a:cubicBezTo>
                    <a:cubicBezTo>
                      <a:pt x="5007102" y="728186"/>
                      <a:pt x="5011198" y="713232"/>
                      <a:pt x="5006816" y="694754"/>
                    </a:cubicBezTo>
                    <a:cubicBezTo>
                      <a:pt x="5002911" y="678371"/>
                      <a:pt x="5013198" y="656463"/>
                      <a:pt x="5026724" y="653129"/>
                    </a:cubicBezTo>
                    <a:cubicBezTo>
                      <a:pt x="5041678" y="649414"/>
                      <a:pt x="5051965" y="640271"/>
                      <a:pt x="5062538" y="630079"/>
                    </a:cubicBezTo>
                    <a:cubicBezTo>
                      <a:pt x="5068443" y="624364"/>
                      <a:pt x="5076730" y="619411"/>
                      <a:pt x="5084731" y="617982"/>
                    </a:cubicBezTo>
                    <a:cubicBezTo>
                      <a:pt x="5115116" y="612458"/>
                      <a:pt x="5143786" y="619220"/>
                      <a:pt x="5172647" y="630174"/>
                    </a:cubicBezTo>
                    <a:cubicBezTo>
                      <a:pt x="5191506" y="637318"/>
                      <a:pt x="5212461" y="639223"/>
                      <a:pt x="5232654" y="642080"/>
                    </a:cubicBezTo>
                    <a:cubicBezTo>
                      <a:pt x="5238941" y="642937"/>
                      <a:pt x="5246942" y="641033"/>
                      <a:pt x="5252371" y="637508"/>
                    </a:cubicBezTo>
                    <a:cubicBezTo>
                      <a:pt x="5271421" y="625316"/>
                      <a:pt x="5290376" y="612743"/>
                      <a:pt x="5308092" y="598646"/>
                    </a:cubicBezTo>
                    <a:cubicBezTo>
                      <a:pt x="5324571" y="585407"/>
                      <a:pt x="5343144" y="579882"/>
                      <a:pt x="5363147" y="581311"/>
                    </a:cubicBezTo>
                    <a:cubicBezTo>
                      <a:pt x="5377720" y="582359"/>
                      <a:pt x="5390864" y="579977"/>
                      <a:pt x="5404580" y="576358"/>
                    </a:cubicBezTo>
                    <a:cubicBezTo>
                      <a:pt x="5416010" y="573310"/>
                      <a:pt x="5428583" y="571214"/>
                      <a:pt x="5440203" y="572548"/>
                    </a:cubicBezTo>
                    <a:cubicBezTo>
                      <a:pt x="5456491" y="574453"/>
                      <a:pt x="5469922" y="571691"/>
                      <a:pt x="5482971" y="561880"/>
                    </a:cubicBezTo>
                    <a:cubicBezTo>
                      <a:pt x="5489924" y="556641"/>
                      <a:pt x="5498878" y="553879"/>
                      <a:pt x="5507165" y="550259"/>
                    </a:cubicBezTo>
                    <a:cubicBezTo>
                      <a:pt x="5519928" y="544640"/>
                      <a:pt x="5533168" y="539877"/>
                      <a:pt x="5545645" y="533591"/>
                    </a:cubicBezTo>
                    <a:cubicBezTo>
                      <a:pt x="5559076" y="526923"/>
                      <a:pt x="5571363" y="517684"/>
                      <a:pt x="5585079" y="511969"/>
                    </a:cubicBezTo>
                    <a:cubicBezTo>
                      <a:pt x="5599843" y="505778"/>
                      <a:pt x="5609368" y="496348"/>
                      <a:pt x="5615368" y="481679"/>
                    </a:cubicBezTo>
                    <a:cubicBezTo>
                      <a:pt x="5619179" y="472440"/>
                      <a:pt x="5624417" y="462629"/>
                      <a:pt x="5631656" y="456152"/>
                    </a:cubicBezTo>
                    <a:cubicBezTo>
                      <a:pt x="5646611" y="442913"/>
                      <a:pt x="5664136" y="432625"/>
                      <a:pt x="5679377" y="419576"/>
                    </a:cubicBezTo>
                    <a:cubicBezTo>
                      <a:pt x="5700808" y="401288"/>
                      <a:pt x="5720620" y="381857"/>
                      <a:pt x="5722525" y="350615"/>
                    </a:cubicBezTo>
                    <a:cubicBezTo>
                      <a:pt x="5723572" y="333375"/>
                      <a:pt x="5732716" y="326041"/>
                      <a:pt x="5749576" y="321945"/>
                    </a:cubicBezTo>
                    <a:cubicBezTo>
                      <a:pt x="5755195" y="320612"/>
                      <a:pt x="5763197" y="318040"/>
                      <a:pt x="5764911" y="313849"/>
                    </a:cubicBezTo>
                    <a:cubicBezTo>
                      <a:pt x="5770054" y="301371"/>
                      <a:pt x="5780722" y="298895"/>
                      <a:pt x="5791009" y="293942"/>
                    </a:cubicBezTo>
                    <a:cubicBezTo>
                      <a:pt x="5797201" y="290989"/>
                      <a:pt x="5804821" y="285179"/>
                      <a:pt x="5806440" y="279178"/>
                    </a:cubicBezTo>
                    <a:cubicBezTo>
                      <a:pt x="5813107" y="254889"/>
                      <a:pt x="5831395" y="240602"/>
                      <a:pt x="5848636" y="224885"/>
                    </a:cubicBezTo>
                    <a:cubicBezTo>
                      <a:pt x="5853684" y="220218"/>
                      <a:pt x="5859113" y="214884"/>
                      <a:pt x="5861590" y="208788"/>
                    </a:cubicBezTo>
                    <a:cubicBezTo>
                      <a:pt x="5866829" y="195643"/>
                      <a:pt x="5874639" y="186118"/>
                      <a:pt x="5888355" y="181166"/>
                    </a:cubicBezTo>
                    <a:cubicBezTo>
                      <a:pt x="5892736" y="179642"/>
                      <a:pt x="5896737" y="176117"/>
                      <a:pt x="5900071" y="172784"/>
                    </a:cubicBezTo>
                    <a:cubicBezTo>
                      <a:pt x="5907215" y="165545"/>
                      <a:pt x="5913215" y="157067"/>
                      <a:pt x="5920740" y="150305"/>
                    </a:cubicBezTo>
                    <a:cubicBezTo>
                      <a:pt x="5939885" y="132874"/>
                      <a:pt x="5958840" y="115729"/>
                      <a:pt x="5969985" y="91345"/>
                    </a:cubicBezTo>
                    <a:cubicBezTo>
                      <a:pt x="5975413" y="79439"/>
                      <a:pt x="5981605" y="66485"/>
                      <a:pt x="5991130" y="58293"/>
                    </a:cubicBezTo>
                    <a:cubicBezTo>
                      <a:pt x="6003227" y="47911"/>
                      <a:pt x="6019133" y="42005"/>
                      <a:pt x="6033325" y="33909"/>
                    </a:cubicBezTo>
                    <a:cubicBezTo>
                      <a:pt x="6040469" y="29813"/>
                      <a:pt x="6047137" y="24860"/>
                      <a:pt x="6054376" y="20955"/>
                    </a:cubicBezTo>
                    <a:cubicBezTo>
                      <a:pt x="6067234" y="14097"/>
                      <a:pt x="6080379" y="7715"/>
                      <a:pt x="6095524" y="0"/>
                    </a:cubicBezTo>
                    <a:close/>
                  </a:path>
                </a:pathLst>
              </a:custGeom>
              <a:blipFill>
                <a:blip r:embed="rId2">
                  <a:alphaModFix amt="57000"/>
                </a:blip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5" name="Rubrik 4">
            <a:extLst>
              <a:ext uri="{FF2B5EF4-FFF2-40B4-BE49-F238E27FC236}">
                <a16:creationId xmlns:a16="http://schemas.microsoft.com/office/drawing/2014/main" id="{AFDD859F-120F-4BA8-B76C-6DEE640AE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120676"/>
            <a:ext cx="7021513" cy="230832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72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Beskrivningar</a:t>
            </a:r>
            <a:r>
              <a:rPr lang="en-US" sz="7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72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för</a:t>
            </a:r>
            <a:r>
              <a:rPr lang="en-US" sz="7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system </a:t>
            </a:r>
            <a:r>
              <a:rPr lang="en-US" sz="72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och</a:t>
            </a:r>
            <a:r>
              <a:rPr lang="en-US" sz="7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72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teknik</a:t>
            </a:r>
            <a:endParaRPr lang="en-US" sz="72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8B328A98-E958-45A0-8B52-97C5E50DF1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5024" y="3809999"/>
            <a:ext cx="7025753" cy="1012778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4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189486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EEF7375-16A6-4C72-8061-7A1543EA0E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Ofta inte bara ”ett dokument”</a:t>
            </a:r>
          </a:p>
          <a:p>
            <a:pPr lvl="1"/>
            <a:r>
              <a:rPr lang="sv-SE" dirty="0"/>
              <a:t>Beskriven driftsmiljö</a:t>
            </a:r>
          </a:p>
          <a:p>
            <a:pPr lvl="2"/>
            <a:r>
              <a:rPr lang="sv-SE" dirty="0"/>
              <a:t>Text</a:t>
            </a:r>
          </a:p>
          <a:p>
            <a:pPr lvl="2"/>
            <a:r>
              <a:rPr lang="sv-SE" dirty="0"/>
              <a:t>Diagram</a:t>
            </a:r>
          </a:p>
          <a:p>
            <a:pPr lvl="2"/>
            <a:r>
              <a:rPr lang="sv-SE" dirty="0"/>
              <a:t>Stödsystem</a:t>
            </a:r>
          </a:p>
          <a:p>
            <a:pPr lvl="1"/>
            <a:r>
              <a:rPr lang="sv-SE" dirty="0"/>
              <a:t>Principer för organisationens IT-drift</a:t>
            </a:r>
          </a:p>
          <a:p>
            <a:pPr lvl="1"/>
            <a:r>
              <a:rPr lang="sv-SE" dirty="0"/>
              <a:t>Krav relaterat till dessa principer</a:t>
            </a:r>
          </a:p>
          <a:p>
            <a:pPr lvl="1"/>
            <a:r>
              <a:rPr lang="sv-SE" dirty="0"/>
              <a:t>Process och rutiner för drift och förändringshantering</a:t>
            </a:r>
          </a:p>
          <a:p>
            <a:pPr lvl="2"/>
            <a:r>
              <a:rPr lang="sv-SE" dirty="0"/>
              <a:t>Ofta ITIL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5D6E68C7-82A7-4D9F-9421-44D1522851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3874997"/>
            <a:ext cx="3810000" cy="2857500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C4499F33-D23E-47DE-9351-6A766B8F8725}"/>
              </a:ext>
            </a:extLst>
          </p:cNvPr>
          <p:cNvSpPr/>
          <p:nvPr/>
        </p:nvSpPr>
        <p:spPr>
          <a:xfrm>
            <a:off x="0" y="138158"/>
            <a:ext cx="12192000" cy="1325563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6B4E956A-47A6-4137-8FB9-E21AC84A2834}"/>
              </a:ext>
            </a:extLst>
          </p:cNvPr>
          <p:cNvSpPr/>
          <p:nvPr/>
        </p:nvSpPr>
        <p:spPr>
          <a:xfrm>
            <a:off x="0" y="214015"/>
            <a:ext cx="12192000" cy="1174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89004E7F-E71C-4B53-8CCE-9EAD2009EDD4}"/>
              </a:ext>
            </a:extLst>
          </p:cNvPr>
          <p:cNvSpPr/>
          <p:nvPr/>
        </p:nvSpPr>
        <p:spPr>
          <a:xfrm>
            <a:off x="0" y="271888"/>
            <a:ext cx="12192000" cy="1058101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BCFC1926-8286-49B2-B477-CDE4A34F8B4C}"/>
              </a:ext>
            </a:extLst>
          </p:cNvPr>
          <p:cNvSpPr txBox="1">
            <a:spLocks/>
          </p:cNvSpPr>
          <p:nvPr/>
        </p:nvSpPr>
        <p:spPr>
          <a:xfrm>
            <a:off x="1357745" y="138158"/>
            <a:ext cx="1065503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>
                <a:solidFill>
                  <a:schemeClr val="bg1"/>
                </a:solidFill>
              </a:rPr>
              <a:t>En bra beskrivning av nuvarande IT-miljö</a:t>
            </a:r>
          </a:p>
        </p:txBody>
      </p:sp>
    </p:spTree>
    <p:extLst>
      <p:ext uri="{BB962C8B-B14F-4D97-AF65-F5344CB8AC3E}">
        <p14:creationId xmlns:p14="http://schemas.microsoft.com/office/powerpoint/2010/main" val="372552501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35D56D2C-4797-41C0-BB5A-16B4229C6D02}"/>
              </a:ext>
            </a:extLst>
          </p:cNvPr>
          <p:cNvSpPr/>
          <p:nvPr/>
        </p:nvSpPr>
        <p:spPr>
          <a:xfrm>
            <a:off x="0" y="0"/>
            <a:ext cx="12192000" cy="1458410"/>
          </a:xfrm>
          <a:prstGeom prst="rect">
            <a:avLst/>
          </a:prstGeom>
          <a:solidFill>
            <a:srgbClr val="7B99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C870D170-9FC2-46D6-9E5E-3E1C9AF35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35" y="365125"/>
            <a:ext cx="10667035" cy="1325563"/>
          </a:xfrm>
        </p:spPr>
        <p:txBody>
          <a:bodyPr/>
          <a:lstStyle/>
          <a:p>
            <a:r>
              <a:rPr lang="sv-SE" dirty="0"/>
              <a:t>System och teknik – Realisering av digitalt stöd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BB9B524-062D-484C-9EF0-AE23E5E194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>
            <a:normAutofit/>
          </a:bodyPr>
          <a:lstStyle/>
          <a:p>
            <a:r>
              <a:rPr lang="sv-SE" dirty="0"/>
              <a:t>Samlade vyer över ett systems realisering</a:t>
            </a:r>
          </a:p>
          <a:p>
            <a:r>
              <a:rPr lang="sv-SE" dirty="0"/>
              <a:t>Tekniknära beskrivning </a:t>
            </a:r>
          </a:p>
          <a:p>
            <a:r>
              <a:rPr lang="sv-SE" dirty="0"/>
              <a:t>Viktig del i samverkan mellan IT och verksamhet</a:t>
            </a:r>
          </a:p>
          <a:p>
            <a:r>
              <a:rPr lang="sv-SE" dirty="0"/>
              <a:t> Möjlighet att visa systems: </a:t>
            </a:r>
          </a:p>
          <a:p>
            <a:pPr lvl="1"/>
            <a:r>
              <a:rPr lang="sv-SE" dirty="0"/>
              <a:t>Omfattning</a:t>
            </a:r>
          </a:p>
          <a:p>
            <a:pPr lvl="1"/>
            <a:r>
              <a:rPr lang="sv-SE" dirty="0"/>
              <a:t>Beroenden</a:t>
            </a:r>
          </a:p>
          <a:p>
            <a:pPr lvl="1"/>
            <a:r>
              <a:rPr lang="sv-SE" dirty="0"/>
              <a:t>Struktur</a:t>
            </a:r>
          </a:p>
          <a:p>
            <a:endParaRPr lang="sv-SE" dirty="0"/>
          </a:p>
          <a:p>
            <a:pPr lvl="1"/>
            <a:endParaRPr lang="sv-SE" dirty="0"/>
          </a:p>
          <a:p>
            <a:endParaRPr lang="sv-SE" dirty="0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71359421-4E5B-4828-A2FE-CF07B44098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0152" y="1597306"/>
            <a:ext cx="5263428" cy="5028577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19A4DB58-FD35-4999-A58D-ADDDFF1180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15929" y="30813"/>
            <a:ext cx="1676071" cy="935038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8587C10-A906-4AE5-956B-4996DECE474A}"/>
              </a:ext>
            </a:extLst>
          </p:cNvPr>
          <p:cNvSpPr txBox="1"/>
          <p:nvPr/>
        </p:nvSpPr>
        <p:spPr>
          <a:xfrm>
            <a:off x="8750433" y="6580113"/>
            <a:ext cx="3530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Källa: Arkitekturgemenskapen</a:t>
            </a:r>
          </a:p>
        </p:txBody>
      </p:sp>
    </p:spTree>
    <p:extLst>
      <p:ext uri="{BB962C8B-B14F-4D97-AF65-F5344CB8AC3E}">
        <p14:creationId xmlns:p14="http://schemas.microsoft.com/office/powerpoint/2010/main" val="352097648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3DA2834-A7D3-4794-ADC6-1AC7719AE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693229" cy="1325563"/>
          </a:xfrm>
        </p:spPr>
        <p:txBody>
          <a:bodyPr/>
          <a:lstStyle/>
          <a:p>
            <a:r>
              <a:rPr lang="sv-SE" dirty="0"/>
              <a:t>Funktionella indelningar av ett system</a:t>
            </a:r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384AB189-D417-4314-B82C-5F252F2892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0" y="1644521"/>
            <a:ext cx="4852073" cy="2851456"/>
          </a:xfr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3C207AE4-11E1-4668-B378-3F58872633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956" y="2431523"/>
            <a:ext cx="2123115" cy="2750149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6CB8AA49-8703-42D2-B2C2-C35D2E72FC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8577" y="3429000"/>
            <a:ext cx="2243397" cy="2752634"/>
          </a:xfrm>
          <a:prstGeom prst="rect">
            <a:avLst/>
          </a:prstGeom>
        </p:spPr>
      </p:pic>
      <p:sp>
        <p:nvSpPr>
          <p:cNvPr id="10" name="textruta 9">
            <a:extLst>
              <a:ext uri="{FF2B5EF4-FFF2-40B4-BE49-F238E27FC236}">
                <a16:creationId xmlns:a16="http://schemas.microsoft.com/office/drawing/2014/main" id="{BAB434AD-7BE5-4B74-AA74-C788BB789D35}"/>
              </a:ext>
            </a:extLst>
          </p:cNvPr>
          <p:cNvSpPr txBox="1"/>
          <p:nvPr/>
        </p:nvSpPr>
        <p:spPr>
          <a:xfrm>
            <a:off x="5361709" y="5282979"/>
            <a:ext cx="2123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System (applikation)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8BBB30A1-8CC5-4B92-8735-68D3BB5C17C7}"/>
              </a:ext>
            </a:extLst>
          </p:cNvPr>
          <p:cNvSpPr txBox="1"/>
          <p:nvPr/>
        </p:nvSpPr>
        <p:spPr>
          <a:xfrm>
            <a:off x="9147088" y="6053304"/>
            <a:ext cx="2123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Lagring (databas)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053691CC-D27B-4F76-A432-085486D83DAA}"/>
              </a:ext>
            </a:extLst>
          </p:cNvPr>
          <p:cNvSpPr txBox="1"/>
          <p:nvPr/>
        </p:nvSpPr>
        <p:spPr>
          <a:xfrm>
            <a:off x="1410195" y="4172812"/>
            <a:ext cx="2737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Klient (</a:t>
            </a:r>
            <a:r>
              <a:rPr lang="sv-SE" dirty="0" err="1"/>
              <a:t>användargränsnitt</a:t>
            </a:r>
            <a:r>
              <a:rPr lang="sv-SE" dirty="0"/>
              <a:t>)</a:t>
            </a:r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1F4D19B5-2898-45BA-8794-A210C8FC48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83961" y="160440"/>
            <a:ext cx="2552295" cy="1956408"/>
          </a:xfrm>
          <a:prstGeom prst="rect">
            <a:avLst/>
          </a:prstGeom>
        </p:spPr>
      </p:pic>
      <p:sp>
        <p:nvSpPr>
          <p:cNvPr id="14" name="textruta 13">
            <a:extLst>
              <a:ext uri="{FF2B5EF4-FFF2-40B4-BE49-F238E27FC236}">
                <a16:creationId xmlns:a16="http://schemas.microsoft.com/office/drawing/2014/main" id="{E1D5E836-2141-4367-A9B0-A9B74ED49672}"/>
              </a:ext>
            </a:extLst>
          </p:cNvPr>
          <p:cNvSpPr txBox="1"/>
          <p:nvPr/>
        </p:nvSpPr>
        <p:spPr>
          <a:xfrm>
            <a:off x="8591255" y="2062191"/>
            <a:ext cx="2337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E-tjänster (applikation)</a:t>
            </a:r>
          </a:p>
        </p:txBody>
      </p:sp>
      <p:sp>
        <p:nvSpPr>
          <p:cNvPr id="3" name="Frihandsfigur: Form 2">
            <a:extLst>
              <a:ext uri="{FF2B5EF4-FFF2-40B4-BE49-F238E27FC236}">
                <a16:creationId xmlns:a16="http://schemas.microsoft.com/office/drawing/2014/main" id="{4878DA92-22A8-4317-88A7-875856C3ACFD}"/>
              </a:ext>
            </a:extLst>
          </p:cNvPr>
          <p:cNvSpPr/>
          <p:nvPr/>
        </p:nvSpPr>
        <p:spPr>
          <a:xfrm>
            <a:off x="41564" y="1586908"/>
            <a:ext cx="11665871" cy="5174110"/>
          </a:xfrm>
          <a:custGeom>
            <a:avLst/>
            <a:gdLst>
              <a:gd name="connsiteX0" fmla="*/ 0 w 11665871"/>
              <a:gd name="connsiteY0" fmla="*/ 2042983 h 5174110"/>
              <a:gd name="connsiteX1" fmla="*/ 13854 w 11665871"/>
              <a:gd name="connsiteY1" fmla="*/ 1973710 h 5174110"/>
              <a:gd name="connsiteX2" fmla="*/ 55418 w 11665871"/>
              <a:gd name="connsiteY2" fmla="*/ 1821310 h 5174110"/>
              <a:gd name="connsiteX3" fmla="*/ 69272 w 11665871"/>
              <a:gd name="connsiteY3" fmla="*/ 1738183 h 5174110"/>
              <a:gd name="connsiteX4" fmla="*/ 124691 w 11665871"/>
              <a:gd name="connsiteY4" fmla="*/ 1641201 h 5174110"/>
              <a:gd name="connsiteX5" fmla="*/ 138545 w 11665871"/>
              <a:gd name="connsiteY5" fmla="*/ 1585783 h 5174110"/>
              <a:gd name="connsiteX6" fmla="*/ 152400 w 11665871"/>
              <a:gd name="connsiteY6" fmla="*/ 1544219 h 5174110"/>
              <a:gd name="connsiteX7" fmla="*/ 207818 w 11665871"/>
              <a:gd name="connsiteY7" fmla="*/ 1350256 h 5174110"/>
              <a:gd name="connsiteX8" fmla="*/ 235527 w 11665871"/>
              <a:gd name="connsiteY8" fmla="*/ 1308692 h 5174110"/>
              <a:gd name="connsiteX9" fmla="*/ 249381 w 11665871"/>
              <a:gd name="connsiteY9" fmla="*/ 1267128 h 5174110"/>
              <a:gd name="connsiteX10" fmla="*/ 277091 w 11665871"/>
              <a:gd name="connsiteY10" fmla="*/ 1239419 h 5174110"/>
              <a:gd name="connsiteX11" fmla="*/ 304800 w 11665871"/>
              <a:gd name="connsiteY11" fmla="*/ 1197856 h 5174110"/>
              <a:gd name="connsiteX12" fmla="*/ 318654 w 11665871"/>
              <a:gd name="connsiteY12" fmla="*/ 1156292 h 5174110"/>
              <a:gd name="connsiteX13" fmla="*/ 360218 w 11665871"/>
              <a:gd name="connsiteY13" fmla="*/ 1100874 h 5174110"/>
              <a:gd name="connsiteX14" fmla="*/ 387927 w 11665871"/>
              <a:gd name="connsiteY14" fmla="*/ 1059310 h 5174110"/>
              <a:gd name="connsiteX15" fmla="*/ 429491 w 11665871"/>
              <a:gd name="connsiteY15" fmla="*/ 990037 h 5174110"/>
              <a:gd name="connsiteX16" fmla="*/ 484909 w 11665871"/>
              <a:gd name="connsiteY16" fmla="*/ 906910 h 5174110"/>
              <a:gd name="connsiteX17" fmla="*/ 540327 w 11665871"/>
              <a:gd name="connsiteY17" fmla="*/ 851492 h 5174110"/>
              <a:gd name="connsiteX18" fmla="*/ 568036 w 11665871"/>
              <a:gd name="connsiteY18" fmla="*/ 809928 h 5174110"/>
              <a:gd name="connsiteX19" fmla="*/ 637309 w 11665871"/>
              <a:gd name="connsiteY19" fmla="*/ 768365 h 5174110"/>
              <a:gd name="connsiteX20" fmla="*/ 665018 w 11665871"/>
              <a:gd name="connsiteY20" fmla="*/ 712947 h 5174110"/>
              <a:gd name="connsiteX21" fmla="*/ 734291 w 11665871"/>
              <a:gd name="connsiteY21" fmla="*/ 657528 h 5174110"/>
              <a:gd name="connsiteX22" fmla="*/ 775854 w 11665871"/>
              <a:gd name="connsiteY22" fmla="*/ 574401 h 5174110"/>
              <a:gd name="connsiteX23" fmla="*/ 803563 w 11665871"/>
              <a:gd name="connsiteY23" fmla="*/ 491274 h 5174110"/>
              <a:gd name="connsiteX24" fmla="*/ 817418 w 11665871"/>
              <a:gd name="connsiteY24" fmla="*/ 449710 h 5174110"/>
              <a:gd name="connsiteX25" fmla="*/ 858981 w 11665871"/>
              <a:gd name="connsiteY25" fmla="*/ 297310 h 5174110"/>
              <a:gd name="connsiteX26" fmla="*/ 914400 w 11665871"/>
              <a:gd name="connsiteY26" fmla="*/ 228037 h 5174110"/>
              <a:gd name="connsiteX27" fmla="*/ 942109 w 11665871"/>
              <a:gd name="connsiteY27" fmla="*/ 186474 h 5174110"/>
              <a:gd name="connsiteX28" fmla="*/ 983672 w 11665871"/>
              <a:gd name="connsiteY28" fmla="*/ 172619 h 5174110"/>
              <a:gd name="connsiteX29" fmla="*/ 1025236 w 11665871"/>
              <a:gd name="connsiteY29" fmla="*/ 144910 h 5174110"/>
              <a:gd name="connsiteX30" fmla="*/ 1108363 w 11665871"/>
              <a:gd name="connsiteY30" fmla="*/ 117201 h 5174110"/>
              <a:gd name="connsiteX31" fmla="*/ 1233054 w 11665871"/>
              <a:gd name="connsiteY31" fmla="*/ 61783 h 5174110"/>
              <a:gd name="connsiteX32" fmla="*/ 1620981 w 11665871"/>
              <a:gd name="connsiteY32" fmla="*/ 34074 h 5174110"/>
              <a:gd name="connsiteX33" fmla="*/ 2286000 w 11665871"/>
              <a:gd name="connsiteY33" fmla="*/ 34074 h 5174110"/>
              <a:gd name="connsiteX34" fmla="*/ 2646218 w 11665871"/>
              <a:gd name="connsiteY34" fmla="*/ 61783 h 5174110"/>
              <a:gd name="connsiteX35" fmla="*/ 2840181 w 11665871"/>
              <a:gd name="connsiteY35" fmla="*/ 75637 h 5174110"/>
              <a:gd name="connsiteX36" fmla="*/ 4100945 w 11665871"/>
              <a:gd name="connsiteY36" fmla="*/ 89492 h 5174110"/>
              <a:gd name="connsiteX37" fmla="*/ 4433454 w 11665871"/>
              <a:gd name="connsiteY37" fmla="*/ 117201 h 5174110"/>
              <a:gd name="connsiteX38" fmla="*/ 6068291 w 11665871"/>
              <a:gd name="connsiteY38" fmla="*/ 131056 h 5174110"/>
              <a:gd name="connsiteX39" fmla="*/ 6137563 w 11665871"/>
              <a:gd name="connsiteY39" fmla="*/ 144910 h 5174110"/>
              <a:gd name="connsiteX40" fmla="*/ 6179127 w 11665871"/>
              <a:gd name="connsiteY40" fmla="*/ 158765 h 5174110"/>
              <a:gd name="connsiteX41" fmla="*/ 6276109 w 11665871"/>
              <a:gd name="connsiteY41" fmla="*/ 172619 h 5174110"/>
              <a:gd name="connsiteX42" fmla="*/ 6317672 w 11665871"/>
              <a:gd name="connsiteY42" fmla="*/ 186474 h 5174110"/>
              <a:gd name="connsiteX43" fmla="*/ 6539345 w 11665871"/>
              <a:gd name="connsiteY43" fmla="*/ 214183 h 5174110"/>
              <a:gd name="connsiteX44" fmla="*/ 6650181 w 11665871"/>
              <a:gd name="connsiteY44" fmla="*/ 241892 h 5174110"/>
              <a:gd name="connsiteX45" fmla="*/ 6899563 w 11665871"/>
              <a:gd name="connsiteY45" fmla="*/ 269601 h 5174110"/>
              <a:gd name="connsiteX46" fmla="*/ 6941127 w 11665871"/>
              <a:gd name="connsiteY46" fmla="*/ 297310 h 5174110"/>
              <a:gd name="connsiteX47" fmla="*/ 7024254 w 11665871"/>
              <a:gd name="connsiteY47" fmla="*/ 325019 h 5174110"/>
              <a:gd name="connsiteX48" fmla="*/ 7065818 w 11665871"/>
              <a:gd name="connsiteY48" fmla="*/ 338874 h 5174110"/>
              <a:gd name="connsiteX49" fmla="*/ 7107381 w 11665871"/>
              <a:gd name="connsiteY49" fmla="*/ 352728 h 5174110"/>
              <a:gd name="connsiteX50" fmla="*/ 7245927 w 11665871"/>
              <a:gd name="connsiteY50" fmla="*/ 435856 h 5174110"/>
              <a:gd name="connsiteX51" fmla="*/ 7342909 w 11665871"/>
              <a:gd name="connsiteY51" fmla="*/ 463565 h 5174110"/>
              <a:gd name="connsiteX52" fmla="*/ 7384472 w 11665871"/>
              <a:gd name="connsiteY52" fmla="*/ 491274 h 5174110"/>
              <a:gd name="connsiteX53" fmla="*/ 7509163 w 11665871"/>
              <a:gd name="connsiteY53" fmla="*/ 532837 h 5174110"/>
              <a:gd name="connsiteX54" fmla="*/ 7647709 w 11665871"/>
              <a:gd name="connsiteY54" fmla="*/ 574401 h 5174110"/>
              <a:gd name="connsiteX55" fmla="*/ 7758545 w 11665871"/>
              <a:gd name="connsiteY55" fmla="*/ 615965 h 5174110"/>
              <a:gd name="connsiteX56" fmla="*/ 7910945 w 11665871"/>
              <a:gd name="connsiteY56" fmla="*/ 671383 h 5174110"/>
              <a:gd name="connsiteX57" fmla="*/ 8063345 w 11665871"/>
              <a:gd name="connsiteY57" fmla="*/ 712947 h 5174110"/>
              <a:gd name="connsiteX58" fmla="*/ 8188036 w 11665871"/>
              <a:gd name="connsiteY58" fmla="*/ 754510 h 5174110"/>
              <a:gd name="connsiteX59" fmla="*/ 8409709 w 11665871"/>
              <a:gd name="connsiteY59" fmla="*/ 837637 h 5174110"/>
              <a:gd name="connsiteX60" fmla="*/ 8520545 w 11665871"/>
              <a:gd name="connsiteY60" fmla="*/ 865347 h 5174110"/>
              <a:gd name="connsiteX61" fmla="*/ 8617527 w 11665871"/>
              <a:gd name="connsiteY61" fmla="*/ 906910 h 5174110"/>
              <a:gd name="connsiteX62" fmla="*/ 8672945 w 11665871"/>
              <a:gd name="connsiteY62" fmla="*/ 920765 h 5174110"/>
              <a:gd name="connsiteX63" fmla="*/ 8811491 w 11665871"/>
              <a:gd name="connsiteY63" fmla="*/ 976183 h 5174110"/>
              <a:gd name="connsiteX64" fmla="*/ 8936181 w 11665871"/>
              <a:gd name="connsiteY64" fmla="*/ 1003892 h 5174110"/>
              <a:gd name="connsiteX65" fmla="*/ 9033163 w 11665871"/>
              <a:gd name="connsiteY65" fmla="*/ 1031601 h 5174110"/>
              <a:gd name="connsiteX66" fmla="*/ 9116291 w 11665871"/>
              <a:gd name="connsiteY66" fmla="*/ 1059310 h 5174110"/>
              <a:gd name="connsiteX67" fmla="*/ 9240981 w 11665871"/>
              <a:gd name="connsiteY67" fmla="*/ 1100874 h 5174110"/>
              <a:gd name="connsiteX68" fmla="*/ 9462654 w 11665871"/>
              <a:gd name="connsiteY68" fmla="*/ 1170147 h 5174110"/>
              <a:gd name="connsiteX69" fmla="*/ 9559636 w 11665871"/>
              <a:gd name="connsiteY69" fmla="*/ 1197856 h 5174110"/>
              <a:gd name="connsiteX70" fmla="*/ 9670472 w 11665871"/>
              <a:gd name="connsiteY70" fmla="*/ 1225565 h 5174110"/>
              <a:gd name="connsiteX71" fmla="*/ 9850581 w 11665871"/>
              <a:gd name="connsiteY71" fmla="*/ 1308692 h 5174110"/>
              <a:gd name="connsiteX72" fmla="*/ 9975272 w 11665871"/>
              <a:gd name="connsiteY72" fmla="*/ 1350256 h 5174110"/>
              <a:gd name="connsiteX73" fmla="*/ 10571018 w 11665871"/>
              <a:gd name="connsiteY73" fmla="*/ 1544219 h 5174110"/>
              <a:gd name="connsiteX74" fmla="*/ 10612581 w 11665871"/>
              <a:gd name="connsiteY74" fmla="*/ 1558074 h 5174110"/>
              <a:gd name="connsiteX75" fmla="*/ 10820400 w 11665871"/>
              <a:gd name="connsiteY75" fmla="*/ 1599637 h 5174110"/>
              <a:gd name="connsiteX76" fmla="*/ 10834254 w 11665871"/>
              <a:gd name="connsiteY76" fmla="*/ 1641201 h 5174110"/>
              <a:gd name="connsiteX77" fmla="*/ 10875818 w 11665871"/>
              <a:gd name="connsiteY77" fmla="*/ 1696619 h 5174110"/>
              <a:gd name="connsiteX78" fmla="*/ 10903527 w 11665871"/>
              <a:gd name="connsiteY78" fmla="*/ 1738183 h 5174110"/>
              <a:gd name="connsiteX79" fmla="*/ 10917381 w 11665871"/>
              <a:gd name="connsiteY79" fmla="*/ 1779747 h 5174110"/>
              <a:gd name="connsiteX80" fmla="*/ 10945091 w 11665871"/>
              <a:gd name="connsiteY80" fmla="*/ 1946001 h 5174110"/>
              <a:gd name="connsiteX81" fmla="*/ 11028218 w 11665871"/>
              <a:gd name="connsiteY81" fmla="*/ 2042983 h 5174110"/>
              <a:gd name="connsiteX82" fmla="*/ 11139054 w 11665871"/>
              <a:gd name="connsiteY82" fmla="*/ 2278510 h 5174110"/>
              <a:gd name="connsiteX83" fmla="*/ 11208327 w 11665871"/>
              <a:gd name="connsiteY83" fmla="*/ 2361637 h 5174110"/>
              <a:gd name="connsiteX84" fmla="*/ 11263745 w 11665871"/>
              <a:gd name="connsiteY84" fmla="*/ 2486328 h 5174110"/>
              <a:gd name="connsiteX85" fmla="*/ 11291454 w 11665871"/>
              <a:gd name="connsiteY85" fmla="*/ 2555601 h 5174110"/>
              <a:gd name="connsiteX86" fmla="*/ 11416145 w 11665871"/>
              <a:gd name="connsiteY86" fmla="*/ 2735710 h 5174110"/>
              <a:gd name="connsiteX87" fmla="*/ 11457709 w 11665871"/>
              <a:gd name="connsiteY87" fmla="*/ 2804983 h 5174110"/>
              <a:gd name="connsiteX88" fmla="*/ 11485418 w 11665871"/>
              <a:gd name="connsiteY88" fmla="*/ 2888110 h 5174110"/>
              <a:gd name="connsiteX89" fmla="*/ 11540836 w 11665871"/>
              <a:gd name="connsiteY89" fmla="*/ 3026656 h 5174110"/>
              <a:gd name="connsiteX90" fmla="*/ 11554691 w 11665871"/>
              <a:gd name="connsiteY90" fmla="*/ 3082074 h 5174110"/>
              <a:gd name="connsiteX91" fmla="*/ 11582400 w 11665871"/>
              <a:gd name="connsiteY91" fmla="*/ 3151347 h 5174110"/>
              <a:gd name="connsiteX92" fmla="*/ 11637818 w 11665871"/>
              <a:gd name="connsiteY92" fmla="*/ 3317601 h 5174110"/>
              <a:gd name="connsiteX93" fmla="*/ 11651672 w 11665871"/>
              <a:gd name="connsiteY93" fmla="*/ 3442292 h 5174110"/>
              <a:gd name="connsiteX94" fmla="*/ 11665527 w 11665871"/>
              <a:gd name="connsiteY94" fmla="*/ 3511565 h 5174110"/>
              <a:gd name="connsiteX95" fmla="*/ 11637818 w 11665871"/>
              <a:gd name="connsiteY95" fmla="*/ 3844074 h 5174110"/>
              <a:gd name="connsiteX96" fmla="*/ 11623963 w 11665871"/>
              <a:gd name="connsiteY96" fmla="*/ 3885637 h 5174110"/>
              <a:gd name="connsiteX97" fmla="*/ 11582400 w 11665871"/>
              <a:gd name="connsiteY97" fmla="*/ 4148874 h 5174110"/>
              <a:gd name="connsiteX98" fmla="*/ 11554691 w 11665871"/>
              <a:gd name="connsiteY98" fmla="*/ 4218147 h 5174110"/>
              <a:gd name="connsiteX99" fmla="*/ 11540836 w 11665871"/>
              <a:gd name="connsiteY99" fmla="*/ 4619928 h 5174110"/>
              <a:gd name="connsiteX100" fmla="*/ 11526981 w 11665871"/>
              <a:gd name="connsiteY100" fmla="*/ 4689201 h 5174110"/>
              <a:gd name="connsiteX101" fmla="*/ 11485418 w 11665871"/>
              <a:gd name="connsiteY101" fmla="*/ 4758474 h 5174110"/>
              <a:gd name="connsiteX102" fmla="*/ 11471563 w 11665871"/>
              <a:gd name="connsiteY102" fmla="*/ 4800037 h 5174110"/>
              <a:gd name="connsiteX103" fmla="*/ 11319163 w 11665871"/>
              <a:gd name="connsiteY103" fmla="*/ 4924728 h 5174110"/>
              <a:gd name="connsiteX104" fmla="*/ 11277600 w 11665871"/>
              <a:gd name="connsiteY104" fmla="*/ 4952437 h 5174110"/>
              <a:gd name="connsiteX105" fmla="*/ 11194472 w 11665871"/>
              <a:gd name="connsiteY105" fmla="*/ 5007856 h 5174110"/>
              <a:gd name="connsiteX106" fmla="*/ 11152909 w 11665871"/>
              <a:gd name="connsiteY106" fmla="*/ 5035565 h 5174110"/>
              <a:gd name="connsiteX107" fmla="*/ 11097491 w 11665871"/>
              <a:gd name="connsiteY107" fmla="*/ 5049419 h 5174110"/>
              <a:gd name="connsiteX108" fmla="*/ 11014363 w 11665871"/>
              <a:gd name="connsiteY108" fmla="*/ 5104837 h 5174110"/>
              <a:gd name="connsiteX109" fmla="*/ 10972800 w 11665871"/>
              <a:gd name="connsiteY109" fmla="*/ 5118692 h 5174110"/>
              <a:gd name="connsiteX110" fmla="*/ 10931236 w 11665871"/>
              <a:gd name="connsiteY110" fmla="*/ 5146401 h 5174110"/>
              <a:gd name="connsiteX111" fmla="*/ 10875818 w 11665871"/>
              <a:gd name="connsiteY111" fmla="*/ 5160256 h 5174110"/>
              <a:gd name="connsiteX112" fmla="*/ 10834254 w 11665871"/>
              <a:gd name="connsiteY112" fmla="*/ 5174110 h 5174110"/>
              <a:gd name="connsiteX113" fmla="*/ 7827818 w 11665871"/>
              <a:gd name="connsiteY113" fmla="*/ 5160256 h 5174110"/>
              <a:gd name="connsiteX114" fmla="*/ 7412181 w 11665871"/>
              <a:gd name="connsiteY114" fmla="*/ 5132547 h 5174110"/>
              <a:gd name="connsiteX115" fmla="*/ 7051963 w 11665871"/>
              <a:gd name="connsiteY115" fmla="*/ 5118692 h 5174110"/>
              <a:gd name="connsiteX116" fmla="*/ 6885709 w 11665871"/>
              <a:gd name="connsiteY116" fmla="*/ 5077128 h 5174110"/>
              <a:gd name="connsiteX117" fmla="*/ 6761018 w 11665871"/>
              <a:gd name="connsiteY117" fmla="*/ 5035565 h 5174110"/>
              <a:gd name="connsiteX118" fmla="*/ 6664036 w 11665871"/>
              <a:gd name="connsiteY118" fmla="*/ 5007856 h 5174110"/>
              <a:gd name="connsiteX119" fmla="*/ 6497781 w 11665871"/>
              <a:gd name="connsiteY119" fmla="*/ 4952437 h 5174110"/>
              <a:gd name="connsiteX120" fmla="*/ 6456218 w 11665871"/>
              <a:gd name="connsiteY120" fmla="*/ 4938583 h 5174110"/>
              <a:gd name="connsiteX121" fmla="*/ 6373091 w 11665871"/>
              <a:gd name="connsiteY121" fmla="*/ 4924728 h 5174110"/>
              <a:gd name="connsiteX122" fmla="*/ 6151418 w 11665871"/>
              <a:gd name="connsiteY122" fmla="*/ 4883165 h 5174110"/>
              <a:gd name="connsiteX123" fmla="*/ 5541818 w 11665871"/>
              <a:gd name="connsiteY123" fmla="*/ 4841601 h 5174110"/>
              <a:gd name="connsiteX124" fmla="*/ 5389418 w 11665871"/>
              <a:gd name="connsiteY124" fmla="*/ 4827747 h 5174110"/>
              <a:gd name="connsiteX125" fmla="*/ 5264727 w 11665871"/>
              <a:gd name="connsiteY125" fmla="*/ 4786183 h 5174110"/>
              <a:gd name="connsiteX126" fmla="*/ 4932218 w 11665871"/>
              <a:gd name="connsiteY126" fmla="*/ 4758474 h 5174110"/>
              <a:gd name="connsiteX127" fmla="*/ 4862945 w 11665871"/>
              <a:gd name="connsiteY127" fmla="*/ 4744619 h 5174110"/>
              <a:gd name="connsiteX128" fmla="*/ 4779818 w 11665871"/>
              <a:gd name="connsiteY128" fmla="*/ 4730765 h 5174110"/>
              <a:gd name="connsiteX129" fmla="*/ 4738254 w 11665871"/>
              <a:gd name="connsiteY129" fmla="*/ 4716910 h 5174110"/>
              <a:gd name="connsiteX130" fmla="*/ 4641272 w 11665871"/>
              <a:gd name="connsiteY130" fmla="*/ 4689201 h 5174110"/>
              <a:gd name="connsiteX131" fmla="*/ 4599709 w 11665871"/>
              <a:gd name="connsiteY131" fmla="*/ 4675347 h 5174110"/>
              <a:gd name="connsiteX132" fmla="*/ 4544291 w 11665871"/>
              <a:gd name="connsiteY132" fmla="*/ 4661492 h 5174110"/>
              <a:gd name="connsiteX133" fmla="*/ 4488872 w 11665871"/>
              <a:gd name="connsiteY133" fmla="*/ 4633783 h 5174110"/>
              <a:gd name="connsiteX134" fmla="*/ 4419600 w 11665871"/>
              <a:gd name="connsiteY134" fmla="*/ 4619928 h 5174110"/>
              <a:gd name="connsiteX135" fmla="*/ 4336472 w 11665871"/>
              <a:gd name="connsiteY135" fmla="*/ 4592219 h 5174110"/>
              <a:gd name="connsiteX136" fmla="*/ 4267200 w 11665871"/>
              <a:gd name="connsiteY136" fmla="*/ 4564510 h 5174110"/>
              <a:gd name="connsiteX137" fmla="*/ 4197927 w 11665871"/>
              <a:gd name="connsiteY137" fmla="*/ 4550656 h 5174110"/>
              <a:gd name="connsiteX138" fmla="*/ 4128654 w 11665871"/>
              <a:gd name="connsiteY138" fmla="*/ 4522947 h 5174110"/>
              <a:gd name="connsiteX139" fmla="*/ 4045527 w 11665871"/>
              <a:gd name="connsiteY139" fmla="*/ 4495237 h 5174110"/>
              <a:gd name="connsiteX140" fmla="*/ 3934691 w 11665871"/>
              <a:gd name="connsiteY140" fmla="*/ 4453674 h 5174110"/>
              <a:gd name="connsiteX141" fmla="*/ 3823854 w 11665871"/>
              <a:gd name="connsiteY141" fmla="*/ 4412110 h 5174110"/>
              <a:gd name="connsiteX142" fmla="*/ 3713018 w 11665871"/>
              <a:gd name="connsiteY142" fmla="*/ 4384401 h 5174110"/>
              <a:gd name="connsiteX143" fmla="*/ 3588327 w 11665871"/>
              <a:gd name="connsiteY143" fmla="*/ 4342837 h 5174110"/>
              <a:gd name="connsiteX144" fmla="*/ 3532909 w 11665871"/>
              <a:gd name="connsiteY144" fmla="*/ 4315128 h 5174110"/>
              <a:gd name="connsiteX145" fmla="*/ 3449781 w 11665871"/>
              <a:gd name="connsiteY145" fmla="*/ 4301274 h 5174110"/>
              <a:gd name="connsiteX146" fmla="*/ 3311236 w 11665871"/>
              <a:gd name="connsiteY146" fmla="*/ 4245856 h 5174110"/>
              <a:gd name="connsiteX147" fmla="*/ 3103418 w 11665871"/>
              <a:gd name="connsiteY147" fmla="*/ 4204292 h 5174110"/>
              <a:gd name="connsiteX148" fmla="*/ 3061854 w 11665871"/>
              <a:gd name="connsiteY148" fmla="*/ 4176583 h 5174110"/>
              <a:gd name="connsiteX149" fmla="*/ 2867891 w 11665871"/>
              <a:gd name="connsiteY149" fmla="*/ 4135019 h 5174110"/>
              <a:gd name="connsiteX150" fmla="*/ 2715491 w 11665871"/>
              <a:gd name="connsiteY150" fmla="*/ 4093456 h 5174110"/>
              <a:gd name="connsiteX151" fmla="*/ 2618509 w 11665871"/>
              <a:gd name="connsiteY151" fmla="*/ 4079601 h 5174110"/>
              <a:gd name="connsiteX152" fmla="*/ 2576945 w 11665871"/>
              <a:gd name="connsiteY152" fmla="*/ 4065747 h 5174110"/>
              <a:gd name="connsiteX153" fmla="*/ 2466109 w 11665871"/>
              <a:gd name="connsiteY153" fmla="*/ 4038037 h 5174110"/>
              <a:gd name="connsiteX154" fmla="*/ 2327563 w 11665871"/>
              <a:gd name="connsiteY154" fmla="*/ 3982619 h 5174110"/>
              <a:gd name="connsiteX155" fmla="*/ 2189018 w 11665871"/>
              <a:gd name="connsiteY155" fmla="*/ 3927201 h 5174110"/>
              <a:gd name="connsiteX156" fmla="*/ 2064327 w 11665871"/>
              <a:gd name="connsiteY156" fmla="*/ 3857928 h 5174110"/>
              <a:gd name="connsiteX157" fmla="*/ 1995054 w 11665871"/>
              <a:gd name="connsiteY157" fmla="*/ 3844074 h 5174110"/>
              <a:gd name="connsiteX158" fmla="*/ 1939636 w 11665871"/>
              <a:gd name="connsiteY158" fmla="*/ 3830219 h 5174110"/>
              <a:gd name="connsiteX159" fmla="*/ 1814945 w 11665871"/>
              <a:gd name="connsiteY159" fmla="*/ 3760947 h 5174110"/>
              <a:gd name="connsiteX160" fmla="*/ 1717963 w 11665871"/>
              <a:gd name="connsiteY160" fmla="*/ 3747092 h 5174110"/>
              <a:gd name="connsiteX161" fmla="*/ 1634836 w 11665871"/>
              <a:gd name="connsiteY161" fmla="*/ 3691674 h 5174110"/>
              <a:gd name="connsiteX162" fmla="*/ 1579418 w 11665871"/>
              <a:gd name="connsiteY162" fmla="*/ 3663965 h 5174110"/>
              <a:gd name="connsiteX163" fmla="*/ 1482436 w 11665871"/>
              <a:gd name="connsiteY163" fmla="*/ 3608547 h 5174110"/>
              <a:gd name="connsiteX164" fmla="*/ 1357745 w 11665871"/>
              <a:gd name="connsiteY164" fmla="*/ 3525419 h 5174110"/>
              <a:gd name="connsiteX165" fmla="*/ 1260763 w 11665871"/>
              <a:gd name="connsiteY165" fmla="*/ 3470001 h 5174110"/>
              <a:gd name="connsiteX166" fmla="*/ 1219200 w 11665871"/>
              <a:gd name="connsiteY166" fmla="*/ 3428437 h 5174110"/>
              <a:gd name="connsiteX167" fmla="*/ 1122218 w 11665871"/>
              <a:gd name="connsiteY167" fmla="*/ 3373019 h 5174110"/>
              <a:gd name="connsiteX168" fmla="*/ 1039091 w 11665871"/>
              <a:gd name="connsiteY168" fmla="*/ 3289892 h 5174110"/>
              <a:gd name="connsiteX169" fmla="*/ 997527 w 11665871"/>
              <a:gd name="connsiteY169" fmla="*/ 3262183 h 5174110"/>
              <a:gd name="connsiteX170" fmla="*/ 900545 w 11665871"/>
              <a:gd name="connsiteY170" fmla="*/ 3192910 h 5174110"/>
              <a:gd name="connsiteX171" fmla="*/ 845127 w 11665871"/>
              <a:gd name="connsiteY171" fmla="*/ 3165201 h 5174110"/>
              <a:gd name="connsiteX172" fmla="*/ 706581 w 11665871"/>
              <a:gd name="connsiteY172" fmla="*/ 3082074 h 5174110"/>
              <a:gd name="connsiteX173" fmla="*/ 637309 w 11665871"/>
              <a:gd name="connsiteY173" fmla="*/ 2957383 h 5174110"/>
              <a:gd name="connsiteX174" fmla="*/ 540327 w 11665871"/>
              <a:gd name="connsiteY174" fmla="*/ 2874256 h 5174110"/>
              <a:gd name="connsiteX175" fmla="*/ 443345 w 11665871"/>
              <a:gd name="connsiteY175" fmla="*/ 2777274 h 5174110"/>
              <a:gd name="connsiteX176" fmla="*/ 415636 w 11665871"/>
              <a:gd name="connsiteY176" fmla="*/ 2721856 h 5174110"/>
              <a:gd name="connsiteX177" fmla="*/ 346363 w 11665871"/>
              <a:gd name="connsiteY177" fmla="*/ 2680292 h 5174110"/>
              <a:gd name="connsiteX178" fmla="*/ 221672 w 11665871"/>
              <a:gd name="connsiteY178" fmla="*/ 2597165 h 5174110"/>
              <a:gd name="connsiteX179" fmla="*/ 152400 w 11665871"/>
              <a:gd name="connsiteY179" fmla="*/ 2514037 h 5174110"/>
              <a:gd name="connsiteX180" fmla="*/ 138545 w 11665871"/>
              <a:gd name="connsiteY180" fmla="*/ 2403201 h 5174110"/>
              <a:gd name="connsiteX181" fmla="*/ 124691 w 11665871"/>
              <a:gd name="connsiteY181" fmla="*/ 2361637 h 5174110"/>
              <a:gd name="connsiteX182" fmla="*/ 110836 w 11665871"/>
              <a:gd name="connsiteY182" fmla="*/ 2306219 h 5174110"/>
              <a:gd name="connsiteX183" fmla="*/ 96981 w 11665871"/>
              <a:gd name="connsiteY183" fmla="*/ 2264656 h 5174110"/>
              <a:gd name="connsiteX184" fmla="*/ 55418 w 11665871"/>
              <a:gd name="connsiteY184" fmla="*/ 2223092 h 5174110"/>
              <a:gd name="connsiteX185" fmla="*/ 41563 w 11665871"/>
              <a:gd name="connsiteY185" fmla="*/ 2181528 h 5174110"/>
              <a:gd name="connsiteX186" fmla="*/ 69272 w 11665871"/>
              <a:gd name="connsiteY186" fmla="*/ 1987565 h 5174110"/>
              <a:gd name="connsiteX187" fmla="*/ 41563 w 11665871"/>
              <a:gd name="connsiteY187" fmla="*/ 1946001 h 5174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11665871" h="5174110">
                <a:moveTo>
                  <a:pt x="0" y="2042983"/>
                </a:moveTo>
                <a:cubicBezTo>
                  <a:pt x="4618" y="2019892"/>
                  <a:pt x="8143" y="1996555"/>
                  <a:pt x="13854" y="1973710"/>
                </a:cubicBezTo>
                <a:cubicBezTo>
                  <a:pt x="40718" y="1866253"/>
                  <a:pt x="21648" y="2023935"/>
                  <a:pt x="55418" y="1821310"/>
                </a:cubicBezTo>
                <a:cubicBezTo>
                  <a:pt x="60036" y="1793601"/>
                  <a:pt x="61200" y="1765090"/>
                  <a:pt x="69272" y="1738183"/>
                </a:cubicBezTo>
                <a:cubicBezTo>
                  <a:pt x="78860" y="1706222"/>
                  <a:pt x="106138" y="1669030"/>
                  <a:pt x="124691" y="1641201"/>
                </a:cubicBezTo>
                <a:cubicBezTo>
                  <a:pt x="129309" y="1622728"/>
                  <a:pt x="133314" y="1604092"/>
                  <a:pt x="138545" y="1585783"/>
                </a:cubicBezTo>
                <a:cubicBezTo>
                  <a:pt x="142557" y="1571741"/>
                  <a:pt x="148557" y="1558309"/>
                  <a:pt x="152400" y="1544219"/>
                </a:cubicBezTo>
                <a:cubicBezTo>
                  <a:pt x="156664" y="1528586"/>
                  <a:pt x="191481" y="1374762"/>
                  <a:pt x="207818" y="1350256"/>
                </a:cubicBezTo>
                <a:lnTo>
                  <a:pt x="235527" y="1308692"/>
                </a:lnTo>
                <a:cubicBezTo>
                  <a:pt x="240145" y="1294837"/>
                  <a:pt x="241867" y="1279651"/>
                  <a:pt x="249381" y="1267128"/>
                </a:cubicBezTo>
                <a:cubicBezTo>
                  <a:pt x="256102" y="1255927"/>
                  <a:pt x="268931" y="1249619"/>
                  <a:pt x="277091" y="1239419"/>
                </a:cubicBezTo>
                <a:cubicBezTo>
                  <a:pt x="287493" y="1226417"/>
                  <a:pt x="295564" y="1211710"/>
                  <a:pt x="304800" y="1197856"/>
                </a:cubicBezTo>
                <a:cubicBezTo>
                  <a:pt x="309418" y="1184001"/>
                  <a:pt x="311408" y="1168972"/>
                  <a:pt x="318654" y="1156292"/>
                </a:cubicBezTo>
                <a:cubicBezTo>
                  <a:pt x="330110" y="1136243"/>
                  <a:pt x="346797" y="1119664"/>
                  <a:pt x="360218" y="1100874"/>
                </a:cubicBezTo>
                <a:cubicBezTo>
                  <a:pt x="369896" y="1087324"/>
                  <a:pt x="378691" y="1073165"/>
                  <a:pt x="387927" y="1059310"/>
                </a:cubicBezTo>
                <a:cubicBezTo>
                  <a:pt x="414416" y="979841"/>
                  <a:pt x="383848" y="1050894"/>
                  <a:pt x="429491" y="990037"/>
                </a:cubicBezTo>
                <a:cubicBezTo>
                  <a:pt x="449472" y="963395"/>
                  <a:pt x="461361" y="930458"/>
                  <a:pt x="484909" y="906910"/>
                </a:cubicBezTo>
                <a:cubicBezTo>
                  <a:pt x="503382" y="888437"/>
                  <a:pt x="523326" y="871327"/>
                  <a:pt x="540327" y="851492"/>
                </a:cubicBezTo>
                <a:cubicBezTo>
                  <a:pt x="551163" y="838849"/>
                  <a:pt x="555393" y="820764"/>
                  <a:pt x="568036" y="809928"/>
                </a:cubicBezTo>
                <a:cubicBezTo>
                  <a:pt x="588482" y="792403"/>
                  <a:pt x="614218" y="782219"/>
                  <a:pt x="637309" y="768365"/>
                </a:cubicBezTo>
                <a:cubicBezTo>
                  <a:pt x="646545" y="749892"/>
                  <a:pt x="653562" y="730131"/>
                  <a:pt x="665018" y="712947"/>
                </a:cubicBezTo>
                <a:cubicBezTo>
                  <a:pt x="680813" y="689255"/>
                  <a:pt x="712055" y="672352"/>
                  <a:pt x="734291" y="657528"/>
                </a:cubicBezTo>
                <a:cubicBezTo>
                  <a:pt x="784814" y="505956"/>
                  <a:pt x="704238" y="735537"/>
                  <a:pt x="775854" y="574401"/>
                </a:cubicBezTo>
                <a:cubicBezTo>
                  <a:pt x="787716" y="547711"/>
                  <a:pt x="794327" y="518983"/>
                  <a:pt x="803563" y="491274"/>
                </a:cubicBezTo>
                <a:cubicBezTo>
                  <a:pt x="808181" y="477419"/>
                  <a:pt x="814554" y="464031"/>
                  <a:pt x="817418" y="449710"/>
                </a:cubicBezTo>
                <a:cubicBezTo>
                  <a:pt x="824853" y="412533"/>
                  <a:pt x="838892" y="327443"/>
                  <a:pt x="858981" y="297310"/>
                </a:cubicBezTo>
                <a:cubicBezTo>
                  <a:pt x="944278" y="169371"/>
                  <a:pt x="835426" y="326756"/>
                  <a:pt x="914400" y="228037"/>
                </a:cubicBezTo>
                <a:cubicBezTo>
                  <a:pt x="924802" y="215035"/>
                  <a:pt x="929107" y="196876"/>
                  <a:pt x="942109" y="186474"/>
                </a:cubicBezTo>
                <a:cubicBezTo>
                  <a:pt x="953513" y="177351"/>
                  <a:pt x="970610" y="179150"/>
                  <a:pt x="983672" y="172619"/>
                </a:cubicBezTo>
                <a:cubicBezTo>
                  <a:pt x="998565" y="165172"/>
                  <a:pt x="1010020" y="151673"/>
                  <a:pt x="1025236" y="144910"/>
                </a:cubicBezTo>
                <a:cubicBezTo>
                  <a:pt x="1051926" y="133048"/>
                  <a:pt x="1084061" y="133402"/>
                  <a:pt x="1108363" y="117201"/>
                </a:cubicBezTo>
                <a:cubicBezTo>
                  <a:pt x="1148595" y="90380"/>
                  <a:pt x="1179096" y="64781"/>
                  <a:pt x="1233054" y="61783"/>
                </a:cubicBezTo>
                <a:cubicBezTo>
                  <a:pt x="1528777" y="45353"/>
                  <a:pt x="1399594" y="56212"/>
                  <a:pt x="1620981" y="34074"/>
                </a:cubicBezTo>
                <a:cubicBezTo>
                  <a:pt x="1869536" y="-28066"/>
                  <a:pt x="1700572" y="8984"/>
                  <a:pt x="2286000" y="34074"/>
                </a:cubicBezTo>
                <a:cubicBezTo>
                  <a:pt x="2406317" y="39230"/>
                  <a:pt x="2526128" y="52776"/>
                  <a:pt x="2646218" y="61783"/>
                </a:cubicBezTo>
                <a:cubicBezTo>
                  <a:pt x="2710856" y="66631"/>
                  <a:pt x="2775366" y="74925"/>
                  <a:pt x="2840181" y="75637"/>
                </a:cubicBezTo>
                <a:lnTo>
                  <a:pt x="4100945" y="89492"/>
                </a:lnTo>
                <a:cubicBezTo>
                  <a:pt x="4189895" y="98387"/>
                  <a:pt x="4352538" y="115975"/>
                  <a:pt x="4433454" y="117201"/>
                </a:cubicBezTo>
                <a:lnTo>
                  <a:pt x="6068291" y="131056"/>
                </a:lnTo>
                <a:cubicBezTo>
                  <a:pt x="6091382" y="135674"/>
                  <a:pt x="6114718" y="139199"/>
                  <a:pt x="6137563" y="144910"/>
                </a:cubicBezTo>
                <a:cubicBezTo>
                  <a:pt x="6151731" y="148452"/>
                  <a:pt x="6164806" y="155901"/>
                  <a:pt x="6179127" y="158765"/>
                </a:cubicBezTo>
                <a:cubicBezTo>
                  <a:pt x="6211148" y="165169"/>
                  <a:pt x="6243782" y="168001"/>
                  <a:pt x="6276109" y="172619"/>
                </a:cubicBezTo>
                <a:cubicBezTo>
                  <a:pt x="6289963" y="177237"/>
                  <a:pt x="6303416" y="183306"/>
                  <a:pt x="6317672" y="186474"/>
                </a:cubicBezTo>
                <a:cubicBezTo>
                  <a:pt x="6387976" y="202097"/>
                  <a:pt x="6469673" y="207216"/>
                  <a:pt x="6539345" y="214183"/>
                </a:cubicBezTo>
                <a:cubicBezTo>
                  <a:pt x="6576290" y="223419"/>
                  <a:pt x="6612541" y="236101"/>
                  <a:pt x="6650181" y="241892"/>
                </a:cubicBezTo>
                <a:cubicBezTo>
                  <a:pt x="6732847" y="254610"/>
                  <a:pt x="6817401" y="253951"/>
                  <a:pt x="6899563" y="269601"/>
                </a:cubicBezTo>
                <a:cubicBezTo>
                  <a:pt x="6915920" y="272717"/>
                  <a:pt x="6925911" y="290547"/>
                  <a:pt x="6941127" y="297310"/>
                </a:cubicBezTo>
                <a:cubicBezTo>
                  <a:pt x="6967817" y="309172"/>
                  <a:pt x="6996545" y="315783"/>
                  <a:pt x="7024254" y="325019"/>
                </a:cubicBezTo>
                <a:lnTo>
                  <a:pt x="7065818" y="338874"/>
                </a:lnTo>
                <a:lnTo>
                  <a:pt x="7107381" y="352728"/>
                </a:lnTo>
                <a:cubicBezTo>
                  <a:pt x="7151383" y="396729"/>
                  <a:pt x="7164252" y="415438"/>
                  <a:pt x="7245927" y="435856"/>
                </a:cubicBezTo>
                <a:cubicBezTo>
                  <a:pt x="7263687" y="440296"/>
                  <a:pt x="7323030" y="453625"/>
                  <a:pt x="7342909" y="463565"/>
                </a:cubicBezTo>
                <a:cubicBezTo>
                  <a:pt x="7357802" y="471012"/>
                  <a:pt x="7369579" y="483827"/>
                  <a:pt x="7384472" y="491274"/>
                </a:cubicBezTo>
                <a:cubicBezTo>
                  <a:pt x="7453926" y="526001"/>
                  <a:pt x="7443015" y="512993"/>
                  <a:pt x="7509163" y="532837"/>
                </a:cubicBezTo>
                <a:cubicBezTo>
                  <a:pt x="7677815" y="583433"/>
                  <a:pt x="7519977" y="542469"/>
                  <a:pt x="7647709" y="574401"/>
                </a:cubicBezTo>
                <a:cubicBezTo>
                  <a:pt x="7761076" y="631085"/>
                  <a:pt x="7645366" y="578238"/>
                  <a:pt x="7758545" y="615965"/>
                </a:cubicBezTo>
                <a:cubicBezTo>
                  <a:pt x="7927921" y="672424"/>
                  <a:pt x="7718510" y="614784"/>
                  <a:pt x="7910945" y="671383"/>
                </a:cubicBezTo>
                <a:cubicBezTo>
                  <a:pt x="7961461" y="686241"/>
                  <a:pt x="8013392" y="696296"/>
                  <a:pt x="8063345" y="712947"/>
                </a:cubicBezTo>
                <a:cubicBezTo>
                  <a:pt x="8235417" y="770305"/>
                  <a:pt x="7989519" y="714808"/>
                  <a:pt x="8188036" y="754510"/>
                </a:cubicBezTo>
                <a:cubicBezTo>
                  <a:pt x="8284753" y="802869"/>
                  <a:pt x="8254832" y="791173"/>
                  <a:pt x="8409709" y="837637"/>
                </a:cubicBezTo>
                <a:cubicBezTo>
                  <a:pt x="8446185" y="848580"/>
                  <a:pt x="8486483" y="848316"/>
                  <a:pt x="8520545" y="865347"/>
                </a:cubicBezTo>
                <a:cubicBezTo>
                  <a:pt x="8569812" y="889980"/>
                  <a:pt x="8569956" y="893318"/>
                  <a:pt x="8617527" y="906910"/>
                </a:cubicBezTo>
                <a:cubicBezTo>
                  <a:pt x="8635836" y="912141"/>
                  <a:pt x="8655013" y="914361"/>
                  <a:pt x="8672945" y="920765"/>
                </a:cubicBezTo>
                <a:cubicBezTo>
                  <a:pt x="8719787" y="937494"/>
                  <a:pt x="8764649" y="959454"/>
                  <a:pt x="8811491" y="976183"/>
                </a:cubicBezTo>
                <a:cubicBezTo>
                  <a:pt x="8844666" y="988031"/>
                  <a:pt x="8903997" y="995846"/>
                  <a:pt x="8936181" y="1003892"/>
                </a:cubicBezTo>
                <a:cubicBezTo>
                  <a:pt x="8968798" y="1012046"/>
                  <a:pt x="9001029" y="1021714"/>
                  <a:pt x="9033163" y="1031601"/>
                </a:cubicBezTo>
                <a:cubicBezTo>
                  <a:pt x="9061080" y="1040191"/>
                  <a:pt x="9088582" y="1050073"/>
                  <a:pt x="9116291" y="1059310"/>
                </a:cubicBezTo>
                <a:lnTo>
                  <a:pt x="9240981" y="1100874"/>
                </a:lnTo>
                <a:lnTo>
                  <a:pt x="9462654" y="1170147"/>
                </a:lnTo>
                <a:cubicBezTo>
                  <a:pt x="9494818" y="1179936"/>
                  <a:pt x="9527019" y="1189702"/>
                  <a:pt x="9559636" y="1197856"/>
                </a:cubicBezTo>
                <a:cubicBezTo>
                  <a:pt x="9596581" y="1207092"/>
                  <a:pt x="9634074" y="1214366"/>
                  <a:pt x="9670472" y="1225565"/>
                </a:cubicBezTo>
                <a:cubicBezTo>
                  <a:pt x="9750572" y="1250211"/>
                  <a:pt x="9763216" y="1272718"/>
                  <a:pt x="9850581" y="1308692"/>
                </a:cubicBezTo>
                <a:cubicBezTo>
                  <a:pt x="9891093" y="1325373"/>
                  <a:pt x="9934050" y="1335416"/>
                  <a:pt x="9975272" y="1350256"/>
                </a:cubicBezTo>
                <a:cubicBezTo>
                  <a:pt x="10421420" y="1510869"/>
                  <a:pt x="9952026" y="1358521"/>
                  <a:pt x="10571018" y="1544219"/>
                </a:cubicBezTo>
                <a:cubicBezTo>
                  <a:pt x="10585006" y="1548415"/>
                  <a:pt x="10598325" y="1554906"/>
                  <a:pt x="10612581" y="1558074"/>
                </a:cubicBezTo>
                <a:cubicBezTo>
                  <a:pt x="10681544" y="1573399"/>
                  <a:pt x="10751127" y="1585783"/>
                  <a:pt x="10820400" y="1599637"/>
                </a:cubicBezTo>
                <a:cubicBezTo>
                  <a:pt x="10825018" y="1613492"/>
                  <a:pt x="10827008" y="1628521"/>
                  <a:pt x="10834254" y="1641201"/>
                </a:cubicBezTo>
                <a:cubicBezTo>
                  <a:pt x="10845710" y="1661250"/>
                  <a:pt x="10862397" y="1677829"/>
                  <a:pt x="10875818" y="1696619"/>
                </a:cubicBezTo>
                <a:cubicBezTo>
                  <a:pt x="10885496" y="1710169"/>
                  <a:pt x="10894291" y="1724328"/>
                  <a:pt x="10903527" y="1738183"/>
                </a:cubicBezTo>
                <a:cubicBezTo>
                  <a:pt x="10908145" y="1752038"/>
                  <a:pt x="10914517" y="1765427"/>
                  <a:pt x="10917381" y="1779747"/>
                </a:cubicBezTo>
                <a:cubicBezTo>
                  <a:pt x="10928399" y="1834838"/>
                  <a:pt x="10911382" y="1901055"/>
                  <a:pt x="10945091" y="1946001"/>
                </a:cubicBezTo>
                <a:cubicBezTo>
                  <a:pt x="10998410" y="2017094"/>
                  <a:pt x="10970326" y="1985091"/>
                  <a:pt x="11028218" y="2042983"/>
                </a:cubicBezTo>
                <a:cubicBezTo>
                  <a:pt x="11091826" y="2233809"/>
                  <a:pt x="11038339" y="2105857"/>
                  <a:pt x="11139054" y="2278510"/>
                </a:cubicBezTo>
                <a:cubicBezTo>
                  <a:pt x="11183798" y="2355213"/>
                  <a:pt x="11141848" y="2317318"/>
                  <a:pt x="11208327" y="2361637"/>
                </a:cubicBezTo>
                <a:cubicBezTo>
                  <a:pt x="11290465" y="2566985"/>
                  <a:pt x="11186083" y="2311587"/>
                  <a:pt x="11263745" y="2486328"/>
                </a:cubicBezTo>
                <a:cubicBezTo>
                  <a:pt x="11273846" y="2509054"/>
                  <a:pt x="11278486" y="2534380"/>
                  <a:pt x="11291454" y="2555601"/>
                </a:cubicBezTo>
                <a:cubicBezTo>
                  <a:pt x="11329530" y="2617908"/>
                  <a:pt x="11378576" y="2673096"/>
                  <a:pt x="11416145" y="2735710"/>
                </a:cubicBezTo>
                <a:cubicBezTo>
                  <a:pt x="11430000" y="2758801"/>
                  <a:pt x="11446566" y="2780468"/>
                  <a:pt x="11457709" y="2804983"/>
                </a:cubicBezTo>
                <a:cubicBezTo>
                  <a:pt x="11469795" y="2831573"/>
                  <a:pt x="11472356" y="2861986"/>
                  <a:pt x="11485418" y="2888110"/>
                </a:cubicBezTo>
                <a:cubicBezTo>
                  <a:pt x="11520137" y="2957549"/>
                  <a:pt x="11515155" y="2941052"/>
                  <a:pt x="11540836" y="3026656"/>
                </a:cubicBezTo>
                <a:cubicBezTo>
                  <a:pt x="11546307" y="3044894"/>
                  <a:pt x="11548670" y="3064010"/>
                  <a:pt x="11554691" y="3082074"/>
                </a:cubicBezTo>
                <a:cubicBezTo>
                  <a:pt x="11562556" y="3105667"/>
                  <a:pt x="11574535" y="3127753"/>
                  <a:pt x="11582400" y="3151347"/>
                </a:cubicBezTo>
                <a:cubicBezTo>
                  <a:pt x="11651483" y="3358595"/>
                  <a:pt x="11572072" y="3153235"/>
                  <a:pt x="11637818" y="3317601"/>
                </a:cubicBezTo>
                <a:cubicBezTo>
                  <a:pt x="11642436" y="3359165"/>
                  <a:pt x="11645758" y="3400893"/>
                  <a:pt x="11651672" y="3442292"/>
                </a:cubicBezTo>
                <a:cubicBezTo>
                  <a:pt x="11655002" y="3465604"/>
                  <a:pt x="11665527" y="3488017"/>
                  <a:pt x="11665527" y="3511565"/>
                </a:cubicBezTo>
                <a:cubicBezTo>
                  <a:pt x="11665527" y="3667715"/>
                  <a:pt x="11671052" y="3727755"/>
                  <a:pt x="11637818" y="3844074"/>
                </a:cubicBezTo>
                <a:cubicBezTo>
                  <a:pt x="11633806" y="3858116"/>
                  <a:pt x="11628581" y="3871783"/>
                  <a:pt x="11623963" y="3885637"/>
                </a:cubicBezTo>
                <a:cubicBezTo>
                  <a:pt x="11617117" y="3933564"/>
                  <a:pt x="11589752" y="4130494"/>
                  <a:pt x="11582400" y="4148874"/>
                </a:cubicBezTo>
                <a:lnTo>
                  <a:pt x="11554691" y="4218147"/>
                </a:lnTo>
                <a:cubicBezTo>
                  <a:pt x="11550073" y="4352074"/>
                  <a:pt x="11548705" y="4486153"/>
                  <a:pt x="11540836" y="4619928"/>
                </a:cubicBezTo>
                <a:cubicBezTo>
                  <a:pt x="11539453" y="4643436"/>
                  <a:pt x="11535727" y="4667337"/>
                  <a:pt x="11526981" y="4689201"/>
                </a:cubicBezTo>
                <a:cubicBezTo>
                  <a:pt x="11516980" y="4714203"/>
                  <a:pt x="11497461" y="4734389"/>
                  <a:pt x="11485418" y="4758474"/>
                </a:cubicBezTo>
                <a:cubicBezTo>
                  <a:pt x="11478887" y="4771536"/>
                  <a:pt x="11480325" y="4788354"/>
                  <a:pt x="11471563" y="4800037"/>
                </a:cubicBezTo>
                <a:cubicBezTo>
                  <a:pt x="11425150" y="4861921"/>
                  <a:pt x="11382136" y="4882746"/>
                  <a:pt x="11319163" y="4924728"/>
                </a:cubicBezTo>
                <a:lnTo>
                  <a:pt x="11277600" y="4952437"/>
                </a:lnTo>
                <a:lnTo>
                  <a:pt x="11194472" y="5007856"/>
                </a:lnTo>
                <a:cubicBezTo>
                  <a:pt x="11180618" y="5017092"/>
                  <a:pt x="11169063" y="5031527"/>
                  <a:pt x="11152909" y="5035565"/>
                </a:cubicBezTo>
                <a:lnTo>
                  <a:pt x="11097491" y="5049419"/>
                </a:lnTo>
                <a:cubicBezTo>
                  <a:pt x="11069782" y="5067892"/>
                  <a:pt x="11045956" y="5094305"/>
                  <a:pt x="11014363" y="5104837"/>
                </a:cubicBezTo>
                <a:cubicBezTo>
                  <a:pt x="11000509" y="5109455"/>
                  <a:pt x="10985862" y="5112161"/>
                  <a:pt x="10972800" y="5118692"/>
                </a:cubicBezTo>
                <a:cubicBezTo>
                  <a:pt x="10957907" y="5126139"/>
                  <a:pt x="10946541" y="5139842"/>
                  <a:pt x="10931236" y="5146401"/>
                </a:cubicBezTo>
                <a:cubicBezTo>
                  <a:pt x="10913734" y="5153902"/>
                  <a:pt x="10894127" y="5155025"/>
                  <a:pt x="10875818" y="5160256"/>
                </a:cubicBezTo>
                <a:cubicBezTo>
                  <a:pt x="10861776" y="5164268"/>
                  <a:pt x="10848109" y="5169492"/>
                  <a:pt x="10834254" y="5174110"/>
                </a:cubicBezTo>
                <a:lnTo>
                  <a:pt x="7827818" y="5160256"/>
                </a:lnTo>
                <a:cubicBezTo>
                  <a:pt x="7756018" y="5159640"/>
                  <a:pt x="7492135" y="5136545"/>
                  <a:pt x="7412181" y="5132547"/>
                </a:cubicBezTo>
                <a:cubicBezTo>
                  <a:pt x="7292169" y="5126546"/>
                  <a:pt x="7172036" y="5123310"/>
                  <a:pt x="7051963" y="5118692"/>
                </a:cubicBezTo>
                <a:cubicBezTo>
                  <a:pt x="6825804" y="5043306"/>
                  <a:pt x="7109580" y="5133096"/>
                  <a:pt x="6885709" y="5077128"/>
                </a:cubicBezTo>
                <a:cubicBezTo>
                  <a:pt x="6830302" y="5063276"/>
                  <a:pt x="6809503" y="5049418"/>
                  <a:pt x="6761018" y="5035565"/>
                </a:cubicBezTo>
                <a:cubicBezTo>
                  <a:pt x="6728691" y="5026329"/>
                  <a:pt x="6696126" y="5017884"/>
                  <a:pt x="6664036" y="5007856"/>
                </a:cubicBezTo>
                <a:cubicBezTo>
                  <a:pt x="6663958" y="5007832"/>
                  <a:pt x="6534752" y="4964761"/>
                  <a:pt x="6497781" y="4952437"/>
                </a:cubicBezTo>
                <a:cubicBezTo>
                  <a:pt x="6483927" y="4947819"/>
                  <a:pt x="6470623" y="4940984"/>
                  <a:pt x="6456218" y="4938583"/>
                </a:cubicBezTo>
                <a:lnTo>
                  <a:pt x="6373091" y="4924728"/>
                </a:lnTo>
                <a:cubicBezTo>
                  <a:pt x="6280104" y="4862738"/>
                  <a:pt x="6352908" y="4901482"/>
                  <a:pt x="6151418" y="4883165"/>
                </a:cubicBezTo>
                <a:cubicBezTo>
                  <a:pt x="5692399" y="4841437"/>
                  <a:pt x="6052574" y="4862883"/>
                  <a:pt x="5541818" y="4841601"/>
                </a:cubicBezTo>
                <a:cubicBezTo>
                  <a:pt x="5491018" y="4836983"/>
                  <a:pt x="5439437" y="4837751"/>
                  <a:pt x="5389418" y="4827747"/>
                </a:cubicBezTo>
                <a:cubicBezTo>
                  <a:pt x="5346457" y="4819155"/>
                  <a:pt x="5308201" y="4791617"/>
                  <a:pt x="5264727" y="4786183"/>
                </a:cubicBezTo>
                <a:cubicBezTo>
                  <a:pt x="5080428" y="4763145"/>
                  <a:pt x="5191051" y="4774650"/>
                  <a:pt x="4932218" y="4758474"/>
                </a:cubicBezTo>
                <a:lnTo>
                  <a:pt x="4862945" y="4744619"/>
                </a:lnTo>
                <a:cubicBezTo>
                  <a:pt x="4835307" y="4739594"/>
                  <a:pt x="4807240" y="4736859"/>
                  <a:pt x="4779818" y="4730765"/>
                </a:cubicBezTo>
                <a:cubicBezTo>
                  <a:pt x="4765562" y="4727597"/>
                  <a:pt x="4752242" y="4721106"/>
                  <a:pt x="4738254" y="4716910"/>
                </a:cubicBezTo>
                <a:cubicBezTo>
                  <a:pt x="4706051" y="4707249"/>
                  <a:pt x="4673475" y="4698862"/>
                  <a:pt x="4641272" y="4689201"/>
                </a:cubicBezTo>
                <a:cubicBezTo>
                  <a:pt x="4627284" y="4685005"/>
                  <a:pt x="4613751" y="4679359"/>
                  <a:pt x="4599709" y="4675347"/>
                </a:cubicBezTo>
                <a:cubicBezTo>
                  <a:pt x="4581400" y="4670116"/>
                  <a:pt x="4562120" y="4668178"/>
                  <a:pt x="4544291" y="4661492"/>
                </a:cubicBezTo>
                <a:cubicBezTo>
                  <a:pt x="4524953" y="4654240"/>
                  <a:pt x="4508465" y="4640314"/>
                  <a:pt x="4488872" y="4633783"/>
                </a:cubicBezTo>
                <a:cubicBezTo>
                  <a:pt x="4466532" y="4626336"/>
                  <a:pt x="4442318" y="4626124"/>
                  <a:pt x="4419600" y="4619928"/>
                </a:cubicBezTo>
                <a:cubicBezTo>
                  <a:pt x="4391421" y="4612243"/>
                  <a:pt x="4363591" y="4603067"/>
                  <a:pt x="4336472" y="4592219"/>
                </a:cubicBezTo>
                <a:cubicBezTo>
                  <a:pt x="4313381" y="4582983"/>
                  <a:pt x="4291021" y="4571656"/>
                  <a:pt x="4267200" y="4564510"/>
                </a:cubicBezTo>
                <a:cubicBezTo>
                  <a:pt x="4244645" y="4557744"/>
                  <a:pt x="4221018" y="4555274"/>
                  <a:pt x="4197927" y="4550656"/>
                </a:cubicBezTo>
                <a:cubicBezTo>
                  <a:pt x="4174836" y="4541420"/>
                  <a:pt x="4152026" y="4531446"/>
                  <a:pt x="4128654" y="4522947"/>
                </a:cubicBezTo>
                <a:cubicBezTo>
                  <a:pt x="4101205" y="4512965"/>
                  <a:pt x="4072646" y="4506084"/>
                  <a:pt x="4045527" y="4495237"/>
                </a:cubicBezTo>
                <a:cubicBezTo>
                  <a:pt x="3870203" y="4425108"/>
                  <a:pt x="4054159" y="4497117"/>
                  <a:pt x="3934691" y="4453674"/>
                </a:cubicBezTo>
                <a:cubicBezTo>
                  <a:pt x="3897609" y="4440190"/>
                  <a:pt x="3861516" y="4423879"/>
                  <a:pt x="3823854" y="4412110"/>
                </a:cubicBezTo>
                <a:cubicBezTo>
                  <a:pt x="3787505" y="4400751"/>
                  <a:pt x="3749553" y="4395147"/>
                  <a:pt x="3713018" y="4384401"/>
                </a:cubicBezTo>
                <a:cubicBezTo>
                  <a:pt x="3670986" y="4372039"/>
                  <a:pt x="3627514" y="4362430"/>
                  <a:pt x="3588327" y="4342837"/>
                </a:cubicBezTo>
                <a:cubicBezTo>
                  <a:pt x="3569854" y="4333601"/>
                  <a:pt x="3552691" y="4321063"/>
                  <a:pt x="3532909" y="4315128"/>
                </a:cubicBezTo>
                <a:cubicBezTo>
                  <a:pt x="3506002" y="4307056"/>
                  <a:pt x="3477490" y="4305892"/>
                  <a:pt x="3449781" y="4301274"/>
                </a:cubicBezTo>
                <a:cubicBezTo>
                  <a:pt x="3394651" y="4273709"/>
                  <a:pt x="3376604" y="4261420"/>
                  <a:pt x="3311236" y="4245856"/>
                </a:cubicBezTo>
                <a:cubicBezTo>
                  <a:pt x="3242513" y="4229493"/>
                  <a:pt x="3103418" y="4204292"/>
                  <a:pt x="3103418" y="4204292"/>
                </a:cubicBezTo>
                <a:cubicBezTo>
                  <a:pt x="3089563" y="4195056"/>
                  <a:pt x="3077503" y="4182273"/>
                  <a:pt x="3061854" y="4176583"/>
                </a:cubicBezTo>
                <a:cubicBezTo>
                  <a:pt x="2962934" y="4140612"/>
                  <a:pt x="2959690" y="4156204"/>
                  <a:pt x="2867891" y="4135019"/>
                </a:cubicBezTo>
                <a:cubicBezTo>
                  <a:pt x="2839680" y="4128509"/>
                  <a:pt x="2754209" y="4100496"/>
                  <a:pt x="2715491" y="4093456"/>
                </a:cubicBezTo>
                <a:cubicBezTo>
                  <a:pt x="2683362" y="4087614"/>
                  <a:pt x="2650836" y="4084219"/>
                  <a:pt x="2618509" y="4079601"/>
                </a:cubicBezTo>
                <a:cubicBezTo>
                  <a:pt x="2604654" y="4074983"/>
                  <a:pt x="2591113" y="4069289"/>
                  <a:pt x="2576945" y="4065747"/>
                </a:cubicBezTo>
                <a:cubicBezTo>
                  <a:pt x="2530731" y="4054194"/>
                  <a:pt x="2506830" y="4056135"/>
                  <a:pt x="2466109" y="4038037"/>
                </a:cubicBezTo>
                <a:cubicBezTo>
                  <a:pt x="2337337" y="3980805"/>
                  <a:pt x="2430622" y="4008385"/>
                  <a:pt x="2327563" y="3982619"/>
                </a:cubicBezTo>
                <a:cubicBezTo>
                  <a:pt x="2183393" y="3896118"/>
                  <a:pt x="2332535" y="3975040"/>
                  <a:pt x="2189018" y="3927201"/>
                </a:cubicBezTo>
                <a:cubicBezTo>
                  <a:pt x="2108128" y="3900237"/>
                  <a:pt x="2153118" y="3893444"/>
                  <a:pt x="2064327" y="3857928"/>
                </a:cubicBezTo>
                <a:cubicBezTo>
                  <a:pt x="2042463" y="3849182"/>
                  <a:pt x="2018042" y="3849182"/>
                  <a:pt x="1995054" y="3844074"/>
                </a:cubicBezTo>
                <a:cubicBezTo>
                  <a:pt x="1976466" y="3839943"/>
                  <a:pt x="1958109" y="3834837"/>
                  <a:pt x="1939636" y="3830219"/>
                </a:cubicBezTo>
                <a:cubicBezTo>
                  <a:pt x="1898072" y="3807128"/>
                  <a:pt x="1859465" y="3777642"/>
                  <a:pt x="1814945" y="3760947"/>
                </a:cubicBezTo>
                <a:cubicBezTo>
                  <a:pt x="1784369" y="3749481"/>
                  <a:pt x="1748442" y="3758815"/>
                  <a:pt x="1717963" y="3747092"/>
                </a:cubicBezTo>
                <a:cubicBezTo>
                  <a:pt x="1686881" y="3735137"/>
                  <a:pt x="1663392" y="3708808"/>
                  <a:pt x="1634836" y="3691674"/>
                </a:cubicBezTo>
                <a:cubicBezTo>
                  <a:pt x="1617126" y="3681048"/>
                  <a:pt x="1597549" y="3673855"/>
                  <a:pt x="1579418" y="3663965"/>
                </a:cubicBezTo>
                <a:cubicBezTo>
                  <a:pt x="1546731" y="3646136"/>
                  <a:pt x="1514009" y="3628280"/>
                  <a:pt x="1482436" y="3608547"/>
                </a:cubicBezTo>
                <a:cubicBezTo>
                  <a:pt x="1440076" y="3582072"/>
                  <a:pt x="1401117" y="3550203"/>
                  <a:pt x="1357745" y="3525419"/>
                </a:cubicBezTo>
                <a:cubicBezTo>
                  <a:pt x="1325418" y="3506946"/>
                  <a:pt x="1291265" y="3491353"/>
                  <a:pt x="1260763" y="3470001"/>
                </a:cubicBezTo>
                <a:cubicBezTo>
                  <a:pt x="1244712" y="3458765"/>
                  <a:pt x="1235144" y="3439825"/>
                  <a:pt x="1219200" y="3428437"/>
                </a:cubicBezTo>
                <a:cubicBezTo>
                  <a:pt x="1155332" y="3382817"/>
                  <a:pt x="1175770" y="3420621"/>
                  <a:pt x="1122218" y="3373019"/>
                </a:cubicBezTo>
                <a:cubicBezTo>
                  <a:pt x="1092930" y="3346985"/>
                  <a:pt x="1071696" y="3311629"/>
                  <a:pt x="1039091" y="3289892"/>
                </a:cubicBezTo>
                <a:cubicBezTo>
                  <a:pt x="1025236" y="3280656"/>
                  <a:pt x="1011077" y="3271861"/>
                  <a:pt x="997527" y="3262183"/>
                </a:cubicBezTo>
                <a:cubicBezTo>
                  <a:pt x="967784" y="3240938"/>
                  <a:pt x="933202" y="3211571"/>
                  <a:pt x="900545" y="3192910"/>
                </a:cubicBezTo>
                <a:cubicBezTo>
                  <a:pt x="882613" y="3182663"/>
                  <a:pt x="863258" y="3175091"/>
                  <a:pt x="845127" y="3165201"/>
                </a:cubicBezTo>
                <a:cubicBezTo>
                  <a:pt x="757568" y="3117442"/>
                  <a:pt x="768445" y="3123316"/>
                  <a:pt x="706581" y="3082074"/>
                </a:cubicBezTo>
                <a:cubicBezTo>
                  <a:pt x="699333" y="3067579"/>
                  <a:pt x="659756" y="2979830"/>
                  <a:pt x="637309" y="2957383"/>
                </a:cubicBezTo>
                <a:cubicBezTo>
                  <a:pt x="545580" y="2865652"/>
                  <a:pt x="615730" y="2964739"/>
                  <a:pt x="540327" y="2874256"/>
                </a:cubicBezTo>
                <a:cubicBezTo>
                  <a:pt x="463128" y="2781618"/>
                  <a:pt x="584380" y="2890101"/>
                  <a:pt x="443345" y="2777274"/>
                </a:cubicBezTo>
                <a:cubicBezTo>
                  <a:pt x="434109" y="2758801"/>
                  <a:pt x="430240" y="2736460"/>
                  <a:pt x="415636" y="2721856"/>
                </a:cubicBezTo>
                <a:cubicBezTo>
                  <a:pt x="396595" y="2702815"/>
                  <a:pt x="368424" y="2695735"/>
                  <a:pt x="346363" y="2680292"/>
                </a:cubicBezTo>
                <a:cubicBezTo>
                  <a:pt x="218265" y="2590623"/>
                  <a:pt x="333362" y="2653009"/>
                  <a:pt x="221672" y="2597165"/>
                </a:cubicBezTo>
                <a:cubicBezTo>
                  <a:pt x="205217" y="2580710"/>
                  <a:pt x="159633" y="2540559"/>
                  <a:pt x="152400" y="2514037"/>
                </a:cubicBezTo>
                <a:cubicBezTo>
                  <a:pt x="142603" y="2478116"/>
                  <a:pt x="145205" y="2439833"/>
                  <a:pt x="138545" y="2403201"/>
                </a:cubicBezTo>
                <a:cubicBezTo>
                  <a:pt x="135933" y="2388833"/>
                  <a:pt x="128703" y="2375679"/>
                  <a:pt x="124691" y="2361637"/>
                </a:cubicBezTo>
                <a:cubicBezTo>
                  <a:pt x="119460" y="2343328"/>
                  <a:pt x="116067" y="2324528"/>
                  <a:pt x="110836" y="2306219"/>
                </a:cubicBezTo>
                <a:cubicBezTo>
                  <a:pt x="106824" y="2292177"/>
                  <a:pt x="105082" y="2276807"/>
                  <a:pt x="96981" y="2264656"/>
                </a:cubicBezTo>
                <a:cubicBezTo>
                  <a:pt x="86113" y="2248353"/>
                  <a:pt x="69272" y="2236947"/>
                  <a:pt x="55418" y="2223092"/>
                </a:cubicBezTo>
                <a:cubicBezTo>
                  <a:pt x="50800" y="2209237"/>
                  <a:pt x="41563" y="2196132"/>
                  <a:pt x="41563" y="2181528"/>
                </a:cubicBezTo>
                <a:cubicBezTo>
                  <a:pt x="41563" y="2115713"/>
                  <a:pt x="56483" y="2051514"/>
                  <a:pt x="69272" y="1987565"/>
                </a:cubicBezTo>
                <a:cubicBezTo>
                  <a:pt x="53958" y="1941620"/>
                  <a:pt x="70022" y="1946001"/>
                  <a:pt x="41563" y="1946001"/>
                </a:cubicBezTo>
              </a:path>
            </a:pathLst>
          </a:custGeom>
          <a:noFill/>
          <a:ln w="28575"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163062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Rak koppling 7">
            <a:extLst>
              <a:ext uri="{FF2B5EF4-FFF2-40B4-BE49-F238E27FC236}">
                <a16:creationId xmlns:a16="http://schemas.microsoft.com/office/drawing/2014/main" id="{C384C0F1-C68E-46C8-BEEF-A1BA0908D33D}"/>
              </a:ext>
            </a:extLst>
          </p:cNvPr>
          <p:cNvCxnSpPr>
            <a:cxnSpLocks/>
            <a:stCxn id="4" idx="2"/>
            <a:endCxn id="6" idx="0"/>
          </p:cNvCxnSpPr>
          <p:nvPr/>
        </p:nvCxnSpPr>
        <p:spPr>
          <a:xfrm>
            <a:off x="7053943" y="2721429"/>
            <a:ext cx="0" cy="231094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ubrik 1">
            <a:extLst>
              <a:ext uri="{FF2B5EF4-FFF2-40B4-BE49-F238E27FC236}">
                <a16:creationId xmlns:a16="http://schemas.microsoft.com/office/drawing/2014/main" id="{AFEC96E8-A2B9-4906-B1A1-D1739FE8D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Man kan välja att se ett system i skikt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47FA346-FB92-4F53-A6D9-40C7FF75B2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463143" cy="4351338"/>
          </a:xfrm>
        </p:spPr>
        <p:txBody>
          <a:bodyPr/>
          <a:lstStyle/>
          <a:p>
            <a:r>
              <a:rPr lang="sv-SE" dirty="0"/>
              <a:t>Tydliggör olika funktionalitet</a:t>
            </a:r>
          </a:p>
          <a:p>
            <a:r>
              <a:rPr lang="sv-SE" dirty="0"/>
              <a:t>Bra för att hålla tydligt fokus i diskussion</a:t>
            </a:r>
          </a:p>
          <a:p>
            <a:r>
              <a:rPr lang="sv-SE" dirty="0"/>
              <a:t>Funktionsskiktet kan ibland behövas detaljeras för ökad tydlighet.</a:t>
            </a:r>
          </a:p>
          <a:p>
            <a:endParaRPr lang="sv-SE" dirty="0"/>
          </a:p>
          <a:p>
            <a:endParaRPr lang="sv-SE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5931CAFE-CE03-4CFC-999D-A9312DEB6D39}"/>
              </a:ext>
            </a:extLst>
          </p:cNvPr>
          <p:cNvSpPr/>
          <p:nvPr/>
        </p:nvSpPr>
        <p:spPr>
          <a:xfrm>
            <a:off x="5486400" y="1825625"/>
            <a:ext cx="3135086" cy="8958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Presentationsskikt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05844E92-0A09-4607-9DC1-FC65FC028030}"/>
              </a:ext>
            </a:extLst>
          </p:cNvPr>
          <p:cNvSpPr/>
          <p:nvPr/>
        </p:nvSpPr>
        <p:spPr>
          <a:xfrm>
            <a:off x="5486400" y="3429000"/>
            <a:ext cx="3135086" cy="8958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Funktionsskikt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B0A9D91C-7A93-4933-880C-1A0CC9F9430A}"/>
              </a:ext>
            </a:extLst>
          </p:cNvPr>
          <p:cNvSpPr/>
          <p:nvPr/>
        </p:nvSpPr>
        <p:spPr>
          <a:xfrm>
            <a:off x="5486400" y="5032375"/>
            <a:ext cx="3135086" cy="8958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Lagringsskikt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F02B51FB-0FBA-4580-B5F9-7CDBB10FEB7D}"/>
              </a:ext>
            </a:extLst>
          </p:cNvPr>
          <p:cNvSpPr/>
          <p:nvPr/>
        </p:nvSpPr>
        <p:spPr>
          <a:xfrm>
            <a:off x="9437914" y="1825625"/>
            <a:ext cx="1915886" cy="89580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</a:rPr>
              <a:t>Användar-gränssnitt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B6C8609D-DAB4-42B2-8B3C-89C5CB501B32}"/>
              </a:ext>
            </a:extLst>
          </p:cNvPr>
          <p:cNvSpPr/>
          <p:nvPr/>
        </p:nvSpPr>
        <p:spPr>
          <a:xfrm>
            <a:off x="9437914" y="3429000"/>
            <a:ext cx="1915886" cy="89580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</a:rPr>
              <a:t>Programkod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7AF13B6C-E69F-4840-BD70-983A8CE78625}"/>
              </a:ext>
            </a:extLst>
          </p:cNvPr>
          <p:cNvSpPr/>
          <p:nvPr/>
        </p:nvSpPr>
        <p:spPr>
          <a:xfrm>
            <a:off x="9437914" y="5032375"/>
            <a:ext cx="1915886" cy="89580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</a:rPr>
              <a:t>Databas</a:t>
            </a:r>
          </a:p>
        </p:txBody>
      </p:sp>
      <p:cxnSp>
        <p:nvCxnSpPr>
          <p:cNvPr id="14" name="Rak koppling 13">
            <a:extLst>
              <a:ext uri="{FF2B5EF4-FFF2-40B4-BE49-F238E27FC236}">
                <a16:creationId xmlns:a16="http://schemas.microsoft.com/office/drawing/2014/main" id="{54AB2619-49E8-445B-A4FB-CC666F78C218}"/>
              </a:ext>
            </a:extLst>
          </p:cNvPr>
          <p:cNvCxnSpPr/>
          <p:nvPr/>
        </p:nvCxnSpPr>
        <p:spPr>
          <a:xfrm>
            <a:off x="5377543" y="3048000"/>
            <a:ext cx="613954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k koppling 14">
            <a:extLst>
              <a:ext uri="{FF2B5EF4-FFF2-40B4-BE49-F238E27FC236}">
                <a16:creationId xmlns:a16="http://schemas.microsoft.com/office/drawing/2014/main" id="{AFB30273-C2CA-4D88-B70A-1F1138B91D91}"/>
              </a:ext>
            </a:extLst>
          </p:cNvPr>
          <p:cNvCxnSpPr/>
          <p:nvPr/>
        </p:nvCxnSpPr>
        <p:spPr>
          <a:xfrm>
            <a:off x="5377542" y="4691743"/>
            <a:ext cx="613954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527513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014FF36-F9ED-4286-B67C-C555B6E23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Metamodell Teknik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D1B52D30-D8E2-4569-98B7-C967AACE32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25625"/>
            <a:ext cx="10158340" cy="4503810"/>
          </a:xfrm>
          <a:prstGeom prst="rect">
            <a:avLst/>
          </a:prstGeom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739F2E52-FA1F-46A8-8305-E73BD7984A90}"/>
              </a:ext>
            </a:extLst>
          </p:cNvPr>
          <p:cNvSpPr txBox="1"/>
          <p:nvPr/>
        </p:nvSpPr>
        <p:spPr>
          <a:xfrm>
            <a:off x="9199418" y="6492875"/>
            <a:ext cx="3103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Källa: Arkitekturgemenskapen</a:t>
            </a:r>
          </a:p>
        </p:txBody>
      </p:sp>
      <p:cxnSp>
        <p:nvCxnSpPr>
          <p:cNvPr id="7" name="Rak koppling 6">
            <a:extLst>
              <a:ext uri="{FF2B5EF4-FFF2-40B4-BE49-F238E27FC236}">
                <a16:creationId xmlns:a16="http://schemas.microsoft.com/office/drawing/2014/main" id="{2F2E2ED3-6CE7-4F58-A499-F01B7DD67374}"/>
              </a:ext>
            </a:extLst>
          </p:cNvPr>
          <p:cNvCxnSpPr/>
          <p:nvPr/>
        </p:nvCxnSpPr>
        <p:spPr>
          <a:xfrm>
            <a:off x="4807531" y="1953491"/>
            <a:ext cx="0" cy="3851564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ak koppling 7">
            <a:extLst>
              <a:ext uri="{FF2B5EF4-FFF2-40B4-BE49-F238E27FC236}">
                <a16:creationId xmlns:a16="http://schemas.microsoft.com/office/drawing/2014/main" id="{BD22BED3-F1CD-48C4-ABBF-4A4D098D924E}"/>
              </a:ext>
            </a:extLst>
          </p:cNvPr>
          <p:cNvCxnSpPr>
            <a:cxnSpLocks/>
          </p:cNvCxnSpPr>
          <p:nvPr/>
        </p:nvCxnSpPr>
        <p:spPr>
          <a:xfrm flipH="1">
            <a:off x="4463144" y="5715001"/>
            <a:ext cx="685800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ruta 10">
            <a:extLst>
              <a:ext uri="{FF2B5EF4-FFF2-40B4-BE49-F238E27FC236}">
                <a16:creationId xmlns:a16="http://schemas.microsoft.com/office/drawing/2014/main" id="{E7C42C21-1AEF-4AE0-9EC6-30F6880FA690}"/>
              </a:ext>
            </a:extLst>
          </p:cNvPr>
          <p:cNvSpPr txBox="1"/>
          <p:nvPr/>
        </p:nvSpPr>
        <p:spPr>
          <a:xfrm>
            <a:off x="3233062" y="5530335"/>
            <a:ext cx="1304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Applikation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1878125A-7865-474A-9FA0-1A04D4054062}"/>
              </a:ext>
            </a:extLst>
          </p:cNvPr>
          <p:cNvSpPr txBox="1"/>
          <p:nvPr/>
        </p:nvSpPr>
        <p:spPr>
          <a:xfrm>
            <a:off x="5107375" y="5530335"/>
            <a:ext cx="881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Teknik</a:t>
            </a:r>
          </a:p>
        </p:txBody>
      </p:sp>
    </p:spTree>
    <p:extLst>
      <p:ext uri="{BB962C8B-B14F-4D97-AF65-F5344CB8AC3E}">
        <p14:creationId xmlns:p14="http://schemas.microsoft.com/office/powerpoint/2010/main" val="286843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605C887-1742-477B-A5E5-8B447546C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sv-SE" sz="4100"/>
              <a:t>Beroenden för ett system (</a:t>
            </a:r>
            <a:r>
              <a:rPr lang="sv-SE" sz="4100" err="1"/>
              <a:t>invärld</a:t>
            </a:r>
            <a:r>
              <a:rPr lang="sv-SE" sz="4100"/>
              <a:t>)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60470D4-90B2-432E-A915-D13332A005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sv-SE" sz="2000" dirty="0"/>
              <a:t>Systemet i sig kan vara indelat i moduler</a:t>
            </a:r>
          </a:p>
          <a:p>
            <a:pPr lvl="1"/>
            <a:r>
              <a:rPr lang="sv-SE" sz="2000" dirty="0"/>
              <a:t>Ex </a:t>
            </a:r>
            <a:r>
              <a:rPr lang="sv-SE" sz="2000" dirty="0" err="1"/>
              <a:t>Skoladminstrativt</a:t>
            </a:r>
            <a:r>
              <a:rPr lang="sv-SE" sz="2000" dirty="0"/>
              <a:t> system (Kurs och studieplaner, elevgrupper, personaluppgifter, betyghantering, …)</a:t>
            </a:r>
          </a:p>
          <a:p>
            <a:r>
              <a:rPr lang="sv-SE" sz="2000" dirty="0"/>
              <a:t>Beroende till kommunens andra system</a:t>
            </a:r>
          </a:p>
          <a:p>
            <a:pPr lvl="1"/>
            <a:r>
              <a:rPr lang="sv-SE" sz="2000" dirty="0"/>
              <a:t>Central identitetshantering (</a:t>
            </a:r>
            <a:r>
              <a:rPr lang="sv-SE" sz="2000" dirty="0" err="1"/>
              <a:t>ev</a:t>
            </a:r>
            <a:r>
              <a:rPr lang="sv-SE" sz="2000" dirty="0"/>
              <a:t> behörighetshantering)</a:t>
            </a:r>
          </a:p>
          <a:p>
            <a:pPr lvl="1"/>
            <a:r>
              <a:rPr lang="sv-SE" sz="2000" dirty="0"/>
              <a:t>Ekonomisystem</a:t>
            </a:r>
          </a:p>
          <a:p>
            <a:pPr lvl="1"/>
            <a:r>
              <a:rPr lang="sv-SE" sz="2000" dirty="0"/>
              <a:t>Integrationsplattform</a:t>
            </a:r>
          </a:p>
          <a:p>
            <a:pPr lvl="1"/>
            <a:r>
              <a:rPr lang="sv-SE" sz="2000" dirty="0"/>
              <a:t>Databashotell</a:t>
            </a:r>
          </a:p>
          <a:p>
            <a:pPr lvl="1"/>
            <a:r>
              <a:rPr lang="sv-SE" sz="2000" dirty="0"/>
              <a:t>Serverplattform</a:t>
            </a:r>
          </a:p>
          <a:p>
            <a:pPr lvl="1"/>
            <a:r>
              <a:rPr lang="sv-SE" sz="2000" dirty="0"/>
              <a:t>…</a:t>
            </a:r>
          </a:p>
          <a:p>
            <a:endParaRPr lang="sv-SE" sz="2000" dirty="0"/>
          </a:p>
        </p:txBody>
      </p:sp>
      <p:pic>
        <p:nvPicPr>
          <p:cNvPr id="5" name="Picture 4" descr="Datorskript på en skärm">
            <a:extLst>
              <a:ext uri="{FF2B5EF4-FFF2-40B4-BE49-F238E27FC236}">
                <a16:creationId xmlns:a16="http://schemas.microsoft.com/office/drawing/2014/main" id="{18ED8231-B84B-4EE1-81F4-BA893EC203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554" r="47326" b="-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04D3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2104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1F3E05D-DB57-44AC-AD65-67BDD8412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63" y="365760"/>
            <a:ext cx="9367203" cy="1188720"/>
          </a:xfrm>
        </p:spPr>
        <p:txBody>
          <a:bodyPr>
            <a:normAutofit/>
          </a:bodyPr>
          <a:lstStyle/>
          <a:p>
            <a:r>
              <a:rPr lang="sv-SE" dirty="0"/>
              <a:t>Reflektion på </a:t>
            </a:r>
            <a:r>
              <a:rPr lang="sv-SE" dirty="0" err="1"/>
              <a:t>Quiz</a:t>
            </a:r>
            <a:r>
              <a:rPr lang="sv-SE" dirty="0"/>
              <a:t> svar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AF801E2-8ADB-4F8C-B3A6-1F332374B4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3362" y="2176272"/>
            <a:ext cx="10269933" cy="4041648"/>
          </a:xfrm>
        </p:spPr>
        <p:txBody>
          <a:bodyPr anchor="t">
            <a:normAutofit/>
          </a:bodyPr>
          <a:lstStyle/>
          <a:p>
            <a:r>
              <a:rPr lang="sv-SE" dirty="0"/>
              <a:t>Masterdatahantering känns igen och används av vissa kommuner inom några informationsmängder.</a:t>
            </a:r>
          </a:p>
          <a:p>
            <a:pPr lvl="1"/>
            <a:r>
              <a:rPr lang="sv-SE" dirty="0"/>
              <a:t>Person, fastighet och byggnader vanligast</a:t>
            </a:r>
          </a:p>
          <a:p>
            <a:pPr lvl="1"/>
            <a:r>
              <a:rPr lang="sv-SE" dirty="0" err="1"/>
              <a:t>Automagiska</a:t>
            </a:r>
            <a:r>
              <a:rPr lang="sv-SE" dirty="0"/>
              <a:t> uppdateringar och rättningar är önskvärda</a:t>
            </a:r>
          </a:p>
          <a:p>
            <a:r>
              <a:rPr lang="sv-SE" dirty="0"/>
              <a:t>Några upplever svårighet att kommunicera skillnaden mellan information och data till kollegor.</a:t>
            </a:r>
          </a:p>
          <a:p>
            <a:r>
              <a:rPr lang="sv-SE" dirty="0"/>
              <a:t>Att gå från teori till praktik upplevs som en ”utmaning” (kräver analys och planering)</a:t>
            </a:r>
          </a:p>
          <a:p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389893913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605C887-1742-477B-A5E5-8B447546C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88308"/>
            <a:ext cx="7188989" cy="1021424"/>
          </a:xfrm>
        </p:spPr>
        <p:txBody>
          <a:bodyPr anchor="b">
            <a:normAutofit/>
          </a:bodyPr>
          <a:lstStyle/>
          <a:p>
            <a:r>
              <a:rPr lang="sv-SE" sz="3700">
                <a:solidFill>
                  <a:schemeClr val="bg1"/>
                </a:solidFill>
              </a:rPr>
              <a:t>Beroenden för ett system (omvärld)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1440584"/>
            <a:ext cx="802718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7C2F6CE-0CF2-4DDD-85F5-96799A328F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4164811" y="6267491"/>
            <a:ext cx="802718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Platshållare för innehåll 2">
            <a:extLst>
              <a:ext uri="{FF2B5EF4-FFF2-40B4-BE49-F238E27FC236}">
                <a16:creationId xmlns:a16="http://schemas.microsoft.com/office/drawing/2014/main" id="{26809819-ECC9-4B6D-8642-1546BF05CC0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4220829"/>
              </p:ext>
            </p:extLst>
          </p:nvPr>
        </p:nvGraphicFramePr>
        <p:xfrm>
          <a:off x="1392238" y="1715407"/>
          <a:ext cx="9407525" cy="424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6258799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EB9C197-8D92-4E17-BFFB-DBB304F2F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6628" y="1783959"/>
            <a:ext cx="4645250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/>
              <a:t>Summering av dagen</a:t>
            </a: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0" name="Picture 2" descr="Summering av 2013 – nu kör vi 2014! – landsbygdsutvecklaren">
            <a:extLst>
              <a:ext uri="{FF2B5EF4-FFF2-40B4-BE49-F238E27FC236}">
                <a16:creationId xmlns:a16="http://schemas.microsoft.com/office/drawing/2014/main" id="{F0BCB1F5-7776-4F4E-83A4-6F3459413CC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7" r="3576" b="1"/>
          <a:stretch/>
        </p:blipFill>
        <p:spPr bwMode="auto"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96947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C098CF10-96D1-4F8F-8BDB-82059D307A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034" y="3855382"/>
            <a:ext cx="1926464" cy="2817813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8CD49972-C6E1-4B9B-91D4-0981050D0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805"/>
            <a:ext cx="10515600" cy="150588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Idag har vi …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B50C2DA3-B811-4B89-AB5F-A088F6A2C2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1408975"/>
            <a:ext cx="7475489" cy="483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23984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19723B99-A67A-4D76-9A04-4B7CE058C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sv-SE" sz="4000" b="1">
                <a:solidFill>
                  <a:srgbClr val="FFFFFF"/>
                </a:solidFill>
              </a:rPr>
              <a:t>Hemuppgift</a:t>
            </a:r>
            <a:br>
              <a:rPr lang="sv-SE" sz="4000">
                <a:solidFill>
                  <a:srgbClr val="FFFFFF"/>
                </a:solidFill>
              </a:rPr>
            </a:br>
            <a:endParaRPr lang="sv-SE" sz="4000">
              <a:solidFill>
                <a:srgbClr val="FFFFFF"/>
              </a:solidFill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020D198-76F2-43BC-9A11-A20B419AEC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3092969"/>
            <a:ext cx="9833548" cy="336644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sv-SE" dirty="0"/>
              <a:t>Ta reda på hur er organisation jobbar med informations- och IT-säkerhet. Har ni följande på plats? </a:t>
            </a:r>
          </a:p>
          <a:p>
            <a:r>
              <a:rPr lang="sv-SE" dirty="0"/>
              <a:t>Namngiven person som informationssäkerhetsamordnare</a:t>
            </a:r>
          </a:p>
          <a:p>
            <a:r>
              <a:rPr lang="sv-SE" dirty="0"/>
              <a:t>Använder </a:t>
            </a:r>
            <a:r>
              <a:rPr lang="sv-SE" dirty="0" err="1"/>
              <a:t>SKR’s</a:t>
            </a:r>
            <a:r>
              <a:rPr lang="sv-SE" dirty="0"/>
              <a:t> informationssäkerhetsklassningsverktyg KLASSA</a:t>
            </a:r>
          </a:p>
          <a:p>
            <a:r>
              <a:rPr lang="sv-SE" dirty="0"/>
              <a:t>Regelverk som styr säkerhetsåtgärd på system utifrån KLASSA-värde</a:t>
            </a:r>
          </a:p>
          <a:p>
            <a:endParaRPr lang="sv-SE" dirty="0"/>
          </a:p>
          <a:p>
            <a:pPr marL="0" indent="0">
              <a:buNone/>
            </a:pPr>
            <a:r>
              <a:rPr lang="sv-SE" dirty="0"/>
              <a:t>Skriv in i </a:t>
            </a:r>
            <a:r>
              <a:rPr lang="sv-SE" dirty="0" err="1"/>
              <a:t>wiki’n</a:t>
            </a:r>
            <a:r>
              <a:rPr lang="sv-SE" dirty="0"/>
              <a:t> under er kommun Ja eller Nej (Exempel: Ja/Ja/Nej)</a:t>
            </a:r>
          </a:p>
        </p:txBody>
      </p:sp>
    </p:spTree>
    <p:extLst>
      <p:ext uri="{BB962C8B-B14F-4D97-AF65-F5344CB8AC3E}">
        <p14:creationId xmlns:p14="http://schemas.microsoft.com/office/powerpoint/2010/main" val="152970271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C232B152-3720-4D3B-97ED-45CE5483F1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11BAB570-FF10-4E96-8A3F-FA9804702B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693698" cy="6858000"/>
          </a:xfrm>
          <a:custGeom>
            <a:avLst/>
            <a:gdLst>
              <a:gd name="connsiteX0" fmla="*/ 0 w 4693698"/>
              <a:gd name="connsiteY0" fmla="*/ 0 h 6858000"/>
              <a:gd name="connsiteX1" fmla="*/ 420914 w 4693698"/>
              <a:gd name="connsiteY1" fmla="*/ 0 h 6858000"/>
              <a:gd name="connsiteX2" fmla="*/ 1582057 w 4693698"/>
              <a:gd name="connsiteY2" fmla="*/ 0 h 6858000"/>
              <a:gd name="connsiteX3" fmla="*/ 4503903 w 4693698"/>
              <a:gd name="connsiteY3" fmla="*/ 0 h 6858000"/>
              <a:gd name="connsiteX4" fmla="*/ 4508943 w 4693698"/>
              <a:gd name="connsiteY4" fmla="*/ 66675 h 6858000"/>
              <a:gd name="connsiteX5" fmla="*/ 4517340 w 4693698"/>
              <a:gd name="connsiteY5" fmla="*/ 122237 h 6858000"/>
              <a:gd name="connsiteX6" fmla="*/ 4527418 w 4693698"/>
              <a:gd name="connsiteY6" fmla="*/ 174625 h 6858000"/>
              <a:gd name="connsiteX7" fmla="*/ 4544214 w 4693698"/>
              <a:gd name="connsiteY7" fmla="*/ 217487 h 6858000"/>
              <a:gd name="connsiteX8" fmla="*/ 4561010 w 4693698"/>
              <a:gd name="connsiteY8" fmla="*/ 260350 h 6858000"/>
              <a:gd name="connsiteX9" fmla="*/ 4581165 w 4693698"/>
              <a:gd name="connsiteY9" fmla="*/ 296862 h 6858000"/>
              <a:gd name="connsiteX10" fmla="*/ 4601320 w 4693698"/>
              <a:gd name="connsiteY10" fmla="*/ 334962 h 6858000"/>
              <a:gd name="connsiteX11" fmla="*/ 4619796 w 4693698"/>
              <a:gd name="connsiteY11" fmla="*/ 369887 h 6858000"/>
              <a:gd name="connsiteX12" fmla="*/ 4638271 w 4693698"/>
              <a:gd name="connsiteY12" fmla="*/ 409575 h 6858000"/>
              <a:gd name="connsiteX13" fmla="*/ 4655067 w 4693698"/>
              <a:gd name="connsiteY13" fmla="*/ 450850 h 6858000"/>
              <a:gd name="connsiteX14" fmla="*/ 4670184 w 4693698"/>
              <a:gd name="connsiteY14" fmla="*/ 496887 h 6858000"/>
              <a:gd name="connsiteX15" fmla="*/ 4681941 w 4693698"/>
              <a:gd name="connsiteY15" fmla="*/ 546100 h 6858000"/>
              <a:gd name="connsiteX16" fmla="*/ 4690339 w 4693698"/>
              <a:gd name="connsiteY16" fmla="*/ 606425 h 6858000"/>
              <a:gd name="connsiteX17" fmla="*/ 4693698 w 4693698"/>
              <a:gd name="connsiteY17" fmla="*/ 673100 h 6858000"/>
              <a:gd name="connsiteX18" fmla="*/ 4690339 w 4693698"/>
              <a:gd name="connsiteY18" fmla="*/ 744537 h 6858000"/>
              <a:gd name="connsiteX19" fmla="*/ 4681941 w 4693698"/>
              <a:gd name="connsiteY19" fmla="*/ 801687 h 6858000"/>
              <a:gd name="connsiteX20" fmla="*/ 4670184 w 4693698"/>
              <a:gd name="connsiteY20" fmla="*/ 854075 h 6858000"/>
              <a:gd name="connsiteX21" fmla="*/ 4655067 w 4693698"/>
              <a:gd name="connsiteY21" fmla="*/ 901700 h 6858000"/>
              <a:gd name="connsiteX22" fmla="*/ 4638271 w 4693698"/>
              <a:gd name="connsiteY22" fmla="*/ 942975 h 6858000"/>
              <a:gd name="connsiteX23" fmla="*/ 4618116 w 4693698"/>
              <a:gd name="connsiteY23" fmla="*/ 981075 h 6858000"/>
              <a:gd name="connsiteX24" fmla="*/ 4597961 w 4693698"/>
              <a:gd name="connsiteY24" fmla="*/ 1017587 h 6858000"/>
              <a:gd name="connsiteX25" fmla="*/ 4577806 w 4693698"/>
              <a:gd name="connsiteY25" fmla="*/ 1055687 h 6858000"/>
              <a:gd name="connsiteX26" fmla="*/ 4559330 w 4693698"/>
              <a:gd name="connsiteY26" fmla="*/ 1095375 h 6858000"/>
              <a:gd name="connsiteX27" fmla="*/ 4540854 w 4693698"/>
              <a:gd name="connsiteY27" fmla="*/ 1136650 h 6858000"/>
              <a:gd name="connsiteX28" fmla="*/ 4525739 w 4693698"/>
              <a:gd name="connsiteY28" fmla="*/ 1182687 h 6858000"/>
              <a:gd name="connsiteX29" fmla="*/ 4515661 w 4693698"/>
              <a:gd name="connsiteY29" fmla="*/ 1235075 h 6858000"/>
              <a:gd name="connsiteX30" fmla="*/ 4505583 w 4693698"/>
              <a:gd name="connsiteY30" fmla="*/ 1295400 h 6858000"/>
              <a:gd name="connsiteX31" fmla="*/ 4503903 w 4693698"/>
              <a:gd name="connsiteY31" fmla="*/ 1363662 h 6858000"/>
              <a:gd name="connsiteX32" fmla="*/ 4505583 w 4693698"/>
              <a:gd name="connsiteY32" fmla="*/ 1431925 h 6858000"/>
              <a:gd name="connsiteX33" fmla="*/ 4515661 w 4693698"/>
              <a:gd name="connsiteY33" fmla="*/ 1492250 h 6858000"/>
              <a:gd name="connsiteX34" fmla="*/ 4525739 w 4693698"/>
              <a:gd name="connsiteY34" fmla="*/ 1544637 h 6858000"/>
              <a:gd name="connsiteX35" fmla="*/ 4540854 w 4693698"/>
              <a:gd name="connsiteY35" fmla="*/ 1589087 h 6858000"/>
              <a:gd name="connsiteX36" fmla="*/ 4559330 w 4693698"/>
              <a:gd name="connsiteY36" fmla="*/ 1631950 h 6858000"/>
              <a:gd name="connsiteX37" fmla="*/ 4577806 w 4693698"/>
              <a:gd name="connsiteY37" fmla="*/ 1671637 h 6858000"/>
              <a:gd name="connsiteX38" fmla="*/ 4597961 w 4693698"/>
              <a:gd name="connsiteY38" fmla="*/ 1708150 h 6858000"/>
              <a:gd name="connsiteX39" fmla="*/ 4618116 w 4693698"/>
              <a:gd name="connsiteY39" fmla="*/ 1743075 h 6858000"/>
              <a:gd name="connsiteX40" fmla="*/ 4638271 w 4693698"/>
              <a:gd name="connsiteY40" fmla="*/ 1782762 h 6858000"/>
              <a:gd name="connsiteX41" fmla="*/ 4655067 w 4693698"/>
              <a:gd name="connsiteY41" fmla="*/ 1824037 h 6858000"/>
              <a:gd name="connsiteX42" fmla="*/ 4670184 w 4693698"/>
              <a:gd name="connsiteY42" fmla="*/ 1870075 h 6858000"/>
              <a:gd name="connsiteX43" fmla="*/ 4681941 w 4693698"/>
              <a:gd name="connsiteY43" fmla="*/ 1922462 h 6858000"/>
              <a:gd name="connsiteX44" fmla="*/ 4690339 w 4693698"/>
              <a:gd name="connsiteY44" fmla="*/ 1982787 h 6858000"/>
              <a:gd name="connsiteX45" fmla="*/ 4693698 w 4693698"/>
              <a:gd name="connsiteY45" fmla="*/ 2051050 h 6858000"/>
              <a:gd name="connsiteX46" fmla="*/ 4690339 w 4693698"/>
              <a:gd name="connsiteY46" fmla="*/ 2119312 h 6858000"/>
              <a:gd name="connsiteX47" fmla="*/ 4681941 w 4693698"/>
              <a:gd name="connsiteY47" fmla="*/ 2179637 h 6858000"/>
              <a:gd name="connsiteX48" fmla="*/ 4670184 w 4693698"/>
              <a:gd name="connsiteY48" fmla="*/ 2232025 h 6858000"/>
              <a:gd name="connsiteX49" fmla="*/ 4655067 w 4693698"/>
              <a:gd name="connsiteY49" fmla="*/ 2278062 h 6858000"/>
              <a:gd name="connsiteX50" fmla="*/ 4638271 w 4693698"/>
              <a:gd name="connsiteY50" fmla="*/ 2319337 h 6858000"/>
              <a:gd name="connsiteX51" fmla="*/ 4618116 w 4693698"/>
              <a:gd name="connsiteY51" fmla="*/ 2359025 h 6858000"/>
              <a:gd name="connsiteX52" fmla="*/ 4597961 w 4693698"/>
              <a:gd name="connsiteY52" fmla="*/ 2395537 h 6858000"/>
              <a:gd name="connsiteX53" fmla="*/ 4577806 w 4693698"/>
              <a:gd name="connsiteY53" fmla="*/ 2433637 h 6858000"/>
              <a:gd name="connsiteX54" fmla="*/ 4559330 w 4693698"/>
              <a:gd name="connsiteY54" fmla="*/ 2471737 h 6858000"/>
              <a:gd name="connsiteX55" fmla="*/ 4540854 w 4693698"/>
              <a:gd name="connsiteY55" fmla="*/ 2513012 h 6858000"/>
              <a:gd name="connsiteX56" fmla="*/ 4525739 w 4693698"/>
              <a:gd name="connsiteY56" fmla="*/ 2560637 h 6858000"/>
              <a:gd name="connsiteX57" fmla="*/ 4515661 w 4693698"/>
              <a:gd name="connsiteY57" fmla="*/ 2613025 h 6858000"/>
              <a:gd name="connsiteX58" fmla="*/ 4505583 w 4693698"/>
              <a:gd name="connsiteY58" fmla="*/ 2671762 h 6858000"/>
              <a:gd name="connsiteX59" fmla="*/ 4503903 w 4693698"/>
              <a:gd name="connsiteY59" fmla="*/ 2741612 h 6858000"/>
              <a:gd name="connsiteX60" fmla="*/ 4505583 w 4693698"/>
              <a:gd name="connsiteY60" fmla="*/ 2809875 h 6858000"/>
              <a:gd name="connsiteX61" fmla="*/ 4515661 w 4693698"/>
              <a:gd name="connsiteY61" fmla="*/ 2868612 h 6858000"/>
              <a:gd name="connsiteX62" fmla="*/ 4525739 w 4693698"/>
              <a:gd name="connsiteY62" fmla="*/ 2922587 h 6858000"/>
              <a:gd name="connsiteX63" fmla="*/ 4540854 w 4693698"/>
              <a:gd name="connsiteY63" fmla="*/ 2967037 h 6858000"/>
              <a:gd name="connsiteX64" fmla="*/ 4559330 w 4693698"/>
              <a:gd name="connsiteY64" fmla="*/ 3009900 h 6858000"/>
              <a:gd name="connsiteX65" fmla="*/ 4577806 w 4693698"/>
              <a:gd name="connsiteY65" fmla="*/ 3046412 h 6858000"/>
              <a:gd name="connsiteX66" fmla="*/ 4597961 w 4693698"/>
              <a:gd name="connsiteY66" fmla="*/ 3084512 h 6858000"/>
              <a:gd name="connsiteX67" fmla="*/ 4618116 w 4693698"/>
              <a:gd name="connsiteY67" fmla="*/ 3121025 h 6858000"/>
              <a:gd name="connsiteX68" fmla="*/ 4638271 w 4693698"/>
              <a:gd name="connsiteY68" fmla="*/ 3160712 h 6858000"/>
              <a:gd name="connsiteX69" fmla="*/ 4655067 w 4693698"/>
              <a:gd name="connsiteY69" fmla="*/ 3201987 h 6858000"/>
              <a:gd name="connsiteX70" fmla="*/ 4670184 w 4693698"/>
              <a:gd name="connsiteY70" fmla="*/ 3248025 h 6858000"/>
              <a:gd name="connsiteX71" fmla="*/ 4681941 w 4693698"/>
              <a:gd name="connsiteY71" fmla="*/ 3300412 h 6858000"/>
              <a:gd name="connsiteX72" fmla="*/ 4690339 w 4693698"/>
              <a:gd name="connsiteY72" fmla="*/ 3360737 h 6858000"/>
              <a:gd name="connsiteX73" fmla="*/ 4693698 w 4693698"/>
              <a:gd name="connsiteY73" fmla="*/ 3427412 h 6858000"/>
              <a:gd name="connsiteX74" fmla="*/ 4690339 w 4693698"/>
              <a:gd name="connsiteY74" fmla="*/ 3497262 h 6858000"/>
              <a:gd name="connsiteX75" fmla="*/ 4681941 w 4693698"/>
              <a:gd name="connsiteY75" fmla="*/ 3557587 h 6858000"/>
              <a:gd name="connsiteX76" fmla="*/ 4670184 w 4693698"/>
              <a:gd name="connsiteY76" fmla="*/ 3609975 h 6858000"/>
              <a:gd name="connsiteX77" fmla="*/ 4655067 w 4693698"/>
              <a:gd name="connsiteY77" fmla="*/ 3656012 h 6858000"/>
              <a:gd name="connsiteX78" fmla="*/ 4638271 w 4693698"/>
              <a:gd name="connsiteY78" fmla="*/ 3697287 h 6858000"/>
              <a:gd name="connsiteX79" fmla="*/ 4618116 w 4693698"/>
              <a:gd name="connsiteY79" fmla="*/ 3736975 h 6858000"/>
              <a:gd name="connsiteX80" fmla="*/ 4577806 w 4693698"/>
              <a:gd name="connsiteY80" fmla="*/ 3811587 h 6858000"/>
              <a:gd name="connsiteX81" fmla="*/ 4559330 w 4693698"/>
              <a:gd name="connsiteY81" fmla="*/ 3848100 h 6858000"/>
              <a:gd name="connsiteX82" fmla="*/ 4540854 w 4693698"/>
              <a:gd name="connsiteY82" fmla="*/ 3890962 h 6858000"/>
              <a:gd name="connsiteX83" fmla="*/ 4525739 w 4693698"/>
              <a:gd name="connsiteY83" fmla="*/ 3935412 h 6858000"/>
              <a:gd name="connsiteX84" fmla="*/ 4515661 w 4693698"/>
              <a:gd name="connsiteY84" fmla="*/ 3987800 h 6858000"/>
              <a:gd name="connsiteX85" fmla="*/ 4505583 w 4693698"/>
              <a:gd name="connsiteY85" fmla="*/ 4048125 h 6858000"/>
              <a:gd name="connsiteX86" fmla="*/ 4503903 w 4693698"/>
              <a:gd name="connsiteY86" fmla="*/ 4116387 h 6858000"/>
              <a:gd name="connsiteX87" fmla="*/ 4505583 w 4693698"/>
              <a:gd name="connsiteY87" fmla="*/ 4186237 h 6858000"/>
              <a:gd name="connsiteX88" fmla="*/ 4515661 w 4693698"/>
              <a:gd name="connsiteY88" fmla="*/ 4244975 h 6858000"/>
              <a:gd name="connsiteX89" fmla="*/ 4525739 w 4693698"/>
              <a:gd name="connsiteY89" fmla="*/ 4297362 h 6858000"/>
              <a:gd name="connsiteX90" fmla="*/ 4540854 w 4693698"/>
              <a:gd name="connsiteY90" fmla="*/ 4343400 h 6858000"/>
              <a:gd name="connsiteX91" fmla="*/ 4559330 w 4693698"/>
              <a:gd name="connsiteY91" fmla="*/ 4386262 h 6858000"/>
              <a:gd name="connsiteX92" fmla="*/ 4577806 w 4693698"/>
              <a:gd name="connsiteY92" fmla="*/ 4424362 h 6858000"/>
              <a:gd name="connsiteX93" fmla="*/ 4618116 w 4693698"/>
              <a:gd name="connsiteY93" fmla="*/ 4498975 h 6858000"/>
              <a:gd name="connsiteX94" fmla="*/ 4638271 w 4693698"/>
              <a:gd name="connsiteY94" fmla="*/ 4537075 h 6858000"/>
              <a:gd name="connsiteX95" fmla="*/ 4655067 w 4693698"/>
              <a:gd name="connsiteY95" fmla="*/ 4579937 h 6858000"/>
              <a:gd name="connsiteX96" fmla="*/ 4670184 w 4693698"/>
              <a:gd name="connsiteY96" fmla="*/ 4625975 h 6858000"/>
              <a:gd name="connsiteX97" fmla="*/ 4681941 w 4693698"/>
              <a:gd name="connsiteY97" fmla="*/ 4678362 h 6858000"/>
              <a:gd name="connsiteX98" fmla="*/ 4690339 w 4693698"/>
              <a:gd name="connsiteY98" fmla="*/ 4738687 h 6858000"/>
              <a:gd name="connsiteX99" fmla="*/ 4693698 w 4693698"/>
              <a:gd name="connsiteY99" fmla="*/ 4806950 h 6858000"/>
              <a:gd name="connsiteX100" fmla="*/ 4690339 w 4693698"/>
              <a:gd name="connsiteY100" fmla="*/ 4875212 h 6858000"/>
              <a:gd name="connsiteX101" fmla="*/ 4681941 w 4693698"/>
              <a:gd name="connsiteY101" fmla="*/ 4935537 h 6858000"/>
              <a:gd name="connsiteX102" fmla="*/ 4670184 w 4693698"/>
              <a:gd name="connsiteY102" fmla="*/ 4987925 h 6858000"/>
              <a:gd name="connsiteX103" fmla="*/ 4655067 w 4693698"/>
              <a:gd name="connsiteY103" fmla="*/ 5033962 h 6858000"/>
              <a:gd name="connsiteX104" fmla="*/ 4638271 w 4693698"/>
              <a:gd name="connsiteY104" fmla="*/ 5075237 h 6858000"/>
              <a:gd name="connsiteX105" fmla="*/ 4618116 w 4693698"/>
              <a:gd name="connsiteY105" fmla="*/ 5114925 h 6858000"/>
              <a:gd name="connsiteX106" fmla="*/ 4597961 w 4693698"/>
              <a:gd name="connsiteY106" fmla="*/ 5149850 h 6858000"/>
              <a:gd name="connsiteX107" fmla="*/ 4577806 w 4693698"/>
              <a:gd name="connsiteY107" fmla="*/ 5186362 h 6858000"/>
              <a:gd name="connsiteX108" fmla="*/ 4559330 w 4693698"/>
              <a:gd name="connsiteY108" fmla="*/ 5226050 h 6858000"/>
              <a:gd name="connsiteX109" fmla="*/ 4540854 w 4693698"/>
              <a:gd name="connsiteY109" fmla="*/ 5268912 h 6858000"/>
              <a:gd name="connsiteX110" fmla="*/ 4525739 w 4693698"/>
              <a:gd name="connsiteY110" fmla="*/ 5313362 h 6858000"/>
              <a:gd name="connsiteX111" fmla="*/ 4515661 w 4693698"/>
              <a:gd name="connsiteY111" fmla="*/ 5365750 h 6858000"/>
              <a:gd name="connsiteX112" fmla="*/ 4505583 w 4693698"/>
              <a:gd name="connsiteY112" fmla="*/ 5426075 h 6858000"/>
              <a:gd name="connsiteX113" fmla="*/ 4503903 w 4693698"/>
              <a:gd name="connsiteY113" fmla="*/ 5494337 h 6858000"/>
              <a:gd name="connsiteX114" fmla="*/ 4505583 w 4693698"/>
              <a:gd name="connsiteY114" fmla="*/ 5562600 h 6858000"/>
              <a:gd name="connsiteX115" fmla="*/ 4515661 w 4693698"/>
              <a:gd name="connsiteY115" fmla="*/ 5622925 h 6858000"/>
              <a:gd name="connsiteX116" fmla="*/ 4525739 w 4693698"/>
              <a:gd name="connsiteY116" fmla="*/ 5675312 h 6858000"/>
              <a:gd name="connsiteX117" fmla="*/ 4540854 w 4693698"/>
              <a:gd name="connsiteY117" fmla="*/ 5721350 h 6858000"/>
              <a:gd name="connsiteX118" fmla="*/ 4559330 w 4693698"/>
              <a:gd name="connsiteY118" fmla="*/ 5762625 h 6858000"/>
              <a:gd name="connsiteX119" fmla="*/ 4577806 w 4693698"/>
              <a:gd name="connsiteY119" fmla="*/ 5802312 h 6858000"/>
              <a:gd name="connsiteX120" fmla="*/ 4597961 w 4693698"/>
              <a:gd name="connsiteY120" fmla="*/ 5840412 h 6858000"/>
              <a:gd name="connsiteX121" fmla="*/ 4618116 w 4693698"/>
              <a:gd name="connsiteY121" fmla="*/ 5876925 h 6858000"/>
              <a:gd name="connsiteX122" fmla="*/ 4638271 w 4693698"/>
              <a:gd name="connsiteY122" fmla="*/ 5915025 h 6858000"/>
              <a:gd name="connsiteX123" fmla="*/ 4655067 w 4693698"/>
              <a:gd name="connsiteY123" fmla="*/ 5956300 h 6858000"/>
              <a:gd name="connsiteX124" fmla="*/ 4670184 w 4693698"/>
              <a:gd name="connsiteY124" fmla="*/ 6003925 h 6858000"/>
              <a:gd name="connsiteX125" fmla="*/ 4681941 w 4693698"/>
              <a:gd name="connsiteY125" fmla="*/ 6056312 h 6858000"/>
              <a:gd name="connsiteX126" fmla="*/ 4690339 w 4693698"/>
              <a:gd name="connsiteY126" fmla="*/ 6113462 h 6858000"/>
              <a:gd name="connsiteX127" fmla="*/ 4693698 w 4693698"/>
              <a:gd name="connsiteY127" fmla="*/ 6183312 h 6858000"/>
              <a:gd name="connsiteX128" fmla="*/ 4690339 w 4693698"/>
              <a:gd name="connsiteY128" fmla="*/ 6251575 h 6858000"/>
              <a:gd name="connsiteX129" fmla="*/ 4681941 w 4693698"/>
              <a:gd name="connsiteY129" fmla="*/ 6311900 h 6858000"/>
              <a:gd name="connsiteX130" fmla="*/ 4670184 w 4693698"/>
              <a:gd name="connsiteY130" fmla="*/ 6361112 h 6858000"/>
              <a:gd name="connsiteX131" fmla="*/ 4655067 w 4693698"/>
              <a:gd name="connsiteY131" fmla="*/ 6407150 h 6858000"/>
              <a:gd name="connsiteX132" fmla="*/ 4638271 w 4693698"/>
              <a:gd name="connsiteY132" fmla="*/ 6448425 h 6858000"/>
              <a:gd name="connsiteX133" fmla="*/ 4619796 w 4693698"/>
              <a:gd name="connsiteY133" fmla="*/ 6488112 h 6858000"/>
              <a:gd name="connsiteX134" fmla="*/ 4601320 w 4693698"/>
              <a:gd name="connsiteY134" fmla="*/ 6523037 h 6858000"/>
              <a:gd name="connsiteX135" fmla="*/ 4581165 w 4693698"/>
              <a:gd name="connsiteY135" fmla="*/ 6561137 h 6858000"/>
              <a:gd name="connsiteX136" fmla="*/ 4561010 w 4693698"/>
              <a:gd name="connsiteY136" fmla="*/ 6597650 h 6858000"/>
              <a:gd name="connsiteX137" fmla="*/ 4544214 w 4693698"/>
              <a:gd name="connsiteY137" fmla="*/ 6640512 h 6858000"/>
              <a:gd name="connsiteX138" fmla="*/ 4527418 w 4693698"/>
              <a:gd name="connsiteY138" fmla="*/ 6683375 h 6858000"/>
              <a:gd name="connsiteX139" fmla="*/ 4517340 w 4693698"/>
              <a:gd name="connsiteY139" fmla="*/ 6735762 h 6858000"/>
              <a:gd name="connsiteX140" fmla="*/ 4508943 w 4693698"/>
              <a:gd name="connsiteY140" fmla="*/ 6791325 h 6858000"/>
              <a:gd name="connsiteX141" fmla="*/ 4503903 w 4693698"/>
              <a:gd name="connsiteY141" fmla="*/ 6858000 h 6858000"/>
              <a:gd name="connsiteX142" fmla="*/ 1582057 w 4693698"/>
              <a:gd name="connsiteY142" fmla="*/ 6858000 h 6858000"/>
              <a:gd name="connsiteX143" fmla="*/ 420914 w 4693698"/>
              <a:gd name="connsiteY143" fmla="*/ 6858000 h 6858000"/>
              <a:gd name="connsiteX144" fmla="*/ 0 w 4693698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693698" h="6858000">
                <a:moveTo>
                  <a:pt x="0" y="0"/>
                </a:moveTo>
                <a:lnTo>
                  <a:pt x="420914" y="0"/>
                </a:lnTo>
                <a:lnTo>
                  <a:pt x="1582057" y="0"/>
                </a:lnTo>
                <a:lnTo>
                  <a:pt x="4503903" y="0"/>
                </a:lnTo>
                <a:lnTo>
                  <a:pt x="4508943" y="66675"/>
                </a:lnTo>
                <a:lnTo>
                  <a:pt x="4517340" y="122237"/>
                </a:lnTo>
                <a:lnTo>
                  <a:pt x="4527418" y="174625"/>
                </a:lnTo>
                <a:lnTo>
                  <a:pt x="4544214" y="217487"/>
                </a:lnTo>
                <a:lnTo>
                  <a:pt x="4561010" y="260350"/>
                </a:lnTo>
                <a:lnTo>
                  <a:pt x="4581165" y="296862"/>
                </a:lnTo>
                <a:lnTo>
                  <a:pt x="4601320" y="334962"/>
                </a:lnTo>
                <a:lnTo>
                  <a:pt x="4619796" y="369887"/>
                </a:lnTo>
                <a:lnTo>
                  <a:pt x="4638271" y="409575"/>
                </a:lnTo>
                <a:lnTo>
                  <a:pt x="4655067" y="450850"/>
                </a:lnTo>
                <a:lnTo>
                  <a:pt x="4670184" y="496887"/>
                </a:lnTo>
                <a:lnTo>
                  <a:pt x="4681941" y="546100"/>
                </a:lnTo>
                <a:lnTo>
                  <a:pt x="4690339" y="606425"/>
                </a:lnTo>
                <a:lnTo>
                  <a:pt x="4693698" y="673100"/>
                </a:lnTo>
                <a:lnTo>
                  <a:pt x="4690339" y="744537"/>
                </a:lnTo>
                <a:lnTo>
                  <a:pt x="4681941" y="801687"/>
                </a:lnTo>
                <a:lnTo>
                  <a:pt x="4670184" y="854075"/>
                </a:lnTo>
                <a:lnTo>
                  <a:pt x="4655067" y="901700"/>
                </a:lnTo>
                <a:lnTo>
                  <a:pt x="4638271" y="942975"/>
                </a:lnTo>
                <a:lnTo>
                  <a:pt x="4618116" y="981075"/>
                </a:lnTo>
                <a:lnTo>
                  <a:pt x="4597961" y="1017587"/>
                </a:lnTo>
                <a:lnTo>
                  <a:pt x="4577806" y="1055687"/>
                </a:lnTo>
                <a:lnTo>
                  <a:pt x="4559330" y="1095375"/>
                </a:lnTo>
                <a:lnTo>
                  <a:pt x="4540854" y="1136650"/>
                </a:lnTo>
                <a:lnTo>
                  <a:pt x="4525739" y="1182687"/>
                </a:lnTo>
                <a:lnTo>
                  <a:pt x="4515661" y="1235075"/>
                </a:lnTo>
                <a:lnTo>
                  <a:pt x="4505583" y="1295400"/>
                </a:lnTo>
                <a:lnTo>
                  <a:pt x="4503903" y="1363662"/>
                </a:lnTo>
                <a:lnTo>
                  <a:pt x="4505583" y="1431925"/>
                </a:lnTo>
                <a:lnTo>
                  <a:pt x="4515661" y="1492250"/>
                </a:lnTo>
                <a:lnTo>
                  <a:pt x="4525739" y="1544637"/>
                </a:lnTo>
                <a:lnTo>
                  <a:pt x="4540854" y="1589087"/>
                </a:lnTo>
                <a:lnTo>
                  <a:pt x="4559330" y="1631950"/>
                </a:lnTo>
                <a:lnTo>
                  <a:pt x="4577806" y="1671637"/>
                </a:lnTo>
                <a:lnTo>
                  <a:pt x="4597961" y="1708150"/>
                </a:lnTo>
                <a:lnTo>
                  <a:pt x="4618116" y="1743075"/>
                </a:lnTo>
                <a:lnTo>
                  <a:pt x="4638271" y="1782762"/>
                </a:lnTo>
                <a:lnTo>
                  <a:pt x="4655067" y="1824037"/>
                </a:lnTo>
                <a:lnTo>
                  <a:pt x="4670184" y="1870075"/>
                </a:lnTo>
                <a:lnTo>
                  <a:pt x="4681941" y="1922462"/>
                </a:lnTo>
                <a:lnTo>
                  <a:pt x="4690339" y="1982787"/>
                </a:lnTo>
                <a:lnTo>
                  <a:pt x="4693698" y="2051050"/>
                </a:lnTo>
                <a:lnTo>
                  <a:pt x="4690339" y="2119312"/>
                </a:lnTo>
                <a:lnTo>
                  <a:pt x="4681941" y="2179637"/>
                </a:lnTo>
                <a:lnTo>
                  <a:pt x="4670184" y="2232025"/>
                </a:lnTo>
                <a:lnTo>
                  <a:pt x="4655067" y="2278062"/>
                </a:lnTo>
                <a:lnTo>
                  <a:pt x="4638271" y="2319337"/>
                </a:lnTo>
                <a:lnTo>
                  <a:pt x="4618116" y="2359025"/>
                </a:lnTo>
                <a:lnTo>
                  <a:pt x="4597961" y="2395537"/>
                </a:lnTo>
                <a:lnTo>
                  <a:pt x="4577806" y="2433637"/>
                </a:lnTo>
                <a:lnTo>
                  <a:pt x="4559330" y="2471737"/>
                </a:lnTo>
                <a:lnTo>
                  <a:pt x="4540854" y="2513012"/>
                </a:lnTo>
                <a:lnTo>
                  <a:pt x="4525739" y="2560637"/>
                </a:lnTo>
                <a:lnTo>
                  <a:pt x="4515661" y="2613025"/>
                </a:lnTo>
                <a:lnTo>
                  <a:pt x="4505583" y="2671762"/>
                </a:lnTo>
                <a:lnTo>
                  <a:pt x="4503903" y="2741612"/>
                </a:lnTo>
                <a:lnTo>
                  <a:pt x="4505583" y="2809875"/>
                </a:lnTo>
                <a:lnTo>
                  <a:pt x="4515661" y="2868612"/>
                </a:lnTo>
                <a:lnTo>
                  <a:pt x="4525739" y="2922587"/>
                </a:lnTo>
                <a:lnTo>
                  <a:pt x="4540854" y="2967037"/>
                </a:lnTo>
                <a:lnTo>
                  <a:pt x="4559330" y="3009900"/>
                </a:lnTo>
                <a:lnTo>
                  <a:pt x="4577806" y="3046412"/>
                </a:lnTo>
                <a:lnTo>
                  <a:pt x="4597961" y="3084512"/>
                </a:lnTo>
                <a:lnTo>
                  <a:pt x="4618116" y="3121025"/>
                </a:lnTo>
                <a:lnTo>
                  <a:pt x="4638271" y="3160712"/>
                </a:lnTo>
                <a:lnTo>
                  <a:pt x="4655067" y="3201987"/>
                </a:lnTo>
                <a:lnTo>
                  <a:pt x="4670184" y="3248025"/>
                </a:lnTo>
                <a:lnTo>
                  <a:pt x="4681941" y="3300412"/>
                </a:lnTo>
                <a:lnTo>
                  <a:pt x="4690339" y="3360737"/>
                </a:lnTo>
                <a:lnTo>
                  <a:pt x="4693698" y="3427412"/>
                </a:lnTo>
                <a:lnTo>
                  <a:pt x="4690339" y="3497262"/>
                </a:lnTo>
                <a:lnTo>
                  <a:pt x="4681941" y="3557587"/>
                </a:lnTo>
                <a:lnTo>
                  <a:pt x="4670184" y="3609975"/>
                </a:lnTo>
                <a:lnTo>
                  <a:pt x="4655067" y="3656012"/>
                </a:lnTo>
                <a:lnTo>
                  <a:pt x="4638271" y="3697287"/>
                </a:lnTo>
                <a:lnTo>
                  <a:pt x="4618116" y="3736975"/>
                </a:lnTo>
                <a:lnTo>
                  <a:pt x="4577806" y="3811587"/>
                </a:lnTo>
                <a:lnTo>
                  <a:pt x="4559330" y="3848100"/>
                </a:lnTo>
                <a:lnTo>
                  <a:pt x="4540854" y="3890962"/>
                </a:lnTo>
                <a:lnTo>
                  <a:pt x="4525739" y="3935412"/>
                </a:lnTo>
                <a:lnTo>
                  <a:pt x="4515661" y="3987800"/>
                </a:lnTo>
                <a:lnTo>
                  <a:pt x="4505583" y="4048125"/>
                </a:lnTo>
                <a:lnTo>
                  <a:pt x="4503903" y="4116387"/>
                </a:lnTo>
                <a:lnTo>
                  <a:pt x="4505583" y="4186237"/>
                </a:lnTo>
                <a:lnTo>
                  <a:pt x="4515661" y="4244975"/>
                </a:lnTo>
                <a:lnTo>
                  <a:pt x="4525739" y="4297362"/>
                </a:lnTo>
                <a:lnTo>
                  <a:pt x="4540854" y="4343400"/>
                </a:lnTo>
                <a:lnTo>
                  <a:pt x="4559330" y="4386262"/>
                </a:lnTo>
                <a:lnTo>
                  <a:pt x="4577806" y="4424362"/>
                </a:lnTo>
                <a:lnTo>
                  <a:pt x="4618116" y="4498975"/>
                </a:lnTo>
                <a:lnTo>
                  <a:pt x="4638271" y="4537075"/>
                </a:lnTo>
                <a:lnTo>
                  <a:pt x="4655067" y="4579937"/>
                </a:lnTo>
                <a:lnTo>
                  <a:pt x="4670184" y="4625975"/>
                </a:lnTo>
                <a:lnTo>
                  <a:pt x="4681941" y="4678362"/>
                </a:lnTo>
                <a:lnTo>
                  <a:pt x="4690339" y="4738687"/>
                </a:lnTo>
                <a:lnTo>
                  <a:pt x="4693698" y="4806950"/>
                </a:lnTo>
                <a:lnTo>
                  <a:pt x="4690339" y="4875212"/>
                </a:lnTo>
                <a:lnTo>
                  <a:pt x="4681941" y="4935537"/>
                </a:lnTo>
                <a:lnTo>
                  <a:pt x="4670184" y="4987925"/>
                </a:lnTo>
                <a:lnTo>
                  <a:pt x="4655067" y="5033962"/>
                </a:lnTo>
                <a:lnTo>
                  <a:pt x="4638271" y="5075237"/>
                </a:lnTo>
                <a:lnTo>
                  <a:pt x="4618116" y="5114925"/>
                </a:lnTo>
                <a:lnTo>
                  <a:pt x="4597961" y="5149850"/>
                </a:lnTo>
                <a:lnTo>
                  <a:pt x="4577806" y="5186362"/>
                </a:lnTo>
                <a:lnTo>
                  <a:pt x="4559330" y="5226050"/>
                </a:lnTo>
                <a:lnTo>
                  <a:pt x="4540854" y="5268912"/>
                </a:lnTo>
                <a:lnTo>
                  <a:pt x="4525739" y="5313362"/>
                </a:lnTo>
                <a:lnTo>
                  <a:pt x="4515661" y="5365750"/>
                </a:lnTo>
                <a:lnTo>
                  <a:pt x="4505583" y="5426075"/>
                </a:lnTo>
                <a:lnTo>
                  <a:pt x="4503903" y="5494337"/>
                </a:lnTo>
                <a:lnTo>
                  <a:pt x="4505583" y="5562600"/>
                </a:lnTo>
                <a:lnTo>
                  <a:pt x="4515661" y="5622925"/>
                </a:lnTo>
                <a:lnTo>
                  <a:pt x="4525739" y="5675312"/>
                </a:lnTo>
                <a:lnTo>
                  <a:pt x="4540854" y="5721350"/>
                </a:lnTo>
                <a:lnTo>
                  <a:pt x="4559330" y="5762625"/>
                </a:lnTo>
                <a:lnTo>
                  <a:pt x="4577806" y="5802312"/>
                </a:lnTo>
                <a:lnTo>
                  <a:pt x="4597961" y="5840412"/>
                </a:lnTo>
                <a:lnTo>
                  <a:pt x="4618116" y="5876925"/>
                </a:lnTo>
                <a:lnTo>
                  <a:pt x="4638271" y="5915025"/>
                </a:lnTo>
                <a:lnTo>
                  <a:pt x="4655067" y="5956300"/>
                </a:lnTo>
                <a:lnTo>
                  <a:pt x="4670184" y="6003925"/>
                </a:lnTo>
                <a:lnTo>
                  <a:pt x="4681941" y="6056312"/>
                </a:lnTo>
                <a:lnTo>
                  <a:pt x="4690339" y="6113462"/>
                </a:lnTo>
                <a:lnTo>
                  <a:pt x="4693698" y="6183312"/>
                </a:lnTo>
                <a:lnTo>
                  <a:pt x="4690339" y="6251575"/>
                </a:lnTo>
                <a:lnTo>
                  <a:pt x="4681941" y="6311900"/>
                </a:lnTo>
                <a:lnTo>
                  <a:pt x="4670184" y="6361112"/>
                </a:lnTo>
                <a:lnTo>
                  <a:pt x="4655067" y="6407150"/>
                </a:lnTo>
                <a:lnTo>
                  <a:pt x="4638271" y="6448425"/>
                </a:lnTo>
                <a:lnTo>
                  <a:pt x="4619796" y="6488112"/>
                </a:lnTo>
                <a:lnTo>
                  <a:pt x="4601320" y="6523037"/>
                </a:lnTo>
                <a:lnTo>
                  <a:pt x="4581165" y="6561137"/>
                </a:lnTo>
                <a:lnTo>
                  <a:pt x="4561010" y="6597650"/>
                </a:lnTo>
                <a:lnTo>
                  <a:pt x="4544214" y="6640512"/>
                </a:lnTo>
                <a:lnTo>
                  <a:pt x="4527418" y="6683375"/>
                </a:lnTo>
                <a:lnTo>
                  <a:pt x="4517340" y="6735762"/>
                </a:lnTo>
                <a:lnTo>
                  <a:pt x="4508943" y="6791325"/>
                </a:lnTo>
                <a:lnTo>
                  <a:pt x="4503903" y="6858000"/>
                </a:lnTo>
                <a:lnTo>
                  <a:pt x="1582057" y="6858000"/>
                </a:lnTo>
                <a:lnTo>
                  <a:pt x="42091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wrap="square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4B9FAFB2-BEB5-4848-8018-BCAD99E2E1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838076" cy="6858000"/>
          </a:xfrm>
          <a:custGeom>
            <a:avLst/>
            <a:gdLst>
              <a:gd name="connsiteX0" fmla="*/ 4838076 w 4838076"/>
              <a:gd name="connsiteY0" fmla="*/ 0 h 6858000"/>
              <a:gd name="connsiteX1" fmla="*/ 4417162 w 4838076"/>
              <a:gd name="connsiteY1" fmla="*/ 0 h 6858000"/>
              <a:gd name="connsiteX2" fmla="*/ 3459219 w 4838076"/>
              <a:gd name="connsiteY2" fmla="*/ 0 h 6858000"/>
              <a:gd name="connsiteX3" fmla="*/ 334174 w 4838076"/>
              <a:gd name="connsiteY3" fmla="*/ 0 h 6858000"/>
              <a:gd name="connsiteX4" fmla="*/ 334173 w 4838076"/>
              <a:gd name="connsiteY4" fmla="*/ 0 h 6858000"/>
              <a:gd name="connsiteX5" fmla="*/ 189795 w 4838076"/>
              <a:gd name="connsiteY5" fmla="*/ 0 h 6858000"/>
              <a:gd name="connsiteX6" fmla="*/ 184756 w 4838076"/>
              <a:gd name="connsiteY6" fmla="*/ 66675 h 6858000"/>
              <a:gd name="connsiteX7" fmla="*/ 176358 w 4838076"/>
              <a:gd name="connsiteY7" fmla="*/ 122237 h 6858000"/>
              <a:gd name="connsiteX8" fmla="*/ 166281 w 4838076"/>
              <a:gd name="connsiteY8" fmla="*/ 174625 h 6858000"/>
              <a:gd name="connsiteX9" fmla="*/ 149485 w 4838076"/>
              <a:gd name="connsiteY9" fmla="*/ 217487 h 6858000"/>
              <a:gd name="connsiteX10" fmla="*/ 132689 w 4838076"/>
              <a:gd name="connsiteY10" fmla="*/ 260350 h 6858000"/>
              <a:gd name="connsiteX11" fmla="*/ 112534 w 4838076"/>
              <a:gd name="connsiteY11" fmla="*/ 296862 h 6858000"/>
              <a:gd name="connsiteX12" fmla="*/ 92379 w 4838076"/>
              <a:gd name="connsiteY12" fmla="*/ 334962 h 6858000"/>
              <a:gd name="connsiteX13" fmla="*/ 73903 w 4838076"/>
              <a:gd name="connsiteY13" fmla="*/ 369887 h 6858000"/>
              <a:gd name="connsiteX14" fmla="*/ 55427 w 4838076"/>
              <a:gd name="connsiteY14" fmla="*/ 409575 h 6858000"/>
              <a:gd name="connsiteX15" fmla="*/ 38632 w 4838076"/>
              <a:gd name="connsiteY15" fmla="*/ 450850 h 6858000"/>
              <a:gd name="connsiteX16" fmla="*/ 23515 w 4838076"/>
              <a:gd name="connsiteY16" fmla="*/ 496887 h 6858000"/>
              <a:gd name="connsiteX17" fmla="*/ 11758 w 4838076"/>
              <a:gd name="connsiteY17" fmla="*/ 546100 h 6858000"/>
              <a:gd name="connsiteX18" fmla="*/ 3359 w 4838076"/>
              <a:gd name="connsiteY18" fmla="*/ 606425 h 6858000"/>
              <a:gd name="connsiteX19" fmla="*/ 0 w 4838076"/>
              <a:gd name="connsiteY19" fmla="*/ 673100 h 6858000"/>
              <a:gd name="connsiteX20" fmla="*/ 3359 w 4838076"/>
              <a:gd name="connsiteY20" fmla="*/ 744537 h 6858000"/>
              <a:gd name="connsiteX21" fmla="*/ 11758 w 4838076"/>
              <a:gd name="connsiteY21" fmla="*/ 801687 h 6858000"/>
              <a:gd name="connsiteX22" fmla="*/ 23515 w 4838076"/>
              <a:gd name="connsiteY22" fmla="*/ 854075 h 6858000"/>
              <a:gd name="connsiteX23" fmla="*/ 38632 w 4838076"/>
              <a:gd name="connsiteY23" fmla="*/ 901700 h 6858000"/>
              <a:gd name="connsiteX24" fmla="*/ 55427 w 4838076"/>
              <a:gd name="connsiteY24" fmla="*/ 942975 h 6858000"/>
              <a:gd name="connsiteX25" fmla="*/ 75583 w 4838076"/>
              <a:gd name="connsiteY25" fmla="*/ 981075 h 6858000"/>
              <a:gd name="connsiteX26" fmla="*/ 95738 w 4838076"/>
              <a:gd name="connsiteY26" fmla="*/ 1017587 h 6858000"/>
              <a:gd name="connsiteX27" fmla="*/ 115893 w 4838076"/>
              <a:gd name="connsiteY27" fmla="*/ 1055687 h 6858000"/>
              <a:gd name="connsiteX28" fmla="*/ 134368 w 4838076"/>
              <a:gd name="connsiteY28" fmla="*/ 1095375 h 6858000"/>
              <a:gd name="connsiteX29" fmla="*/ 152844 w 4838076"/>
              <a:gd name="connsiteY29" fmla="*/ 1136650 h 6858000"/>
              <a:gd name="connsiteX30" fmla="*/ 167960 w 4838076"/>
              <a:gd name="connsiteY30" fmla="*/ 1182687 h 6858000"/>
              <a:gd name="connsiteX31" fmla="*/ 178038 w 4838076"/>
              <a:gd name="connsiteY31" fmla="*/ 1235075 h 6858000"/>
              <a:gd name="connsiteX32" fmla="*/ 188115 w 4838076"/>
              <a:gd name="connsiteY32" fmla="*/ 1295400 h 6858000"/>
              <a:gd name="connsiteX33" fmla="*/ 189795 w 4838076"/>
              <a:gd name="connsiteY33" fmla="*/ 1363662 h 6858000"/>
              <a:gd name="connsiteX34" fmla="*/ 188115 w 4838076"/>
              <a:gd name="connsiteY34" fmla="*/ 1431925 h 6858000"/>
              <a:gd name="connsiteX35" fmla="*/ 178038 w 4838076"/>
              <a:gd name="connsiteY35" fmla="*/ 1492250 h 6858000"/>
              <a:gd name="connsiteX36" fmla="*/ 167960 w 4838076"/>
              <a:gd name="connsiteY36" fmla="*/ 1544637 h 6858000"/>
              <a:gd name="connsiteX37" fmla="*/ 152844 w 4838076"/>
              <a:gd name="connsiteY37" fmla="*/ 1589087 h 6858000"/>
              <a:gd name="connsiteX38" fmla="*/ 134368 w 4838076"/>
              <a:gd name="connsiteY38" fmla="*/ 1631950 h 6858000"/>
              <a:gd name="connsiteX39" fmla="*/ 115893 w 4838076"/>
              <a:gd name="connsiteY39" fmla="*/ 1671637 h 6858000"/>
              <a:gd name="connsiteX40" fmla="*/ 95738 w 4838076"/>
              <a:gd name="connsiteY40" fmla="*/ 1708150 h 6858000"/>
              <a:gd name="connsiteX41" fmla="*/ 75583 w 4838076"/>
              <a:gd name="connsiteY41" fmla="*/ 1743075 h 6858000"/>
              <a:gd name="connsiteX42" fmla="*/ 55427 w 4838076"/>
              <a:gd name="connsiteY42" fmla="*/ 1782762 h 6858000"/>
              <a:gd name="connsiteX43" fmla="*/ 38632 w 4838076"/>
              <a:gd name="connsiteY43" fmla="*/ 1824037 h 6858000"/>
              <a:gd name="connsiteX44" fmla="*/ 23515 w 4838076"/>
              <a:gd name="connsiteY44" fmla="*/ 1870075 h 6858000"/>
              <a:gd name="connsiteX45" fmla="*/ 11758 w 4838076"/>
              <a:gd name="connsiteY45" fmla="*/ 1922462 h 6858000"/>
              <a:gd name="connsiteX46" fmla="*/ 3359 w 4838076"/>
              <a:gd name="connsiteY46" fmla="*/ 1982787 h 6858000"/>
              <a:gd name="connsiteX47" fmla="*/ 0 w 4838076"/>
              <a:gd name="connsiteY47" fmla="*/ 2051050 h 6858000"/>
              <a:gd name="connsiteX48" fmla="*/ 3359 w 4838076"/>
              <a:gd name="connsiteY48" fmla="*/ 2119312 h 6858000"/>
              <a:gd name="connsiteX49" fmla="*/ 11758 w 4838076"/>
              <a:gd name="connsiteY49" fmla="*/ 2179637 h 6858000"/>
              <a:gd name="connsiteX50" fmla="*/ 23515 w 4838076"/>
              <a:gd name="connsiteY50" fmla="*/ 2232025 h 6858000"/>
              <a:gd name="connsiteX51" fmla="*/ 38632 w 4838076"/>
              <a:gd name="connsiteY51" fmla="*/ 2278062 h 6858000"/>
              <a:gd name="connsiteX52" fmla="*/ 55427 w 4838076"/>
              <a:gd name="connsiteY52" fmla="*/ 2319337 h 6858000"/>
              <a:gd name="connsiteX53" fmla="*/ 75583 w 4838076"/>
              <a:gd name="connsiteY53" fmla="*/ 2359025 h 6858000"/>
              <a:gd name="connsiteX54" fmla="*/ 95738 w 4838076"/>
              <a:gd name="connsiteY54" fmla="*/ 2395537 h 6858000"/>
              <a:gd name="connsiteX55" fmla="*/ 115893 w 4838076"/>
              <a:gd name="connsiteY55" fmla="*/ 2433637 h 6858000"/>
              <a:gd name="connsiteX56" fmla="*/ 134368 w 4838076"/>
              <a:gd name="connsiteY56" fmla="*/ 2471737 h 6858000"/>
              <a:gd name="connsiteX57" fmla="*/ 152844 w 4838076"/>
              <a:gd name="connsiteY57" fmla="*/ 2513012 h 6858000"/>
              <a:gd name="connsiteX58" fmla="*/ 167960 w 4838076"/>
              <a:gd name="connsiteY58" fmla="*/ 2560637 h 6858000"/>
              <a:gd name="connsiteX59" fmla="*/ 178038 w 4838076"/>
              <a:gd name="connsiteY59" fmla="*/ 2613025 h 6858000"/>
              <a:gd name="connsiteX60" fmla="*/ 188115 w 4838076"/>
              <a:gd name="connsiteY60" fmla="*/ 2671762 h 6858000"/>
              <a:gd name="connsiteX61" fmla="*/ 189795 w 4838076"/>
              <a:gd name="connsiteY61" fmla="*/ 2741612 h 6858000"/>
              <a:gd name="connsiteX62" fmla="*/ 188115 w 4838076"/>
              <a:gd name="connsiteY62" fmla="*/ 2809875 h 6858000"/>
              <a:gd name="connsiteX63" fmla="*/ 178038 w 4838076"/>
              <a:gd name="connsiteY63" fmla="*/ 2868612 h 6858000"/>
              <a:gd name="connsiteX64" fmla="*/ 167960 w 4838076"/>
              <a:gd name="connsiteY64" fmla="*/ 2922587 h 6858000"/>
              <a:gd name="connsiteX65" fmla="*/ 152844 w 4838076"/>
              <a:gd name="connsiteY65" fmla="*/ 2967037 h 6858000"/>
              <a:gd name="connsiteX66" fmla="*/ 134368 w 4838076"/>
              <a:gd name="connsiteY66" fmla="*/ 3009900 h 6858000"/>
              <a:gd name="connsiteX67" fmla="*/ 115893 w 4838076"/>
              <a:gd name="connsiteY67" fmla="*/ 3046412 h 6858000"/>
              <a:gd name="connsiteX68" fmla="*/ 95738 w 4838076"/>
              <a:gd name="connsiteY68" fmla="*/ 3084512 h 6858000"/>
              <a:gd name="connsiteX69" fmla="*/ 75583 w 4838076"/>
              <a:gd name="connsiteY69" fmla="*/ 3121025 h 6858000"/>
              <a:gd name="connsiteX70" fmla="*/ 55427 w 4838076"/>
              <a:gd name="connsiteY70" fmla="*/ 3160712 h 6858000"/>
              <a:gd name="connsiteX71" fmla="*/ 38632 w 4838076"/>
              <a:gd name="connsiteY71" fmla="*/ 3201987 h 6858000"/>
              <a:gd name="connsiteX72" fmla="*/ 23515 w 4838076"/>
              <a:gd name="connsiteY72" fmla="*/ 3248025 h 6858000"/>
              <a:gd name="connsiteX73" fmla="*/ 11758 w 4838076"/>
              <a:gd name="connsiteY73" fmla="*/ 3300412 h 6858000"/>
              <a:gd name="connsiteX74" fmla="*/ 3359 w 4838076"/>
              <a:gd name="connsiteY74" fmla="*/ 3360737 h 6858000"/>
              <a:gd name="connsiteX75" fmla="*/ 0 w 4838076"/>
              <a:gd name="connsiteY75" fmla="*/ 3427412 h 6858000"/>
              <a:gd name="connsiteX76" fmla="*/ 3359 w 4838076"/>
              <a:gd name="connsiteY76" fmla="*/ 3497262 h 6858000"/>
              <a:gd name="connsiteX77" fmla="*/ 11758 w 4838076"/>
              <a:gd name="connsiteY77" fmla="*/ 3557587 h 6858000"/>
              <a:gd name="connsiteX78" fmla="*/ 23515 w 4838076"/>
              <a:gd name="connsiteY78" fmla="*/ 3609975 h 6858000"/>
              <a:gd name="connsiteX79" fmla="*/ 38632 w 4838076"/>
              <a:gd name="connsiteY79" fmla="*/ 3656012 h 6858000"/>
              <a:gd name="connsiteX80" fmla="*/ 55427 w 4838076"/>
              <a:gd name="connsiteY80" fmla="*/ 3697287 h 6858000"/>
              <a:gd name="connsiteX81" fmla="*/ 75583 w 4838076"/>
              <a:gd name="connsiteY81" fmla="*/ 3736975 h 6858000"/>
              <a:gd name="connsiteX82" fmla="*/ 115893 w 4838076"/>
              <a:gd name="connsiteY82" fmla="*/ 3811587 h 6858000"/>
              <a:gd name="connsiteX83" fmla="*/ 134368 w 4838076"/>
              <a:gd name="connsiteY83" fmla="*/ 3848100 h 6858000"/>
              <a:gd name="connsiteX84" fmla="*/ 152844 w 4838076"/>
              <a:gd name="connsiteY84" fmla="*/ 3890962 h 6858000"/>
              <a:gd name="connsiteX85" fmla="*/ 167960 w 4838076"/>
              <a:gd name="connsiteY85" fmla="*/ 3935412 h 6858000"/>
              <a:gd name="connsiteX86" fmla="*/ 178038 w 4838076"/>
              <a:gd name="connsiteY86" fmla="*/ 3987800 h 6858000"/>
              <a:gd name="connsiteX87" fmla="*/ 188115 w 4838076"/>
              <a:gd name="connsiteY87" fmla="*/ 4048125 h 6858000"/>
              <a:gd name="connsiteX88" fmla="*/ 189795 w 4838076"/>
              <a:gd name="connsiteY88" fmla="*/ 4116387 h 6858000"/>
              <a:gd name="connsiteX89" fmla="*/ 188115 w 4838076"/>
              <a:gd name="connsiteY89" fmla="*/ 4186237 h 6858000"/>
              <a:gd name="connsiteX90" fmla="*/ 178038 w 4838076"/>
              <a:gd name="connsiteY90" fmla="*/ 4244975 h 6858000"/>
              <a:gd name="connsiteX91" fmla="*/ 167960 w 4838076"/>
              <a:gd name="connsiteY91" fmla="*/ 4297362 h 6858000"/>
              <a:gd name="connsiteX92" fmla="*/ 152844 w 4838076"/>
              <a:gd name="connsiteY92" fmla="*/ 4343400 h 6858000"/>
              <a:gd name="connsiteX93" fmla="*/ 134368 w 4838076"/>
              <a:gd name="connsiteY93" fmla="*/ 4386262 h 6858000"/>
              <a:gd name="connsiteX94" fmla="*/ 115893 w 4838076"/>
              <a:gd name="connsiteY94" fmla="*/ 4424362 h 6858000"/>
              <a:gd name="connsiteX95" fmla="*/ 75583 w 4838076"/>
              <a:gd name="connsiteY95" fmla="*/ 4498975 h 6858000"/>
              <a:gd name="connsiteX96" fmla="*/ 55427 w 4838076"/>
              <a:gd name="connsiteY96" fmla="*/ 4537075 h 6858000"/>
              <a:gd name="connsiteX97" fmla="*/ 38632 w 4838076"/>
              <a:gd name="connsiteY97" fmla="*/ 4579937 h 6858000"/>
              <a:gd name="connsiteX98" fmla="*/ 23515 w 4838076"/>
              <a:gd name="connsiteY98" fmla="*/ 4625975 h 6858000"/>
              <a:gd name="connsiteX99" fmla="*/ 11758 w 4838076"/>
              <a:gd name="connsiteY99" fmla="*/ 4678362 h 6858000"/>
              <a:gd name="connsiteX100" fmla="*/ 3359 w 4838076"/>
              <a:gd name="connsiteY100" fmla="*/ 4738687 h 6858000"/>
              <a:gd name="connsiteX101" fmla="*/ 0 w 4838076"/>
              <a:gd name="connsiteY101" fmla="*/ 4806950 h 6858000"/>
              <a:gd name="connsiteX102" fmla="*/ 3359 w 4838076"/>
              <a:gd name="connsiteY102" fmla="*/ 4875212 h 6858000"/>
              <a:gd name="connsiteX103" fmla="*/ 11758 w 4838076"/>
              <a:gd name="connsiteY103" fmla="*/ 4935537 h 6858000"/>
              <a:gd name="connsiteX104" fmla="*/ 23515 w 4838076"/>
              <a:gd name="connsiteY104" fmla="*/ 4987925 h 6858000"/>
              <a:gd name="connsiteX105" fmla="*/ 38632 w 4838076"/>
              <a:gd name="connsiteY105" fmla="*/ 5033962 h 6858000"/>
              <a:gd name="connsiteX106" fmla="*/ 55427 w 4838076"/>
              <a:gd name="connsiteY106" fmla="*/ 5075237 h 6858000"/>
              <a:gd name="connsiteX107" fmla="*/ 75583 w 4838076"/>
              <a:gd name="connsiteY107" fmla="*/ 5114925 h 6858000"/>
              <a:gd name="connsiteX108" fmla="*/ 95738 w 4838076"/>
              <a:gd name="connsiteY108" fmla="*/ 5149850 h 6858000"/>
              <a:gd name="connsiteX109" fmla="*/ 115893 w 4838076"/>
              <a:gd name="connsiteY109" fmla="*/ 5186362 h 6858000"/>
              <a:gd name="connsiteX110" fmla="*/ 134368 w 4838076"/>
              <a:gd name="connsiteY110" fmla="*/ 5226050 h 6858000"/>
              <a:gd name="connsiteX111" fmla="*/ 152844 w 4838076"/>
              <a:gd name="connsiteY111" fmla="*/ 5268912 h 6858000"/>
              <a:gd name="connsiteX112" fmla="*/ 167960 w 4838076"/>
              <a:gd name="connsiteY112" fmla="*/ 5313362 h 6858000"/>
              <a:gd name="connsiteX113" fmla="*/ 178038 w 4838076"/>
              <a:gd name="connsiteY113" fmla="*/ 5365750 h 6858000"/>
              <a:gd name="connsiteX114" fmla="*/ 188115 w 4838076"/>
              <a:gd name="connsiteY114" fmla="*/ 5426075 h 6858000"/>
              <a:gd name="connsiteX115" fmla="*/ 189795 w 4838076"/>
              <a:gd name="connsiteY115" fmla="*/ 5494337 h 6858000"/>
              <a:gd name="connsiteX116" fmla="*/ 188115 w 4838076"/>
              <a:gd name="connsiteY116" fmla="*/ 5562600 h 6858000"/>
              <a:gd name="connsiteX117" fmla="*/ 178038 w 4838076"/>
              <a:gd name="connsiteY117" fmla="*/ 5622925 h 6858000"/>
              <a:gd name="connsiteX118" fmla="*/ 167960 w 4838076"/>
              <a:gd name="connsiteY118" fmla="*/ 5675312 h 6858000"/>
              <a:gd name="connsiteX119" fmla="*/ 152844 w 4838076"/>
              <a:gd name="connsiteY119" fmla="*/ 5721350 h 6858000"/>
              <a:gd name="connsiteX120" fmla="*/ 134368 w 4838076"/>
              <a:gd name="connsiteY120" fmla="*/ 5762625 h 6858000"/>
              <a:gd name="connsiteX121" fmla="*/ 115893 w 4838076"/>
              <a:gd name="connsiteY121" fmla="*/ 5802312 h 6858000"/>
              <a:gd name="connsiteX122" fmla="*/ 95738 w 4838076"/>
              <a:gd name="connsiteY122" fmla="*/ 5840412 h 6858000"/>
              <a:gd name="connsiteX123" fmla="*/ 75583 w 4838076"/>
              <a:gd name="connsiteY123" fmla="*/ 5876925 h 6858000"/>
              <a:gd name="connsiteX124" fmla="*/ 55427 w 4838076"/>
              <a:gd name="connsiteY124" fmla="*/ 5915025 h 6858000"/>
              <a:gd name="connsiteX125" fmla="*/ 38632 w 4838076"/>
              <a:gd name="connsiteY125" fmla="*/ 5956300 h 6858000"/>
              <a:gd name="connsiteX126" fmla="*/ 23515 w 4838076"/>
              <a:gd name="connsiteY126" fmla="*/ 6003925 h 6858000"/>
              <a:gd name="connsiteX127" fmla="*/ 11758 w 4838076"/>
              <a:gd name="connsiteY127" fmla="*/ 6056312 h 6858000"/>
              <a:gd name="connsiteX128" fmla="*/ 3359 w 4838076"/>
              <a:gd name="connsiteY128" fmla="*/ 6113462 h 6858000"/>
              <a:gd name="connsiteX129" fmla="*/ 0 w 4838076"/>
              <a:gd name="connsiteY129" fmla="*/ 6183312 h 6858000"/>
              <a:gd name="connsiteX130" fmla="*/ 3359 w 4838076"/>
              <a:gd name="connsiteY130" fmla="*/ 6251575 h 6858000"/>
              <a:gd name="connsiteX131" fmla="*/ 11758 w 4838076"/>
              <a:gd name="connsiteY131" fmla="*/ 6311900 h 6858000"/>
              <a:gd name="connsiteX132" fmla="*/ 23515 w 4838076"/>
              <a:gd name="connsiteY132" fmla="*/ 6361112 h 6858000"/>
              <a:gd name="connsiteX133" fmla="*/ 38632 w 4838076"/>
              <a:gd name="connsiteY133" fmla="*/ 6407150 h 6858000"/>
              <a:gd name="connsiteX134" fmla="*/ 55427 w 4838076"/>
              <a:gd name="connsiteY134" fmla="*/ 6448425 h 6858000"/>
              <a:gd name="connsiteX135" fmla="*/ 73903 w 4838076"/>
              <a:gd name="connsiteY135" fmla="*/ 6488112 h 6858000"/>
              <a:gd name="connsiteX136" fmla="*/ 92379 w 4838076"/>
              <a:gd name="connsiteY136" fmla="*/ 6523037 h 6858000"/>
              <a:gd name="connsiteX137" fmla="*/ 112534 w 4838076"/>
              <a:gd name="connsiteY137" fmla="*/ 6561137 h 6858000"/>
              <a:gd name="connsiteX138" fmla="*/ 132689 w 4838076"/>
              <a:gd name="connsiteY138" fmla="*/ 6597650 h 6858000"/>
              <a:gd name="connsiteX139" fmla="*/ 149485 w 4838076"/>
              <a:gd name="connsiteY139" fmla="*/ 6640512 h 6858000"/>
              <a:gd name="connsiteX140" fmla="*/ 166281 w 4838076"/>
              <a:gd name="connsiteY140" fmla="*/ 6683375 h 6858000"/>
              <a:gd name="connsiteX141" fmla="*/ 176358 w 4838076"/>
              <a:gd name="connsiteY141" fmla="*/ 6735762 h 6858000"/>
              <a:gd name="connsiteX142" fmla="*/ 184756 w 4838076"/>
              <a:gd name="connsiteY142" fmla="*/ 6791325 h 6858000"/>
              <a:gd name="connsiteX143" fmla="*/ 189795 w 4838076"/>
              <a:gd name="connsiteY143" fmla="*/ 6858000 h 6858000"/>
              <a:gd name="connsiteX144" fmla="*/ 334173 w 4838076"/>
              <a:gd name="connsiteY144" fmla="*/ 6858000 h 6858000"/>
              <a:gd name="connsiteX145" fmla="*/ 334174 w 4838076"/>
              <a:gd name="connsiteY145" fmla="*/ 6858000 h 6858000"/>
              <a:gd name="connsiteX146" fmla="*/ 3459219 w 4838076"/>
              <a:gd name="connsiteY146" fmla="*/ 6858000 h 6858000"/>
              <a:gd name="connsiteX147" fmla="*/ 4417162 w 4838076"/>
              <a:gd name="connsiteY147" fmla="*/ 6858000 h 6858000"/>
              <a:gd name="connsiteX148" fmla="*/ 4838076 w 4838076"/>
              <a:gd name="connsiteY14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</a:cxnLst>
            <a:rect l="l" t="t" r="r" b="b"/>
            <a:pathLst>
              <a:path w="4838076" h="6858000">
                <a:moveTo>
                  <a:pt x="4838076" y="0"/>
                </a:moveTo>
                <a:lnTo>
                  <a:pt x="4417162" y="0"/>
                </a:lnTo>
                <a:lnTo>
                  <a:pt x="3459219" y="0"/>
                </a:lnTo>
                <a:lnTo>
                  <a:pt x="334174" y="0"/>
                </a:lnTo>
                <a:lnTo>
                  <a:pt x="334173" y="0"/>
                </a:lnTo>
                <a:lnTo>
                  <a:pt x="189795" y="0"/>
                </a:lnTo>
                <a:lnTo>
                  <a:pt x="184756" y="66675"/>
                </a:lnTo>
                <a:lnTo>
                  <a:pt x="176358" y="122237"/>
                </a:lnTo>
                <a:lnTo>
                  <a:pt x="166281" y="174625"/>
                </a:lnTo>
                <a:lnTo>
                  <a:pt x="149485" y="217487"/>
                </a:lnTo>
                <a:lnTo>
                  <a:pt x="132689" y="260350"/>
                </a:lnTo>
                <a:lnTo>
                  <a:pt x="112534" y="296862"/>
                </a:lnTo>
                <a:lnTo>
                  <a:pt x="92379" y="334962"/>
                </a:lnTo>
                <a:lnTo>
                  <a:pt x="73903" y="369887"/>
                </a:lnTo>
                <a:lnTo>
                  <a:pt x="55427" y="409575"/>
                </a:lnTo>
                <a:lnTo>
                  <a:pt x="38632" y="450850"/>
                </a:lnTo>
                <a:lnTo>
                  <a:pt x="23515" y="496887"/>
                </a:lnTo>
                <a:lnTo>
                  <a:pt x="11758" y="546100"/>
                </a:lnTo>
                <a:lnTo>
                  <a:pt x="3359" y="606425"/>
                </a:lnTo>
                <a:lnTo>
                  <a:pt x="0" y="673100"/>
                </a:lnTo>
                <a:lnTo>
                  <a:pt x="3359" y="744537"/>
                </a:lnTo>
                <a:lnTo>
                  <a:pt x="11758" y="801687"/>
                </a:lnTo>
                <a:lnTo>
                  <a:pt x="23515" y="854075"/>
                </a:lnTo>
                <a:lnTo>
                  <a:pt x="38632" y="901700"/>
                </a:lnTo>
                <a:lnTo>
                  <a:pt x="55427" y="942975"/>
                </a:lnTo>
                <a:lnTo>
                  <a:pt x="75583" y="981075"/>
                </a:lnTo>
                <a:lnTo>
                  <a:pt x="95738" y="1017587"/>
                </a:lnTo>
                <a:lnTo>
                  <a:pt x="115893" y="1055687"/>
                </a:lnTo>
                <a:lnTo>
                  <a:pt x="134368" y="1095375"/>
                </a:lnTo>
                <a:lnTo>
                  <a:pt x="152844" y="1136650"/>
                </a:lnTo>
                <a:lnTo>
                  <a:pt x="167960" y="1182687"/>
                </a:lnTo>
                <a:lnTo>
                  <a:pt x="178038" y="1235075"/>
                </a:lnTo>
                <a:lnTo>
                  <a:pt x="188115" y="1295400"/>
                </a:lnTo>
                <a:lnTo>
                  <a:pt x="189795" y="1363662"/>
                </a:lnTo>
                <a:lnTo>
                  <a:pt x="188115" y="1431925"/>
                </a:lnTo>
                <a:lnTo>
                  <a:pt x="178038" y="1492250"/>
                </a:lnTo>
                <a:lnTo>
                  <a:pt x="167960" y="1544637"/>
                </a:lnTo>
                <a:lnTo>
                  <a:pt x="152844" y="1589087"/>
                </a:lnTo>
                <a:lnTo>
                  <a:pt x="134368" y="1631950"/>
                </a:lnTo>
                <a:lnTo>
                  <a:pt x="115893" y="1671637"/>
                </a:lnTo>
                <a:lnTo>
                  <a:pt x="95738" y="1708150"/>
                </a:lnTo>
                <a:lnTo>
                  <a:pt x="75583" y="1743075"/>
                </a:lnTo>
                <a:lnTo>
                  <a:pt x="55427" y="1782762"/>
                </a:lnTo>
                <a:lnTo>
                  <a:pt x="38632" y="1824037"/>
                </a:lnTo>
                <a:lnTo>
                  <a:pt x="23515" y="1870075"/>
                </a:lnTo>
                <a:lnTo>
                  <a:pt x="11758" y="1922462"/>
                </a:lnTo>
                <a:lnTo>
                  <a:pt x="3359" y="1982787"/>
                </a:lnTo>
                <a:lnTo>
                  <a:pt x="0" y="2051050"/>
                </a:lnTo>
                <a:lnTo>
                  <a:pt x="3359" y="2119312"/>
                </a:lnTo>
                <a:lnTo>
                  <a:pt x="11758" y="2179637"/>
                </a:lnTo>
                <a:lnTo>
                  <a:pt x="23515" y="2232025"/>
                </a:lnTo>
                <a:lnTo>
                  <a:pt x="38632" y="2278062"/>
                </a:lnTo>
                <a:lnTo>
                  <a:pt x="55427" y="2319337"/>
                </a:lnTo>
                <a:lnTo>
                  <a:pt x="75583" y="2359025"/>
                </a:lnTo>
                <a:lnTo>
                  <a:pt x="95738" y="2395537"/>
                </a:lnTo>
                <a:lnTo>
                  <a:pt x="115893" y="2433637"/>
                </a:lnTo>
                <a:lnTo>
                  <a:pt x="134368" y="2471737"/>
                </a:lnTo>
                <a:lnTo>
                  <a:pt x="152844" y="2513012"/>
                </a:lnTo>
                <a:lnTo>
                  <a:pt x="167960" y="2560637"/>
                </a:lnTo>
                <a:lnTo>
                  <a:pt x="178038" y="2613025"/>
                </a:lnTo>
                <a:lnTo>
                  <a:pt x="188115" y="2671762"/>
                </a:lnTo>
                <a:lnTo>
                  <a:pt x="189795" y="2741612"/>
                </a:lnTo>
                <a:lnTo>
                  <a:pt x="188115" y="2809875"/>
                </a:lnTo>
                <a:lnTo>
                  <a:pt x="178038" y="2868612"/>
                </a:lnTo>
                <a:lnTo>
                  <a:pt x="167960" y="2922587"/>
                </a:lnTo>
                <a:lnTo>
                  <a:pt x="152844" y="2967037"/>
                </a:lnTo>
                <a:lnTo>
                  <a:pt x="134368" y="3009900"/>
                </a:lnTo>
                <a:lnTo>
                  <a:pt x="115893" y="3046412"/>
                </a:lnTo>
                <a:lnTo>
                  <a:pt x="95738" y="3084512"/>
                </a:lnTo>
                <a:lnTo>
                  <a:pt x="75583" y="3121025"/>
                </a:lnTo>
                <a:lnTo>
                  <a:pt x="55427" y="3160712"/>
                </a:lnTo>
                <a:lnTo>
                  <a:pt x="38632" y="3201987"/>
                </a:lnTo>
                <a:lnTo>
                  <a:pt x="23515" y="3248025"/>
                </a:lnTo>
                <a:lnTo>
                  <a:pt x="11758" y="3300412"/>
                </a:lnTo>
                <a:lnTo>
                  <a:pt x="3359" y="3360737"/>
                </a:lnTo>
                <a:lnTo>
                  <a:pt x="0" y="3427412"/>
                </a:lnTo>
                <a:lnTo>
                  <a:pt x="3359" y="3497262"/>
                </a:lnTo>
                <a:lnTo>
                  <a:pt x="11758" y="3557587"/>
                </a:lnTo>
                <a:lnTo>
                  <a:pt x="23515" y="3609975"/>
                </a:lnTo>
                <a:lnTo>
                  <a:pt x="38632" y="3656012"/>
                </a:lnTo>
                <a:lnTo>
                  <a:pt x="55427" y="3697287"/>
                </a:lnTo>
                <a:lnTo>
                  <a:pt x="75583" y="3736975"/>
                </a:lnTo>
                <a:lnTo>
                  <a:pt x="115893" y="3811587"/>
                </a:lnTo>
                <a:lnTo>
                  <a:pt x="134368" y="3848100"/>
                </a:lnTo>
                <a:lnTo>
                  <a:pt x="152844" y="3890962"/>
                </a:lnTo>
                <a:lnTo>
                  <a:pt x="167960" y="3935412"/>
                </a:lnTo>
                <a:lnTo>
                  <a:pt x="178038" y="3987800"/>
                </a:lnTo>
                <a:lnTo>
                  <a:pt x="188115" y="4048125"/>
                </a:lnTo>
                <a:lnTo>
                  <a:pt x="189795" y="4116387"/>
                </a:lnTo>
                <a:lnTo>
                  <a:pt x="188115" y="4186237"/>
                </a:lnTo>
                <a:lnTo>
                  <a:pt x="178038" y="4244975"/>
                </a:lnTo>
                <a:lnTo>
                  <a:pt x="167960" y="4297362"/>
                </a:lnTo>
                <a:lnTo>
                  <a:pt x="152844" y="4343400"/>
                </a:lnTo>
                <a:lnTo>
                  <a:pt x="134368" y="4386262"/>
                </a:lnTo>
                <a:lnTo>
                  <a:pt x="115893" y="4424362"/>
                </a:lnTo>
                <a:lnTo>
                  <a:pt x="75583" y="4498975"/>
                </a:lnTo>
                <a:lnTo>
                  <a:pt x="55427" y="4537075"/>
                </a:lnTo>
                <a:lnTo>
                  <a:pt x="38632" y="4579937"/>
                </a:lnTo>
                <a:lnTo>
                  <a:pt x="23515" y="4625975"/>
                </a:lnTo>
                <a:lnTo>
                  <a:pt x="11758" y="4678362"/>
                </a:lnTo>
                <a:lnTo>
                  <a:pt x="3359" y="4738687"/>
                </a:lnTo>
                <a:lnTo>
                  <a:pt x="0" y="4806950"/>
                </a:lnTo>
                <a:lnTo>
                  <a:pt x="3359" y="4875212"/>
                </a:lnTo>
                <a:lnTo>
                  <a:pt x="11758" y="4935537"/>
                </a:lnTo>
                <a:lnTo>
                  <a:pt x="23515" y="4987925"/>
                </a:lnTo>
                <a:lnTo>
                  <a:pt x="38632" y="5033962"/>
                </a:lnTo>
                <a:lnTo>
                  <a:pt x="55427" y="5075237"/>
                </a:lnTo>
                <a:lnTo>
                  <a:pt x="75583" y="5114925"/>
                </a:lnTo>
                <a:lnTo>
                  <a:pt x="95738" y="5149850"/>
                </a:lnTo>
                <a:lnTo>
                  <a:pt x="115893" y="5186362"/>
                </a:lnTo>
                <a:lnTo>
                  <a:pt x="134368" y="5226050"/>
                </a:lnTo>
                <a:lnTo>
                  <a:pt x="152844" y="5268912"/>
                </a:lnTo>
                <a:lnTo>
                  <a:pt x="167960" y="5313362"/>
                </a:lnTo>
                <a:lnTo>
                  <a:pt x="178038" y="5365750"/>
                </a:lnTo>
                <a:lnTo>
                  <a:pt x="188115" y="5426075"/>
                </a:lnTo>
                <a:lnTo>
                  <a:pt x="189795" y="5494337"/>
                </a:lnTo>
                <a:lnTo>
                  <a:pt x="188115" y="5562600"/>
                </a:lnTo>
                <a:lnTo>
                  <a:pt x="178038" y="5622925"/>
                </a:lnTo>
                <a:lnTo>
                  <a:pt x="167960" y="5675312"/>
                </a:lnTo>
                <a:lnTo>
                  <a:pt x="152844" y="5721350"/>
                </a:lnTo>
                <a:lnTo>
                  <a:pt x="134368" y="5762625"/>
                </a:lnTo>
                <a:lnTo>
                  <a:pt x="115893" y="5802312"/>
                </a:lnTo>
                <a:lnTo>
                  <a:pt x="95738" y="5840412"/>
                </a:lnTo>
                <a:lnTo>
                  <a:pt x="75583" y="5876925"/>
                </a:lnTo>
                <a:lnTo>
                  <a:pt x="55427" y="5915025"/>
                </a:lnTo>
                <a:lnTo>
                  <a:pt x="38632" y="5956300"/>
                </a:lnTo>
                <a:lnTo>
                  <a:pt x="23515" y="6003925"/>
                </a:lnTo>
                <a:lnTo>
                  <a:pt x="11758" y="6056312"/>
                </a:lnTo>
                <a:lnTo>
                  <a:pt x="3359" y="6113462"/>
                </a:lnTo>
                <a:lnTo>
                  <a:pt x="0" y="6183312"/>
                </a:lnTo>
                <a:lnTo>
                  <a:pt x="3359" y="6251575"/>
                </a:lnTo>
                <a:lnTo>
                  <a:pt x="11758" y="6311900"/>
                </a:lnTo>
                <a:lnTo>
                  <a:pt x="23515" y="6361112"/>
                </a:lnTo>
                <a:lnTo>
                  <a:pt x="38632" y="6407150"/>
                </a:lnTo>
                <a:lnTo>
                  <a:pt x="55427" y="6448425"/>
                </a:lnTo>
                <a:lnTo>
                  <a:pt x="73903" y="6488112"/>
                </a:lnTo>
                <a:lnTo>
                  <a:pt x="92379" y="6523037"/>
                </a:lnTo>
                <a:lnTo>
                  <a:pt x="112534" y="6561137"/>
                </a:lnTo>
                <a:lnTo>
                  <a:pt x="132689" y="6597650"/>
                </a:lnTo>
                <a:lnTo>
                  <a:pt x="149485" y="6640512"/>
                </a:lnTo>
                <a:lnTo>
                  <a:pt x="166281" y="6683375"/>
                </a:lnTo>
                <a:lnTo>
                  <a:pt x="176358" y="6735762"/>
                </a:lnTo>
                <a:lnTo>
                  <a:pt x="184756" y="6791325"/>
                </a:lnTo>
                <a:lnTo>
                  <a:pt x="189795" y="6858000"/>
                </a:lnTo>
                <a:lnTo>
                  <a:pt x="334173" y="6858000"/>
                </a:lnTo>
                <a:lnTo>
                  <a:pt x="334174" y="6858000"/>
                </a:lnTo>
                <a:lnTo>
                  <a:pt x="3459219" y="6858000"/>
                </a:lnTo>
                <a:lnTo>
                  <a:pt x="4417162" y="6858000"/>
                </a:lnTo>
                <a:lnTo>
                  <a:pt x="4838076" y="6858000"/>
                </a:ln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99AEC48-8B92-494F-82A2-111C50812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051" y="662400"/>
            <a:ext cx="3384000" cy="1492132"/>
          </a:xfrm>
        </p:spPr>
        <p:txBody>
          <a:bodyPr anchor="t">
            <a:normAutofit/>
          </a:bodyPr>
          <a:lstStyle/>
          <a:p>
            <a:r>
              <a:rPr lang="sv-SE">
                <a:solidFill>
                  <a:schemeClr val="bg1"/>
                </a:solidFill>
              </a:rPr>
              <a:t>Så här ser det ut i Teams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21AA06E-7CC6-4D2A-AEBC-753B6982B0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051" y="2286000"/>
            <a:ext cx="3384000" cy="3844800"/>
          </a:xfrm>
        </p:spPr>
        <p:txBody>
          <a:bodyPr>
            <a:normAutofit/>
          </a:bodyPr>
          <a:lstStyle/>
          <a:p>
            <a:r>
              <a:rPr lang="sv-SE" sz="2000">
                <a:solidFill>
                  <a:schemeClr val="bg1">
                    <a:alpha val="60000"/>
                  </a:schemeClr>
                </a:solidFill>
              </a:rPr>
              <a:t>Vi använder wiki-funktionen för text och länkar</a:t>
            </a:r>
          </a:p>
          <a:p>
            <a:r>
              <a:rPr lang="sv-SE" sz="2000">
                <a:solidFill>
                  <a:schemeClr val="bg1">
                    <a:alpha val="60000"/>
                  </a:schemeClr>
                </a:solidFill>
              </a:rPr>
              <a:t>Alla kommer att se varandras texter och filer.</a:t>
            </a:r>
          </a:p>
          <a:p>
            <a:endParaRPr lang="sv-SE" sz="2000">
              <a:solidFill>
                <a:schemeClr val="bg1">
                  <a:alpha val="60000"/>
                </a:schemeClr>
              </a:solidFill>
            </a:endParaRP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3535E1D4-CFDB-43E1-B55E-08C7D427D6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8568" y="1026606"/>
            <a:ext cx="8509962" cy="5718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7281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7" name="Rectangle 76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The grand end of term quiz | Feature | RSC Education">
            <a:extLst>
              <a:ext uri="{FF2B5EF4-FFF2-40B4-BE49-F238E27FC236}">
                <a16:creationId xmlns:a16="http://schemas.microsoft.com/office/drawing/2014/main" id="{0E5E23AC-B3CF-4EBE-9412-EBD172606A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 bwMode="auto">
          <a:xfrm>
            <a:off x="20" y="10"/>
            <a:ext cx="1219198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02" name="Platshållare för innehåll 2">
            <a:extLst>
              <a:ext uri="{FF2B5EF4-FFF2-40B4-BE49-F238E27FC236}">
                <a16:creationId xmlns:a16="http://schemas.microsoft.com/office/drawing/2014/main" id="{8B0C481A-1CE2-4FA5-A222-711BDE0DF5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553" y="5624945"/>
            <a:ext cx="9078562" cy="5929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400"/>
              <a:t>Kommer till en inkorg nära dig!</a:t>
            </a:r>
          </a:p>
        </p:txBody>
      </p:sp>
    </p:spTree>
    <p:extLst>
      <p:ext uri="{BB962C8B-B14F-4D97-AF65-F5344CB8AC3E}">
        <p14:creationId xmlns:p14="http://schemas.microsoft.com/office/powerpoint/2010/main" val="10786091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28">
            <a:extLst>
              <a:ext uri="{FF2B5EF4-FFF2-40B4-BE49-F238E27FC236}">
                <a16:creationId xmlns:a16="http://schemas.microsoft.com/office/drawing/2014/main" id="{5D13CC36-B950-4F02-9BAF-9A7EB26739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0">
            <a:extLst>
              <a:ext uri="{FF2B5EF4-FFF2-40B4-BE49-F238E27FC236}">
                <a16:creationId xmlns:a16="http://schemas.microsoft.com/office/drawing/2014/main" id="{D1BDED99-B35B-4FEE-A274-8E8DB6FEEE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024730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62253CC-64CB-4E69-B918-5ABC1A8032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056" r="23293"/>
          <a:stretch/>
        </p:blipFill>
        <p:spPr>
          <a:xfrm>
            <a:off x="7968222" y="10"/>
            <a:ext cx="4223778" cy="6857990"/>
          </a:xfrm>
          <a:custGeom>
            <a:avLst/>
            <a:gdLst/>
            <a:ahLst/>
            <a:cxnLst/>
            <a:rect l="l" t="t" r="r" b="b"/>
            <a:pathLst>
              <a:path w="4223778" h="6865951">
                <a:moveTo>
                  <a:pt x="478794" y="0"/>
                </a:moveTo>
                <a:lnTo>
                  <a:pt x="4223778" y="0"/>
                </a:lnTo>
                <a:lnTo>
                  <a:pt x="4223778" y="6865951"/>
                </a:lnTo>
                <a:lnTo>
                  <a:pt x="52221" y="6865951"/>
                </a:lnTo>
                <a:lnTo>
                  <a:pt x="49989" y="6844695"/>
                </a:lnTo>
                <a:cubicBezTo>
                  <a:pt x="46440" y="6810509"/>
                  <a:pt x="42891" y="6776323"/>
                  <a:pt x="41304" y="6765443"/>
                </a:cubicBezTo>
                <a:cubicBezTo>
                  <a:pt x="35681" y="6732842"/>
                  <a:pt x="13533" y="6716945"/>
                  <a:pt x="11182" y="6694817"/>
                </a:cubicBezTo>
                <a:cubicBezTo>
                  <a:pt x="16764" y="6697663"/>
                  <a:pt x="14835" y="6635151"/>
                  <a:pt x="10913" y="6627127"/>
                </a:cubicBezTo>
                <a:cubicBezTo>
                  <a:pt x="19564" y="6579282"/>
                  <a:pt x="-12861" y="6585665"/>
                  <a:pt x="5999" y="6527525"/>
                </a:cubicBezTo>
                <a:cubicBezTo>
                  <a:pt x="12287" y="6468687"/>
                  <a:pt x="19003" y="6409739"/>
                  <a:pt x="7685" y="6346547"/>
                </a:cubicBezTo>
                <a:cubicBezTo>
                  <a:pt x="31149" y="6240430"/>
                  <a:pt x="5895" y="6134229"/>
                  <a:pt x="12535" y="6084924"/>
                </a:cubicBezTo>
                <a:cubicBezTo>
                  <a:pt x="14696" y="6024961"/>
                  <a:pt x="53867" y="6020785"/>
                  <a:pt x="45320" y="5989742"/>
                </a:cubicBezTo>
                <a:cubicBezTo>
                  <a:pt x="41264" y="5940899"/>
                  <a:pt x="43258" y="5932095"/>
                  <a:pt x="40418" y="5889597"/>
                </a:cubicBezTo>
                <a:cubicBezTo>
                  <a:pt x="20860" y="5848611"/>
                  <a:pt x="51187" y="5792775"/>
                  <a:pt x="49796" y="5755774"/>
                </a:cubicBezTo>
                <a:cubicBezTo>
                  <a:pt x="43522" y="5734342"/>
                  <a:pt x="37368" y="5692606"/>
                  <a:pt x="49956" y="5684909"/>
                </a:cubicBezTo>
                <a:cubicBezTo>
                  <a:pt x="52825" y="5660429"/>
                  <a:pt x="62553" y="5623499"/>
                  <a:pt x="67011" y="5608897"/>
                </a:cubicBezTo>
                <a:lnTo>
                  <a:pt x="76701" y="5597290"/>
                </a:lnTo>
                <a:cubicBezTo>
                  <a:pt x="87717" y="5587442"/>
                  <a:pt x="82431" y="5550877"/>
                  <a:pt x="89120" y="5529641"/>
                </a:cubicBezTo>
                <a:cubicBezTo>
                  <a:pt x="69291" y="5496375"/>
                  <a:pt x="118554" y="5526326"/>
                  <a:pt x="94330" y="5470852"/>
                </a:cubicBezTo>
                <a:cubicBezTo>
                  <a:pt x="95483" y="5449506"/>
                  <a:pt x="114690" y="5429653"/>
                  <a:pt x="116139" y="5390946"/>
                </a:cubicBezTo>
                <a:cubicBezTo>
                  <a:pt x="127589" y="5337323"/>
                  <a:pt x="132794" y="5338384"/>
                  <a:pt x="135560" y="5284344"/>
                </a:cubicBezTo>
                <a:cubicBezTo>
                  <a:pt x="143629" y="5226223"/>
                  <a:pt x="148113" y="5192743"/>
                  <a:pt x="158141" y="5143920"/>
                </a:cubicBezTo>
                <a:cubicBezTo>
                  <a:pt x="170128" y="5118849"/>
                  <a:pt x="159838" y="5102006"/>
                  <a:pt x="174950" y="5088188"/>
                </a:cubicBezTo>
                <a:cubicBezTo>
                  <a:pt x="197620" y="5107654"/>
                  <a:pt x="181875" y="4983257"/>
                  <a:pt x="203603" y="5010764"/>
                </a:cubicBezTo>
                <a:lnTo>
                  <a:pt x="258582" y="4919969"/>
                </a:lnTo>
                <a:cubicBezTo>
                  <a:pt x="238838" y="4883087"/>
                  <a:pt x="271098" y="4853332"/>
                  <a:pt x="287910" y="4849612"/>
                </a:cubicBezTo>
                <a:cubicBezTo>
                  <a:pt x="294156" y="4811643"/>
                  <a:pt x="286101" y="4834074"/>
                  <a:pt x="305439" y="4799017"/>
                </a:cubicBezTo>
                <a:cubicBezTo>
                  <a:pt x="322572" y="4758926"/>
                  <a:pt x="352642" y="4705848"/>
                  <a:pt x="373456" y="4667754"/>
                </a:cubicBezTo>
                <a:cubicBezTo>
                  <a:pt x="384080" y="4649919"/>
                  <a:pt x="401158" y="4670663"/>
                  <a:pt x="407944" y="4574050"/>
                </a:cubicBezTo>
                <a:cubicBezTo>
                  <a:pt x="408098" y="4548109"/>
                  <a:pt x="427782" y="4503327"/>
                  <a:pt x="425133" y="4462469"/>
                </a:cubicBezTo>
                <a:lnTo>
                  <a:pt x="433890" y="4364681"/>
                </a:lnTo>
                <a:cubicBezTo>
                  <a:pt x="430018" y="4339230"/>
                  <a:pt x="435361" y="4287915"/>
                  <a:pt x="440691" y="4222147"/>
                </a:cubicBezTo>
                <a:cubicBezTo>
                  <a:pt x="451463" y="4164562"/>
                  <a:pt x="497377" y="4067298"/>
                  <a:pt x="503057" y="3977136"/>
                </a:cubicBezTo>
                <a:cubicBezTo>
                  <a:pt x="519229" y="3939837"/>
                  <a:pt x="472839" y="3875689"/>
                  <a:pt x="507582" y="3776020"/>
                </a:cubicBezTo>
                <a:cubicBezTo>
                  <a:pt x="497716" y="3757477"/>
                  <a:pt x="518006" y="3707185"/>
                  <a:pt x="521577" y="3692206"/>
                </a:cubicBezTo>
                <a:cubicBezTo>
                  <a:pt x="525148" y="3677227"/>
                  <a:pt x="526352" y="3687655"/>
                  <a:pt x="529009" y="3686147"/>
                </a:cubicBezTo>
                <a:cubicBezTo>
                  <a:pt x="531848" y="3650325"/>
                  <a:pt x="545504" y="3563351"/>
                  <a:pt x="551870" y="3514534"/>
                </a:cubicBezTo>
                <a:cubicBezTo>
                  <a:pt x="561331" y="3487751"/>
                  <a:pt x="581973" y="3426419"/>
                  <a:pt x="567205" y="3393248"/>
                </a:cubicBezTo>
                <a:cubicBezTo>
                  <a:pt x="585208" y="3400657"/>
                  <a:pt x="563566" y="3353906"/>
                  <a:pt x="579630" y="3344723"/>
                </a:cubicBezTo>
                <a:cubicBezTo>
                  <a:pt x="592861" y="3339338"/>
                  <a:pt x="589379" y="3323900"/>
                  <a:pt x="592672" y="3310978"/>
                </a:cubicBezTo>
                <a:cubicBezTo>
                  <a:pt x="605351" y="3299735"/>
                  <a:pt x="594296" y="3237176"/>
                  <a:pt x="589270" y="3216655"/>
                </a:cubicBezTo>
                <a:cubicBezTo>
                  <a:pt x="566909" y="3160431"/>
                  <a:pt x="626099" y="3142203"/>
                  <a:pt x="609663" y="3096973"/>
                </a:cubicBezTo>
                <a:cubicBezTo>
                  <a:pt x="609191" y="3084373"/>
                  <a:pt x="615889" y="3033331"/>
                  <a:pt x="618886" y="3023628"/>
                </a:cubicBezTo>
                <a:lnTo>
                  <a:pt x="630425" y="2998646"/>
                </a:lnTo>
                <a:lnTo>
                  <a:pt x="640017" y="2995914"/>
                </a:lnTo>
                <a:lnTo>
                  <a:pt x="643600" y="2978244"/>
                </a:lnTo>
                <a:lnTo>
                  <a:pt x="659520" y="2950805"/>
                </a:lnTo>
                <a:cubicBezTo>
                  <a:pt x="620152" y="2937671"/>
                  <a:pt x="687598" y="2860550"/>
                  <a:pt x="650890" y="2864933"/>
                </a:cubicBezTo>
                <a:cubicBezTo>
                  <a:pt x="663707" y="2817056"/>
                  <a:pt x="662078" y="2779813"/>
                  <a:pt x="640210" y="2741864"/>
                </a:cubicBezTo>
                <a:cubicBezTo>
                  <a:pt x="634452" y="2649732"/>
                  <a:pt x="665268" y="2597914"/>
                  <a:pt x="639387" y="2510931"/>
                </a:cubicBezTo>
                <a:cubicBezTo>
                  <a:pt x="645574" y="2407642"/>
                  <a:pt x="671719" y="2317589"/>
                  <a:pt x="680438" y="2227415"/>
                </a:cubicBezTo>
                <a:cubicBezTo>
                  <a:pt x="664175" y="2189847"/>
                  <a:pt x="704423" y="2141655"/>
                  <a:pt x="688135" y="2054289"/>
                </a:cubicBezTo>
                <a:cubicBezTo>
                  <a:pt x="683239" y="2048201"/>
                  <a:pt x="684029" y="1979567"/>
                  <a:pt x="681480" y="1972202"/>
                </a:cubicBezTo>
                <a:lnTo>
                  <a:pt x="686247" y="1917474"/>
                </a:lnTo>
                <a:lnTo>
                  <a:pt x="679783" y="1862721"/>
                </a:lnTo>
                <a:cubicBezTo>
                  <a:pt x="683677" y="1851209"/>
                  <a:pt x="688980" y="1824057"/>
                  <a:pt x="686639" y="1818227"/>
                </a:cubicBezTo>
                <a:lnTo>
                  <a:pt x="658235" y="1742488"/>
                </a:lnTo>
                <a:cubicBezTo>
                  <a:pt x="645662" y="1715201"/>
                  <a:pt x="661423" y="1719638"/>
                  <a:pt x="636990" y="1638389"/>
                </a:cubicBezTo>
                <a:cubicBezTo>
                  <a:pt x="626351" y="1601441"/>
                  <a:pt x="629414" y="1617134"/>
                  <a:pt x="602059" y="1570807"/>
                </a:cubicBezTo>
                <a:lnTo>
                  <a:pt x="570903" y="1513173"/>
                </a:lnTo>
                <a:cubicBezTo>
                  <a:pt x="570781" y="1503175"/>
                  <a:pt x="550561" y="1468055"/>
                  <a:pt x="550438" y="1458058"/>
                </a:cubicBezTo>
                <a:cubicBezTo>
                  <a:pt x="556848" y="1428101"/>
                  <a:pt x="546263" y="1422712"/>
                  <a:pt x="531416" y="1385478"/>
                </a:cubicBezTo>
                <a:cubicBezTo>
                  <a:pt x="527790" y="1370753"/>
                  <a:pt x="490725" y="1304050"/>
                  <a:pt x="501981" y="1265452"/>
                </a:cubicBezTo>
                <a:cubicBezTo>
                  <a:pt x="501825" y="1234781"/>
                  <a:pt x="490462" y="1187660"/>
                  <a:pt x="487370" y="1141743"/>
                </a:cubicBezTo>
                <a:cubicBezTo>
                  <a:pt x="484278" y="1095826"/>
                  <a:pt x="483852" y="1028118"/>
                  <a:pt x="483427" y="989948"/>
                </a:cubicBezTo>
                <a:cubicBezTo>
                  <a:pt x="483001" y="951779"/>
                  <a:pt x="494678" y="945984"/>
                  <a:pt x="484820" y="912725"/>
                </a:cubicBezTo>
                <a:cubicBezTo>
                  <a:pt x="467566" y="854951"/>
                  <a:pt x="510777" y="860797"/>
                  <a:pt x="475093" y="812798"/>
                </a:cubicBezTo>
                <a:cubicBezTo>
                  <a:pt x="461960" y="787034"/>
                  <a:pt x="498505" y="551948"/>
                  <a:pt x="461972" y="450605"/>
                </a:cubicBezTo>
                <a:cubicBezTo>
                  <a:pt x="470167" y="357604"/>
                  <a:pt x="458694" y="431306"/>
                  <a:pt x="465015" y="372906"/>
                </a:cubicBezTo>
                <a:cubicBezTo>
                  <a:pt x="503427" y="364177"/>
                  <a:pt x="489736" y="290341"/>
                  <a:pt x="490377" y="246134"/>
                </a:cubicBezTo>
                <a:cubicBezTo>
                  <a:pt x="491019" y="201927"/>
                  <a:pt x="449725" y="138160"/>
                  <a:pt x="468864" y="107666"/>
                </a:cubicBezTo>
                <a:cubicBezTo>
                  <a:pt x="468282" y="89794"/>
                  <a:pt x="477749" y="76947"/>
                  <a:pt x="477167" y="59075"/>
                </a:cubicBezTo>
                <a:lnTo>
                  <a:pt x="472992" y="14560"/>
                </a:lnTo>
                <a:close/>
              </a:path>
            </a:pathLst>
          </a:cu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82DAB27F-496B-42AD-BB9A-E9B657B55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600"/>
            <a:ext cx="6831188" cy="1322887"/>
          </a:xfrm>
        </p:spPr>
        <p:txBody>
          <a:bodyPr>
            <a:normAutofit/>
          </a:bodyPr>
          <a:lstStyle/>
          <a:p>
            <a:r>
              <a:rPr lang="sv-SE"/>
              <a:t>Vid nästa utbildningstillfälle ska vi beröra …</a:t>
            </a:r>
          </a:p>
        </p:txBody>
      </p:sp>
      <p:graphicFrame>
        <p:nvGraphicFramePr>
          <p:cNvPr id="5" name="Platshållare för innehåll 2">
            <a:extLst>
              <a:ext uri="{FF2B5EF4-FFF2-40B4-BE49-F238E27FC236}">
                <a16:creationId xmlns:a16="http://schemas.microsoft.com/office/drawing/2014/main" id="{12D82FB8-6B93-4C98-9173-756F97DFA4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8971889"/>
              </p:ext>
            </p:extLst>
          </p:nvPr>
        </p:nvGraphicFramePr>
        <p:xfrm>
          <a:off x="1137035" y="2194102"/>
          <a:ext cx="6516216" cy="39085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46702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20431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1D830374-C930-4140-BC70-F6CA11936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817" y="2770632"/>
            <a:ext cx="4672584" cy="210107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solidFill>
                  <a:srgbClr val="000000"/>
                </a:solidFill>
              </a:rPr>
              <a:t>Frågestund</a:t>
            </a:r>
          </a:p>
        </p:txBody>
      </p:sp>
      <p:sp>
        <p:nvSpPr>
          <p:cNvPr id="22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13915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8A8413A0-E728-4088-9F13-D4746BDD4BF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3" r="2340" b="3"/>
          <a:stretch/>
        </p:blipFill>
        <p:spPr>
          <a:xfrm>
            <a:off x="6893318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8681038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A6B319F-86FE-4754-878E-06F0804D8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32385" cy="6858000"/>
          </a:xfrm>
          <a:prstGeom prst="rect">
            <a:avLst/>
          </a:prstGeom>
          <a:solidFill>
            <a:schemeClr val="accent5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CF7D1B5-3477-499F-ACC5-2C8B07F4ED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2385" y="0"/>
            <a:ext cx="3218914" cy="6858000"/>
          </a:xfrm>
          <a:prstGeom prst="rect">
            <a:avLst/>
          </a:prstGeom>
          <a:solidFill>
            <a:schemeClr val="accent5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F30DE9FC-9805-41EF-80D9-2CAE98999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0204" y="946930"/>
            <a:ext cx="2823275" cy="4501127"/>
          </a:xfrm>
        </p:spPr>
        <p:txBody>
          <a:bodyPr anchor="t">
            <a:normAutofit/>
          </a:bodyPr>
          <a:lstStyle/>
          <a:p>
            <a:r>
              <a:rPr lang="sv-SE" sz="3600" dirty="0">
                <a:solidFill>
                  <a:srgbClr val="FFFFFF"/>
                </a:solidFill>
              </a:rPr>
              <a:t>Reflektion på hemuppgiften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06109BE3-DA5B-488E-896B-CE07C792CA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47698" y="1608667"/>
            <a:ext cx="3421958" cy="45011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2400" dirty="0"/>
              <a:t>6 av 17 kommuner hade svarat 2 september</a:t>
            </a:r>
          </a:p>
          <a:p>
            <a:pPr marL="0" indent="0">
              <a:buNone/>
            </a:pPr>
            <a:endParaRPr lang="sv-SE" sz="2400" dirty="0"/>
          </a:p>
          <a:p>
            <a:pPr marL="0" indent="0">
              <a:buNone/>
            </a:pPr>
            <a:r>
              <a:rPr lang="sv-SE" sz="2400" dirty="0"/>
              <a:t>Varav en hade svarat att man inte hade en systemlista.</a:t>
            </a:r>
          </a:p>
          <a:p>
            <a:pPr marL="0" indent="0">
              <a:buNone/>
            </a:pPr>
            <a:endParaRPr lang="sv-SE" sz="2400" dirty="0"/>
          </a:p>
          <a:p>
            <a:pPr marL="0" indent="0">
              <a:buNone/>
            </a:pPr>
            <a:r>
              <a:rPr lang="sv-SE" sz="2400" dirty="0"/>
              <a:t>11 kommuner har således inte svarat…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B9BC0643-C269-44BC-BC62-B844A9F2BA61}"/>
              </a:ext>
            </a:extLst>
          </p:cNvPr>
          <p:cNvSpPr/>
          <p:nvPr/>
        </p:nvSpPr>
        <p:spPr>
          <a:xfrm>
            <a:off x="8570794" y="0"/>
            <a:ext cx="3621206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1FF827C2-029F-4EB6-9386-56AAB0613C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15399" y="1608666"/>
            <a:ext cx="3043989" cy="45011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dirty="0"/>
              <a:t>De som hade en lista ansåg att den kunde förbättras på något sätt.</a:t>
            </a:r>
          </a:p>
          <a:p>
            <a:pPr marL="0" indent="0">
              <a:buNone/>
            </a:pPr>
            <a:endParaRPr lang="sv-SE" sz="2400" dirty="0"/>
          </a:p>
          <a:p>
            <a:pPr marL="0" indent="0">
              <a:buNone/>
            </a:pPr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32398699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87F4F1C-8D3D-4EC1-B72D-A0470A5A0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1E3DD61-64DB-46AD-B249-E273CD86B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296011"/>
            <a:ext cx="12192000" cy="3561989"/>
            <a:chOff x="0" y="3296011"/>
            <a:chExt cx="12192000" cy="3561989"/>
          </a:xfrm>
          <a:effectLst>
            <a:outerShdw blurRad="254000" dist="152400" dir="16200000" rotWithShape="0">
              <a:prstClr val="black">
                <a:alpha val="10000"/>
              </a:prstClr>
            </a:outerShdw>
          </a:effectLst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0D7053D3-590A-4E94-B092-C96EAF744C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3681702"/>
              <a:ext cx="12192000" cy="3176298"/>
              <a:chOff x="0" y="3681702"/>
              <a:chExt cx="12192000" cy="3176298"/>
            </a:xfrm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2EB67199-6FF0-4DED-89D1-BAEA95F9F5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681702"/>
                <a:ext cx="12192000" cy="3176298"/>
              </a:xfrm>
              <a:custGeom>
                <a:avLst/>
                <a:gdLst>
                  <a:gd name="connsiteX0" fmla="*/ 12192000 w 12192000"/>
                  <a:gd name="connsiteY0" fmla="*/ 0 h 3176298"/>
                  <a:gd name="connsiteX1" fmla="*/ 12192000 w 12192000"/>
                  <a:gd name="connsiteY1" fmla="*/ 3176298 h 3176298"/>
                  <a:gd name="connsiteX2" fmla="*/ 0 w 12192000"/>
                  <a:gd name="connsiteY2" fmla="*/ 3176298 h 3176298"/>
                  <a:gd name="connsiteX3" fmla="*/ 0 w 12192000"/>
                  <a:gd name="connsiteY3" fmla="*/ 2264980 h 3176298"/>
                  <a:gd name="connsiteX4" fmla="*/ 544 w 12192000"/>
                  <a:gd name="connsiteY4" fmla="*/ 2264980 h 3176298"/>
                  <a:gd name="connsiteX5" fmla="*/ 544 w 12192000"/>
                  <a:gd name="connsiteY5" fmla="*/ 2392219 h 3176298"/>
                  <a:gd name="connsiteX6" fmla="*/ 61197 w 12192000"/>
                  <a:gd name="connsiteY6" fmla="*/ 2387448 h 3176298"/>
                  <a:gd name="connsiteX7" fmla="*/ 119613 w 12192000"/>
                  <a:gd name="connsiteY7" fmla="*/ 2369945 h 3176298"/>
                  <a:gd name="connsiteX8" fmla="*/ 172384 w 12192000"/>
                  <a:gd name="connsiteY8" fmla="*/ 2347084 h 3176298"/>
                  <a:gd name="connsiteX9" fmla="*/ 274873 w 12192000"/>
                  <a:gd name="connsiteY9" fmla="*/ 2336988 h 3176298"/>
                  <a:gd name="connsiteX10" fmla="*/ 307259 w 12192000"/>
                  <a:gd name="connsiteY10" fmla="*/ 2331461 h 3176298"/>
                  <a:gd name="connsiteX11" fmla="*/ 394511 w 12192000"/>
                  <a:gd name="connsiteY11" fmla="*/ 2308601 h 3176298"/>
                  <a:gd name="connsiteX12" fmla="*/ 494337 w 12192000"/>
                  <a:gd name="connsiteY12" fmla="*/ 2268213 h 3176298"/>
                  <a:gd name="connsiteX13" fmla="*/ 546917 w 12192000"/>
                  <a:gd name="connsiteY13" fmla="*/ 2283264 h 3176298"/>
                  <a:gd name="connsiteX14" fmla="*/ 730754 w 12192000"/>
                  <a:gd name="connsiteY14" fmla="*/ 2240780 h 3176298"/>
                  <a:gd name="connsiteX15" fmla="*/ 785432 w 12192000"/>
                  <a:gd name="connsiteY15" fmla="*/ 2218682 h 3176298"/>
                  <a:gd name="connsiteX16" fmla="*/ 801053 w 12192000"/>
                  <a:gd name="connsiteY16" fmla="*/ 2204013 h 3176298"/>
                  <a:gd name="connsiteX17" fmla="*/ 858205 w 12192000"/>
                  <a:gd name="connsiteY17" fmla="*/ 2169532 h 3176298"/>
                  <a:gd name="connsiteX18" fmla="*/ 949646 w 12192000"/>
                  <a:gd name="connsiteY18" fmla="*/ 2157340 h 3176298"/>
                  <a:gd name="connsiteX19" fmla="*/ 960887 w 12192000"/>
                  <a:gd name="connsiteY19" fmla="*/ 2150099 h 3176298"/>
                  <a:gd name="connsiteX20" fmla="*/ 977653 w 12192000"/>
                  <a:gd name="connsiteY20" fmla="*/ 2138480 h 3176298"/>
                  <a:gd name="connsiteX21" fmla="*/ 1071762 w 12192000"/>
                  <a:gd name="connsiteY21" fmla="*/ 2117905 h 3176298"/>
                  <a:gd name="connsiteX22" fmla="*/ 1092527 w 12192000"/>
                  <a:gd name="connsiteY22" fmla="*/ 2111428 h 3176298"/>
                  <a:gd name="connsiteX23" fmla="*/ 1109865 w 12192000"/>
                  <a:gd name="connsiteY23" fmla="*/ 2100568 h 3176298"/>
                  <a:gd name="connsiteX24" fmla="*/ 1162823 w 12192000"/>
                  <a:gd name="connsiteY24" fmla="*/ 2075613 h 3176298"/>
                  <a:gd name="connsiteX25" fmla="*/ 1206641 w 12192000"/>
                  <a:gd name="connsiteY25" fmla="*/ 2074851 h 3176298"/>
                  <a:gd name="connsiteX26" fmla="*/ 1267411 w 12192000"/>
                  <a:gd name="connsiteY26" fmla="*/ 2060753 h 3176298"/>
                  <a:gd name="connsiteX27" fmla="*/ 1380762 w 12192000"/>
                  <a:gd name="connsiteY27" fmla="*/ 2046847 h 3176298"/>
                  <a:gd name="connsiteX28" fmla="*/ 1404006 w 12192000"/>
                  <a:gd name="connsiteY28" fmla="*/ 2038844 h 3176298"/>
                  <a:gd name="connsiteX29" fmla="*/ 1544598 w 12192000"/>
                  <a:gd name="connsiteY29" fmla="*/ 2000932 h 3176298"/>
                  <a:gd name="connsiteX30" fmla="*/ 1657188 w 12192000"/>
                  <a:gd name="connsiteY30" fmla="*/ 2001697 h 3176298"/>
                  <a:gd name="connsiteX31" fmla="*/ 1665950 w 12192000"/>
                  <a:gd name="connsiteY31" fmla="*/ 2003411 h 3176298"/>
                  <a:gd name="connsiteX32" fmla="*/ 1709006 w 12192000"/>
                  <a:gd name="connsiteY32" fmla="*/ 2015983 h 3176298"/>
                  <a:gd name="connsiteX33" fmla="*/ 1775684 w 12192000"/>
                  <a:gd name="connsiteY33" fmla="*/ 2012555 h 3176298"/>
                  <a:gd name="connsiteX34" fmla="*/ 1821596 w 12192000"/>
                  <a:gd name="connsiteY34" fmla="*/ 1995218 h 3176298"/>
                  <a:gd name="connsiteX35" fmla="*/ 1878748 w 12192000"/>
                  <a:gd name="connsiteY35" fmla="*/ 1994457 h 3176298"/>
                  <a:gd name="connsiteX36" fmla="*/ 1944092 w 12192000"/>
                  <a:gd name="connsiteY36" fmla="*/ 2005315 h 3176298"/>
                  <a:gd name="connsiteX37" fmla="*/ 1973429 w 12192000"/>
                  <a:gd name="connsiteY37" fmla="*/ 2007601 h 3176298"/>
                  <a:gd name="connsiteX38" fmla="*/ 2054013 w 12192000"/>
                  <a:gd name="connsiteY38" fmla="*/ 2030082 h 3176298"/>
                  <a:gd name="connsiteX39" fmla="*/ 2102021 w 12192000"/>
                  <a:gd name="connsiteY39" fmla="*/ 2024557 h 3176298"/>
                  <a:gd name="connsiteX40" fmla="*/ 2149267 w 12192000"/>
                  <a:gd name="connsiteY40" fmla="*/ 2009697 h 3176298"/>
                  <a:gd name="connsiteX41" fmla="*/ 2179556 w 12192000"/>
                  <a:gd name="connsiteY41" fmla="*/ 1995409 h 3176298"/>
                  <a:gd name="connsiteX42" fmla="*/ 2240710 w 12192000"/>
                  <a:gd name="connsiteY42" fmla="*/ 1985312 h 3176298"/>
                  <a:gd name="connsiteX43" fmla="*/ 2251948 w 12192000"/>
                  <a:gd name="connsiteY43" fmla="*/ 1986836 h 3176298"/>
                  <a:gd name="connsiteX44" fmla="*/ 2434456 w 12192000"/>
                  <a:gd name="connsiteY44" fmla="*/ 1999410 h 3176298"/>
                  <a:gd name="connsiteX45" fmla="*/ 2506847 w 12192000"/>
                  <a:gd name="connsiteY45" fmla="*/ 2019603 h 3176298"/>
                  <a:gd name="connsiteX46" fmla="*/ 2522279 w 12192000"/>
                  <a:gd name="connsiteY46" fmla="*/ 2022080 h 3176298"/>
                  <a:gd name="connsiteX47" fmla="*/ 2676398 w 12192000"/>
                  <a:gd name="connsiteY47" fmla="*/ 2044751 h 3176298"/>
                  <a:gd name="connsiteX48" fmla="*/ 2693543 w 12192000"/>
                  <a:gd name="connsiteY48" fmla="*/ 2045703 h 3176298"/>
                  <a:gd name="connsiteX49" fmla="*/ 2741360 w 12192000"/>
                  <a:gd name="connsiteY49" fmla="*/ 2041701 h 3176298"/>
                  <a:gd name="connsiteX50" fmla="*/ 2854140 w 12192000"/>
                  <a:gd name="connsiteY50" fmla="*/ 2082851 h 3176298"/>
                  <a:gd name="connsiteX51" fmla="*/ 2967110 w 12192000"/>
                  <a:gd name="connsiteY51" fmla="*/ 2096949 h 3176298"/>
                  <a:gd name="connsiteX52" fmla="*/ 3029216 w 12192000"/>
                  <a:gd name="connsiteY52" fmla="*/ 2096757 h 3176298"/>
                  <a:gd name="connsiteX53" fmla="*/ 3073604 w 12192000"/>
                  <a:gd name="connsiteY53" fmla="*/ 2106856 h 3176298"/>
                  <a:gd name="connsiteX54" fmla="*/ 3182763 w 12192000"/>
                  <a:gd name="connsiteY54" fmla="*/ 2137527 h 3176298"/>
                  <a:gd name="connsiteX55" fmla="*/ 3234202 w 12192000"/>
                  <a:gd name="connsiteY55" fmla="*/ 2142289 h 3176298"/>
                  <a:gd name="connsiteX56" fmla="*/ 3288877 w 12192000"/>
                  <a:gd name="connsiteY56" fmla="*/ 2152578 h 3176298"/>
                  <a:gd name="connsiteX57" fmla="*/ 3424135 w 12192000"/>
                  <a:gd name="connsiteY57" fmla="*/ 2198680 h 3176298"/>
                  <a:gd name="connsiteX58" fmla="*/ 3534629 w 12192000"/>
                  <a:gd name="connsiteY58" fmla="*/ 2196013 h 3176298"/>
                  <a:gd name="connsiteX59" fmla="*/ 3605116 w 12192000"/>
                  <a:gd name="connsiteY59" fmla="*/ 2196583 h 3176298"/>
                  <a:gd name="connsiteX60" fmla="*/ 3689131 w 12192000"/>
                  <a:gd name="connsiteY60" fmla="*/ 2211824 h 3176298"/>
                  <a:gd name="connsiteX61" fmla="*/ 3757902 w 12192000"/>
                  <a:gd name="connsiteY61" fmla="*/ 2234114 h 3176298"/>
                  <a:gd name="connsiteX62" fmla="*/ 3852966 w 12192000"/>
                  <a:gd name="connsiteY62" fmla="*/ 2251831 h 3176298"/>
                  <a:gd name="connsiteX63" fmla="*/ 3947648 w 12192000"/>
                  <a:gd name="connsiteY63" fmla="*/ 2285932 h 3176298"/>
                  <a:gd name="connsiteX64" fmla="*/ 4013753 w 12192000"/>
                  <a:gd name="connsiteY64" fmla="*/ 2312031 h 3176298"/>
                  <a:gd name="connsiteX65" fmla="*/ 4105766 w 12192000"/>
                  <a:gd name="connsiteY65" fmla="*/ 2335082 h 3176298"/>
                  <a:gd name="connsiteX66" fmla="*/ 4246551 w 12192000"/>
                  <a:gd name="connsiteY66" fmla="*/ 2351274 h 3176298"/>
                  <a:gd name="connsiteX67" fmla="*/ 4311323 w 12192000"/>
                  <a:gd name="connsiteY67" fmla="*/ 2352991 h 3176298"/>
                  <a:gd name="connsiteX68" fmla="*/ 4413817 w 12192000"/>
                  <a:gd name="connsiteY68" fmla="*/ 2390899 h 3176298"/>
                  <a:gd name="connsiteX69" fmla="*/ 4457632 w 12192000"/>
                  <a:gd name="connsiteY69" fmla="*/ 2409188 h 3176298"/>
                  <a:gd name="connsiteX70" fmla="*/ 4497068 w 12192000"/>
                  <a:gd name="connsiteY70" fmla="*/ 2393947 h 3176298"/>
                  <a:gd name="connsiteX71" fmla="*/ 4522596 w 12192000"/>
                  <a:gd name="connsiteY71" fmla="*/ 2376421 h 3176298"/>
                  <a:gd name="connsiteX72" fmla="*/ 4603368 w 12192000"/>
                  <a:gd name="connsiteY72" fmla="*/ 2391282 h 3176298"/>
                  <a:gd name="connsiteX73" fmla="*/ 4689098 w 12192000"/>
                  <a:gd name="connsiteY73" fmla="*/ 2406903 h 3176298"/>
                  <a:gd name="connsiteX74" fmla="*/ 4719697 w 12192000"/>
                  <a:gd name="connsiteY74" fmla="*/ 2413428 h 3176298"/>
                  <a:gd name="connsiteX75" fmla="*/ 4726469 w 12192000"/>
                  <a:gd name="connsiteY75" fmla="*/ 2414298 h 3176298"/>
                  <a:gd name="connsiteX76" fmla="*/ 4785776 w 12192000"/>
                  <a:gd name="connsiteY76" fmla="*/ 2414298 h 3176298"/>
                  <a:gd name="connsiteX77" fmla="*/ 4788661 w 12192000"/>
                  <a:gd name="connsiteY77" fmla="*/ 2414047 h 3176298"/>
                  <a:gd name="connsiteX78" fmla="*/ 4827024 w 12192000"/>
                  <a:gd name="connsiteY78" fmla="*/ 2408999 h 3176298"/>
                  <a:gd name="connsiteX79" fmla="*/ 4887415 w 12192000"/>
                  <a:gd name="connsiteY79" fmla="*/ 2405570 h 3176298"/>
                  <a:gd name="connsiteX80" fmla="*/ 4936184 w 12192000"/>
                  <a:gd name="connsiteY80" fmla="*/ 2395853 h 3176298"/>
                  <a:gd name="connsiteX81" fmla="*/ 4953328 w 12192000"/>
                  <a:gd name="connsiteY81" fmla="*/ 2390138 h 3176298"/>
                  <a:gd name="connsiteX82" fmla="*/ 5089162 w 12192000"/>
                  <a:gd name="connsiteY82" fmla="*/ 2345560 h 3176298"/>
                  <a:gd name="connsiteX83" fmla="*/ 5234326 w 12192000"/>
                  <a:gd name="connsiteY83" fmla="*/ 2309935 h 3176298"/>
                  <a:gd name="connsiteX84" fmla="*/ 5328438 w 12192000"/>
                  <a:gd name="connsiteY84" fmla="*/ 2332416 h 3176298"/>
                  <a:gd name="connsiteX85" fmla="*/ 5363491 w 12192000"/>
                  <a:gd name="connsiteY85" fmla="*/ 2332034 h 3176298"/>
                  <a:gd name="connsiteX86" fmla="*/ 5524660 w 12192000"/>
                  <a:gd name="connsiteY86" fmla="*/ 2337178 h 3176298"/>
                  <a:gd name="connsiteX87" fmla="*/ 5553045 w 12192000"/>
                  <a:gd name="connsiteY87" fmla="*/ 2342701 h 3176298"/>
                  <a:gd name="connsiteX88" fmla="*/ 5706401 w 12192000"/>
                  <a:gd name="connsiteY88" fmla="*/ 2320032 h 3176298"/>
                  <a:gd name="connsiteX89" fmla="*/ 5762029 w 12192000"/>
                  <a:gd name="connsiteY89" fmla="*/ 2316221 h 3176298"/>
                  <a:gd name="connsiteX90" fmla="*/ 5813276 w 12192000"/>
                  <a:gd name="connsiteY90" fmla="*/ 2309935 h 3176298"/>
                  <a:gd name="connsiteX91" fmla="*/ 5884906 w 12192000"/>
                  <a:gd name="connsiteY91" fmla="*/ 2308411 h 3176298"/>
                  <a:gd name="connsiteX92" fmla="*/ 5959204 w 12192000"/>
                  <a:gd name="connsiteY92" fmla="*/ 2311269 h 3176298"/>
                  <a:gd name="connsiteX93" fmla="*/ 6042072 w 12192000"/>
                  <a:gd name="connsiteY93" fmla="*/ 2310697 h 3176298"/>
                  <a:gd name="connsiteX94" fmla="*/ 6074842 w 12192000"/>
                  <a:gd name="connsiteY94" fmla="*/ 2305745 h 3176298"/>
                  <a:gd name="connsiteX95" fmla="*/ 6163425 w 12192000"/>
                  <a:gd name="connsiteY95" fmla="*/ 2309172 h 3176298"/>
                  <a:gd name="connsiteX96" fmla="*/ 6209909 w 12192000"/>
                  <a:gd name="connsiteY96" fmla="*/ 2303459 h 3176298"/>
                  <a:gd name="connsiteX97" fmla="*/ 6286493 w 12192000"/>
                  <a:gd name="connsiteY97" fmla="*/ 2302315 h 3176298"/>
                  <a:gd name="connsiteX98" fmla="*/ 6311449 w 12192000"/>
                  <a:gd name="connsiteY98" fmla="*/ 2300980 h 3176298"/>
                  <a:gd name="connsiteX99" fmla="*/ 6333739 w 12192000"/>
                  <a:gd name="connsiteY99" fmla="*/ 2300218 h 3176298"/>
                  <a:gd name="connsiteX100" fmla="*/ 6410131 w 12192000"/>
                  <a:gd name="connsiteY100" fmla="*/ 2315841 h 3176298"/>
                  <a:gd name="connsiteX101" fmla="*/ 6477951 w 12192000"/>
                  <a:gd name="connsiteY101" fmla="*/ 2316793 h 3176298"/>
                  <a:gd name="connsiteX102" fmla="*/ 6596828 w 12192000"/>
                  <a:gd name="connsiteY102" fmla="*/ 2329368 h 3176298"/>
                  <a:gd name="connsiteX103" fmla="*/ 6623118 w 12192000"/>
                  <a:gd name="connsiteY103" fmla="*/ 2324985 h 3176298"/>
                  <a:gd name="connsiteX104" fmla="*/ 6705417 w 12192000"/>
                  <a:gd name="connsiteY104" fmla="*/ 2323272 h 3176298"/>
                  <a:gd name="connsiteX105" fmla="*/ 6752283 w 12192000"/>
                  <a:gd name="connsiteY105" fmla="*/ 2321937 h 3176298"/>
                  <a:gd name="connsiteX106" fmla="*/ 6810195 w 12192000"/>
                  <a:gd name="connsiteY106" fmla="*/ 2331082 h 3176298"/>
                  <a:gd name="connsiteX107" fmla="*/ 6910782 w 12192000"/>
                  <a:gd name="connsiteY107" fmla="*/ 2350512 h 3176298"/>
                  <a:gd name="connsiteX108" fmla="*/ 6937263 w 12192000"/>
                  <a:gd name="connsiteY108" fmla="*/ 2353561 h 3176298"/>
                  <a:gd name="connsiteX109" fmla="*/ 6985653 w 12192000"/>
                  <a:gd name="connsiteY109" fmla="*/ 2362897 h 3176298"/>
                  <a:gd name="connsiteX110" fmla="*/ 6994415 w 12192000"/>
                  <a:gd name="connsiteY110" fmla="*/ 2364611 h 3176298"/>
                  <a:gd name="connsiteX111" fmla="*/ 7068141 w 12192000"/>
                  <a:gd name="connsiteY111" fmla="*/ 2388234 h 3176298"/>
                  <a:gd name="connsiteX112" fmla="*/ 7106432 w 12192000"/>
                  <a:gd name="connsiteY112" fmla="*/ 2390138 h 3176298"/>
                  <a:gd name="connsiteX113" fmla="*/ 7216547 w 12192000"/>
                  <a:gd name="connsiteY113" fmla="*/ 2390330 h 3176298"/>
                  <a:gd name="connsiteX114" fmla="*/ 7263220 w 12192000"/>
                  <a:gd name="connsiteY114" fmla="*/ 2386709 h 3176298"/>
                  <a:gd name="connsiteX115" fmla="*/ 7375428 w 12192000"/>
                  <a:gd name="connsiteY115" fmla="*/ 2372803 h 3176298"/>
                  <a:gd name="connsiteX116" fmla="*/ 7445916 w 12192000"/>
                  <a:gd name="connsiteY116" fmla="*/ 2365945 h 3176298"/>
                  <a:gd name="connsiteX117" fmla="*/ 7526880 w 12192000"/>
                  <a:gd name="connsiteY117" fmla="*/ 2355084 h 3176298"/>
                  <a:gd name="connsiteX118" fmla="*/ 7619655 w 12192000"/>
                  <a:gd name="connsiteY118" fmla="*/ 2348226 h 3176298"/>
                  <a:gd name="connsiteX119" fmla="*/ 7788636 w 12192000"/>
                  <a:gd name="connsiteY119" fmla="*/ 2327461 h 3176298"/>
                  <a:gd name="connsiteX120" fmla="*/ 7952280 w 12192000"/>
                  <a:gd name="connsiteY120" fmla="*/ 2305935 h 3176298"/>
                  <a:gd name="connsiteX121" fmla="*/ 8019339 w 12192000"/>
                  <a:gd name="connsiteY121" fmla="*/ 2286884 h 3176298"/>
                  <a:gd name="connsiteX122" fmla="*/ 8137835 w 12192000"/>
                  <a:gd name="connsiteY122" fmla="*/ 2259832 h 3176298"/>
                  <a:gd name="connsiteX123" fmla="*/ 8189651 w 12192000"/>
                  <a:gd name="connsiteY123" fmla="*/ 2243639 h 3176298"/>
                  <a:gd name="connsiteX124" fmla="*/ 8313671 w 12192000"/>
                  <a:gd name="connsiteY124" fmla="*/ 2209920 h 3176298"/>
                  <a:gd name="connsiteX125" fmla="*/ 8459979 w 12192000"/>
                  <a:gd name="connsiteY125" fmla="*/ 2158864 h 3176298"/>
                  <a:gd name="connsiteX126" fmla="*/ 8516369 w 12192000"/>
                  <a:gd name="connsiteY126" fmla="*/ 2144003 h 3176298"/>
                  <a:gd name="connsiteX127" fmla="*/ 8657726 w 12192000"/>
                  <a:gd name="connsiteY127" fmla="*/ 2106284 h 3176298"/>
                  <a:gd name="connsiteX128" fmla="*/ 8711448 w 12192000"/>
                  <a:gd name="connsiteY128" fmla="*/ 2098664 h 3176298"/>
                  <a:gd name="connsiteX129" fmla="*/ 8772219 w 12192000"/>
                  <a:gd name="connsiteY129" fmla="*/ 2082280 h 3176298"/>
                  <a:gd name="connsiteX130" fmla="*/ 8845565 w 12192000"/>
                  <a:gd name="connsiteY130" fmla="*/ 2053705 h 3176298"/>
                  <a:gd name="connsiteX131" fmla="*/ 8967871 w 12192000"/>
                  <a:gd name="connsiteY131" fmla="*/ 2011221 h 3176298"/>
                  <a:gd name="connsiteX132" fmla="*/ 9015878 w 12192000"/>
                  <a:gd name="connsiteY132" fmla="*/ 2001124 h 3176298"/>
                  <a:gd name="connsiteX133" fmla="*/ 9234579 w 12192000"/>
                  <a:gd name="connsiteY133" fmla="*/ 1935209 h 3176298"/>
                  <a:gd name="connsiteX134" fmla="*/ 9346597 w 12192000"/>
                  <a:gd name="connsiteY134" fmla="*/ 1896917 h 3176298"/>
                  <a:gd name="connsiteX135" fmla="*/ 9416321 w 12192000"/>
                  <a:gd name="connsiteY135" fmla="*/ 1880724 h 3176298"/>
                  <a:gd name="connsiteX136" fmla="*/ 9477283 w 12192000"/>
                  <a:gd name="connsiteY136" fmla="*/ 1856149 h 3176298"/>
                  <a:gd name="connsiteX137" fmla="*/ 9666265 w 12192000"/>
                  <a:gd name="connsiteY137" fmla="*/ 1787186 h 3176298"/>
                  <a:gd name="connsiteX138" fmla="*/ 9754088 w 12192000"/>
                  <a:gd name="connsiteY138" fmla="*/ 1741464 h 3176298"/>
                  <a:gd name="connsiteX139" fmla="*/ 9899446 w 12192000"/>
                  <a:gd name="connsiteY139" fmla="*/ 1656880 h 3176298"/>
                  <a:gd name="connsiteX140" fmla="*/ 9993175 w 12192000"/>
                  <a:gd name="connsiteY140" fmla="*/ 1576487 h 3176298"/>
                  <a:gd name="connsiteX141" fmla="*/ 10044230 w 12192000"/>
                  <a:gd name="connsiteY141" fmla="*/ 1540480 h 3176298"/>
                  <a:gd name="connsiteX142" fmla="*/ 10131863 w 12192000"/>
                  <a:gd name="connsiteY142" fmla="*/ 1485613 h 3176298"/>
                  <a:gd name="connsiteX143" fmla="*/ 10242357 w 12192000"/>
                  <a:gd name="connsiteY143" fmla="*/ 1410555 h 3176298"/>
                  <a:gd name="connsiteX144" fmla="*/ 10363709 w 12192000"/>
                  <a:gd name="connsiteY144" fmla="*/ 1359499 h 3176298"/>
                  <a:gd name="connsiteX145" fmla="*/ 10428291 w 12192000"/>
                  <a:gd name="connsiteY145" fmla="*/ 1314920 h 3176298"/>
                  <a:gd name="connsiteX146" fmla="*/ 10490969 w 12192000"/>
                  <a:gd name="connsiteY146" fmla="*/ 1267104 h 3176298"/>
                  <a:gd name="connsiteX147" fmla="*/ 10523354 w 12192000"/>
                  <a:gd name="connsiteY147" fmla="*/ 1238337 h 3176298"/>
                  <a:gd name="connsiteX148" fmla="*/ 10590031 w 12192000"/>
                  <a:gd name="connsiteY148" fmla="*/ 1191664 h 3176298"/>
                  <a:gd name="connsiteX149" fmla="*/ 10656519 w 12192000"/>
                  <a:gd name="connsiteY149" fmla="*/ 1156038 h 3176298"/>
                  <a:gd name="connsiteX150" fmla="*/ 10703573 w 12192000"/>
                  <a:gd name="connsiteY150" fmla="*/ 1120603 h 3176298"/>
                  <a:gd name="connsiteX151" fmla="*/ 10764534 w 12192000"/>
                  <a:gd name="connsiteY151" fmla="*/ 1067643 h 3176298"/>
                  <a:gd name="connsiteX152" fmla="*/ 10850453 w 12192000"/>
                  <a:gd name="connsiteY152" fmla="*/ 1014301 h 3176298"/>
                  <a:gd name="connsiteX153" fmla="*/ 10929704 w 12192000"/>
                  <a:gd name="connsiteY153" fmla="*/ 980201 h 3176298"/>
                  <a:gd name="connsiteX154" fmla="*/ 10967423 w 12192000"/>
                  <a:gd name="connsiteY154" fmla="*/ 930289 h 3176298"/>
                  <a:gd name="connsiteX155" fmla="*/ 11058869 w 12192000"/>
                  <a:gd name="connsiteY155" fmla="*/ 838084 h 3176298"/>
                  <a:gd name="connsiteX156" fmla="*/ 11172600 w 12192000"/>
                  <a:gd name="connsiteY156" fmla="*/ 762834 h 3176298"/>
                  <a:gd name="connsiteX157" fmla="*/ 11275283 w 12192000"/>
                  <a:gd name="connsiteY157" fmla="*/ 673676 h 3176298"/>
                  <a:gd name="connsiteX158" fmla="*/ 11320623 w 12192000"/>
                  <a:gd name="connsiteY158" fmla="*/ 639195 h 3176298"/>
                  <a:gd name="connsiteX159" fmla="*/ 11374346 w 12192000"/>
                  <a:gd name="connsiteY159" fmla="*/ 601664 h 3176298"/>
                  <a:gd name="connsiteX160" fmla="*/ 11448453 w 12192000"/>
                  <a:gd name="connsiteY160" fmla="*/ 567755 h 3176298"/>
                  <a:gd name="connsiteX161" fmla="*/ 11532275 w 12192000"/>
                  <a:gd name="connsiteY161" fmla="*/ 522605 h 3176298"/>
                  <a:gd name="connsiteX162" fmla="*/ 11562947 w 12192000"/>
                  <a:gd name="connsiteY162" fmla="*/ 486598 h 3176298"/>
                  <a:gd name="connsiteX163" fmla="*/ 11672489 w 12192000"/>
                  <a:gd name="connsiteY163" fmla="*/ 335337 h 3176298"/>
                  <a:gd name="connsiteX164" fmla="*/ 11821656 w 12192000"/>
                  <a:gd name="connsiteY164" fmla="*/ 207889 h 3176298"/>
                  <a:gd name="connsiteX165" fmla="*/ 11986443 w 12192000"/>
                  <a:gd name="connsiteY165" fmla="*/ 104824 h 3176298"/>
                  <a:gd name="connsiteX166" fmla="*/ 12026448 w 12192000"/>
                  <a:gd name="connsiteY166" fmla="*/ 88821 h 3176298"/>
                  <a:gd name="connsiteX167" fmla="*/ 12160947 w 12192000"/>
                  <a:gd name="connsiteY167" fmla="*/ 28621 h 3176298"/>
                  <a:gd name="connsiteX168" fmla="*/ 12192000 w 12192000"/>
                  <a:gd name="connsiteY168" fmla="*/ 0 h 3176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12192000" h="3176298">
                    <a:moveTo>
                      <a:pt x="12192000" y="0"/>
                    </a:moveTo>
                    <a:lnTo>
                      <a:pt x="12192000" y="3176298"/>
                    </a:lnTo>
                    <a:lnTo>
                      <a:pt x="0" y="3176298"/>
                    </a:lnTo>
                    <a:lnTo>
                      <a:pt x="0" y="2264980"/>
                    </a:lnTo>
                    <a:lnTo>
                      <a:pt x="544" y="2264980"/>
                    </a:lnTo>
                    <a:lnTo>
                      <a:pt x="544" y="2392219"/>
                    </a:lnTo>
                    <a:lnTo>
                      <a:pt x="61197" y="2387448"/>
                    </a:lnTo>
                    <a:cubicBezTo>
                      <a:pt x="80794" y="2382137"/>
                      <a:pt x="99990" y="2374707"/>
                      <a:pt x="119613" y="2369945"/>
                    </a:cubicBezTo>
                    <a:cubicBezTo>
                      <a:pt x="137898" y="2365563"/>
                      <a:pt x="155046" y="2355466"/>
                      <a:pt x="172384" y="2347084"/>
                    </a:cubicBezTo>
                    <a:cubicBezTo>
                      <a:pt x="205529" y="2331082"/>
                      <a:pt x="240965" y="2341178"/>
                      <a:pt x="274873" y="2336988"/>
                    </a:cubicBezTo>
                    <a:cubicBezTo>
                      <a:pt x="285732" y="2335653"/>
                      <a:pt x="296590" y="2334130"/>
                      <a:pt x="307259" y="2331461"/>
                    </a:cubicBezTo>
                    <a:cubicBezTo>
                      <a:pt x="336408" y="2324413"/>
                      <a:pt x="366127" y="2318317"/>
                      <a:pt x="394511" y="2308601"/>
                    </a:cubicBezTo>
                    <a:cubicBezTo>
                      <a:pt x="426709" y="2297743"/>
                      <a:pt x="457572" y="2283264"/>
                      <a:pt x="494337" y="2268213"/>
                    </a:cubicBezTo>
                    <a:cubicBezTo>
                      <a:pt x="507102" y="2272024"/>
                      <a:pt x="526724" y="2282312"/>
                      <a:pt x="546917" y="2283264"/>
                    </a:cubicBezTo>
                    <a:cubicBezTo>
                      <a:pt x="611880" y="2286503"/>
                      <a:pt x="672650" y="2268786"/>
                      <a:pt x="730754" y="2240780"/>
                    </a:cubicBezTo>
                    <a:cubicBezTo>
                      <a:pt x="748471" y="2232399"/>
                      <a:pt x="767524" y="2226874"/>
                      <a:pt x="785432" y="2218682"/>
                    </a:cubicBezTo>
                    <a:cubicBezTo>
                      <a:pt x="791717" y="2215826"/>
                      <a:pt x="799909" y="2209730"/>
                      <a:pt x="801053" y="2204013"/>
                    </a:cubicBezTo>
                    <a:cubicBezTo>
                      <a:pt x="807719" y="2170866"/>
                      <a:pt x="832486" y="2171436"/>
                      <a:pt x="858205" y="2169532"/>
                    </a:cubicBezTo>
                    <a:cubicBezTo>
                      <a:pt x="888877" y="2167247"/>
                      <a:pt x="919165" y="2161912"/>
                      <a:pt x="949646" y="2157340"/>
                    </a:cubicBezTo>
                    <a:cubicBezTo>
                      <a:pt x="953648" y="2156768"/>
                      <a:pt x="957266" y="2152768"/>
                      <a:pt x="960887" y="2150099"/>
                    </a:cubicBezTo>
                    <a:cubicBezTo>
                      <a:pt x="966411" y="2146099"/>
                      <a:pt x="971554" y="2140003"/>
                      <a:pt x="977653" y="2138480"/>
                    </a:cubicBezTo>
                    <a:cubicBezTo>
                      <a:pt x="1008894" y="2131049"/>
                      <a:pt x="1040327" y="2124763"/>
                      <a:pt x="1071762" y="2117905"/>
                    </a:cubicBezTo>
                    <a:cubicBezTo>
                      <a:pt x="1078810" y="2116380"/>
                      <a:pt x="1086048" y="2114476"/>
                      <a:pt x="1092527" y="2111428"/>
                    </a:cubicBezTo>
                    <a:cubicBezTo>
                      <a:pt x="1098623" y="2108570"/>
                      <a:pt x="1103767" y="2103616"/>
                      <a:pt x="1109865" y="2100568"/>
                    </a:cubicBezTo>
                    <a:cubicBezTo>
                      <a:pt x="1126437" y="2092378"/>
                      <a:pt x="1143394" y="2084757"/>
                      <a:pt x="1162823" y="2075613"/>
                    </a:cubicBezTo>
                    <a:cubicBezTo>
                      <a:pt x="1173681" y="2092757"/>
                      <a:pt x="1188354" y="2083041"/>
                      <a:pt x="1206641" y="2074851"/>
                    </a:cubicBezTo>
                    <a:cubicBezTo>
                      <a:pt x="1225310" y="2066468"/>
                      <a:pt x="1246837" y="2063801"/>
                      <a:pt x="1267411" y="2060753"/>
                    </a:cubicBezTo>
                    <a:cubicBezTo>
                      <a:pt x="1305132" y="2055228"/>
                      <a:pt x="1343044" y="2051799"/>
                      <a:pt x="1380762" y="2046847"/>
                    </a:cubicBezTo>
                    <a:cubicBezTo>
                      <a:pt x="1388765" y="2045703"/>
                      <a:pt x="1397909" y="2043608"/>
                      <a:pt x="1404006" y="2038844"/>
                    </a:cubicBezTo>
                    <a:cubicBezTo>
                      <a:pt x="1445725" y="2006839"/>
                      <a:pt x="1496403" y="1997887"/>
                      <a:pt x="1544598" y="2000932"/>
                    </a:cubicBezTo>
                    <a:cubicBezTo>
                      <a:pt x="1582510" y="2003220"/>
                      <a:pt x="1619658" y="2004935"/>
                      <a:pt x="1657188" y="2001697"/>
                    </a:cubicBezTo>
                    <a:cubicBezTo>
                      <a:pt x="1660046" y="2001505"/>
                      <a:pt x="1663856" y="2001887"/>
                      <a:pt x="1665950" y="2003411"/>
                    </a:cubicBezTo>
                    <a:cubicBezTo>
                      <a:pt x="1678904" y="2013507"/>
                      <a:pt x="1692431" y="2014269"/>
                      <a:pt x="1709006" y="2015983"/>
                    </a:cubicBezTo>
                    <a:cubicBezTo>
                      <a:pt x="1732439" y="2018461"/>
                      <a:pt x="1753965" y="2016745"/>
                      <a:pt x="1775684" y="2012555"/>
                    </a:cubicBezTo>
                    <a:cubicBezTo>
                      <a:pt x="1791496" y="2009507"/>
                      <a:pt x="1807497" y="2003220"/>
                      <a:pt x="1821596" y="1995218"/>
                    </a:cubicBezTo>
                    <a:cubicBezTo>
                      <a:pt x="1841216" y="1983978"/>
                      <a:pt x="1860079" y="1979597"/>
                      <a:pt x="1878748" y="1994457"/>
                    </a:cubicBezTo>
                    <a:cubicBezTo>
                      <a:pt x="1898940" y="2010269"/>
                      <a:pt x="1921800" y="2004745"/>
                      <a:pt x="1944092" y="2005315"/>
                    </a:cubicBezTo>
                    <a:cubicBezTo>
                      <a:pt x="1953806" y="2005507"/>
                      <a:pt x="1964094" y="2005124"/>
                      <a:pt x="1973429" y="2007601"/>
                    </a:cubicBezTo>
                    <a:cubicBezTo>
                      <a:pt x="2000479" y="2014651"/>
                      <a:pt x="2026581" y="2025320"/>
                      <a:pt x="2054013" y="2030082"/>
                    </a:cubicBezTo>
                    <a:cubicBezTo>
                      <a:pt x="2069254" y="2032747"/>
                      <a:pt x="2086208" y="2027986"/>
                      <a:pt x="2102021" y="2024557"/>
                    </a:cubicBezTo>
                    <a:cubicBezTo>
                      <a:pt x="2118023" y="2020937"/>
                      <a:pt x="2133834" y="2015413"/>
                      <a:pt x="2149267" y="2009697"/>
                    </a:cubicBezTo>
                    <a:cubicBezTo>
                      <a:pt x="2159743" y="2005887"/>
                      <a:pt x="2171173" y="2002267"/>
                      <a:pt x="2179556" y="1995409"/>
                    </a:cubicBezTo>
                    <a:cubicBezTo>
                      <a:pt x="2198608" y="1979788"/>
                      <a:pt x="2218229" y="1977120"/>
                      <a:pt x="2240710" y="1985312"/>
                    </a:cubicBezTo>
                    <a:cubicBezTo>
                      <a:pt x="2244137" y="1986647"/>
                      <a:pt x="2248138" y="1986647"/>
                      <a:pt x="2251948" y="1986836"/>
                    </a:cubicBezTo>
                    <a:cubicBezTo>
                      <a:pt x="2312915" y="1990836"/>
                      <a:pt x="2373874" y="1993314"/>
                      <a:pt x="2434456" y="1999410"/>
                    </a:cubicBezTo>
                    <a:cubicBezTo>
                      <a:pt x="2459029" y="2001887"/>
                      <a:pt x="2482652" y="2012745"/>
                      <a:pt x="2506847" y="2019603"/>
                    </a:cubicBezTo>
                    <a:cubicBezTo>
                      <a:pt x="2511800" y="2020937"/>
                      <a:pt x="2517327" y="2023033"/>
                      <a:pt x="2522279" y="2022080"/>
                    </a:cubicBezTo>
                    <a:cubicBezTo>
                      <a:pt x="2576191" y="2012555"/>
                      <a:pt x="2626677" y="2026461"/>
                      <a:pt x="2676398" y="2044751"/>
                    </a:cubicBezTo>
                    <a:cubicBezTo>
                      <a:pt x="2681540" y="2046656"/>
                      <a:pt x="2687827" y="2046084"/>
                      <a:pt x="2693543" y="2045703"/>
                    </a:cubicBezTo>
                    <a:cubicBezTo>
                      <a:pt x="2709548" y="2044370"/>
                      <a:pt x="2726882" y="2037701"/>
                      <a:pt x="2741360" y="2041701"/>
                    </a:cubicBezTo>
                    <a:cubicBezTo>
                      <a:pt x="2779842" y="2052753"/>
                      <a:pt x="2817943" y="2066087"/>
                      <a:pt x="2854140" y="2082851"/>
                    </a:cubicBezTo>
                    <a:cubicBezTo>
                      <a:pt x="2890910" y="2099805"/>
                      <a:pt x="2925008" y="2114095"/>
                      <a:pt x="2967110" y="2096949"/>
                    </a:cubicBezTo>
                    <a:cubicBezTo>
                      <a:pt x="2985016" y="2089709"/>
                      <a:pt x="3008639" y="2094853"/>
                      <a:pt x="3029216" y="2096757"/>
                    </a:cubicBezTo>
                    <a:cubicBezTo>
                      <a:pt x="3044264" y="2098282"/>
                      <a:pt x="3058743" y="2106856"/>
                      <a:pt x="3073604" y="2106856"/>
                    </a:cubicBezTo>
                    <a:cubicBezTo>
                      <a:pt x="3113231" y="2106856"/>
                      <a:pt x="3148472" y="2116953"/>
                      <a:pt x="3182763" y="2137527"/>
                    </a:cubicBezTo>
                    <a:cubicBezTo>
                      <a:pt x="3196102" y="2145528"/>
                      <a:pt x="3216867" y="2140193"/>
                      <a:pt x="3234202" y="2142289"/>
                    </a:cubicBezTo>
                    <a:cubicBezTo>
                      <a:pt x="3252492" y="2144765"/>
                      <a:pt x="3271348" y="2147051"/>
                      <a:pt x="3288877" y="2152578"/>
                    </a:cubicBezTo>
                    <a:cubicBezTo>
                      <a:pt x="3334216" y="2167056"/>
                      <a:pt x="3378986" y="2183439"/>
                      <a:pt x="3424135" y="2198680"/>
                    </a:cubicBezTo>
                    <a:cubicBezTo>
                      <a:pt x="3461282" y="2211253"/>
                      <a:pt x="3497862" y="2201347"/>
                      <a:pt x="3534629" y="2196013"/>
                    </a:cubicBezTo>
                    <a:cubicBezTo>
                      <a:pt x="3557682" y="2192583"/>
                      <a:pt x="3579206" y="2184391"/>
                      <a:pt x="3605116" y="2196583"/>
                    </a:cubicBezTo>
                    <a:cubicBezTo>
                      <a:pt x="3629882" y="2208205"/>
                      <a:pt x="3661315" y="2205537"/>
                      <a:pt x="3689131" y="2211824"/>
                    </a:cubicBezTo>
                    <a:cubicBezTo>
                      <a:pt x="3712565" y="2217157"/>
                      <a:pt x="3735231" y="2225732"/>
                      <a:pt x="3757902" y="2234114"/>
                    </a:cubicBezTo>
                    <a:cubicBezTo>
                      <a:pt x="3788766" y="2245545"/>
                      <a:pt x="3819245" y="2257545"/>
                      <a:pt x="3852966" y="2251831"/>
                    </a:cubicBezTo>
                    <a:cubicBezTo>
                      <a:pt x="3891259" y="2245353"/>
                      <a:pt x="3917546" y="2269738"/>
                      <a:pt x="3947648" y="2285932"/>
                    </a:cubicBezTo>
                    <a:cubicBezTo>
                      <a:pt x="3968414" y="2296980"/>
                      <a:pt x="3991083" y="2305172"/>
                      <a:pt x="4013753" y="2312031"/>
                    </a:cubicBezTo>
                    <a:cubicBezTo>
                      <a:pt x="4044043" y="2320985"/>
                      <a:pt x="4075285" y="2326320"/>
                      <a:pt x="4105766" y="2335082"/>
                    </a:cubicBezTo>
                    <a:cubicBezTo>
                      <a:pt x="4151870" y="2348226"/>
                      <a:pt x="4198546" y="2358514"/>
                      <a:pt x="4246551" y="2351274"/>
                    </a:cubicBezTo>
                    <a:cubicBezTo>
                      <a:pt x="4268649" y="2348036"/>
                      <a:pt x="4289227" y="2348226"/>
                      <a:pt x="4311323" y="2352991"/>
                    </a:cubicBezTo>
                    <a:cubicBezTo>
                      <a:pt x="4347518" y="2360801"/>
                      <a:pt x="4384668" y="2361753"/>
                      <a:pt x="4413817" y="2390899"/>
                    </a:cubicBezTo>
                    <a:cubicBezTo>
                      <a:pt x="4424104" y="2401188"/>
                      <a:pt x="4442581" y="2403853"/>
                      <a:pt x="4457632" y="2409188"/>
                    </a:cubicBezTo>
                    <a:cubicBezTo>
                      <a:pt x="4474969" y="2415476"/>
                      <a:pt x="4487731" y="2412236"/>
                      <a:pt x="4497068" y="2393947"/>
                    </a:cubicBezTo>
                    <a:cubicBezTo>
                      <a:pt x="4501257" y="2385757"/>
                      <a:pt x="4513260" y="2377755"/>
                      <a:pt x="4522596" y="2376421"/>
                    </a:cubicBezTo>
                    <a:cubicBezTo>
                      <a:pt x="4550599" y="2372421"/>
                      <a:pt x="4576318" y="2378327"/>
                      <a:pt x="4603368" y="2391282"/>
                    </a:cubicBezTo>
                    <a:cubicBezTo>
                      <a:pt x="4628705" y="2403474"/>
                      <a:pt x="4660331" y="2402140"/>
                      <a:pt x="4689098" y="2406903"/>
                    </a:cubicBezTo>
                    <a:cubicBezTo>
                      <a:pt x="4699289" y="2408618"/>
                      <a:pt x="4709482" y="2411237"/>
                      <a:pt x="4719697" y="2413428"/>
                    </a:cubicBezTo>
                    <a:lnTo>
                      <a:pt x="4726469" y="2414298"/>
                    </a:lnTo>
                    <a:lnTo>
                      <a:pt x="4785776" y="2414298"/>
                    </a:lnTo>
                    <a:lnTo>
                      <a:pt x="4788661" y="2414047"/>
                    </a:lnTo>
                    <a:cubicBezTo>
                      <a:pt x="4801401" y="2412237"/>
                      <a:pt x="4814166" y="2410142"/>
                      <a:pt x="4827024" y="2408999"/>
                    </a:cubicBezTo>
                    <a:cubicBezTo>
                      <a:pt x="4847027" y="2407095"/>
                      <a:pt x="4867412" y="2407856"/>
                      <a:pt x="4887415" y="2405570"/>
                    </a:cubicBezTo>
                    <a:cubicBezTo>
                      <a:pt x="4903799" y="2403853"/>
                      <a:pt x="4919991" y="2399474"/>
                      <a:pt x="4936184" y="2395853"/>
                    </a:cubicBezTo>
                    <a:cubicBezTo>
                      <a:pt x="4942089" y="2394520"/>
                      <a:pt x="4947996" y="2389376"/>
                      <a:pt x="4953328" y="2390138"/>
                    </a:cubicBezTo>
                    <a:cubicBezTo>
                      <a:pt x="5006292" y="2398330"/>
                      <a:pt x="5044391" y="2361753"/>
                      <a:pt x="5089162" y="2345560"/>
                    </a:cubicBezTo>
                    <a:cubicBezTo>
                      <a:pt x="5136216" y="2328413"/>
                      <a:pt x="5181748" y="2302124"/>
                      <a:pt x="5234326" y="2309935"/>
                    </a:cubicBezTo>
                    <a:cubicBezTo>
                      <a:pt x="5266141" y="2314697"/>
                      <a:pt x="5296812" y="2325747"/>
                      <a:pt x="5328438" y="2332416"/>
                    </a:cubicBezTo>
                    <a:cubicBezTo>
                      <a:pt x="5339677" y="2334701"/>
                      <a:pt x="5352250" y="2334320"/>
                      <a:pt x="5363491" y="2332034"/>
                    </a:cubicBezTo>
                    <a:cubicBezTo>
                      <a:pt x="5417784" y="2321555"/>
                      <a:pt x="5471316" y="2320032"/>
                      <a:pt x="5524660" y="2337178"/>
                    </a:cubicBezTo>
                    <a:cubicBezTo>
                      <a:pt x="5533802" y="2340036"/>
                      <a:pt x="5543518" y="2342701"/>
                      <a:pt x="5553045" y="2342701"/>
                    </a:cubicBezTo>
                    <a:cubicBezTo>
                      <a:pt x="5605244" y="2342701"/>
                      <a:pt x="5656488" y="2338701"/>
                      <a:pt x="5706401" y="2320032"/>
                    </a:cubicBezTo>
                    <a:cubicBezTo>
                      <a:pt x="5723166" y="2313745"/>
                      <a:pt x="5743551" y="2317745"/>
                      <a:pt x="5762029" y="2316221"/>
                    </a:cubicBezTo>
                    <a:cubicBezTo>
                      <a:pt x="5779174" y="2314889"/>
                      <a:pt x="5796702" y="2314317"/>
                      <a:pt x="5813276" y="2309935"/>
                    </a:cubicBezTo>
                    <a:cubicBezTo>
                      <a:pt x="5837472" y="2303459"/>
                      <a:pt x="5859949" y="2302697"/>
                      <a:pt x="5884906" y="2308411"/>
                    </a:cubicBezTo>
                    <a:cubicBezTo>
                      <a:pt x="5908719" y="2313745"/>
                      <a:pt x="5934438" y="2311079"/>
                      <a:pt x="5959204" y="2311269"/>
                    </a:cubicBezTo>
                    <a:cubicBezTo>
                      <a:pt x="5986828" y="2311459"/>
                      <a:pt x="6014449" y="2311649"/>
                      <a:pt x="6042072" y="2310697"/>
                    </a:cubicBezTo>
                    <a:cubicBezTo>
                      <a:pt x="6053124" y="2310317"/>
                      <a:pt x="6065695" y="2302697"/>
                      <a:pt x="6074842" y="2305745"/>
                    </a:cubicBezTo>
                    <a:cubicBezTo>
                      <a:pt x="6104368" y="2316031"/>
                      <a:pt x="6133897" y="2303649"/>
                      <a:pt x="6163425" y="2309172"/>
                    </a:cubicBezTo>
                    <a:cubicBezTo>
                      <a:pt x="6177905" y="2312031"/>
                      <a:pt x="6194288" y="2304220"/>
                      <a:pt x="6209909" y="2303459"/>
                    </a:cubicBezTo>
                    <a:cubicBezTo>
                      <a:pt x="6235437" y="2302124"/>
                      <a:pt x="6260964" y="2302697"/>
                      <a:pt x="6286493" y="2302315"/>
                    </a:cubicBezTo>
                    <a:cubicBezTo>
                      <a:pt x="6294876" y="2302124"/>
                      <a:pt x="6303068" y="2301362"/>
                      <a:pt x="6311449" y="2300980"/>
                    </a:cubicBezTo>
                    <a:cubicBezTo>
                      <a:pt x="6318880" y="2300601"/>
                      <a:pt x="6326691" y="2298887"/>
                      <a:pt x="6333739" y="2300218"/>
                    </a:cubicBezTo>
                    <a:cubicBezTo>
                      <a:pt x="6359268" y="2304983"/>
                      <a:pt x="6384414" y="2312793"/>
                      <a:pt x="6410131" y="2315841"/>
                    </a:cubicBezTo>
                    <a:cubicBezTo>
                      <a:pt x="6432420" y="2318507"/>
                      <a:pt x="6455472" y="2314889"/>
                      <a:pt x="6477951" y="2316793"/>
                    </a:cubicBezTo>
                    <a:cubicBezTo>
                      <a:pt x="6517576" y="2320032"/>
                      <a:pt x="6557201" y="2325747"/>
                      <a:pt x="6596828" y="2329368"/>
                    </a:cubicBezTo>
                    <a:cubicBezTo>
                      <a:pt x="6605401" y="2330130"/>
                      <a:pt x="6614353" y="2325365"/>
                      <a:pt x="6623118" y="2324985"/>
                    </a:cubicBezTo>
                    <a:cubicBezTo>
                      <a:pt x="6650551" y="2324033"/>
                      <a:pt x="6677984" y="2323841"/>
                      <a:pt x="6705417" y="2323272"/>
                    </a:cubicBezTo>
                    <a:cubicBezTo>
                      <a:pt x="6721038" y="2323080"/>
                      <a:pt x="6736851" y="2323651"/>
                      <a:pt x="6752283" y="2321937"/>
                    </a:cubicBezTo>
                    <a:cubicBezTo>
                      <a:pt x="6772665" y="2319651"/>
                      <a:pt x="6791144" y="2316221"/>
                      <a:pt x="6810195" y="2331082"/>
                    </a:cubicBezTo>
                    <a:cubicBezTo>
                      <a:pt x="6839534" y="2354132"/>
                      <a:pt x="6876872" y="2345178"/>
                      <a:pt x="6910782" y="2350512"/>
                    </a:cubicBezTo>
                    <a:cubicBezTo>
                      <a:pt x="6919547" y="2351847"/>
                      <a:pt x="6928501" y="2352036"/>
                      <a:pt x="6937263" y="2353561"/>
                    </a:cubicBezTo>
                    <a:cubicBezTo>
                      <a:pt x="6953457" y="2356418"/>
                      <a:pt x="6969457" y="2359657"/>
                      <a:pt x="6985653" y="2362897"/>
                    </a:cubicBezTo>
                    <a:cubicBezTo>
                      <a:pt x="6988509" y="2363467"/>
                      <a:pt x="6991747" y="2363659"/>
                      <a:pt x="6994415" y="2364611"/>
                    </a:cubicBezTo>
                    <a:cubicBezTo>
                      <a:pt x="7018991" y="2372611"/>
                      <a:pt x="7043184" y="2381755"/>
                      <a:pt x="7068141" y="2388234"/>
                    </a:cubicBezTo>
                    <a:cubicBezTo>
                      <a:pt x="7080334" y="2391472"/>
                      <a:pt x="7093860" y="2391853"/>
                      <a:pt x="7106432" y="2390138"/>
                    </a:cubicBezTo>
                    <a:cubicBezTo>
                      <a:pt x="7143199" y="2385185"/>
                      <a:pt x="7179587" y="2383089"/>
                      <a:pt x="7216547" y="2390330"/>
                    </a:cubicBezTo>
                    <a:cubicBezTo>
                      <a:pt x="7231214" y="2393186"/>
                      <a:pt x="7247599" y="2388424"/>
                      <a:pt x="7263220" y="2386709"/>
                    </a:cubicBezTo>
                    <a:cubicBezTo>
                      <a:pt x="7300559" y="2382137"/>
                      <a:pt x="7337899" y="2377183"/>
                      <a:pt x="7375428" y="2372803"/>
                    </a:cubicBezTo>
                    <a:cubicBezTo>
                      <a:pt x="7398860" y="2370135"/>
                      <a:pt x="7422483" y="2368611"/>
                      <a:pt x="7445916" y="2365945"/>
                    </a:cubicBezTo>
                    <a:cubicBezTo>
                      <a:pt x="7472967" y="2362705"/>
                      <a:pt x="7499828" y="2357753"/>
                      <a:pt x="7526880" y="2355084"/>
                    </a:cubicBezTo>
                    <a:cubicBezTo>
                      <a:pt x="7557742" y="2352036"/>
                      <a:pt x="7588795" y="2351466"/>
                      <a:pt x="7619655" y="2348226"/>
                    </a:cubicBezTo>
                    <a:cubicBezTo>
                      <a:pt x="7676047" y="2341940"/>
                      <a:pt x="7732247" y="2334509"/>
                      <a:pt x="7788636" y="2327461"/>
                    </a:cubicBezTo>
                    <a:cubicBezTo>
                      <a:pt x="7843311" y="2320603"/>
                      <a:pt x="7897987" y="2314507"/>
                      <a:pt x="7952280" y="2305935"/>
                    </a:cubicBezTo>
                    <a:cubicBezTo>
                      <a:pt x="7975142" y="2302315"/>
                      <a:pt x="7996859" y="2292408"/>
                      <a:pt x="8019339" y="2286884"/>
                    </a:cubicBezTo>
                    <a:cubicBezTo>
                      <a:pt x="8058774" y="2277357"/>
                      <a:pt x="8098590" y="2269357"/>
                      <a:pt x="8137835" y="2259832"/>
                    </a:cubicBezTo>
                    <a:cubicBezTo>
                      <a:pt x="8155359" y="2255641"/>
                      <a:pt x="8172124" y="2248593"/>
                      <a:pt x="8189651" y="2243639"/>
                    </a:cubicBezTo>
                    <a:cubicBezTo>
                      <a:pt x="8230992" y="2232208"/>
                      <a:pt x="8272903" y="2222874"/>
                      <a:pt x="8313671" y="2209920"/>
                    </a:cubicBezTo>
                    <a:cubicBezTo>
                      <a:pt x="8362822" y="2194297"/>
                      <a:pt x="8411019" y="2175439"/>
                      <a:pt x="8459979" y="2158864"/>
                    </a:cubicBezTo>
                    <a:cubicBezTo>
                      <a:pt x="8478269" y="2152578"/>
                      <a:pt x="8497511" y="2148957"/>
                      <a:pt x="8516369" y="2144003"/>
                    </a:cubicBezTo>
                    <a:cubicBezTo>
                      <a:pt x="8563425" y="2131431"/>
                      <a:pt x="8610288" y="2118095"/>
                      <a:pt x="8657726" y="2106284"/>
                    </a:cubicBezTo>
                    <a:cubicBezTo>
                      <a:pt x="8675253" y="2101901"/>
                      <a:pt x="8693731" y="2102284"/>
                      <a:pt x="8711448" y="2098664"/>
                    </a:cubicBezTo>
                    <a:cubicBezTo>
                      <a:pt x="8732023" y="2094472"/>
                      <a:pt x="8752407" y="2089138"/>
                      <a:pt x="8772219" y="2082280"/>
                    </a:cubicBezTo>
                    <a:cubicBezTo>
                      <a:pt x="8796985" y="2073707"/>
                      <a:pt x="8820990" y="2062659"/>
                      <a:pt x="8845565" y="2053705"/>
                    </a:cubicBezTo>
                    <a:cubicBezTo>
                      <a:pt x="8886142" y="2039034"/>
                      <a:pt x="8926911" y="2024557"/>
                      <a:pt x="8967871" y="2011221"/>
                    </a:cubicBezTo>
                    <a:cubicBezTo>
                      <a:pt x="8983301" y="2006268"/>
                      <a:pt x="9000257" y="2005697"/>
                      <a:pt x="9015878" y="2001124"/>
                    </a:cubicBezTo>
                    <a:cubicBezTo>
                      <a:pt x="9088840" y="1979597"/>
                      <a:pt x="9161805" y="1957880"/>
                      <a:pt x="9234579" y="1935209"/>
                    </a:cubicBezTo>
                    <a:cubicBezTo>
                      <a:pt x="9272298" y="1923399"/>
                      <a:pt x="9308875" y="1908538"/>
                      <a:pt x="9346597" y="1896917"/>
                    </a:cubicBezTo>
                    <a:cubicBezTo>
                      <a:pt x="9369267" y="1889869"/>
                      <a:pt x="9393650" y="1887773"/>
                      <a:pt x="9416321" y="1880724"/>
                    </a:cubicBezTo>
                    <a:cubicBezTo>
                      <a:pt x="9437278" y="1874247"/>
                      <a:pt x="9456709" y="1863578"/>
                      <a:pt x="9477283" y="1856149"/>
                    </a:cubicBezTo>
                    <a:cubicBezTo>
                      <a:pt x="9540152" y="1833097"/>
                      <a:pt x="9603971" y="1811953"/>
                      <a:pt x="9666265" y="1787186"/>
                    </a:cubicBezTo>
                    <a:cubicBezTo>
                      <a:pt x="9696749" y="1775183"/>
                      <a:pt x="9725323" y="1757849"/>
                      <a:pt x="9754088" y="1741464"/>
                    </a:cubicBezTo>
                    <a:cubicBezTo>
                      <a:pt x="9802858" y="1713841"/>
                      <a:pt x="9850865" y="1685074"/>
                      <a:pt x="9899446" y="1656880"/>
                    </a:cubicBezTo>
                    <a:cubicBezTo>
                      <a:pt x="9935832" y="1635924"/>
                      <a:pt x="9968027" y="1611347"/>
                      <a:pt x="9993175" y="1576487"/>
                    </a:cubicBezTo>
                    <a:cubicBezTo>
                      <a:pt x="10004797" y="1560484"/>
                      <a:pt x="10024990" y="1546768"/>
                      <a:pt x="10044230" y="1540480"/>
                    </a:cubicBezTo>
                    <a:cubicBezTo>
                      <a:pt x="10078713" y="1529241"/>
                      <a:pt x="10104430" y="1507522"/>
                      <a:pt x="10131863" y="1485613"/>
                    </a:cubicBezTo>
                    <a:cubicBezTo>
                      <a:pt x="10166536" y="1457801"/>
                      <a:pt x="10203304" y="1431509"/>
                      <a:pt x="10242357" y="1410555"/>
                    </a:cubicBezTo>
                    <a:cubicBezTo>
                      <a:pt x="10280840" y="1389980"/>
                      <a:pt x="10324086" y="1378549"/>
                      <a:pt x="10363709" y="1359499"/>
                    </a:cubicBezTo>
                    <a:cubicBezTo>
                      <a:pt x="10386952" y="1348259"/>
                      <a:pt x="10407146" y="1330353"/>
                      <a:pt x="10428291" y="1314920"/>
                    </a:cubicBezTo>
                    <a:cubicBezTo>
                      <a:pt x="10449438" y="1299489"/>
                      <a:pt x="10470394" y="1283486"/>
                      <a:pt x="10490969" y="1267104"/>
                    </a:cubicBezTo>
                    <a:cubicBezTo>
                      <a:pt x="10502208" y="1258149"/>
                      <a:pt x="10511734" y="1246909"/>
                      <a:pt x="10523354" y="1238337"/>
                    </a:cubicBezTo>
                    <a:cubicBezTo>
                      <a:pt x="10545263" y="1222334"/>
                      <a:pt x="10569075" y="1208808"/>
                      <a:pt x="10590031" y="1191664"/>
                    </a:cubicBezTo>
                    <a:cubicBezTo>
                      <a:pt x="10610225" y="1175089"/>
                      <a:pt x="10633467" y="1166707"/>
                      <a:pt x="10656519" y="1156038"/>
                    </a:cubicBezTo>
                    <a:cubicBezTo>
                      <a:pt x="10674046" y="1148036"/>
                      <a:pt x="10686617" y="1130320"/>
                      <a:pt x="10703573" y="1120603"/>
                    </a:cubicBezTo>
                    <a:cubicBezTo>
                      <a:pt x="10727767" y="1106697"/>
                      <a:pt x="10746246" y="1089553"/>
                      <a:pt x="10764534" y="1067643"/>
                    </a:cubicBezTo>
                    <a:cubicBezTo>
                      <a:pt x="10785111" y="1043068"/>
                      <a:pt x="10820162" y="1029732"/>
                      <a:pt x="10850453" y="1014301"/>
                    </a:cubicBezTo>
                    <a:cubicBezTo>
                      <a:pt x="10876171" y="1001157"/>
                      <a:pt x="10906081" y="995632"/>
                      <a:pt x="10929704" y="980201"/>
                    </a:cubicBezTo>
                    <a:cubicBezTo>
                      <a:pt x="10946279" y="969342"/>
                      <a:pt x="10958661" y="948957"/>
                      <a:pt x="10967423" y="930289"/>
                    </a:cubicBezTo>
                    <a:cubicBezTo>
                      <a:pt x="10987046" y="887995"/>
                      <a:pt x="11021146" y="861897"/>
                      <a:pt x="11058869" y="838084"/>
                    </a:cubicBezTo>
                    <a:cubicBezTo>
                      <a:pt x="11097350" y="813699"/>
                      <a:pt x="11133927" y="786836"/>
                      <a:pt x="11172600" y="762834"/>
                    </a:cubicBezTo>
                    <a:cubicBezTo>
                      <a:pt x="11211843" y="738638"/>
                      <a:pt x="11243658" y="706443"/>
                      <a:pt x="11275283" y="673676"/>
                    </a:cubicBezTo>
                    <a:cubicBezTo>
                      <a:pt x="11288238" y="660150"/>
                      <a:pt x="11305192" y="650434"/>
                      <a:pt x="11320623" y="639195"/>
                    </a:cubicBezTo>
                    <a:cubicBezTo>
                      <a:pt x="11338339" y="626241"/>
                      <a:pt x="11355296" y="611953"/>
                      <a:pt x="11374346" y="601664"/>
                    </a:cubicBezTo>
                    <a:cubicBezTo>
                      <a:pt x="11398160" y="588709"/>
                      <a:pt x="11424069" y="579757"/>
                      <a:pt x="11448453" y="567755"/>
                    </a:cubicBezTo>
                    <a:cubicBezTo>
                      <a:pt x="11476838" y="553657"/>
                      <a:pt x="11505795" y="539750"/>
                      <a:pt x="11532275" y="522605"/>
                    </a:cubicBezTo>
                    <a:cubicBezTo>
                      <a:pt x="11545039" y="514413"/>
                      <a:pt x="11553613" y="499363"/>
                      <a:pt x="11562947" y="486598"/>
                    </a:cubicBezTo>
                    <a:cubicBezTo>
                      <a:pt x="11599714" y="436305"/>
                      <a:pt x="11635529" y="385441"/>
                      <a:pt x="11672489" y="335337"/>
                    </a:cubicBezTo>
                    <a:cubicBezTo>
                      <a:pt x="11712304" y="281424"/>
                      <a:pt x="11763931" y="241608"/>
                      <a:pt x="11821656" y="207889"/>
                    </a:cubicBezTo>
                    <a:cubicBezTo>
                      <a:pt x="11877664" y="175312"/>
                      <a:pt x="11931195" y="138734"/>
                      <a:pt x="11986443" y="104824"/>
                    </a:cubicBezTo>
                    <a:cubicBezTo>
                      <a:pt x="11998443" y="97395"/>
                      <a:pt x="12013114" y="94347"/>
                      <a:pt x="12026448" y="88821"/>
                    </a:cubicBezTo>
                    <a:cubicBezTo>
                      <a:pt x="12072360" y="69580"/>
                      <a:pt x="12118083" y="50147"/>
                      <a:pt x="12160947" y="28621"/>
                    </a:cubicBezTo>
                    <a:lnTo>
                      <a:pt x="1219200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D1A0BEEB-C008-4150-A935-C6AAF537DA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681702"/>
                <a:ext cx="12192000" cy="3176298"/>
              </a:xfrm>
              <a:custGeom>
                <a:avLst/>
                <a:gdLst>
                  <a:gd name="connsiteX0" fmla="*/ 12192000 w 12192000"/>
                  <a:gd name="connsiteY0" fmla="*/ 0 h 3176298"/>
                  <a:gd name="connsiteX1" fmla="*/ 12192000 w 12192000"/>
                  <a:gd name="connsiteY1" fmla="*/ 3176298 h 3176298"/>
                  <a:gd name="connsiteX2" fmla="*/ 0 w 12192000"/>
                  <a:gd name="connsiteY2" fmla="*/ 3176298 h 3176298"/>
                  <a:gd name="connsiteX3" fmla="*/ 0 w 12192000"/>
                  <a:gd name="connsiteY3" fmla="*/ 2264980 h 3176298"/>
                  <a:gd name="connsiteX4" fmla="*/ 544 w 12192000"/>
                  <a:gd name="connsiteY4" fmla="*/ 2264980 h 3176298"/>
                  <a:gd name="connsiteX5" fmla="*/ 544 w 12192000"/>
                  <a:gd name="connsiteY5" fmla="*/ 2392219 h 3176298"/>
                  <a:gd name="connsiteX6" fmla="*/ 61197 w 12192000"/>
                  <a:gd name="connsiteY6" fmla="*/ 2387448 h 3176298"/>
                  <a:gd name="connsiteX7" fmla="*/ 119613 w 12192000"/>
                  <a:gd name="connsiteY7" fmla="*/ 2369945 h 3176298"/>
                  <a:gd name="connsiteX8" fmla="*/ 172384 w 12192000"/>
                  <a:gd name="connsiteY8" fmla="*/ 2347084 h 3176298"/>
                  <a:gd name="connsiteX9" fmla="*/ 274873 w 12192000"/>
                  <a:gd name="connsiteY9" fmla="*/ 2336988 h 3176298"/>
                  <a:gd name="connsiteX10" fmla="*/ 307259 w 12192000"/>
                  <a:gd name="connsiteY10" fmla="*/ 2331461 h 3176298"/>
                  <a:gd name="connsiteX11" fmla="*/ 394511 w 12192000"/>
                  <a:gd name="connsiteY11" fmla="*/ 2308601 h 3176298"/>
                  <a:gd name="connsiteX12" fmla="*/ 494337 w 12192000"/>
                  <a:gd name="connsiteY12" fmla="*/ 2268213 h 3176298"/>
                  <a:gd name="connsiteX13" fmla="*/ 546917 w 12192000"/>
                  <a:gd name="connsiteY13" fmla="*/ 2283264 h 3176298"/>
                  <a:gd name="connsiteX14" fmla="*/ 730754 w 12192000"/>
                  <a:gd name="connsiteY14" fmla="*/ 2240780 h 3176298"/>
                  <a:gd name="connsiteX15" fmla="*/ 785432 w 12192000"/>
                  <a:gd name="connsiteY15" fmla="*/ 2218682 h 3176298"/>
                  <a:gd name="connsiteX16" fmla="*/ 801053 w 12192000"/>
                  <a:gd name="connsiteY16" fmla="*/ 2204013 h 3176298"/>
                  <a:gd name="connsiteX17" fmla="*/ 858205 w 12192000"/>
                  <a:gd name="connsiteY17" fmla="*/ 2169532 h 3176298"/>
                  <a:gd name="connsiteX18" fmla="*/ 949646 w 12192000"/>
                  <a:gd name="connsiteY18" fmla="*/ 2157340 h 3176298"/>
                  <a:gd name="connsiteX19" fmla="*/ 960887 w 12192000"/>
                  <a:gd name="connsiteY19" fmla="*/ 2150099 h 3176298"/>
                  <a:gd name="connsiteX20" fmla="*/ 977653 w 12192000"/>
                  <a:gd name="connsiteY20" fmla="*/ 2138480 h 3176298"/>
                  <a:gd name="connsiteX21" fmla="*/ 1071762 w 12192000"/>
                  <a:gd name="connsiteY21" fmla="*/ 2117905 h 3176298"/>
                  <a:gd name="connsiteX22" fmla="*/ 1092527 w 12192000"/>
                  <a:gd name="connsiteY22" fmla="*/ 2111428 h 3176298"/>
                  <a:gd name="connsiteX23" fmla="*/ 1109865 w 12192000"/>
                  <a:gd name="connsiteY23" fmla="*/ 2100568 h 3176298"/>
                  <a:gd name="connsiteX24" fmla="*/ 1162823 w 12192000"/>
                  <a:gd name="connsiteY24" fmla="*/ 2075613 h 3176298"/>
                  <a:gd name="connsiteX25" fmla="*/ 1206641 w 12192000"/>
                  <a:gd name="connsiteY25" fmla="*/ 2074851 h 3176298"/>
                  <a:gd name="connsiteX26" fmla="*/ 1267411 w 12192000"/>
                  <a:gd name="connsiteY26" fmla="*/ 2060753 h 3176298"/>
                  <a:gd name="connsiteX27" fmla="*/ 1380762 w 12192000"/>
                  <a:gd name="connsiteY27" fmla="*/ 2046847 h 3176298"/>
                  <a:gd name="connsiteX28" fmla="*/ 1404006 w 12192000"/>
                  <a:gd name="connsiteY28" fmla="*/ 2038844 h 3176298"/>
                  <a:gd name="connsiteX29" fmla="*/ 1544598 w 12192000"/>
                  <a:gd name="connsiteY29" fmla="*/ 2000932 h 3176298"/>
                  <a:gd name="connsiteX30" fmla="*/ 1657188 w 12192000"/>
                  <a:gd name="connsiteY30" fmla="*/ 2001697 h 3176298"/>
                  <a:gd name="connsiteX31" fmla="*/ 1665950 w 12192000"/>
                  <a:gd name="connsiteY31" fmla="*/ 2003411 h 3176298"/>
                  <a:gd name="connsiteX32" fmla="*/ 1709006 w 12192000"/>
                  <a:gd name="connsiteY32" fmla="*/ 2015983 h 3176298"/>
                  <a:gd name="connsiteX33" fmla="*/ 1775684 w 12192000"/>
                  <a:gd name="connsiteY33" fmla="*/ 2012555 h 3176298"/>
                  <a:gd name="connsiteX34" fmla="*/ 1821596 w 12192000"/>
                  <a:gd name="connsiteY34" fmla="*/ 1995218 h 3176298"/>
                  <a:gd name="connsiteX35" fmla="*/ 1878748 w 12192000"/>
                  <a:gd name="connsiteY35" fmla="*/ 1994457 h 3176298"/>
                  <a:gd name="connsiteX36" fmla="*/ 1944092 w 12192000"/>
                  <a:gd name="connsiteY36" fmla="*/ 2005315 h 3176298"/>
                  <a:gd name="connsiteX37" fmla="*/ 1973429 w 12192000"/>
                  <a:gd name="connsiteY37" fmla="*/ 2007601 h 3176298"/>
                  <a:gd name="connsiteX38" fmla="*/ 2054013 w 12192000"/>
                  <a:gd name="connsiteY38" fmla="*/ 2030082 h 3176298"/>
                  <a:gd name="connsiteX39" fmla="*/ 2102021 w 12192000"/>
                  <a:gd name="connsiteY39" fmla="*/ 2024557 h 3176298"/>
                  <a:gd name="connsiteX40" fmla="*/ 2149267 w 12192000"/>
                  <a:gd name="connsiteY40" fmla="*/ 2009697 h 3176298"/>
                  <a:gd name="connsiteX41" fmla="*/ 2179556 w 12192000"/>
                  <a:gd name="connsiteY41" fmla="*/ 1995409 h 3176298"/>
                  <a:gd name="connsiteX42" fmla="*/ 2240710 w 12192000"/>
                  <a:gd name="connsiteY42" fmla="*/ 1985312 h 3176298"/>
                  <a:gd name="connsiteX43" fmla="*/ 2251948 w 12192000"/>
                  <a:gd name="connsiteY43" fmla="*/ 1986836 h 3176298"/>
                  <a:gd name="connsiteX44" fmla="*/ 2434456 w 12192000"/>
                  <a:gd name="connsiteY44" fmla="*/ 1999410 h 3176298"/>
                  <a:gd name="connsiteX45" fmla="*/ 2506847 w 12192000"/>
                  <a:gd name="connsiteY45" fmla="*/ 2019603 h 3176298"/>
                  <a:gd name="connsiteX46" fmla="*/ 2522279 w 12192000"/>
                  <a:gd name="connsiteY46" fmla="*/ 2022080 h 3176298"/>
                  <a:gd name="connsiteX47" fmla="*/ 2676398 w 12192000"/>
                  <a:gd name="connsiteY47" fmla="*/ 2044751 h 3176298"/>
                  <a:gd name="connsiteX48" fmla="*/ 2693543 w 12192000"/>
                  <a:gd name="connsiteY48" fmla="*/ 2045703 h 3176298"/>
                  <a:gd name="connsiteX49" fmla="*/ 2741360 w 12192000"/>
                  <a:gd name="connsiteY49" fmla="*/ 2041701 h 3176298"/>
                  <a:gd name="connsiteX50" fmla="*/ 2854140 w 12192000"/>
                  <a:gd name="connsiteY50" fmla="*/ 2082851 h 3176298"/>
                  <a:gd name="connsiteX51" fmla="*/ 2967110 w 12192000"/>
                  <a:gd name="connsiteY51" fmla="*/ 2096949 h 3176298"/>
                  <a:gd name="connsiteX52" fmla="*/ 3029216 w 12192000"/>
                  <a:gd name="connsiteY52" fmla="*/ 2096757 h 3176298"/>
                  <a:gd name="connsiteX53" fmla="*/ 3073604 w 12192000"/>
                  <a:gd name="connsiteY53" fmla="*/ 2106856 h 3176298"/>
                  <a:gd name="connsiteX54" fmla="*/ 3182763 w 12192000"/>
                  <a:gd name="connsiteY54" fmla="*/ 2137527 h 3176298"/>
                  <a:gd name="connsiteX55" fmla="*/ 3234202 w 12192000"/>
                  <a:gd name="connsiteY55" fmla="*/ 2142289 h 3176298"/>
                  <a:gd name="connsiteX56" fmla="*/ 3288877 w 12192000"/>
                  <a:gd name="connsiteY56" fmla="*/ 2152578 h 3176298"/>
                  <a:gd name="connsiteX57" fmla="*/ 3424135 w 12192000"/>
                  <a:gd name="connsiteY57" fmla="*/ 2198680 h 3176298"/>
                  <a:gd name="connsiteX58" fmla="*/ 3534629 w 12192000"/>
                  <a:gd name="connsiteY58" fmla="*/ 2196013 h 3176298"/>
                  <a:gd name="connsiteX59" fmla="*/ 3605116 w 12192000"/>
                  <a:gd name="connsiteY59" fmla="*/ 2196583 h 3176298"/>
                  <a:gd name="connsiteX60" fmla="*/ 3689131 w 12192000"/>
                  <a:gd name="connsiteY60" fmla="*/ 2211824 h 3176298"/>
                  <a:gd name="connsiteX61" fmla="*/ 3757902 w 12192000"/>
                  <a:gd name="connsiteY61" fmla="*/ 2234114 h 3176298"/>
                  <a:gd name="connsiteX62" fmla="*/ 3852966 w 12192000"/>
                  <a:gd name="connsiteY62" fmla="*/ 2251831 h 3176298"/>
                  <a:gd name="connsiteX63" fmla="*/ 3947648 w 12192000"/>
                  <a:gd name="connsiteY63" fmla="*/ 2285932 h 3176298"/>
                  <a:gd name="connsiteX64" fmla="*/ 4013753 w 12192000"/>
                  <a:gd name="connsiteY64" fmla="*/ 2312031 h 3176298"/>
                  <a:gd name="connsiteX65" fmla="*/ 4105766 w 12192000"/>
                  <a:gd name="connsiteY65" fmla="*/ 2335082 h 3176298"/>
                  <a:gd name="connsiteX66" fmla="*/ 4246551 w 12192000"/>
                  <a:gd name="connsiteY66" fmla="*/ 2351274 h 3176298"/>
                  <a:gd name="connsiteX67" fmla="*/ 4311323 w 12192000"/>
                  <a:gd name="connsiteY67" fmla="*/ 2352991 h 3176298"/>
                  <a:gd name="connsiteX68" fmla="*/ 4413817 w 12192000"/>
                  <a:gd name="connsiteY68" fmla="*/ 2390899 h 3176298"/>
                  <a:gd name="connsiteX69" fmla="*/ 4457632 w 12192000"/>
                  <a:gd name="connsiteY69" fmla="*/ 2409188 h 3176298"/>
                  <a:gd name="connsiteX70" fmla="*/ 4497068 w 12192000"/>
                  <a:gd name="connsiteY70" fmla="*/ 2393947 h 3176298"/>
                  <a:gd name="connsiteX71" fmla="*/ 4522596 w 12192000"/>
                  <a:gd name="connsiteY71" fmla="*/ 2376421 h 3176298"/>
                  <a:gd name="connsiteX72" fmla="*/ 4603368 w 12192000"/>
                  <a:gd name="connsiteY72" fmla="*/ 2391282 h 3176298"/>
                  <a:gd name="connsiteX73" fmla="*/ 4689098 w 12192000"/>
                  <a:gd name="connsiteY73" fmla="*/ 2406903 h 3176298"/>
                  <a:gd name="connsiteX74" fmla="*/ 4719697 w 12192000"/>
                  <a:gd name="connsiteY74" fmla="*/ 2413428 h 3176298"/>
                  <a:gd name="connsiteX75" fmla="*/ 4726469 w 12192000"/>
                  <a:gd name="connsiteY75" fmla="*/ 2414298 h 3176298"/>
                  <a:gd name="connsiteX76" fmla="*/ 4785776 w 12192000"/>
                  <a:gd name="connsiteY76" fmla="*/ 2414298 h 3176298"/>
                  <a:gd name="connsiteX77" fmla="*/ 4788661 w 12192000"/>
                  <a:gd name="connsiteY77" fmla="*/ 2414047 h 3176298"/>
                  <a:gd name="connsiteX78" fmla="*/ 4827024 w 12192000"/>
                  <a:gd name="connsiteY78" fmla="*/ 2408999 h 3176298"/>
                  <a:gd name="connsiteX79" fmla="*/ 4887415 w 12192000"/>
                  <a:gd name="connsiteY79" fmla="*/ 2405570 h 3176298"/>
                  <a:gd name="connsiteX80" fmla="*/ 4936184 w 12192000"/>
                  <a:gd name="connsiteY80" fmla="*/ 2395853 h 3176298"/>
                  <a:gd name="connsiteX81" fmla="*/ 4953328 w 12192000"/>
                  <a:gd name="connsiteY81" fmla="*/ 2390138 h 3176298"/>
                  <a:gd name="connsiteX82" fmla="*/ 5089162 w 12192000"/>
                  <a:gd name="connsiteY82" fmla="*/ 2345560 h 3176298"/>
                  <a:gd name="connsiteX83" fmla="*/ 5234326 w 12192000"/>
                  <a:gd name="connsiteY83" fmla="*/ 2309935 h 3176298"/>
                  <a:gd name="connsiteX84" fmla="*/ 5328438 w 12192000"/>
                  <a:gd name="connsiteY84" fmla="*/ 2332416 h 3176298"/>
                  <a:gd name="connsiteX85" fmla="*/ 5363491 w 12192000"/>
                  <a:gd name="connsiteY85" fmla="*/ 2332034 h 3176298"/>
                  <a:gd name="connsiteX86" fmla="*/ 5524660 w 12192000"/>
                  <a:gd name="connsiteY86" fmla="*/ 2337178 h 3176298"/>
                  <a:gd name="connsiteX87" fmla="*/ 5553045 w 12192000"/>
                  <a:gd name="connsiteY87" fmla="*/ 2342701 h 3176298"/>
                  <a:gd name="connsiteX88" fmla="*/ 5706401 w 12192000"/>
                  <a:gd name="connsiteY88" fmla="*/ 2320032 h 3176298"/>
                  <a:gd name="connsiteX89" fmla="*/ 5762029 w 12192000"/>
                  <a:gd name="connsiteY89" fmla="*/ 2316221 h 3176298"/>
                  <a:gd name="connsiteX90" fmla="*/ 5813276 w 12192000"/>
                  <a:gd name="connsiteY90" fmla="*/ 2309935 h 3176298"/>
                  <a:gd name="connsiteX91" fmla="*/ 5884906 w 12192000"/>
                  <a:gd name="connsiteY91" fmla="*/ 2308411 h 3176298"/>
                  <a:gd name="connsiteX92" fmla="*/ 5959204 w 12192000"/>
                  <a:gd name="connsiteY92" fmla="*/ 2311269 h 3176298"/>
                  <a:gd name="connsiteX93" fmla="*/ 6042072 w 12192000"/>
                  <a:gd name="connsiteY93" fmla="*/ 2310697 h 3176298"/>
                  <a:gd name="connsiteX94" fmla="*/ 6074842 w 12192000"/>
                  <a:gd name="connsiteY94" fmla="*/ 2305745 h 3176298"/>
                  <a:gd name="connsiteX95" fmla="*/ 6163425 w 12192000"/>
                  <a:gd name="connsiteY95" fmla="*/ 2309172 h 3176298"/>
                  <a:gd name="connsiteX96" fmla="*/ 6209909 w 12192000"/>
                  <a:gd name="connsiteY96" fmla="*/ 2303459 h 3176298"/>
                  <a:gd name="connsiteX97" fmla="*/ 6286493 w 12192000"/>
                  <a:gd name="connsiteY97" fmla="*/ 2302315 h 3176298"/>
                  <a:gd name="connsiteX98" fmla="*/ 6311449 w 12192000"/>
                  <a:gd name="connsiteY98" fmla="*/ 2300980 h 3176298"/>
                  <a:gd name="connsiteX99" fmla="*/ 6333739 w 12192000"/>
                  <a:gd name="connsiteY99" fmla="*/ 2300218 h 3176298"/>
                  <a:gd name="connsiteX100" fmla="*/ 6410131 w 12192000"/>
                  <a:gd name="connsiteY100" fmla="*/ 2315841 h 3176298"/>
                  <a:gd name="connsiteX101" fmla="*/ 6477951 w 12192000"/>
                  <a:gd name="connsiteY101" fmla="*/ 2316793 h 3176298"/>
                  <a:gd name="connsiteX102" fmla="*/ 6596828 w 12192000"/>
                  <a:gd name="connsiteY102" fmla="*/ 2329368 h 3176298"/>
                  <a:gd name="connsiteX103" fmla="*/ 6623118 w 12192000"/>
                  <a:gd name="connsiteY103" fmla="*/ 2324985 h 3176298"/>
                  <a:gd name="connsiteX104" fmla="*/ 6705417 w 12192000"/>
                  <a:gd name="connsiteY104" fmla="*/ 2323272 h 3176298"/>
                  <a:gd name="connsiteX105" fmla="*/ 6752283 w 12192000"/>
                  <a:gd name="connsiteY105" fmla="*/ 2321937 h 3176298"/>
                  <a:gd name="connsiteX106" fmla="*/ 6810195 w 12192000"/>
                  <a:gd name="connsiteY106" fmla="*/ 2331082 h 3176298"/>
                  <a:gd name="connsiteX107" fmla="*/ 6910782 w 12192000"/>
                  <a:gd name="connsiteY107" fmla="*/ 2350512 h 3176298"/>
                  <a:gd name="connsiteX108" fmla="*/ 6937263 w 12192000"/>
                  <a:gd name="connsiteY108" fmla="*/ 2353561 h 3176298"/>
                  <a:gd name="connsiteX109" fmla="*/ 6985653 w 12192000"/>
                  <a:gd name="connsiteY109" fmla="*/ 2362897 h 3176298"/>
                  <a:gd name="connsiteX110" fmla="*/ 6994415 w 12192000"/>
                  <a:gd name="connsiteY110" fmla="*/ 2364611 h 3176298"/>
                  <a:gd name="connsiteX111" fmla="*/ 7068141 w 12192000"/>
                  <a:gd name="connsiteY111" fmla="*/ 2388234 h 3176298"/>
                  <a:gd name="connsiteX112" fmla="*/ 7106432 w 12192000"/>
                  <a:gd name="connsiteY112" fmla="*/ 2390138 h 3176298"/>
                  <a:gd name="connsiteX113" fmla="*/ 7216547 w 12192000"/>
                  <a:gd name="connsiteY113" fmla="*/ 2390330 h 3176298"/>
                  <a:gd name="connsiteX114" fmla="*/ 7263220 w 12192000"/>
                  <a:gd name="connsiteY114" fmla="*/ 2386709 h 3176298"/>
                  <a:gd name="connsiteX115" fmla="*/ 7375428 w 12192000"/>
                  <a:gd name="connsiteY115" fmla="*/ 2372803 h 3176298"/>
                  <a:gd name="connsiteX116" fmla="*/ 7445916 w 12192000"/>
                  <a:gd name="connsiteY116" fmla="*/ 2365945 h 3176298"/>
                  <a:gd name="connsiteX117" fmla="*/ 7526880 w 12192000"/>
                  <a:gd name="connsiteY117" fmla="*/ 2355084 h 3176298"/>
                  <a:gd name="connsiteX118" fmla="*/ 7619655 w 12192000"/>
                  <a:gd name="connsiteY118" fmla="*/ 2348226 h 3176298"/>
                  <a:gd name="connsiteX119" fmla="*/ 7788636 w 12192000"/>
                  <a:gd name="connsiteY119" fmla="*/ 2327461 h 3176298"/>
                  <a:gd name="connsiteX120" fmla="*/ 7952280 w 12192000"/>
                  <a:gd name="connsiteY120" fmla="*/ 2305935 h 3176298"/>
                  <a:gd name="connsiteX121" fmla="*/ 8019339 w 12192000"/>
                  <a:gd name="connsiteY121" fmla="*/ 2286884 h 3176298"/>
                  <a:gd name="connsiteX122" fmla="*/ 8137835 w 12192000"/>
                  <a:gd name="connsiteY122" fmla="*/ 2259832 h 3176298"/>
                  <a:gd name="connsiteX123" fmla="*/ 8189651 w 12192000"/>
                  <a:gd name="connsiteY123" fmla="*/ 2243639 h 3176298"/>
                  <a:gd name="connsiteX124" fmla="*/ 8313671 w 12192000"/>
                  <a:gd name="connsiteY124" fmla="*/ 2209920 h 3176298"/>
                  <a:gd name="connsiteX125" fmla="*/ 8459979 w 12192000"/>
                  <a:gd name="connsiteY125" fmla="*/ 2158864 h 3176298"/>
                  <a:gd name="connsiteX126" fmla="*/ 8516369 w 12192000"/>
                  <a:gd name="connsiteY126" fmla="*/ 2144003 h 3176298"/>
                  <a:gd name="connsiteX127" fmla="*/ 8657726 w 12192000"/>
                  <a:gd name="connsiteY127" fmla="*/ 2106284 h 3176298"/>
                  <a:gd name="connsiteX128" fmla="*/ 8711448 w 12192000"/>
                  <a:gd name="connsiteY128" fmla="*/ 2098664 h 3176298"/>
                  <a:gd name="connsiteX129" fmla="*/ 8772219 w 12192000"/>
                  <a:gd name="connsiteY129" fmla="*/ 2082280 h 3176298"/>
                  <a:gd name="connsiteX130" fmla="*/ 8845565 w 12192000"/>
                  <a:gd name="connsiteY130" fmla="*/ 2053705 h 3176298"/>
                  <a:gd name="connsiteX131" fmla="*/ 8967871 w 12192000"/>
                  <a:gd name="connsiteY131" fmla="*/ 2011221 h 3176298"/>
                  <a:gd name="connsiteX132" fmla="*/ 9015878 w 12192000"/>
                  <a:gd name="connsiteY132" fmla="*/ 2001124 h 3176298"/>
                  <a:gd name="connsiteX133" fmla="*/ 9234579 w 12192000"/>
                  <a:gd name="connsiteY133" fmla="*/ 1935209 h 3176298"/>
                  <a:gd name="connsiteX134" fmla="*/ 9346597 w 12192000"/>
                  <a:gd name="connsiteY134" fmla="*/ 1896917 h 3176298"/>
                  <a:gd name="connsiteX135" fmla="*/ 9416321 w 12192000"/>
                  <a:gd name="connsiteY135" fmla="*/ 1880724 h 3176298"/>
                  <a:gd name="connsiteX136" fmla="*/ 9477283 w 12192000"/>
                  <a:gd name="connsiteY136" fmla="*/ 1856149 h 3176298"/>
                  <a:gd name="connsiteX137" fmla="*/ 9666265 w 12192000"/>
                  <a:gd name="connsiteY137" fmla="*/ 1787186 h 3176298"/>
                  <a:gd name="connsiteX138" fmla="*/ 9754088 w 12192000"/>
                  <a:gd name="connsiteY138" fmla="*/ 1741464 h 3176298"/>
                  <a:gd name="connsiteX139" fmla="*/ 9899446 w 12192000"/>
                  <a:gd name="connsiteY139" fmla="*/ 1656880 h 3176298"/>
                  <a:gd name="connsiteX140" fmla="*/ 9993175 w 12192000"/>
                  <a:gd name="connsiteY140" fmla="*/ 1576487 h 3176298"/>
                  <a:gd name="connsiteX141" fmla="*/ 10044230 w 12192000"/>
                  <a:gd name="connsiteY141" fmla="*/ 1540480 h 3176298"/>
                  <a:gd name="connsiteX142" fmla="*/ 10131863 w 12192000"/>
                  <a:gd name="connsiteY142" fmla="*/ 1485613 h 3176298"/>
                  <a:gd name="connsiteX143" fmla="*/ 10242357 w 12192000"/>
                  <a:gd name="connsiteY143" fmla="*/ 1410555 h 3176298"/>
                  <a:gd name="connsiteX144" fmla="*/ 10363709 w 12192000"/>
                  <a:gd name="connsiteY144" fmla="*/ 1359499 h 3176298"/>
                  <a:gd name="connsiteX145" fmla="*/ 10428291 w 12192000"/>
                  <a:gd name="connsiteY145" fmla="*/ 1314920 h 3176298"/>
                  <a:gd name="connsiteX146" fmla="*/ 10490969 w 12192000"/>
                  <a:gd name="connsiteY146" fmla="*/ 1267104 h 3176298"/>
                  <a:gd name="connsiteX147" fmla="*/ 10523354 w 12192000"/>
                  <a:gd name="connsiteY147" fmla="*/ 1238337 h 3176298"/>
                  <a:gd name="connsiteX148" fmla="*/ 10590031 w 12192000"/>
                  <a:gd name="connsiteY148" fmla="*/ 1191664 h 3176298"/>
                  <a:gd name="connsiteX149" fmla="*/ 10656519 w 12192000"/>
                  <a:gd name="connsiteY149" fmla="*/ 1156038 h 3176298"/>
                  <a:gd name="connsiteX150" fmla="*/ 10703573 w 12192000"/>
                  <a:gd name="connsiteY150" fmla="*/ 1120603 h 3176298"/>
                  <a:gd name="connsiteX151" fmla="*/ 10764534 w 12192000"/>
                  <a:gd name="connsiteY151" fmla="*/ 1067643 h 3176298"/>
                  <a:gd name="connsiteX152" fmla="*/ 10850453 w 12192000"/>
                  <a:gd name="connsiteY152" fmla="*/ 1014301 h 3176298"/>
                  <a:gd name="connsiteX153" fmla="*/ 10929704 w 12192000"/>
                  <a:gd name="connsiteY153" fmla="*/ 980201 h 3176298"/>
                  <a:gd name="connsiteX154" fmla="*/ 10967423 w 12192000"/>
                  <a:gd name="connsiteY154" fmla="*/ 930289 h 3176298"/>
                  <a:gd name="connsiteX155" fmla="*/ 11058869 w 12192000"/>
                  <a:gd name="connsiteY155" fmla="*/ 838084 h 3176298"/>
                  <a:gd name="connsiteX156" fmla="*/ 11172600 w 12192000"/>
                  <a:gd name="connsiteY156" fmla="*/ 762834 h 3176298"/>
                  <a:gd name="connsiteX157" fmla="*/ 11275283 w 12192000"/>
                  <a:gd name="connsiteY157" fmla="*/ 673676 h 3176298"/>
                  <a:gd name="connsiteX158" fmla="*/ 11320623 w 12192000"/>
                  <a:gd name="connsiteY158" fmla="*/ 639195 h 3176298"/>
                  <a:gd name="connsiteX159" fmla="*/ 11374346 w 12192000"/>
                  <a:gd name="connsiteY159" fmla="*/ 601664 h 3176298"/>
                  <a:gd name="connsiteX160" fmla="*/ 11448453 w 12192000"/>
                  <a:gd name="connsiteY160" fmla="*/ 567755 h 3176298"/>
                  <a:gd name="connsiteX161" fmla="*/ 11532275 w 12192000"/>
                  <a:gd name="connsiteY161" fmla="*/ 522605 h 3176298"/>
                  <a:gd name="connsiteX162" fmla="*/ 11562947 w 12192000"/>
                  <a:gd name="connsiteY162" fmla="*/ 486598 h 3176298"/>
                  <a:gd name="connsiteX163" fmla="*/ 11672489 w 12192000"/>
                  <a:gd name="connsiteY163" fmla="*/ 335337 h 3176298"/>
                  <a:gd name="connsiteX164" fmla="*/ 11821656 w 12192000"/>
                  <a:gd name="connsiteY164" fmla="*/ 207889 h 3176298"/>
                  <a:gd name="connsiteX165" fmla="*/ 11986443 w 12192000"/>
                  <a:gd name="connsiteY165" fmla="*/ 104824 h 3176298"/>
                  <a:gd name="connsiteX166" fmla="*/ 12026448 w 12192000"/>
                  <a:gd name="connsiteY166" fmla="*/ 88821 h 3176298"/>
                  <a:gd name="connsiteX167" fmla="*/ 12160947 w 12192000"/>
                  <a:gd name="connsiteY167" fmla="*/ 28621 h 3176298"/>
                  <a:gd name="connsiteX168" fmla="*/ 12192000 w 12192000"/>
                  <a:gd name="connsiteY168" fmla="*/ 0 h 3176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12192000" h="3176298">
                    <a:moveTo>
                      <a:pt x="12192000" y="0"/>
                    </a:moveTo>
                    <a:lnTo>
                      <a:pt x="12192000" y="3176298"/>
                    </a:lnTo>
                    <a:lnTo>
                      <a:pt x="0" y="3176298"/>
                    </a:lnTo>
                    <a:lnTo>
                      <a:pt x="0" y="2264980"/>
                    </a:lnTo>
                    <a:lnTo>
                      <a:pt x="544" y="2264980"/>
                    </a:lnTo>
                    <a:lnTo>
                      <a:pt x="544" y="2392219"/>
                    </a:lnTo>
                    <a:lnTo>
                      <a:pt x="61197" y="2387448"/>
                    </a:lnTo>
                    <a:cubicBezTo>
                      <a:pt x="80794" y="2382137"/>
                      <a:pt x="99990" y="2374707"/>
                      <a:pt x="119613" y="2369945"/>
                    </a:cubicBezTo>
                    <a:cubicBezTo>
                      <a:pt x="137898" y="2365563"/>
                      <a:pt x="155046" y="2355466"/>
                      <a:pt x="172384" y="2347084"/>
                    </a:cubicBezTo>
                    <a:cubicBezTo>
                      <a:pt x="205529" y="2331082"/>
                      <a:pt x="240965" y="2341178"/>
                      <a:pt x="274873" y="2336988"/>
                    </a:cubicBezTo>
                    <a:cubicBezTo>
                      <a:pt x="285732" y="2335653"/>
                      <a:pt x="296590" y="2334130"/>
                      <a:pt x="307259" y="2331461"/>
                    </a:cubicBezTo>
                    <a:cubicBezTo>
                      <a:pt x="336408" y="2324413"/>
                      <a:pt x="366127" y="2318317"/>
                      <a:pt x="394511" y="2308601"/>
                    </a:cubicBezTo>
                    <a:cubicBezTo>
                      <a:pt x="426709" y="2297743"/>
                      <a:pt x="457572" y="2283264"/>
                      <a:pt x="494337" y="2268213"/>
                    </a:cubicBezTo>
                    <a:cubicBezTo>
                      <a:pt x="507102" y="2272024"/>
                      <a:pt x="526724" y="2282312"/>
                      <a:pt x="546917" y="2283264"/>
                    </a:cubicBezTo>
                    <a:cubicBezTo>
                      <a:pt x="611880" y="2286503"/>
                      <a:pt x="672650" y="2268786"/>
                      <a:pt x="730754" y="2240780"/>
                    </a:cubicBezTo>
                    <a:cubicBezTo>
                      <a:pt x="748471" y="2232399"/>
                      <a:pt x="767524" y="2226874"/>
                      <a:pt x="785432" y="2218682"/>
                    </a:cubicBezTo>
                    <a:cubicBezTo>
                      <a:pt x="791717" y="2215826"/>
                      <a:pt x="799909" y="2209730"/>
                      <a:pt x="801053" y="2204013"/>
                    </a:cubicBezTo>
                    <a:cubicBezTo>
                      <a:pt x="807719" y="2170866"/>
                      <a:pt x="832486" y="2171436"/>
                      <a:pt x="858205" y="2169532"/>
                    </a:cubicBezTo>
                    <a:cubicBezTo>
                      <a:pt x="888877" y="2167247"/>
                      <a:pt x="919165" y="2161912"/>
                      <a:pt x="949646" y="2157340"/>
                    </a:cubicBezTo>
                    <a:cubicBezTo>
                      <a:pt x="953648" y="2156768"/>
                      <a:pt x="957266" y="2152768"/>
                      <a:pt x="960887" y="2150099"/>
                    </a:cubicBezTo>
                    <a:cubicBezTo>
                      <a:pt x="966411" y="2146099"/>
                      <a:pt x="971554" y="2140003"/>
                      <a:pt x="977653" y="2138480"/>
                    </a:cubicBezTo>
                    <a:cubicBezTo>
                      <a:pt x="1008894" y="2131049"/>
                      <a:pt x="1040327" y="2124763"/>
                      <a:pt x="1071762" y="2117905"/>
                    </a:cubicBezTo>
                    <a:cubicBezTo>
                      <a:pt x="1078810" y="2116380"/>
                      <a:pt x="1086048" y="2114476"/>
                      <a:pt x="1092527" y="2111428"/>
                    </a:cubicBezTo>
                    <a:cubicBezTo>
                      <a:pt x="1098623" y="2108570"/>
                      <a:pt x="1103767" y="2103616"/>
                      <a:pt x="1109865" y="2100568"/>
                    </a:cubicBezTo>
                    <a:cubicBezTo>
                      <a:pt x="1126437" y="2092378"/>
                      <a:pt x="1143394" y="2084757"/>
                      <a:pt x="1162823" y="2075613"/>
                    </a:cubicBezTo>
                    <a:cubicBezTo>
                      <a:pt x="1173681" y="2092757"/>
                      <a:pt x="1188354" y="2083041"/>
                      <a:pt x="1206641" y="2074851"/>
                    </a:cubicBezTo>
                    <a:cubicBezTo>
                      <a:pt x="1225310" y="2066468"/>
                      <a:pt x="1246837" y="2063801"/>
                      <a:pt x="1267411" y="2060753"/>
                    </a:cubicBezTo>
                    <a:cubicBezTo>
                      <a:pt x="1305132" y="2055228"/>
                      <a:pt x="1343044" y="2051799"/>
                      <a:pt x="1380762" y="2046847"/>
                    </a:cubicBezTo>
                    <a:cubicBezTo>
                      <a:pt x="1388765" y="2045703"/>
                      <a:pt x="1397909" y="2043608"/>
                      <a:pt x="1404006" y="2038844"/>
                    </a:cubicBezTo>
                    <a:cubicBezTo>
                      <a:pt x="1445725" y="2006839"/>
                      <a:pt x="1496403" y="1997887"/>
                      <a:pt x="1544598" y="2000932"/>
                    </a:cubicBezTo>
                    <a:cubicBezTo>
                      <a:pt x="1582510" y="2003220"/>
                      <a:pt x="1619658" y="2004935"/>
                      <a:pt x="1657188" y="2001697"/>
                    </a:cubicBezTo>
                    <a:cubicBezTo>
                      <a:pt x="1660046" y="2001505"/>
                      <a:pt x="1663856" y="2001887"/>
                      <a:pt x="1665950" y="2003411"/>
                    </a:cubicBezTo>
                    <a:cubicBezTo>
                      <a:pt x="1678904" y="2013507"/>
                      <a:pt x="1692431" y="2014269"/>
                      <a:pt x="1709006" y="2015983"/>
                    </a:cubicBezTo>
                    <a:cubicBezTo>
                      <a:pt x="1732439" y="2018461"/>
                      <a:pt x="1753965" y="2016745"/>
                      <a:pt x="1775684" y="2012555"/>
                    </a:cubicBezTo>
                    <a:cubicBezTo>
                      <a:pt x="1791496" y="2009507"/>
                      <a:pt x="1807497" y="2003220"/>
                      <a:pt x="1821596" y="1995218"/>
                    </a:cubicBezTo>
                    <a:cubicBezTo>
                      <a:pt x="1841216" y="1983978"/>
                      <a:pt x="1860079" y="1979597"/>
                      <a:pt x="1878748" y="1994457"/>
                    </a:cubicBezTo>
                    <a:cubicBezTo>
                      <a:pt x="1898940" y="2010269"/>
                      <a:pt x="1921800" y="2004745"/>
                      <a:pt x="1944092" y="2005315"/>
                    </a:cubicBezTo>
                    <a:cubicBezTo>
                      <a:pt x="1953806" y="2005507"/>
                      <a:pt x="1964094" y="2005124"/>
                      <a:pt x="1973429" y="2007601"/>
                    </a:cubicBezTo>
                    <a:cubicBezTo>
                      <a:pt x="2000479" y="2014651"/>
                      <a:pt x="2026581" y="2025320"/>
                      <a:pt x="2054013" y="2030082"/>
                    </a:cubicBezTo>
                    <a:cubicBezTo>
                      <a:pt x="2069254" y="2032747"/>
                      <a:pt x="2086208" y="2027986"/>
                      <a:pt x="2102021" y="2024557"/>
                    </a:cubicBezTo>
                    <a:cubicBezTo>
                      <a:pt x="2118023" y="2020937"/>
                      <a:pt x="2133834" y="2015413"/>
                      <a:pt x="2149267" y="2009697"/>
                    </a:cubicBezTo>
                    <a:cubicBezTo>
                      <a:pt x="2159743" y="2005887"/>
                      <a:pt x="2171173" y="2002267"/>
                      <a:pt x="2179556" y="1995409"/>
                    </a:cubicBezTo>
                    <a:cubicBezTo>
                      <a:pt x="2198608" y="1979788"/>
                      <a:pt x="2218229" y="1977120"/>
                      <a:pt x="2240710" y="1985312"/>
                    </a:cubicBezTo>
                    <a:cubicBezTo>
                      <a:pt x="2244137" y="1986647"/>
                      <a:pt x="2248138" y="1986647"/>
                      <a:pt x="2251948" y="1986836"/>
                    </a:cubicBezTo>
                    <a:cubicBezTo>
                      <a:pt x="2312915" y="1990836"/>
                      <a:pt x="2373874" y="1993314"/>
                      <a:pt x="2434456" y="1999410"/>
                    </a:cubicBezTo>
                    <a:cubicBezTo>
                      <a:pt x="2459029" y="2001887"/>
                      <a:pt x="2482652" y="2012745"/>
                      <a:pt x="2506847" y="2019603"/>
                    </a:cubicBezTo>
                    <a:cubicBezTo>
                      <a:pt x="2511800" y="2020937"/>
                      <a:pt x="2517327" y="2023033"/>
                      <a:pt x="2522279" y="2022080"/>
                    </a:cubicBezTo>
                    <a:cubicBezTo>
                      <a:pt x="2576191" y="2012555"/>
                      <a:pt x="2626677" y="2026461"/>
                      <a:pt x="2676398" y="2044751"/>
                    </a:cubicBezTo>
                    <a:cubicBezTo>
                      <a:pt x="2681540" y="2046656"/>
                      <a:pt x="2687827" y="2046084"/>
                      <a:pt x="2693543" y="2045703"/>
                    </a:cubicBezTo>
                    <a:cubicBezTo>
                      <a:pt x="2709548" y="2044370"/>
                      <a:pt x="2726882" y="2037701"/>
                      <a:pt x="2741360" y="2041701"/>
                    </a:cubicBezTo>
                    <a:cubicBezTo>
                      <a:pt x="2779842" y="2052753"/>
                      <a:pt x="2817943" y="2066087"/>
                      <a:pt x="2854140" y="2082851"/>
                    </a:cubicBezTo>
                    <a:cubicBezTo>
                      <a:pt x="2890910" y="2099805"/>
                      <a:pt x="2925008" y="2114095"/>
                      <a:pt x="2967110" y="2096949"/>
                    </a:cubicBezTo>
                    <a:cubicBezTo>
                      <a:pt x="2985016" y="2089709"/>
                      <a:pt x="3008639" y="2094853"/>
                      <a:pt x="3029216" y="2096757"/>
                    </a:cubicBezTo>
                    <a:cubicBezTo>
                      <a:pt x="3044264" y="2098282"/>
                      <a:pt x="3058743" y="2106856"/>
                      <a:pt x="3073604" y="2106856"/>
                    </a:cubicBezTo>
                    <a:cubicBezTo>
                      <a:pt x="3113231" y="2106856"/>
                      <a:pt x="3148472" y="2116953"/>
                      <a:pt x="3182763" y="2137527"/>
                    </a:cubicBezTo>
                    <a:cubicBezTo>
                      <a:pt x="3196102" y="2145528"/>
                      <a:pt x="3216867" y="2140193"/>
                      <a:pt x="3234202" y="2142289"/>
                    </a:cubicBezTo>
                    <a:cubicBezTo>
                      <a:pt x="3252492" y="2144765"/>
                      <a:pt x="3271348" y="2147051"/>
                      <a:pt x="3288877" y="2152578"/>
                    </a:cubicBezTo>
                    <a:cubicBezTo>
                      <a:pt x="3334216" y="2167056"/>
                      <a:pt x="3378986" y="2183439"/>
                      <a:pt x="3424135" y="2198680"/>
                    </a:cubicBezTo>
                    <a:cubicBezTo>
                      <a:pt x="3461282" y="2211253"/>
                      <a:pt x="3497862" y="2201347"/>
                      <a:pt x="3534629" y="2196013"/>
                    </a:cubicBezTo>
                    <a:cubicBezTo>
                      <a:pt x="3557682" y="2192583"/>
                      <a:pt x="3579206" y="2184391"/>
                      <a:pt x="3605116" y="2196583"/>
                    </a:cubicBezTo>
                    <a:cubicBezTo>
                      <a:pt x="3629882" y="2208205"/>
                      <a:pt x="3661315" y="2205537"/>
                      <a:pt x="3689131" y="2211824"/>
                    </a:cubicBezTo>
                    <a:cubicBezTo>
                      <a:pt x="3712565" y="2217157"/>
                      <a:pt x="3735231" y="2225732"/>
                      <a:pt x="3757902" y="2234114"/>
                    </a:cubicBezTo>
                    <a:cubicBezTo>
                      <a:pt x="3788766" y="2245545"/>
                      <a:pt x="3819245" y="2257545"/>
                      <a:pt x="3852966" y="2251831"/>
                    </a:cubicBezTo>
                    <a:cubicBezTo>
                      <a:pt x="3891259" y="2245353"/>
                      <a:pt x="3917546" y="2269738"/>
                      <a:pt x="3947648" y="2285932"/>
                    </a:cubicBezTo>
                    <a:cubicBezTo>
                      <a:pt x="3968414" y="2296980"/>
                      <a:pt x="3991083" y="2305172"/>
                      <a:pt x="4013753" y="2312031"/>
                    </a:cubicBezTo>
                    <a:cubicBezTo>
                      <a:pt x="4044043" y="2320985"/>
                      <a:pt x="4075285" y="2326320"/>
                      <a:pt x="4105766" y="2335082"/>
                    </a:cubicBezTo>
                    <a:cubicBezTo>
                      <a:pt x="4151870" y="2348226"/>
                      <a:pt x="4198546" y="2358514"/>
                      <a:pt x="4246551" y="2351274"/>
                    </a:cubicBezTo>
                    <a:cubicBezTo>
                      <a:pt x="4268649" y="2348036"/>
                      <a:pt x="4289227" y="2348226"/>
                      <a:pt x="4311323" y="2352991"/>
                    </a:cubicBezTo>
                    <a:cubicBezTo>
                      <a:pt x="4347518" y="2360801"/>
                      <a:pt x="4384668" y="2361753"/>
                      <a:pt x="4413817" y="2390899"/>
                    </a:cubicBezTo>
                    <a:cubicBezTo>
                      <a:pt x="4424104" y="2401188"/>
                      <a:pt x="4442581" y="2403853"/>
                      <a:pt x="4457632" y="2409188"/>
                    </a:cubicBezTo>
                    <a:cubicBezTo>
                      <a:pt x="4474969" y="2415476"/>
                      <a:pt x="4487731" y="2412236"/>
                      <a:pt x="4497068" y="2393947"/>
                    </a:cubicBezTo>
                    <a:cubicBezTo>
                      <a:pt x="4501257" y="2385757"/>
                      <a:pt x="4513260" y="2377755"/>
                      <a:pt x="4522596" y="2376421"/>
                    </a:cubicBezTo>
                    <a:cubicBezTo>
                      <a:pt x="4550599" y="2372421"/>
                      <a:pt x="4576318" y="2378327"/>
                      <a:pt x="4603368" y="2391282"/>
                    </a:cubicBezTo>
                    <a:cubicBezTo>
                      <a:pt x="4628705" y="2403474"/>
                      <a:pt x="4660331" y="2402140"/>
                      <a:pt x="4689098" y="2406903"/>
                    </a:cubicBezTo>
                    <a:cubicBezTo>
                      <a:pt x="4699289" y="2408618"/>
                      <a:pt x="4709482" y="2411237"/>
                      <a:pt x="4719697" y="2413428"/>
                    </a:cubicBezTo>
                    <a:lnTo>
                      <a:pt x="4726469" y="2414298"/>
                    </a:lnTo>
                    <a:lnTo>
                      <a:pt x="4785776" y="2414298"/>
                    </a:lnTo>
                    <a:lnTo>
                      <a:pt x="4788661" y="2414047"/>
                    </a:lnTo>
                    <a:cubicBezTo>
                      <a:pt x="4801401" y="2412237"/>
                      <a:pt x="4814166" y="2410142"/>
                      <a:pt x="4827024" y="2408999"/>
                    </a:cubicBezTo>
                    <a:cubicBezTo>
                      <a:pt x="4847027" y="2407095"/>
                      <a:pt x="4867412" y="2407856"/>
                      <a:pt x="4887415" y="2405570"/>
                    </a:cubicBezTo>
                    <a:cubicBezTo>
                      <a:pt x="4903799" y="2403853"/>
                      <a:pt x="4919991" y="2399474"/>
                      <a:pt x="4936184" y="2395853"/>
                    </a:cubicBezTo>
                    <a:cubicBezTo>
                      <a:pt x="4942089" y="2394520"/>
                      <a:pt x="4947996" y="2389376"/>
                      <a:pt x="4953328" y="2390138"/>
                    </a:cubicBezTo>
                    <a:cubicBezTo>
                      <a:pt x="5006292" y="2398330"/>
                      <a:pt x="5044391" y="2361753"/>
                      <a:pt x="5089162" y="2345560"/>
                    </a:cubicBezTo>
                    <a:cubicBezTo>
                      <a:pt x="5136216" y="2328413"/>
                      <a:pt x="5181748" y="2302124"/>
                      <a:pt x="5234326" y="2309935"/>
                    </a:cubicBezTo>
                    <a:cubicBezTo>
                      <a:pt x="5266141" y="2314697"/>
                      <a:pt x="5296812" y="2325747"/>
                      <a:pt x="5328438" y="2332416"/>
                    </a:cubicBezTo>
                    <a:cubicBezTo>
                      <a:pt x="5339677" y="2334701"/>
                      <a:pt x="5352250" y="2334320"/>
                      <a:pt x="5363491" y="2332034"/>
                    </a:cubicBezTo>
                    <a:cubicBezTo>
                      <a:pt x="5417784" y="2321555"/>
                      <a:pt x="5471316" y="2320032"/>
                      <a:pt x="5524660" y="2337178"/>
                    </a:cubicBezTo>
                    <a:cubicBezTo>
                      <a:pt x="5533802" y="2340036"/>
                      <a:pt x="5543518" y="2342701"/>
                      <a:pt x="5553045" y="2342701"/>
                    </a:cubicBezTo>
                    <a:cubicBezTo>
                      <a:pt x="5605244" y="2342701"/>
                      <a:pt x="5656488" y="2338701"/>
                      <a:pt x="5706401" y="2320032"/>
                    </a:cubicBezTo>
                    <a:cubicBezTo>
                      <a:pt x="5723166" y="2313745"/>
                      <a:pt x="5743551" y="2317745"/>
                      <a:pt x="5762029" y="2316221"/>
                    </a:cubicBezTo>
                    <a:cubicBezTo>
                      <a:pt x="5779174" y="2314889"/>
                      <a:pt x="5796702" y="2314317"/>
                      <a:pt x="5813276" y="2309935"/>
                    </a:cubicBezTo>
                    <a:cubicBezTo>
                      <a:pt x="5837472" y="2303459"/>
                      <a:pt x="5859949" y="2302697"/>
                      <a:pt x="5884906" y="2308411"/>
                    </a:cubicBezTo>
                    <a:cubicBezTo>
                      <a:pt x="5908719" y="2313745"/>
                      <a:pt x="5934438" y="2311079"/>
                      <a:pt x="5959204" y="2311269"/>
                    </a:cubicBezTo>
                    <a:cubicBezTo>
                      <a:pt x="5986828" y="2311459"/>
                      <a:pt x="6014449" y="2311649"/>
                      <a:pt x="6042072" y="2310697"/>
                    </a:cubicBezTo>
                    <a:cubicBezTo>
                      <a:pt x="6053124" y="2310317"/>
                      <a:pt x="6065695" y="2302697"/>
                      <a:pt x="6074842" y="2305745"/>
                    </a:cubicBezTo>
                    <a:cubicBezTo>
                      <a:pt x="6104368" y="2316031"/>
                      <a:pt x="6133897" y="2303649"/>
                      <a:pt x="6163425" y="2309172"/>
                    </a:cubicBezTo>
                    <a:cubicBezTo>
                      <a:pt x="6177905" y="2312031"/>
                      <a:pt x="6194288" y="2304220"/>
                      <a:pt x="6209909" y="2303459"/>
                    </a:cubicBezTo>
                    <a:cubicBezTo>
                      <a:pt x="6235437" y="2302124"/>
                      <a:pt x="6260964" y="2302697"/>
                      <a:pt x="6286493" y="2302315"/>
                    </a:cubicBezTo>
                    <a:cubicBezTo>
                      <a:pt x="6294876" y="2302124"/>
                      <a:pt x="6303068" y="2301362"/>
                      <a:pt x="6311449" y="2300980"/>
                    </a:cubicBezTo>
                    <a:cubicBezTo>
                      <a:pt x="6318880" y="2300601"/>
                      <a:pt x="6326691" y="2298887"/>
                      <a:pt x="6333739" y="2300218"/>
                    </a:cubicBezTo>
                    <a:cubicBezTo>
                      <a:pt x="6359268" y="2304983"/>
                      <a:pt x="6384414" y="2312793"/>
                      <a:pt x="6410131" y="2315841"/>
                    </a:cubicBezTo>
                    <a:cubicBezTo>
                      <a:pt x="6432420" y="2318507"/>
                      <a:pt x="6455472" y="2314889"/>
                      <a:pt x="6477951" y="2316793"/>
                    </a:cubicBezTo>
                    <a:cubicBezTo>
                      <a:pt x="6517576" y="2320032"/>
                      <a:pt x="6557201" y="2325747"/>
                      <a:pt x="6596828" y="2329368"/>
                    </a:cubicBezTo>
                    <a:cubicBezTo>
                      <a:pt x="6605401" y="2330130"/>
                      <a:pt x="6614353" y="2325365"/>
                      <a:pt x="6623118" y="2324985"/>
                    </a:cubicBezTo>
                    <a:cubicBezTo>
                      <a:pt x="6650551" y="2324033"/>
                      <a:pt x="6677984" y="2323841"/>
                      <a:pt x="6705417" y="2323272"/>
                    </a:cubicBezTo>
                    <a:cubicBezTo>
                      <a:pt x="6721038" y="2323080"/>
                      <a:pt x="6736851" y="2323651"/>
                      <a:pt x="6752283" y="2321937"/>
                    </a:cubicBezTo>
                    <a:cubicBezTo>
                      <a:pt x="6772665" y="2319651"/>
                      <a:pt x="6791144" y="2316221"/>
                      <a:pt x="6810195" y="2331082"/>
                    </a:cubicBezTo>
                    <a:cubicBezTo>
                      <a:pt x="6839534" y="2354132"/>
                      <a:pt x="6876872" y="2345178"/>
                      <a:pt x="6910782" y="2350512"/>
                    </a:cubicBezTo>
                    <a:cubicBezTo>
                      <a:pt x="6919547" y="2351847"/>
                      <a:pt x="6928501" y="2352036"/>
                      <a:pt x="6937263" y="2353561"/>
                    </a:cubicBezTo>
                    <a:cubicBezTo>
                      <a:pt x="6953457" y="2356418"/>
                      <a:pt x="6969457" y="2359657"/>
                      <a:pt x="6985653" y="2362897"/>
                    </a:cubicBezTo>
                    <a:cubicBezTo>
                      <a:pt x="6988509" y="2363467"/>
                      <a:pt x="6991747" y="2363659"/>
                      <a:pt x="6994415" y="2364611"/>
                    </a:cubicBezTo>
                    <a:cubicBezTo>
                      <a:pt x="7018991" y="2372611"/>
                      <a:pt x="7043184" y="2381755"/>
                      <a:pt x="7068141" y="2388234"/>
                    </a:cubicBezTo>
                    <a:cubicBezTo>
                      <a:pt x="7080334" y="2391472"/>
                      <a:pt x="7093860" y="2391853"/>
                      <a:pt x="7106432" y="2390138"/>
                    </a:cubicBezTo>
                    <a:cubicBezTo>
                      <a:pt x="7143199" y="2385185"/>
                      <a:pt x="7179587" y="2383089"/>
                      <a:pt x="7216547" y="2390330"/>
                    </a:cubicBezTo>
                    <a:cubicBezTo>
                      <a:pt x="7231214" y="2393186"/>
                      <a:pt x="7247599" y="2388424"/>
                      <a:pt x="7263220" y="2386709"/>
                    </a:cubicBezTo>
                    <a:cubicBezTo>
                      <a:pt x="7300559" y="2382137"/>
                      <a:pt x="7337899" y="2377183"/>
                      <a:pt x="7375428" y="2372803"/>
                    </a:cubicBezTo>
                    <a:cubicBezTo>
                      <a:pt x="7398860" y="2370135"/>
                      <a:pt x="7422483" y="2368611"/>
                      <a:pt x="7445916" y="2365945"/>
                    </a:cubicBezTo>
                    <a:cubicBezTo>
                      <a:pt x="7472967" y="2362705"/>
                      <a:pt x="7499828" y="2357753"/>
                      <a:pt x="7526880" y="2355084"/>
                    </a:cubicBezTo>
                    <a:cubicBezTo>
                      <a:pt x="7557742" y="2352036"/>
                      <a:pt x="7588795" y="2351466"/>
                      <a:pt x="7619655" y="2348226"/>
                    </a:cubicBezTo>
                    <a:cubicBezTo>
                      <a:pt x="7676047" y="2341940"/>
                      <a:pt x="7732247" y="2334509"/>
                      <a:pt x="7788636" y="2327461"/>
                    </a:cubicBezTo>
                    <a:cubicBezTo>
                      <a:pt x="7843311" y="2320603"/>
                      <a:pt x="7897987" y="2314507"/>
                      <a:pt x="7952280" y="2305935"/>
                    </a:cubicBezTo>
                    <a:cubicBezTo>
                      <a:pt x="7975142" y="2302315"/>
                      <a:pt x="7996859" y="2292408"/>
                      <a:pt x="8019339" y="2286884"/>
                    </a:cubicBezTo>
                    <a:cubicBezTo>
                      <a:pt x="8058774" y="2277357"/>
                      <a:pt x="8098590" y="2269357"/>
                      <a:pt x="8137835" y="2259832"/>
                    </a:cubicBezTo>
                    <a:cubicBezTo>
                      <a:pt x="8155359" y="2255641"/>
                      <a:pt x="8172124" y="2248593"/>
                      <a:pt x="8189651" y="2243639"/>
                    </a:cubicBezTo>
                    <a:cubicBezTo>
                      <a:pt x="8230992" y="2232208"/>
                      <a:pt x="8272903" y="2222874"/>
                      <a:pt x="8313671" y="2209920"/>
                    </a:cubicBezTo>
                    <a:cubicBezTo>
                      <a:pt x="8362822" y="2194297"/>
                      <a:pt x="8411019" y="2175439"/>
                      <a:pt x="8459979" y="2158864"/>
                    </a:cubicBezTo>
                    <a:cubicBezTo>
                      <a:pt x="8478269" y="2152578"/>
                      <a:pt x="8497511" y="2148957"/>
                      <a:pt x="8516369" y="2144003"/>
                    </a:cubicBezTo>
                    <a:cubicBezTo>
                      <a:pt x="8563425" y="2131431"/>
                      <a:pt x="8610288" y="2118095"/>
                      <a:pt x="8657726" y="2106284"/>
                    </a:cubicBezTo>
                    <a:cubicBezTo>
                      <a:pt x="8675253" y="2101901"/>
                      <a:pt x="8693731" y="2102284"/>
                      <a:pt x="8711448" y="2098664"/>
                    </a:cubicBezTo>
                    <a:cubicBezTo>
                      <a:pt x="8732023" y="2094472"/>
                      <a:pt x="8752407" y="2089138"/>
                      <a:pt x="8772219" y="2082280"/>
                    </a:cubicBezTo>
                    <a:cubicBezTo>
                      <a:pt x="8796985" y="2073707"/>
                      <a:pt x="8820990" y="2062659"/>
                      <a:pt x="8845565" y="2053705"/>
                    </a:cubicBezTo>
                    <a:cubicBezTo>
                      <a:pt x="8886142" y="2039034"/>
                      <a:pt x="8926911" y="2024557"/>
                      <a:pt x="8967871" y="2011221"/>
                    </a:cubicBezTo>
                    <a:cubicBezTo>
                      <a:pt x="8983301" y="2006268"/>
                      <a:pt x="9000257" y="2005697"/>
                      <a:pt x="9015878" y="2001124"/>
                    </a:cubicBezTo>
                    <a:cubicBezTo>
                      <a:pt x="9088840" y="1979597"/>
                      <a:pt x="9161805" y="1957880"/>
                      <a:pt x="9234579" y="1935209"/>
                    </a:cubicBezTo>
                    <a:cubicBezTo>
                      <a:pt x="9272298" y="1923399"/>
                      <a:pt x="9308875" y="1908538"/>
                      <a:pt x="9346597" y="1896917"/>
                    </a:cubicBezTo>
                    <a:cubicBezTo>
                      <a:pt x="9369267" y="1889869"/>
                      <a:pt x="9393650" y="1887773"/>
                      <a:pt x="9416321" y="1880724"/>
                    </a:cubicBezTo>
                    <a:cubicBezTo>
                      <a:pt x="9437278" y="1874247"/>
                      <a:pt x="9456709" y="1863578"/>
                      <a:pt x="9477283" y="1856149"/>
                    </a:cubicBezTo>
                    <a:cubicBezTo>
                      <a:pt x="9540152" y="1833097"/>
                      <a:pt x="9603971" y="1811953"/>
                      <a:pt x="9666265" y="1787186"/>
                    </a:cubicBezTo>
                    <a:cubicBezTo>
                      <a:pt x="9696749" y="1775183"/>
                      <a:pt x="9725323" y="1757849"/>
                      <a:pt x="9754088" y="1741464"/>
                    </a:cubicBezTo>
                    <a:cubicBezTo>
                      <a:pt x="9802858" y="1713841"/>
                      <a:pt x="9850865" y="1685074"/>
                      <a:pt x="9899446" y="1656880"/>
                    </a:cubicBezTo>
                    <a:cubicBezTo>
                      <a:pt x="9935832" y="1635924"/>
                      <a:pt x="9968027" y="1611347"/>
                      <a:pt x="9993175" y="1576487"/>
                    </a:cubicBezTo>
                    <a:cubicBezTo>
                      <a:pt x="10004797" y="1560484"/>
                      <a:pt x="10024990" y="1546768"/>
                      <a:pt x="10044230" y="1540480"/>
                    </a:cubicBezTo>
                    <a:cubicBezTo>
                      <a:pt x="10078713" y="1529241"/>
                      <a:pt x="10104430" y="1507522"/>
                      <a:pt x="10131863" y="1485613"/>
                    </a:cubicBezTo>
                    <a:cubicBezTo>
                      <a:pt x="10166536" y="1457801"/>
                      <a:pt x="10203304" y="1431509"/>
                      <a:pt x="10242357" y="1410555"/>
                    </a:cubicBezTo>
                    <a:cubicBezTo>
                      <a:pt x="10280840" y="1389980"/>
                      <a:pt x="10324086" y="1378549"/>
                      <a:pt x="10363709" y="1359499"/>
                    </a:cubicBezTo>
                    <a:cubicBezTo>
                      <a:pt x="10386952" y="1348259"/>
                      <a:pt x="10407146" y="1330353"/>
                      <a:pt x="10428291" y="1314920"/>
                    </a:cubicBezTo>
                    <a:cubicBezTo>
                      <a:pt x="10449438" y="1299489"/>
                      <a:pt x="10470394" y="1283486"/>
                      <a:pt x="10490969" y="1267104"/>
                    </a:cubicBezTo>
                    <a:cubicBezTo>
                      <a:pt x="10502208" y="1258149"/>
                      <a:pt x="10511734" y="1246909"/>
                      <a:pt x="10523354" y="1238337"/>
                    </a:cubicBezTo>
                    <a:cubicBezTo>
                      <a:pt x="10545263" y="1222334"/>
                      <a:pt x="10569075" y="1208808"/>
                      <a:pt x="10590031" y="1191664"/>
                    </a:cubicBezTo>
                    <a:cubicBezTo>
                      <a:pt x="10610225" y="1175089"/>
                      <a:pt x="10633467" y="1166707"/>
                      <a:pt x="10656519" y="1156038"/>
                    </a:cubicBezTo>
                    <a:cubicBezTo>
                      <a:pt x="10674046" y="1148036"/>
                      <a:pt x="10686617" y="1130320"/>
                      <a:pt x="10703573" y="1120603"/>
                    </a:cubicBezTo>
                    <a:cubicBezTo>
                      <a:pt x="10727767" y="1106697"/>
                      <a:pt x="10746246" y="1089553"/>
                      <a:pt x="10764534" y="1067643"/>
                    </a:cubicBezTo>
                    <a:cubicBezTo>
                      <a:pt x="10785111" y="1043068"/>
                      <a:pt x="10820162" y="1029732"/>
                      <a:pt x="10850453" y="1014301"/>
                    </a:cubicBezTo>
                    <a:cubicBezTo>
                      <a:pt x="10876171" y="1001157"/>
                      <a:pt x="10906081" y="995632"/>
                      <a:pt x="10929704" y="980201"/>
                    </a:cubicBezTo>
                    <a:cubicBezTo>
                      <a:pt x="10946279" y="969342"/>
                      <a:pt x="10958661" y="948957"/>
                      <a:pt x="10967423" y="930289"/>
                    </a:cubicBezTo>
                    <a:cubicBezTo>
                      <a:pt x="10987046" y="887995"/>
                      <a:pt x="11021146" y="861897"/>
                      <a:pt x="11058869" y="838084"/>
                    </a:cubicBezTo>
                    <a:cubicBezTo>
                      <a:pt x="11097350" y="813699"/>
                      <a:pt x="11133927" y="786836"/>
                      <a:pt x="11172600" y="762834"/>
                    </a:cubicBezTo>
                    <a:cubicBezTo>
                      <a:pt x="11211843" y="738638"/>
                      <a:pt x="11243658" y="706443"/>
                      <a:pt x="11275283" y="673676"/>
                    </a:cubicBezTo>
                    <a:cubicBezTo>
                      <a:pt x="11288238" y="660150"/>
                      <a:pt x="11305192" y="650434"/>
                      <a:pt x="11320623" y="639195"/>
                    </a:cubicBezTo>
                    <a:cubicBezTo>
                      <a:pt x="11338339" y="626241"/>
                      <a:pt x="11355296" y="611953"/>
                      <a:pt x="11374346" y="601664"/>
                    </a:cubicBezTo>
                    <a:cubicBezTo>
                      <a:pt x="11398160" y="588709"/>
                      <a:pt x="11424069" y="579757"/>
                      <a:pt x="11448453" y="567755"/>
                    </a:cubicBezTo>
                    <a:cubicBezTo>
                      <a:pt x="11476838" y="553657"/>
                      <a:pt x="11505795" y="539750"/>
                      <a:pt x="11532275" y="522605"/>
                    </a:cubicBezTo>
                    <a:cubicBezTo>
                      <a:pt x="11545039" y="514413"/>
                      <a:pt x="11553613" y="499363"/>
                      <a:pt x="11562947" y="486598"/>
                    </a:cubicBezTo>
                    <a:cubicBezTo>
                      <a:pt x="11599714" y="436305"/>
                      <a:pt x="11635529" y="385441"/>
                      <a:pt x="11672489" y="335337"/>
                    </a:cubicBezTo>
                    <a:cubicBezTo>
                      <a:pt x="11712304" y="281424"/>
                      <a:pt x="11763931" y="241608"/>
                      <a:pt x="11821656" y="207889"/>
                    </a:cubicBezTo>
                    <a:cubicBezTo>
                      <a:pt x="11877664" y="175312"/>
                      <a:pt x="11931195" y="138734"/>
                      <a:pt x="11986443" y="104824"/>
                    </a:cubicBezTo>
                    <a:cubicBezTo>
                      <a:pt x="11998443" y="97395"/>
                      <a:pt x="12013114" y="94347"/>
                      <a:pt x="12026448" y="88821"/>
                    </a:cubicBezTo>
                    <a:cubicBezTo>
                      <a:pt x="12072360" y="69580"/>
                      <a:pt x="12118083" y="50147"/>
                      <a:pt x="12160947" y="28621"/>
                    </a:cubicBezTo>
                    <a:lnTo>
                      <a:pt x="12192000" y="0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05148B0F-801C-45A1-80C1-EEC25A22A7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44" y="3296011"/>
              <a:ext cx="12191456" cy="2849975"/>
              <a:chOff x="544" y="3296011"/>
              <a:chExt cx="12191456" cy="2849975"/>
            </a:xfrm>
          </p:grpSpPr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E7715ED9-C8CE-4651-82AA-1C4B5F14A0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44" y="3296011"/>
                <a:ext cx="12191456" cy="2849975"/>
              </a:xfrm>
              <a:custGeom>
                <a:avLst/>
                <a:gdLst>
                  <a:gd name="connsiteX0" fmla="*/ 6095524 w 6095524"/>
                  <a:gd name="connsiteY0" fmla="*/ 0 h 1424940"/>
                  <a:gd name="connsiteX1" fmla="*/ 6095524 w 6095524"/>
                  <a:gd name="connsiteY1" fmla="*/ 17431 h 1424940"/>
                  <a:gd name="connsiteX2" fmla="*/ 6095524 w 6095524"/>
                  <a:gd name="connsiteY2" fmla="*/ 216290 h 1424940"/>
                  <a:gd name="connsiteX3" fmla="*/ 6079998 w 6095524"/>
                  <a:gd name="connsiteY3" fmla="*/ 230600 h 1424940"/>
                  <a:gd name="connsiteX4" fmla="*/ 6012751 w 6095524"/>
                  <a:gd name="connsiteY4" fmla="*/ 260699 h 1424940"/>
                  <a:gd name="connsiteX5" fmla="*/ 5992749 w 6095524"/>
                  <a:gd name="connsiteY5" fmla="*/ 268700 h 1424940"/>
                  <a:gd name="connsiteX6" fmla="*/ 5910358 w 6095524"/>
                  <a:gd name="connsiteY6" fmla="*/ 320231 h 1424940"/>
                  <a:gd name="connsiteX7" fmla="*/ 5835777 w 6095524"/>
                  <a:gd name="connsiteY7" fmla="*/ 383953 h 1424940"/>
                  <a:gd name="connsiteX8" fmla="*/ 5781008 w 6095524"/>
                  <a:gd name="connsiteY8" fmla="*/ 459581 h 1424940"/>
                  <a:gd name="connsiteX9" fmla="*/ 5765673 w 6095524"/>
                  <a:gd name="connsiteY9" fmla="*/ 477584 h 1424940"/>
                  <a:gd name="connsiteX10" fmla="*/ 5723763 w 6095524"/>
                  <a:gd name="connsiteY10" fmla="*/ 500158 h 1424940"/>
                  <a:gd name="connsiteX11" fmla="*/ 5686711 w 6095524"/>
                  <a:gd name="connsiteY11" fmla="*/ 517112 h 1424940"/>
                  <a:gd name="connsiteX12" fmla="*/ 5659850 w 6095524"/>
                  <a:gd name="connsiteY12" fmla="*/ 535877 h 1424940"/>
                  <a:gd name="connsiteX13" fmla="*/ 5637181 w 6095524"/>
                  <a:gd name="connsiteY13" fmla="*/ 553117 h 1424940"/>
                  <a:gd name="connsiteX14" fmla="*/ 5585841 w 6095524"/>
                  <a:gd name="connsiteY14" fmla="*/ 597694 h 1424940"/>
                  <a:gd name="connsiteX15" fmla="*/ 5528977 w 6095524"/>
                  <a:gd name="connsiteY15" fmla="*/ 635318 h 1424940"/>
                  <a:gd name="connsiteX16" fmla="*/ 5483256 w 6095524"/>
                  <a:gd name="connsiteY16" fmla="*/ 681419 h 1424940"/>
                  <a:gd name="connsiteX17" fmla="*/ 5464397 w 6095524"/>
                  <a:gd name="connsiteY17" fmla="*/ 706374 h 1424940"/>
                  <a:gd name="connsiteX18" fmla="*/ 5424773 w 6095524"/>
                  <a:gd name="connsiteY18" fmla="*/ 723424 h 1424940"/>
                  <a:gd name="connsiteX19" fmla="*/ 5381815 w 6095524"/>
                  <a:gd name="connsiteY19" fmla="*/ 750094 h 1424940"/>
                  <a:gd name="connsiteX20" fmla="*/ 5351335 w 6095524"/>
                  <a:gd name="connsiteY20" fmla="*/ 776573 h 1424940"/>
                  <a:gd name="connsiteX21" fmla="*/ 5327809 w 6095524"/>
                  <a:gd name="connsiteY21" fmla="*/ 794290 h 1424940"/>
                  <a:gd name="connsiteX22" fmla="*/ 5294566 w 6095524"/>
                  <a:gd name="connsiteY22" fmla="*/ 812102 h 1424940"/>
                  <a:gd name="connsiteX23" fmla="*/ 5261229 w 6095524"/>
                  <a:gd name="connsiteY23" fmla="*/ 835438 h 1424940"/>
                  <a:gd name="connsiteX24" fmla="*/ 5245037 w 6095524"/>
                  <a:gd name="connsiteY24" fmla="*/ 849821 h 1424940"/>
                  <a:gd name="connsiteX25" fmla="*/ 5213699 w 6095524"/>
                  <a:gd name="connsiteY25" fmla="*/ 873728 h 1424940"/>
                  <a:gd name="connsiteX26" fmla="*/ 5181409 w 6095524"/>
                  <a:gd name="connsiteY26" fmla="*/ 896017 h 1424940"/>
                  <a:gd name="connsiteX27" fmla="*/ 5120735 w 6095524"/>
                  <a:gd name="connsiteY27" fmla="*/ 921544 h 1424940"/>
                  <a:gd name="connsiteX28" fmla="*/ 5065490 w 6095524"/>
                  <a:gd name="connsiteY28" fmla="*/ 959072 h 1424940"/>
                  <a:gd name="connsiteX29" fmla="*/ 5021675 w 6095524"/>
                  <a:gd name="connsiteY29" fmla="*/ 986504 h 1424940"/>
                  <a:gd name="connsiteX30" fmla="*/ 4996148 w 6095524"/>
                  <a:gd name="connsiteY30" fmla="*/ 1004507 h 1424940"/>
                  <a:gd name="connsiteX31" fmla="*/ 4949285 w 6095524"/>
                  <a:gd name="connsiteY31" fmla="*/ 1044702 h 1424940"/>
                  <a:gd name="connsiteX32" fmla="*/ 4876609 w 6095524"/>
                  <a:gd name="connsiteY32" fmla="*/ 1086993 h 1424940"/>
                  <a:gd name="connsiteX33" fmla="*/ 4832699 w 6095524"/>
                  <a:gd name="connsiteY33" fmla="*/ 1109853 h 1424940"/>
                  <a:gd name="connsiteX34" fmla="*/ 4738211 w 6095524"/>
                  <a:gd name="connsiteY34" fmla="*/ 1144334 h 1424940"/>
                  <a:gd name="connsiteX35" fmla="*/ 4707731 w 6095524"/>
                  <a:gd name="connsiteY35" fmla="*/ 1156621 h 1424940"/>
                  <a:gd name="connsiteX36" fmla="*/ 4672870 w 6095524"/>
                  <a:gd name="connsiteY36" fmla="*/ 1164717 h 1424940"/>
                  <a:gd name="connsiteX37" fmla="*/ 4616863 w 6095524"/>
                  <a:gd name="connsiteY37" fmla="*/ 1183862 h 1424940"/>
                  <a:gd name="connsiteX38" fmla="*/ 4507516 w 6095524"/>
                  <a:gd name="connsiteY38" fmla="*/ 1216819 h 1424940"/>
                  <a:gd name="connsiteX39" fmla="*/ 4483513 w 6095524"/>
                  <a:gd name="connsiteY39" fmla="*/ 1221867 h 1424940"/>
                  <a:gd name="connsiteX40" fmla="*/ 4422362 w 6095524"/>
                  <a:gd name="connsiteY40" fmla="*/ 1243108 h 1424940"/>
                  <a:gd name="connsiteX41" fmla="*/ 4385691 w 6095524"/>
                  <a:gd name="connsiteY41" fmla="*/ 1257395 h 1424940"/>
                  <a:gd name="connsiteX42" fmla="*/ 4355306 w 6095524"/>
                  <a:gd name="connsiteY42" fmla="*/ 1265587 h 1424940"/>
                  <a:gd name="connsiteX43" fmla="*/ 4328446 w 6095524"/>
                  <a:gd name="connsiteY43" fmla="*/ 1269397 h 1424940"/>
                  <a:gd name="connsiteX44" fmla="*/ 4257770 w 6095524"/>
                  <a:gd name="connsiteY44" fmla="*/ 1288256 h 1424940"/>
                  <a:gd name="connsiteX45" fmla="*/ 4229576 w 6095524"/>
                  <a:gd name="connsiteY45" fmla="*/ 1295686 h 1424940"/>
                  <a:gd name="connsiteX46" fmla="*/ 4156424 w 6095524"/>
                  <a:gd name="connsiteY46" fmla="*/ 1321213 h 1424940"/>
                  <a:gd name="connsiteX47" fmla="*/ 4094416 w 6095524"/>
                  <a:gd name="connsiteY47" fmla="*/ 1338072 h 1424940"/>
                  <a:gd name="connsiteX48" fmla="*/ 4068509 w 6095524"/>
                  <a:gd name="connsiteY48" fmla="*/ 1346168 h 1424940"/>
                  <a:gd name="connsiteX49" fmla="*/ 4009263 w 6095524"/>
                  <a:gd name="connsiteY49" fmla="*/ 1359694 h 1424940"/>
                  <a:gd name="connsiteX50" fmla="*/ 3975735 w 6095524"/>
                  <a:gd name="connsiteY50" fmla="*/ 1369219 h 1424940"/>
                  <a:gd name="connsiteX51" fmla="*/ 3893915 w 6095524"/>
                  <a:gd name="connsiteY51" fmla="*/ 1379982 h 1424940"/>
                  <a:gd name="connsiteX52" fmla="*/ 3809428 w 6095524"/>
                  <a:gd name="connsiteY52" fmla="*/ 1390364 h 1424940"/>
                  <a:gd name="connsiteX53" fmla="*/ 3763042 w 6095524"/>
                  <a:gd name="connsiteY53" fmla="*/ 1393793 h 1424940"/>
                  <a:gd name="connsiteX54" fmla="*/ 3722561 w 6095524"/>
                  <a:gd name="connsiteY54" fmla="*/ 1399223 h 1424940"/>
                  <a:gd name="connsiteX55" fmla="*/ 3687318 w 6095524"/>
                  <a:gd name="connsiteY55" fmla="*/ 1402652 h 1424940"/>
                  <a:gd name="connsiteX56" fmla="*/ 3631216 w 6095524"/>
                  <a:gd name="connsiteY56" fmla="*/ 1409605 h 1424940"/>
                  <a:gd name="connsiteX57" fmla="*/ 3607880 w 6095524"/>
                  <a:gd name="connsiteY57" fmla="*/ 1411415 h 1424940"/>
                  <a:gd name="connsiteX58" fmla="*/ 3552825 w 6095524"/>
                  <a:gd name="connsiteY58" fmla="*/ 1411319 h 1424940"/>
                  <a:gd name="connsiteX59" fmla="*/ 3533680 w 6095524"/>
                  <a:gd name="connsiteY59" fmla="*/ 1410367 h 1424940"/>
                  <a:gd name="connsiteX60" fmla="*/ 3496818 w 6095524"/>
                  <a:gd name="connsiteY60" fmla="*/ 1398556 h 1424940"/>
                  <a:gd name="connsiteX61" fmla="*/ 3492437 w 6095524"/>
                  <a:gd name="connsiteY61" fmla="*/ 1397699 h 1424940"/>
                  <a:gd name="connsiteX62" fmla="*/ 3468243 w 6095524"/>
                  <a:gd name="connsiteY62" fmla="*/ 1393031 h 1424940"/>
                  <a:gd name="connsiteX63" fmla="*/ 3455003 w 6095524"/>
                  <a:gd name="connsiteY63" fmla="*/ 1391507 h 1424940"/>
                  <a:gd name="connsiteX64" fmla="*/ 3404711 w 6095524"/>
                  <a:gd name="connsiteY64" fmla="*/ 1381792 h 1424940"/>
                  <a:gd name="connsiteX65" fmla="*/ 3375756 w 6095524"/>
                  <a:gd name="connsiteY65" fmla="*/ 1377220 h 1424940"/>
                  <a:gd name="connsiteX66" fmla="*/ 3352324 w 6095524"/>
                  <a:gd name="connsiteY66" fmla="*/ 1377887 h 1424940"/>
                  <a:gd name="connsiteX67" fmla="*/ 3311176 w 6095524"/>
                  <a:gd name="connsiteY67" fmla="*/ 1378744 h 1424940"/>
                  <a:gd name="connsiteX68" fmla="*/ 3298031 w 6095524"/>
                  <a:gd name="connsiteY68" fmla="*/ 1380935 h 1424940"/>
                  <a:gd name="connsiteX69" fmla="*/ 3238595 w 6095524"/>
                  <a:gd name="connsiteY69" fmla="*/ 1374648 h 1424940"/>
                  <a:gd name="connsiteX70" fmla="*/ 3204686 w 6095524"/>
                  <a:gd name="connsiteY70" fmla="*/ 1374172 h 1424940"/>
                  <a:gd name="connsiteX71" fmla="*/ 3166491 w 6095524"/>
                  <a:gd name="connsiteY71" fmla="*/ 1366361 h 1424940"/>
                  <a:gd name="connsiteX72" fmla="*/ 3155347 w 6095524"/>
                  <a:gd name="connsiteY72" fmla="*/ 1366742 h 1424940"/>
                  <a:gd name="connsiteX73" fmla="*/ 3142869 w 6095524"/>
                  <a:gd name="connsiteY73" fmla="*/ 1367409 h 1424940"/>
                  <a:gd name="connsiteX74" fmla="*/ 3104578 w 6095524"/>
                  <a:gd name="connsiteY74" fmla="*/ 1367981 h 1424940"/>
                  <a:gd name="connsiteX75" fmla="*/ 3081337 w 6095524"/>
                  <a:gd name="connsiteY75" fmla="*/ 1370838 h 1424940"/>
                  <a:gd name="connsiteX76" fmla="*/ 3037047 w 6095524"/>
                  <a:gd name="connsiteY76" fmla="*/ 1369124 h 1424940"/>
                  <a:gd name="connsiteX77" fmla="*/ 3020663 w 6095524"/>
                  <a:gd name="connsiteY77" fmla="*/ 1371600 h 1424940"/>
                  <a:gd name="connsiteX78" fmla="*/ 2979230 w 6095524"/>
                  <a:gd name="connsiteY78" fmla="*/ 1371886 h 1424940"/>
                  <a:gd name="connsiteX79" fmla="*/ 2942082 w 6095524"/>
                  <a:gd name="connsiteY79" fmla="*/ 1370457 h 1424940"/>
                  <a:gd name="connsiteX80" fmla="*/ 2906268 w 6095524"/>
                  <a:gd name="connsiteY80" fmla="*/ 1371219 h 1424940"/>
                  <a:gd name="connsiteX81" fmla="*/ 2880646 w 6095524"/>
                  <a:gd name="connsiteY81" fmla="*/ 1374362 h 1424940"/>
                  <a:gd name="connsiteX82" fmla="*/ 2852833 w 6095524"/>
                  <a:gd name="connsiteY82" fmla="*/ 1376267 h 1424940"/>
                  <a:gd name="connsiteX83" fmla="*/ 2776157 w 6095524"/>
                  <a:gd name="connsiteY83" fmla="*/ 1387602 h 1424940"/>
                  <a:gd name="connsiteX84" fmla="*/ 2761965 w 6095524"/>
                  <a:gd name="connsiteY84" fmla="*/ 1384840 h 1424940"/>
                  <a:gd name="connsiteX85" fmla="*/ 2681383 w 6095524"/>
                  <a:gd name="connsiteY85" fmla="*/ 1382268 h 1424940"/>
                  <a:gd name="connsiteX86" fmla="*/ 2663857 w 6095524"/>
                  <a:gd name="connsiteY86" fmla="*/ 1382459 h 1424940"/>
                  <a:gd name="connsiteX87" fmla="*/ 2616803 w 6095524"/>
                  <a:gd name="connsiteY87" fmla="*/ 1371219 h 1424940"/>
                  <a:gd name="connsiteX88" fmla="*/ 2544223 w 6095524"/>
                  <a:gd name="connsiteY88" fmla="*/ 1389031 h 1424940"/>
                  <a:gd name="connsiteX89" fmla="*/ 2476309 w 6095524"/>
                  <a:gd name="connsiteY89" fmla="*/ 1411319 h 1424940"/>
                  <a:gd name="connsiteX90" fmla="*/ 2467737 w 6095524"/>
                  <a:gd name="connsiteY90" fmla="*/ 1414177 h 1424940"/>
                  <a:gd name="connsiteX91" fmla="*/ 2443353 w 6095524"/>
                  <a:gd name="connsiteY91" fmla="*/ 1419035 h 1424940"/>
                  <a:gd name="connsiteX92" fmla="*/ 2413159 w 6095524"/>
                  <a:gd name="connsiteY92" fmla="*/ 1420749 h 1424940"/>
                  <a:gd name="connsiteX93" fmla="*/ 2374868 w 6095524"/>
                  <a:gd name="connsiteY93" fmla="*/ 1424940 h 1424940"/>
                  <a:gd name="connsiteX94" fmla="*/ 2344198 w 6095524"/>
                  <a:gd name="connsiteY94" fmla="*/ 1419701 h 1424940"/>
                  <a:gd name="connsiteX95" fmla="*/ 2301335 w 6095524"/>
                  <a:gd name="connsiteY95" fmla="*/ 1411891 h 1424940"/>
                  <a:gd name="connsiteX96" fmla="*/ 2260949 w 6095524"/>
                  <a:gd name="connsiteY96" fmla="*/ 1404461 h 1424940"/>
                  <a:gd name="connsiteX97" fmla="*/ 2248186 w 6095524"/>
                  <a:gd name="connsiteY97" fmla="*/ 1413224 h 1424940"/>
                  <a:gd name="connsiteX98" fmla="*/ 2228469 w 6095524"/>
                  <a:gd name="connsiteY98" fmla="*/ 1420844 h 1424940"/>
                  <a:gd name="connsiteX99" fmla="*/ 2206562 w 6095524"/>
                  <a:gd name="connsiteY99" fmla="*/ 1411700 h 1424940"/>
                  <a:gd name="connsiteX100" fmla="*/ 2155317 w 6095524"/>
                  <a:gd name="connsiteY100" fmla="*/ 1392746 h 1424940"/>
                  <a:gd name="connsiteX101" fmla="*/ 2122932 w 6095524"/>
                  <a:gd name="connsiteY101" fmla="*/ 1391888 h 1424940"/>
                  <a:gd name="connsiteX102" fmla="*/ 2052542 w 6095524"/>
                  <a:gd name="connsiteY102" fmla="*/ 1383792 h 1424940"/>
                  <a:gd name="connsiteX103" fmla="*/ 2006537 w 6095524"/>
                  <a:gd name="connsiteY103" fmla="*/ 1372267 h 1424940"/>
                  <a:gd name="connsiteX104" fmla="*/ 1973486 w 6095524"/>
                  <a:gd name="connsiteY104" fmla="*/ 1359218 h 1424940"/>
                  <a:gd name="connsiteX105" fmla="*/ 1926146 w 6095524"/>
                  <a:gd name="connsiteY105" fmla="*/ 1342168 h 1424940"/>
                  <a:gd name="connsiteX106" fmla="*/ 1878616 w 6095524"/>
                  <a:gd name="connsiteY106" fmla="*/ 1333310 h 1424940"/>
                  <a:gd name="connsiteX107" fmla="*/ 1844231 w 6095524"/>
                  <a:gd name="connsiteY107" fmla="*/ 1322165 h 1424940"/>
                  <a:gd name="connsiteX108" fmla="*/ 1802225 w 6095524"/>
                  <a:gd name="connsiteY108" fmla="*/ 1314545 h 1424940"/>
                  <a:gd name="connsiteX109" fmla="*/ 1766983 w 6095524"/>
                  <a:gd name="connsiteY109" fmla="*/ 1314260 h 1424940"/>
                  <a:gd name="connsiteX110" fmla="*/ 1711738 w 6095524"/>
                  <a:gd name="connsiteY110" fmla="*/ 1315593 h 1424940"/>
                  <a:gd name="connsiteX111" fmla="*/ 1644111 w 6095524"/>
                  <a:gd name="connsiteY111" fmla="*/ 1292543 h 1424940"/>
                  <a:gd name="connsiteX112" fmla="*/ 1616774 w 6095524"/>
                  <a:gd name="connsiteY112" fmla="*/ 1287399 h 1424940"/>
                  <a:gd name="connsiteX113" fmla="*/ 1591056 w 6095524"/>
                  <a:gd name="connsiteY113" fmla="*/ 1285018 h 1424940"/>
                  <a:gd name="connsiteX114" fmla="*/ 1536478 w 6095524"/>
                  <a:gd name="connsiteY114" fmla="*/ 1269683 h 1424940"/>
                  <a:gd name="connsiteX115" fmla="*/ 1514285 w 6095524"/>
                  <a:gd name="connsiteY115" fmla="*/ 1264634 h 1424940"/>
                  <a:gd name="connsiteX116" fmla="*/ 1483233 w 6095524"/>
                  <a:gd name="connsiteY116" fmla="*/ 1264730 h 1424940"/>
                  <a:gd name="connsiteX117" fmla="*/ 1426750 w 6095524"/>
                  <a:gd name="connsiteY117" fmla="*/ 1257681 h 1424940"/>
                  <a:gd name="connsiteX118" fmla="*/ 1370362 w 6095524"/>
                  <a:gd name="connsiteY118" fmla="*/ 1237107 h 1424940"/>
                  <a:gd name="connsiteX119" fmla="*/ 1346454 w 6095524"/>
                  <a:gd name="connsiteY119" fmla="*/ 1239107 h 1424940"/>
                  <a:gd name="connsiteX120" fmla="*/ 1337882 w 6095524"/>
                  <a:gd name="connsiteY120" fmla="*/ 1238631 h 1424940"/>
                  <a:gd name="connsiteX121" fmla="*/ 1260825 w 6095524"/>
                  <a:gd name="connsiteY121" fmla="*/ 1227296 h 1424940"/>
                  <a:gd name="connsiteX122" fmla="*/ 1253109 w 6095524"/>
                  <a:gd name="connsiteY122" fmla="*/ 1226058 h 1424940"/>
                  <a:gd name="connsiteX123" fmla="*/ 1216915 w 6095524"/>
                  <a:gd name="connsiteY123" fmla="*/ 1215962 h 1424940"/>
                  <a:gd name="connsiteX124" fmla="*/ 1125664 w 6095524"/>
                  <a:gd name="connsiteY124" fmla="*/ 1209675 h 1424940"/>
                  <a:gd name="connsiteX125" fmla="*/ 1120045 w 6095524"/>
                  <a:gd name="connsiteY125" fmla="*/ 1208913 h 1424940"/>
                  <a:gd name="connsiteX126" fmla="*/ 1089469 w 6095524"/>
                  <a:gd name="connsiteY126" fmla="*/ 1213961 h 1424940"/>
                  <a:gd name="connsiteX127" fmla="*/ 1074325 w 6095524"/>
                  <a:gd name="connsiteY127" fmla="*/ 1221105 h 1424940"/>
                  <a:gd name="connsiteX128" fmla="*/ 1050703 w 6095524"/>
                  <a:gd name="connsiteY128" fmla="*/ 1228535 h 1424940"/>
                  <a:gd name="connsiteX129" fmla="*/ 1026700 w 6095524"/>
                  <a:gd name="connsiteY129" fmla="*/ 1231297 h 1424940"/>
                  <a:gd name="connsiteX130" fmla="*/ 986409 w 6095524"/>
                  <a:gd name="connsiteY130" fmla="*/ 1220057 h 1424940"/>
                  <a:gd name="connsiteX131" fmla="*/ 971741 w 6095524"/>
                  <a:gd name="connsiteY131" fmla="*/ 1218914 h 1424940"/>
                  <a:gd name="connsiteX132" fmla="*/ 939070 w 6095524"/>
                  <a:gd name="connsiteY132" fmla="*/ 1213485 h 1424940"/>
                  <a:gd name="connsiteX133" fmla="*/ 910495 w 6095524"/>
                  <a:gd name="connsiteY133" fmla="*/ 1213866 h 1424940"/>
                  <a:gd name="connsiteX134" fmla="*/ 887540 w 6095524"/>
                  <a:gd name="connsiteY134" fmla="*/ 1222534 h 1424940"/>
                  <a:gd name="connsiteX135" fmla="*/ 854202 w 6095524"/>
                  <a:gd name="connsiteY135" fmla="*/ 1224248 h 1424940"/>
                  <a:gd name="connsiteX136" fmla="*/ 832675 w 6095524"/>
                  <a:gd name="connsiteY136" fmla="*/ 1217962 h 1424940"/>
                  <a:gd name="connsiteX137" fmla="*/ 828294 w 6095524"/>
                  <a:gd name="connsiteY137" fmla="*/ 1217105 h 1424940"/>
                  <a:gd name="connsiteX138" fmla="*/ 772001 w 6095524"/>
                  <a:gd name="connsiteY138" fmla="*/ 1216723 h 1424940"/>
                  <a:gd name="connsiteX139" fmla="*/ 701707 w 6095524"/>
                  <a:gd name="connsiteY139" fmla="*/ 1235678 h 1424940"/>
                  <a:gd name="connsiteX140" fmla="*/ 690086 w 6095524"/>
                  <a:gd name="connsiteY140" fmla="*/ 1239679 h 1424940"/>
                  <a:gd name="connsiteX141" fmla="*/ 633412 w 6095524"/>
                  <a:gd name="connsiteY141" fmla="*/ 1246632 h 1424940"/>
                  <a:gd name="connsiteX142" fmla="*/ 603028 w 6095524"/>
                  <a:gd name="connsiteY142" fmla="*/ 1253681 h 1424940"/>
                  <a:gd name="connsiteX143" fmla="*/ 581120 w 6095524"/>
                  <a:gd name="connsiteY143" fmla="*/ 1254062 h 1424940"/>
                  <a:gd name="connsiteX144" fmla="*/ 554642 w 6095524"/>
                  <a:gd name="connsiteY144" fmla="*/ 1266539 h 1424940"/>
                  <a:gd name="connsiteX145" fmla="*/ 545973 w 6095524"/>
                  <a:gd name="connsiteY145" fmla="*/ 1271969 h 1424940"/>
                  <a:gd name="connsiteX146" fmla="*/ 535591 w 6095524"/>
                  <a:gd name="connsiteY146" fmla="*/ 1275207 h 1424940"/>
                  <a:gd name="connsiteX147" fmla="*/ 488538 w 6095524"/>
                  <a:gd name="connsiteY147" fmla="*/ 1285494 h 1424940"/>
                  <a:gd name="connsiteX148" fmla="*/ 480155 w 6095524"/>
                  <a:gd name="connsiteY148" fmla="*/ 1291304 h 1424940"/>
                  <a:gd name="connsiteX149" fmla="*/ 474535 w 6095524"/>
                  <a:gd name="connsiteY149" fmla="*/ 1294924 h 1424940"/>
                  <a:gd name="connsiteX150" fmla="*/ 428816 w 6095524"/>
                  <a:gd name="connsiteY150" fmla="*/ 1301020 h 1424940"/>
                  <a:gd name="connsiteX151" fmla="*/ 400241 w 6095524"/>
                  <a:gd name="connsiteY151" fmla="*/ 1318260 h 1424940"/>
                  <a:gd name="connsiteX152" fmla="*/ 392431 w 6095524"/>
                  <a:gd name="connsiteY152" fmla="*/ 1325594 h 1424940"/>
                  <a:gd name="connsiteX153" fmla="*/ 365093 w 6095524"/>
                  <a:gd name="connsiteY153" fmla="*/ 1336643 h 1424940"/>
                  <a:gd name="connsiteX154" fmla="*/ 273177 w 6095524"/>
                  <a:gd name="connsiteY154" fmla="*/ 1357884 h 1424940"/>
                  <a:gd name="connsiteX155" fmla="*/ 246888 w 6095524"/>
                  <a:gd name="connsiteY155" fmla="*/ 1350359 h 1424940"/>
                  <a:gd name="connsiteX156" fmla="*/ 196977 w 6095524"/>
                  <a:gd name="connsiteY156" fmla="*/ 1370552 h 1424940"/>
                  <a:gd name="connsiteX157" fmla="*/ 153352 w 6095524"/>
                  <a:gd name="connsiteY157" fmla="*/ 1381982 h 1424940"/>
                  <a:gd name="connsiteX158" fmla="*/ 137160 w 6095524"/>
                  <a:gd name="connsiteY158" fmla="*/ 1384745 h 1424940"/>
                  <a:gd name="connsiteX159" fmla="*/ 85917 w 6095524"/>
                  <a:gd name="connsiteY159" fmla="*/ 1389793 h 1424940"/>
                  <a:gd name="connsiteX160" fmla="*/ 59532 w 6095524"/>
                  <a:gd name="connsiteY160" fmla="*/ 1401223 h 1424940"/>
                  <a:gd name="connsiteX161" fmla="*/ 30325 w 6095524"/>
                  <a:gd name="connsiteY161" fmla="*/ 1409974 h 1424940"/>
                  <a:gd name="connsiteX162" fmla="*/ 0 w 6095524"/>
                  <a:gd name="connsiteY162" fmla="*/ 1412360 h 1424940"/>
                  <a:gd name="connsiteX163" fmla="*/ 0 w 6095524"/>
                  <a:gd name="connsiteY163" fmla="*/ 1058622 h 1424940"/>
                  <a:gd name="connsiteX164" fmla="*/ 17145 w 6095524"/>
                  <a:gd name="connsiteY164" fmla="*/ 1060228 h 1424940"/>
                  <a:gd name="connsiteX165" fmla="*/ 44672 w 6095524"/>
                  <a:gd name="connsiteY165" fmla="*/ 1066324 h 1424940"/>
                  <a:gd name="connsiteX166" fmla="*/ 84677 w 6095524"/>
                  <a:gd name="connsiteY166" fmla="*/ 1076230 h 1424940"/>
                  <a:gd name="connsiteX167" fmla="*/ 132017 w 6095524"/>
                  <a:gd name="connsiteY167" fmla="*/ 1064990 h 1424940"/>
                  <a:gd name="connsiteX168" fmla="*/ 136779 w 6095524"/>
                  <a:gd name="connsiteY168" fmla="*/ 1060323 h 1424940"/>
                  <a:gd name="connsiteX169" fmla="*/ 187547 w 6095524"/>
                  <a:gd name="connsiteY169" fmla="*/ 1049179 h 1424940"/>
                  <a:gd name="connsiteX170" fmla="*/ 270891 w 6095524"/>
                  <a:gd name="connsiteY170" fmla="*/ 1036415 h 1424940"/>
                  <a:gd name="connsiteX171" fmla="*/ 276320 w 6095524"/>
                  <a:gd name="connsiteY171" fmla="*/ 1035558 h 1424940"/>
                  <a:gd name="connsiteX172" fmla="*/ 323755 w 6095524"/>
                  <a:gd name="connsiteY172" fmla="*/ 1061561 h 1424940"/>
                  <a:gd name="connsiteX173" fmla="*/ 361855 w 6095524"/>
                  <a:gd name="connsiteY173" fmla="*/ 1057942 h 1424940"/>
                  <a:gd name="connsiteX174" fmla="*/ 379571 w 6095524"/>
                  <a:gd name="connsiteY174" fmla="*/ 1039939 h 1424940"/>
                  <a:gd name="connsiteX175" fmla="*/ 430530 w 6095524"/>
                  <a:gd name="connsiteY175" fmla="*/ 1025747 h 1424940"/>
                  <a:gd name="connsiteX176" fmla="*/ 493300 w 6095524"/>
                  <a:gd name="connsiteY176" fmla="*/ 1027176 h 1424940"/>
                  <a:gd name="connsiteX177" fmla="*/ 537782 w 6095524"/>
                  <a:gd name="connsiteY177" fmla="*/ 1025366 h 1424940"/>
                  <a:gd name="connsiteX178" fmla="*/ 562166 w 6095524"/>
                  <a:gd name="connsiteY178" fmla="*/ 1015746 h 1424940"/>
                  <a:gd name="connsiteX179" fmla="*/ 579596 w 6095524"/>
                  <a:gd name="connsiteY179" fmla="*/ 1016699 h 1424940"/>
                  <a:gd name="connsiteX180" fmla="*/ 612362 w 6095524"/>
                  <a:gd name="connsiteY180" fmla="*/ 1023557 h 1424940"/>
                  <a:gd name="connsiteX181" fmla="*/ 716090 w 6095524"/>
                  <a:gd name="connsiteY181" fmla="*/ 1031653 h 1424940"/>
                  <a:gd name="connsiteX182" fmla="*/ 758381 w 6095524"/>
                  <a:gd name="connsiteY182" fmla="*/ 1018985 h 1424940"/>
                  <a:gd name="connsiteX183" fmla="*/ 771049 w 6095524"/>
                  <a:gd name="connsiteY183" fmla="*/ 1018699 h 1424940"/>
                  <a:gd name="connsiteX184" fmla="*/ 799433 w 6095524"/>
                  <a:gd name="connsiteY184" fmla="*/ 1023652 h 1424940"/>
                  <a:gd name="connsiteX185" fmla="*/ 858012 w 6095524"/>
                  <a:gd name="connsiteY185" fmla="*/ 1020318 h 1424940"/>
                  <a:gd name="connsiteX186" fmla="*/ 879634 w 6095524"/>
                  <a:gd name="connsiteY186" fmla="*/ 1015270 h 1424940"/>
                  <a:gd name="connsiteX187" fmla="*/ 891635 w 6095524"/>
                  <a:gd name="connsiteY187" fmla="*/ 1012031 h 1424940"/>
                  <a:gd name="connsiteX188" fmla="*/ 953262 w 6095524"/>
                  <a:gd name="connsiteY188" fmla="*/ 1003078 h 1424940"/>
                  <a:gd name="connsiteX189" fmla="*/ 980694 w 6095524"/>
                  <a:gd name="connsiteY189" fmla="*/ 993458 h 1424940"/>
                  <a:gd name="connsiteX190" fmla="*/ 988124 w 6095524"/>
                  <a:gd name="connsiteY190" fmla="*/ 992029 h 1424940"/>
                  <a:gd name="connsiteX191" fmla="*/ 1028795 w 6095524"/>
                  <a:gd name="connsiteY191" fmla="*/ 996029 h 1424940"/>
                  <a:gd name="connsiteX192" fmla="*/ 1059275 w 6095524"/>
                  <a:gd name="connsiteY192" fmla="*/ 1011555 h 1424940"/>
                  <a:gd name="connsiteX193" fmla="*/ 1065181 w 6095524"/>
                  <a:gd name="connsiteY193" fmla="*/ 1016794 h 1424940"/>
                  <a:gd name="connsiteX194" fmla="*/ 1150144 w 6095524"/>
                  <a:gd name="connsiteY194" fmla="*/ 1014984 h 1424940"/>
                  <a:gd name="connsiteX195" fmla="*/ 1163193 w 6095524"/>
                  <a:gd name="connsiteY195" fmla="*/ 1012793 h 1424940"/>
                  <a:gd name="connsiteX196" fmla="*/ 1226249 w 6095524"/>
                  <a:gd name="connsiteY196" fmla="*/ 1021937 h 1424940"/>
                  <a:gd name="connsiteX197" fmla="*/ 1244632 w 6095524"/>
                  <a:gd name="connsiteY197" fmla="*/ 1023747 h 1424940"/>
                  <a:gd name="connsiteX198" fmla="*/ 1310545 w 6095524"/>
                  <a:gd name="connsiteY198" fmla="*/ 1031939 h 1424940"/>
                  <a:gd name="connsiteX199" fmla="*/ 1319879 w 6095524"/>
                  <a:gd name="connsiteY199" fmla="*/ 1024319 h 1424940"/>
                  <a:gd name="connsiteX200" fmla="*/ 1346740 w 6095524"/>
                  <a:gd name="connsiteY200" fmla="*/ 1005173 h 1424940"/>
                  <a:gd name="connsiteX201" fmla="*/ 1399699 w 6095524"/>
                  <a:gd name="connsiteY201" fmla="*/ 988219 h 1424940"/>
                  <a:gd name="connsiteX202" fmla="*/ 1414082 w 6095524"/>
                  <a:gd name="connsiteY202" fmla="*/ 989171 h 1424940"/>
                  <a:gd name="connsiteX203" fmla="*/ 1450467 w 6095524"/>
                  <a:gd name="connsiteY203" fmla="*/ 1017461 h 1424940"/>
                  <a:gd name="connsiteX204" fmla="*/ 1468184 w 6095524"/>
                  <a:gd name="connsiteY204" fmla="*/ 1028795 h 1424940"/>
                  <a:gd name="connsiteX205" fmla="*/ 1518476 w 6095524"/>
                  <a:gd name="connsiteY205" fmla="*/ 1049655 h 1424940"/>
                  <a:gd name="connsiteX206" fmla="*/ 1522667 w 6095524"/>
                  <a:gd name="connsiteY206" fmla="*/ 1053465 h 1424940"/>
                  <a:gd name="connsiteX207" fmla="*/ 1559814 w 6095524"/>
                  <a:gd name="connsiteY207" fmla="*/ 1098709 h 1424940"/>
                  <a:gd name="connsiteX208" fmla="*/ 1568196 w 6095524"/>
                  <a:gd name="connsiteY208" fmla="*/ 1106424 h 1424940"/>
                  <a:gd name="connsiteX209" fmla="*/ 1578293 w 6095524"/>
                  <a:gd name="connsiteY209" fmla="*/ 1118426 h 1424940"/>
                  <a:gd name="connsiteX210" fmla="*/ 1609820 w 6095524"/>
                  <a:gd name="connsiteY210" fmla="*/ 1141667 h 1424940"/>
                  <a:gd name="connsiteX211" fmla="*/ 1648873 w 6095524"/>
                  <a:gd name="connsiteY211" fmla="*/ 1149096 h 1424940"/>
                  <a:gd name="connsiteX212" fmla="*/ 1696022 w 6095524"/>
                  <a:gd name="connsiteY212" fmla="*/ 1160431 h 1424940"/>
                  <a:gd name="connsiteX213" fmla="*/ 1715739 w 6095524"/>
                  <a:gd name="connsiteY213" fmla="*/ 1168051 h 1424940"/>
                  <a:gd name="connsiteX214" fmla="*/ 1768602 w 6095524"/>
                  <a:gd name="connsiteY214" fmla="*/ 1182529 h 1424940"/>
                  <a:gd name="connsiteX215" fmla="*/ 1806321 w 6095524"/>
                  <a:gd name="connsiteY215" fmla="*/ 1194721 h 1424940"/>
                  <a:gd name="connsiteX216" fmla="*/ 1860709 w 6095524"/>
                  <a:gd name="connsiteY216" fmla="*/ 1201865 h 1424940"/>
                  <a:gd name="connsiteX217" fmla="*/ 1887093 w 6095524"/>
                  <a:gd name="connsiteY217" fmla="*/ 1202150 h 1424940"/>
                  <a:gd name="connsiteX218" fmla="*/ 1935575 w 6095524"/>
                  <a:gd name="connsiteY218" fmla="*/ 1238726 h 1424940"/>
                  <a:gd name="connsiteX219" fmla="*/ 1974247 w 6095524"/>
                  <a:gd name="connsiteY219" fmla="*/ 1262920 h 1424940"/>
                  <a:gd name="connsiteX220" fmla="*/ 2014919 w 6095524"/>
                  <a:gd name="connsiteY220" fmla="*/ 1251204 h 1424940"/>
                  <a:gd name="connsiteX221" fmla="*/ 2025968 w 6095524"/>
                  <a:gd name="connsiteY221" fmla="*/ 1240155 h 1424940"/>
                  <a:gd name="connsiteX222" fmla="*/ 2092643 w 6095524"/>
                  <a:gd name="connsiteY222" fmla="*/ 1229678 h 1424940"/>
                  <a:gd name="connsiteX223" fmla="*/ 2187893 w 6095524"/>
                  <a:gd name="connsiteY223" fmla="*/ 1229297 h 1424940"/>
                  <a:gd name="connsiteX224" fmla="*/ 2346294 w 6095524"/>
                  <a:gd name="connsiteY224" fmla="*/ 1205484 h 1424940"/>
                  <a:gd name="connsiteX225" fmla="*/ 2373916 w 6095524"/>
                  <a:gd name="connsiteY225" fmla="*/ 1194435 h 1424940"/>
                  <a:gd name="connsiteX226" fmla="*/ 2404967 w 6095524"/>
                  <a:gd name="connsiteY226" fmla="*/ 1191673 h 1424940"/>
                  <a:gd name="connsiteX227" fmla="*/ 2416874 w 6095524"/>
                  <a:gd name="connsiteY227" fmla="*/ 1198436 h 1424940"/>
                  <a:gd name="connsiteX228" fmla="*/ 2468975 w 6095524"/>
                  <a:gd name="connsiteY228" fmla="*/ 1208532 h 1424940"/>
                  <a:gd name="connsiteX229" fmla="*/ 2478882 w 6095524"/>
                  <a:gd name="connsiteY229" fmla="*/ 1208723 h 1424940"/>
                  <a:gd name="connsiteX230" fmla="*/ 2512791 w 6095524"/>
                  <a:gd name="connsiteY230" fmla="*/ 1204436 h 1424940"/>
                  <a:gd name="connsiteX231" fmla="*/ 2544223 w 6095524"/>
                  <a:gd name="connsiteY231" fmla="*/ 1201960 h 1424940"/>
                  <a:gd name="connsiteX232" fmla="*/ 2623471 w 6095524"/>
                  <a:gd name="connsiteY232" fmla="*/ 1210056 h 1424940"/>
                  <a:gd name="connsiteX233" fmla="*/ 2684241 w 6095524"/>
                  <a:gd name="connsiteY233" fmla="*/ 1208151 h 1424940"/>
                  <a:gd name="connsiteX234" fmla="*/ 2712244 w 6095524"/>
                  <a:gd name="connsiteY234" fmla="*/ 1210056 h 1424940"/>
                  <a:gd name="connsiteX235" fmla="*/ 2728055 w 6095524"/>
                  <a:gd name="connsiteY235" fmla="*/ 1212914 h 1424940"/>
                  <a:gd name="connsiteX236" fmla="*/ 2763869 w 6095524"/>
                  <a:gd name="connsiteY236" fmla="*/ 1232821 h 1424940"/>
                  <a:gd name="connsiteX237" fmla="*/ 2783491 w 6095524"/>
                  <a:gd name="connsiteY237" fmla="*/ 1237298 h 1424940"/>
                  <a:gd name="connsiteX238" fmla="*/ 2842546 w 6095524"/>
                  <a:gd name="connsiteY238" fmla="*/ 1236917 h 1424940"/>
                  <a:gd name="connsiteX239" fmla="*/ 2931128 w 6095524"/>
                  <a:gd name="connsiteY239" fmla="*/ 1206913 h 1424940"/>
                  <a:gd name="connsiteX240" fmla="*/ 2940368 w 6095524"/>
                  <a:gd name="connsiteY240" fmla="*/ 1202912 h 1424940"/>
                  <a:gd name="connsiteX241" fmla="*/ 2985421 w 6095524"/>
                  <a:gd name="connsiteY241" fmla="*/ 1197959 h 1424940"/>
                  <a:gd name="connsiteX242" fmla="*/ 3015996 w 6095524"/>
                  <a:gd name="connsiteY242" fmla="*/ 1204722 h 1424940"/>
                  <a:gd name="connsiteX243" fmla="*/ 3057621 w 6095524"/>
                  <a:gd name="connsiteY243" fmla="*/ 1218724 h 1424940"/>
                  <a:gd name="connsiteX244" fmla="*/ 3095054 w 6095524"/>
                  <a:gd name="connsiteY244" fmla="*/ 1230440 h 1424940"/>
                  <a:gd name="connsiteX245" fmla="*/ 3122295 w 6095524"/>
                  <a:gd name="connsiteY245" fmla="*/ 1243679 h 1424940"/>
                  <a:gd name="connsiteX246" fmla="*/ 3184589 w 6095524"/>
                  <a:gd name="connsiteY246" fmla="*/ 1253395 h 1424940"/>
                  <a:gd name="connsiteX247" fmla="*/ 3191066 w 6095524"/>
                  <a:gd name="connsiteY247" fmla="*/ 1255014 h 1424940"/>
                  <a:gd name="connsiteX248" fmla="*/ 3237929 w 6095524"/>
                  <a:gd name="connsiteY248" fmla="*/ 1243203 h 1424940"/>
                  <a:gd name="connsiteX249" fmla="*/ 3294221 w 6095524"/>
                  <a:gd name="connsiteY249" fmla="*/ 1231202 h 1424940"/>
                  <a:gd name="connsiteX250" fmla="*/ 3314319 w 6095524"/>
                  <a:gd name="connsiteY250" fmla="*/ 1235297 h 1424940"/>
                  <a:gd name="connsiteX251" fmla="*/ 3341846 w 6095524"/>
                  <a:gd name="connsiteY251" fmla="*/ 1241108 h 1424940"/>
                  <a:gd name="connsiteX252" fmla="*/ 3367373 w 6095524"/>
                  <a:gd name="connsiteY252" fmla="*/ 1238060 h 1424940"/>
                  <a:gd name="connsiteX253" fmla="*/ 3382899 w 6095524"/>
                  <a:gd name="connsiteY253" fmla="*/ 1237774 h 1424940"/>
                  <a:gd name="connsiteX254" fmla="*/ 3453765 w 6095524"/>
                  <a:gd name="connsiteY254" fmla="*/ 1273397 h 1424940"/>
                  <a:gd name="connsiteX255" fmla="*/ 3471767 w 6095524"/>
                  <a:gd name="connsiteY255" fmla="*/ 1276350 h 1424940"/>
                  <a:gd name="connsiteX256" fmla="*/ 3481959 w 6095524"/>
                  <a:gd name="connsiteY256" fmla="*/ 1280732 h 1424940"/>
                  <a:gd name="connsiteX257" fmla="*/ 3543396 w 6095524"/>
                  <a:gd name="connsiteY257" fmla="*/ 1324928 h 1424940"/>
                  <a:gd name="connsiteX258" fmla="*/ 3569494 w 6095524"/>
                  <a:gd name="connsiteY258" fmla="*/ 1333881 h 1424940"/>
                  <a:gd name="connsiteX259" fmla="*/ 3598164 w 6095524"/>
                  <a:gd name="connsiteY259" fmla="*/ 1332071 h 1424940"/>
                  <a:gd name="connsiteX260" fmla="*/ 3614738 w 6095524"/>
                  <a:gd name="connsiteY260" fmla="*/ 1328833 h 1424940"/>
                  <a:gd name="connsiteX261" fmla="*/ 3655886 w 6095524"/>
                  <a:gd name="connsiteY261" fmla="*/ 1300734 h 1424940"/>
                  <a:gd name="connsiteX262" fmla="*/ 3679317 w 6095524"/>
                  <a:gd name="connsiteY262" fmla="*/ 1301687 h 1424940"/>
                  <a:gd name="connsiteX263" fmla="*/ 3715893 w 6095524"/>
                  <a:gd name="connsiteY263" fmla="*/ 1321022 h 1424940"/>
                  <a:gd name="connsiteX264" fmla="*/ 3782282 w 6095524"/>
                  <a:gd name="connsiteY264" fmla="*/ 1329690 h 1424940"/>
                  <a:gd name="connsiteX265" fmla="*/ 3816001 w 6095524"/>
                  <a:gd name="connsiteY265" fmla="*/ 1302639 h 1424940"/>
                  <a:gd name="connsiteX266" fmla="*/ 3833431 w 6095524"/>
                  <a:gd name="connsiteY266" fmla="*/ 1276636 h 1424940"/>
                  <a:gd name="connsiteX267" fmla="*/ 3883819 w 6095524"/>
                  <a:gd name="connsiteY267" fmla="*/ 1246442 h 1424940"/>
                  <a:gd name="connsiteX268" fmla="*/ 3895821 w 6095524"/>
                  <a:gd name="connsiteY268" fmla="*/ 1257681 h 1424940"/>
                  <a:gd name="connsiteX269" fmla="*/ 3932778 w 6095524"/>
                  <a:gd name="connsiteY269" fmla="*/ 1262444 h 1424940"/>
                  <a:gd name="connsiteX270" fmla="*/ 3972782 w 6095524"/>
                  <a:gd name="connsiteY270" fmla="*/ 1262063 h 1424940"/>
                  <a:gd name="connsiteX271" fmla="*/ 4042505 w 6095524"/>
                  <a:gd name="connsiteY271" fmla="*/ 1267111 h 1424940"/>
                  <a:gd name="connsiteX272" fmla="*/ 4088892 w 6095524"/>
                  <a:gd name="connsiteY272" fmla="*/ 1238250 h 1424940"/>
                  <a:gd name="connsiteX273" fmla="*/ 4106609 w 6095524"/>
                  <a:gd name="connsiteY273" fmla="*/ 1226344 h 1424940"/>
                  <a:gd name="connsiteX274" fmla="*/ 4123182 w 6095524"/>
                  <a:gd name="connsiteY274" fmla="*/ 1218724 h 1424940"/>
                  <a:gd name="connsiteX275" fmla="*/ 4142328 w 6095524"/>
                  <a:gd name="connsiteY275" fmla="*/ 1214438 h 1424940"/>
                  <a:gd name="connsiteX276" fmla="*/ 4188524 w 6095524"/>
                  <a:gd name="connsiteY276" fmla="*/ 1198245 h 1424940"/>
                  <a:gd name="connsiteX277" fmla="*/ 4213860 w 6095524"/>
                  <a:gd name="connsiteY277" fmla="*/ 1182338 h 1424940"/>
                  <a:gd name="connsiteX278" fmla="*/ 4270820 w 6095524"/>
                  <a:gd name="connsiteY278" fmla="*/ 1167003 h 1424940"/>
                  <a:gd name="connsiteX279" fmla="*/ 4309587 w 6095524"/>
                  <a:gd name="connsiteY279" fmla="*/ 1153287 h 1424940"/>
                  <a:gd name="connsiteX280" fmla="*/ 4350449 w 6095524"/>
                  <a:gd name="connsiteY280" fmla="*/ 1129665 h 1424940"/>
                  <a:gd name="connsiteX281" fmla="*/ 4356164 w 6095524"/>
                  <a:gd name="connsiteY281" fmla="*/ 1126046 h 1424940"/>
                  <a:gd name="connsiteX282" fmla="*/ 4369880 w 6095524"/>
                  <a:gd name="connsiteY282" fmla="*/ 1110520 h 1424940"/>
                  <a:gd name="connsiteX283" fmla="*/ 4389787 w 6095524"/>
                  <a:gd name="connsiteY283" fmla="*/ 1057085 h 1424940"/>
                  <a:gd name="connsiteX284" fmla="*/ 4395502 w 6095524"/>
                  <a:gd name="connsiteY284" fmla="*/ 1046226 h 1424940"/>
                  <a:gd name="connsiteX285" fmla="*/ 4447413 w 6095524"/>
                  <a:gd name="connsiteY285" fmla="*/ 1009650 h 1424940"/>
                  <a:gd name="connsiteX286" fmla="*/ 4466654 w 6095524"/>
                  <a:gd name="connsiteY286" fmla="*/ 1013079 h 1424940"/>
                  <a:gd name="connsiteX287" fmla="*/ 4487894 w 6095524"/>
                  <a:gd name="connsiteY287" fmla="*/ 1025081 h 1424940"/>
                  <a:gd name="connsiteX288" fmla="*/ 4534472 w 6095524"/>
                  <a:gd name="connsiteY288" fmla="*/ 1028224 h 1424940"/>
                  <a:gd name="connsiteX289" fmla="*/ 4551903 w 6095524"/>
                  <a:gd name="connsiteY289" fmla="*/ 1022033 h 1424940"/>
                  <a:gd name="connsiteX290" fmla="*/ 4582382 w 6095524"/>
                  <a:gd name="connsiteY290" fmla="*/ 1005364 h 1424940"/>
                  <a:gd name="connsiteX291" fmla="*/ 4605909 w 6095524"/>
                  <a:gd name="connsiteY291" fmla="*/ 979551 h 1424940"/>
                  <a:gd name="connsiteX292" fmla="*/ 4640104 w 6095524"/>
                  <a:gd name="connsiteY292" fmla="*/ 936879 h 1424940"/>
                  <a:gd name="connsiteX293" fmla="*/ 4705731 w 6095524"/>
                  <a:gd name="connsiteY293" fmla="*/ 920591 h 1424940"/>
                  <a:gd name="connsiteX294" fmla="*/ 4730973 w 6095524"/>
                  <a:gd name="connsiteY294" fmla="*/ 915162 h 1424940"/>
                  <a:gd name="connsiteX295" fmla="*/ 4822794 w 6095524"/>
                  <a:gd name="connsiteY295" fmla="*/ 892397 h 1424940"/>
                  <a:gd name="connsiteX296" fmla="*/ 4830794 w 6095524"/>
                  <a:gd name="connsiteY296" fmla="*/ 891635 h 1424940"/>
                  <a:gd name="connsiteX297" fmla="*/ 4894421 w 6095524"/>
                  <a:gd name="connsiteY297" fmla="*/ 865442 h 1424940"/>
                  <a:gd name="connsiteX298" fmla="*/ 4909756 w 6095524"/>
                  <a:gd name="connsiteY298" fmla="*/ 858964 h 1424940"/>
                  <a:gd name="connsiteX299" fmla="*/ 4928521 w 6095524"/>
                  <a:gd name="connsiteY299" fmla="*/ 842391 h 1424940"/>
                  <a:gd name="connsiteX300" fmla="*/ 4945857 w 6095524"/>
                  <a:gd name="connsiteY300" fmla="*/ 795623 h 1424940"/>
                  <a:gd name="connsiteX301" fmla="*/ 4966145 w 6095524"/>
                  <a:gd name="connsiteY301" fmla="*/ 774287 h 1424940"/>
                  <a:gd name="connsiteX302" fmla="*/ 4980909 w 6095524"/>
                  <a:gd name="connsiteY302" fmla="*/ 761333 h 1424940"/>
                  <a:gd name="connsiteX303" fmla="*/ 4993862 w 6095524"/>
                  <a:gd name="connsiteY303" fmla="*/ 741712 h 1424940"/>
                  <a:gd name="connsiteX304" fmla="*/ 5006816 w 6095524"/>
                  <a:gd name="connsiteY304" fmla="*/ 694754 h 1424940"/>
                  <a:gd name="connsiteX305" fmla="*/ 5026724 w 6095524"/>
                  <a:gd name="connsiteY305" fmla="*/ 653129 h 1424940"/>
                  <a:gd name="connsiteX306" fmla="*/ 5062538 w 6095524"/>
                  <a:gd name="connsiteY306" fmla="*/ 630079 h 1424940"/>
                  <a:gd name="connsiteX307" fmla="*/ 5084731 w 6095524"/>
                  <a:gd name="connsiteY307" fmla="*/ 617982 h 1424940"/>
                  <a:gd name="connsiteX308" fmla="*/ 5172647 w 6095524"/>
                  <a:gd name="connsiteY308" fmla="*/ 630174 h 1424940"/>
                  <a:gd name="connsiteX309" fmla="*/ 5232654 w 6095524"/>
                  <a:gd name="connsiteY309" fmla="*/ 642080 h 1424940"/>
                  <a:gd name="connsiteX310" fmla="*/ 5252371 w 6095524"/>
                  <a:gd name="connsiteY310" fmla="*/ 637508 h 1424940"/>
                  <a:gd name="connsiteX311" fmla="*/ 5308092 w 6095524"/>
                  <a:gd name="connsiteY311" fmla="*/ 598646 h 1424940"/>
                  <a:gd name="connsiteX312" fmla="*/ 5363147 w 6095524"/>
                  <a:gd name="connsiteY312" fmla="*/ 581311 h 1424940"/>
                  <a:gd name="connsiteX313" fmla="*/ 5404580 w 6095524"/>
                  <a:gd name="connsiteY313" fmla="*/ 576358 h 1424940"/>
                  <a:gd name="connsiteX314" fmla="*/ 5440203 w 6095524"/>
                  <a:gd name="connsiteY314" fmla="*/ 572548 h 1424940"/>
                  <a:gd name="connsiteX315" fmla="*/ 5482971 w 6095524"/>
                  <a:gd name="connsiteY315" fmla="*/ 561880 h 1424940"/>
                  <a:gd name="connsiteX316" fmla="*/ 5507165 w 6095524"/>
                  <a:gd name="connsiteY316" fmla="*/ 550259 h 1424940"/>
                  <a:gd name="connsiteX317" fmla="*/ 5545645 w 6095524"/>
                  <a:gd name="connsiteY317" fmla="*/ 533591 h 1424940"/>
                  <a:gd name="connsiteX318" fmla="*/ 5585079 w 6095524"/>
                  <a:gd name="connsiteY318" fmla="*/ 511969 h 1424940"/>
                  <a:gd name="connsiteX319" fmla="*/ 5615368 w 6095524"/>
                  <a:gd name="connsiteY319" fmla="*/ 481679 h 1424940"/>
                  <a:gd name="connsiteX320" fmla="*/ 5631656 w 6095524"/>
                  <a:gd name="connsiteY320" fmla="*/ 456152 h 1424940"/>
                  <a:gd name="connsiteX321" fmla="*/ 5679377 w 6095524"/>
                  <a:gd name="connsiteY321" fmla="*/ 419576 h 1424940"/>
                  <a:gd name="connsiteX322" fmla="*/ 5722525 w 6095524"/>
                  <a:gd name="connsiteY322" fmla="*/ 350615 h 1424940"/>
                  <a:gd name="connsiteX323" fmla="*/ 5749576 w 6095524"/>
                  <a:gd name="connsiteY323" fmla="*/ 321945 h 1424940"/>
                  <a:gd name="connsiteX324" fmla="*/ 5764911 w 6095524"/>
                  <a:gd name="connsiteY324" fmla="*/ 313849 h 1424940"/>
                  <a:gd name="connsiteX325" fmla="*/ 5791009 w 6095524"/>
                  <a:gd name="connsiteY325" fmla="*/ 293942 h 1424940"/>
                  <a:gd name="connsiteX326" fmla="*/ 5806440 w 6095524"/>
                  <a:gd name="connsiteY326" fmla="*/ 279178 h 1424940"/>
                  <a:gd name="connsiteX327" fmla="*/ 5848636 w 6095524"/>
                  <a:gd name="connsiteY327" fmla="*/ 224885 h 1424940"/>
                  <a:gd name="connsiteX328" fmla="*/ 5861590 w 6095524"/>
                  <a:gd name="connsiteY328" fmla="*/ 208788 h 1424940"/>
                  <a:gd name="connsiteX329" fmla="*/ 5888355 w 6095524"/>
                  <a:gd name="connsiteY329" fmla="*/ 181166 h 1424940"/>
                  <a:gd name="connsiteX330" fmla="*/ 5900071 w 6095524"/>
                  <a:gd name="connsiteY330" fmla="*/ 172784 h 1424940"/>
                  <a:gd name="connsiteX331" fmla="*/ 5920740 w 6095524"/>
                  <a:gd name="connsiteY331" fmla="*/ 150305 h 1424940"/>
                  <a:gd name="connsiteX332" fmla="*/ 5969985 w 6095524"/>
                  <a:gd name="connsiteY332" fmla="*/ 91345 h 1424940"/>
                  <a:gd name="connsiteX333" fmla="*/ 5991130 w 6095524"/>
                  <a:gd name="connsiteY333" fmla="*/ 58293 h 1424940"/>
                  <a:gd name="connsiteX334" fmla="*/ 6033325 w 6095524"/>
                  <a:gd name="connsiteY334" fmla="*/ 33909 h 1424940"/>
                  <a:gd name="connsiteX335" fmla="*/ 6054376 w 6095524"/>
                  <a:gd name="connsiteY335" fmla="*/ 20955 h 1424940"/>
                  <a:gd name="connsiteX336" fmla="*/ 6095524 w 6095524"/>
                  <a:gd name="connsiteY336" fmla="*/ 0 h 1424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</a:cxnLst>
                <a:rect l="l" t="t" r="r" b="b"/>
                <a:pathLst>
                  <a:path w="6095524" h="1424940">
                    <a:moveTo>
                      <a:pt x="6095524" y="0"/>
                    </a:moveTo>
                    <a:cubicBezTo>
                      <a:pt x="6095524" y="7811"/>
                      <a:pt x="6095524" y="12573"/>
                      <a:pt x="6095524" y="17431"/>
                    </a:cubicBezTo>
                    <a:lnTo>
                      <a:pt x="6095524" y="216290"/>
                    </a:lnTo>
                    <a:lnTo>
                      <a:pt x="6079998" y="230600"/>
                    </a:lnTo>
                    <a:cubicBezTo>
                      <a:pt x="6058567" y="241363"/>
                      <a:pt x="6035706" y="251079"/>
                      <a:pt x="6012751" y="260699"/>
                    </a:cubicBezTo>
                    <a:cubicBezTo>
                      <a:pt x="6006084" y="263462"/>
                      <a:pt x="5998749" y="264986"/>
                      <a:pt x="5992749" y="268700"/>
                    </a:cubicBezTo>
                    <a:cubicBezTo>
                      <a:pt x="5965126" y="285655"/>
                      <a:pt x="5938361" y="303943"/>
                      <a:pt x="5910358" y="320231"/>
                    </a:cubicBezTo>
                    <a:cubicBezTo>
                      <a:pt x="5881497" y="337090"/>
                      <a:pt x="5855684" y="356997"/>
                      <a:pt x="5835777" y="383953"/>
                    </a:cubicBezTo>
                    <a:cubicBezTo>
                      <a:pt x="5817298" y="409004"/>
                      <a:pt x="5799391" y="434435"/>
                      <a:pt x="5781008" y="459581"/>
                    </a:cubicBezTo>
                    <a:cubicBezTo>
                      <a:pt x="5776341" y="465963"/>
                      <a:pt x="5772054" y="473488"/>
                      <a:pt x="5765673" y="477584"/>
                    </a:cubicBezTo>
                    <a:cubicBezTo>
                      <a:pt x="5752433" y="486156"/>
                      <a:pt x="5737955" y="493109"/>
                      <a:pt x="5723763" y="500158"/>
                    </a:cubicBezTo>
                    <a:cubicBezTo>
                      <a:pt x="5711571" y="506159"/>
                      <a:pt x="5698617" y="510635"/>
                      <a:pt x="5686711" y="517112"/>
                    </a:cubicBezTo>
                    <a:cubicBezTo>
                      <a:pt x="5677186" y="522256"/>
                      <a:pt x="5668708" y="529400"/>
                      <a:pt x="5659850" y="535877"/>
                    </a:cubicBezTo>
                    <a:cubicBezTo>
                      <a:pt x="5652135" y="541496"/>
                      <a:pt x="5643658" y="546354"/>
                      <a:pt x="5637181" y="553117"/>
                    </a:cubicBezTo>
                    <a:cubicBezTo>
                      <a:pt x="5621369" y="569500"/>
                      <a:pt x="5605462" y="585597"/>
                      <a:pt x="5585841" y="597694"/>
                    </a:cubicBezTo>
                    <a:cubicBezTo>
                      <a:pt x="5566505" y="609695"/>
                      <a:pt x="5548217" y="623126"/>
                      <a:pt x="5528977" y="635318"/>
                    </a:cubicBezTo>
                    <a:cubicBezTo>
                      <a:pt x="5510117" y="647224"/>
                      <a:pt x="5493067" y="660273"/>
                      <a:pt x="5483256" y="681419"/>
                    </a:cubicBezTo>
                    <a:cubicBezTo>
                      <a:pt x="5478875" y="690753"/>
                      <a:pt x="5472684" y="700945"/>
                      <a:pt x="5464397" y="706374"/>
                    </a:cubicBezTo>
                    <a:cubicBezTo>
                      <a:pt x="5452586" y="714089"/>
                      <a:pt x="5437632" y="716852"/>
                      <a:pt x="5424773" y="723424"/>
                    </a:cubicBezTo>
                    <a:cubicBezTo>
                      <a:pt x="5409628" y="731139"/>
                      <a:pt x="5392103" y="737807"/>
                      <a:pt x="5381815" y="750094"/>
                    </a:cubicBezTo>
                    <a:cubicBezTo>
                      <a:pt x="5372671" y="761048"/>
                      <a:pt x="5363432" y="769620"/>
                      <a:pt x="5351335" y="776573"/>
                    </a:cubicBezTo>
                    <a:cubicBezTo>
                      <a:pt x="5342858" y="781431"/>
                      <a:pt x="5336572" y="790289"/>
                      <a:pt x="5327809" y="794290"/>
                    </a:cubicBezTo>
                    <a:cubicBezTo>
                      <a:pt x="5316284" y="799624"/>
                      <a:pt x="5304663" y="803815"/>
                      <a:pt x="5294566" y="812102"/>
                    </a:cubicBezTo>
                    <a:cubicBezTo>
                      <a:pt x="5284089" y="820674"/>
                      <a:pt x="5272183" y="827437"/>
                      <a:pt x="5261229" y="835438"/>
                    </a:cubicBezTo>
                    <a:cubicBezTo>
                      <a:pt x="5255419" y="839724"/>
                      <a:pt x="5250656" y="845344"/>
                      <a:pt x="5245037" y="849821"/>
                    </a:cubicBezTo>
                    <a:cubicBezTo>
                      <a:pt x="5234750" y="858012"/>
                      <a:pt x="5224272" y="866013"/>
                      <a:pt x="5213699" y="873728"/>
                    </a:cubicBezTo>
                    <a:cubicBezTo>
                      <a:pt x="5203127" y="881444"/>
                      <a:pt x="5193030" y="890397"/>
                      <a:pt x="5181409" y="896017"/>
                    </a:cubicBezTo>
                    <a:cubicBezTo>
                      <a:pt x="5161598" y="905542"/>
                      <a:pt x="5139976" y="911257"/>
                      <a:pt x="5120735" y="921544"/>
                    </a:cubicBezTo>
                    <a:cubicBezTo>
                      <a:pt x="5101209" y="932021"/>
                      <a:pt x="5082826" y="945166"/>
                      <a:pt x="5065490" y="959072"/>
                    </a:cubicBezTo>
                    <a:cubicBezTo>
                      <a:pt x="5051774" y="970026"/>
                      <a:pt x="5038916" y="980885"/>
                      <a:pt x="5021675" y="986504"/>
                    </a:cubicBezTo>
                    <a:cubicBezTo>
                      <a:pt x="5012055" y="989648"/>
                      <a:pt x="5001959" y="996506"/>
                      <a:pt x="4996148" y="1004507"/>
                    </a:cubicBezTo>
                    <a:cubicBezTo>
                      <a:pt x="4983575" y="1021937"/>
                      <a:pt x="4967478" y="1034225"/>
                      <a:pt x="4949285" y="1044702"/>
                    </a:cubicBezTo>
                    <a:cubicBezTo>
                      <a:pt x="4924996" y="1058799"/>
                      <a:pt x="4900993" y="1073182"/>
                      <a:pt x="4876609" y="1086993"/>
                    </a:cubicBezTo>
                    <a:cubicBezTo>
                      <a:pt x="4862227" y="1095185"/>
                      <a:pt x="4847940" y="1103852"/>
                      <a:pt x="4832699" y="1109853"/>
                    </a:cubicBezTo>
                    <a:cubicBezTo>
                      <a:pt x="4801553" y="1122236"/>
                      <a:pt x="4769644" y="1132808"/>
                      <a:pt x="4738211" y="1144334"/>
                    </a:cubicBezTo>
                    <a:cubicBezTo>
                      <a:pt x="4727924" y="1148048"/>
                      <a:pt x="4718209" y="1153382"/>
                      <a:pt x="4707731" y="1156621"/>
                    </a:cubicBezTo>
                    <a:cubicBezTo>
                      <a:pt x="4696396" y="1160145"/>
                      <a:pt x="4684205" y="1161193"/>
                      <a:pt x="4672870" y="1164717"/>
                    </a:cubicBezTo>
                    <a:cubicBezTo>
                      <a:pt x="4654010" y="1170527"/>
                      <a:pt x="4635722" y="1177957"/>
                      <a:pt x="4616863" y="1183862"/>
                    </a:cubicBezTo>
                    <a:cubicBezTo>
                      <a:pt x="4580477" y="1195197"/>
                      <a:pt x="4543996" y="1206056"/>
                      <a:pt x="4507516" y="1216819"/>
                    </a:cubicBezTo>
                    <a:cubicBezTo>
                      <a:pt x="4499706" y="1219105"/>
                      <a:pt x="4491228" y="1219391"/>
                      <a:pt x="4483513" y="1221867"/>
                    </a:cubicBezTo>
                    <a:cubicBezTo>
                      <a:pt x="4463034" y="1228535"/>
                      <a:pt x="4442650" y="1235773"/>
                      <a:pt x="4422362" y="1243108"/>
                    </a:cubicBezTo>
                    <a:cubicBezTo>
                      <a:pt x="4410075" y="1247585"/>
                      <a:pt x="4398073" y="1253109"/>
                      <a:pt x="4385691" y="1257395"/>
                    </a:cubicBezTo>
                    <a:cubicBezTo>
                      <a:pt x="4375785" y="1260824"/>
                      <a:pt x="4365593" y="1263491"/>
                      <a:pt x="4355306" y="1265587"/>
                    </a:cubicBezTo>
                    <a:cubicBezTo>
                      <a:pt x="4346448" y="1267397"/>
                      <a:pt x="4337209" y="1267206"/>
                      <a:pt x="4328446" y="1269397"/>
                    </a:cubicBezTo>
                    <a:cubicBezTo>
                      <a:pt x="4304728" y="1275302"/>
                      <a:pt x="4281297" y="1281970"/>
                      <a:pt x="4257770" y="1288256"/>
                    </a:cubicBezTo>
                    <a:cubicBezTo>
                      <a:pt x="4248341" y="1290733"/>
                      <a:pt x="4238720" y="1292543"/>
                      <a:pt x="4229576" y="1295686"/>
                    </a:cubicBezTo>
                    <a:cubicBezTo>
                      <a:pt x="4205097" y="1303973"/>
                      <a:pt x="4180999" y="1313402"/>
                      <a:pt x="4156424" y="1321213"/>
                    </a:cubicBezTo>
                    <a:cubicBezTo>
                      <a:pt x="4136041" y="1327690"/>
                      <a:pt x="4115086" y="1332357"/>
                      <a:pt x="4094416" y="1338072"/>
                    </a:cubicBezTo>
                    <a:cubicBezTo>
                      <a:pt x="4085653" y="1340549"/>
                      <a:pt x="4077271" y="1344073"/>
                      <a:pt x="4068509" y="1346168"/>
                    </a:cubicBezTo>
                    <a:cubicBezTo>
                      <a:pt x="4048887" y="1350931"/>
                      <a:pt x="4028980" y="1354931"/>
                      <a:pt x="4009263" y="1359694"/>
                    </a:cubicBezTo>
                    <a:cubicBezTo>
                      <a:pt x="3998023" y="1362456"/>
                      <a:pt x="3987165" y="1367409"/>
                      <a:pt x="3975735" y="1369219"/>
                    </a:cubicBezTo>
                    <a:cubicBezTo>
                      <a:pt x="3948589" y="1373505"/>
                      <a:pt x="3921252" y="1376553"/>
                      <a:pt x="3893915" y="1379982"/>
                    </a:cubicBezTo>
                    <a:cubicBezTo>
                      <a:pt x="3865722" y="1383506"/>
                      <a:pt x="3837623" y="1387221"/>
                      <a:pt x="3809428" y="1390364"/>
                    </a:cubicBezTo>
                    <a:cubicBezTo>
                      <a:pt x="3793998" y="1391984"/>
                      <a:pt x="3778472" y="1392269"/>
                      <a:pt x="3763042" y="1393793"/>
                    </a:cubicBezTo>
                    <a:cubicBezTo>
                      <a:pt x="3749516" y="1395127"/>
                      <a:pt x="3736086" y="1397603"/>
                      <a:pt x="3722561" y="1399223"/>
                    </a:cubicBezTo>
                    <a:cubicBezTo>
                      <a:pt x="3710845" y="1400556"/>
                      <a:pt x="3699034" y="1401318"/>
                      <a:pt x="3687318" y="1402652"/>
                    </a:cubicBezTo>
                    <a:cubicBezTo>
                      <a:pt x="3668554" y="1404842"/>
                      <a:pt x="3649885" y="1407319"/>
                      <a:pt x="3631216" y="1409605"/>
                    </a:cubicBezTo>
                    <a:cubicBezTo>
                      <a:pt x="3623406" y="1410462"/>
                      <a:pt x="3615214" y="1412843"/>
                      <a:pt x="3607880" y="1411415"/>
                    </a:cubicBezTo>
                    <a:cubicBezTo>
                      <a:pt x="3589401" y="1407795"/>
                      <a:pt x="3571208" y="1408843"/>
                      <a:pt x="3552825" y="1411319"/>
                    </a:cubicBezTo>
                    <a:cubicBezTo>
                      <a:pt x="3546539" y="1412177"/>
                      <a:pt x="3539776" y="1411986"/>
                      <a:pt x="3533680" y="1410367"/>
                    </a:cubicBezTo>
                    <a:cubicBezTo>
                      <a:pt x="3521202" y="1407128"/>
                      <a:pt x="3509106" y="1402556"/>
                      <a:pt x="3496818" y="1398556"/>
                    </a:cubicBezTo>
                    <a:cubicBezTo>
                      <a:pt x="3495484" y="1398080"/>
                      <a:pt x="3493865" y="1397984"/>
                      <a:pt x="3492437" y="1397699"/>
                    </a:cubicBezTo>
                    <a:cubicBezTo>
                      <a:pt x="3484340" y="1396079"/>
                      <a:pt x="3476340" y="1394460"/>
                      <a:pt x="3468243" y="1393031"/>
                    </a:cubicBezTo>
                    <a:cubicBezTo>
                      <a:pt x="3463862" y="1392269"/>
                      <a:pt x="3459385" y="1392174"/>
                      <a:pt x="3455003" y="1391507"/>
                    </a:cubicBezTo>
                    <a:cubicBezTo>
                      <a:pt x="3438049" y="1388840"/>
                      <a:pt x="3419380" y="1393317"/>
                      <a:pt x="3404711" y="1381792"/>
                    </a:cubicBezTo>
                    <a:cubicBezTo>
                      <a:pt x="3395186" y="1374362"/>
                      <a:pt x="3385947" y="1376077"/>
                      <a:pt x="3375756" y="1377220"/>
                    </a:cubicBezTo>
                    <a:cubicBezTo>
                      <a:pt x="3368040" y="1378077"/>
                      <a:pt x="3360134" y="1377791"/>
                      <a:pt x="3352324" y="1377887"/>
                    </a:cubicBezTo>
                    <a:cubicBezTo>
                      <a:pt x="3338608" y="1378172"/>
                      <a:pt x="3324892" y="1378268"/>
                      <a:pt x="3311176" y="1378744"/>
                    </a:cubicBezTo>
                    <a:cubicBezTo>
                      <a:pt x="3306794" y="1378934"/>
                      <a:pt x="3302318" y="1381316"/>
                      <a:pt x="3298031" y="1380935"/>
                    </a:cubicBezTo>
                    <a:cubicBezTo>
                      <a:pt x="3278219" y="1379125"/>
                      <a:pt x="3258407" y="1376267"/>
                      <a:pt x="3238595" y="1374648"/>
                    </a:cubicBezTo>
                    <a:cubicBezTo>
                      <a:pt x="3227356" y="1373696"/>
                      <a:pt x="3215830" y="1375505"/>
                      <a:pt x="3204686" y="1374172"/>
                    </a:cubicBezTo>
                    <a:cubicBezTo>
                      <a:pt x="3191828" y="1372648"/>
                      <a:pt x="3179255" y="1368743"/>
                      <a:pt x="3166491" y="1366361"/>
                    </a:cubicBezTo>
                    <a:cubicBezTo>
                      <a:pt x="3162967" y="1365695"/>
                      <a:pt x="3159062" y="1366552"/>
                      <a:pt x="3155347" y="1366742"/>
                    </a:cubicBezTo>
                    <a:cubicBezTo>
                      <a:pt x="3151156" y="1366933"/>
                      <a:pt x="3147060" y="1367314"/>
                      <a:pt x="3142869" y="1367409"/>
                    </a:cubicBezTo>
                    <a:cubicBezTo>
                      <a:pt x="3130105" y="1367600"/>
                      <a:pt x="3117342" y="1367314"/>
                      <a:pt x="3104578" y="1367981"/>
                    </a:cubicBezTo>
                    <a:cubicBezTo>
                      <a:pt x="3096768" y="1368362"/>
                      <a:pt x="3088577" y="1372267"/>
                      <a:pt x="3081337" y="1370838"/>
                    </a:cubicBezTo>
                    <a:cubicBezTo>
                      <a:pt x="3066574" y="1368076"/>
                      <a:pt x="3051810" y="1374267"/>
                      <a:pt x="3037047" y="1369124"/>
                    </a:cubicBezTo>
                    <a:cubicBezTo>
                      <a:pt x="3032474" y="1367600"/>
                      <a:pt x="3026188" y="1371410"/>
                      <a:pt x="3020663" y="1371600"/>
                    </a:cubicBezTo>
                    <a:cubicBezTo>
                      <a:pt x="3006852" y="1372076"/>
                      <a:pt x="2993041" y="1371981"/>
                      <a:pt x="2979230" y="1371886"/>
                    </a:cubicBezTo>
                    <a:cubicBezTo>
                      <a:pt x="2966847" y="1371791"/>
                      <a:pt x="2953988" y="1373124"/>
                      <a:pt x="2942082" y="1370457"/>
                    </a:cubicBezTo>
                    <a:cubicBezTo>
                      <a:pt x="2929604" y="1367600"/>
                      <a:pt x="2918365" y="1367981"/>
                      <a:pt x="2906268" y="1371219"/>
                    </a:cubicBezTo>
                    <a:cubicBezTo>
                      <a:pt x="2897981" y="1373410"/>
                      <a:pt x="2889218" y="1373696"/>
                      <a:pt x="2880646" y="1374362"/>
                    </a:cubicBezTo>
                    <a:cubicBezTo>
                      <a:pt x="2871407" y="1375124"/>
                      <a:pt x="2861215" y="1373124"/>
                      <a:pt x="2852833" y="1376267"/>
                    </a:cubicBezTo>
                    <a:cubicBezTo>
                      <a:pt x="2827877" y="1385602"/>
                      <a:pt x="2802255" y="1387602"/>
                      <a:pt x="2776157" y="1387602"/>
                    </a:cubicBezTo>
                    <a:cubicBezTo>
                      <a:pt x="2771394" y="1387602"/>
                      <a:pt x="2766536" y="1386269"/>
                      <a:pt x="2761965" y="1384840"/>
                    </a:cubicBezTo>
                    <a:cubicBezTo>
                      <a:pt x="2735294" y="1376267"/>
                      <a:pt x="2708529" y="1377029"/>
                      <a:pt x="2681383" y="1382268"/>
                    </a:cubicBezTo>
                    <a:cubicBezTo>
                      <a:pt x="2675763" y="1383411"/>
                      <a:pt x="2669477" y="1383602"/>
                      <a:pt x="2663857" y="1382459"/>
                    </a:cubicBezTo>
                    <a:cubicBezTo>
                      <a:pt x="2648045" y="1379125"/>
                      <a:pt x="2632710" y="1373600"/>
                      <a:pt x="2616803" y="1371219"/>
                    </a:cubicBezTo>
                    <a:cubicBezTo>
                      <a:pt x="2590515" y="1367314"/>
                      <a:pt x="2567750" y="1380458"/>
                      <a:pt x="2544223" y="1389031"/>
                    </a:cubicBezTo>
                    <a:cubicBezTo>
                      <a:pt x="2521839" y="1397127"/>
                      <a:pt x="2502789" y="1415415"/>
                      <a:pt x="2476309" y="1411319"/>
                    </a:cubicBezTo>
                    <a:cubicBezTo>
                      <a:pt x="2473643" y="1410938"/>
                      <a:pt x="2470690" y="1413510"/>
                      <a:pt x="2467737" y="1414177"/>
                    </a:cubicBezTo>
                    <a:cubicBezTo>
                      <a:pt x="2459641" y="1415987"/>
                      <a:pt x="2451545" y="1418177"/>
                      <a:pt x="2443353" y="1419035"/>
                    </a:cubicBezTo>
                    <a:cubicBezTo>
                      <a:pt x="2433352" y="1420178"/>
                      <a:pt x="2423160" y="1419797"/>
                      <a:pt x="2413159" y="1420749"/>
                    </a:cubicBezTo>
                    <a:cubicBezTo>
                      <a:pt x="2400300" y="1421892"/>
                      <a:pt x="2387632" y="1424940"/>
                      <a:pt x="2374868" y="1424940"/>
                    </a:cubicBezTo>
                    <a:cubicBezTo>
                      <a:pt x="2364581" y="1424940"/>
                      <a:pt x="2354389" y="1421416"/>
                      <a:pt x="2344198" y="1419701"/>
                    </a:cubicBezTo>
                    <a:cubicBezTo>
                      <a:pt x="2329815" y="1417320"/>
                      <a:pt x="2314003" y="1417987"/>
                      <a:pt x="2301335" y="1411891"/>
                    </a:cubicBezTo>
                    <a:cubicBezTo>
                      <a:pt x="2287810" y="1405414"/>
                      <a:pt x="2274951" y="1402461"/>
                      <a:pt x="2260949" y="1404461"/>
                    </a:cubicBezTo>
                    <a:cubicBezTo>
                      <a:pt x="2256282" y="1405128"/>
                      <a:pt x="2250281" y="1409129"/>
                      <a:pt x="2248186" y="1413224"/>
                    </a:cubicBezTo>
                    <a:cubicBezTo>
                      <a:pt x="2243518" y="1422368"/>
                      <a:pt x="2237137" y="1423988"/>
                      <a:pt x="2228469" y="1420844"/>
                    </a:cubicBezTo>
                    <a:cubicBezTo>
                      <a:pt x="2220944" y="1418177"/>
                      <a:pt x="2211705" y="1416844"/>
                      <a:pt x="2206562" y="1411700"/>
                    </a:cubicBezTo>
                    <a:cubicBezTo>
                      <a:pt x="2191988" y="1397127"/>
                      <a:pt x="2173414" y="1396651"/>
                      <a:pt x="2155317" y="1392746"/>
                    </a:cubicBezTo>
                    <a:cubicBezTo>
                      <a:pt x="2144269" y="1390364"/>
                      <a:pt x="2133981" y="1390269"/>
                      <a:pt x="2122932" y="1391888"/>
                    </a:cubicBezTo>
                    <a:cubicBezTo>
                      <a:pt x="2098930" y="1395508"/>
                      <a:pt x="2075593" y="1390364"/>
                      <a:pt x="2052542" y="1383792"/>
                    </a:cubicBezTo>
                    <a:cubicBezTo>
                      <a:pt x="2037302" y="1379411"/>
                      <a:pt x="2021681" y="1376744"/>
                      <a:pt x="2006537" y="1372267"/>
                    </a:cubicBezTo>
                    <a:cubicBezTo>
                      <a:pt x="1995202" y="1368838"/>
                      <a:pt x="1983868" y="1364742"/>
                      <a:pt x="1973486" y="1359218"/>
                    </a:cubicBezTo>
                    <a:cubicBezTo>
                      <a:pt x="1958435" y="1351121"/>
                      <a:pt x="1945292" y="1338929"/>
                      <a:pt x="1926146" y="1342168"/>
                    </a:cubicBezTo>
                    <a:cubicBezTo>
                      <a:pt x="1909286" y="1345025"/>
                      <a:pt x="1894047" y="1339025"/>
                      <a:pt x="1878616" y="1333310"/>
                    </a:cubicBezTo>
                    <a:cubicBezTo>
                      <a:pt x="1867281" y="1329119"/>
                      <a:pt x="1855948" y="1324832"/>
                      <a:pt x="1844231" y="1322165"/>
                    </a:cubicBezTo>
                    <a:cubicBezTo>
                      <a:pt x="1830324" y="1319022"/>
                      <a:pt x="1814608" y="1320356"/>
                      <a:pt x="1802225" y="1314545"/>
                    </a:cubicBezTo>
                    <a:cubicBezTo>
                      <a:pt x="1789271" y="1308449"/>
                      <a:pt x="1778509" y="1312545"/>
                      <a:pt x="1766983" y="1314260"/>
                    </a:cubicBezTo>
                    <a:cubicBezTo>
                      <a:pt x="1748600" y="1316927"/>
                      <a:pt x="1730311" y="1321880"/>
                      <a:pt x="1711738" y="1315593"/>
                    </a:cubicBezTo>
                    <a:cubicBezTo>
                      <a:pt x="1689164" y="1307973"/>
                      <a:pt x="1666780" y="1299782"/>
                      <a:pt x="1644111" y="1292543"/>
                    </a:cubicBezTo>
                    <a:cubicBezTo>
                      <a:pt x="1635347" y="1289780"/>
                      <a:pt x="1625919" y="1288637"/>
                      <a:pt x="1616774" y="1287399"/>
                    </a:cubicBezTo>
                    <a:cubicBezTo>
                      <a:pt x="1608107" y="1286351"/>
                      <a:pt x="1597725" y="1289018"/>
                      <a:pt x="1591056" y="1285018"/>
                    </a:cubicBezTo>
                    <a:cubicBezTo>
                      <a:pt x="1573911" y="1274731"/>
                      <a:pt x="1556291" y="1269683"/>
                      <a:pt x="1536478" y="1269683"/>
                    </a:cubicBezTo>
                    <a:cubicBezTo>
                      <a:pt x="1529048" y="1269683"/>
                      <a:pt x="1521809" y="1265396"/>
                      <a:pt x="1514285" y="1264634"/>
                    </a:cubicBezTo>
                    <a:cubicBezTo>
                      <a:pt x="1503997" y="1263682"/>
                      <a:pt x="1492186" y="1261110"/>
                      <a:pt x="1483233" y="1264730"/>
                    </a:cubicBezTo>
                    <a:cubicBezTo>
                      <a:pt x="1462183" y="1273302"/>
                      <a:pt x="1445134" y="1266158"/>
                      <a:pt x="1426750" y="1257681"/>
                    </a:cubicBezTo>
                    <a:cubicBezTo>
                      <a:pt x="1408652" y="1249299"/>
                      <a:pt x="1389602" y="1242632"/>
                      <a:pt x="1370362" y="1237107"/>
                    </a:cubicBezTo>
                    <a:cubicBezTo>
                      <a:pt x="1363123" y="1235107"/>
                      <a:pt x="1354456" y="1238441"/>
                      <a:pt x="1346454" y="1239107"/>
                    </a:cubicBezTo>
                    <a:cubicBezTo>
                      <a:pt x="1343596" y="1239298"/>
                      <a:pt x="1340453" y="1239584"/>
                      <a:pt x="1337882" y="1238631"/>
                    </a:cubicBezTo>
                    <a:cubicBezTo>
                      <a:pt x="1313022" y="1229487"/>
                      <a:pt x="1287780" y="1222534"/>
                      <a:pt x="1260825" y="1227296"/>
                    </a:cubicBezTo>
                    <a:cubicBezTo>
                      <a:pt x="1258349" y="1227773"/>
                      <a:pt x="1255586" y="1226725"/>
                      <a:pt x="1253109" y="1226058"/>
                    </a:cubicBezTo>
                    <a:cubicBezTo>
                      <a:pt x="1241012" y="1222629"/>
                      <a:pt x="1229201" y="1217200"/>
                      <a:pt x="1216915" y="1215962"/>
                    </a:cubicBezTo>
                    <a:cubicBezTo>
                      <a:pt x="1186625" y="1212914"/>
                      <a:pt x="1156146" y="1211675"/>
                      <a:pt x="1125664" y="1209675"/>
                    </a:cubicBezTo>
                    <a:cubicBezTo>
                      <a:pt x="1123759" y="1209580"/>
                      <a:pt x="1121759" y="1209580"/>
                      <a:pt x="1120045" y="1208913"/>
                    </a:cubicBezTo>
                    <a:cubicBezTo>
                      <a:pt x="1108805" y="1204817"/>
                      <a:pt x="1098995" y="1206151"/>
                      <a:pt x="1089469" y="1213961"/>
                    </a:cubicBezTo>
                    <a:cubicBezTo>
                      <a:pt x="1085278" y="1217390"/>
                      <a:pt x="1079563" y="1219200"/>
                      <a:pt x="1074325" y="1221105"/>
                    </a:cubicBezTo>
                    <a:cubicBezTo>
                      <a:pt x="1066609" y="1223963"/>
                      <a:pt x="1058704" y="1226725"/>
                      <a:pt x="1050703" y="1228535"/>
                    </a:cubicBezTo>
                    <a:cubicBezTo>
                      <a:pt x="1042797" y="1230249"/>
                      <a:pt x="1034320" y="1232630"/>
                      <a:pt x="1026700" y="1231297"/>
                    </a:cubicBezTo>
                    <a:cubicBezTo>
                      <a:pt x="1012984" y="1228916"/>
                      <a:pt x="999934" y="1223582"/>
                      <a:pt x="986409" y="1220057"/>
                    </a:cubicBezTo>
                    <a:cubicBezTo>
                      <a:pt x="981742" y="1218819"/>
                      <a:pt x="976598" y="1219010"/>
                      <a:pt x="971741" y="1218914"/>
                    </a:cubicBezTo>
                    <a:cubicBezTo>
                      <a:pt x="960596" y="1218629"/>
                      <a:pt x="949166" y="1221391"/>
                      <a:pt x="939070" y="1213485"/>
                    </a:cubicBezTo>
                    <a:cubicBezTo>
                      <a:pt x="929736" y="1206056"/>
                      <a:pt x="920305" y="1208246"/>
                      <a:pt x="910495" y="1213866"/>
                    </a:cubicBezTo>
                    <a:cubicBezTo>
                      <a:pt x="903446" y="1217867"/>
                      <a:pt x="895446" y="1221010"/>
                      <a:pt x="887540" y="1222534"/>
                    </a:cubicBezTo>
                    <a:cubicBezTo>
                      <a:pt x="876681" y="1224629"/>
                      <a:pt x="865918" y="1225487"/>
                      <a:pt x="854202" y="1224248"/>
                    </a:cubicBezTo>
                    <a:cubicBezTo>
                      <a:pt x="845915" y="1223391"/>
                      <a:pt x="839152" y="1223010"/>
                      <a:pt x="832675" y="1217962"/>
                    </a:cubicBezTo>
                    <a:cubicBezTo>
                      <a:pt x="831628" y="1217200"/>
                      <a:pt x="829723" y="1217009"/>
                      <a:pt x="828294" y="1217105"/>
                    </a:cubicBezTo>
                    <a:cubicBezTo>
                      <a:pt x="809530" y="1218724"/>
                      <a:pt x="790956" y="1217867"/>
                      <a:pt x="772001" y="1216723"/>
                    </a:cubicBezTo>
                    <a:cubicBezTo>
                      <a:pt x="747904" y="1215200"/>
                      <a:pt x="722566" y="1219676"/>
                      <a:pt x="701707" y="1235678"/>
                    </a:cubicBezTo>
                    <a:cubicBezTo>
                      <a:pt x="698659" y="1238060"/>
                      <a:pt x="694087" y="1239107"/>
                      <a:pt x="690086" y="1239679"/>
                    </a:cubicBezTo>
                    <a:cubicBezTo>
                      <a:pt x="671227" y="1242155"/>
                      <a:pt x="652272" y="1243870"/>
                      <a:pt x="633412" y="1246632"/>
                    </a:cubicBezTo>
                    <a:cubicBezTo>
                      <a:pt x="623125" y="1248156"/>
                      <a:pt x="612362" y="1249490"/>
                      <a:pt x="603028" y="1253681"/>
                    </a:cubicBezTo>
                    <a:cubicBezTo>
                      <a:pt x="593885" y="1257776"/>
                      <a:pt x="586549" y="1262634"/>
                      <a:pt x="581120" y="1254062"/>
                    </a:cubicBezTo>
                    <a:cubicBezTo>
                      <a:pt x="571406" y="1258634"/>
                      <a:pt x="562927" y="1262444"/>
                      <a:pt x="554642" y="1266539"/>
                    </a:cubicBezTo>
                    <a:cubicBezTo>
                      <a:pt x="551593" y="1268063"/>
                      <a:pt x="549021" y="1270540"/>
                      <a:pt x="545973" y="1271969"/>
                    </a:cubicBezTo>
                    <a:cubicBezTo>
                      <a:pt x="542734" y="1273493"/>
                      <a:pt x="539115" y="1274445"/>
                      <a:pt x="535591" y="1275207"/>
                    </a:cubicBezTo>
                    <a:cubicBezTo>
                      <a:pt x="519874" y="1278636"/>
                      <a:pt x="504158" y="1281779"/>
                      <a:pt x="488538" y="1285494"/>
                    </a:cubicBezTo>
                    <a:cubicBezTo>
                      <a:pt x="485489" y="1286256"/>
                      <a:pt x="482917" y="1289304"/>
                      <a:pt x="480155" y="1291304"/>
                    </a:cubicBezTo>
                    <a:cubicBezTo>
                      <a:pt x="478345" y="1292638"/>
                      <a:pt x="476536" y="1294638"/>
                      <a:pt x="474535" y="1294924"/>
                    </a:cubicBezTo>
                    <a:cubicBezTo>
                      <a:pt x="459295" y="1297210"/>
                      <a:pt x="444151" y="1299877"/>
                      <a:pt x="428816" y="1301020"/>
                    </a:cubicBezTo>
                    <a:cubicBezTo>
                      <a:pt x="415957" y="1301972"/>
                      <a:pt x="403574" y="1301687"/>
                      <a:pt x="400241" y="1318260"/>
                    </a:cubicBezTo>
                    <a:cubicBezTo>
                      <a:pt x="399669" y="1321118"/>
                      <a:pt x="395573" y="1324166"/>
                      <a:pt x="392431" y="1325594"/>
                    </a:cubicBezTo>
                    <a:cubicBezTo>
                      <a:pt x="383477" y="1329690"/>
                      <a:pt x="373951" y="1332452"/>
                      <a:pt x="365093" y="1336643"/>
                    </a:cubicBezTo>
                    <a:cubicBezTo>
                      <a:pt x="336042" y="1350645"/>
                      <a:pt x="305658" y="1359503"/>
                      <a:pt x="273177" y="1357884"/>
                    </a:cubicBezTo>
                    <a:cubicBezTo>
                      <a:pt x="263081" y="1357408"/>
                      <a:pt x="253270" y="1352264"/>
                      <a:pt x="246888" y="1350359"/>
                    </a:cubicBezTo>
                    <a:cubicBezTo>
                      <a:pt x="228506" y="1357884"/>
                      <a:pt x="213075" y="1365123"/>
                      <a:pt x="196977" y="1370552"/>
                    </a:cubicBezTo>
                    <a:cubicBezTo>
                      <a:pt x="182785" y="1375410"/>
                      <a:pt x="167926" y="1378458"/>
                      <a:pt x="153352" y="1381982"/>
                    </a:cubicBezTo>
                    <a:cubicBezTo>
                      <a:pt x="148018" y="1383316"/>
                      <a:pt x="142589" y="1384078"/>
                      <a:pt x="137160" y="1384745"/>
                    </a:cubicBezTo>
                    <a:cubicBezTo>
                      <a:pt x="120206" y="1386840"/>
                      <a:pt x="102489" y="1381792"/>
                      <a:pt x="85917" y="1389793"/>
                    </a:cubicBezTo>
                    <a:cubicBezTo>
                      <a:pt x="77248" y="1393984"/>
                      <a:pt x="68675" y="1399032"/>
                      <a:pt x="59532" y="1401223"/>
                    </a:cubicBezTo>
                    <a:cubicBezTo>
                      <a:pt x="49721" y="1403604"/>
                      <a:pt x="40124" y="1407319"/>
                      <a:pt x="30325" y="1409974"/>
                    </a:cubicBezTo>
                    <a:lnTo>
                      <a:pt x="0" y="1412360"/>
                    </a:lnTo>
                    <a:lnTo>
                      <a:pt x="0" y="1058622"/>
                    </a:lnTo>
                    <a:lnTo>
                      <a:pt x="17145" y="1060228"/>
                    </a:lnTo>
                    <a:cubicBezTo>
                      <a:pt x="26480" y="1061561"/>
                      <a:pt x="35528" y="1066133"/>
                      <a:pt x="44672" y="1066324"/>
                    </a:cubicBezTo>
                    <a:cubicBezTo>
                      <a:pt x="59055" y="1066610"/>
                      <a:pt x="71819" y="1068419"/>
                      <a:pt x="84677" y="1076230"/>
                    </a:cubicBezTo>
                    <a:cubicBezTo>
                      <a:pt x="104108" y="1087946"/>
                      <a:pt x="120110" y="1082993"/>
                      <a:pt x="132017" y="1064990"/>
                    </a:cubicBezTo>
                    <a:cubicBezTo>
                      <a:pt x="133255" y="1063181"/>
                      <a:pt x="134874" y="1060799"/>
                      <a:pt x="136779" y="1060323"/>
                    </a:cubicBezTo>
                    <a:cubicBezTo>
                      <a:pt x="153639" y="1056132"/>
                      <a:pt x="170974" y="1048131"/>
                      <a:pt x="187547" y="1049179"/>
                    </a:cubicBezTo>
                    <a:cubicBezTo>
                      <a:pt x="216789" y="1051084"/>
                      <a:pt x="244316" y="1048798"/>
                      <a:pt x="270891" y="1036415"/>
                    </a:cubicBezTo>
                    <a:cubicBezTo>
                      <a:pt x="272510" y="1035653"/>
                      <a:pt x="274987" y="1034891"/>
                      <a:pt x="276320" y="1035558"/>
                    </a:cubicBezTo>
                    <a:cubicBezTo>
                      <a:pt x="292322" y="1043845"/>
                      <a:pt x="309848" y="1050417"/>
                      <a:pt x="323755" y="1061561"/>
                    </a:cubicBezTo>
                    <a:cubicBezTo>
                      <a:pt x="336995" y="1072134"/>
                      <a:pt x="352997" y="1072229"/>
                      <a:pt x="361855" y="1057942"/>
                    </a:cubicBezTo>
                    <a:cubicBezTo>
                      <a:pt x="366236" y="1050893"/>
                      <a:pt x="372332" y="1042702"/>
                      <a:pt x="379571" y="1039939"/>
                    </a:cubicBezTo>
                    <a:cubicBezTo>
                      <a:pt x="395954" y="1033653"/>
                      <a:pt x="413481" y="1030414"/>
                      <a:pt x="430530" y="1025747"/>
                    </a:cubicBezTo>
                    <a:cubicBezTo>
                      <a:pt x="451581" y="1020032"/>
                      <a:pt x="472345" y="1020032"/>
                      <a:pt x="493300" y="1027176"/>
                    </a:cubicBezTo>
                    <a:cubicBezTo>
                      <a:pt x="508064" y="1032224"/>
                      <a:pt x="523113" y="1032224"/>
                      <a:pt x="537782" y="1025366"/>
                    </a:cubicBezTo>
                    <a:cubicBezTo>
                      <a:pt x="545687" y="1021652"/>
                      <a:pt x="553784" y="1017842"/>
                      <a:pt x="562166" y="1015746"/>
                    </a:cubicBezTo>
                    <a:cubicBezTo>
                      <a:pt x="567595" y="1014412"/>
                      <a:pt x="573881" y="1015651"/>
                      <a:pt x="579596" y="1016699"/>
                    </a:cubicBezTo>
                    <a:cubicBezTo>
                      <a:pt x="590645" y="1018794"/>
                      <a:pt x="602075" y="1025176"/>
                      <a:pt x="612362" y="1023557"/>
                    </a:cubicBezTo>
                    <a:cubicBezTo>
                      <a:pt x="647891" y="1017842"/>
                      <a:pt x="681419" y="1031272"/>
                      <a:pt x="716090" y="1031653"/>
                    </a:cubicBezTo>
                    <a:cubicBezTo>
                      <a:pt x="731806" y="1031843"/>
                      <a:pt x="747332" y="1034891"/>
                      <a:pt x="758381" y="1018985"/>
                    </a:cubicBezTo>
                    <a:cubicBezTo>
                      <a:pt x="759809" y="1016889"/>
                      <a:pt x="766763" y="1018032"/>
                      <a:pt x="771049" y="1018699"/>
                    </a:cubicBezTo>
                    <a:cubicBezTo>
                      <a:pt x="780574" y="1020128"/>
                      <a:pt x="790004" y="1023747"/>
                      <a:pt x="799433" y="1023652"/>
                    </a:cubicBezTo>
                    <a:cubicBezTo>
                      <a:pt x="818960" y="1023557"/>
                      <a:pt x="838581" y="1022033"/>
                      <a:pt x="858012" y="1020318"/>
                    </a:cubicBezTo>
                    <a:cubicBezTo>
                      <a:pt x="865346" y="1019651"/>
                      <a:pt x="872395" y="1017080"/>
                      <a:pt x="879634" y="1015270"/>
                    </a:cubicBezTo>
                    <a:cubicBezTo>
                      <a:pt x="883634" y="1014222"/>
                      <a:pt x="887921" y="1011460"/>
                      <a:pt x="891635" y="1012031"/>
                    </a:cubicBezTo>
                    <a:cubicBezTo>
                      <a:pt x="913162" y="1015365"/>
                      <a:pt x="932879" y="1007174"/>
                      <a:pt x="953262" y="1003078"/>
                    </a:cubicBezTo>
                    <a:cubicBezTo>
                      <a:pt x="962692" y="1001173"/>
                      <a:pt x="971550" y="996601"/>
                      <a:pt x="980694" y="993458"/>
                    </a:cubicBezTo>
                    <a:cubicBezTo>
                      <a:pt x="983075" y="992600"/>
                      <a:pt x="985742" y="991838"/>
                      <a:pt x="988124" y="992029"/>
                    </a:cubicBezTo>
                    <a:cubicBezTo>
                      <a:pt x="1001744" y="993172"/>
                      <a:pt x="1015270" y="994791"/>
                      <a:pt x="1028795" y="996029"/>
                    </a:cubicBezTo>
                    <a:cubicBezTo>
                      <a:pt x="1041083" y="997172"/>
                      <a:pt x="1053465" y="997553"/>
                      <a:pt x="1059275" y="1011555"/>
                    </a:cubicBezTo>
                    <a:cubicBezTo>
                      <a:pt x="1060133" y="1013746"/>
                      <a:pt x="1062990" y="1015365"/>
                      <a:pt x="1065181" y="1016794"/>
                    </a:cubicBezTo>
                    <a:cubicBezTo>
                      <a:pt x="1098995" y="1038797"/>
                      <a:pt x="1117092" y="1038225"/>
                      <a:pt x="1150144" y="1014984"/>
                    </a:cubicBezTo>
                    <a:cubicBezTo>
                      <a:pt x="1153573" y="1012603"/>
                      <a:pt x="1160907" y="1010888"/>
                      <a:pt x="1163193" y="1012793"/>
                    </a:cubicBezTo>
                    <a:cubicBezTo>
                      <a:pt x="1182624" y="1028605"/>
                      <a:pt x="1203865" y="1026890"/>
                      <a:pt x="1226249" y="1021937"/>
                    </a:cubicBezTo>
                    <a:cubicBezTo>
                      <a:pt x="1232059" y="1020604"/>
                      <a:pt x="1240251" y="1020604"/>
                      <a:pt x="1244632" y="1023747"/>
                    </a:cubicBezTo>
                    <a:cubicBezTo>
                      <a:pt x="1265492" y="1038320"/>
                      <a:pt x="1287876" y="1036225"/>
                      <a:pt x="1310545" y="1031939"/>
                    </a:cubicBezTo>
                    <a:cubicBezTo>
                      <a:pt x="1314069" y="1031272"/>
                      <a:pt x="1318356" y="1027652"/>
                      <a:pt x="1319879" y="1024319"/>
                    </a:cubicBezTo>
                    <a:cubicBezTo>
                      <a:pt x="1325309" y="1012508"/>
                      <a:pt x="1335501" y="1008507"/>
                      <a:pt x="1346740" y="1005173"/>
                    </a:cubicBezTo>
                    <a:cubicBezTo>
                      <a:pt x="1364457" y="999744"/>
                      <a:pt x="1381887" y="993362"/>
                      <a:pt x="1399699" y="988219"/>
                    </a:cubicBezTo>
                    <a:cubicBezTo>
                      <a:pt x="1404081" y="986981"/>
                      <a:pt x="1409510" y="987743"/>
                      <a:pt x="1414082" y="989171"/>
                    </a:cubicBezTo>
                    <a:cubicBezTo>
                      <a:pt x="1429703" y="994029"/>
                      <a:pt x="1439609" y="1006221"/>
                      <a:pt x="1450467" y="1017461"/>
                    </a:cubicBezTo>
                    <a:cubicBezTo>
                      <a:pt x="1455230" y="1022414"/>
                      <a:pt x="1461802" y="1025938"/>
                      <a:pt x="1468184" y="1028795"/>
                    </a:cubicBezTo>
                    <a:cubicBezTo>
                      <a:pt x="1484757" y="1036130"/>
                      <a:pt x="1501712" y="1042702"/>
                      <a:pt x="1518476" y="1049655"/>
                    </a:cubicBezTo>
                    <a:cubicBezTo>
                      <a:pt x="1520095" y="1050322"/>
                      <a:pt x="1521428" y="1052036"/>
                      <a:pt x="1522667" y="1053465"/>
                    </a:cubicBezTo>
                    <a:cubicBezTo>
                      <a:pt x="1535049" y="1068515"/>
                      <a:pt x="1547336" y="1083659"/>
                      <a:pt x="1559814" y="1098709"/>
                    </a:cubicBezTo>
                    <a:cubicBezTo>
                      <a:pt x="1562195" y="1101566"/>
                      <a:pt x="1565625" y="1103662"/>
                      <a:pt x="1568196" y="1106424"/>
                    </a:cubicBezTo>
                    <a:cubicBezTo>
                      <a:pt x="1571816" y="1110234"/>
                      <a:pt x="1576388" y="1113854"/>
                      <a:pt x="1578293" y="1118426"/>
                    </a:cubicBezTo>
                    <a:cubicBezTo>
                      <a:pt x="1584198" y="1132808"/>
                      <a:pt x="1595533" y="1139000"/>
                      <a:pt x="1609820" y="1141667"/>
                    </a:cubicBezTo>
                    <a:cubicBezTo>
                      <a:pt x="1622870" y="1144143"/>
                      <a:pt x="1635919" y="1146239"/>
                      <a:pt x="1648873" y="1149096"/>
                    </a:cubicBezTo>
                    <a:cubicBezTo>
                      <a:pt x="1664684" y="1152525"/>
                      <a:pt x="1680401" y="1156240"/>
                      <a:pt x="1696022" y="1160431"/>
                    </a:cubicBezTo>
                    <a:cubicBezTo>
                      <a:pt x="1702784" y="1162241"/>
                      <a:pt x="1709928" y="1164336"/>
                      <a:pt x="1715739" y="1168051"/>
                    </a:cubicBezTo>
                    <a:cubicBezTo>
                      <a:pt x="1732026" y="1178338"/>
                      <a:pt x="1749457" y="1185291"/>
                      <a:pt x="1768602" y="1182529"/>
                    </a:cubicBezTo>
                    <a:cubicBezTo>
                      <a:pt x="1783937" y="1180338"/>
                      <a:pt x="1796796" y="1185958"/>
                      <a:pt x="1806321" y="1194721"/>
                    </a:cubicBezTo>
                    <a:cubicBezTo>
                      <a:pt x="1823657" y="1210628"/>
                      <a:pt x="1842230" y="1207008"/>
                      <a:pt x="1860709" y="1201865"/>
                    </a:cubicBezTo>
                    <a:cubicBezTo>
                      <a:pt x="1870234" y="1199198"/>
                      <a:pt x="1878044" y="1199579"/>
                      <a:pt x="1887093" y="1202150"/>
                    </a:cubicBezTo>
                    <a:cubicBezTo>
                      <a:pt x="1908048" y="1208151"/>
                      <a:pt x="1922050" y="1224439"/>
                      <a:pt x="1935575" y="1238726"/>
                    </a:cubicBezTo>
                    <a:cubicBezTo>
                      <a:pt x="1947101" y="1250918"/>
                      <a:pt x="1960055" y="1257776"/>
                      <a:pt x="1974247" y="1262920"/>
                    </a:cubicBezTo>
                    <a:cubicBezTo>
                      <a:pt x="1992154" y="1269492"/>
                      <a:pt x="2006346" y="1267016"/>
                      <a:pt x="2014919" y="1251204"/>
                    </a:cubicBezTo>
                    <a:cubicBezTo>
                      <a:pt x="2017300" y="1246727"/>
                      <a:pt x="2021491" y="1241488"/>
                      <a:pt x="2025968" y="1240155"/>
                    </a:cubicBezTo>
                    <a:cubicBezTo>
                      <a:pt x="2047589" y="1233488"/>
                      <a:pt x="2069497" y="1223772"/>
                      <a:pt x="2092643" y="1229678"/>
                    </a:cubicBezTo>
                    <a:cubicBezTo>
                      <a:pt x="2124647" y="1237774"/>
                      <a:pt x="2155889" y="1237298"/>
                      <a:pt x="2187893" y="1229297"/>
                    </a:cubicBezTo>
                    <a:cubicBezTo>
                      <a:pt x="2239804" y="1216343"/>
                      <a:pt x="2291715" y="1202627"/>
                      <a:pt x="2346294" y="1205484"/>
                    </a:cubicBezTo>
                    <a:cubicBezTo>
                      <a:pt x="2355342" y="1205960"/>
                      <a:pt x="2366105" y="1200150"/>
                      <a:pt x="2373916" y="1194435"/>
                    </a:cubicBezTo>
                    <a:cubicBezTo>
                      <a:pt x="2388870" y="1183577"/>
                      <a:pt x="2388203" y="1182719"/>
                      <a:pt x="2404967" y="1191673"/>
                    </a:cubicBezTo>
                    <a:cubicBezTo>
                      <a:pt x="2408968" y="1193864"/>
                      <a:pt x="2413921" y="1195197"/>
                      <a:pt x="2416874" y="1198436"/>
                    </a:cubicBezTo>
                    <a:cubicBezTo>
                      <a:pt x="2431923" y="1214914"/>
                      <a:pt x="2450497" y="1210913"/>
                      <a:pt x="2468975" y="1208532"/>
                    </a:cubicBezTo>
                    <a:cubicBezTo>
                      <a:pt x="2472214" y="1208056"/>
                      <a:pt x="2476119" y="1207389"/>
                      <a:pt x="2478882" y="1208723"/>
                    </a:cubicBezTo>
                    <a:cubicBezTo>
                      <a:pt x="2491359" y="1214723"/>
                      <a:pt x="2501932" y="1212628"/>
                      <a:pt x="2512791" y="1204436"/>
                    </a:cubicBezTo>
                    <a:cubicBezTo>
                      <a:pt x="2522220" y="1197388"/>
                      <a:pt x="2533079" y="1193197"/>
                      <a:pt x="2544223" y="1201960"/>
                    </a:cubicBezTo>
                    <a:cubicBezTo>
                      <a:pt x="2568988" y="1221391"/>
                      <a:pt x="2595467" y="1222343"/>
                      <a:pt x="2623471" y="1210056"/>
                    </a:cubicBezTo>
                    <a:cubicBezTo>
                      <a:pt x="2643473" y="1201293"/>
                      <a:pt x="2663190" y="1199293"/>
                      <a:pt x="2684241" y="1208151"/>
                    </a:cubicBezTo>
                    <a:cubicBezTo>
                      <a:pt x="2692337" y="1211580"/>
                      <a:pt x="2702814" y="1209294"/>
                      <a:pt x="2712244" y="1210056"/>
                    </a:cubicBezTo>
                    <a:cubicBezTo>
                      <a:pt x="2717578" y="1210437"/>
                      <a:pt x="2723484" y="1210532"/>
                      <a:pt x="2728055" y="1212914"/>
                    </a:cubicBezTo>
                    <a:cubicBezTo>
                      <a:pt x="2740248" y="1219010"/>
                      <a:pt x="2751582" y="1226820"/>
                      <a:pt x="2763869" y="1232821"/>
                    </a:cubicBezTo>
                    <a:cubicBezTo>
                      <a:pt x="2769775" y="1235678"/>
                      <a:pt x="2776823" y="1237202"/>
                      <a:pt x="2783491" y="1237298"/>
                    </a:cubicBezTo>
                    <a:cubicBezTo>
                      <a:pt x="2803208" y="1237774"/>
                      <a:pt x="2822925" y="1237774"/>
                      <a:pt x="2842546" y="1236917"/>
                    </a:cubicBezTo>
                    <a:cubicBezTo>
                      <a:pt x="2874931" y="1235583"/>
                      <a:pt x="2907792" y="1235297"/>
                      <a:pt x="2931128" y="1206913"/>
                    </a:cubicBezTo>
                    <a:cubicBezTo>
                      <a:pt x="2933034" y="1204627"/>
                      <a:pt x="2937129" y="1203293"/>
                      <a:pt x="2940368" y="1202912"/>
                    </a:cubicBezTo>
                    <a:cubicBezTo>
                      <a:pt x="2955322" y="1201103"/>
                      <a:pt x="2970657" y="1200912"/>
                      <a:pt x="2985421" y="1197959"/>
                    </a:cubicBezTo>
                    <a:cubicBezTo>
                      <a:pt x="2997232" y="1195578"/>
                      <a:pt x="3007043" y="1196340"/>
                      <a:pt x="3015996" y="1204722"/>
                    </a:cubicBezTo>
                    <a:cubicBezTo>
                      <a:pt x="3027712" y="1215771"/>
                      <a:pt x="3042000" y="1222248"/>
                      <a:pt x="3057621" y="1218724"/>
                    </a:cubicBezTo>
                    <a:cubicBezTo>
                      <a:pt x="3073241" y="1215295"/>
                      <a:pt x="3083528" y="1222724"/>
                      <a:pt x="3095054" y="1230440"/>
                    </a:cubicBezTo>
                    <a:cubicBezTo>
                      <a:pt x="3103436" y="1236059"/>
                      <a:pt x="3112961" y="1243108"/>
                      <a:pt x="3122295" y="1243679"/>
                    </a:cubicBezTo>
                    <a:cubicBezTo>
                      <a:pt x="3143441" y="1244917"/>
                      <a:pt x="3161634" y="1264539"/>
                      <a:pt x="3184589" y="1253395"/>
                    </a:cubicBezTo>
                    <a:cubicBezTo>
                      <a:pt x="3186113" y="1252633"/>
                      <a:pt x="3188875" y="1254538"/>
                      <a:pt x="3191066" y="1255014"/>
                    </a:cubicBezTo>
                    <a:cubicBezTo>
                      <a:pt x="3208592" y="1258634"/>
                      <a:pt x="3225070" y="1255109"/>
                      <a:pt x="3237929" y="1243203"/>
                    </a:cubicBezTo>
                    <a:cubicBezTo>
                      <a:pt x="3254788" y="1227677"/>
                      <a:pt x="3273457" y="1226153"/>
                      <a:pt x="3294221" y="1231202"/>
                    </a:cubicBezTo>
                    <a:cubicBezTo>
                      <a:pt x="3300889" y="1232821"/>
                      <a:pt x="3307557" y="1233964"/>
                      <a:pt x="3314319" y="1235297"/>
                    </a:cubicBezTo>
                    <a:cubicBezTo>
                      <a:pt x="3323463" y="1237202"/>
                      <a:pt x="3332703" y="1239203"/>
                      <a:pt x="3341846" y="1241108"/>
                    </a:cubicBezTo>
                    <a:cubicBezTo>
                      <a:pt x="3350705" y="1243013"/>
                      <a:pt x="3360516" y="1246251"/>
                      <a:pt x="3367373" y="1238060"/>
                    </a:cubicBezTo>
                    <a:cubicBezTo>
                      <a:pt x="3373279" y="1231011"/>
                      <a:pt x="3377470" y="1231678"/>
                      <a:pt x="3382899" y="1237774"/>
                    </a:cubicBezTo>
                    <a:cubicBezTo>
                      <a:pt x="3401759" y="1259110"/>
                      <a:pt x="3424619" y="1272445"/>
                      <a:pt x="3453765" y="1273397"/>
                    </a:cubicBezTo>
                    <a:cubicBezTo>
                      <a:pt x="3459766" y="1273588"/>
                      <a:pt x="3465862" y="1274921"/>
                      <a:pt x="3471767" y="1276350"/>
                    </a:cubicBezTo>
                    <a:cubicBezTo>
                      <a:pt x="3475387" y="1277207"/>
                      <a:pt x="3479769" y="1278160"/>
                      <a:pt x="3481959" y="1280732"/>
                    </a:cubicBezTo>
                    <a:cubicBezTo>
                      <a:pt x="3499009" y="1300353"/>
                      <a:pt x="3520250" y="1313974"/>
                      <a:pt x="3543396" y="1324928"/>
                    </a:cubicBezTo>
                    <a:cubicBezTo>
                      <a:pt x="3551682" y="1328833"/>
                      <a:pt x="3560541" y="1332738"/>
                      <a:pt x="3569494" y="1333881"/>
                    </a:cubicBezTo>
                    <a:cubicBezTo>
                      <a:pt x="3578828" y="1335024"/>
                      <a:pt x="3588639" y="1333119"/>
                      <a:pt x="3598164" y="1332071"/>
                    </a:cubicBezTo>
                    <a:cubicBezTo>
                      <a:pt x="3603784" y="1331500"/>
                      <a:pt x="3610261" y="1331595"/>
                      <a:pt x="3614738" y="1328833"/>
                    </a:cubicBezTo>
                    <a:cubicBezTo>
                      <a:pt x="3628930" y="1320165"/>
                      <a:pt x="3642646" y="1310831"/>
                      <a:pt x="3655886" y="1300734"/>
                    </a:cubicBezTo>
                    <a:cubicBezTo>
                      <a:pt x="3667221" y="1292066"/>
                      <a:pt x="3669507" y="1290828"/>
                      <a:pt x="3679317" y="1301687"/>
                    </a:cubicBezTo>
                    <a:cubicBezTo>
                      <a:pt x="3689414" y="1312831"/>
                      <a:pt x="3701987" y="1318641"/>
                      <a:pt x="3715893" y="1321022"/>
                    </a:cubicBezTo>
                    <a:cubicBezTo>
                      <a:pt x="3737896" y="1324737"/>
                      <a:pt x="3760089" y="1327880"/>
                      <a:pt x="3782282" y="1329690"/>
                    </a:cubicBezTo>
                    <a:cubicBezTo>
                      <a:pt x="3802380" y="1331309"/>
                      <a:pt x="3812000" y="1322546"/>
                      <a:pt x="3816001" y="1302639"/>
                    </a:cubicBezTo>
                    <a:cubicBezTo>
                      <a:pt x="3818287" y="1291590"/>
                      <a:pt x="3821240" y="1279588"/>
                      <a:pt x="3833431" y="1276636"/>
                    </a:cubicBezTo>
                    <a:cubicBezTo>
                      <a:pt x="3853339" y="1271873"/>
                      <a:pt x="3874008" y="1269778"/>
                      <a:pt x="3883819" y="1246442"/>
                    </a:cubicBezTo>
                    <a:cubicBezTo>
                      <a:pt x="3889248" y="1251585"/>
                      <a:pt x="3892582" y="1254633"/>
                      <a:pt x="3895821" y="1257681"/>
                    </a:cubicBezTo>
                    <a:cubicBezTo>
                      <a:pt x="3904774" y="1266158"/>
                      <a:pt x="3923347" y="1269778"/>
                      <a:pt x="3932778" y="1262444"/>
                    </a:cubicBezTo>
                    <a:cubicBezTo>
                      <a:pt x="3946684" y="1251776"/>
                      <a:pt x="3959448" y="1253776"/>
                      <a:pt x="3972782" y="1262063"/>
                    </a:cubicBezTo>
                    <a:cubicBezTo>
                      <a:pt x="3995071" y="1275779"/>
                      <a:pt x="4019931" y="1272635"/>
                      <a:pt x="4042505" y="1267111"/>
                    </a:cubicBezTo>
                    <a:cubicBezTo>
                      <a:pt x="4059555" y="1263015"/>
                      <a:pt x="4077748" y="1255490"/>
                      <a:pt x="4088892" y="1238250"/>
                    </a:cubicBezTo>
                    <a:cubicBezTo>
                      <a:pt x="4092416" y="1232726"/>
                      <a:pt x="4100322" y="1229963"/>
                      <a:pt x="4106609" y="1226344"/>
                    </a:cubicBezTo>
                    <a:cubicBezTo>
                      <a:pt x="4111848" y="1223391"/>
                      <a:pt x="4117372" y="1220629"/>
                      <a:pt x="4123182" y="1218724"/>
                    </a:cubicBezTo>
                    <a:cubicBezTo>
                      <a:pt x="4129373" y="1216628"/>
                      <a:pt x="4136232" y="1213580"/>
                      <a:pt x="4142328" y="1214438"/>
                    </a:cubicBezTo>
                    <a:cubicBezTo>
                      <a:pt x="4160806" y="1216914"/>
                      <a:pt x="4175475" y="1212056"/>
                      <a:pt x="4188524" y="1198245"/>
                    </a:cubicBezTo>
                    <a:cubicBezTo>
                      <a:pt x="4195287" y="1191101"/>
                      <a:pt x="4205288" y="1182434"/>
                      <a:pt x="4213860" y="1182338"/>
                    </a:cubicBezTo>
                    <a:cubicBezTo>
                      <a:pt x="4234720" y="1182053"/>
                      <a:pt x="4252055" y="1175195"/>
                      <a:pt x="4270820" y="1167003"/>
                    </a:cubicBezTo>
                    <a:cubicBezTo>
                      <a:pt x="4282916" y="1161764"/>
                      <a:pt x="4296632" y="1158145"/>
                      <a:pt x="4309587" y="1153287"/>
                    </a:cubicBezTo>
                    <a:cubicBezTo>
                      <a:pt x="4324731" y="1147572"/>
                      <a:pt x="4341210" y="1145477"/>
                      <a:pt x="4350449" y="1129665"/>
                    </a:cubicBezTo>
                    <a:cubicBezTo>
                      <a:pt x="4351496" y="1127951"/>
                      <a:pt x="4354640" y="1127665"/>
                      <a:pt x="4356164" y="1126046"/>
                    </a:cubicBezTo>
                    <a:cubicBezTo>
                      <a:pt x="4361021" y="1121093"/>
                      <a:pt x="4367308" y="1116521"/>
                      <a:pt x="4369880" y="1110520"/>
                    </a:cubicBezTo>
                    <a:cubicBezTo>
                      <a:pt x="4377309" y="1092994"/>
                      <a:pt x="4383119" y="1074896"/>
                      <a:pt x="4389787" y="1057085"/>
                    </a:cubicBezTo>
                    <a:cubicBezTo>
                      <a:pt x="4391216" y="1053275"/>
                      <a:pt x="4392549" y="1048417"/>
                      <a:pt x="4395502" y="1046226"/>
                    </a:cubicBezTo>
                    <a:cubicBezTo>
                      <a:pt x="4412552" y="1033653"/>
                      <a:pt x="4429888" y="1021556"/>
                      <a:pt x="4447413" y="1009650"/>
                    </a:cubicBezTo>
                    <a:cubicBezTo>
                      <a:pt x="4454462" y="1004887"/>
                      <a:pt x="4460367" y="1007555"/>
                      <a:pt x="4466654" y="1013079"/>
                    </a:cubicBezTo>
                    <a:cubicBezTo>
                      <a:pt x="4472750" y="1018318"/>
                      <a:pt x="4480275" y="1023747"/>
                      <a:pt x="4487894" y="1025081"/>
                    </a:cubicBezTo>
                    <a:cubicBezTo>
                      <a:pt x="4503135" y="1027652"/>
                      <a:pt x="4518946" y="1028224"/>
                      <a:pt x="4534472" y="1028224"/>
                    </a:cubicBezTo>
                    <a:cubicBezTo>
                      <a:pt x="4540282" y="1028224"/>
                      <a:pt x="4546473" y="1024795"/>
                      <a:pt x="4551903" y="1022033"/>
                    </a:cubicBezTo>
                    <a:cubicBezTo>
                      <a:pt x="4562189" y="1016794"/>
                      <a:pt x="4571714" y="1009745"/>
                      <a:pt x="4582382" y="1005364"/>
                    </a:cubicBezTo>
                    <a:cubicBezTo>
                      <a:pt x="4594765" y="1000316"/>
                      <a:pt x="4602194" y="992219"/>
                      <a:pt x="4605909" y="979551"/>
                    </a:cubicBezTo>
                    <a:cubicBezTo>
                      <a:pt x="4611434" y="960692"/>
                      <a:pt x="4624579" y="947547"/>
                      <a:pt x="4640104" y="936879"/>
                    </a:cubicBezTo>
                    <a:cubicBezTo>
                      <a:pt x="4659821" y="923258"/>
                      <a:pt x="4683348" y="923925"/>
                      <a:pt x="4705731" y="920591"/>
                    </a:cubicBezTo>
                    <a:cubicBezTo>
                      <a:pt x="4714304" y="919353"/>
                      <a:pt x="4723162" y="918305"/>
                      <a:pt x="4730973" y="915162"/>
                    </a:cubicBezTo>
                    <a:cubicBezTo>
                      <a:pt x="4760595" y="903351"/>
                      <a:pt x="4790218" y="892112"/>
                      <a:pt x="4822794" y="892397"/>
                    </a:cubicBezTo>
                    <a:cubicBezTo>
                      <a:pt x="4825460" y="892397"/>
                      <a:pt x="4828128" y="892112"/>
                      <a:pt x="4830794" y="891635"/>
                    </a:cubicBezTo>
                    <a:cubicBezTo>
                      <a:pt x="4853940" y="887730"/>
                      <a:pt x="4877848" y="886206"/>
                      <a:pt x="4894421" y="865442"/>
                    </a:cubicBezTo>
                    <a:cubicBezTo>
                      <a:pt x="4897469" y="861632"/>
                      <a:pt x="4904422" y="860489"/>
                      <a:pt x="4909756" y="858964"/>
                    </a:cubicBezTo>
                    <a:cubicBezTo>
                      <a:pt x="4918996" y="856488"/>
                      <a:pt x="4925188" y="851440"/>
                      <a:pt x="4928521" y="842391"/>
                    </a:cubicBezTo>
                    <a:cubicBezTo>
                      <a:pt x="4934141" y="826770"/>
                      <a:pt x="4940808" y="811435"/>
                      <a:pt x="4945857" y="795623"/>
                    </a:cubicBezTo>
                    <a:cubicBezTo>
                      <a:pt x="4949381" y="784765"/>
                      <a:pt x="4955953" y="778764"/>
                      <a:pt x="4966145" y="774287"/>
                    </a:cubicBezTo>
                    <a:cubicBezTo>
                      <a:pt x="4971860" y="771811"/>
                      <a:pt x="4976813" y="766382"/>
                      <a:pt x="4980909" y="761333"/>
                    </a:cubicBezTo>
                    <a:cubicBezTo>
                      <a:pt x="4985862" y="755237"/>
                      <a:pt x="4988433" y="747141"/>
                      <a:pt x="4993862" y="741712"/>
                    </a:cubicBezTo>
                    <a:cubicBezTo>
                      <a:pt x="5007102" y="728186"/>
                      <a:pt x="5011198" y="713232"/>
                      <a:pt x="5006816" y="694754"/>
                    </a:cubicBezTo>
                    <a:cubicBezTo>
                      <a:pt x="5002911" y="678371"/>
                      <a:pt x="5013198" y="656463"/>
                      <a:pt x="5026724" y="653129"/>
                    </a:cubicBezTo>
                    <a:cubicBezTo>
                      <a:pt x="5041678" y="649414"/>
                      <a:pt x="5051965" y="640271"/>
                      <a:pt x="5062538" y="630079"/>
                    </a:cubicBezTo>
                    <a:cubicBezTo>
                      <a:pt x="5068443" y="624364"/>
                      <a:pt x="5076730" y="619411"/>
                      <a:pt x="5084731" y="617982"/>
                    </a:cubicBezTo>
                    <a:cubicBezTo>
                      <a:pt x="5115116" y="612458"/>
                      <a:pt x="5143786" y="619220"/>
                      <a:pt x="5172647" y="630174"/>
                    </a:cubicBezTo>
                    <a:cubicBezTo>
                      <a:pt x="5191506" y="637318"/>
                      <a:pt x="5212461" y="639223"/>
                      <a:pt x="5232654" y="642080"/>
                    </a:cubicBezTo>
                    <a:cubicBezTo>
                      <a:pt x="5238941" y="642937"/>
                      <a:pt x="5246942" y="641033"/>
                      <a:pt x="5252371" y="637508"/>
                    </a:cubicBezTo>
                    <a:cubicBezTo>
                      <a:pt x="5271421" y="625316"/>
                      <a:pt x="5290376" y="612743"/>
                      <a:pt x="5308092" y="598646"/>
                    </a:cubicBezTo>
                    <a:cubicBezTo>
                      <a:pt x="5324571" y="585407"/>
                      <a:pt x="5343144" y="579882"/>
                      <a:pt x="5363147" y="581311"/>
                    </a:cubicBezTo>
                    <a:cubicBezTo>
                      <a:pt x="5377720" y="582359"/>
                      <a:pt x="5390864" y="579977"/>
                      <a:pt x="5404580" y="576358"/>
                    </a:cubicBezTo>
                    <a:cubicBezTo>
                      <a:pt x="5416010" y="573310"/>
                      <a:pt x="5428583" y="571214"/>
                      <a:pt x="5440203" y="572548"/>
                    </a:cubicBezTo>
                    <a:cubicBezTo>
                      <a:pt x="5456491" y="574453"/>
                      <a:pt x="5469922" y="571691"/>
                      <a:pt x="5482971" y="561880"/>
                    </a:cubicBezTo>
                    <a:cubicBezTo>
                      <a:pt x="5489924" y="556641"/>
                      <a:pt x="5498878" y="553879"/>
                      <a:pt x="5507165" y="550259"/>
                    </a:cubicBezTo>
                    <a:cubicBezTo>
                      <a:pt x="5519928" y="544640"/>
                      <a:pt x="5533168" y="539877"/>
                      <a:pt x="5545645" y="533591"/>
                    </a:cubicBezTo>
                    <a:cubicBezTo>
                      <a:pt x="5559076" y="526923"/>
                      <a:pt x="5571363" y="517684"/>
                      <a:pt x="5585079" y="511969"/>
                    </a:cubicBezTo>
                    <a:cubicBezTo>
                      <a:pt x="5599843" y="505778"/>
                      <a:pt x="5609368" y="496348"/>
                      <a:pt x="5615368" y="481679"/>
                    </a:cubicBezTo>
                    <a:cubicBezTo>
                      <a:pt x="5619179" y="472440"/>
                      <a:pt x="5624417" y="462629"/>
                      <a:pt x="5631656" y="456152"/>
                    </a:cubicBezTo>
                    <a:cubicBezTo>
                      <a:pt x="5646611" y="442913"/>
                      <a:pt x="5664136" y="432625"/>
                      <a:pt x="5679377" y="419576"/>
                    </a:cubicBezTo>
                    <a:cubicBezTo>
                      <a:pt x="5700808" y="401288"/>
                      <a:pt x="5720620" y="381857"/>
                      <a:pt x="5722525" y="350615"/>
                    </a:cubicBezTo>
                    <a:cubicBezTo>
                      <a:pt x="5723572" y="333375"/>
                      <a:pt x="5732716" y="326041"/>
                      <a:pt x="5749576" y="321945"/>
                    </a:cubicBezTo>
                    <a:cubicBezTo>
                      <a:pt x="5755195" y="320612"/>
                      <a:pt x="5763197" y="318040"/>
                      <a:pt x="5764911" y="313849"/>
                    </a:cubicBezTo>
                    <a:cubicBezTo>
                      <a:pt x="5770054" y="301371"/>
                      <a:pt x="5780722" y="298895"/>
                      <a:pt x="5791009" y="293942"/>
                    </a:cubicBezTo>
                    <a:cubicBezTo>
                      <a:pt x="5797201" y="290989"/>
                      <a:pt x="5804821" y="285179"/>
                      <a:pt x="5806440" y="279178"/>
                    </a:cubicBezTo>
                    <a:cubicBezTo>
                      <a:pt x="5813107" y="254889"/>
                      <a:pt x="5831395" y="240602"/>
                      <a:pt x="5848636" y="224885"/>
                    </a:cubicBezTo>
                    <a:cubicBezTo>
                      <a:pt x="5853684" y="220218"/>
                      <a:pt x="5859113" y="214884"/>
                      <a:pt x="5861590" y="208788"/>
                    </a:cubicBezTo>
                    <a:cubicBezTo>
                      <a:pt x="5866829" y="195643"/>
                      <a:pt x="5874639" y="186118"/>
                      <a:pt x="5888355" y="181166"/>
                    </a:cubicBezTo>
                    <a:cubicBezTo>
                      <a:pt x="5892736" y="179642"/>
                      <a:pt x="5896737" y="176117"/>
                      <a:pt x="5900071" y="172784"/>
                    </a:cubicBezTo>
                    <a:cubicBezTo>
                      <a:pt x="5907215" y="165545"/>
                      <a:pt x="5913215" y="157067"/>
                      <a:pt x="5920740" y="150305"/>
                    </a:cubicBezTo>
                    <a:cubicBezTo>
                      <a:pt x="5939885" y="132874"/>
                      <a:pt x="5958840" y="115729"/>
                      <a:pt x="5969985" y="91345"/>
                    </a:cubicBezTo>
                    <a:cubicBezTo>
                      <a:pt x="5975413" y="79439"/>
                      <a:pt x="5981605" y="66485"/>
                      <a:pt x="5991130" y="58293"/>
                    </a:cubicBezTo>
                    <a:cubicBezTo>
                      <a:pt x="6003227" y="47911"/>
                      <a:pt x="6019133" y="42005"/>
                      <a:pt x="6033325" y="33909"/>
                    </a:cubicBezTo>
                    <a:cubicBezTo>
                      <a:pt x="6040469" y="29813"/>
                      <a:pt x="6047137" y="24860"/>
                      <a:pt x="6054376" y="20955"/>
                    </a:cubicBezTo>
                    <a:cubicBezTo>
                      <a:pt x="6067234" y="14097"/>
                      <a:pt x="6080379" y="7715"/>
                      <a:pt x="609552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B911230A-EF3B-4760-9087-E4FBE05BDC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44" y="3296011"/>
                <a:ext cx="12191456" cy="2849975"/>
              </a:xfrm>
              <a:custGeom>
                <a:avLst/>
                <a:gdLst>
                  <a:gd name="connsiteX0" fmla="*/ 6095524 w 6095524"/>
                  <a:gd name="connsiteY0" fmla="*/ 0 h 1424940"/>
                  <a:gd name="connsiteX1" fmla="*/ 6095524 w 6095524"/>
                  <a:gd name="connsiteY1" fmla="*/ 17431 h 1424940"/>
                  <a:gd name="connsiteX2" fmla="*/ 6095524 w 6095524"/>
                  <a:gd name="connsiteY2" fmla="*/ 216290 h 1424940"/>
                  <a:gd name="connsiteX3" fmla="*/ 6079998 w 6095524"/>
                  <a:gd name="connsiteY3" fmla="*/ 230600 h 1424940"/>
                  <a:gd name="connsiteX4" fmla="*/ 6012751 w 6095524"/>
                  <a:gd name="connsiteY4" fmla="*/ 260699 h 1424940"/>
                  <a:gd name="connsiteX5" fmla="*/ 5992749 w 6095524"/>
                  <a:gd name="connsiteY5" fmla="*/ 268700 h 1424940"/>
                  <a:gd name="connsiteX6" fmla="*/ 5910358 w 6095524"/>
                  <a:gd name="connsiteY6" fmla="*/ 320231 h 1424940"/>
                  <a:gd name="connsiteX7" fmla="*/ 5835777 w 6095524"/>
                  <a:gd name="connsiteY7" fmla="*/ 383953 h 1424940"/>
                  <a:gd name="connsiteX8" fmla="*/ 5781008 w 6095524"/>
                  <a:gd name="connsiteY8" fmla="*/ 459581 h 1424940"/>
                  <a:gd name="connsiteX9" fmla="*/ 5765673 w 6095524"/>
                  <a:gd name="connsiteY9" fmla="*/ 477584 h 1424940"/>
                  <a:gd name="connsiteX10" fmla="*/ 5723763 w 6095524"/>
                  <a:gd name="connsiteY10" fmla="*/ 500158 h 1424940"/>
                  <a:gd name="connsiteX11" fmla="*/ 5686711 w 6095524"/>
                  <a:gd name="connsiteY11" fmla="*/ 517112 h 1424940"/>
                  <a:gd name="connsiteX12" fmla="*/ 5659850 w 6095524"/>
                  <a:gd name="connsiteY12" fmla="*/ 535877 h 1424940"/>
                  <a:gd name="connsiteX13" fmla="*/ 5637181 w 6095524"/>
                  <a:gd name="connsiteY13" fmla="*/ 553117 h 1424940"/>
                  <a:gd name="connsiteX14" fmla="*/ 5585841 w 6095524"/>
                  <a:gd name="connsiteY14" fmla="*/ 597694 h 1424940"/>
                  <a:gd name="connsiteX15" fmla="*/ 5528977 w 6095524"/>
                  <a:gd name="connsiteY15" fmla="*/ 635318 h 1424940"/>
                  <a:gd name="connsiteX16" fmla="*/ 5483256 w 6095524"/>
                  <a:gd name="connsiteY16" fmla="*/ 681419 h 1424940"/>
                  <a:gd name="connsiteX17" fmla="*/ 5464397 w 6095524"/>
                  <a:gd name="connsiteY17" fmla="*/ 706374 h 1424940"/>
                  <a:gd name="connsiteX18" fmla="*/ 5424773 w 6095524"/>
                  <a:gd name="connsiteY18" fmla="*/ 723424 h 1424940"/>
                  <a:gd name="connsiteX19" fmla="*/ 5381815 w 6095524"/>
                  <a:gd name="connsiteY19" fmla="*/ 750094 h 1424940"/>
                  <a:gd name="connsiteX20" fmla="*/ 5351335 w 6095524"/>
                  <a:gd name="connsiteY20" fmla="*/ 776573 h 1424940"/>
                  <a:gd name="connsiteX21" fmla="*/ 5327809 w 6095524"/>
                  <a:gd name="connsiteY21" fmla="*/ 794290 h 1424940"/>
                  <a:gd name="connsiteX22" fmla="*/ 5294566 w 6095524"/>
                  <a:gd name="connsiteY22" fmla="*/ 812102 h 1424940"/>
                  <a:gd name="connsiteX23" fmla="*/ 5261229 w 6095524"/>
                  <a:gd name="connsiteY23" fmla="*/ 835438 h 1424940"/>
                  <a:gd name="connsiteX24" fmla="*/ 5245037 w 6095524"/>
                  <a:gd name="connsiteY24" fmla="*/ 849821 h 1424940"/>
                  <a:gd name="connsiteX25" fmla="*/ 5213699 w 6095524"/>
                  <a:gd name="connsiteY25" fmla="*/ 873728 h 1424940"/>
                  <a:gd name="connsiteX26" fmla="*/ 5181409 w 6095524"/>
                  <a:gd name="connsiteY26" fmla="*/ 896017 h 1424940"/>
                  <a:gd name="connsiteX27" fmla="*/ 5120735 w 6095524"/>
                  <a:gd name="connsiteY27" fmla="*/ 921544 h 1424940"/>
                  <a:gd name="connsiteX28" fmla="*/ 5065490 w 6095524"/>
                  <a:gd name="connsiteY28" fmla="*/ 959072 h 1424940"/>
                  <a:gd name="connsiteX29" fmla="*/ 5021675 w 6095524"/>
                  <a:gd name="connsiteY29" fmla="*/ 986504 h 1424940"/>
                  <a:gd name="connsiteX30" fmla="*/ 4996148 w 6095524"/>
                  <a:gd name="connsiteY30" fmla="*/ 1004507 h 1424940"/>
                  <a:gd name="connsiteX31" fmla="*/ 4949285 w 6095524"/>
                  <a:gd name="connsiteY31" fmla="*/ 1044702 h 1424940"/>
                  <a:gd name="connsiteX32" fmla="*/ 4876609 w 6095524"/>
                  <a:gd name="connsiteY32" fmla="*/ 1086993 h 1424940"/>
                  <a:gd name="connsiteX33" fmla="*/ 4832699 w 6095524"/>
                  <a:gd name="connsiteY33" fmla="*/ 1109853 h 1424940"/>
                  <a:gd name="connsiteX34" fmla="*/ 4738211 w 6095524"/>
                  <a:gd name="connsiteY34" fmla="*/ 1144334 h 1424940"/>
                  <a:gd name="connsiteX35" fmla="*/ 4707731 w 6095524"/>
                  <a:gd name="connsiteY35" fmla="*/ 1156621 h 1424940"/>
                  <a:gd name="connsiteX36" fmla="*/ 4672870 w 6095524"/>
                  <a:gd name="connsiteY36" fmla="*/ 1164717 h 1424940"/>
                  <a:gd name="connsiteX37" fmla="*/ 4616863 w 6095524"/>
                  <a:gd name="connsiteY37" fmla="*/ 1183862 h 1424940"/>
                  <a:gd name="connsiteX38" fmla="*/ 4507516 w 6095524"/>
                  <a:gd name="connsiteY38" fmla="*/ 1216819 h 1424940"/>
                  <a:gd name="connsiteX39" fmla="*/ 4483513 w 6095524"/>
                  <a:gd name="connsiteY39" fmla="*/ 1221867 h 1424940"/>
                  <a:gd name="connsiteX40" fmla="*/ 4422362 w 6095524"/>
                  <a:gd name="connsiteY40" fmla="*/ 1243108 h 1424940"/>
                  <a:gd name="connsiteX41" fmla="*/ 4385691 w 6095524"/>
                  <a:gd name="connsiteY41" fmla="*/ 1257395 h 1424940"/>
                  <a:gd name="connsiteX42" fmla="*/ 4355306 w 6095524"/>
                  <a:gd name="connsiteY42" fmla="*/ 1265587 h 1424940"/>
                  <a:gd name="connsiteX43" fmla="*/ 4328446 w 6095524"/>
                  <a:gd name="connsiteY43" fmla="*/ 1269397 h 1424940"/>
                  <a:gd name="connsiteX44" fmla="*/ 4257770 w 6095524"/>
                  <a:gd name="connsiteY44" fmla="*/ 1288256 h 1424940"/>
                  <a:gd name="connsiteX45" fmla="*/ 4229576 w 6095524"/>
                  <a:gd name="connsiteY45" fmla="*/ 1295686 h 1424940"/>
                  <a:gd name="connsiteX46" fmla="*/ 4156424 w 6095524"/>
                  <a:gd name="connsiteY46" fmla="*/ 1321213 h 1424940"/>
                  <a:gd name="connsiteX47" fmla="*/ 4094416 w 6095524"/>
                  <a:gd name="connsiteY47" fmla="*/ 1338072 h 1424940"/>
                  <a:gd name="connsiteX48" fmla="*/ 4068509 w 6095524"/>
                  <a:gd name="connsiteY48" fmla="*/ 1346168 h 1424940"/>
                  <a:gd name="connsiteX49" fmla="*/ 4009263 w 6095524"/>
                  <a:gd name="connsiteY49" fmla="*/ 1359694 h 1424940"/>
                  <a:gd name="connsiteX50" fmla="*/ 3975735 w 6095524"/>
                  <a:gd name="connsiteY50" fmla="*/ 1369219 h 1424940"/>
                  <a:gd name="connsiteX51" fmla="*/ 3893915 w 6095524"/>
                  <a:gd name="connsiteY51" fmla="*/ 1379982 h 1424940"/>
                  <a:gd name="connsiteX52" fmla="*/ 3809428 w 6095524"/>
                  <a:gd name="connsiteY52" fmla="*/ 1390364 h 1424940"/>
                  <a:gd name="connsiteX53" fmla="*/ 3763042 w 6095524"/>
                  <a:gd name="connsiteY53" fmla="*/ 1393793 h 1424940"/>
                  <a:gd name="connsiteX54" fmla="*/ 3722561 w 6095524"/>
                  <a:gd name="connsiteY54" fmla="*/ 1399223 h 1424940"/>
                  <a:gd name="connsiteX55" fmla="*/ 3687318 w 6095524"/>
                  <a:gd name="connsiteY55" fmla="*/ 1402652 h 1424940"/>
                  <a:gd name="connsiteX56" fmla="*/ 3631216 w 6095524"/>
                  <a:gd name="connsiteY56" fmla="*/ 1409605 h 1424940"/>
                  <a:gd name="connsiteX57" fmla="*/ 3607880 w 6095524"/>
                  <a:gd name="connsiteY57" fmla="*/ 1411415 h 1424940"/>
                  <a:gd name="connsiteX58" fmla="*/ 3552825 w 6095524"/>
                  <a:gd name="connsiteY58" fmla="*/ 1411319 h 1424940"/>
                  <a:gd name="connsiteX59" fmla="*/ 3533680 w 6095524"/>
                  <a:gd name="connsiteY59" fmla="*/ 1410367 h 1424940"/>
                  <a:gd name="connsiteX60" fmla="*/ 3496818 w 6095524"/>
                  <a:gd name="connsiteY60" fmla="*/ 1398556 h 1424940"/>
                  <a:gd name="connsiteX61" fmla="*/ 3492437 w 6095524"/>
                  <a:gd name="connsiteY61" fmla="*/ 1397699 h 1424940"/>
                  <a:gd name="connsiteX62" fmla="*/ 3468243 w 6095524"/>
                  <a:gd name="connsiteY62" fmla="*/ 1393031 h 1424940"/>
                  <a:gd name="connsiteX63" fmla="*/ 3455003 w 6095524"/>
                  <a:gd name="connsiteY63" fmla="*/ 1391507 h 1424940"/>
                  <a:gd name="connsiteX64" fmla="*/ 3404711 w 6095524"/>
                  <a:gd name="connsiteY64" fmla="*/ 1381792 h 1424940"/>
                  <a:gd name="connsiteX65" fmla="*/ 3375756 w 6095524"/>
                  <a:gd name="connsiteY65" fmla="*/ 1377220 h 1424940"/>
                  <a:gd name="connsiteX66" fmla="*/ 3352324 w 6095524"/>
                  <a:gd name="connsiteY66" fmla="*/ 1377887 h 1424940"/>
                  <a:gd name="connsiteX67" fmla="*/ 3311176 w 6095524"/>
                  <a:gd name="connsiteY67" fmla="*/ 1378744 h 1424940"/>
                  <a:gd name="connsiteX68" fmla="*/ 3298031 w 6095524"/>
                  <a:gd name="connsiteY68" fmla="*/ 1380935 h 1424940"/>
                  <a:gd name="connsiteX69" fmla="*/ 3238595 w 6095524"/>
                  <a:gd name="connsiteY69" fmla="*/ 1374648 h 1424940"/>
                  <a:gd name="connsiteX70" fmla="*/ 3204686 w 6095524"/>
                  <a:gd name="connsiteY70" fmla="*/ 1374172 h 1424940"/>
                  <a:gd name="connsiteX71" fmla="*/ 3166491 w 6095524"/>
                  <a:gd name="connsiteY71" fmla="*/ 1366361 h 1424940"/>
                  <a:gd name="connsiteX72" fmla="*/ 3155347 w 6095524"/>
                  <a:gd name="connsiteY72" fmla="*/ 1366742 h 1424940"/>
                  <a:gd name="connsiteX73" fmla="*/ 3142869 w 6095524"/>
                  <a:gd name="connsiteY73" fmla="*/ 1367409 h 1424940"/>
                  <a:gd name="connsiteX74" fmla="*/ 3104578 w 6095524"/>
                  <a:gd name="connsiteY74" fmla="*/ 1367981 h 1424940"/>
                  <a:gd name="connsiteX75" fmla="*/ 3081337 w 6095524"/>
                  <a:gd name="connsiteY75" fmla="*/ 1370838 h 1424940"/>
                  <a:gd name="connsiteX76" fmla="*/ 3037047 w 6095524"/>
                  <a:gd name="connsiteY76" fmla="*/ 1369124 h 1424940"/>
                  <a:gd name="connsiteX77" fmla="*/ 3020663 w 6095524"/>
                  <a:gd name="connsiteY77" fmla="*/ 1371600 h 1424940"/>
                  <a:gd name="connsiteX78" fmla="*/ 2979230 w 6095524"/>
                  <a:gd name="connsiteY78" fmla="*/ 1371886 h 1424940"/>
                  <a:gd name="connsiteX79" fmla="*/ 2942082 w 6095524"/>
                  <a:gd name="connsiteY79" fmla="*/ 1370457 h 1424940"/>
                  <a:gd name="connsiteX80" fmla="*/ 2906268 w 6095524"/>
                  <a:gd name="connsiteY80" fmla="*/ 1371219 h 1424940"/>
                  <a:gd name="connsiteX81" fmla="*/ 2880646 w 6095524"/>
                  <a:gd name="connsiteY81" fmla="*/ 1374362 h 1424940"/>
                  <a:gd name="connsiteX82" fmla="*/ 2852833 w 6095524"/>
                  <a:gd name="connsiteY82" fmla="*/ 1376267 h 1424940"/>
                  <a:gd name="connsiteX83" fmla="*/ 2776157 w 6095524"/>
                  <a:gd name="connsiteY83" fmla="*/ 1387602 h 1424940"/>
                  <a:gd name="connsiteX84" fmla="*/ 2761965 w 6095524"/>
                  <a:gd name="connsiteY84" fmla="*/ 1384840 h 1424940"/>
                  <a:gd name="connsiteX85" fmla="*/ 2681383 w 6095524"/>
                  <a:gd name="connsiteY85" fmla="*/ 1382268 h 1424940"/>
                  <a:gd name="connsiteX86" fmla="*/ 2663857 w 6095524"/>
                  <a:gd name="connsiteY86" fmla="*/ 1382459 h 1424940"/>
                  <a:gd name="connsiteX87" fmla="*/ 2616803 w 6095524"/>
                  <a:gd name="connsiteY87" fmla="*/ 1371219 h 1424940"/>
                  <a:gd name="connsiteX88" fmla="*/ 2544223 w 6095524"/>
                  <a:gd name="connsiteY88" fmla="*/ 1389031 h 1424940"/>
                  <a:gd name="connsiteX89" fmla="*/ 2476309 w 6095524"/>
                  <a:gd name="connsiteY89" fmla="*/ 1411319 h 1424940"/>
                  <a:gd name="connsiteX90" fmla="*/ 2467737 w 6095524"/>
                  <a:gd name="connsiteY90" fmla="*/ 1414177 h 1424940"/>
                  <a:gd name="connsiteX91" fmla="*/ 2443353 w 6095524"/>
                  <a:gd name="connsiteY91" fmla="*/ 1419035 h 1424940"/>
                  <a:gd name="connsiteX92" fmla="*/ 2413159 w 6095524"/>
                  <a:gd name="connsiteY92" fmla="*/ 1420749 h 1424940"/>
                  <a:gd name="connsiteX93" fmla="*/ 2374868 w 6095524"/>
                  <a:gd name="connsiteY93" fmla="*/ 1424940 h 1424940"/>
                  <a:gd name="connsiteX94" fmla="*/ 2344198 w 6095524"/>
                  <a:gd name="connsiteY94" fmla="*/ 1419701 h 1424940"/>
                  <a:gd name="connsiteX95" fmla="*/ 2301335 w 6095524"/>
                  <a:gd name="connsiteY95" fmla="*/ 1411891 h 1424940"/>
                  <a:gd name="connsiteX96" fmla="*/ 2260949 w 6095524"/>
                  <a:gd name="connsiteY96" fmla="*/ 1404461 h 1424940"/>
                  <a:gd name="connsiteX97" fmla="*/ 2248186 w 6095524"/>
                  <a:gd name="connsiteY97" fmla="*/ 1413224 h 1424940"/>
                  <a:gd name="connsiteX98" fmla="*/ 2228469 w 6095524"/>
                  <a:gd name="connsiteY98" fmla="*/ 1420844 h 1424940"/>
                  <a:gd name="connsiteX99" fmla="*/ 2206562 w 6095524"/>
                  <a:gd name="connsiteY99" fmla="*/ 1411700 h 1424940"/>
                  <a:gd name="connsiteX100" fmla="*/ 2155317 w 6095524"/>
                  <a:gd name="connsiteY100" fmla="*/ 1392746 h 1424940"/>
                  <a:gd name="connsiteX101" fmla="*/ 2122932 w 6095524"/>
                  <a:gd name="connsiteY101" fmla="*/ 1391888 h 1424940"/>
                  <a:gd name="connsiteX102" fmla="*/ 2052542 w 6095524"/>
                  <a:gd name="connsiteY102" fmla="*/ 1383792 h 1424940"/>
                  <a:gd name="connsiteX103" fmla="*/ 2006537 w 6095524"/>
                  <a:gd name="connsiteY103" fmla="*/ 1372267 h 1424940"/>
                  <a:gd name="connsiteX104" fmla="*/ 1973486 w 6095524"/>
                  <a:gd name="connsiteY104" fmla="*/ 1359218 h 1424940"/>
                  <a:gd name="connsiteX105" fmla="*/ 1926146 w 6095524"/>
                  <a:gd name="connsiteY105" fmla="*/ 1342168 h 1424940"/>
                  <a:gd name="connsiteX106" fmla="*/ 1878616 w 6095524"/>
                  <a:gd name="connsiteY106" fmla="*/ 1333310 h 1424940"/>
                  <a:gd name="connsiteX107" fmla="*/ 1844231 w 6095524"/>
                  <a:gd name="connsiteY107" fmla="*/ 1322165 h 1424940"/>
                  <a:gd name="connsiteX108" fmla="*/ 1802225 w 6095524"/>
                  <a:gd name="connsiteY108" fmla="*/ 1314545 h 1424940"/>
                  <a:gd name="connsiteX109" fmla="*/ 1766983 w 6095524"/>
                  <a:gd name="connsiteY109" fmla="*/ 1314260 h 1424940"/>
                  <a:gd name="connsiteX110" fmla="*/ 1711738 w 6095524"/>
                  <a:gd name="connsiteY110" fmla="*/ 1315593 h 1424940"/>
                  <a:gd name="connsiteX111" fmla="*/ 1644111 w 6095524"/>
                  <a:gd name="connsiteY111" fmla="*/ 1292543 h 1424940"/>
                  <a:gd name="connsiteX112" fmla="*/ 1616774 w 6095524"/>
                  <a:gd name="connsiteY112" fmla="*/ 1287399 h 1424940"/>
                  <a:gd name="connsiteX113" fmla="*/ 1591056 w 6095524"/>
                  <a:gd name="connsiteY113" fmla="*/ 1285018 h 1424940"/>
                  <a:gd name="connsiteX114" fmla="*/ 1536478 w 6095524"/>
                  <a:gd name="connsiteY114" fmla="*/ 1269683 h 1424940"/>
                  <a:gd name="connsiteX115" fmla="*/ 1514285 w 6095524"/>
                  <a:gd name="connsiteY115" fmla="*/ 1264634 h 1424940"/>
                  <a:gd name="connsiteX116" fmla="*/ 1483233 w 6095524"/>
                  <a:gd name="connsiteY116" fmla="*/ 1264730 h 1424940"/>
                  <a:gd name="connsiteX117" fmla="*/ 1426750 w 6095524"/>
                  <a:gd name="connsiteY117" fmla="*/ 1257681 h 1424940"/>
                  <a:gd name="connsiteX118" fmla="*/ 1370362 w 6095524"/>
                  <a:gd name="connsiteY118" fmla="*/ 1237107 h 1424940"/>
                  <a:gd name="connsiteX119" fmla="*/ 1346454 w 6095524"/>
                  <a:gd name="connsiteY119" fmla="*/ 1239107 h 1424940"/>
                  <a:gd name="connsiteX120" fmla="*/ 1337882 w 6095524"/>
                  <a:gd name="connsiteY120" fmla="*/ 1238631 h 1424940"/>
                  <a:gd name="connsiteX121" fmla="*/ 1260825 w 6095524"/>
                  <a:gd name="connsiteY121" fmla="*/ 1227296 h 1424940"/>
                  <a:gd name="connsiteX122" fmla="*/ 1253109 w 6095524"/>
                  <a:gd name="connsiteY122" fmla="*/ 1226058 h 1424940"/>
                  <a:gd name="connsiteX123" fmla="*/ 1216915 w 6095524"/>
                  <a:gd name="connsiteY123" fmla="*/ 1215962 h 1424940"/>
                  <a:gd name="connsiteX124" fmla="*/ 1125664 w 6095524"/>
                  <a:gd name="connsiteY124" fmla="*/ 1209675 h 1424940"/>
                  <a:gd name="connsiteX125" fmla="*/ 1120045 w 6095524"/>
                  <a:gd name="connsiteY125" fmla="*/ 1208913 h 1424940"/>
                  <a:gd name="connsiteX126" fmla="*/ 1089469 w 6095524"/>
                  <a:gd name="connsiteY126" fmla="*/ 1213961 h 1424940"/>
                  <a:gd name="connsiteX127" fmla="*/ 1074325 w 6095524"/>
                  <a:gd name="connsiteY127" fmla="*/ 1221105 h 1424940"/>
                  <a:gd name="connsiteX128" fmla="*/ 1050703 w 6095524"/>
                  <a:gd name="connsiteY128" fmla="*/ 1228535 h 1424940"/>
                  <a:gd name="connsiteX129" fmla="*/ 1026700 w 6095524"/>
                  <a:gd name="connsiteY129" fmla="*/ 1231297 h 1424940"/>
                  <a:gd name="connsiteX130" fmla="*/ 986409 w 6095524"/>
                  <a:gd name="connsiteY130" fmla="*/ 1220057 h 1424940"/>
                  <a:gd name="connsiteX131" fmla="*/ 971741 w 6095524"/>
                  <a:gd name="connsiteY131" fmla="*/ 1218914 h 1424940"/>
                  <a:gd name="connsiteX132" fmla="*/ 939070 w 6095524"/>
                  <a:gd name="connsiteY132" fmla="*/ 1213485 h 1424940"/>
                  <a:gd name="connsiteX133" fmla="*/ 910495 w 6095524"/>
                  <a:gd name="connsiteY133" fmla="*/ 1213866 h 1424940"/>
                  <a:gd name="connsiteX134" fmla="*/ 887540 w 6095524"/>
                  <a:gd name="connsiteY134" fmla="*/ 1222534 h 1424940"/>
                  <a:gd name="connsiteX135" fmla="*/ 854202 w 6095524"/>
                  <a:gd name="connsiteY135" fmla="*/ 1224248 h 1424940"/>
                  <a:gd name="connsiteX136" fmla="*/ 832675 w 6095524"/>
                  <a:gd name="connsiteY136" fmla="*/ 1217962 h 1424940"/>
                  <a:gd name="connsiteX137" fmla="*/ 828294 w 6095524"/>
                  <a:gd name="connsiteY137" fmla="*/ 1217105 h 1424940"/>
                  <a:gd name="connsiteX138" fmla="*/ 772001 w 6095524"/>
                  <a:gd name="connsiteY138" fmla="*/ 1216723 h 1424940"/>
                  <a:gd name="connsiteX139" fmla="*/ 701707 w 6095524"/>
                  <a:gd name="connsiteY139" fmla="*/ 1235678 h 1424940"/>
                  <a:gd name="connsiteX140" fmla="*/ 690086 w 6095524"/>
                  <a:gd name="connsiteY140" fmla="*/ 1239679 h 1424940"/>
                  <a:gd name="connsiteX141" fmla="*/ 633412 w 6095524"/>
                  <a:gd name="connsiteY141" fmla="*/ 1246632 h 1424940"/>
                  <a:gd name="connsiteX142" fmla="*/ 603028 w 6095524"/>
                  <a:gd name="connsiteY142" fmla="*/ 1253681 h 1424940"/>
                  <a:gd name="connsiteX143" fmla="*/ 581120 w 6095524"/>
                  <a:gd name="connsiteY143" fmla="*/ 1254062 h 1424940"/>
                  <a:gd name="connsiteX144" fmla="*/ 554642 w 6095524"/>
                  <a:gd name="connsiteY144" fmla="*/ 1266539 h 1424940"/>
                  <a:gd name="connsiteX145" fmla="*/ 545973 w 6095524"/>
                  <a:gd name="connsiteY145" fmla="*/ 1271969 h 1424940"/>
                  <a:gd name="connsiteX146" fmla="*/ 535591 w 6095524"/>
                  <a:gd name="connsiteY146" fmla="*/ 1275207 h 1424940"/>
                  <a:gd name="connsiteX147" fmla="*/ 488538 w 6095524"/>
                  <a:gd name="connsiteY147" fmla="*/ 1285494 h 1424940"/>
                  <a:gd name="connsiteX148" fmla="*/ 480155 w 6095524"/>
                  <a:gd name="connsiteY148" fmla="*/ 1291304 h 1424940"/>
                  <a:gd name="connsiteX149" fmla="*/ 474535 w 6095524"/>
                  <a:gd name="connsiteY149" fmla="*/ 1294924 h 1424940"/>
                  <a:gd name="connsiteX150" fmla="*/ 428816 w 6095524"/>
                  <a:gd name="connsiteY150" fmla="*/ 1301020 h 1424940"/>
                  <a:gd name="connsiteX151" fmla="*/ 400241 w 6095524"/>
                  <a:gd name="connsiteY151" fmla="*/ 1318260 h 1424940"/>
                  <a:gd name="connsiteX152" fmla="*/ 392431 w 6095524"/>
                  <a:gd name="connsiteY152" fmla="*/ 1325594 h 1424940"/>
                  <a:gd name="connsiteX153" fmla="*/ 365093 w 6095524"/>
                  <a:gd name="connsiteY153" fmla="*/ 1336643 h 1424940"/>
                  <a:gd name="connsiteX154" fmla="*/ 273177 w 6095524"/>
                  <a:gd name="connsiteY154" fmla="*/ 1357884 h 1424940"/>
                  <a:gd name="connsiteX155" fmla="*/ 246888 w 6095524"/>
                  <a:gd name="connsiteY155" fmla="*/ 1350359 h 1424940"/>
                  <a:gd name="connsiteX156" fmla="*/ 196977 w 6095524"/>
                  <a:gd name="connsiteY156" fmla="*/ 1370552 h 1424940"/>
                  <a:gd name="connsiteX157" fmla="*/ 153352 w 6095524"/>
                  <a:gd name="connsiteY157" fmla="*/ 1381982 h 1424940"/>
                  <a:gd name="connsiteX158" fmla="*/ 137160 w 6095524"/>
                  <a:gd name="connsiteY158" fmla="*/ 1384745 h 1424940"/>
                  <a:gd name="connsiteX159" fmla="*/ 85917 w 6095524"/>
                  <a:gd name="connsiteY159" fmla="*/ 1389793 h 1424940"/>
                  <a:gd name="connsiteX160" fmla="*/ 59532 w 6095524"/>
                  <a:gd name="connsiteY160" fmla="*/ 1401223 h 1424940"/>
                  <a:gd name="connsiteX161" fmla="*/ 30325 w 6095524"/>
                  <a:gd name="connsiteY161" fmla="*/ 1409974 h 1424940"/>
                  <a:gd name="connsiteX162" fmla="*/ 0 w 6095524"/>
                  <a:gd name="connsiteY162" fmla="*/ 1412360 h 1424940"/>
                  <a:gd name="connsiteX163" fmla="*/ 0 w 6095524"/>
                  <a:gd name="connsiteY163" fmla="*/ 1058622 h 1424940"/>
                  <a:gd name="connsiteX164" fmla="*/ 17145 w 6095524"/>
                  <a:gd name="connsiteY164" fmla="*/ 1060228 h 1424940"/>
                  <a:gd name="connsiteX165" fmla="*/ 44672 w 6095524"/>
                  <a:gd name="connsiteY165" fmla="*/ 1066324 h 1424940"/>
                  <a:gd name="connsiteX166" fmla="*/ 84677 w 6095524"/>
                  <a:gd name="connsiteY166" fmla="*/ 1076230 h 1424940"/>
                  <a:gd name="connsiteX167" fmla="*/ 132017 w 6095524"/>
                  <a:gd name="connsiteY167" fmla="*/ 1064990 h 1424940"/>
                  <a:gd name="connsiteX168" fmla="*/ 136779 w 6095524"/>
                  <a:gd name="connsiteY168" fmla="*/ 1060323 h 1424940"/>
                  <a:gd name="connsiteX169" fmla="*/ 187547 w 6095524"/>
                  <a:gd name="connsiteY169" fmla="*/ 1049179 h 1424940"/>
                  <a:gd name="connsiteX170" fmla="*/ 270891 w 6095524"/>
                  <a:gd name="connsiteY170" fmla="*/ 1036415 h 1424940"/>
                  <a:gd name="connsiteX171" fmla="*/ 276320 w 6095524"/>
                  <a:gd name="connsiteY171" fmla="*/ 1035558 h 1424940"/>
                  <a:gd name="connsiteX172" fmla="*/ 323755 w 6095524"/>
                  <a:gd name="connsiteY172" fmla="*/ 1061561 h 1424940"/>
                  <a:gd name="connsiteX173" fmla="*/ 361855 w 6095524"/>
                  <a:gd name="connsiteY173" fmla="*/ 1057942 h 1424940"/>
                  <a:gd name="connsiteX174" fmla="*/ 379571 w 6095524"/>
                  <a:gd name="connsiteY174" fmla="*/ 1039939 h 1424940"/>
                  <a:gd name="connsiteX175" fmla="*/ 430530 w 6095524"/>
                  <a:gd name="connsiteY175" fmla="*/ 1025747 h 1424940"/>
                  <a:gd name="connsiteX176" fmla="*/ 493300 w 6095524"/>
                  <a:gd name="connsiteY176" fmla="*/ 1027176 h 1424940"/>
                  <a:gd name="connsiteX177" fmla="*/ 537782 w 6095524"/>
                  <a:gd name="connsiteY177" fmla="*/ 1025366 h 1424940"/>
                  <a:gd name="connsiteX178" fmla="*/ 562166 w 6095524"/>
                  <a:gd name="connsiteY178" fmla="*/ 1015746 h 1424940"/>
                  <a:gd name="connsiteX179" fmla="*/ 579596 w 6095524"/>
                  <a:gd name="connsiteY179" fmla="*/ 1016699 h 1424940"/>
                  <a:gd name="connsiteX180" fmla="*/ 612362 w 6095524"/>
                  <a:gd name="connsiteY180" fmla="*/ 1023557 h 1424940"/>
                  <a:gd name="connsiteX181" fmla="*/ 716090 w 6095524"/>
                  <a:gd name="connsiteY181" fmla="*/ 1031653 h 1424940"/>
                  <a:gd name="connsiteX182" fmla="*/ 758381 w 6095524"/>
                  <a:gd name="connsiteY182" fmla="*/ 1018985 h 1424940"/>
                  <a:gd name="connsiteX183" fmla="*/ 771049 w 6095524"/>
                  <a:gd name="connsiteY183" fmla="*/ 1018699 h 1424940"/>
                  <a:gd name="connsiteX184" fmla="*/ 799433 w 6095524"/>
                  <a:gd name="connsiteY184" fmla="*/ 1023652 h 1424940"/>
                  <a:gd name="connsiteX185" fmla="*/ 858012 w 6095524"/>
                  <a:gd name="connsiteY185" fmla="*/ 1020318 h 1424940"/>
                  <a:gd name="connsiteX186" fmla="*/ 879634 w 6095524"/>
                  <a:gd name="connsiteY186" fmla="*/ 1015270 h 1424940"/>
                  <a:gd name="connsiteX187" fmla="*/ 891635 w 6095524"/>
                  <a:gd name="connsiteY187" fmla="*/ 1012031 h 1424940"/>
                  <a:gd name="connsiteX188" fmla="*/ 953262 w 6095524"/>
                  <a:gd name="connsiteY188" fmla="*/ 1003078 h 1424940"/>
                  <a:gd name="connsiteX189" fmla="*/ 980694 w 6095524"/>
                  <a:gd name="connsiteY189" fmla="*/ 993458 h 1424940"/>
                  <a:gd name="connsiteX190" fmla="*/ 988124 w 6095524"/>
                  <a:gd name="connsiteY190" fmla="*/ 992029 h 1424940"/>
                  <a:gd name="connsiteX191" fmla="*/ 1028795 w 6095524"/>
                  <a:gd name="connsiteY191" fmla="*/ 996029 h 1424940"/>
                  <a:gd name="connsiteX192" fmla="*/ 1059275 w 6095524"/>
                  <a:gd name="connsiteY192" fmla="*/ 1011555 h 1424940"/>
                  <a:gd name="connsiteX193" fmla="*/ 1065181 w 6095524"/>
                  <a:gd name="connsiteY193" fmla="*/ 1016794 h 1424940"/>
                  <a:gd name="connsiteX194" fmla="*/ 1150144 w 6095524"/>
                  <a:gd name="connsiteY194" fmla="*/ 1014984 h 1424940"/>
                  <a:gd name="connsiteX195" fmla="*/ 1163193 w 6095524"/>
                  <a:gd name="connsiteY195" fmla="*/ 1012793 h 1424940"/>
                  <a:gd name="connsiteX196" fmla="*/ 1226249 w 6095524"/>
                  <a:gd name="connsiteY196" fmla="*/ 1021937 h 1424940"/>
                  <a:gd name="connsiteX197" fmla="*/ 1244632 w 6095524"/>
                  <a:gd name="connsiteY197" fmla="*/ 1023747 h 1424940"/>
                  <a:gd name="connsiteX198" fmla="*/ 1310545 w 6095524"/>
                  <a:gd name="connsiteY198" fmla="*/ 1031939 h 1424940"/>
                  <a:gd name="connsiteX199" fmla="*/ 1319879 w 6095524"/>
                  <a:gd name="connsiteY199" fmla="*/ 1024319 h 1424940"/>
                  <a:gd name="connsiteX200" fmla="*/ 1346740 w 6095524"/>
                  <a:gd name="connsiteY200" fmla="*/ 1005173 h 1424940"/>
                  <a:gd name="connsiteX201" fmla="*/ 1399699 w 6095524"/>
                  <a:gd name="connsiteY201" fmla="*/ 988219 h 1424940"/>
                  <a:gd name="connsiteX202" fmla="*/ 1414082 w 6095524"/>
                  <a:gd name="connsiteY202" fmla="*/ 989171 h 1424940"/>
                  <a:gd name="connsiteX203" fmla="*/ 1450467 w 6095524"/>
                  <a:gd name="connsiteY203" fmla="*/ 1017461 h 1424940"/>
                  <a:gd name="connsiteX204" fmla="*/ 1468184 w 6095524"/>
                  <a:gd name="connsiteY204" fmla="*/ 1028795 h 1424940"/>
                  <a:gd name="connsiteX205" fmla="*/ 1518476 w 6095524"/>
                  <a:gd name="connsiteY205" fmla="*/ 1049655 h 1424940"/>
                  <a:gd name="connsiteX206" fmla="*/ 1522667 w 6095524"/>
                  <a:gd name="connsiteY206" fmla="*/ 1053465 h 1424940"/>
                  <a:gd name="connsiteX207" fmla="*/ 1559814 w 6095524"/>
                  <a:gd name="connsiteY207" fmla="*/ 1098709 h 1424940"/>
                  <a:gd name="connsiteX208" fmla="*/ 1568196 w 6095524"/>
                  <a:gd name="connsiteY208" fmla="*/ 1106424 h 1424940"/>
                  <a:gd name="connsiteX209" fmla="*/ 1578293 w 6095524"/>
                  <a:gd name="connsiteY209" fmla="*/ 1118426 h 1424940"/>
                  <a:gd name="connsiteX210" fmla="*/ 1609820 w 6095524"/>
                  <a:gd name="connsiteY210" fmla="*/ 1141667 h 1424940"/>
                  <a:gd name="connsiteX211" fmla="*/ 1648873 w 6095524"/>
                  <a:gd name="connsiteY211" fmla="*/ 1149096 h 1424940"/>
                  <a:gd name="connsiteX212" fmla="*/ 1696022 w 6095524"/>
                  <a:gd name="connsiteY212" fmla="*/ 1160431 h 1424940"/>
                  <a:gd name="connsiteX213" fmla="*/ 1715739 w 6095524"/>
                  <a:gd name="connsiteY213" fmla="*/ 1168051 h 1424940"/>
                  <a:gd name="connsiteX214" fmla="*/ 1768602 w 6095524"/>
                  <a:gd name="connsiteY214" fmla="*/ 1182529 h 1424940"/>
                  <a:gd name="connsiteX215" fmla="*/ 1806321 w 6095524"/>
                  <a:gd name="connsiteY215" fmla="*/ 1194721 h 1424940"/>
                  <a:gd name="connsiteX216" fmla="*/ 1860709 w 6095524"/>
                  <a:gd name="connsiteY216" fmla="*/ 1201865 h 1424940"/>
                  <a:gd name="connsiteX217" fmla="*/ 1887093 w 6095524"/>
                  <a:gd name="connsiteY217" fmla="*/ 1202150 h 1424940"/>
                  <a:gd name="connsiteX218" fmla="*/ 1935575 w 6095524"/>
                  <a:gd name="connsiteY218" fmla="*/ 1238726 h 1424940"/>
                  <a:gd name="connsiteX219" fmla="*/ 1974247 w 6095524"/>
                  <a:gd name="connsiteY219" fmla="*/ 1262920 h 1424940"/>
                  <a:gd name="connsiteX220" fmla="*/ 2014919 w 6095524"/>
                  <a:gd name="connsiteY220" fmla="*/ 1251204 h 1424940"/>
                  <a:gd name="connsiteX221" fmla="*/ 2025968 w 6095524"/>
                  <a:gd name="connsiteY221" fmla="*/ 1240155 h 1424940"/>
                  <a:gd name="connsiteX222" fmla="*/ 2092643 w 6095524"/>
                  <a:gd name="connsiteY222" fmla="*/ 1229678 h 1424940"/>
                  <a:gd name="connsiteX223" fmla="*/ 2187893 w 6095524"/>
                  <a:gd name="connsiteY223" fmla="*/ 1229297 h 1424940"/>
                  <a:gd name="connsiteX224" fmla="*/ 2346294 w 6095524"/>
                  <a:gd name="connsiteY224" fmla="*/ 1205484 h 1424940"/>
                  <a:gd name="connsiteX225" fmla="*/ 2373916 w 6095524"/>
                  <a:gd name="connsiteY225" fmla="*/ 1194435 h 1424940"/>
                  <a:gd name="connsiteX226" fmla="*/ 2404967 w 6095524"/>
                  <a:gd name="connsiteY226" fmla="*/ 1191673 h 1424940"/>
                  <a:gd name="connsiteX227" fmla="*/ 2416874 w 6095524"/>
                  <a:gd name="connsiteY227" fmla="*/ 1198436 h 1424940"/>
                  <a:gd name="connsiteX228" fmla="*/ 2468975 w 6095524"/>
                  <a:gd name="connsiteY228" fmla="*/ 1208532 h 1424940"/>
                  <a:gd name="connsiteX229" fmla="*/ 2478882 w 6095524"/>
                  <a:gd name="connsiteY229" fmla="*/ 1208723 h 1424940"/>
                  <a:gd name="connsiteX230" fmla="*/ 2512791 w 6095524"/>
                  <a:gd name="connsiteY230" fmla="*/ 1204436 h 1424940"/>
                  <a:gd name="connsiteX231" fmla="*/ 2544223 w 6095524"/>
                  <a:gd name="connsiteY231" fmla="*/ 1201960 h 1424940"/>
                  <a:gd name="connsiteX232" fmla="*/ 2623471 w 6095524"/>
                  <a:gd name="connsiteY232" fmla="*/ 1210056 h 1424940"/>
                  <a:gd name="connsiteX233" fmla="*/ 2684241 w 6095524"/>
                  <a:gd name="connsiteY233" fmla="*/ 1208151 h 1424940"/>
                  <a:gd name="connsiteX234" fmla="*/ 2712244 w 6095524"/>
                  <a:gd name="connsiteY234" fmla="*/ 1210056 h 1424940"/>
                  <a:gd name="connsiteX235" fmla="*/ 2728055 w 6095524"/>
                  <a:gd name="connsiteY235" fmla="*/ 1212914 h 1424940"/>
                  <a:gd name="connsiteX236" fmla="*/ 2763869 w 6095524"/>
                  <a:gd name="connsiteY236" fmla="*/ 1232821 h 1424940"/>
                  <a:gd name="connsiteX237" fmla="*/ 2783491 w 6095524"/>
                  <a:gd name="connsiteY237" fmla="*/ 1237298 h 1424940"/>
                  <a:gd name="connsiteX238" fmla="*/ 2842546 w 6095524"/>
                  <a:gd name="connsiteY238" fmla="*/ 1236917 h 1424940"/>
                  <a:gd name="connsiteX239" fmla="*/ 2931128 w 6095524"/>
                  <a:gd name="connsiteY239" fmla="*/ 1206913 h 1424940"/>
                  <a:gd name="connsiteX240" fmla="*/ 2940368 w 6095524"/>
                  <a:gd name="connsiteY240" fmla="*/ 1202912 h 1424940"/>
                  <a:gd name="connsiteX241" fmla="*/ 2985421 w 6095524"/>
                  <a:gd name="connsiteY241" fmla="*/ 1197959 h 1424940"/>
                  <a:gd name="connsiteX242" fmla="*/ 3015996 w 6095524"/>
                  <a:gd name="connsiteY242" fmla="*/ 1204722 h 1424940"/>
                  <a:gd name="connsiteX243" fmla="*/ 3057621 w 6095524"/>
                  <a:gd name="connsiteY243" fmla="*/ 1218724 h 1424940"/>
                  <a:gd name="connsiteX244" fmla="*/ 3095054 w 6095524"/>
                  <a:gd name="connsiteY244" fmla="*/ 1230440 h 1424940"/>
                  <a:gd name="connsiteX245" fmla="*/ 3122295 w 6095524"/>
                  <a:gd name="connsiteY245" fmla="*/ 1243679 h 1424940"/>
                  <a:gd name="connsiteX246" fmla="*/ 3184589 w 6095524"/>
                  <a:gd name="connsiteY246" fmla="*/ 1253395 h 1424940"/>
                  <a:gd name="connsiteX247" fmla="*/ 3191066 w 6095524"/>
                  <a:gd name="connsiteY247" fmla="*/ 1255014 h 1424940"/>
                  <a:gd name="connsiteX248" fmla="*/ 3237929 w 6095524"/>
                  <a:gd name="connsiteY248" fmla="*/ 1243203 h 1424940"/>
                  <a:gd name="connsiteX249" fmla="*/ 3294221 w 6095524"/>
                  <a:gd name="connsiteY249" fmla="*/ 1231202 h 1424940"/>
                  <a:gd name="connsiteX250" fmla="*/ 3314319 w 6095524"/>
                  <a:gd name="connsiteY250" fmla="*/ 1235297 h 1424940"/>
                  <a:gd name="connsiteX251" fmla="*/ 3341846 w 6095524"/>
                  <a:gd name="connsiteY251" fmla="*/ 1241108 h 1424940"/>
                  <a:gd name="connsiteX252" fmla="*/ 3367373 w 6095524"/>
                  <a:gd name="connsiteY252" fmla="*/ 1238060 h 1424940"/>
                  <a:gd name="connsiteX253" fmla="*/ 3382899 w 6095524"/>
                  <a:gd name="connsiteY253" fmla="*/ 1237774 h 1424940"/>
                  <a:gd name="connsiteX254" fmla="*/ 3453765 w 6095524"/>
                  <a:gd name="connsiteY254" fmla="*/ 1273397 h 1424940"/>
                  <a:gd name="connsiteX255" fmla="*/ 3471767 w 6095524"/>
                  <a:gd name="connsiteY255" fmla="*/ 1276350 h 1424940"/>
                  <a:gd name="connsiteX256" fmla="*/ 3481959 w 6095524"/>
                  <a:gd name="connsiteY256" fmla="*/ 1280732 h 1424940"/>
                  <a:gd name="connsiteX257" fmla="*/ 3543396 w 6095524"/>
                  <a:gd name="connsiteY257" fmla="*/ 1324928 h 1424940"/>
                  <a:gd name="connsiteX258" fmla="*/ 3569494 w 6095524"/>
                  <a:gd name="connsiteY258" fmla="*/ 1333881 h 1424940"/>
                  <a:gd name="connsiteX259" fmla="*/ 3598164 w 6095524"/>
                  <a:gd name="connsiteY259" fmla="*/ 1332071 h 1424940"/>
                  <a:gd name="connsiteX260" fmla="*/ 3614738 w 6095524"/>
                  <a:gd name="connsiteY260" fmla="*/ 1328833 h 1424940"/>
                  <a:gd name="connsiteX261" fmla="*/ 3655886 w 6095524"/>
                  <a:gd name="connsiteY261" fmla="*/ 1300734 h 1424940"/>
                  <a:gd name="connsiteX262" fmla="*/ 3679317 w 6095524"/>
                  <a:gd name="connsiteY262" fmla="*/ 1301687 h 1424940"/>
                  <a:gd name="connsiteX263" fmla="*/ 3715893 w 6095524"/>
                  <a:gd name="connsiteY263" fmla="*/ 1321022 h 1424940"/>
                  <a:gd name="connsiteX264" fmla="*/ 3782282 w 6095524"/>
                  <a:gd name="connsiteY264" fmla="*/ 1329690 h 1424940"/>
                  <a:gd name="connsiteX265" fmla="*/ 3816001 w 6095524"/>
                  <a:gd name="connsiteY265" fmla="*/ 1302639 h 1424940"/>
                  <a:gd name="connsiteX266" fmla="*/ 3833431 w 6095524"/>
                  <a:gd name="connsiteY266" fmla="*/ 1276636 h 1424940"/>
                  <a:gd name="connsiteX267" fmla="*/ 3883819 w 6095524"/>
                  <a:gd name="connsiteY267" fmla="*/ 1246442 h 1424940"/>
                  <a:gd name="connsiteX268" fmla="*/ 3895821 w 6095524"/>
                  <a:gd name="connsiteY268" fmla="*/ 1257681 h 1424940"/>
                  <a:gd name="connsiteX269" fmla="*/ 3932778 w 6095524"/>
                  <a:gd name="connsiteY269" fmla="*/ 1262444 h 1424940"/>
                  <a:gd name="connsiteX270" fmla="*/ 3972782 w 6095524"/>
                  <a:gd name="connsiteY270" fmla="*/ 1262063 h 1424940"/>
                  <a:gd name="connsiteX271" fmla="*/ 4042505 w 6095524"/>
                  <a:gd name="connsiteY271" fmla="*/ 1267111 h 1424940"/>
                  <a:gd name="connsiteX272" fmla="*/ 4088892 w 6095524"/>
                  <a:gd name="connsiteY272" fmla="*/ 1238250 h 1424940"/>
                  <a:gd name="connsiteX273" fmla="*/ 4106609 w 6095524"/>
                  <a:gd name="connsiteY273" fmla="*/ 1226344 h 1424940"/>
                  <a:gd name="connsiteX274" fmla="*/ 4123182 w 6095524"/>
                  <a:gd name="connsiteY274" fmla="*/ 1218724 h 1424940"/>
                  <a:gd name="connsiteX275" fmla="*/ 4142328 w 6095524"/>
                  <a:gd name="connsiteY275" fmla="*/ 1214438 h 1424940"/>
                  <a:gd name="connsiteX276" fmla="*/ 4188524 w 6095524"/>
                  <a:gd name="connsiteY276" fmla="*/ 1198245 h 1424940"/>
                  <a:gd name="connsiteX277" fmla="*/ 4213860 w 6095524"/>
                  <a:gd name="connsiteY277" fmla="*/ 1182338 h 1424940"/>
                  <a:gd name="connsiteX278" fmla="*/ 4270820 w 6095524"/>
                  <a:gd name="connsiteY278" fmla="*/ 1167003 h 1424940"/>
                  <a:gd name="connsiteX279" fmla="*/ 4309587 w 6095524"/>
                  <a:gd name="connsiteY279" fmla="*/ 1153287 h 1424940"/>
                  <a:gd name="connsiteX280" fmla="*/ 4350449 w 6095524"/>
                  <a:gd name="connsiteY280" fmla="*/ 1129665 h 1424940"/>
                  <a:gd name="connsiteX281" fmla="*/ 4356164 w 6095524"/>
                  <a:gd name="connsiteY281" fmla="*/ 1126046 h 1424940"/>
                  <a:gd name="connsiteX282" fmla="*/ 4369880 w 6095524"/>
                  <a:gd name="connsiteY282" fmla="*/ 1110520 h 1424940"/>
                  <a:gd name="connsiteX283" fmla="*/ 4389787 w 6095524"/>
                  <a:gd name="connsiteY283" fmla="*/ 1057085 h 1424940"/>
                  <a:gd name="connsiteX284" fmla="*/ 4395502 w 6095524"/>
                  <a:gd name="connsiteY284" fmla="*/ 1046226 h 1424940"/>
                  <a:gd name="connsiteX285" fmla="*/ 4447413 w 6095524"/>
                  <a:gd name="connsiteY285" fmla="*/ 1009650 h 1424940"/>
                  <a:gd name="connsiteX286" fmla="*/ 4466654 w 6095524"/>
                  <a:gd name="connsiteY286" fmla="*/ 1013079 h 1424940"/>
                  <a:gd name="connsiteX287" fmla="*/ 4487894 w 6095524"/>
                  <a:gd name="connsiteY287" fmla="*/ 1025081 h 1424940"/>
                  <a:gd name="connsiteX288" fmla="*/ 4534472 w 6095524"/>
                  <a:gd name="connsiteY288" fmla="*/ 1028224 h 1424940"/>
                  <a:gd name="connsiteX289" fmla="*/ 4551903 w 6095524"/>
                  <a:gd name="connsiteY289" fmla="*/ 1022033 h 1424940"/>
                  <a:gd name="connsiteX290" fmla="*/ 4582382 w 6095524"/>
                  <a:gd name="connsiteY290" fmla="*/ 1005364 h 1424940"/>
                  <a:gd name="connsiteX291" fmla="*/ 4605909 w 6095524"/>
                  <a:gd name="connsiteY291" fmla="*/ 979551 h 1424940"/>
                  <a:gd name="connsiteX292" fmla="*/ 4640104 w 6095524"/>
                  <a:gd name="connsiteY292" fmla="*/ 936879 h 1424940"/>
                  <a:gd name="connsiteX293" fmla="*/ 4705731 w 6095524"/>
                  <a:gd name="connsiteY293" fmla="*/ 920591 h 1424940"/>
                  <a:gd name="connsiteX294" fmla="*/ 4730973 w 6095524"/>
                  <a:gd name="connsiteY294" fmla="*/ 915162 h 1424940"/>
                  <a:gd name="connsiteX295" fmla="*/ 4822794 w 6095524"/>
                  <a:gd name="connsiteY295" fmla="*/ 892397 h 1424940"/>
                  <a:gd name="connsiteX296" fmla="*/ 4830794 w 6095524"/>
                  <a:gd name="connsiteY296" fmla="*/ 891635 h 1424940"/>
                  <a:gd name="connsiteX297" fmla="*/ 4894421 w 6095524"/>
                  <a:gd name="connsiteY297" fmla="*/ 865442 h 1424940"/>
                  <a:gd name="connsiteX298" fmla="*/ 4909756 w 6095524"/>
                  <a:gd name="connsiteY298" fmla="*/ 858964 h 1424940"/>
                  <a:gd name="connsiteX299" fmla="*/ 4928521 w 6095524"/>
                  <a:gd name="connsiteY299" fmla="*/ 842391 h 1424940"/>
                  <a:gd name="connsiteX300" fmla="*/ 4945857 w 6095524"/>
                  <a:gd name="connsiteY300" fmla="*/ 795623 h 1424940"/>
                  <a:gd name="connsiteX301" fmla="*/ 4966145 w 6095524"/>
                  <a:gd name="connsiteY301" fmla="*/ 774287 h 1424940"/>
                  <a:gd name="connsiteX302" fmla="*/ 4980909 w 6095524"/>
                  <a:gd name="connsiteY302" fmla="*/ 761333 h 1424940"/>
                  <a:gd name="connsiteX303" fmla="*/ 4993862 w 6095524"/>
                  <a:gd name="connsiteY303" fmla="*/ 741712 h 1424940"/>
                  <a:gd name="connsiteX304" fmla="*/ 5006816 w 6095524"/>
                  <a:gd name="connsiteY304" fmla="*/ 694754 h 1424940"/>
                  <a:gd name="connsiteX305" fmla="*/ 5026724 w 6095524"/>
                  <a:gd name="connsiteY305" fmla="*/ 653129 h 1424940"/>
                  <a:gd name="connsiteX306" fmla="*/ 5062538 w 6095524"/>
                  <a:gd name="connsiteY306" fmla="*/ 630079 h 1424940"/>
                  <a:gd name="connsiteX307" fmla="*/ 5084731 w 6095524"/>
                  <a:gd name="connsiteY307" fmla="*/ 617982 h 1424940"/>
                  <a:gd name="connsiteX308" fmla="*/ 5172647 w 6095524"/>
                  <a:gd name="connsiteY308" fmla="*/ 630174 h 1424940"/>
                  <a:gd name="connsiteX309" fmla="*/ 5232654 w 6095524"/>
                  <a:gd name="connsiteY309" fmla="*/ 642080 h 1424940"/>
                  <a:gd name="connsiteX310" fmla="*/ 5252371 w 6095524"/>
                  <a:gd name="connsiteY310" fmla="*/ 637508 h 1424940"/>
                  <a:gd name="connsiteX311" fmla="*/ 5308092 w 6095524"/>
                  <a:gd name="connsiteY311" fmla="*/ 598646 h 1424940"/>
                  <a:gd name="connsiteX312" fmla="*/ 5363147 w 6095524"/>
                  <a:gd name="connsiteY312" fmla="*/ 581311 h 1424940"/>
                  <a:gd name="connsiteX313" fmla="*/ 5404580 w 6095524"/>
                  <a:gd name="connsiteY313" fmla="*/ 576358 h 1424940"/>
                  <a:gd name="connsiteX314" fmla="*/ 5440203 w 6095524"/>
                  <a:gd name="connsiteY314" fmla="*/ 572548 h 1424940"/>
                  <a:gd name="connsiteX315" fmla="*/ 5482971 w 6095524"/>
                  <a:gd name="connsiteY315" fmla="*/ 561880 h 1424940"/>
                  <a:gd name="connsiteX316" fmla="*/ 5507165 w 6095524"/>
                  <a:gd name="connsiteY316" fmla="*/ 550259 h 1424940"/>
                  <a:gd name="connsiteX317" fmla="*/ 5545645 w 6095524"/>
                  <a:gd name="connsiteY317" fmla="*/ 533591 h 1424940"/>
                  <a:gd name="connsiteX318" fmla="*/ 5585079 w 6095524"/>
                  <a:gd name="connsiteY318" fmla="*/ 511969 h 1424940"/>
                  <a:gd name="connsiteX319" fmla="*/ 5615368 w 6095524"/>
                  <a:gd name="connsiteY319" fmla="*/ 481679 h 1424940"/>
                  <a:gd name="connsiteX320" fmla="*/ 5631656 w 6095524"/>
                  <a:gd name="connsiteY320" fmla="*/ 456152 h 1424940"/>
                  <a:gd name="connsiteX321" fmla="*/ 5679377 w 6095524"/>
                  <a:gd name="connsiteY321" fmla="*/ 419576 h 1424940"/>
                  <a:gd name="connsiteX322" fmla="*/ 5722525 w 6095524"/>
                  <a:gd name="connsiteY322" fmla="*/ 350615 h 1424940"/>
                  <a:gd name="connsiteX323" fmla="*/ 5749576 w 6095524"/>
                  <a:gd name="connsiteY323" fmla="*/ 321945 h 1424940"/>
                  <a:gd name="connsiteX324" fmla="*/ 5764911 w 6095524"/>
                  <a:gd name="connsiteY324" fmla="*/ 313849 h 1424940"/>
                  <a:gd name="connsiteX325" fmla="*/ 5791009 w 6095524"/>
                  <a:gd name="connsiteY325" fmla="*/ 293942 h 1424940"/>
                  <a:gd name="connsiteX326" fmla="*/ 5806440 w 6095524"/>
                  <a:gd name="connsiteY326" fmla="*/ 279178 h 1424940"/>
                  <a:gd name="connsiteX327" fmla="*/ 5848636 w 6095524"/>
                  <a:gd name="connsiteY327" fmla="*/ 224885 h 1424940"/>
                  <a:gd name="connsiteX328" fmla="*/ 5861590 w 6095524"/>
                  <a:gd name="connsiteY328" fmla="*/ 208788 h 1424940"/>
                  <a:gd name="connsiteX329" fmla="*/ 5888355 w 6095524"/>
                  <a:gd name="connsiteY329" fmla="*/ 181166 h 1424940"/>
                  <a:gd name="connsiteX330" fmla="*/ 5900071 w 6095524"/>
                  <a:gd name="connsiteY330" fmla="*/ 172784 h 1424940"/>
                  <a:gd name="connsiteX331" fmla="*/ 5920740 w 6095524"/>
                  <a:gd name="connsiteY331" fmla="*/ 150305 h 1424940"/>
                  <a:gd name="connsiteX332" fmla="*/ 5969985 w 6095524"/>
                  <a:gd name="connsiteY332" fmla="*/ 91345 h 1424940"/>
                  <a:gd name="connsiteX333" fmla="*/ 5991130 w 6095524"/>
                  <a:gd name="connsiteY333" fmla="*/ 58293 h 1424940"/>
                  <a:gd name="connsiteX334" fmla="*/ 6033325 w 6095524"/>
                  <a:gd name="connsiteY334" fmla="*/ 33909 h 1424940"/>
                  <a:gd name="connsiteX335" fmla="*/ 6054376 w 6095524"/>
                  <a:gd name="connsiteY335" fmla="*/ 20955 h 1424940"/>
                  <a:gd name="connsiteX336" fmla="*/ 6095524 w 6095524"/>
                  <a:gd name="connsiteY336" fmla="*/ 0 h 1424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</a:cxnLst>
                <a:rect l="l" t="t" r="r" b="b"/>
                <a:pathLst>
                  <a:path w="6095524" h="1424940">
                    <a:moveTo>
                      <a:pt x="6095524" y="0"/>
                    </a:moveTo>
                    <a:cubicBezTo>
                      <a:pt x="6095524" y="7811"/>
                      <a:pt x="6095524" y="12573"/>
                      <a:pt x="6095524" y="17431"/>
                    </a:cubicBezTo>
                    <a:lnTo>
                      <a:pt x="6095524" y="216290"/>
                    </a:lnTo>
                    <a:lnTo>
                      <a:pt x="6079998" y="230600"/>
                    </a:lnTo>
                    <a:cubicBezTo>
                      <a:pt x="6058567" y="241363"/>
                      <a:pt x="6035706" y="251079"/>
                      <a:pt x="6012751" y="260699"/>
                    </a:cubicBezTo>
                    <a:cubicBezTo>
                      <a:pt x="6006084" y="263462"/>
                      <a:pt x="5998749" y="264986"/>
                      <a:pt x="5992749" y="268700"/>
                    </a:cubicBezTo>
                    <a:cubicBezTo>
                      <a:pt x="5965126" y="285655"/>
                      <a:pt x="5938361" y="303943"/>
                      <a:pt x="5910358" y="320231"/>
                    </a:cubicBezTo>
                    <a:cubicBezTo>
                      <a:pt x="5881497" y="337090"/>
                      <a:pt x="5855684" y="356997"/>
                      <a:pt x="5835777" y="383953"/>
                    </a:cubicBezTo>
                    <a:cubicBezTo>
                      <a:pt x="5817298" y="409004"/>
                      <a:pt x="5799391" y="434435"/>
                      <a:pt x="5781008" y="459581"/>
                    </a:cubicBezTo>
                    <a:cubicBezTo>
                      <a:pt x="5776341" y="465963"/>
                      <a:pt x="5772054" y="473488"/>
                      <a:pt x="5765673" y="477584"/>
                    </a:cubicBezTo>
                    <a:cubicBezTo>
                      <a:pt x="5752433" y="486156"/>
                      <a:pt x="5737955" y="493109"/>
                      <a:pt x="5723763" y="500158"/>
                    </a:cubicBezTo>
                    <a:cubicBezTo>
                      <a:pt x="5711571" y="506159"/>
                      <a:pt x="5698617" y="510635"/>
                      <a:pt x="5686711" y="517112"/>
                    </a:cubicBezTo>
                    <a:cubicBezTo>
                      <a:pt x="5677186" y="522256"/>
                      <a:pt x="5668708" y="529400"/>
                      <a:pt x="5659850" y="535877"/>
                    </a:cubicBezTo>
                    <a:cubicBezTo>
                      <a:pt x="5652135" y="541496"/>
                      <a:pt x="5643658" y="546354"/>
                      <a:pt x="5637181" y="553117"/>
                    </a:cubicBezTo>
                    <a:cubicBezTo>
                      <a:pt x="5621369" y="569500"/>
                      <a:pt x="5605462" y="585597"/>
                      <a:pt x="5585841" y="597694"/>
                    </a:cubicBezTo>
                    <a:cubicBezTo>
                      <a:pt x="5566505" y="609695"/>
                      <a:pt x="5548217" y="623126"/>
                      <a:pt x="5528977" y="635318"/>
                    </a:cubicBezTo>
                    <a:cubicBezTo>
                      <a:pt x="5510117" y="647224"/>
                      <a:pt x="5493067" y="660273"/>
                      <a:pt x="5483256" y="681419"/>
                    </a:cubicBezTo>
                    <a:cubicBezTo>
                      <a:pt x="5478875" y="690753"/>
                      <a:pt x="5472684" y="700945"/>
                      <a:pt x="5464397" y="706374"/>
                    </a:cubicBezTo>
                    <a:cubicBezTo>
                      <a:pt x="5452586" y="714089"/>
                      <a:pt x="5437632" y="716852"/>
                      <a:pt x="5424773" y="723424"/>
                    </a:cubicBezTo>
                    <a:cubicBezTo>
                      <a:pt x="5409628" y="731139"/>
                      <a:pt x="5392103" y="737807"/>
                      <a:pt x="5381815" y="750094"/>
                    </a:cubicBezTo>
                    <a:cubicBezTo>
                      <a:pt x="5372671" y="761048"/>
                      <a:pt x="5363432" y="769620"/>
                      <a:pt x="5351335" y="776573"/>
                    </a:cubicBezTo>
                    <a:cubicBezTo>
                      <a:pt x="5342858" y="781431"/>
                      <a:pt x="5336572" y="790289"/>
                      <a:pt x="5327809" y="794290"/>
                    </a:cubicBezTo>
                    <a:cubicBezTo>
                      <a:pt x="5316284" y="799624"/>
                      <a:pt x="5304663" y="803815"/>
                      <a:pt x="5294566" y="812102"/>
                    </a:cubicBezTo>
                    <a:cubicBezTo>
                      <a:pt x="5284089" y="820674"/>
                      <a:pt x="5272183" y="827437"/>
                      <a:pt x="5261229" y="835438"/>
                    </a:cubicBezTo>
                    <a:cubicBezTo>
                      <a:pt x="5255419" y="839724"/>
                      <a:pt x="5250656" y="845344"/>
                      <a:pt x="5245037" y="849821"/>
                    </a:cubicBezTo>
                    <a:cubicBezTo>
                      <a:pt x="5234750" y="858012"/>
                      <a:pt x="5224272" y="866013"/>
                      <a:pt x="5213699" y="873728"/>
                    </a:cubicBezTo>
                    <a:cubicBezTo>
                      <a:pt x="5203127" y="881444"/>
                      <a:pt x="5193030" y="890397"/>
                      <a:pt x="5181409" y="896017"/>
                    </a:cubicBezTo>
                    <a:cubicBezTo>
                      <a:pt x="5161598" y="905542"/>
                      <a:pt x="5139976" y="911257"/>
                      <a:pt x="5120735" y="921544"/>
                    </a:cubicBezTo>
                    <a:cubicBezTo>
                      <a:pt x="5101209" y="932021"/>
                      <a:pt x="5082826" y="945166"/>
                      <a:pt x="5065490" y="959072"/>
                    </a:cubicBezTo>
                    <a:cubicBezTo>
                      <a:pt x="5051774" y="970026"/>
                      <a:pt x="5038916" y="980885"/>
                      <a:pt x="5021675" y="986504"/>
                    </a:cubicBezTo>
                    <a:cubicBezTo>
                      <a:pt x="5012055" y="989648"/>
                      <a:pt x="5001959" y="996506"/>
                      <a:pt x="4996148" y="1004507"/>
                    </a:cubicBezTo>
                    <a:cubicBezTo>
                      <a:pt x="4983575" y="1021937"/>
                      <a:pt x="4967478" y="1034225"/>
                      <a:pt x="4949285" y="1044702"/>
                    </a:cubicBezTo>
                    <a:cubicBezTo>
                      <a:pt x="4924996" y="1058799"/>
                      <a:pt x="4900993" y="1073182"/>
                      <a:pt x="4876609" y="1086993"/>
                    </a:cubicBezTo>
                    <a:cubicBezTo>
                      <a:pt x="4862227" y="1095185"/>
                      <a:pt x="4847940" y="1103852"/>
                      <a:pt x="4832699" y="1109853"/>
                    </a:cubicBezTo>
                    <a:cubicBezTo>
                      <a:pt x="4801553" y="1122236"/>
                      <a:pt x="4769644" y="1132808"/>
                      <a:pt x="4738211" y="1144334"/>
                    </a:cubicBezTo>
                    <a:cubicBezTo>
                      <a:pt x="4727924" y="1148048"/>
                      <a:pt x="4718209" y="1153382"/>
                      <a:pt x="4707731" y="1156621"/>
                    </a:cubicBezTo>
                    <a:cubicBezTo>
                      <a:pt x="4696396" y="1160145"/>
                      <a:pt x="4684205" y="1161193"/>
                      <a:pt x="4672870" y="1164717"/>
                    </a:cubicBezTo>
                    <a:cubicBezTo>
                      <a:pt x="4654010" y="1170527"/>
                      <a:pt x="4635722" y="1177957"/>
                      <a:pt x="4616863" y="1183862"/>
                    </a:cubicBezTo>
                    <a:cubicBezTo>
                      <a:pt x="4580477" y="1195197"/>
                      <a:pt x="4543996" y="1206056"/>
                      <a:pt x="4507516" y="1216819"/>
                    </a:cubicBezTo>
                    <a:cubicBezTo>
                      <a:pt x="4499706" y="1219105"/>
                      <a:pt x="4491228" y="1219391"/>
                      <a:pt x="4483513" y="1221867"/>
                    </a:cubicBezTo>
                    <a:cubicBezTo>
                      <a:pt x="4463034" y="1228535"/>
                      <a:pt x="4442650" y="1235773"/>
                      <a:pt x="4422362" y="1243108"/>
                    </a:cubicBezTo>
                    <a:cubicBezTo>
                      <a:pt x="4410075" y="1247585"/>
                      <a:pt x="4398073" y="1253109"/>
                      <a:pt x="4385691" y="1257395"/>
                    </a:cubicBezTo>
                    <a:cubicBezTo>
                      <a:pt x="4375785" y="1260824"/>
                      <a:pt x="4365593" y="1263491"/>
                      <a:pt x="4355306" y="1265587"/>
                    </a:cubicBezTo>
                    <a:cubicBezTo>
                      <a:pt x="4346448" y="1267397"/>
                      <a:pt x="4337209" y="1267206"/>
                      <a:pt x="4328446" y="1269397"/>
                    </a:cubicBezTo>
                    <a:cubicBezTo>
                      <a:pt x="4304728" y="1275302"/>
                      <a:pt x="4281297" y="1281970"/>
                      <a:pt x="4257770" y="1288256"/>
                    </a:cubicBezTo>
                    <a:cubicBezTo>
                      <a:pt x="4248341" y="1290733"/>
                      <a:pt x="4238720" y="1292543"/>
                      <a:pt x="4229576" y="1295686"/>
                    </a:cubicBezTo>
                    <a:cubicBezTo>
                      <a:pt x="4205097" y="1303973"/>
                      <a:pt x="4180999" y="1313402"/>
                      <a:pt x="4156424" y="1321213"/>
                    </a:cubicBezTo>
                    <a:cubicBezTo>
                      <a:pt x="4136041" y="1327690"/>
                      <a:pt x="4115086" y="1332357"/>
                      <a:pt x="4094416" y="1338072"/>
                    </a:cubicBezTo>
                    <a:cubicBezTo>
                      <a:pt x="4085653" y="1340549"/>
                      <a:pt x="4077271" y="1344073"/>
                      <a:pt x="4068509" y="1346168"/>
                    </a:cubicBezTo>
                    <a:cubicBezTo>
                      <a:pt x="4048887" y="1350931"/>
                      <a:pt x="4028980" y="1354931"/>
                      <a:pt x="4009263" y="1359694"/>
                    </a:cubicBezTo>
                    <a:cubicBezTo>
                      <a:pt x="3998023" y="1362456"/>
                      <a:pt x="3987165" y="1367409"/>
                      <a:pt x="3975735" y="1369219"/>
                    </a:cubicBezTo>
                    <a:cubicBezTo>
                      <a:pt x="3948589" y="1373505"/>
                      <a:pt x="3921252" y="1376553"/>
                      <a:pt x="3893915" y="1379982"/>
                    </a:cubicBezTo>
                    <a:cubicBezTo>
                      <a:pt x="3865722" y="1383506"/>
                      <a:pt x="3837623" y="1387221"/>
                      <a:pt x="3809428" y="1390364"/>
                    </a:cubicBezTo>
                    <a:cubicBezTo>
                      <a:pt x="3793998" y="1391984"/>
                      <a:pt x="3778472" y="1392269"/>
                      <a:pt x="3763042" y="1393793"/>
                    </a:cubicBezTo>
                    <a:cubicBezTo>
                      <a:pt x="3749516" y="1395127"/>
                      <a:pt x="3736086" y="1397603"/>
                      <a:pt x="3722561" y="1399223"/>
                    </a:cubicBezTo>
                    <a:cubicBezTo>
                      <a:pt x="3710845" y="1400556"/>
                      <a:pt x="3699034" y="1401318"/>
                      <a:pt x="3687318" y="1402652"/>
                    </a:cubicBezTo>
                    <a:cubicBezTo>
                      <a:pt x="3668554" y="1404842"/>
                      <a:pt x="3649885" y="1407319"/>
                      <a:pt x="3631216" y="1409605"/>
                    </a:cubicBezTo>
                    <a:cubicBezTo>
                      <a:pt x="3623406" y="1410462"/>
                      <a:pt x="3615214" y="1412843"/>
                      <a:pt x="3607880" y="1411415"/>
                    </a:cubicBezTo>
                    <a:cubicBezTo>
                      <a:pt x="3589401" y="1407795"/>
                      <a:pt x="3571208" y="1408843"/>
                      <a:pt x="3552825" y="1411319"/>
                    </a:cubicBezTo>
                    <a:cubicBezTo>
                      <a:pt x="3546539" y="1412177"/>
                      <a:pt x="3539776" y="1411986"/>
                      <a:pt x="3533680" y="1410367"/>
                    </a:cubicBezTo>
                    <a:cubicBezTo>
                      <a:pt x="3521202" y="1407128"/>
                      <a:pt x="3509106" y="1402556"/>
                      <a:pt x="3496818" y="1398556"/>
                    </a:cubicBezTo>
                    <a:cubicBezTo>
                      <a:pt x="3495484" y="1398080"/>
                      <a:pt x="3493865" y="1397984"/>
                      <a:pt x="3492437" y="1397699"/>
                    </a:cubicBezTo>
                    <a:cubicBezTo>
                      <a:pt x="3484340" y="1396079"/>
                      <a:pt x="3476340" y="1394460"/>
                      <a:pt x="3468243" y="1393031"/>
                    </a:cubicBezTo>
                    <a:cubicBezTo>
                      <a:pt x="3463862" y="1392269"/>
                      <a:pt x="3459385" y="1392174"/>
                      <a:pt x="3455003" y="1391507"/>
                    </a:cubicBezTo>
                    <a:cubicBezTo>
                      <a:pt x="3438049" y="1388840"/>
                      <a:pt x="3419380" y="1393317"/>
                      <a:pt x="3404711" y="1381792"/>
                    </a:cubicBezTo>
                    <a:cubicBezTo>
                      <a:pt x="3395186" y="1374362"/>
                      <a:pt x="3385947" y="1376077"/>
                      <a:pt x="3375756" y="1377220"/>
                    </a:cubicBezTo>
                    <a:cubicBezTo>
                      <a:pt x="3368040" y="1378077"/>
                      <a:pt x="3360134" y="1377791"/>
                      <a:pt x="3352324" y="1377887"/>
                    </a:cubicBezTo>
                    <a:cubicBezTo>
                      <a:pt x="3338608" y="1378172"/>
                      <a:pt x="3324892" y="1378268"/>
                      <a:pt x="3311176" y="1378744"/>
                    </a:cubicBezTo>
                    <a:cubicBezTo>
                      <a:pt x="3306794" y="1378934"/>
                      <a:pt x="3302318" y="1381316"/>
                      <a:pt x="3298031" y="1380935"/>
                    </a:cubicBezTo>
                    <a:cubicBezTo>
                      <a:pt x="3278219" y="1379125"/>
                      <a:pt x="3258407" y="1376267"/>
                      <a:pt x="3238595" y="1374648"/>
                    </a:cubicBezTo>
                    <a:cubicBezTo>
                      <a:pt x="3227356" y="1373696"/>
                      <a:pt x="3215830" y="1375505"/>
                      <a:pt x="3204686" y="1374172"/>
                    </a:cubicBezTo>
                    <a:cubicBezTo>
                      <a:pt x="3191828" y="1372648"/>
                      <a:pt x="3179255" y="1368743"/>
                      <a:pt x="3166491" y="1366361"/>
                    </a:cubicBezTo>
                    <a:cubicBezTo>
                      <a:pt x="3162967" y="1365695"/>
                      <a:pt x="3159062" y="1366552"/>
                      <a:pt x="3155347" y="1366742"/>
                    </a:cubicBezTo>
                    <a:cubicBezTo>
                      <a:pt x="3151156" y="1366933"/>
                      <a:pt x="3147060" y="1367314"/>
                      <a:pt x="3142869" y="1367409"/>
                    </a:cubicBezTo>
                    <a:cubicBezTo>
                      <a:pt x="3130105" y="1367600"/>
                      <a:pt x="3117342" y="1367314"/>
                      <a:pt x="3104578" y="1367981"/>
                    </a:cubicBezTo>
                    <a:cubicBezTo>
                      <a:pt x="3096768" y="1368362"/>
                      <a:pt x="3088577" y="1372267"/>
                      <a:pt x="3081337" y="1370838"/>
                    </a:cubicBezTo>
                    <a:cubicBezTo>
                      <a:pt x="3066574" y="1368076"/>
                      <a:pt x="3051810" y="1374267"/>
                      <a:pt x="3037047" y="1369124"/>
                    </a:cubicBezTo>
                    <a:cubicBezTo>
                      <a:pt x="3032474" y="1367600"/>
                      <a:pt x="3026188" y="1371410"/>
                      <a:pt x="3020663" y="1371600"/>
                    </a:cubicBezTo>
                    <a:cubicBezTo>
                      <a:pt x="3006852" y="1372076"/>
                      <a:pt x="2993041" y="1371981"/>
                      <a:pt x="2979230" y="1371886"/>
                    </a:cubicBezTo>
                    <a:cubicBezTo>
                      <a:pt x="2966847" y="1371791"/>
                      <a:pt x="2953988" y="1373124"/>
                      <a:pt x="2942082" y="1370457"/>
                    </a:cubicBezTo>
                    <a:cubicBezTo>
                      <a:pt x="2929604" y="1367600"/>
                      <a:pt x="2918365" y="1367981"/>
                      <a:pt x="2906268" y="1371219"/>
                    </a:cubicBezTo>
                    <a:cubicBezTo>
                      <a:pt x="2897981" y="1373410"/>
                      <a:pt x="2889218" y="1373696"/>
                      <a:pt x="2880646" y="1374362"/>
                    </a:cubicBezTo>
                    <a:cubicBezTo>
                      <a:pt x="2871407" y="1375124"/>
                      <a:pt x="2861215" y="1373124"/>
                      <a:pt x="2852833" y="1376267"/>
                    </a:cubicBezTo>
                    <a:cubicBezTo>
                      <a:pt x="2827877" y="1385602"/>
                      <a:pt x="2802255" y="1387602"/>
                      <a:pt x="2776157" y="1387602"/>
                    </a:cubicBezTo>
                    <a:cubicBezTo>
                      <a:pt x="2771394" y="1387602"/>
                      <a:pt x="2766536" y="1386269"/>
                      <a:pt x="2761965" y="1384840"/>
                    </a:cubicBezTo>
                    <a:cubicBezTo>
                      <a:pt x="2735294" y="1376267"/>
                      <a:pt x="2708529" y="1377029"/>
                      <a:pt x="2681383" y="1382268"/>
                    </a:cubicBezTo>
                    <a:cubicBezTo>
                      <a:pt x="2675763" y="1383411"/>
                      <a:pt x="2669477" y="1383602"/>
                      <a:pt x="2663857" y="1382459"/>
                    </a:cubicBezTo>
                    <a:cubicBezTo>
                      <a:pt x="2648045" y="1379125"/>
                      <a:pt x="2632710" y="1373600"/>
                      <a:pt x="2616803" y="1371219"/>
                    </a:cubicBezTo>
                    <a:cubicBezTo>
                      <a:pt x="2590515" y="1367314"/>
                      <a:pt x="2567750" y="1380458"/>
                      <a:pt x="2544223" y="1389031"/>
                    </a:cubicBezTo>
                    <a:cubicBezTo>
                      <a:pt x="2521839" y="1397127"/>
                      <a:pt x="2502789" y="1415415"/>
                      <a:pt x="2476309" y="1411319"/>
                    </a:cubicBezTo>
                    <a:cubicBezTo>
                      <a:pt x="2473643" y="1410938"/>
                      <a:pt x="2470690" y="1413510"/>
                      <a:pt x="2467737" y="1414177"/>
                    </a:cubicBezTo>
                    <a:cubicBezTo>
                      <a:pt x="2459641" y="1415987"/>
                      <a:pt x="2451545" y="1418177"/>
                      <a:pt x="2443353" y="1419035"/>
                    </a:cubicBezTo>
                    <a:cubicBezTo>
                      <a:pt x="2433352" y="1420178"/>
                      <a:pt x="2423160" y="1419797"/>
                      <a:pt x="2413159" y="1420749"/>
                    </a:cubicBezTo>
                    <a:cubicBezTo>
                      <a:pt x="2400300" y="1421892"/>
                      <a:pt x="2387632" y="1424940"/>
                      <a:pt x="2374868" y="1424940"/>
                    </a:cubicBezTo>
                    <a:cubicBezTo>
                      <a:pt x="2364581" y="1424940"/>
                      <a:pt x="2354389" y="1421416"/>
                      <a:pt x="2344198" y="1419701"/>
                    </a:cubicBezTo>
                    <a:cubicBezTo>
                      <a:pt x="2329815" y="1417320"/>
                      <a:pt x="2314003" y="1417987"/>
                      <a:pt x="2301335" y="1411891"/>
                    </a:cubicBezTo>
                    <a:cubicBezTo>
                      <a:pt x="2287810" y="1405414"/>
                      <a:pt x="2274951" y="1402461"/>
                      <a:pt x="2260949" y="1404461"/>
                    </a:cubicBezTo>
                    <a:cubicBezTo>
                      <a:pt x="2256282" y="1405128"/>
                      <a:pt x="2250281" y="1409129"/>
                      <a:pt x="2248186" y="1413224"/>
                    </a:cubicBezTo>
                    <a:cubicBezTo>
                      <a:pt x="2243518" y="1422368"/>
                      <a:pt x="2237137" y="1423988"/>
                      <a:pt x="2228469" y="1420844"/>
                    </a:cubicBezTo>
                    <a:cubicBezTo>
                      <a:pt x="2220944" y="1418177"/>
                      <a:pt x="2211705" y="1416844"/>
                      <a:pt x="2206562" y="1411700"/>
                    </a:cubicBezTo>
                    <a:cubicBezTo>
                      <a:pt x="2191988" y="1397127"/>
                      <a:pt x="2173414" y="1396651"/>
                      <a:pt x="2155317" y="1392746"/>
                    </a:cubicBezTo>
                    <a:cubicBezTo>
                      <a:pt x="2144269" y="1390364"/>
                      <a:pt x="2133981" y="1390269"/>
                      <a:pt x="2122932" y="1391888"/>
                    </a:cubicBezTo>
                    <a:cubicBezTo>
                      <a:pt x="2098930" y="1395508"/>
                      <a:pt x="2075593" y="1390364"/>
                      <a:pt x="2052542" y="1383792"/>
                    </a:cubicBezTo>
                    <a:cubicBezTo>
                      <a:pt x="2037302" y="1379411"/>
                      <a:pt x="2021681" y="1376744"/>
                      <a:pt x="2006537" y="1372267"/>
                    </a:cubicBezTo>
                    <a:cubicBezTo>
                      <a:pt x="1995202" y="1368838"/>
                      <a:pt x="1983868" y="1364742"/>
                      <a:pt x="1973486" y="1359218"/>
                    </a:cubicBezTo>
                    <a:cubicBezTo>
                      <a:pt x="1958435" y="1351121"/>
                      <a:pt x="1945292" y="1338929"/>
                      <a:pt x="1926146" y="1342168"/>
                    </a:cubicBezTo>
                    <a:cubicBezTo>
                      <a:pt x="1909286" y="1345025"/>
                      <a:pt x="1894047" y="1339025"/>
                      <a:pt x="1878616" y="1333310"/>
                    </a:cubicBezTo>
                    <a:cubicBezTo>
                      <a:pt x="1867281" y="1329119"/>
                      <a:pt x="1855948" y="1324832"/>
                      <a:pt x="1844231" y="1322165"/>
                    </a:cubicBezTo>
                    <a:cubicBezTo>
                      <a:pt x="1830324" y="1319022"/>
                      <a:pt x="1814608" y="1320356"/>
                      <a:pt x="1802225" y="1314545"/>
                    </a:cubicBezTo>
                    <a:cubicBezTo>
                      <a:pt x="1789271" y="1308449"/>
                      <a:pt x="1778509" y="1312545"/>
                      <a:pt x="1766983" y="1314260"/>
                    </a:cubicBezTo>
                    <a:cubicBezTo>
                      <a:pt x="1748600" y="1316927"/>
                      <a:pt x="1730311" y="1321880"/>
                      <a:pt x="1711738" y="1315593"/>
                    </a:cubicBezTo>
                    <a:cubicBezTo>
                      <a:pt x="1689164" y="1307973"/>
                      <a:pt x="1666780" y="1299782"/>
                      <a:pt x="1644111" y="1292543"/>
                    </a:cubicBezTo>
                    <a:cubicBezTo>
                      <a:pt x="1635347" y="1289780"/>
                      <a:pt x="1625919" y="1288637"/>
                      <a:pt x="1616774" y="1287399"/>
                    </a:cubicBezTo>
                    <a:cubicBezTo>
                      <a:pt x="1608107" y="1286351"/>
                      <a:pt x="1597725" y="1289018"/>
                      <a:pt x="1591056" y="1285018"/>
                    </a:cubicBezTo>
                    <a:cubicBezTo>
                      <a:pt x="1573911" y="1274731"/>
                      <a:pt x="1556291" y="1269683"/>
                      <a:pt x="1536478" y="1269683"/>
                    </a:cubicBezTo>
                    <a:cubicBezTo>
                      <a:pt x="1529048" y="1269683"/>
                      <a:pt x="1521809" y="1265396"/>
                      <a:pt x="1514285" y="1264634"/>
                    </a:cubicBezTo>
                    <a:cubicBezTo>
                      <a:pt x="1503997" y="1263682"/>
                      <a:pt x="1492186" y="1261110"/>
                      <a:pt x="1483233" y="1264730"/>
                    </a:cubicBezTo>
                    <a:cubicBezTo>
                      <a:pt x="1462183" y="1273302"/>
                      <a:pt x="1445134" y="1266158"/>
                      <a:pt x="1426750" y="1257681"/>
                    </a:cubicBezTo>
                    <a:cubicBezTo>
                      <a:pt x="1408652" y="1249299"/>
                      <a:pt x="1389602" y="1242632"/>
                      <a:pt x="1370362" y="1237107"/>
                    </a:cubicBezTo>
                    <a:cubicBezTo>
                      <a:pt x="1363123" y="1235107"/>
                      <a:pt x="1354456" y="1238441"/>
                      <a:pt x="1346454" y="1239107"/>
                    </a:cubicBezTo>
                    <a:cubicBezTo>
                      <a:pt x="1343596" y="1239298"/>
                      <a:pt x="1340453" y="1239584"/>
                      <a:pt x="1337882" y="1238631"/>
                    </a:cubicBezTo>
                    <a:cubicBezTo>
                      <a:pt x="1313022" y="1229487"/>
                      <a:pt x="1287780" y="1222534"/>
                      <a:pt x="1260825" y="1227296"/>
                    </a:cubicBezTo>
                    <a:cubicBezTo>
                      <a:pt x="1258349" y="1227773"/>
                      <a:pt x="1255586" y="1226725"/>
                      <a:pt x="1253109" y="1226058"/>
                    </a:cubicBezTo>
                    <a:cubicBezTo>
                      <a:pt x="1241012" y="1222629"/>
                      <a:pt x="1229201" y="1217200"/>
                      <a:pt x="1216915" y="1215962"/>
                    </a:cubicBezTo>
                    <a:cubicBezTo>
                      <a:pt x="1186625" y="1212914"/>
                      <a:pt x="1156146" y="1211675"/>
                      <a:pt x="1125664" y="1209675"/>
                    </a:cubicBezTo>
                    <a:cubicBezTo>
                      <a:pt x="1123759" y="1209580"/>
                      <a:pt x="1121759" y="1209580"/>
                      <a:pt x="1120045" y="1208913"/>
                    </a:cubicBezTo>
                    <a:cubicBezTo>
                      <a:pt x="1108805" y="1204817"/>
                      <a:pt x="1098995" y="1206151"/>
                      <a:pt x="1089469" y="1213961"/>
                    </a:cubicBezTo>
                    <a:cubicBezTo>
                      <a:pt x="1085278" y="1217390"/>
                      <a:pt x="1079563" y="1219200"/>
                      <a:pt x="1074325" y="1221105"/>
                    </a:cubicBezTo>
                    <a:cubicBezTo>
                      <a:pt x="1066609" y="1223963"/>
                      <a:pt x="1058704" y="1226725"/>
                      <a:pt x="1050703" y="1228535"/>
                    </a:cubicBezTo>
                    <a:cubicBezTo>
                      <a:pt x="1042797" y="1230249"/>
                      <a:pt x="1034320" y="1232630"/>
                      <a:pt x="1026700" y="1231297"/>
                    </a:cubicBezTo>
                    <a:cubicBezTo>
                      <a:pt x="1012984" y="1228916"/>
                      <a:pt x="999934" y="1223582"/>
                      <a:pt x="986409" y="1220057"/>
                    </a:cubicBezTo>
                    <a:cubicBezTo>
                      <a:pt x="981742" y="1218819"/>
                      <a:pt x="976598" y="1219010"/>
                      <a:pt x="971741" y="1218914"/>
                    </a:cubicBezTo>
                    <a:cubicBezTo>
                      <a:pt x="960596" y="1218629"/>
                      <a:pt x="949166" y="1221391"/>
                      <a:pt x="939070" y="1213485"/>
                    </a:cubicBezTo>
                    <a:cubicBezTo>
                      <a:pt x="929736" y="1206056"/>
                      <a:pt x="920305" y="1208246"/>
                      <a:pt x="910495" y="1213866"/>
                    </a:cubicBezTo>
                    <a:cubicBezTo>
                      <a:pt x="903446" y="1217867"/>
                      <a:pt x="895446" y="1221010"/>
                      <a:pt x="887540" y="1222534"/>
                    </a:cubicBezTo>
                    <a:cubicBezTo>
                      <a:pt x="876681" y="1224629"/>
                      <a:pt x="865918" y="1225487"/>
                      <a:pt x="854202" y="1224248"/>
                    </a:cubicBezTo>
                    <a:cubicBezTo>
                      <a:pt x="845915" y="1223391"/>
                      <a:pt x="839152" y="1223010"/>
                      <a:pt x="832675" y="1217962"/>
                    </a:cubicBezTo>
                    <a:cubicBezTo>
                      <a:pt x="831628" y="1217200"/>
                      <a:pt x="829723" y="1217009"/>
                      <a:pt x="828294" y="1217105"/>
                    </a:cubicBezTo>
                    <a:cubicBezTo>
                      <a:pt x="809530" y="1218724"/>
                      <a:pt x="790956" y="1217867"/>
                      <a:pt x="772001" y="1216723"/>
                    </a:cubicBezTo>
                    <a:cubicBezTo>
                      <a:pt x="747904" y="1215200"/>
                      <a:pt x="722566" y="1219676"/>
                      <a:pt x="701707" y="1235678"/>
                    </a:cubicBezTo>
                    <a:cubicBezTo>
                      <a:pt x="698659" y="1238060"/>
                      <a:pt x="694087" y="1239107"/>
                      <a:pt x="690086" y="1239679"/>
                    </a:cubicBezTo>
                    <a:cubicBezTo>
                      <a:pt x="671227" y="1242155"/>
                      <a:pt x="652272" y="1243870"/>
                      <a:pt x="633412" y="1246632"/>
                    </a:cubicBezTo>
                    <a:cubicBezTo>
                      <a:pt x="623125" y="1248156"/>
                      <a:pt x="612362" y="1249490"/>
                      <a:pt x="603028" y="1253681"/>
                    </a:cubicBezTo>
                    <a:cubicBezTo>
                      <a:pt x="593885" y="1257776"/>
                      <a:pt x="586549" y="1262634"/>
                      <a:pt x="581120" y="1254062"/>
                    </a:cubicBezTo>
                    <a:cubicBezTo>
                      <a:pt x="571406" y="1258634"/>
                      <a:pt x="562927" y="1262444"/>
                      <a:pt x="554642" y="1266539"/>
                    </a:cubicBezTo>
                    <a:cubicBezTo>
                      <a:pt x="551593" y="1268063"/>
                      <a:pt x="549021" y="1270540"/>
                      <a:pt x="545973" y="1271969"/>
                    </a:cubicBezTo>
                    <a:cubicBezTo>
                      <a:pt x="542734" y="1273493"/>
                      <a:pt x="539115" y="1274445"/>
                      <a:pt x="535591" y="1275207"/>
                    </a:cubicBezTo>
                    <a:cubicBezTo>
                      <a:pt x="519874" y="1278636"/>
                      <a:pt x="504158" y="1281779"/>
                      <a:pt x="488538" y="1285494"/>
                    </a:cubicBezTo>
                    <a:cubicBezTo>
                      <a:pt x="485489" y="1286256"/>
                      <a:pt x="482917" y="1289304"/>
                      <a:pt x="480155" y="1291304"/>
                    </a:cubicBezTo>
                    <a:cubicBezTo>
                      <a:pt x="478345" y="1292638"/>
                      <a:pt x="476536" y="1294638"/>
                      <a:pt x="474535" y="1294924"/>
                    </a:cubicBezTo>
                    <a:cubicBezTo>
                      <a:pt x="459295" y="1297210"/>
                      <a:pt x="444151" y="1299877"/>
                      <a:pt x="428816" y="1301020"/>
                    </a:cubicBezTo>
                    <a:cubicBezTo>
                      <a:pt x="415957" y="1301972"/>
                      <a:pt x="403574" y="1301687"/>
                      <a:pt x="400241" y="1318260"/>
                    </a:cubicBezTo>
                    <a:cubicBezTo>
                      <a:pt x="399669" y="1321118"/>
                      <a:pt x="395573" y="1324166"/>
                      <a:pt x="392431" y="1325594"/>
                    </a:cubicBezTo>
                    <a:cubicBezTo>
                      <a:pt x="383477" y="1329690"/>
                      <a:pt x="373951" y="1332452"/>
                      <a:pt x="365093" y="1336643"/>
                    </a:cubicBezTo>
                    <a:cubicBezTo>
                      <a:pt x="336042" y="1350645"/>
                      <a:pt x="305658" y="1359503"/>
                      <a:pt x="273177" y="1357884"/>
                    </a:cubicBezTo>
                    <a:cubicBezTo>
                      <a:pt x="263081" y="1357408"/>
                      <a:pt x="253270" y="1352264"/>
                      <a:pt x="246888" y="1350359"/>
                    </a:cubicBezTo>
                    <a:cubicBezTo>
                      <a:pt x="228506" y="1357884"/>
                      <a:pt x="213075" y="1365123"/>
                      <a:pt x="196977" y="1370552"/>
                    </a:cubicBezTo>
                    <a:cubicBezTo>
                      <a:pt x="182785" y="1375410"/>
                      <a:pt x="167926" y="1378458"/>
                      <a:pt x="153352" y="1381982"/>
                    </a:cubicBezTo>
                    <a:cubicBezTo>
                      <a:pt x="148018" y="1383316"/>
                      <a:pt x="142589" y="1384078"/>
                      <a:pt x="137160" y="1384745"/>
                    </a:cubicBezTo>
                    <a:cubicBezTo>
                      <a:pt x="120206" y="1386840"/>
                      <a:pt x="102489" y="1381792"/>
                      <a:pt x="85917" y="1389793"/>
                    </a:cubicBezTo>
                    <a:cubicBezTo>
                      <a:pt x="77248" y="1393984"/>
                      <a:pt x="68675" y="1399032"/>
                      <a:pt x="59532" y="1401223"/>
                    </a:cubicBezTo>
                    <a:cubicBezTo>
                      <a:pt x="49721" y="1403604"/>
                      <a:pt x="40124" y="1407319"/>
                      <a:pt x="30325" y="1409974"/>
                    </a:cubicBezTo>
                    <a:lnTo>
                      <a:pt x="0" y="1412360"/>
                    </a:lnTo>
                    <a:lnTo>
                      <a:pt x="0" y="1058622"/>
                    </a:lnTo>
                    <a:lnTo>
                      <a:pt x="17145" y="1060228"/>
                    </a:lnTo>
                    <a:cubicBezTo>
                      <a:pt x="26480" y="1061561"/>
                      <a:pt x="35528" y="1066133"/>
                      <a:pt x="44672" y="1066324"/>
                    </a:cubicBezTo>
                    <a:cubicBezTo>
                      <a:pt x="59055" y="1066610"/>
                      <a:pt x="71819" y="1068419"/>
                      <a:pt x="84677" y="1076230"/>
                    </a:cubicBezTo>
                    <a:cubicBezTo>
                      <a:pt x="104108" y="1087946"/>
                      <a:pt x="120110" y="1082993"/>
                      <a:pt x="132017" y="1064990"/>
                    </a:cubicBezTo>
                    <a:cubicBezTo>
                      <a:pt x="133255" y="1063181"/>
                      <a:pt x="134874" y="1060799"/>
                      <a:pt x="136779" y="1060323"/>
                    </a:cubicBezTo>
                    <a:cubicBezTo>
                      <a:pt x="153639" y="1056132"/>
                      <a:pt x="170974" y="1048131"/>
                      <a:pt x="187547" y="1049179"/>
                    </a:cubicBezTo>
                    <a:cubicBezTo>
                      <a:pt x="216789" y="1051084"/>
                      <a:pt x="244316" y="1048798"/>
                      <a:pt x="270891" y="1036415"/>
                    </a:cubicBezTo>
                    <a:cubicBezTo>
                      <a:pt x="272510" y="1035653"/>
                      <a:pt x="274987" y="1034891"/>
                      <a:pt x="276320" y="1035558"/>
                    </a:cubicBezTo>
                    <a:cubicBezTo>
                      <a:pt x="292322" y="1043845"/>
                      <a:pt x="309848" y="1050417"/>
                      <a:pt x="323755" y="1061561"/>
                    </a:cubicBezTo>
                    <a:cubicBezTo>
                      <a:pt x="336995" y="1072134"/>
                      <a:pt x="352997" y="1072229"/>
                      <a:pt x="361855" y="1057942"/>
                    </a:cubicBezTo>
                    <a:cubicBezTo>
                      <a:pt x="366236" y="1050893"/>
                      <a:pt x="372332" y="1042702"/>
                      <a:pt x="379571" y="1039939"/>
                    </a:cubicBezTo>
                    <a:cubicBezTo>
                      <a:pt x="395954" y="1033653"/>
                      <a:pt x="413481" y="1030414"/>
                      <a:pt x="430530" y="1025747"/>
                    </a:cubicBezTo>
                    <a:cubicBezTo>
                      <a:pt x="451581" y="1020032"/>
                      <a:pt x="472345" y="1020032"/>
                      <a:pt x="493300" y="1027176"/>
                    </a:cubicBezTo>
                    <a:cubicBezTo>
                      <a:pt x="508064" y="1032224"/>
                      <a:pt x="523113" y="1032224"/>
                      <a:pt x="537782" y="1025366"/>
                    </a:cubicBezTo>
                    <a:cubicBezTo>
                      <a:pt x="545687" y="1021652"/>
                      <a:pt x="553784" y="1017842"/>
                      <a:pt x="562166" y="1015746"/>
                    </a:cubicBezTo>
                    <a:cubicBezTo>
                      <a:pt x="567595" y="1014412"/>
                      <a:pt x="573881" y="1015651"/>
                      <a:pt x="579596" y="1016699"/>
                    </a:cubicBezTo>
                    <a:cubicBezTo>
                      <a:pt x="590645" y="1018794"/>
                      <a:pt x="602075" y="1025176"/>
                      <a:pt x="612362" y="1023557"/>
                    </a:cubicBezTo>
                    <a:cubicBezTo>
                      <a:pt x="647891" y="1017842"/>
                      <a:pt x="681419" y="1031272"/>
                      <a:pt x="716090" y="1031653"/>
                    </a:cubicBezTo>
                    <a:cubicBezTo>
                      <a:pt x="731806" y="1031843"/>
                      <a:pt x="747332" y="1034891"/>
                      <a:pt x="758381" y="1018985"/>
                    </a:cubicBezTo>
                    <a:cubicBezTo>
                      <a:pt x="759809" y="1016889"/>
                      <a:pt x="766763" y="1018032"/>
                      <a:pt x="771049" y="1018699"/>
                    </a:cubicBezTo>
                    <a:cubicBezTo>
                      <a:pt x="780574" y="1020128"/>
                      <a:pt x="790004" y="1023747"/>
                      <a:pt x="799433" y="1023652"/>
                    </a:cubicBezTo>
                    <a:cubicBezTo>
                      <a:pt x="818960" y="1023557"/>
                      <a:pt x="838581" y="1022033"/>
                      <a:pt x="858012" y="1020318"/>
                    </a:cubicBezTo>
                    <a:cubicBezTo>
                      <a:pt x="865346" y="1019651"/>
                      <a:pt x="872395" y="1017080"/>
                      <a:pt x="879634" y="1015270"/>
                    </a:cubicBezTo>
                    <a:cubicBezTo>
                      <a:pt x="883634" y="1014222"/>
                      <a:pt x="887921" y="1011460"/>
                      <a:pt x="891635" y="1012031"/>
                    </a:cubicBezTo>
                    <a:cubicBezTo>
                      <a:pt x="913162" y="1015365"/>
                      <a:pt x="932879" y="1007174"/>
                      <a:pt x="953262" y="1003078"/>
                    </a:cubicBezTo>
                    <a:cubicBezTo>
                      <a:pt x="962692" y="1001173"/>
                      <a:pt x="971550" y="996601"/>
                      <a:pt x="980694" y="993458"/>
                    </a:cubicBezTo>
                    <a:cubicBezTo>
                      <a:pt x="983075" y="992600"/>
                      <a:pt x="985742" y="991838"/>
                      <a:pt x="988124" y="992029"/>
                    </a:cubicBezTo>
                    <a:cubicBezTo>
                      <a:pt x="1001744" y="993172"/>
                      <a:pt x="1015270" y="994791"/>
                      <a:pt x="1028795" y="996029"/>
                    </a:cubicBezTo>
                    <a:cubicBezTo>
                      <a:pt x="1041083" y="997172"/>
                      <a:pt x="1053465" y="997553"/>
                      <a:pt x="1059275" y="1011555"/>
                    </a:cubicBezTo>
                    <a:cubicBezTo>
                      <a:pt x="1060133" y="1013746"/>
                      <a:pt x="1062990" y="1015365"/>
                      <a:pt x="1065181" y="1016794"/>
                    </a:cubicBezTo>
                    <a:cubicBezTo>
                      <a:pt x="1098995" y="1038797"/>
                      <a:pt x="1117092" y="1038225"/>
                      <a:pt x="1150144" y="1014984"/>
                    </a:cubicBezTo>
                    <a:cubicBezTo>
                      <a:pt x="1153573" y="1012603"/>
                      <a:pt x="1160907" y="1010888"/>
                      <a:pt x="1163193" y="1012793"/>
                    </a:cubicBezTo>
                    <a:cubicBezTo>
                      <a:pt x="1182624" y="1028605"/>
                      <a:pt x="1203865" y="1026890"/>
                      <a:pt x="1226249" y="1021937"/>
                    </a:cubicBezTo>
                    <a:cubicBezTo>
                      <a:pt x="1232059" y="1020604"/>
                      <a:pt x="1240251" y="1020604"/>
                      <a:pt x="1244632" y="1023747"/>
                    </a:cubicBezTo>
                    <a:cubicBezTo>
                      <a:pt x="1265492" y="1038320"/>
                      <a:pt x="1287876" y="1036225"/>
                      <a:pt x="1310545" y="1031939"/>
                    </a:cubicBezTo>
                    <a:cubicBezTo>
                      <a:pt x="1314069" y="1031272"/>
                      <a:pt x="1318356" y="1027652"/>
                      <a:pt x="1319879" y="1024319"/>
                    </a:cubicBezTo>
                    <a:cubicBezTo>
                      <a:pt x="1325309" y="1012508"/>
                      <a:pt x="1335501" y="1008507"/>
                      <a:pt x="1346740" y="1005173"/>
                    </a:cubicBezTo>
                    <a:cubicBezTo>
                      <a:pt x="1364457" y="999744"/>
                      <a:pt x="1381887" y="993362"/>
                      <a:pt x="1399699" y="988219"/>
                    </a:cubicBezTo>
                    <a:cubicBezTo>
                      <a:pt x="1404081" y="986981"/>
                      <a:pt x="1409510" y="987743"/>
                      <a:pt x="1414082" y="989171"/>
                    </a:cubicBezTo>
                    <a:cubicBezTo>
                      <a:pt x="1429703" y="994029"/>
                      <a:pt x="1439609" y="1006221"/>
                      <a:pt x="1450467" y="1017461"/>
                    </a:cubicBezTo>
                    <a:cubicBezTo>
                      <a:pt x="1455230" y="1022414"/>
                      <a:pt x="1461802" y="1025938"/>
                      <a:pt x="1468184" y="1028795"/>
                    </a:cubicBezTo>
                    <a:cubicBezTo>
                      <a:pt x="1484757" y="1036130"/>
                      <a:pt x="1501712" y="1042702"/>
                      <a:pt x="1518476" y="1049655"/>
                    </a:cubicBezTo>
                    <a:cubicBezTo>
                      <a:pt x="1520095" y="1050322"/>
                      <a:pt x="1521428" y="1052036"/>
                      <a:pt x="1522667" y="1053465"/>
                    </a:cubicBezTo>
                    <a:cubicBezTo>
                      <a:pt x="1535049" y="1068515"/>
                      <a:pt x="1547336" y="1083659"/>
                      <a:pt x="1559814" y="1098709"/>
                    </a:cubicBezTo>
                    <a:cubicBezTo>
                      <a:pt x="1562195" y="1101566"/>
                      <a:pt x="1565625" y="1103662"/>
                      <a:pt x="1568196" y="1106424"/>
                    </a:cubicBezTo>
                    <a:cubicBezTo>
                      <a:pt x="1571816" y="1110234"/>
                      <a:pt x="1576388" y="1113854"/>
                      <a:pt x="1578293" y="1118426"/>
                    </a:cubicBezTo>
                    <a:cubicBezTo>
                      <a:pt x="1584198" y="1132808"/>
                      <a:pt x="1595533" y="1139000"/>
                      <a:pt x="1609820" y="1141667"/>
                    </a:cubicBezTo>
                    <a:cubicBezTo>
                      <a:pt x="1622870" y="1144143"/>
                      <a:pt x="1635919" y="1146239"/>
                      <a:pt x="1648873" y="1149096"/>
                    </a:cubicBezTo>
                    <a:cubicBezTo>
                      <a:pt x="1664684" y="1152525"/>
                      <a:pt x="1680401" y="1156240"/>
                      <a:pt x="1696022" y="1160431"/>
                    </a:cubicBezTo>
                    <a:cubicBezTo>
                      <a:pt x="1702784" y="1162241"/>
                      <a:pt x="1709928" y="1164336"/>
                      <a:pt x="1715739" y="1168051"/>
                    </a:cubicBezTo>
                    <a:cubicBezTo>
                      <a:pt x="1732026" y="1178338"/>
                      <a:pt x="1749457" y="1185291"/>
                      <a:pt x="1768602" y="1182529"/>
                    </a:cubicBezTo>
                    <a:cubicBezTo>
                      <a:pt x="1783937" y="1180338"/>
                      <a:pt x="1796796" y="1185958"/>
                      <a:pt x="1806321" y="1194721"/>
                    </a:cubicBezTo>
                    <a:cubicBezTo>
                      <a:pt x="1823657" y="1210628"/>
                      <a:pt x="1842230" y="1207008"/>
                      <a:pt x="1860709" y="1201865"/>
                    </a:cubicBezTo>
                    <a:cubicBezTo>
                      <a:pt x="1870234" y="1199198"/>
                      <a:pt x="1878044" y="1199579"/>
                      <a:pt x="1887093" y="1202150"/>
                    </a:cubicBezTo>
                    <a:cubicBezTo>
                      <a:pt x="1908048" y="1208151"/>
                      <a:pt x="1922050" y="1224439"/>
                      <a:pt x="1935575" y="1238726"/>
                    </a:cubicBezTo>
                    <a:cubicBezTo>
                      <a:pt x="1947101" y="1250918"/>
                      <a:pt x="1960055" y="1257776"/>
                      <a:pt x="1974247" y="1262920"/>
                    </a:cubicBezTo>
                    <a:cubicBezTo>
                      <a:pt x="1992154" y="1269492"/>
                      <a:pt x="2006346" y="1267016"/>
                      <a:pt x="2014919" y="1251204"/>
                    </a:cubicBezTo>
                    <a:cubicBezTo>
                      <a:pt x="2017300" y="1246727"/>
                      <a:pt x="2021491" y="1241488"/>
                      <a:pt x="2025968" y="1240155"/>
                    </a:cubicBezTo>
                    <a:cubicBezTo>
                      <a:pt x="2047589" y="1233488"/>
                      <a:pt x="2069497" y="1223772"/>
                      <a:pt x="2092643" y="1229678"/>
                    </a:cubicBezTo>
                    <a:cubicBezTo>
                      <a:pt x="2124647" y="1237774"/>
                      <a:pt x="2155889" y="1237298"/>
                      <a:pt x="2187893" y="1229297"/>
                    </a:cubicBezTo>
                    <a:cubicBezTo>
                      <a:pt x="2239804" y="1216343"/>
                      <a:pt x="2291715" y="1202627"/>
                      <a:pt x="2346294" y="1205484"/>
                    </a:cubicBezTo>
                    <a:cubicBezTo>
                      <a:pt x="2355342" y="1205960"/>
                      <a:pt x="2366105" y="1200150"/>
                      <a:pt x="2373916" y="1194435"/>
                    </a:cubicBezTo>
                    <a:cubicBezTo>
                      <a:pt x="2388870" y="1183577"/>
                      <a:pt x="2388203" y="1182719"/>
                      <a:pt x="2404967" y="1191673"/>
                    </a:cubicBezTo>
                    <a:cubicBezTo>
                      <a:pt x="2408968" y="1193864"/>
                      <a:pt x="2413921" y="1195197"/>
                      <a:pt x="2416874" y="1198436"/>
                    </a:cubicBezTo>
                    <a:cubicBezTo>
                      <a:pt x="2431923" y="1214914"/>
                      <a:pt x="2450497" y="1210913"/>
                      <a:pt x="2468975" y="1208532"/>
                    </a:cubicBezTo>
                    <a:cubicBezTo>
                      <a:pt x="2472214" y="1208056"/>
                      <a:pt x="2476119" y="1207389"/>
                      <a:pt x="2478882" y="1208723"/>
                    </a:cubicBezTo>
                    <a:cubicBezTo>
                      <a:pt x="2491359" y="1214723"/>
                      <a:pt x="2501932" y="1212628"/>
                      <a:pt x="2512791" y="1204436"/>
                    </a:cubicBezTo>
                    <a:cubicBezTo>
                      <a:pt x="2522220" y="1197388"/>
                      <a:pt x="2533079" y="1193197"/>
                      <a:pt x="2544223" y="1201960"/>
                    </a:cubicBezTo>
                    <a:cubicBezTo>
                      <a:pt x="2568988" y="1221391"/>
                      <a:pt x="2595467" y="1222343"/>
                      <a:pt x="2623471" y="1210056"/>
                    </a:cubicBezTo>
                    <a:cubicBezTo>
                      <a:pt x="2643473" y="1201293"/>
                      <a:pt x="2663190" y="1199293"/>
                      <a:pt x="2684241" y="1208151"/>
                    </a:cubicBezTo>
                    <a:cubicBezTo>
                      <a:pt x="2692337" y="1211580"/>
                      <a:pt x="2702814" y="1209294"/>
                      <a:pt x="2712244" y="1210056"/>
                    </a:cubicBezTo>
                    <a:cubicBezTo>
                      <a:pt x="2717578" y="1210437"/>
                      <a:pt x="2723484" y="1210532"/>
                      <a:pt x="2728055" y="1212914"/>
                    </a:cubicBezTo>
                    <a:cubicBezTo>
                      <a:pt x="2740248" y="1219010"/>
                      <a:pt x="2751582" y="1226820"/>
                      <a:pt x="2763869" y="1232821"/>
                    </a:cubicBezTo>
                    <a:cubicBezTo>
                      <a:pt x="2769775" y="1235678"/>
                      <a:pt x="2776823" y="1237202"/>
                      <a:pt x="2783491" y="1237298"/>
                    </a:cubicBezTo>
                    <a:cubicBezTo>
                      <a:pt x="2803208" y="1237774"/>
                      <a:pt x="2822925" y="1237774"/>
                      <a:pt x="2842546" y="1236917"/>
                    </a:cubicBezTo>
                    <a:cubicBezTo>
                      <a:pt x="2874931" y="1235583"/>
                      <a:pt x="2907792" y="1235297"/>
                      <a:pt x="2931128" y="1206913"/>
                    </a:cubicBezTo>
                    <a:cubicBezTo>
                      <a:pt x="2933034" y="1204627"/>
                      <a:pt x="2937129" y="1203293"/>
                      <a:pt x="2940368" y="1202912"/>
                    </a:cubicBezTo>
                    <a:cubicBezTo>
                      <a:pt x="2955322" y="1201103"/>
                      <a:pt x="2970657" y="1200912"/>
                      <a:pt x="2985421" y="1197959"/>
                    </a:cubicBezTo>
                    <a:cubicBezTo>
                      <a:pt x="2997232" y="1195578"/>
                      <a:pt x="3007043" y="1196340"/>
                      <a:pt x="3015996" y="1204722"/>
                    </a:cubicBezTo>
                    <a:cubicBezTo>
                      <a:pt x="3027712" y="1215771"/>
                      <a:pt x="3042000" y="1222248"/>
                      <a:pt x="3057621" y="1218724"/>
                    </a:cubicBezTo>
                    <a:cubicBezTo>
                      <a:pt x="3073241" y="1215295"/>
                      <a:pt x="3083528" y="1222724"/>
                      <a:pt x="3095054" y="1230440"/>
                    </a:cubicBezTo>
                    <a:cubicBezTo>
                      <a:pt x="3103436" y="1236059"/>
                      <a:pt x="3112961" y="1243108"/>
                      <a:pt x="3122295" y="1243679"/>
                    </a:cubicBezTo>
                    <a:cubicBezTo>
                      <a:pt x="3143441" y="1244917"/>
                      <a:pt x="3161634" y="1264539"/>
                      <a:pt x="3184589" y="1253395"/>
                    </a:cubicBezTo>
                    <a:cubicBezTo>
                      <a:pt x="3186113" y="1252633"/>
                      <a:pt x="3188875" y="1254538"/>
                      <a:pt x="3191066" y="1255014"/>
                    </a:cubicBezTo>
                    <a:cubicBezTo>
                      <a:pt x="3208592" y="1258634"/>
                      <a:pt x="3225070" y="1255109"/>
                      <a:pt x="3237929" y="1243203"/>
                    </a:cubicBezTo>
                    <a:cubicBezTo>
                      <a:pt x="3254788" y="1227677"/>
                      <a:pt x="3273457" y="1226153"/>
                      <a:pt x="3294221" y="1231202"/>
                    </a:cubicBezTo>
                    <a:cubicBezTo>
                      <a:pt x="3300889" y="1232821"/>
                      <a:pt x="3307557" y="1233964"/>
                      <a:pt x="3314319" y="1235297"/>
                    </a:cubicBezTo>
                    <a:cubicBezTo>
                      <a:pt x="3323463" y="1237202"/>
                      <a:pt x="3332703" y="1239203"/>
                      <a:pt x="3341846" y="1241108"/>
                    </a:cubicBezTo>
                    <a:cubicBezTo>
                      <a:pt x="3350705" y="1243013"/>
                      <a:pt x="3360516" y="1246251"/>
                      <a:pt x="3367373" y="1238060"/>
                    </a:cubicBezTo>
                    <a:cubicBezTo>
                      <a:pt x="3373279" y="1231011"/>
                      <a:pt x="3377470" y="1231678"/>
                      <a:pt x="3382899" y="1237774"/>
                    </a:cubicBezTo>
                    <a:cubicBezTo>
                      <a:pt x="3401759" y="1259110"/>
                      <a:pt x="3424619" y="1272445"/>
                      <a:pt x="3453765" y="1273397"/>
                    </a:cubicBezTo>
                    <a:cubicBezTo>
                      <a:pt x="3459766" y="1273588"/>
                      <a:pt x="3465862" y="1274921"/>
                      <a:pt x="3471767" y="1276350"/>
                    </a:cubicBezTo>
                    <a:cubicBezTo>
                      <a:pt x="3475387" y="1277207"/>
                      <a:pt x="3479769" y="1278160"/>
                      <a:pt x="3481959" y="1280732"/>
                    </a:cubicBezTo>
                    <a:cubicBezTo>
                      <a:pt x="3499009" y="1300353"/>
                      <a:pt x="3520250" y="1313974"/>
                      <a:pt x="3543396" y="1324928"/>
                    </a:cubicBezTo>
                    <a:cubicBezTo>
                      <a:pt x="3551682" y="1328833"/>
                      <a:pt x="3560541" y="1332738"/>
                      <a:pt x="3569494" y="1333881"/>
                    </a:cubicBezTo>
                    <a:cubicBezTo>
                      <a:pt x="3578828" y="1335024"/>
                      <a:pt x="3588639" y="1333119"/>
                      <a:pt x="3598164" y="1332071"/>
                    </a:cubicBezTo>
                    <a:cubicBezTo>
                      <a:pt x="3603784" y="1331500"/>
                      <a:pt x="3610261" y="1331595"/>
                      <a:pt x="3614738" y="1328833"/>
                    </a:cubicBezTo>
                    <a:cubicBezTo>
                      <a:pt x="3628930" y="1320165"/>
                      <a:pt x="3642646" y="1310831"/>
                      <a:pt x="3655886" y="1300734"/>
                    </a:cubicBezTo>
                    <a:cubicBezTo>
                      <a:pt x="3667221" y="1292066"/>
                      <a:pt x="3669507" y="1290828"/>
                      <a:pt x="3679317" y="1301687"/>
                    </a:cubicBezTo>
                    <a:cubicBezTo>
                      <a:pt x="3689414" y="1312831"/>
                      <a:pt x="3701987" y="1318641"/>
                      <a:pt x="3715893" y="1321022"/>
                    </a:cubicBezTo>
                    <a:cubicBezTo>
                      <a:pt x="3737896" y="1324737"/>
                      <a:pt x="3760089" y="1327880"/>
                      <a:pt x="3782282" y="1329690"/>
                    </a:cubicBezTo>
                    <a:cubicBezTo>
                      <a:pt x="3802380" y="1331309"/>
                      <a:pt x="3812000" y="1322546"/>
                      <a:pt x="3816001" y="1302639"/>
                    </a:cubicBezTo>
                    <a:cubicBezTo>
                      <a:pt x="3818287" y="1291590"/>
                      <a:pt x="3821240" y="1279588"/>
                      <a:pt x="3833431" y="1276636"/>
                    </a:cubicBezTo>
                    <a:cubicBezTo>
                      <a:pt x="3853339" y="1271873"/>
                      <a:pt x="3874008" y="1269778"/>
                      <a:pt x="3883819" y="1246442"/>
                    </a:cubicBezTo>
                    <a:cubicBezTo>
                      <a:pt x="3889248" y="1251585"/>
                      <a:pt x="3892582" y="1254633"/>
                      <a:pt x="3895821" y="1257681"/>
                    </a:cubicBezTo>
                    <a:cubicBezTo>
                      <a:pt x="3904774" y="1266158"/>
                      <a:pt x="3923347" y="1269778"/>
                      <a:pt x="3932778" y="1262444"/>
                    </a:cubicBezTo>
                    <a:cubicBezTo>
                      <a:pt x="3946684" y="1251776"/>
                      <a:pt x="3959448" y="1253776"/>
                      <a:pt x="3972782" y="1262063"/>
                    </a:cubicBezTo>
                    <a:cubicBezTo>
                      <a:pt x="3995071" y="1275779"/>
                      <a:pt x="4019931" y="1272635"/>
                      <a:pt x="4042505" y="1267111"/>
                    </a:cubicBezTo>
                    <a:cubicBezTo>
                      <a:pt x="4059555" y="1263015"/>
                      <a:pt x="4077748" y="1255490"/>
                      <a:pt x="4088892" y="1238250"/>
                    </a:cubicBezTo>
                    <a:cubicBezTo>
                      <a:pt x="4092416" y="1232726"/>
                      <a:pt x="4100322" y="1229963"/>
                      <a:pt x="4106609" y="1226344"/>
                    </a:cubicBezTo>
                    <a:cubicBezTo>
                      <a:pt x="4111848" y="1223391"/>
                      <a:pt x="4117372" y="1220629"/>
                      <a:pt x="4123182" y="1218724"/>
                    </a:cubicBezTo>
                    <a:cubicBezTo>
                      <a:pt x="4129373" y="1216628"/>
                      <a:pt x="4136232" y="1213580"/>
                      <a:pt x="4142328" y="1214438"/>
                    </a:cubicBezTo>
                    <a:cubicBezTo>
                      <a:pt x="4160806" y="1216914"/>
                      <a:pt x="4175475" y="1212056"/>
                      <a:pt x="4188524" y="1198245"/>
                    </a:cubicBezTo>
                    <a:cubicBezTo>
                      <a:pt x="4195287" y="1191101"/>
                      <a:pt x="4205288" y="1182434"/>
                      <a:pt x="4213860" y="1182338"/>
                    </a:cubicBezTo>
                    <a:cubicBezTo>
                      <a:pt x="4234720" y="1182053"/>
                      <a:pt x="4252055" y="1175195"/>
                      <a:pt x="4270820" y="1167003"/>
                    </a:cubicBezTo>
                    <a:cubicBezTo>
                      <a:pt x="4282916" y="1161764"/>
                      <a:pt x="4296632" y="1158145"/>
                      <a:pt x="4309587" y="1153287"/>
                    </a:cubicBezTo>
                    <a:cubicBezTo>
                      <a:pt x="4324731" y="1147572"/>
                      <a:pt x="4341210" y="1145477"/>
                      <a:pt x="4350449" y="1129665"/>
                    </a:cubicBezTo>
                    <a:cubicBezTo>
                      <a:pt x="4351496" y="1127951"/>
                      <a:pt x="4354640" y="1127665"/>
                      <a:pt x="4356164" y="1126046"/>
                    </a:cubicBezTo>
                    <a:cubicBezTo>
                      <a:pt x="4361021" y="1121093"/>
                      <a:pt x="4367308" y="1116521"/>
                      <a:pt x="4369880" y="1110520"/>
                    </a:cubicBezTo>
                    <a:cubicBezTo>
                      <a:pt x="4377309" y="1092994"/>
                      <a:pt x="4383119" y="1074896"/>
                      <a:pt x="4389787" y="1057085"/>
                    </a:cubicBezTo>
                    <a:cubicBezTo>
                      <a:pt x="4391216" y="1053275"/>
                      <a:pt x="4392549" y="1048417"/>
                      <a:pt x="4395502" y="1046226"/>
                    </a:cubicBezTo>
                    <a:cubicBezTo>
                      <a:pt x="4412552" y="1033653"/>
                      <a:pt x="4429888" y="1021556"/>
                      <a:pt x="4447413" y="1009650"/>
                    </a:cubicBezTo>
                    <a:cubicBezTo>
                      <a:pt x="4454462" y="1004887"/>
                      <a:pt x="4460367" y="1007555"/>
                      <a:pt x="4466654" y="1013079"/>
                    </a:cubicBezTo>
                    <a:cubicBezTo>
                      <a:pt x="4472750" y="1018318"/>
                      <a:pt x="4480275" y="1023747"/>
                      <a:pt x="4487894" y="1025081"/>
                    </a:cubicBezTo>
                    <a:cubicBezTo>
                      <a:pt x="4503135" y="1027652"/>
                      <a:pt x="4518946" y="1028224"/>
                      <a:pt x="4534472" y="1028224"/>
                    </a:cubicBezTo>
                    <a:cubicBezTo>
                      <a:pt x="4540282" y="1028224"/>
                      <a:pt x="4546473" y="1024795"/>
                      <a:pt x="4551903" y="1022033"/>
                    </a:cubicBezTo>
                    <a:cubicBezTo>
                      <a:pt x="4562189" y="1016794"/>
                      <a:pt x="4571714" y="1009745"/>
                      <a:pt x="4582382" y="1005364"/>
                    </a:cubicBezTo>
                    <a:cubicBezTo>
                      <a:pt x="4594765" y="1000316"/>
                      <a:pt x="4602194" y="992219"/>
                      <a:pt x="4605909" y="979551"/>
                    </a:cubicBezTo>
                    <a:cubicBezTo>
                      <a:pt x="4611434" y="960692"/>
                      <a:pt x="4624579" y="947547"/>
                      <a:pt x="4640104" y="936879"/>
                    </a:cubicBezTo>
                    <a:cubicBezTo>
                      <a:pt x="4659821" y="923258"/>
                      <a:pt x="4683348" y="923925"/>
                      <a:pt x="4705731" y="920591"/>
                    </a:cubicBezTo>
                    <a:cubicBezTo>
                      <a:pt x="4714304" y="919353"/>
                      <a:pt x="4723162" y="918305"/>
                      <a:pt x="4730973" y="915162"/>
                    </a:cubicBezTo>
                    <a:cubicBezTo>
                      <a:pt x="4760595" y="903351"/>
                      <a:pt x="4790218" y="892112"/>
                      <a:pt x="4822794" y="892397"/>
                    </a:cubicBezTo>
                    <a:cubicBezTo>
                      <a:pt x="4825460" y="892397"/>
                      <a:pt x="4828128" y="892112"/>
                      <a:pt x="4830794" y="891635"/>
                    </a:cubicBezTo>
                    <a:cubicBezTo>
                      <a:pt x="4853940" y="887730"/>
                      <a:pt x="4877848" y="886206"/>
                      <a:pt x="4894421" y="865442"/>
                    </a:cubicBezTo>
                    <a:cubicBezTo>
                      <a:pt x="4897469" y="861632"/>
                      <a:pt x="4904422" y="860489"/>
                      <a:pt x="4909756" y="858964"/>
                    </a:cubicBezTo>
                    <a:cubicBezTo>
                      <a:pt x="4918996" y="856488"/>
                      <a:pt x="4925188" y="851440"/>
                      <a:pt x="4928521" y="842391"/>
                    </a:cubicBezTo>
                    <a:cubicBezTo>
                      <a:pt x="4934141" y="826770"/>
                      <a:pt x="4940808" y="811435"/>
                      <a:pt x="4945857" y="795623"/>
                    </a:cubicBezTo>
                    <a:cubicBezTo>
                      <a:pt x="4949381" y="784765"/>
                      <a:pt x="4955953" y="778764"/>
                      <a:pt x="4966145" y="774287"/>
                    </a:cubicBezTo>
                    <a:cubicBezTo>
                      <a:pt x="4971860" y="771811"/>
                      <a:pt x="4976813" y="766382"/>
                      <a:pt x="4980909" y="761333"/>
                    </a:cubicBezTo>
                    <a:cubicBezTo>
                      <a:pt x="4985862" y="755237"/>
                      <a:pt x="4988433" y="747141"/>
                      <a:pt x="4993862" y="741712"/>
                    </a:cubicBezTo>
                    <a:cubicBezTo>
                      <a:pt x="5007102" y="728186"/>
                      <a:pt x="5011198" y="713232"/>
                      <a:pt x="5006816" y="694754"/>
                    </a:cubicBezTo>
                    <a:cubicBezTo>
                      <a:pt x="5002911" y="678371"/>
                      <a:pt x="5013198" y="656463"/>
                      <a:pt x="5026724" y="653129"/>
                    </a:cubicBezTo>
                    <a:cubicBezTo>
                      <a:pt x="5041678" y="649414"/>
                      <a:pt x="5051965" y="640271"/>
                      <a:pt x="5062538" y="630079"/>
                    </a:cubicBezTo>
                    <a:cubicBezTo>
                      <a:pt x="5068443" y="624364"/>
                      <a:pt x="5076730" y="619411"/>
                      <a:pt x="5084731" y="617982"/>
                    </a:cubicBezTo>
                    <a:cubicBezTo>
                      <a:pt x="5115116" y="612458"/>
                      <a:pt x="5143786" y="619220"/>
                      <a:pt x="5172647" y="630174"/>
                    </a:cubicBezTo>
                    <a:cubicBezTo>
                      <a:pt x="5191506" y="637318"/>
                      <a:pt x="5212461" y="639223"/>
                      <a:pt x="5232654" y="642080"/>
                    </a:cubicBezTo>
                    <a:cubicBezTo>
                      <a:pt x="5238941" y="642937"/>
                      <a:pt x="5246942" y="641033"/>
                      <a:pt x="5252371" y="637508"/>
                    </a:cubicBezTo>
                    <a:cubicBezTo>
                      <a:pt x="5271421" y="625316"/>
                      <a:pt x="5290376" y="612743"/>
                      <a:pt x="5308092" y="598646"/>
                    </a:cubicBezTo>
                    <a:cubicBezTo>
                      <a:pt x="5324571" y="585407"/>
                      <a:pt x="5343144" y="579882"/>
                      <a:pt x="5363147" y="581311"/>
                    </a:cubicBezTo>
                    <a:cubicBezTo>
                      <a:pt x="5377720" y="582359"/>
                      <a:pt x="5390864" y="579977"/>
                      <a:pt x="5404580" y="576358"/>
                    </a:cubicBezTo>
                    <a:cubicBezTo>
                      <a:pt x="5416010" y="573310"/>
                      <a:pt x="5428583" y="571214"/>
                      <a:pt x="5440203" y="572548"/>
                    </a:cubicBezTo>
                    <a:cubicBezTo>
                      <a:pt x="5456491" y="574453"/>
                      <a:pt x="5469922" y="571691"/>
                      <a:pt x="5482971" y="561880"/>
                    </a:cubicBezTo>
                    <a:cubicBezTo>
                      <a:pt x="5489924" y="556641"/>
                      <a:pt x="5498878" y="553879"/>
                      <a:pt x="5507165" y="550259"/>
                    </a:cubicBezTo>
                    <a:cubicBezTo>
                      <a:pt x="5519928" y="544640"/>
                      <a:pt x="5533168" y="539877"/>
                      <a:pt x="5545645" y="533591"/>
                    </a:cubicBezTo>
                    <a:cubicBezTo>
                      <a:pt x="5559076" y="526923"/>
                      <a:pt x="5571363" y="517684"/>
                      <a:pt x="5585079" y="511969"/>
                    </a:cubicBezTo>
                    <a:cubicBezTo>
                      <a:pt x="5599843" y="505778"/>
                      <a:pt x="5609368" y="496348"/>
                      <a:pt x="5615368" y="481679"/>
                    </a:cubicBezTo>
                    <a:cubicBezTo>
                      <a:pt x="5619179" y="472440"/>
                      <a:pt x="5624417" y="462629"/>
                      <a:pt x="5631656" y="456152"/>
                    </a:cubicBezTo>
                    <a:cubicBezTo>
                      <a:pt x="5646611" y="442913"/>
                      <a:pt x="5664136" y="432625"/>
                      <a:pt x="5679377" y="419576"/>
                    </a:cubicBezTo>
                    <a:cubicBezTo>
                      <a:pt x="5700808" y="401288"/>
                      <a:pt x="5720620" y="381857"/>
                      <a:pt x="5722525" y="350615"/>
                    </a:cubicBezTo>
                    <a:cubicBezTo>
                      <a:pt x="5723572" y="333375"/>
                      <a:pt x="5732716" y="326041"/>
                      <a:pt x="5749576" y="321945"/>
                    </a:cubicBezTo>
                    <a:cubicBezTo>
                      <a:pt x="5755195" y="320612"/>
                      <a:pt x="5763197" y="318040"/>
                      <a:pt x="5764911" y="313849"/>
                    </a:cubicBezTo>
                    <a:cubicBezTo>
                      <a:pt x="5770054" y="301371"/>
                      <a:pt x="5780722" y="298895"/>
                      <a:pt x="5791009" y="293942"/>
                    </a:cubicBezTo>
                    <a:cubicBezTo>
                      <a:pt x="5797201" y="290989"/>
                      <a:pt x="5804821" y="285179"/>
                      <a:pt x="5806440" y="279178"/>
                    </a:cubicBezTo>
                    <a:cubicBezTo>
                      <a:pt x="5813107" y="254889"/>
                      <a:pt x="5831395" y="240602"/>
                      <a:pt x="5848636" y="224885"/>
                    </a:cubicBezTo>
                    <a:cubicBezTo>
                      <a:pt x="5853684" y="220218"/>
                      <a:pt x="5859113" y="214884"/>
                      <a:pt x="5861590" y="208788"/>
                    </a:cubicBezTo>
                    <a:cubicBezTo>
                      <a:pt x="5866829" y="195643"/>
                      <a:pt x="5874639" y="186118"/>
                      <a:pt x="5888355" y="181166"/>
                    </a:cubicBezTo>
                    <a:cubicBezTo>
                      <a:pt x="5892736" y="179642"/>
                      <a:pt x="5896737" y="176117"/>
                      <a:pt x="5900071" y="172784"/>
                    </a:cubicBezTo>
                    <a:cubicBezTo>
                      <a:pt x="5907215" y="165545"/>
                      <a:pt x="5913215" y="157067"/>
                      <a:pt x="5920740" y="150305"/>
                    </a:cubicBezTo>
                    <a:cubicBezTo>
                      <a:pt x="5939885" y="132874"/>
                      <a:pt x="5958840" y="115729"/>
                      <a:pt x="5969985" y="91345"/>
                    </a:cubicBezTo>
                    <a:cubicBezTo>
                      <a:pt x="5975413" y="79439"/>
                      <a:pt x="5981605" y="66485"/>
                      <a:pt x="5991130" y="58293"/>
                    </a:cubicBezTo>
                    <a:cubicBezTo>
                      <a:pt x="6003227" y="47911"/>
                      <a:pt x="6019133" y="42005"/>
                      <a:pt x="6033325" y="33909"/>
                    </a:cubicBezTo>
                    <a:cubicBezTo>
                      <a:pt x="6040469" y="29813"/>
                      <a:pt x="6047137" y="24860"/>
                      <a:pt x="6054376" y="20955"/>
                    </a:cubicBezTo>
                    <a:cubicBezTo>
                      <a:pt x="6067234" y="14097"/>
                      <a:pt x="6080379" y="7715"/>
                      <a:pt x="6095524" y="0"/>
                    </a:cubicBezTo>
                    <a:close/>
                  </a:path>
                </a:pathLst>
              </a:custGeom>
              <a:blipFill>
                <a:blip r:embed="rId2">
                  <a:alphaModFix amt="57000"/>
                </a:blip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" name="Rubrik 4">
            <a:extLst>
              <a:ext uri="{FF2B5EF4-FFF2-40B4-BE49-F238E27FC236}">
                <a16:creationId xmlns:a16="http://schemas.microsoft.com/office/drawing/2014/main" id="{AFDD859F-120F-4BA8-B76C-6DEE640AE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120676"/>
            <a:ext cx="7021513" cy="230832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7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Lite längre repetition..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8B328A98-E958-45A0-8B52-97C5E50DF1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5024" y="3809999"/>
            <a:ext cx="7025753" cy="1012778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4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61024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3D64FEC-368E-47CA-BAFA-EBB192423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sv-SE" dirty="0"/>
              <a:t>Värdet med ordning och reda i en kommun</a:t>
            </a:r>
          </a:p>
        </p:txBody>
      </p:sp>
      <p:pic>
        <p:nvPicPr>
          <p:cNvPr id="1026" name="Picture 2" descr="Så skapar du ordning och reda i barnrummet">
            <a:extLst>
              <a:ext uri="{FF2B5EF4-FFF2-40B4-BE49-F238E27FC236}">
                <a16:creationId xmlns:a16="http://schemas.microsoft.com/office/drawing/2014/main" id="{794B7DAC-4B77-42E2-BBB0-8414CB43ED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725" y="1285875"/>
            <a:ext cx="7143750" cy="557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5798F81F-5031-4474-A6F1-275EE30928FB}"/>
              </a:ext>
            </a:extLst>
          </p:cNvPr>
          <p:cNvSpPr txBox="1"/>
          <p:nvPr/>
        </p:nvSpPr>
        <p:spPr>
          <a:xfrm>
            <a:off x="10129652" y="6500543"/>
            <a:ext cx="2232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Källa: Allt om bostad</a:t>
            </a:r>
          </a:p>
        </p:txBody>
      </p:sp>
    </p:spTree>
    <p:extLst>
      <p:ext uri="{BB962C8B-B14F-4D97-AF65-F5344CB8AC3E}">
        <p14:creationId xmlns:p14="http://schemas.microsoft.com/office/powerpoint/2010/main" val="12335146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D21898E-86C0-4C8A-A76C-DF33E844C8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9542" y="0"/>
            <a:ext cx="10432916" cy="6858000"/>
          </a:xfrm>
          <a:custGeom>
            <a:avLst/>
            <a:gdLst>
              <a:gd name="connsiteX0" fmla="*/ 1287962 w 10432916"/>
              <a:gd name="connsiteY0" fmla="*/ 0 h 6858000"/>
              <a:gd name="connsiteX1" fmla="*/ 9144956 w 10432916"/>
              <a:gd name="connsiteY1" fmla="*/ 0 h 6858000"/>
              <a:gd name="connsiteX2" fmla="*/ 9241731 w 10432916"/>
              <a:gd name="connsiteY2" fmla="*/ 111692 h 6858000"/>
              <a:gd name="connsiteX3" fmla="*/ 10432916 w 10432916"/>
              <a:gd name="connsiteY3" fmla="*/ 3429001 h 6858000"/>
              <a:gd name="connsiteX4" fmla="*/ 9241730 w 10432916"/>
              <a:gd name="connsiteY4" fmla="*/ 6746310 h 6858000"/>
              <a:gd name="connsiteX5" fmla="*/ 9144957 w 10432916"/>
              <a:gd name="connsiteY5" fmla="*/ 6858000 h 6858000"/>
              <a:gd name="connsiteX6" fmla="*/ 1287959 w 10432916"/>
              <a:gd name="connsiteY6" fmla="*/ 6858000 h 6858000"/>
              <a:gd name="connsiteX7" fmla="*/ 1191186 w 10432916"/>
              <a:gd name="connsiteY7" fmla="*/ 6746310 h 6858000"/>
              <a:gd name="connsiteX8" fmla="*/ 0 w 10432916"/>
              <a:gd name="connsiteY8" fmla="*/ 3429001 h 6858000"/>
              <a:gd name="connsiteX9" fmla="*/ 1191186 w 10432916"/>
              <a:gd name="connsiteY9" fmla="*/ 11169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432916" h="6858000">
                <a:moveTo>
                  <a:pt x="1287962" y="0"/>
                </a:moveTo>
                <a:lnTo>
                  <a:pt x="9144956" y="0"/>
                </a:lnTo>
                <a:lnTo>
                  <a:pt x="9241731" y="111692"/>
                </a:lnTo>
                <a:cubicBezTo>
                  <a:pt x="9985889" y="1013175"/>
                  <a:pt x="10432916" y="2168897"/>
                  <a:pt x="10432916" y="3429001"/>
                </a:cubicBezTo>
                <a:cubicBezTo>
                  <a:pt x="10432916" y="4689105"/>
                  <a:pt x="9985889" y="5844827"/>
                  <a:pt x="9241730" y="6746310"/>
                </a:cubicBezTo>
                <a:lnTo>
                  <a:pt x="9144957" y="6858000"/>
                </a:lnTo>
                <a:lnTo>
                  <a:pt x="1287959" y="6858000"/>
                </a:lnTo>
                <a:lnTo>
                  <a:pt x="1191186" y="6746310"/>
                </a:lnTo>
                <a:cubicBezTo>
                  <a:pt x="447027" y="5844827"/>
                  <a:pt x="0" y="4689105"/>
                  <a:pt x="0" y="3429001"/>
                </a:cubicBezTo>
                <a:cubicBezTo>
                  <a:pt x="0" y="2168897"/>
                  <a:pt x="447027" y="1013175"/>
                  <a:pt x="1191186" y="11169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C8F04BD-D093-45D0-B54C-50FDB308B4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4942" y="0"/>
            <a:ext cx="9922116" cy="6858000"/>
          </a:xfrm>
          <a:custGeom>
            <a:avLst/>
            <a:gdLst>
              <a:gd name="connsiteX0" fmla="*/ 1378575 w 9922116"/>
              <a:gd name="connsiteY0" fmla="*/ 0 h 6858000"/>
              <a:gd name="connsiteX1" fmla="*/ 8543542 w 9922116"/>
              <a:gd name="connsiteY1" fmla="*/ 0 h 6858000"/>
              <a:gd name="connsiteX2" fmla="*/ 8633323 w 9922116"/>
              <a:gd name="connsiteY2" fmla="*/ 94145 h 6858000"/>
              <a:gd name="connsiteX3" fmla="*/ 9922116 w 9922116"/>
              <a:gd name="connsiteY3" fmla="*/ 3429001 h 6858000"/>
              <a:gd name="connsiteX4" fmla="*/ 8633323 w 9922116"/>
              <a:gd name="connsiteY4" fmla="*/ 6763858 h 6858000"/>
              <a:gd name="connsiteX5" fmla="*/ 8543544 w 9922116"/>
              <a:gd name="connsiteY5" fmla="*/ 6858000 h 6858000"/>
              <a:gd name="connsiteX6" fmla="*/ 1378573 w 9922116"/>
              <a:gd name="connsiteY6" fmla="*/ 6858000 h 6858000"/>
              <a:gd name="connsiteX7" fmla="*/ 1288793 w 9922116"/>
              <a:gd name="connsiteY7" fmla="*/ 6763858 h 6858000"/>
              <a:gd name="connsiteX8" fmla="*/ 0 w 9922116"/>
              <a:gd name="connsiteY8" fmla="*/ 3429001 h 6858000"/>
              <a:gd name="connsiteX9" fmla="*/ 1288793 w 9922116"/>
              <a:gd name="connsiteY9" fmla="*/ 941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22116" h="6858000">
                <a:moveTo>
                  <a:pt x="1378575" y="0"/>
                </a:moveTo>
                <a:lnTo>
                  <a:pt x="8543542" y="0"/>
                </a:lnTo>
                <a:lnTo>
                  <a:pt x="8633323" y="94145"/>
                </a:lnTo>
                <a:cubicBezTo>
                  <a:pt x="9434072" y="974941"/>
                  <a:pt x="9922116" y="2144991"/>
                  <a:pt x="9922116" y="3429001"/>
                </a:cubicBezTo>
                <a:cubicBezTo>
                  <a:pt x="9922116" y="4713011"/>
                  <a:pt x="9434072" y="5883061"/>
                  <a:pt x="8633323" y="6763858"/>
                </a:cubicBezTo>
                <a:lnTo>
                  <a:pt x="8543544" y="6858000"/>
                </a:lnTo>
                <a:lnTo>
                  <a:pt x="1378573" y="6858000"/>
                </a:lnTo>
                <a:lnTo>
                  <a:pt x="1288793" y="6763858"/>
                </a:lnTo>
                <a:cubicBezTo>
                  <a:pt x="488044" y="5883061"/>
                  <a:pt x="0" y="4713011"/>
                  <a:pt x="0" y="3429001"/>
                </a:cubicBezTo>
                <a:cubicBezTo>
                  <a:pt x="0" y="2144991"/>
                  <a:pt x="488044" y="974941"/>
                  <a:pt x="1288793" y="94145"/>
                </a:cubicBezTo>
                <a:close/>
              </a:path>
            </a:pathLst>
          </a:cu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522F410-BD44-4ACF-8852-186C4317B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1147" y="365760"/>
            <a:ext cx="7569706" cy="1288238"/>
          </a:xfrm>
        </p:spPr>
        <p:txBody>
          <a:bodyPr anchor="ctr">
            <a:normAutofit/>
          </a:bodyPr>
          <a:lstStyle/>
          <a:p>
            <a:pPr algn="ctr"/>
            <a:r>
              <a:rPr lang="sv-SE" dirty="0"/>
              <a:t>Ordning och reda skapas av</a:t>
            </a:r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AA06400-B554-486E-B669-06BED97114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5569" y="1956815"/>
            <a:ext cx="7860863" cy="4694707"/>
          </a:xfrm>
        </p:spPr>
        <p:txBody>
          <a:bodyPr anchor="t">
            <a:normAutofit/>
          </a:bodyPr>
          <a:lstStyle/>
          <a:p>
            <a:r>
              <a:rPr lang="sv-SE" sz="2400" dirty="0"/>
              <a:t>Strukturerade arbetssätt</a:t>
            </a:r>
          </a:p>
          <a:p>
            <a:pPr lvl="1"/>
            <a:r>
              <a:rPr lang="sv-SE" dirty="0"/>
              <a:t>Metoder, modeller och instruktioner</a:t>
            </a:r>
          </a:p>
          <a:p>
            <a:r>
              <a:rPr lang="sv-SE" sz="2400" dirty="0"/>
              <a:t>Tydliga förutsättningar</a:t>
            </a:r>
          </a:p>
          <a:p>
            <a:pPr lvl="1"/>
            <a:r>
              <a:rPr lang="sv-SE" dirty="0"/>
              <a:t>Styrning, roller, uppdrag</a:t>
            </a:r>
          </a:p>
          <a:p>
            <a:r>
              <a:rPr lang="sv-SE" sz="2400" dirty="0"/>
              <a:t>Listor / Kataloger</a:t>
            </a:r>
          </a:p>
          <a:p>
            <a:pPr lvl="1"/>
            <a:r>
              <a:rPr lang="sv-SE" dirty="0"/>
              <a:t>Samlade förvaltade  informationsmängder</a:t>
            </a:r>
          </a:p>
          <a:p>
            <a:pPr lvl="2"/>
            <a:r>
              <a:rPr lang="sv-SE" dirty="0"/>
              <a:t>Ex. Systemlista, Masterdatakatalog, projektportfölj, …</a:t>
            </a:r>
          </a:p>
          <a:p>
            <a:r>
              <a:rPr lang="sv-SE" sz="2400" dirty="0"/>
              <a:t>Bra beskrivningar</a:t>
            </a:r>
          </a:p>
          <a:p>
            <a:pPr lvl="1"/>
            <a:r>
              <a:rPr lang="sv-SE" dirty="0"/>
              <a:t>Visuella och textuella av prioriterade saker / funktioner</a:t>
            </a:r>
          </a:p>
          <a:p>
            <a:pPr lvl="1"/>
            <a:r>
              <a:rPr lang="sv-SE" dirty="0"/>
              <a:t>Del i helhet</a:t>
            </a:r>
          </a:p>
        </p:txBody>
      </p:sp>
    </p:spTree>
    <p:extLst>
      <p:ext uri="{BB962C8B-B14F-4D97-AF65-F5344CB8AC3E}">
        <p14:creationId xmlns:p14="http://schemas.microsoft.com/office/powerpoint/2010/main" val="27851658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-tema">
  <a:themeElements>
    <a:clrScheme name="Region Västerbotten">
      <a:dk1>
        <a:srgbClr val="000000"/>
      </a:dk1>
      <a:lt1>
        <a:srgbClr val="FFFFFF"/>
      </a:lt1>
      <a:dk2>
        <a:srgbClr val="0050A0"/>
      </a:dk2>
      <a:lt2>
        <a:srgbClr val="FFFFFF"/>
      </a:lt2>
      <a:accent1>
        <a:srgbClr val="0050A0"/>
      </a:accent1>
      <a:accent2>
        <a:srgbClr val="F59076"/>
      </a:accent2>
      <a:accent3>
        <a:srgbClr val="DCE7F6"/>
      </a:accent3>
      <a:accent4>
        <a:srgbClr val="F05933"/>
      </a:accent4>
      <a:accent5>
        <a:srgbClr val="FCDED6"/>
      </a:accent5>
      <a:accent6>
        <a:srgbClr val="80A7D0"/>
      </a:accent6>
      <a:hlink>
        <a:srgbClr val="0050A0"/>
      </a:hlink>
      <a:folHlink>
        <a:srgbClr val="005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V_PPT_mall_16-9-format" id="{00781446-D73B-6B45-80CA-2D76ABF0F537}" vid="{8672FCE7-4819-A740-BB83-C0EC10713010}"/>
    </a:ext>
  </a:extLst>
</a:theme>
</file>

<file path=ppt/theme/theme3.xml><?xml version="1.0" encoding="utf-8"?>
<a:theme xmlns:a="http://schemas.openxmlformats.org/drawingml/2006/main" name="1_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B4FDC48AA06794E8A2126CB3D496316" ma:contentTypeVersion="8" ma:contentTypeDescription="Skapa ett nytt dokument." ma:contentTypeScope="" ma:versionID="dc98e2d677b1bdb18fccecde649ad378">
  <xsd:schema xmlns:xsd="http://www.w3.org/2001/XMLSchema" xmlns:xs="http://www.w3.org/2001/XMLSchema" xmlns:p="http://schemas.microsoft.com/office/2006/metadata/properties" xmlns:ns2="6727c736-ea46-4ef2-a561-bdef5af1c86a" targetNamespace="http://schemas.microsoft.com/office/2006/metadata/properties" ma:root="true" ma:fieldsID="6aadf90949761de6da2075b4a406833c" ns2:_="">
    <xsd:import namespace="6727c736-ea46-4ef2-a561-bdef5af1c86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27c736-ea46-4ef2-a561-bdef5af1c86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45F8B9E-8D6E-429A-8233-69A29BC1BE6D}">
  <ds:schemaRefs>
    <ds:schemaRef ds:uri="http://purl.org/dc/elements/1.1/"/>
    <ds:schemaRef ds:uri="http://schemas.microsoft.com/office/2006/metadata/properties"/>
    <ds:schemaRef ds:uri="6727c736-ea46-4ef2-a561-bdef5af1c86a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210830D-C3FB-45B6-A015-9BEFB073C1D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734B3C7-2460-4B3A-ADA7-2791C500457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727c736-ea46-4ef2-a561-bdef5af1c86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2053</Words>
  <Application>Microsoft Office PowerPoint</Application>
  <PresentationFormat>Bredbild</PresentationFormat>
  <Paragraphs>517</Paragraphs>
  <Slides>57</Slides>
  <Notes>8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5</vt:i4>
      </vt:variant>
      <vt:variant>
        <vt:lpstr>Bildrubriker</vt:lpstr>
      </vt:variant>
      <vt:variant>
        <vt:i4>57</vt:i4>
      </vt:variant>
    </vt:vector>
  </HeadingPairs>
  <TitlesOfParts>
    <vt:vector size="67" baseType="lpstr">
      <vt:lpstr>Aharoni</vt:lpstr>
      <vt:lpstr>Arial</vt:lpstr>
      <vt:lpstr>Calibri</vt:lpstr>
      <vt:lpstr>Calibri Light</vt:lpstr>
      <vt:lpstr>Symbol</vt:lpstr>
      <vt:lpstr>Office-tema</vt:lpstr>
      <vt:lpstr>2_Office-tema</vt:lpstr>
      <vt:lpstr>1_Office-tema</vt:lpstr>
      <vt:lpstr>3_Office-tema</vt:lpstr>
      <vt:lpstr>4_Office-tema</vt:lpstr>
      <vt:lpstr>PowerPoint-presentation</vt:lpstr>
      <vt:lpstr>System och teknik som stödjer verksamhetens behov</vt:lpstr>
      <vt:lpstr>Syftet med utbildningen</vt:lpstr>
      <vt:lpstr>Agenda</vt:lpstr>
      <vt:lpstr>Reflektion på Quiz svar</vt:lpstr>
      <vt:lpstr>Reflektion på hemuppgiften</vt:lpstr>
      <vt:lpstr>Lite längre repetition..</vt:lpstr>
      <vt:lpstr>Värdet med ordning och reda i en kommun</vt:lpstr>
      <vt:lpstr>Ordning och reda skapas av</vt:lpstr>
      <vt:lpstr>Tillämpningsområden för bra beskrivningar </vt:lpstr>
      <vt:lpstr>Utbildning 3: Strategisk arkitektur</vt:lpstr>
      <vt:lpstr>Exempel 2: Avrapportering ”följer vi plan”</vt:lpstr>
      <vt:lpstr>PowerPoint-presentation</vt:lpstr>
      <vt:lpstr>PowerPoint-presentation</vt:lpstr>
      <vt:lpstr>Varje förmåga relaterar till….</vt:lpstr>
      <vt:lpstr>Processens delar och dess nedbrytning</vt:lpstr>
      <vt:lpstr>Olika sätt att beskriva en process</vt:lpstr>
      <vt:lpstr>Processerna får ett större värde om de…</vt:lpstr>
      <vt:lpstr>I processen identifieras informationsbehovet</vt:lpstr>
      <vt:lpstr>Ordning på informationen ger en stabil grund</vt:lpstr>
      <vt:lpstr>Olika sätt att skriva samma sak</vt:lpstr>
      <vt:lpstr>Förvaltning av system -&gt; Information</vt:lpstr>
      <vt:lpstr>Olika typer av informationsbeskrivningar</vt:lpstr>
      <vt:lpstr>Informationskartläggning</vt:lpstr>
      <vt:lpstr>Informationsklassificeringen</vt:lpstr>
      <vt:lpstr>Olika perspektiv på samma sak.</vt:lpstr>
      <vt:lpstr>Det hänger ihop – ett exempel</vt:lpstr>
      <vt:lpstr>PowerPoint-presentation</vt:lpstr>
      <vt:lpstr>Paus, vi startar 11:05 igen</vt:lpstr>
      <vt:lpstr>Har vi rätt mix av system</vt:lpstr>
      <vt:lpstr>Bra sak att börja med</vt:lpstr>
      <vt:lpstr>Att skapa en systemlista</vt:lpstr>
      <vt:lpstr>Andra kopplingar som kan vara av intresse</vt:lpstr>
      <vt:lpstr>Värdet för verksamheten</vt:lpstr>
      <vt:lpstr>Digitaliseringen kommer…</vt:lpstr>
      <vt:lpstr>…att stödja verksamheten bättre…</vt:lpstr>
      <vt:lpstr>…om vi gör det rätt!</vt:lpstr>
      <vt:lpstr>Hur säkerställer vi att vi får värde???</vt:lpstr>
      <vt:lpstr>PowerPoint-presentation</vt:lpstr>
      <vt:lpstr>PowerPoint-presentation</vt:lpstr>
      <vt:lpstr>Deltagande kompetenser bidrar med sina beskrivningar som tillsammans utgör helheten</vt:lpstr>
      <vt:lpstr>Vi känner till några bra beskrivningar</vt:lpstr>
      <vt:lpstr>Beskrivningar för system och teknik</vt:lpstr>
      <vt:lpstr>PowerPoint-presentation</vt:lpstr>
      <vt:lpstr>System och teknik – Realisering av digitalt stöd</vt:lpstr>
      <vt:lpstr>Funktionella indelningar av ett system</vt:lpstr>
      <vt:lpstr>Man kan välja att se ett system i skikt</vt:lpstr>
      <vt:lpstr>Metamodell Teknik</vt:lpstr>
      <vt:lpstr>Beroenden för ett system (invärld)</vt:lpstr>
      <vt:lpstr>Beroenden för ett system (omvärld)</vt:lpstr>
      <vt:lpstr>Summering av dagen</vt:lpstr>
      <vt:lpstr>Idag har vi …</vt:lpstr>
      <vt:lpstr>Hemuppgift </vt:lpstr>
      <vt:lpstr>Så här ser det ut i Teams</vt:lpstr>
      <vt:lpstr>PowerPoint-presentation</vt:lpstr>
      <vt:lpstr>Vid nästa utbildningstillfälle ska vi beröra …</vt:lpstr>
      <vt:lpstr>Frågestund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/>
  <cp:lastModifiedBy>Lars Sandström</cp:lastModifiedBy>
  <cp:revision>2</cp:revision>
  <dcterms:created xsi:type="dcterms:W3CDTF">2020-11-05T10:59:00Z</dcterms:created>
  <dcterms:modified xsi:type="dcterms:W3CDTF">2021-09-10T09:35:38Z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0x0101005B4FDC48AA06794E8A2126CB3D496316</vt:lpwstr>
  </property>
  <property fmtid="{D5CDD505-2E9C-101B-9397-08002B2CF9AE}" pid="3" name="MSIP_Label_6b6fa899-6918-403d-bb57-2d227a2ea7b0_Enabled">
    <vt:lpwstr>true</vt:lpwstr>
  </property>
  <property fmtid="{D5CDD505-2E9C-101B-9397-08002B2CF9AE}" pid="4" name="MSIP_Label_6b6fa899-6918-403d-bb57-2d227a2ea7b0_SetDate">
    <vt:lpwstr>2021-09-10T09:35:09Z</vt:lpwstr>
  </property>
  <property fmtid="{D5CDD505-2E9C-101B-9397-08002B2CF9AE}" pid="5" name="MSIP_Label_6b6fa899-6918-403d-bb57-2d227a2ea7b0_Method">
    <vt:lpwstr>Standard</vt:lpwstr>
  </property>
  <property fmtid="{D5CDD505-2E9C-101B-9397-08002B2CF9AE}" pid="6" name="MSIP_Label_6b6fa899-6918-403d-bb57-2d227a2ea7b0_Name">
    <vt:lpwstr>IT Nivå 1</vt:lpwstr>
  </property>
  <property fmtid="{D5CDD505-2E9C-101B-9397-08002B2CF9AE}" pid="7" name="MSIP_Label_6b6fa899-6918-403d-bb57-2d227a2ea7b0_SiteId">
    <vt:lpwstr>6666873a-59e7-46b0-b92e-00af0a3633e2</vt:lpwstr>
  </property>
  <property fmtid="{D5CDD505-2E9C-101B-9397-08002B2CF9AE}" pid="8" name="MSIP_Label_6b6fa899-6918-403d-bb57-2d227a2ea7b0_ActionId">
    <vt:lpwstr>7c73e992-40ee-426b-8977-82d6eeaafbc9</vt:lpwstr>
  </property>
  <property fmtid="{D5CDD505-2E9C-101B-9397-08002B2CF9AE}" pid="9" name="MSIP_Label_6b6fa899-6918-403d-bb57-2d227a2ea7b0_ContentBits">
    <vt:lpwstr>0</vt:lpwstr>
  </property>
</Properties>
</file>