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50"/>
  </p:notesMasterIdLst>
  <p:sldIdLst>
    <p:sldId id="1616" r:id="rId6"/>
    <p:sldId id="1617" r:id="rId7"/>
    <p:sldId id="301" r:id="rId8"/>
    <p:sldId id="1647" r:id="rId9"/>
    <p:sldId id="1649" r:id="rId10"/>
    <p:sldId id="302" r:id="rId11"/>
    <p:sldId id="303" r:id="rId12"/>
    <p:sldId id="1652" r:id="rId13"/>
    <p:sldId id="1650" r:id="rId14"/>
    <p:sldId id="1673" r:id="rId15"/>
    <p:sldId id="1661" r:id="rId16"/>
    <p:sldId id="1662" r:id="rId17"/>
    <p:sldId id="1667" r:id="rId18"/>
    <p:sldId id="1653" r:id="rId19"/>
    <p:sldId id="1665" r:id="rId20"/>
    <p:sldId id="1663" r:id="rId21"/>
    <p:sldId id="1666" r:id="rId22"/>
    <p:sldId id="1654" r:id="rId23"/>
    <p:sldId id="1659" r:id="rId24"/>
    <p:sldId id="1674" r:id="rId25"/>
    <p:sldId id="267" r:id="rId26"/>
    <p:sldId id="1655" r:id="rId27"/>
    <p:sldId id="1664" r:id="rId28"/>
    <p:sldId id="1658" r:id="rId29"/>
    <p:sldId id="1675" r:id="rId30"/>
    <p:sldId id="1672" r:id="rId31"/>
    <p:sldId id="1668" r:id="rId32"/>
    <p:sldId id="1669" r:id="rId33"/>
    <p:sldId id="1670" r:id="rId34"/>
    <p:sldId id="1656" r:id="rId35"/>
    <p:sldId id="1671" r:id="rId36"/>
    <p:sldId id="256" r:id="rId37"/>
    <p:sldId id="257" r:id="rId38"/>
    <p:sldId id="258" r:id="rId39"/>
    <p:sldId id="259" r:id="rId40"/>
    <p:sldId id="260" r:id="rId41"/>
    <p:sldId id="261" r:id="rId42"/>
    <p:sldId id="1651" r:id="rId43"/>
    <p:sldId id="1646" r:id="rId44"/>
    <p:sldId id="1612" r:id="rId45"/>
    <p:sldId id="298" r:id="rId46"/>
    <p:sldId id="1644" r:id="rId47"/>
    <p:sldId id="1645" r:id="rId48"/>
    <p:sldId id="300" r:id="rId4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D708E95E-9059-4A0D-879A-AFB90F769A50}">
          <p14:sldIdLst>
            <p14:sldId id="1616"/>
            <p14:sldId id="1617"/>
            <p14:sldId id="301"/>
            <p14:sldId id="1647"/>
            <p14:sldId id="1649"/>
            <p14:sldId id="302"/>
            <p14:sldId id="303"/>
          </p14:sldIdLst>
        </p14:section>
        <p14:section name="Dagens presentation" id="{E2CEB5D8-8AB6-4330-993D-ED2E3A22B527}">
          <p14:sldIdLst>
            <p14:sldId id="1652"/>
            <p14:sldId id="1650"/>
            <p14:sldId id="1673"/>
            <p14:sldId id="1661"/>
            <p14:sldId id="1662"/>
            <p14:sldId id="1667"/>
            <p14:sldId id="1653"/>
            <p14:sldId id="1665"/>
            <p14:sldId id="1663"/>
            <p14:sldId id="1666"/>
            <p14:sldId id="1654"/>
            <p14:sldId id="1659"/>
            <p14:sldId id="1674"/>
            <p14:sldId id="267"/>
            <p14:sldId id="1655"/>
            <p14:sldId id="1664"/>
            <p14:sldId id="1658"/>
            <p14:sldId id="1675"/>
            <p14:sldId id="1672"/>
            <p14:sldId id="1668"/>
            <p14:sldId id="1669"/>
            <p14:sldId id="1670"/>
            <p14:sldId id="1656"/>
            <p14:sldId id="1671"/>
            <p14:sldId id="256"/>
            <p14:sldId id="257"/>
            <p14:sldId id="258"/>
            <p14:sldId id="259"/>
            <p14:sldId id="260"/>
            <p14:sldId id="261"/>
            <p14:sldId id="1651"/>
            <p14:sldId id="1646"/>
            <p14:sldId id="1612"/>
            <p14:sldId id="298"/>
            <p14:sldId id="1644"/>
            <p14:sldId id="1645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6D644-AE7F-445F-8013-5368F5565DD0}" v="686" dt="2021-09-29T09:09:44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8601" autoAdjust="0"/>
  </p:normalViewPr>
  <p:slideViewPr>
    <p:cSldViewPr snapToGrid="0">
      <p:cViewPr varScale="1">
        <p:scale>
          <a:sx n="82" d="100"/>
          <a:sy n="82" d="100"/>
        </p:scale>
        <p:origin x="9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Kvist" userId="S::thomas.kvist_regionvasterbotten.se#ext#@ineraab.onmicrosoft.com::3434dfd9-ceee-4f6f-91cd-bba27f492715" providerId="AD" clId="Web-{263FDAF5-C1C3-47CC-A2C6-3594E6793459}"/>
    <pc:docChg chg="addSld delSld">
      <pc:chgData name="Thomas Kvist" userId="S::thomas.kvist_regionvasterbotten.se#ext#@ineraab.onmicrosoft.com::3434dfd9-ceee-4f6f-91cd-bba27f492715" providerId="AD" clId="Web-{263FDAF5-C1C3-47CC-A2C6-3594E6793459}" dt="2021-09-27T11:01:26.893" v="8"/>
      <pc:docMkLst>
        <pc:docMk/>
      </pc:docMkLst>
      <pc:sldChg chg="add del">
        <pc:chgData name="Thomas Kvist" userId="S::thomas.kvist_regionvasterbotten.se#ext#@ineraab.onmicrosoft.com::3434dfd9-ceee-4f6f-91cd-bba27f492715" providerId="AD" clId="Web-{263FDAF5-C1C3-47CC-A2C6-3594E6793459}" dt="2021-09-27T11:01:17.033" v="5"/>
        <pc:sldMkLst>
          <pc:docMk/>
          <pc:sldMk cId="3868103869" sldId="300"/>
        </pc:sldMkLst>
      </pc:sldChg>
      <pc:sldChg chg="add del">
        <pc:chgData name="Thomas Kvist" userId="S::thomas.kvist_regionvasterbotten.se#ext#@ineraab.onmicrosoft.com::3434dfd9-ceee-4f6f-91cd-bba27f492715" providerId="AD" clId="Web-{263FDAF5-C1C3-47CC-A2C6-3594E6793459}" dt="2021-09-27T11:01:15.689" v="4"/>
        <pc:sldMkLst>
          <pc:docMk/>
          <pc:sldMk cId="1078609177" sldId="1644"/>
        </pc:sldMkLst>
      </pc:sldChg>
      <pc:sldChg chg="add del">
        <pc:chgData name="Thomas Kvist" userId="S::thomas.kvist_regionvasterbotten.se#ext#@ineraab.onmicrosoft.com::3434dfd9-ceee-4f6f-91cd-bba27f492715" providerId="AD" clId="Web-{263FDAF5-C1C3-47CC-A2C6-3594E6793459}" dt="2021-09-27T11:01:19.080" v="6"/>
        <pc:sldMkLst>
          <pc:docMk/>
          <pc:sldMk cId="23467020" sldId="1645"/>
        </pc:sldMkLst>
      </pc:sldChg>
      <pc:sldChg chg="add del">
        <pc:chgData name="Thomas Kvist" userId="S::thomas.kvist_regionvasterbotten.se#ext#@ineraab.onmicrosoft.com::3434dfd9-ceee-4f6f-91cd-bba27f492715" providerId="AD" clId="Web-{263FDAF5-C1C3-47CC-A2C6-3594E6793459}" dt="2021-09-27T11:01:26.893" v="8"/>
        <pc:sldMkLst>
          <pc:docMk/>
          <pc:sldMk cId="2408538315" sldId="1660"/>
        </pc:sldMkLst>
      </pc:sldChg>
    </pc:docChg>
  </pc:docChgLst>
  <pc:docChgLst>
    <pc:chgData name="Mannerhagen Peter" userId="77036b5a-cee7-41f2-a9c4-f30f9897a622" providerId="ADAL" clId="{8586D644-AE7F-445F-8013-5368F5565DD0}"/>
    <pc:docChg chg="undo custSel addSld delSld modSld sldOrd delMainMaster addSection modSection">
      <pc:chgData name="Mannerhagen Peter" userId="77036b5a-cee7-41f2-a9c4-f30f9897a622" providerId="ADAL" clId="{8586D644-AE7F-445F-8013-5368F5565DD0}" dt="2021-09-29T09:09:44.607" v="7273" actId="20577"/>
      <pc:docMkLst>
        <pc:docMk/>
      </pc:docMkLst>
      <pc:sldChg chg="addSp modSp mod setBg">
        <pc:chgData name="Mannerhagen Peter" userId="77036b5a-cee7-41f2-a9c4-f30f9897a622" providerId="ADAL" clId="{8586D644-AE7F-445F-8013-5368F5565DD0}" dt="2021-09-24T09:52:35.277" v="4692" actId="26606"/>
        <pc:sldMkLst>
          <pc:docMk/>
          <pc:sldMk cId="1389608419" sldId="256"/>
        </pc:sldMkLst>
        <pc:spChg chg="mod">
          <ac:chgData name="Mannerhagen Peter" userId="77036b5a-cee7-41f2-a9c4-f30f9897a622" providerId="ADAL" clId="{8586D644-AE7F-445F-8013-5368F5565DD0}" dt="2021-09-24T09:52:35.277" v="4692" actId="26606"/>
          <ac:spMkLst>
            <pc:docMk/>
            <pc:sldMk cId="1389608419" sldId="256"/>
            <ac:spMk id="4" creationId="{6E0CD1FB-3073-D74E-B78A-7ABAE3DF8476}"/>
          </ac:spMkLst>
        </pc:spChg>
        <pc:spChg chg="add">
          <ac:chgData name="Mannerhagen Peter" userId="77036b5a-cee7-41f2-a9c4-f30f9897a622" providerId="ADAL" clId="{8586D644-AE7F-445F-8013-5368F5565DD0}" dt="2021-09-24T09:52:35.277" v="4692" actId="26606"/>
          <ac:spMkLst>
            <pc:docMk/>
            <pc:sldMk cId="1389608419" sldId="256"/>
            <ac:spMk id="12" creationId="{823AC064-BC96-4F32-8AE1-B2FD38754823}"/>
          </ac:spMkLst>
        </pc:spChg>
        <pc:picChg chg="mod">
          <ac:chgData name="Mannerhagen Peter" userId="77036b5a-cee7-41f2-a9c4-f30f9897a622" providerId="ADAL" clId="{8586D644-AE7F-445F-8013-5368F5565DD0}" dt="2021-09-24T09:52:35.277" v="4692" actId="26606"/>
          <ac:picMkLst>
            <pc:docMk/>
            <pc:sldMk cId="1389608419" sldId="256"/>
            <ac:picMk id="7" creationId="{3E0566B1-5727-3540-AAB7-D7716AB169B6}"/>
          </ac:picMkLst>
        </pc:picChg>
        <pc:cxnChg chg="add">
          <ac:chgData name="Mannerhagen Peter" userId="77036b5a-cee7-41f2-a9c4-f30f9897a622" providerId="ADAL" clId="{8586D644-AE7F-445F-8013-5368F5565DD0}" dt="2021-09-24T09:52:35.277" v="4692" actId="26606"/>
          <ac:cxnSpMkLst>
            <pc:docMk/>
            <pc:sldMk cId="1389608419" sldId="256"/>
            <ac:cxnSpMk id="14" creationId="{7E7C77BC-7138-40B1-A15B-20F57A494629}"/>
          </ac:cxnSpMkLst>
        </pc:cxnChg>
      </pc:sldChg>
      <pc:sldChg chg="del">
        <pc:chgData name="Mannerhagen Peter" userId="77036b5a-cee7-41f2-a9c4-f30f9897a622" providerId="ADAL" clId="{8586D644-AE7F-445F-8013-5368F5565DD0}" dt="2021-09-08T11:55:56.945" v="5" actId="47"/>
        <pc:sldMkLst>
          <pc:docMk/>
          <pc:sldMk cId="3194377694" sldId="256"/>
        </pc:sldMkLst>
      </pc:sldChg>
      <pc:sldChg chg="addSp delSp modSp mod setBg">
        <pc:chgData name="Mannerhagen Peter" userId="77036b5a-cee7-41f2-a9c4-f30f9897a622" providerId="ADAL" clId="{8586D644-AE7F-445F-8013-5368F5565DD0}" dt="2021-09-28T11:12:39.487" v="6403" actId="122"/>
        <pc:sldMkLst>
          <pc:docMk/>
          <pc:sldMk cId="4040855672" sldId="257"/>
        </pc:sldMkLst>
        <pc:spChg chg="mod">
          <ac:chgData name="Mannerhagen Peter" userId="77036b5a-cee7-41f2-a9c4-f30f9897a622" providerId="ADAL" clId="{8586D644-AE7F-445F-8013-5368F5565DD0}" dt="2021-09-28T11:12:39.487" v="6403" actId="122"/>
          <ac:spMkLst>
            <pc:docMk/>
            <pc:sldMk cId="4040855672" sldId="257"/>
            <ac:spMk id="2" creationId="{C0D0EF8D-3A2E-674F-BC0A-0C824842D911}"/>
          </ac:spMkLst>
        </pc:spChg>
        <pc:spChg chg="add">
          <ac:chgData name="Mannerhagen Peter" userId="77036b5a-cee7-41f2-a9c4-f30f9897a622" providerId="ADAL" clId="{8586D644-AE7F-445F-8013-5368F5565DD0}" dt="2021-09-24T09:54:00.547" v="4699" actId="26606"/>
          <ac:spMkLst>
            <pc:docMk/>
            <pc:sldMk cId="4040855672" sldId="257"/>
            <ac:spMk id="9" creationId="{ED0E3271-F738-46D8-9DBE-7E42BF615616}"/>
          </ac:spMkLst>
        </pc:spChg>
        <pc:spChg chg="add del">
          <ac:chgData name="Mannerhagen Peter" userId="77036b5a-cee7-41f2-a9c4-f30f9897a622" providerId="ADAL" clId="{8586D644-AE7F-445F-8013-5368F5565DD0}" dt="2021-09-24T09:54:00.538" v="4698" actId="26606"/>
          <ac:spMkLst>
            <pc:docMk/>
            <pc:sldMk cId="4040855672" sldId="257"/>
            <ac:spMk id="10" creationId="{A4AC5506-6312-4701-8D3C-40187889A947}"/>
          </ac:spMkLst>
        </pc:spChg>
        <pc:spChg chg="add">
          <ac:chgData name="Mannerhagen Peter" userId="77036b5a-cee7-41f2-a9c4-f30f9897a622" providerId="ADAL" clId="{8586D644-AE7F-445F-8013-5368F5565DD0}" dt="2021-09-24T09:54:00.547" v="4699" actId="26606"/>
          <ac:spMkLst>
            <pc:docMk/>
            <pc:sldMk cId="4040855672" sldId="257"/>
            <ac:spMk id="12" creationId="{FF9B822F-893E-44C8-963C-64F50ACECBB2}"/>
          </ac:spMkLst>
        </pc:spChg>
        <pc:spChg chg="add">
          <ac:chgData name="Mannerhagen Peter" userId="77036b5a-cee7-41f2-a9c4-f30f9897a622" providerId="ADAL" clId="{8586D644-AE7F-445F-8013-5368F5565DD0}" dt="2021-09-24T09:54:00.547" v="4699" actId="26606"/>
          <ac:spMkLst>
            <pc:docMk/>
            <pc:sldMk cId="4040855672" sldId="257"/>
            <ac:spMk id="14" creationId="{EBF87945-A001-489F-9D9B-7D9435F0B9CA}"/>
          </ac:spMkLst>
        </pc:spChg>
        <pc:picChg chg="mod">
          <ac:chgData name="Mannerhagen Peter" userId="77036b5a-cee7-41f2-a9c4-f30f9897a622" providerId="ADAL" clId="{8586D644-AE7F-445F-8013-5368F5565DD0}" dt="2021-09-24T09:54:00.547" v="4699" actId="26606"/>
          <ac:picMkLst>
            <pc:docMk/>
            <pc:sldMk cId="4040855672" sldId="257"/>
            <ac:picMk id="5" creationId="{FA0D8BF9-F476-E047-8FC8-CC49065B67D9}"/>
          </ac:picMkLst>
        </pc:picChg>
      </pc:sldChg>
      <pc:sldChg chg="addSp modSp mod setBg">
        <pc:chgData name="Mannerhagen Peter" userId="77036b5a-cee7-41f2-a9c4-f30f9897a622" providerId="ADAL" clId="{8586D644-AE7F-445F-8013-5368F5565DD0}" dt="2021-09-24T09:53:02.175" v="4693" actId="26606"/>
        <pc:sldMkLst>
          <pc:docMk/>
          <pc:sldMk cId="1418959455" sldId="258"/>
        </pc:sldMkLst>
        <pc:spChg chg="mod">
          <ac:chgData name="Mannerhagen Peter" userId="77036b5a-cee7-41f2-a9c4-f30f9897a622" providerId="ADAL" clId="{8586D644-AE7F-445F-8013-5368F5565DD0}" dt="2021-09-24T09:53:02.175" v="4693" actId="26606"/>
          <ac:spMkLst>
            <pc:docMk/>
            <pc:sldMk cId="1418959455" sldId="258"/>
            <ac:spMk id="2" creationId="{2E6EE60E-73DE-204E-BD52-C9E22290D3F3}"/>
          </ac:spMkLst>
        </pc:spChg>
        <pc:spChg chg="add">
          <ac:chgData name="Mannerhagen Peter" userId="77036b5a-cee7-41f2-a9c4-f30f9897a622" providerId="ADAL" clId="{8586D644-AE7F-445F-8013-5368F5565DD0}" dt="2021-09-24T09:53:02.175" v="4693" actId="26606"/>
          <ac:spMkLst>
            <pc:docMk/>
            <pc:sldMk cId="1418959455" sldId="258"/>
            <ac:spMk id="10" creationId="{823AC064-BC96-4F32-8AE1-B2FD38754823}"/>
          </ac:spMkLst>
        </pc:spChg>
        <pc:picChg chg="mod">
          <ac:chgData name="Mannerhagen Peter" userId="77036b5a-cee7-41f2-a9c4-f30f9897a622" providerId="ADAL" clId="{8586D644-AE7F-445F-8013-5368F5565DD0}" dt="2021-09-24T09:53:02.175" v="4693" actId="26606"/>
          <ac:picMkLst>
            <pc:docMk/>
            <pc:sldMk cId="1418959455" sldId="258"/>
            <ac:picMk id="5" creationId="{24BC7065-91F2-094D-9313-2E7A466D4A88}"/>
          </ac:picMkLst>
        </pc:picChg>
        <pc:cxnChg chg="add">
          <ac:chgData name="Mannerhagen Peter" userId="77036b5a-cee7-41f2-a9c4-f30f9897a622" providerId="ADAL" clId="{8586D644-AE7F-445F-8013-5368F5565DD0}" dt="2021-09-24T09:53:02.175" v="4693" actId="26606"/>
          <ac:cxnSpMkLst>
            <pc:docMk/>
            <pc:sldMk cId="1418959455" sldId="258"/>
            <ac:cxnSpMk id="12" creationId="{7E7C77BC-7138-40B1-A15B-20F57A494629}"/>
          </ac:cxnSpMkLst>
        </pc:cxnChg>
      </pc:sldChg>
      <pc:sldChg chg="addSp modSp mod setBg">
        <pc:chgData name="Mannerhagen Peter" userId="77036b5a-cee7-41f2-a9c4-f30f9897a622" providerId="ADAL" clId="{8586D644-AE7F-445F-8013-5368F5565DD0}" dt="2021-09-24T09:53:39.579" v="4696" actId="26606"/>
        <pc:sldMkLst>
          <pc:docMk/>
          <pc:sldMk cId="145185381" sldId="259"/>
        </pc:sldMkLst>
        <pc:spChg chg="mod">
          <ac:chgData name="Mannerhagen Peter" userId="77036b5a-cee7-41f2-a9c4-f30f9897a622" providerId="ADAL" clId="{8586D644-AE7F-445F-8013-5368F5565DD0}" dt="2021-09-24T09:53:39.579" v="4696" actId="26606"/>
          <ac:spMkLst>
            <pc:docMk/>
            <pc:sldMk cId="145185381" sldId="259"/>
            <ac:spMk id="2" creationId="{6D3D0861-490A-A749-93E8-BE5652F302EE}"/>
          </ac:spMkLst>
        </pc:spChg>
        <pc:spChg chg="add">
          <ac:chgData name="Mannerhagen Peter" userId="77036b5a-cee7-41f2-a9c4-f30f9897a622" providerId="ADAL" clId="{8586D644-AE7F-445F-8013-5368F5565DD0}" dt="2021-09-24T09:53:39.579" v="4696" actId="26606"/>
          <ac:spMkLst>
            <pc:docMk/>
            <pc:sldMk cId="145185381" sldId="259"/>
            <ac:spMk id="9" creationId="{823AC064-BC96-4F32-8AE1-B2FD38754823}"/>
          </ac:spMkLst>
        </pc:spChg>
        <pc:picChg chg="mod">
          <ac:chgData name="Mannerhagen Peter" userId="77036b5a-cee7-41f2-a9c4-f30f9897a622" providerId="ADAL" clId="{8586D644-AE7F-445F-8013-5368F5565DD0}" dt="2021-09-24T09:53:39.579" v="4696" actId="26606"/>
          <ac:picMkLst>
            <pc:docMk/>
            <pc:sldMk cId="145185381" sldId="259"/>
            <ac:picMk id="4" creationId="{27537EFD-7253-A047-A9B1-C9F3BD55ECD4}"/>
          </ac:picMkLst>
        </pc:picChg>
        <pc:cxnChg chg="add">
          <ac:chgData name="Mannerhagen Peter" userId="77036b5a-cee7-41f2-a9c4-f30f9897a622" providerId="ADAL" clId="{8586D644-AE7F-445F-8013-5368F5565DD0}" dt="2021-09-24T09:53:39.579" v="4696" actId="26606"/>
          <ac:cxnSpMkLst>
            <pc:docMk/>
            <pc:sldMk cId="145185381" sldId="259"/>
            <ac:cxnSpMk id="11" creationId="{7E7C77BC-7138-40B1-A15B-20F57A494629}"/>
          </ac:cxnSpMkLst>
        </pc:cxnChg>
      </pc:sldChg>
      <pc:sldChg chg="addSp modSp mod setBg">
        <pc:chgData name="Mannerhagen Peter" userId="77036b5a-cee7-41f2-a9c4-f30f9897a622" providerId="ADAL" clId="{8586D644-AE7F-445F-8013-5368F5565DD0}" dt="2021-09-24T09:53:10.451" v="4694" actId="26606"/>
        <pc:sldMkLst>
          <pc:docMk/>
          <pc:sldMk cId="1932102428" sldId="260"/>
        </pc:sldMkLst>
        <pc:spChg chg="mod">
          <ac:chgData name="Mannerhagen Peter" userId="77036b5a-cee7-41f2-a9c4-f30f9897a622" providerId="ADAL" clId="{8586D644-AE7F-445F-8013-5368F5565DD0}" dt="2021-09-24T09:53:10.451" v="4694" actId="26606"/>
          <ac:spMkLst>
            <pc:docMk/>
            <pc:sldMk cId="1932102428" sldId="260"/>
            <ac:spMk id="2" creationId="{876646A6-A403-B842-AE3A-05A0B770C251}"/>
          </ac:spMkLst>
        </pc:spChg>
        <pc:spChg chg="add">
          <ac:chgData name="Mannerhagen Peter" userId="77036b5a-cee7-41f2-a9c4-f30f9897a622" providerId="ADAL" clId="{8586D644-AE7F-445F-8013-5368F5565DD0}" dt="2021-09-24T09:53:10.451" v="4694" actId="26606"/>
          <ac:spMkLst>
            <pc:docMk/>
            <pc:sldMk cId="1932102428" sldId="260"/>
            <ac:spMk id="16" creationId="{823AC064-BC96-4F32-8AE1-B2FD38754823}"/>
          </ac:spMkLst>
        </pc:spChg>
        <pc:picChg chg="mod">
          <ac:chgData name="Mannerhagen Peter" userId="77036b5a-cee7-41f2-a9c4-f30f9897a622" providerId="ADAL" clId="{8586D644-AE7F-445F-8013-5368F5565DD0}" dt="2021-09-24T09:53:10.451" v="4694" actId="26606"/>
          <ac:picMkLst>
            <pc:docMk/>
            <pc:sldMk cId="1932102428" sldId="260"/>
            <ac:picMk id="11" creationId="{7F9AAFB2-6383-0844-8473-CC3B1BF10065}"/>
          </ac:picMkLst>
        </pc:picChg>
        <pc:cxnChg chg="add">
          <ac:chgData name="Mannerhagen Peter" userId="77036b5a-cee7-41f2-a9c4-f30f9897a622" providerId="ADAL" clId="{8586D644-AE7F-445F-8013-5368F5565DD0}" dt="2021-09-24T09:53:10.451" v="4694" actId="26606"/>
          <ac:cxnSpMkLst>
            <pc:docMk/>
            <pc:sldMk cId="1932102428" sldId="260"/>
            <ac:cxnSpMk id="18" creationId="{7E7C77BC-7138-40B1-A15B-20F57A494629}"/>
          </ac:cxnSpMkLst>
        </pc:cxnChg>
      </pc:sldChg>
      <pc:sldChg chg="addSp modSp mod setBg">
        <pc:chgData name="Mannerhagen Peter" userId="77036b5a-cee7-41f2-a9c4-f30f9897a622" providerId="ADAL" clId="{8586D644-AE7F-445F-8013-5368F5565DD0}" dt="2021-09-24T09:53:35.552" v="4695" actId="26606"/>
        <pc:sldMkLst>
          <pc:docMk/>
          <pc:sldMk cId="3300837433" sldId="261"/>
        </pc:sldMkLst>
        <pc:spChg chg="mod">
          <ac:chgData name="Mannerhagen Peter" userId="77036b5a-cee7-41f2-a9c4-f30f9897a622" providerId="ADAL" clId="{8586D644-AE7F-445F-8013-5368F5565DD0}" dt="2021-09-24T09:53:35.552" v="4695" actId="26606"/>
          <ac:spMkLst>
            <pc:docMk/>
            <pc:sldMk cId="3300837433" sldId="261"/>
            <ac:spMk id="2" creationId="{5DE7B773-ECFE-C14F-9405-5A51FE0416AF}"/>
          </ac:spMkLst>
        </pc:spChg>
        <pc:spChg chg="add">
          <ac:chgData name="Mannerhagen Peter" userId="77036b5a-cee7-41f2-a9c4-f30f9897a622" providerId="ADAL" clId="{8586D644-AE7F-445F-8013-5368F5565DD0}" dt="2021-09-24T09:53:35.552" v="4695" actId="26606"/>
          <ac:spMkLst>
            <pc:docMk/>
            <pc:sldMk cId="3300837433" sldId="261"/>
            <ac:spMk id="9" creationId="{823AC064-BC96-4F32-8AE1-B2FD38754823}"/>
          </ac:spMkLst>
        </pc:spChg>
        <pc:picChg chg="mod">
          <ac:chgData name="Mannerhagen Peter" userId="77036b5a-cee7-41f2-a9c4-f30f9897a622" providerId="ADAL" clId="{8586D644-AE7F-445F-8013-5368F5565DD0}" dt="2021-09-24T09:53:35.552" v="4695" actId="26606"/>
          <ac:picMkLst>
            <pc:docMk/>
            <pc:sldMk cId="3300837433" sldId="261"/>
            <ac:picMk id="4" creationId="{5D554966-B28D-C24A-A8BC-6824EDE57B85}"/>
          </ac:picMkLst>
        </pc:picChg>
        <pc:cxnChg chg="add">
          <ac:chgData name="Mannerhagen Peter" userId="77036b5a-cee7-41f2-a9c4-f30f9897a622" providerId="ADAL" clId="{8586D644-AE7F-445F-8013-5368F5565DD0}" dt="2021-09-24T09:53:35.552" v="4695" actId="26606"/>
          <ac:cxnSpMkLst>
            <pc:docMk/>
            <pc:sldMk cId="3300837433" sldId="261"/>
            <ac:cxnSpMk id="11" creationId="{7E7C77BC-7138-40B1-A15B-20F57A494629}"/>
          </ac:cxnSpMkLst>
        </pc:cxnChg>
      </pc:sldChg>
      <pc:sldChg chg="modSp mod">
        <pc:chgData name="Mannerhagen Peter" userId="77036b5a-cee7-41f2-a9c4-f30f9897a622" providerId="ADAL" clId="{8586D644-AE7F-445F-8013-5368F5565DD0}" dt="2021-09-29T08:50:38.630" v="7037" actId="20577"/>
        <pc:sldMkLst>
          <pc:docMk/>
          <pc:sldMk cId="1461940981" sldId="267"/>
        </pc:sldMkLst>
        <pc:spChg chg="mod">
          <ac:chgData name="Mannerhagen Peter" userId="77036b5a-cee7-41f2-a9c4-f30f9897a622" providerId="ADAL" clId="{8586D644-AE7F-445F-8013-5368F5565DD0}" dt="2021-09-29T08:50:38.630" v="7037" actId="20577"/>
          <ac:spMkLst>
            <pc:docMk/>
            <pc:sldMk cId="1461940981" sldId="267"/>
            <ac:spMk id="2" creationId="{4ECA226B-E041-417A-A881-2BAF5666C932}"/>
          </ac:spMkLst>
        </pc:spChg>
      </pc:sldChg>
      <pc:sldChg chg="addSp delSp modSp mod">
        <pc:chgData name="Mannerhagen Peter" userId="77036b5a-cee7-41f2-a9c4-f30f9897a622" providerId="ADAL" clId="{8586D644-AE7F-445F-8013-5368F5565DD0}" dt="2021-09-27T12:56:23.427" v="5261" actId="207"/>
        <pc:sldMkLst>
          <pc:docMk/>
          <pc:sldMk cId="383772816" sldId="298"/>
        </pc:sldMkLst>
        <pc:spChg chg="mod">
          <ac:chgData name="Mannerhagen Peter" userId="77036b5a-cee7-41f2-a9c4-f30f9897a622" providerId="ADAL" clId="{8586D644-AE7F-445F-8013-5368F5565DD0}" dt="2021-09-27T12:56:23.427" v="5261" actId="207"/>
          <ac:spMkLst>
            <pc:docMk/>
            <pc:sldMk cId="383772816" sldId="298"/>
            <ac:spMk id="2" creationId="{299AEC48-8B92-494F-82A2-111C50812FC2}"/>
          </ac:spMkLst>
        </pc:spChg>
        <pc:picChg chg="add mod">
          <ac:chgData name="Mannerhagen Peter" userId="77036b5a-cee7-41f2-a9c4-f30f9897a622" providerId="ADAL" clId="{8586D644-AE7F-445F-8013-5368F5565DD0}" dt="2021-09-27T12:56:01.837" v="5259" actId="1076"/>
          <ac:picMkLst>
            <pc:docMk/>
            <pc:sldMk cId="383772816" sldId="298"/>
            <ac:picMk id="4" creationId="{6B59AC17-A51A-430E-8E67-E4AAF769C797}"/>
          </ac:picMkLst>
        </pc:picChg>
        <pc:picChg chg="del">
          <ac:chgData name="Mannerhagen Peter" userId="77036b5a-cee7-41f2-a9c4-f30f9897a622" providerId="ADAL" clId="{8586D644-AE7F-445F-8013-5368F5565DD0}" dt="2021-09-27T12:55:45.108" v="5255" actId="478"/>
          <ac:picMkLst>
            <pc:docMk/>
            <pc:sldMk cId="383772816" sldId="298"/>
            <ac:picMk id="5" creationId="{3535E1D4-CFDB-43E1-B55E-08C7D427D652}"/>
          </ac:picMkLst>
        </pc:picChg>
      </pc:sldChg>
      <pc:sldChg chg="modSp add del">
        <pc:chgData name="Mannerhagen Peter" userId="77036b5a-cee7-41f2-a9c4-f30f9897a622" providerId="ADAL" clId="{8586D644-AE7F-445F-8013-5368F5565DD0}" dt="2021-09-27T12:02:39.472" v="4895" actId="20577"/>
        <pc:sldMkLst>
          <pc:docMk/>
          <pc:sldMk cId="2663546542" sldId="301"/>
        </pc:sldMkLst>
        <pc:graphicFrameChg chg="mod">
          <ac:chgData name="Mannerhagen Peter" userId="77036b5a-cee7-41f2-a9c4-f30f9897a622" providerId="ADAL" clId="{8586D644-AE7F-445F-8013-5368F5565DD0}" dt="2021-09-27T12:02:39.472" v="4895" actId="20577"/>
          <ac:graphicFrameMkLst>
            <pc:docMk/>
            <pc:sldMk cId="2663546542" sldId="301"/>
            <ac:graphicFrameMk id="5" creationId="{38FD09D6-7436-41A0-9FAD-18019EA98AF0}"/>
          </ac:graphicFrameMkLst>
        </pc:graphicFrameChg>
      </pc:sldChg>
      <pc:sldChg chg="addSp delSp modSp add del ord setBg delDesignElem">
        <pc:chgData name="Mannerhagen Peter" userId="77036b5a-cee7-41f2-a9c4-f30f9897a622" providerId="ADAL" clId="{8586D644-AE7F-445F-8013-5368F5565DD0}" dt="2021-09-08T13:59:42.523" v="560" actId="20577"/>
        <pc:sldMkLst>
          <pc:docMk/>
          <pc:sldMk cId="3197262756" sldId="302"/>
        </pc:sldMkLst>
        <pc:spChg chg="add del">
          <ac:chgData name="Mannerhagen Peter" userId="77036b5a-cee7-41f2-a9c4-f30f9897a622" providerId="ADAL" clId="{8586D644-AE7F-445F-8013-5368F5565DD0}" dt="2021-09-08T11:55:39.912" v="4"/>
          <ac:spMkLst>
            <pc:docMk/>
            <pc:sldMk cId="3197262756" sldId="302"/>
            <ac:spMk id="18" creationId="{B819A166-7571-4003-A6B8-B62034C3ED30}"/>
          </ac:spMkLst>
        </pc:spChg>
        <pc:graphicFrameChg chg="mod">
          <ac:chgData name="Mannerhagen Peter" userId="77036b5a-cee7-41f2-a9c4-f30f9897a622" providerId="ADAL" clId="{8586D644-AE7F-445F-8013-5368F5565DD0}" dt="2021-09-08T13:59:42.523" v="560" actId="20577"/>
          <ac:graphicFrameMkLst>
            <pc:docMk/>
            <pc:sldMk cId="3197262756" sldId="302"/>
            <ac:graphicFrameMk id="14" creationId="{C68DF5ED-754B-4ECC-90C8-78E07D487B83}"/>
          </ac:graphicFrameMkLst>
        </pc:graphicFrameChg>
      </pc:sldChg>
      <pc:sldChg chg="addSp delSp modSp add del mod setBg delDesignElem modNotesTx">
        <pc:chgData name="Mannerhagen Peter" userId="77036b5a-cee7-41f2-a9c4-f30f9897a622" providerId="ADAL" clId="{8586D644-AE7F-445F-8013-5368F5565DD0}" dt="2021-09-29T07:07:45.640" v="7012" actId="20577"/>
        <pc:sldMkLst>
          <pc:docMk/>
          <pc:sldMk cId="2614304432" sldId="303"/>
        </pc:sldMkLst>
        <pc:spChg chg="add del">
          <ac:chgData name="Mannerhagen Peter" userId="77036b5a-cee7-41f2-a9c4-f30f9897a622" providerId="ADAL" clId="{8586D644-AE7F-445F-8013-5368F5565DD0}" dt="2021-09-08T12:05:11.628" v="209"/>
          <ac:spMkLst>
            <pc:docMk/>
            <pc:sldMk cId="2614304432" sldId="303"/>
            <ac:spMk id="28" creationId="{A5A17FC0-D416-4C8B-A9E6-5924D352B986}"/>
          </ac:spMkLst>
        </pc:spChg>
        <pc:picChg chg="add mod">
          <ac:chgData name="Mannerhagen Peter" userId="77036b5a-cee7-41f2-a9c4-f30f9897a622" providerId="ADAL" clId="{8586D644-AE7F-445F-8013-5368F5565DD0}" dt="2021-09-08T12:06:43.641" v="227" actId="1036"/>
          <ac:picMkLst>
            <pc:docMk/>
            <pc:sldMk cId="2614304432" sldId="303"/>
            <ac:picMk id="3" creationId="{D2BC0CD1-7749-4A3B-AF5D-19AD29CA0B37}"/>
          </ac:picMkLst>
        </pc:picChg>
        <pc:picChg chg="add mod">
          <ac:chgData name="Mannerhagen Peter" userId="77036b5a-cee7-41f2-a9c4-f30f9897a622" providerId="ADAL" clId="{8586D644-AE7F-445F-8013-5368F5565DD0}" dt="2021-09-08T12:07:51.093" v="232" actId="1076"/>
          <ac:picMkLst>
            <pc:docMk/>
            <pc:sldMk cId="2614304432" sldId="303"/>
            <ac:picMk id="4" creationId="{E9833001-950D-4316-8E2E-0DAC9DD2C71F}"/>
          </ac:picMkLst>
        </pc:picChg>
        <pc:picChg chg="del">
          <ac:chgData name="Mannerhagen Peter" userId="77036b5a-cee7-41f2-a9c4-f30f9897a622" providerId="ADAL" clId="{8586D644-AE7F-445F-8013-5368F5565DD0}" dt="2021-09-08T12:06:19.663" v="213" actId="478"/>
          <ac:picMkLst>
            <pc:docMk/>
            <pc:sldMk cId="2614304432" sldId="303"/>
            <ac:picMk id="5" creationId="{80429AEE-A8EA-4B71-A1BC-051E8B061F1F}"/>
          </ac:picMkLst>
        </pc:picChg>
        <pc:picChg chg="add mod">
          <ac:chgData name="Mannerhagen Peter" userId="77036b5a-cee7-41f2-a9c4-f30f9897a622" providerId="ADAL" clId="{8586D644-AE7F-445F-8013-5368F5565DD0}" dt="2021-09-08T12:08:56.655" v="238" actId="14100"/>
          <ac:picMkLst>
            <pc:docMk/>
            <pc:sldMk cId="2614304432" sldId="303"/>
            <ac:picMk id="6" creationId="{8445DF2E-FCA7-42FF-AEB2-EE1EE62A252A}"/>
          </ac:picMkLst>
        </pc:picChg>
        <pc:picChg chg="add del mod">
          <ac:chgData name="Mannerhagen Peter" userId="77036b5a-cee7-41f2-a9c4-f30f9897a622" providerId="ADAL" clId="{8586D644-AE7F-445F-8013-5368F5565DD0}" dt="2021-09-08T12:10:39.072" v="244" actId="478"/>
          <ac:picMkLst>
            <pc:docMk/>
            <pc:sldMk cId="2614304432" sldId="303"/>
            <ac:picMk id="7" creationId="{B33599E2-4E1D-4CD2-A295-6B2BEFB6DF01}"/>
          </ac:picMkLst>
        </pc:picChg>
        <pc:picChg chg="add mod">
          <ac:chgData name="Mannerhagen Peter" userId="77036b5a-cee7-41f2-a9c4-f30f9897a622" providerId="ADAL" clId="{8586D644-AE7F-445F-8013-5368F5565DD0}" dt="2021-09-08T12:11:19.505" v="260" actId="1036"/>
          <ac:picMkLst>
            <pc:docMk/>
            <pc:sldMk cId="2614304432" sldId="303"/>
            <ac:picMk id="8" creationId="{906A7CF1-C4BF-4500-985D-1D656D2017DF}"/>
          </ac:picMkLst>
        </pc:picChg>
        <pc:picChg chg="del">
          <ac:chgData name="Mannerhagen Peter" userId="77036b5a-cee7-41f2-a9c4-f30f9897a622" providerId="ADAL" clId="{8586D644-AE7F-445F-8013-5368F5565DD0}" dt="2021-09-08T12:12:01.504" v="261" actId="478"/>
          <ac:picMkLst>
            <pc:docMk/>
            <pc:sldMk cId="2614304432" sldId="303"/>
            <ac:picMk id="9" creationId="{5FC380B9-4D39-408A-B1D6-0CCEDEC7B53B}"/>
          </ac:picMkLst>
        </pc:picChg>
        <pc:picChg chg="del">
          <ac:chgData name="Mannerhagen Peter" userId="77036b5a-cee7-41f2-a9c4-f30f9897a622" providerId="ADAL" clId="{8586D644-AE7F-445F-8013-5368F5565DD0}" dt="2021-09-08T12:07:34.805" v="228" actId="478"/>
          <ac:picMkLst>
            <pc:docMk/>
            <pc:sldMk cId="2614304432" sldId="303"/>
            <ac:picMk id="10" creationId="{D8B5CB82-5BB5-4682-984A-666CCE7CF617}"/>
          </ac:picMkLst>
        </pc:picChg>
        <pc:picChg chg="del">
          <ac:chgData name="Mannerhagen Peter" userId="77036b5a-cee7-41f2-a9c4-f30f9897a622" providerId="ADAL" clId="{8586D644-AE7F-445F-8013-5368F5565DD0}" dt="2021-09-08T12:08:36.677" v="233" actId="478"/>
          <ac:picMkLst>
            <pc:docMk/>
            <pc:sldMk cId="2614304432" sldId="303"/>
            <ac:picMk id="11" creationId="{E45A868E-F2B2-49FB-8C6A-B87833769843}"/>
          </ac:picMkLst>
        </pc:picChg>
        <pc:picChg chg="del">
          <ac:chgData name="Mannerhagen Peter" userId="77036b5a-cee7-41f2-a9c4-f30f9897a622" providerId="ADAL" clId="{8586D644-AE7F-445F-8013-5368F5565DD0}" dt="2021-09-08T12:10:14.374" v="239" actId="478"/>
          <ac:picMkLst>
            <pc:docMk/>
            <pc:sldMk cId="2614304432" sldId="303"/>
            <ac:picMk id="12" creationId="{D34FBACE-7944-410E-B9EE-5BCA214D87D0}"/>
          </ac:picMkLst>
        </pc:picChg>
        <pc:picChg chg="add mod">
          <ac:chgData name="Mannerhagen Peter" userId="77036b5a-cee7-41f2-a9c4-f30f9897a622" providerId="ADAL" clId="{8586D644-AE7F-445F-8013-5368F5565DD0}" dt="2021-09-08T12:12:09.788" v="264" actId="1076"/>
          <ac:picMkLst>
            <pc:docMk/>
            <pc:sldMk cId="2614304432" sldId="303"/>
            <ac:picMk id="13" creationId="{4EAE8C09-839D-4DC9-8F82-9969CD9B000F}"/>
          </ac:picMkLst>
        </pc:picChg>
        <pc:cxnChg chg="add del">
          <ac:chgData name="Mannerhagen Peter" userId="77036b5a-cee7-41f2-a9c4-f30f9897a622" providerId="ADAL" clId="{8586D644-AE7F-445F-8013-5368F5565DD0}" dt="2021-09-08T12:05:11.628" v="209"/>
          <ac:cxnSpMkLst>
            <pc:docMk/>
            <pc:sldMk cId="2614304432" sldId="303"/>
            <ac:cxnSpMk id="30" creationId="{982DC870-E8E5-4050-B10C-CC24FC67E50A}"/>
          </ac:cxnSpMkLst>
        </pc:cxnChg>
        <pc:cxnChg chg="add del">
          <ac:chgData name="Mannerhagen Peter" userId="77036b5a-cee7-41f2-a9c4-f30f9897a622" providerId="ADAL" clId="{8586D644-AE7F-445F-8013-5368F5565DD0}" dt="2021-09-08T12:05:11.628" v="209"/>
          <ac:cxnSpMkLst>
            <pc:docMk/>
            <pc:sldMk cId="2614304432" sldId="303"/>
            <ac:cxnSpMk id="32" creationId="{FF76A74F-C283-4DED-BD4D-086753B7CB00}"/>
          </ac:cxnSpMkLst>
        </pc:cxnChg>
        <pc:cxnChg chg="add del">
          <ac:chgData name="Mannerhagen Peter" userId="77036b5a-cee7-41f2-a9c4-f30f9897a622" providerId="ADAL" clId="{8586D644-AE7F-445F-8013-5368F5565DD0}" dt="2021-09-08T12:05:11.628" v="209"/>
          <ac:cxnSpMkLst>
            <pc:docMk/>
            <pc:sldMk cId="2614304432" sldId="303"/>
            <ac:cxnSpMk id="34" creationId="{3B2791FB-B2F7-4BBE-B8D8-74C37FF9E85C}"/>
          </ac:cxnSpMkLst>
        </pc:cxnChg>
        <pc:cxnChg chg="add del">
          <ac:chgData name="Mannerhagen Peter" userId="77036b5a-cee7-41f2-a9c4-f30f9897a622" providerId="ADAL" clId="{8586D644-AE7F-445F-8013-5368F5565DD0}" dt="2021-09-08T12:05:11.628" v="209"/>
          <ac:cxnSpMkLst>
            <pc:docMk/>
            <pc:sldMk cId="2614304432" sldId="303"/>
            <ac:cxnSpMk id="36" creationId="{9891B5DE-6811-4844-BB18-472A3F360EE5}"/>
          </ac:cxnSpMkLst>
        </pc:cxnChg>
        <pc:cxnChg chg="add del">
          <ac:chgData name="Mannerhagen Peter" userId="77036b5a-cee7-41f2-a9c4-f30f9897a622" providerId="ADAL" clId="{8586D644-AE7F-445F-8013-5368F5565DD0}" dt="2021-09-08T12:05:11.628" v="209"/>
          <ac:cxnSpMkLst>
            <pc:docMk/>
            <pc:sldMk cId="2614304432" sldId="303"/>
            <ac:cxnSpMk id="38" creationId="{77A9CA3A-7216-41E0-B3CD-058077FD396D}"/>
          </ac:cxnSpMkLst>
        </pc:cxnChg>
      </pc:sldChg>
      <pc:sldChg chg="modSp mod">
        <pc:chgData name="Mannerhagen Peter" userId="77036b5a-cee7-41f2-a9c4-f30f9897a622" providerId="ADAL" clId="{8586D644-AE7F-445F-8013-5368F5565DD0}" dt="2021-09-27T12:53:58.760" v="5254" actId="27636"/>
        <pc:sldMkLst>
          <pc:docMk/>
          <pc:sldMk cId="1529702717" sldId="1612"/>
        </pc:sldMkLst>
        <pc:spChg chg="mod">
          <ac:chgData name="Mannerhagen Peter" userId="77036b5a-cee7-41f2-a9c4-f30f9897a622" providerId="ADAL" clId="{8586D644-AE7F-445F-8013-5368F5565DD0}" dt="2021-09-27T12:53:58.760" v="5254" actId="27636"/>
          <ac:spMkLst>
            <pc:docMk/>
            <pc:sldMk cId="1529702717" sldId="1612"/>
            <ac:spMk id="3" creationId="{E020D198-76F2-43BC-9A11-A20B419AEC34}"/>
          </ac:spMkLst>
        </pc:spChg>
      </pc:sldChg>
      <pc:sldChg chg="modSp add del mod">
        <pc:chgData name="Mannerhagen Peter" userId="77036b5a-cee7-41f2-a9c4-f30f9897a622" providerId="ADAL" clId="{8586D644-AE7F-445F-8013-5368F5565DD0}" dt="2021-09-08T11:56:02.598" v="7" actId="20577"/>
        <pc:sldMkLst>
          <pc:docMk/>
          <pc:sldMk cId="1503192507" sldId="1616"/>
        </pc:sldMkLst>
        <pc:spChg chg="mod">
          <ac:chgData name="Mannerhagen Peter" userId="77036b5a-cee7-41f2-a9c4-f30f9897a622" providerId="ADAL" clId="{8586D644-AE7F-445F-8013-5368F5565DD0}" dt="2021-09-08T11:56:02.598" v="7" actId="20577"/>
          <ac:spMkLst>
            <pc:docMk/>
            <pc:sldMk cId="1503192507" sldId="1616"/>
            <ac:spMk id="6" creationId="{41E942F1-3152-714C-A8BF-56B49FEDF12D}"/>
          </ac:spMkLst>
        </pc:spChg>
      </pc:sldChg>
      <pc:sldChg chg="addSp delSp modSp add del mod setBg delDesignElem">
        <pc:chgData name="Mannerhagen Peter" userId="77036b5a-cee7-41f2-a9c4-f30f9897a622" providerId="ADAL" clId="{8586D644-AE7F-445F-8013-5368F5565DD0}" dt="2021-09-27T11:58:12.425" v="4874" actId="403"/>
        <pc:sldMkLst>
          <pc:docMk/>
          <pc:sldMk cId="348941352" sldId="1617"/>
        </pc:sldMkLst>
        <pc:spChg chg="mod">
          <ac:chgData name="Mannerhagen Peter" userId="77036b5a-cee7-41f2-a9c4-f30f9897a622" providerId="ADAL" clId="{8586D644-AE7F-445F-8013-5368F5565DD0}" dt="2021-09-27T11:58:12.425" v="4874" actId="403"/>
          <ac:spMkLst>
            <pc:docMk/>
            <pc:sldMk cId="348941352" sldId="1617"/>
            <ac:spMk id="2" creationId="{00000000-0000-0000-0000-000000000000}"/>
          </ac:spMkLst>
        </pc:spChg>
        <pc:spChg chg="add del">
          <ac:chgData name="Mannerhagen Peter" userId="77036b5a-cee7-41f2-a9c4-f30f9897a622" providerId="ADAL" clId="{8586D644-AE7F-445F-8013-5368F5565DD0}" dt="2021-09-08T11:55:39.912" v="4"/>
          <ac:spMkLst>
            <pc:docMk/>
            <pc:sldMk cId="348941352" sldId="1617"/>
            <ac:spMk id="36" creationId="{14D8491E-61E0-4939-B77E-8B58E1127457}"/>
          </ac:spMkLst>
        </pc:spChg>
        <pc:spChg chg="add del">
          <ac:chgData name="Mannerhagen Peter" userId="77036b5a-cee7-41f2-a9c4-f30f9897a622" providerId="ADAL" clId="{8586D644-AE7F-445F-8013-5368F5565DD0}" dt="2021-09-08T11:55:39.912" v="4"/>
          <ac:spMkLst>
            <pc:docMk/>
            <pc:sldMk cId="348941352" sldId="1617"/>
            <ac:spMk id="38" creationId="{E2129A46-8F64-4F45-A226-F09DCA07BFF9}"/>
          </ac:spMkLst>
        </pc:spChg>
      </pc:sldChg>
      <pc:sldChg chg="del">
        <pc:chgData name="Mannerhagen Peter" userId="77036b5a-cee7-41f2-a9c4-f30f9897a622" providerId="ADAL" clId="{8586D644-AE7F-445F-8013-5368F5565DD0}" dt="2021-09-08T12:17:00.341" v="271" actId="47"/>
        <pc:sldMkLst>
          <pc:docMk/>
          <pc:sldMk cId="3399694707" sldId="1639"/>
        </pc:sldMkLst>
      </pc:sldChg>
      <pc:sldChg chg="modSp">
        <pc:chgData name="Mannerhagen Peter" userId="77036b5a-cee7-41f2-a9c4-f30f9897a622" providerId="ADAL" clId="{8586D644-AE7F-445F-8013-5368F5565DD0}" dt="2021-09-27T13:02:24.101" v="5384" actId="20577"/>
        <pc:sldMkLst>
          <pc:docMk/>
          <pc:sldMk cId="23467020" sldId="1645"/>
        </pc:sldMkLst>
        <pc:graphicFrameChg chg="mod">
          <ac:chgData name="Mannerhagen Peter" userId="77036b5a-cee7-41f2-a9c4-f30f9897a622" providerId="ADAL" clId="{8586D644-AE7F-445F-8013-5368F5565DD0}" dt="2021-09-27T13:02:24.101" v="5384" actId="20577"/>
          <ac:graphicFrameMkLst>
            <pc:docMk/>
            <pc:sldMk cId="23467020" sldId="1645"/>
            <ac:graphicFrameMk id="5" creationId="{12D82FB8-6B93-4C98-9173-756F97DFA4E4}"/>
          </ac:graphicFrameMkLst>
        </pc:graphicFrameChg>
      </pc:sldChg>
      <pc:sldChg chg="addSp delSp modSp mod">
        <pc:chgData name="Mannerhagen Peter" userId="77036b5a-cee7-41f2-a9c4-f30f9897a622" providerId="ADAL" clId="{8586D644-AE7F-445F-8013-5368F5565DD0}" dt="2021-09-27T12:17:03.795" v="5242" actId="1076"/>
        <pc:sldMkLst>
          <pc:docMk/>
          <pc:sldMk cId="2931239848" sldId="1646"/>
        </pc:sldMkLst>
        <pc:graphicFrameChg chg="add mod">
          <ac:chgData name="Mannerhagen Peter" userId="77036b5a-cee7-41f2-a9c4-f30f9897a622" providerId="ADAL" clId="{8586D644-AE7F-445F-8013-5368F5565DD0}" dt="2021-09-27T12:17:03.795" v="5242" actId="1076"/>
          <ac:graphicFrameMkLst>
            <pc:docMk/>
            <pc:sldMk cId="2931239848" sldId="1646"/>
            <ac:graphicFrameMk id="7" creationId="{BA32CB0A-3239-464A-917B-4B86BC69BA0B}"/>
          </ac:graphicFrameMkLst>
        </pc:graphicFrameChg>
        <pc:picChg chg="del">
          <ac:chgData name="Mannerhagen Peter" userId="77036b5a-cee7-41f2-a9c4-f30f9897a622" providerId="ADAL" clId="{8586D644-AE7F-445F-8013-5368F5565DD0}" dt="2021-09-27T12:16:40.533" v="5222" actId="478"/>
          <ac:picMkLst>
            <pc:docMk/>
            <pc:sldMk cId="2931239848" sldId="1646"/>
            <ac:picMk id="4" creationId="{B50C2DA3-B811-4B89-AB5F-A088F6A2C25B}"/>
          </ac:picMkLst>
        </pc:picChg>
      </pc:sldChg>
      <pc:sldChg chg="addSp delSp modSp add del mod setBg delDesignElem">
        <pc:chgData name="Mannerhagen Peter" userId="77036b5a-cee7-41f2-a9c4-f30f9897a622" providerId="ADAL" clId="{8586D644-AE7F-445F-8013-5368F5565DD0}" dt="2021-09-28T10:46:13.790" v="6349" actId="20577"/>
        <pc:sldMkLst>
          <pc:docMk/>
          <pc:sldMk cId="3898939136" sldId="1647"/>
        </pc:sldMkLst>
        <pc:spChg chg="mod">
          <ac:chgData name="Mannerhagen Peter" userId="77036b5a-cee7-41f2-a9c4-f30f9897a622" providerId="ADAL" clId="{8586D644-AE7F-445F-8013-5368F5565DD0}" dt="2021-09-28T10:46:13.790" v="6349" actId="20577"/>
          <ac:spMkLst>
            <pc:docMk/>
            <pc:sldMk cId="3898939136" sldId="1647"/>
            <ac:spMk id="3" creationId="{1AF801E2-8ADB-4F8C-B3A6-1F332374B405}"/>
          </ac:spMkLst>
        </pc:spChg>
        <pc:spChg chg="add del">
          <ac:chgData name="Mannerhagen Peter" userId="77036b5a-cee7-41f2-a9c4-f30f9897a622" providerId="ADAL" clId="{8586D644-AE7F-445F-8013-5368F5565DD0}" dt="2021-09-08T11:55:39.912" v="4"/>
          <ac:spMkLst>
            <pc:docMk/>
            <pc:sldMk cId="3898939136" sldId="1647"/>
            <ac:spMk id="8" creationId="{7CB4857B-ED7C-444D-9F04-2F885114A1C2}"/>
          </ac:spMkLst>
        </pc:spChg>
        <pc:spChg chg="add del">
          <ac:chgData name="Mannerhagen Peter" userId="77036b5a-cee7-41f2-a9c4-f30f9897a622" providerId="ADAL" clId="{8586D644-AE7F-445F-8013-5368F5565DD0}" dt="2021-09-08T11:55:39.912" v="4"/>
          <ac:spMkLst>
            <pc:docMk/>
            <pc:sldMk cId="3898939136" sldId="1647"/>
            <ac:spMk id="10" creationId="{D18046FB-44EA-4FD8-A585-EA09A319B2D0}"/>
          </ac:spMkLst>
        </pc:spChg>
        <pc:spChg chg="add del">
          <ac:chgData name="Mannerhagen Peter" userId="77036b5a-cee7-41f2-a9c4-f30f9897a622" providerId="ADAL" clId="{8586D644-AE7F-445F-8013-5368F5565DD0}" dt="2021-09-08T11:55:39.912" v="4"/>
          <ac:spMkLst>
            <pc:docMk/>
            <pc:sldMk cId="3898939136" sldId="1647"/>
            <ac:spMk id="12" creationId="{479F5F2B-8B58-4140-AE6A-51F6C67B18D9}"/>
          </ac:spMkLst>
        </pc:spChg>
      </pc:sldChg>
      <pc:sldChg chg="addSp delSp modSp new del mod setBg">
        <pc:chgData name="Mannerhagen Peter" userId="77036b5a-cee7-41f2-a9c4-f30f9897a622" providerId="ADAL" clId="{8586D644-AE7F-445F-8013-5368F5565DD0}" dt="2021-09-08T13:28:36.427" v="272" actId="47"/>
        <pc:sldMkLst>
          <pc:docMk/>
          <pc:sldMk cId="1138493691" sldId="1648"/>
        </pc:sldMkLst>
        <pc:spChg chg="mod">
          <ac:chgData name="Mannerhagen Peter" userId="77036b5a-cee7-41f2-a9c4-f30f9897a622" providerId="ADAL" clId="{8586D644-AE7F-445F-8013-5368F5565DD0}" dt="2021-09-08T12:03:48.465" v="206" actId="26606"/>
          <ac:spMkLst>
            <pc:docMk/>
            <pc:sldMk cId="1138493691" sldId="1648"/>
            <ac:spMk id="2" creationId="{CC908328-C08A-4274-B020-4B022AB80768}"/>
          </ac:spMkLst>
        </pc:spChg>
        <pc:spChg chg="del">
          <ac:chgData name="Mannerhagen Peter" userId="77036b5a-cee7-41f2-a9c4-f30f9897a622" providerId="ADAL" clId="{8586D644-AE7F-445F-8013-5368F5565DD0}" dt="2021-09-08T12:03:48.465" v="206" actId="26606"/>
          <ac:spMkLst>
            <pc:docMk/>
            <pc:sldMk cId="1138493691" sldId="1648"/>
            <ac:spMk id="3" creationId="{43C704D1-7D31-4A2C-8ACF-0CDD105427D0}"/>
          </ac:spMkLst>
        </pc:spChg>
        <pc:spChg chg="add">
          <ac:chgData name="Mannerhagen Peter" userId="77036b5a-cee7-41f2-a9c4-f30f9897a622" providerId="ADAL" clId="{8586D644-AE7F-445F-8013-5368F5565DD0}" dt="2021-09-08T12:03:48.465" v="206" actId="26606"/>
          <ac:spMkLst>
            <pc:docMk/>
            <pc:sldMk cId="1138493691" sldId="1648"/>
            <ac:spMk id="10" creationId="{5B32A67F-3598-4A13-8552-DA884FFCCE57}"/>
          </ac:spMkLst>
        </pc:spChg>
        <pc:spChg chg="add">
          <ac:chgData name="Mannerhagen Peter" userId="77036b5a-cee7-41f2-a9c4-f30f9897a622" providerId="ADAL" clId="{8586D644-AE7F-445F-8013-5368F5565DD0}" dt="2021-09-08T12:03:48.465" v="206" actId="26606"/>
          <ac:spMkLst>
            <pc:docMk/>
            <pc:sldMk cId="1138493691" sldId="1648"/>
            <ac:spMk id="12" creationId="{BCC55ACC-A2F6-403C-A3A4-D59B3734D45F}"/>
          </ac:spMkLst>
        </pc:spChg>
        <pc:spChg chg="add">
          <ac:chgData name="Mannerhagen Peter" userId="77036b5a-cee7-41f2-a9c4-f30f9897a622" providerId="ADAL" clId="{8586D644-AE7F-445F-8013-5368F5565DD0}" dt="2021-09-08T12:03:48.465" v="206" actId="26606"/>
          <ac:spMkLst>
            <pc:docMk/>
            <pc:sldMk cId="1138493691" sldId="1648"/>
            <ac:spMk id="14" creationId="{598EBA13-C937-430B-9523-439FE21096E6}"/>
          </ac:spMkLst>
        </pc:spChg>
        <pc:picChg chg="add">
          <ac:chgData name="Mannerhagen Peter" userId="77036b5a-cee7-41f2-a9c4-f30f9897a622" providerId="ADAL" clId="{8586D644-AE7F-445F-8013-5368F5565DD0}" dt="2021-09-08T12:03:48.465" v="206" actId="26606"/>
          <ac:picMkLst>
            <pc:docMk/>
            <pc:sldMk cId="1138493691" sldId="1648"/>
            <ac:picMk id="7" creationId="{20E17D7A-EC17-4CC3-9542-6EC5326A6CB2}"/>
          </ac:picMkLst>
        </pc:picChg>
      </pc:sldChg>
      <pc:sldChg chg="modSp mod">
        <pc:chgData name="Mannerhagen Peter" userId="77036b5a-cee7-41f2-a9c4-f30f9897a622" providerId="ADAL" clId="{8586D644-AE7F-445F-8013-5368F5565DD0}" dt="2021-09-29T06:58:54.170" v="6987" actId="20577"/>
        <pc:sldMkLst>
          <pc:docMk/>
          <pc:sldMk cId="3239869989" sldId="1649"/>
        </pc:sldMkLst>
        <pc:spChg chg="mod">
          <ac:chgData name="Mannerhagen Peter" userId="77036b5a-cee7-41f2-a9c4-f30f9897a622" providerId="ADAL" clId="{8586D644-AE7F-445F-8013-5368F5565DD0}" dt="2021-09-29T06:58:54.170" v="6987" actId="20577"/>
          <ac:spMkLst>
            <pc:docMk/>
            <pc:sldMk cId="3239869989" sldId="1649"/>
            <ac:spMk id="4" creationId="{06109BE3-DA5B-488E-896B-CE07C792CAAD}"/>
          </ac:spMkLst>
        </pc:spChg>
        <pc:spChg chg="mod">
          <ac:chgData name="Mannerhagen Peter" userId="77036b5a-cee7-41f2-a9c4-f30f9897a622" providerId="ADAL" clId="{8586D644-AE7F-445F-8013-5368F5565DD0}" dt="2021-09-27T12:14:42.829" v="5221" actId="20577"/>
          <ac:spMkLst>
            <pc:docMk/>
            <pc:sldMk cId="3239869989" sldId="1649"/>
            <ac:spMk id="5" creationId="{1FF827C2-029F-4EB6-9386-56AAB0613C31}"/>
          </ac:spMkLst>
        </pc:spChg>
      </pc:sldChg>
      <pc:sldChg chg="addSp delSp modSp new mod ord setBg setClrOvrMap">
        <pc:chgData name="Mannerhagen Peter" userId="77036b5a-cee7-41f2-a9c4-f30f9897a622" providerId="ADAL" clId="{8586D644-AE7F-445F-8013-5368F5565DD0}" dt="2021-09-08T14:30:01.150" v="1042" actId="20577"/>
        <pc:sldMkLst>
          <pc:docMk/>
          <pc:sldMk cId="268196796" sldId="1650"/>
        </pc:sldMkLst>
        <pc:spChg chg="add del">
          <ac:chgData name="Mannerhagen Peter" userId="77036b5a-cee7-41f2-a9c4-f30f9897a622" providerId="ADAL" clId="{8586D644-AE7F-445F-8013-5368F5565DD0}" dt="2021-09-08T13:47:43.085" v="278" actId="26606"/>
          <ac:spMkLst>
            <pc:docMk/>
            <pc:sldMk cId="268196796" sldId="1650"/>
            <ac:spMk id="2" creationId="{11C06BBF-20E6-4C62-AD0F-2A155680082B}"/>
          </ac:spMkLst>
        </pc:spChg>
        <pc:spChg chg="del">
          <ac:chgData name="Mannerhagen Peter" userId="77036b5a-cee7-41f2-a9c4-f30f9897a622" providerId="ADAL" clId="{8586D644-AE7F-445F-8013-5368F5565DD0}" dt="2021-09-08T13:46:31.988" v="273" actId="931"/>
          <ac:spMkLst>
            <pc:docMk/>
            <pc:sldMk cId="268196796" sldId="1650"/>
            <ac:spMk id="3" creationId="{AF15EDFC-4E7A-4EEC-8DB4-878816BC768D}"/>
          </ac:spMkLst>
        </pc:spChg>
        <pc:spChg chg="add mod">
          <ac:chgData name="Mannerhagen Peter" userId="77036b5a-cee7-41f2-a9c4-f30f9897a622" providerId="ADAL" clId="{8586D644-AE7F-445F-8013-5368F5565DD0}" dt="2021-09-08T13:50:19.306" v="347" actId="14100"/>
          <ac:spMkLst>
            <pc:docMk/>
            <pc:sldMk cId="268196796" sldId="1650"/>
            <ac:spMk id="7" creationId="{11C06BBF-20E6-4C62-AD0F-2A155680082B}"/>
          </ac:spMkLst>
        </pc:spChg>
        <pc:spChg chg="add mod">
          <ac:chgData name="Mannerhagen Peter" userId="77036b5a-cee7-41f2-a9c4-f30f9897a622" providerId="ADAL" clId="{8586D644-AE7F-445F-8013-5368F5565DD0}" dt="2021-09-08T14:30:01.150" v="1042" actId="20577"/>
          <ac:spMkLst>
            <pc:docMk/>
            <pc:sldMk cId="268196796" sldId="1650"/>
            <ac:spMk id="9" creationId="{76A9D5B2-D5DE-4630-8C08-FB53D726D735}"/>
          </ac:spMkLst>
        </pc:spChg>
        <pc:spChg chg="add">
          <ac:chgData name="Mannerhagen Peter" userId="77036b5a-cee7-41f2-a9c4-f30f9897a622" providerId="ADAL" clId="{8586D644-AE7F-445F-8013-5368F5565DD0}" dt="2021-09-08T13:47:43.085" v="278" actId="26606"/>
          <ac:spMkLst>
            <pc:docMk/>
            <pc:sldMk cId="268196796" sldId="1650"/>
            <ac:spMk id="12" creationId="{CF62D2A7-8207-488C-9F46-316BA81A16C8}"/>
          </ac:spMkLst>
        </pc:spChg>
        <pc:picChg chg="add mod">
          <ac:chgData name="Mannerhagen Peter" userId="77036b5a-cee7-41f2-a9c4-f30f9897a622" providerId="ADAL" clId="{8586D644-AE7F-445F-8013-5368F5565DD0}" dt="2021-09-08T13:47:43.085" v="278" actId="26606"/>
          <ac:picMkLst>
            <pc:docMk/>
            <pc:sldMk cId="268196796" sldId="1650"/>
            <ac:picMk id="5" creationId="{608E9853-1E0B-4AC7-9003-81DDA1DEA700}"/>
          </ac:picMkLst>
        </pc:picChg>
      </pc:sldChg>
      <pc:sldChg chg="addSp delSp modSp new mod setBg setClrOvrMap">
        <pc:chgData name="Mannerhagen Peter" userId="77036b5a-cee7-41f2-a9c4-f30f9897a622" providerId="ADAL" clId="{8586D644-AE7F-445F-8013-5368F5565DD0}" dt="2021-09-08T13:53:35.666" v="395" actId="20577"/>
        <pc:sldMkLst>
          <pc:docMk/>
          <pc:sldMk cId="2308873383" sldId="1652"/>
        </pc:sldMkLst>
        <pc:spChg chg="mod">
          <ac:chgData name="Mannerhagen Peter" userId="77036b5a-cee7-41f2-a9c4-f30f9897a622" providerId="ADAL" clId="{8586D644-AE7F-445F-8013-5368F5565DD0}" dt="2021-09-08T13:53:35.666" v="395" actId="20577"/>
          <ac:spMkLst>
            <pc:docMk/>
            <pc:sldMk cId="2308873383" sldId="1652"/>
            <ac:spMk id="2" creationId="{BDEAB374-7332-42D5-BCD1-5592516C4F89}"/>
          </ac:spMkLst>
        </pc:spChg>
        <pc:spChg chg="del">
          <ac:chgData name="Mannerhagen Peter" userId="77036b5a-cee7-41f2-a9c4-f30f9897a622" providerId="ADAL" clId="{8586D644-AE7F-445F-8013-5368F5565DD0}" dt="2021-09-08T13:52:32.622" v="379" actId="931"/>
          <ac:spMkLst>
            <pc:docMk/>
            <pc:sldMk cId="2308873383" sldId="1652"/>
            <ac:spMk id="3" creationId="{D2C855FA-2DAA-4BF7-AB03-B9222EF26CF4}"/>
          </ac:spMkLst>
        </pc:spChg>
        <pc:spChg chg="add">
          <ac:chgData name="Mannerhagen Peter" userId="77036b5a-cee7-41f2-a9c4-f30f9897a622" providerId="ADAL" clId="{8586D644-AE7F-445F-8013-5368F5565DD0}" dt="2021-09-08T13:52:49.140" v="382" actId="26606"/>
          <ac:spMkLst>
            <pc:docMk/>
            <pc:sldMk cId="2308873383" sldId="1652"/>
            <ac:spMk id="10" creationId="{BCC55ACC-A2F6-403C-A3A4-D59B3734D45F}"/>
          </ac:spMkLst>
        </pc:spChg>
        <pc:picChg chg="add mod">
          <ac:chgData name="Mannerhagen Peter" userId="77036b5a-cee7-41f2-a9c4-f30f9897a622" providerId="ADAL" clId="{8586D644-AE7F-445F-8013-5368F5565DD0}" dt="2021-09-08T13:52:49.140" v="382" actId="26606"/>
          <ac:picMkLst>
            <pc:docMk/>
            <pc:sldMk cId="2308873383" sldId="1652"/>
            <ac:picMk id="5" creationId="{D570F7A4-B78E-43AB-84FE-08CFD78A0143}"/>
          </ac:picMkLst>
        </pc:picChg>
      </pc:sldChg>
      <pc:sldChg chg="addSp delSp modSp new mod ord setBg setClrOvrMap">
        <pc:chgData name="Mannerhagen Peter" userId="77036b5a-cee7-41f2-a9c4-f30f9897a622" providerId="ADAL" clId="{8586D644-AE7F-445F-8013-5368F5565DD0}" dt="2021-09-21T14:08:44.066" v="2089"/>
        <pc:sldMkLst>
          <pc:docMk/>
          <pc:sldMk cId="229290354" sldId="1653"/>
        </pc:sldMkLst>
        <pc:spChg chg="mod">
          <ac:chgData name="Mannerhagen Peter" userId="77036b5a-cee7-41f2-a9c4-f30f9897a622" providerId="ADAL" clId="{8586D644-AE7F-445F-8013-5368F5565DD0}" dt="2021-09-21T10:42:21.731" v="1085" actId="26606"/>
          <ac:spMkLst>
            <pc:docMk/>
            <pc:sldMk cId="229290354" sldId="1653"/>
            <ac:spMk id="2" creationId="{D22BDAE0-80F1-4BC7-841E-8B1FFF4D288F}"/>
          </ac:spMkLst>
        </pc:spChg>
        <pc:spChg chg="del">
          <ac:chgData name="Mannerhagen Peter" userId="77036b5a-cee7-41f2-a9c4-f30f9897a622" providerId="ADAL" clId="{8586D644-AE7F-445F-8013-5368F5565DD0}" dt="2021-09-21T10:37:28.157" v="1075" actId="931"/>
          <ac:spMkLst>
            <pc:docMk/>
            <pc:sldMk cId="229290354" sldId="1653"/>
            <ac:spMk id="3" creationId="{DB265103-BE8A-4A28-A6F6-DC3107FD2C8D}"/>
          </ac:spMkLst>
        </pc:spChg>
        <pc:spChg chg="add del mod">
          <ac:chgData name="Mannerhagen Peter" userId="77036b5a-cee7-41f2-a9c4-f30f9897a622" providerId="ADAL" clId="{8586D644-AE7F-445F-8013-5368F5565DD0}" dt="2021-09-21T10:42:06.581" v="1083" actId="478"/>
          <ac:spMkLst>
            <pc:docMk/>
            <pc:sldMk cId="229290354" sldId="1653"/>
            <ac:spMk id="7" creationId="{2A04D389-634C-4330-8D07-802411B4034F}"/>
          </ac:spMkLst>
        </pc:spChg>
        <pc:spChg chg="add del">
          <ac:chgData name="Mannerhagen Peter" userId="77036b5a-cee7-41f2-a9c4-f30f9897a622" providerId="ADAL" clId="{8586D644-AE7F-445F-8013-5368F5565DD0}" dt="2021-09-21T10:38:41.319" v="1079" actId="26606"/>
          <ac:spMkLst>
            <pc:docMk/>
            <pc:sldMk cId="229290354" sldId="1653"/>
            <ac:spMk id="10" creationId="{1DB7C82F-AB7E-4F0C-B829-FA1B9C415180}"/>
          </ac:spMkLst>
        </pc:spChg>
        <pc:spChg chg="add del">
          <ac:chgData name="Mannerhagen Peter" userId="77036b5a-cee7-41f2-a9c4-f30f9897a622" providerId="ADAL" clId="{8586D644-AE7F-445F-8013-5368F5565DD0}" dt="2021-09-21T10:42:21.731" v="1085" actId="26606"/>
          <ac:spMkLst>
            <pc:docMk/>
            <pc:sldMk cId="229290354" sldId="1653"/>
            <ac:spMk id="13" creationId="{73DE2CFE-42F2-48F0-8706-5264E012B10C}"/>
          </ac:spMkLst>
        </pc:spChg>
        <pc:spChg chg="add">
          <ac:chgData name="Mannerhagen Peter" userId="77036b5a-cee7-41f2-a9c4-f30f9897a622" providerId="ADAL" clId="{8586D644-AE7F-445F-8013-5368F5565DD0}" dt="2021-09-21T10:42:21.731" v="1085" actId="26606"/>
          <ac:spMkLst>
            <pc:docMk/>
            <pc:sldMk cId="229290354" sldId="1653"/>
            <ac:spMk id="18" creationId="{D4771268-CB57-404A-9271-370EB28F6090}"/>
          </ac:spMkLst>
        </pc:spChg>
        <pc:picChg chg="add del mod">
          <ac:chgData name="Mannerhagen Peter" userId="77036b5a-cee7-41f2-a9c4-f30f9897a622" providerId="ADAL" clId="{8586D644-AE7F-445F-8013-5368F5565DD0}" dt="2021-09-21T10:38:55.909" v="1080" actId="478"/>
          <ac:picMkLst>
            <pc:docMk/>
            <pc:sldMk cId="229290354" sldId="1653"/>
            <ac:picMk id="5" creationId="{494DE228-1E23-4445-A772-DECD9D1534DF}"/>
          </ac:picMkLst>
        </pc:picChg>
        <pc:picChg chg="add mod">
          <ac:chgData name="Mannerhagen Peter" userId="77036b5a-cee7-41f2-a9c4-f30f9897a622" providerId="ADAL" clId="{8586D644-AE7F-445F-8013-5368F5565DD0}" dt="2021-09-21T10:42:47.156" v="1089" actId="14100"/>
          <ac:picMkLst>
            <pc:docMk/>
            <pc:sldMk cId="229290354" sldId="1653"/>
            <ac:picMk id="8" creationId="{4FF5CE5E-F704-4579-993A-847A89E8CDAE}"/>
          </ac:picMkLst>
        </pc:picChg>
      </pc:sldChg>
      <pc:sldChg chg="addSp delSp modSp new mod setBg">
        <pc:chgData name="Mannerhagen Peter" userId="77036b5a-cee7-41f2-a9c4-f30f9897a622" providerId="ADAL" clId="{8586D644-AE7F-445F-8013-5368F5565DD0}" dt="2021-09-21T10:48:06.998" v="1100" actId="403"/>
        <pc:sldMkLst>
          <pc:docMk/>
          <pc:sldMk cId="2948885048" sldId="1654"/>
        </pc:sldMkLst>
        <pc:spChg chg="mod">
          <ac:chgData name="Mannerhagen Peter" userId="77036b5a-cee7-41f2-a9c4-f30f9897a622" providerId="ADAL" clId="{8586D644-AE7F-445F-8013-5368F5565DD0}" dt="2021-09-21T10:48:06.998" v="1100" actId="403"/>
          <ac:spMkLst>
            <pc:docMk/>
            <pc:sldMk cId="2948885048" sldId="1654"/>
            <ac:spMk id="2" creationId="{FDD20A5B-4249-4E5E-9C59-960FDB439D18}"/>
          </ac:spMkLst>
        </pc:spChg>
        <pc:spChg chg="del">
          <ac:chgData name="Mannerhagen Peter" userId="77036b5a-cee7-41f2-a9c4-f30f9897a622" providerId="ADAL" clId="{8586D644-AE7F-445F-8013-5368F5565DD0}" dt="2021-09-21T10:46:48.248" v="1090" actId="931"/>
          <ac:spMkLst>
            <pc:docMk/>
            <pc:sldMk cId="2948885048" sldId="1654"/>
            <ac:spMk id="3" creationId="{6CD0D396-6EA6-4EAF-B4D6-D748890B48C5}"/>
          </ac:spMkLst>
        </pc:spChg>
        <pc:spChg chg="add">
          <ac:chgData name="Mannerhagen Peter" userId="77036b5a-cee7-41f2-a9c4-f30f9897a622" providerId="ADAL" clId="{8586D644-AE7F-445F-8013-5368F5565DD0}" dt="2021-09-21T10:47:25.368" v="1093" actId="26606"/>
          <ac:spMkLst>
            <pc:docMk/>
            <pc:sldMk cId="2948885048" sldId="1654"/>
            <ac:spMk id="10" creationId="{6753252F-4873-4F63-801D-CC719279A7D5}"/>
          </ac:spMkLst>
        </pc:spChg>
        <pc:spChg chg="add">
          <ac:chgData name="Mannerhagen Peter" userId="77036b5a-cee7-41f2-a9c4-f30f9897a622" providerId="ADAL" clId="{8586D644-AE7F-445F-8013-5368F5565DD0}" dt="2021-09-21T10:47:25.368" v="1093" actId="26606"/>
          <ac:spMkLst>
            <pc:docMk/>
            <pc:sldMk cId="2948885048" sldId="1654"/>
            <ac:spMk id="12" creationId="{047C8CCB-F95D-4249-92DD-651249D3535A}"/>
          </ac:spMkLst>
        </pc:spChg>
        <pc:picChg chg="add mod">
          <ac:chgData name="Mannerhagen Peter" userId="77036b5a-cee7-41f2-a9c4-f30f9897a622" providerId="ADAL" clId="{8586D644-AE7F-445F-8013-5368F5565DD0}" dt="2021-09-21T10:47:41.540" v="1095" actId="1076"/>
          <ac:picMkLst>
            <pc:docMk/>
            <pc:sldMk cId="2948885048" sldId="1654"/>
            <ac:picMk id="5" creationId="{5927214B-9BDE-4402-9864-1C9B28C852AD}"/>
          </ac:picMkLst>
        </pc:picChg>
        <pc:picChg chg="add del mod">
          <ac:chgData name="Mannerhagen Peter" userId="77036b5a-cee7-41f2-a9c4-f30f9897a622" providerId="ADAL" clId="{8586D644-AE7F-445F-8013-5368F5565DD0}" dt="2021-09-21T10:47:05.627" v="1092" actId="478"/>
          <ac:picMkLst>
            <pc:docMk/>
            <pc:sldMk cId="2948885048" sldId="1654"/>
            <ac:picMk id="7" creationId="{EFA88BD6-D08E-4F9D-A249-50A0217832CB}"/>
          </ac:picMkLst>
        </pc:picChg>
      </pc:sldChg>
      <pc:sldChg chg="addSp delSp modSp new mod setBg">
        <pc:chgData name="Mannerhagen Peter" userId="77036b5a-cee7-41f2-a9c4-f30f9897a622" providerId="ADAL" clId="{8586D644-AE7F-445F-8013-5368F5565DD0}" dt="2021-09-21T15:29:10.049" v="3420" actId="1076"/>
        <pc:sldMkLst>
          <pc:docMk/>
          <pc:sldMk cId="3896885433" sldId="1655"/>
        </pc:sldMkLst>
        <pc:spChg chg="mod ord">
          <ac:chgData name="Mannerhagen Peter" userId="77036b5a-cee7-41f2-a9c4-f30f9897a622" providerId="ADAL" clId="{8586D644-AE7F-445F-8013-5368F5565DD0}" dt="2021-09-21T15:28:57.589" v="3417" actId="26606"/>
          <ac:spMkLst>
            <pc:docMk/>
            <pc:sldMk cId="3896885433" sldId="1655"/>
            <ac:spMk id="2" creationId="{920B2840-8EF8-4BCE-9B21-4C043D85806C}"/>
          </ac:spMkLst>
        </pc:spChg>
        <pc:spChg chg="del">
          <ac:chgData name="Mannerhagen Peter" userId="77036b5a-cee7-41f2-a9c4-f30f9897a622" providerId="ADAL" clId="{8586D644-AE7F-445F-8013-5368F5565DD0}" dt="2021-09-21T15:28:33.067" v="3412" actId="931"/>
          <ac:spMkLst>
            <pc:docMk/>
            <pc:sldMk cId="3896885433" sldId="1655"/>
            <ac:spMk id="3" creationId="{0C7EA754-E9EA-458E-819E-9F47192C021C}"/>
          </ac:spMkLst>
        </pc:spChg>
        <pc:spChg chg="add">
          <ac:chgData name="Mannerhagen Peter" userId="77036b5a-cee7-41f2-a9c4-f30f9897a622" providerId="ADAL" clId="{8586D644-AE7F-445F-8013-5368F5565DD0}" dt="2021-09-21T15:28:57.589" v="3417" actId="26606"/>
          <ac:spMkLst>
            <pc:docMk/>
            <pc:sldMk cId="3896885433" sldId="1655"/>
            <ac:spMk id="12" creationId="{4845A0EE-C4C8-4AE1-B3C6-1261368AC036}"/>
          </ac:spMkLst>
        </pc:spChg>
        <pc:picChg chg="add mod ord">
          <ac:chgData name="Mannerhagen Peter" userId="77036b5a-cee7-41f2-a9c4-f30f9897a622" providerId="ADAL" clId="{8586D644-AE7F-445F-8013-5368F5565DD0}" dt="2021-09-21T15:29:10.049" v="3420" actId="1076"/>
          <ac:picMkLst>
            <pc:docMk/>
            <pc:sldMk cId="3896885433" sldId="1655"/>
            <ac:picMk id="5" creationId="{9EED2B01-74A5-49DE-B977-5E0BFE1E5EC2}"/>
          </ac:picMkLst>
        </pc:picChg>
        <pc:picChg chg="add mod">
          <ac:chgData name="Mannerhagen Peter" userId="77036b5a-cee7-41f2-a9c4-f30f9897a622" providerId="ADAL" clId="{8586D644-AE7F-445F-8013-5368F5565DD0}" dt="2021-09-21T15:29:04.537" v="3419" actId="1076"/>
          <ac:picMkLst>
            <pc:docMk/>
            <pc:sldMk cId="3896885433" sldId="1655"/>
            <ac:picMk id="7" creationId="{86BDFC56-7CFB-4FA0-8C1D-802B1C5087CB}"/>
          </ac:picMkLst>
        </pc:picChg>
      </pc:sldChg>
      <pc:sldChg chg="addSp modSp new mod setBg">
        <pc:chgData name="Mannerhagen Peter" userId="77036b5a-cee7-41f2-a9c4-f30f9897a622" providerId="ADAL" clId="{8586D644-AE7F-445F-8013-5368F5565DD0}" dt="2021-09-29T07:42:05.515" v="7035" actId="20577"/>
        <pc:sldMkLst>
          <pc:docMk/>
          <pc:sldMk cId="3223447610" sldId="1656"/>
        </pc:sldMkLst>
        <pc:spChg chg="mod">
          <ac:chgData name="Mannerhagen Peter" userId="77036b5a-cee7-41f2-a9c4-f30f9897a622" providerId="ADAL" clId="{8586D644-AE7F-445F-8013-5368F5565DD0}" dt="2021-09-24T08:54:29.190" v="3933" actId="14100"/>
          <ac:spMkLst>
            <pc:docMk/>
            <pc:sldMk cId="3223447610" sldId="1656"/>
            <ac:spMk id="2" creationId="{585C11D5-DE26-45FD-8DB8-D649B11B8533}"/>
          </ac:spMkLst>
        </pc:spChg>
        <pc:spChg chg="mod">
          <ac:chgData name="Mannerhagen Peter" userId="77036b5a-cee7-41f2-a9c4-f30f9897a622" providerId="ADAL" clId="{8586D644-AE7F-445F-8013-5368F5565DD0}" dt="2021-09-29T07:42:05.515" v="7035" actId="20577"/>
          <ac:spMkLst>
            <pc:docMk/>
            <pc:sldMk cId="3223447610" sldId="1656"/>
            <ac:spMk id="3" creationId="{23830439-FDA0-4E8D-A0F0-B13972396F28}"/>
          </ac:spMkLst>
        </pc:spChg>
        <pc:spChg chg="add">
          <ac:chgData name="Mannerhagen Peter" userId="77036b5a-cee7-41f2-a9c4-f30f9897a622" providerId="ADAL" clId="{8586D644-AE7F-445F-8013-5368F5565DD0}" dt="2021-09-24T08:49:36.858" v="3848" actId="26606"/>
          <ac:spMkLst>
            <pc:docMk/>
            <pc:sldMk cId="3223447610" sldId="1656"/>
            <ac:spMk id="10" creationId="{F13C74B1-5B17-4795-BED0-7140497B445A}"/>
          </ac:spMkLst>
        </pc:spChg>
        <pc:spChg chg="add">
          <ac:chgData name="Mannerhagen Peter" userId="77036b5a-cee7-41f2-a9c4-f30f9897a622" providerId="ADAL" clId="{8586D644-AE7F-445F-8013-5368F5565DD0}" dt="2021-09-24T08:49:36.858" v="3848" actId="26606"/>
          <ac:spMkLst>
            <pc:docMk/>
            <pc:sldMk cId="3223447610" sldId="1656"/>
            <ac:spMk id="12" creationId="{D4974D33-8DC5-464E-8C6D-BE58F0669C17}"/>
          </ac:spMkLst>
        </pc:spChg>
        <pc:picChg chg="add mod">
          <ac:chgData name="Mannerhagen Peter" userId="77036b5a-cee7-41f2-a9c4-f30f9897a622" providerId="ADAL" clId="{8586D644-AE7F-445F-8013-5368F5565DD0}" dt="2021-09-24T08:49:36.858" v="3848" actId="26606"/>
          <ac:picMkLst>
            <pc:docMk/>
            <pc:sldMk cId="3223447610" sldId="1656"/>
            <ac:picMk id="5" creationId="{F8B78E27-2885-4B09-BCFA-EF62E7EC46B1}"/>
          </ac:picMkLst>
        </pc:picChg>
      </pc:sldChg>
      <pc:sldChg chg="modSp new del mod">
        <pc:chgData name="Mannerhagen Peter" userId="77036b5a-cee7-41f2-a9c4-f30f9897a622" providerId="ADAL" clId="{8586D644-AE7F-445F-8013-5368F5565DD0}" dt="2021-09-27T13:05:35.566" v="5385" actId="47"/>
        <pc:sldMkLst>
          <pc:docMk/>
          <pc:sldMk cId="872563805" sldId="1657"/>
        </pc:sldMkLst>
        <pc:spChg chg="mod">
          <ac:chgData name="Mannerhagen Peter" userId="77036b5a-cee7-41f2-a9c4-f30f9897a622" providerId="ADAL" clId="{8586D644-AE7F-445F-8013-5368F5565DD0}" dt="2021-09-24T08:33:56.034" v="3555" actId="20577"/>
          <ac:spMkLst>
            <pc:docMk/>
            <pc:sldMk cId="872563805" sldId="1657"/>
            <ac:spMk id="2" creationId="{02D7B7F9-1454-413B-9850-B0EEE3503631}"/>
          </ac:spMkLst>
        </pc:spChg>
        <pc:spChg chg="mod">
          <ac:chgData name="Mannerhagen Peter" userId="77036b5a-cee7-41f2-a9c4-f30f9897a622" providerId="ADAL" clId="{8586D644-AE7F-445F-8013-5368F5565DD0}" dt="2021-09-24T09:57:29.866" v="4700" actId="6549"/>
          <ac:spMkLst>
            <pc:docMk/>
            <pc:sldMk cId="872563805" sldId="1657"/>
            <ac:spMk id="3" creationId="{1CDC01AD-B7C4-4DB6-8019-441B2E968B53}"/>
          </ac:spMkLst>
        </pc:spChg>
      </pc:sldChg>
      <pc:sldChg chg="addSp delSp modSp new mod ord modAnim">
        <pc:chgData name="Mannerhagen Peter" userId="77036b5a-cee7-41f2-a9c4-f30f9897a622" providerId="ADAL" clId="{8586D644-AE7F-445F-8013-5368F5565DD0}" dt="2021-09-28T12:16:42.662" v="6913"/>
        <pc:sldMkLst>
          <pc:docMk/>
          <pc:sldMk cId="1955640400" sldId="1658"/>
        </pc:sldMkLst>
        <pc:spChg chg="del">
          <ac:chgData name="Mannerhagen Peter" userId="77036b5a-cee7-41f2-a9c4-f30f9897a622" providerId="ADAL" clId="{8586D644-AE7F-445F-8013-5368F5565DD0}" dt="2021-09-21T11:41:24.270" v="1696" actId="478"/>
          <ac:spMkLst>
            <pc:docMk/>
            <pc:sldMk cId="1955640400" sldId="1658"/>
            <ac:spMk id="2" creationId="{FFAF1011-CBA1-4A00-8027-45EB78848052}"/>
          </ac:spMkLst>
        </pc:spChg>
        <pc:spChg chg="del mod">
          <ac:chgData name="Mannerhagen Peter" userId="77036b5a-cee7-41f2-a9c4-f30f9897a622" providerId="ADAL" clId="{8586D644-AE7F-445F-8013-5368F5565DD0}" dt="2021-09-21T11:44:49.231" v="1712" actId="478"/>
          <ac:spMkLst>
            <pc:docMk/>
            <pc:sldMk cId="1955640400" sldId="1658"/>
            <ac:spMk id="3" creationId="{51FD61DE-0D14-4BE3-B383-5DD80A4740DF}"/>
          </ac:spMkLst>
        </pc:spChg>
        <pc:spChg chg="add mod">
          <ac:chgData name="Mannerhagen Peter" userId="77036b5a-cee7-41f2-a9c4-f30f9897a622" providerId="ADAL" clId="{8586D644-AE7F-445F-8013-5368F5565DD0}" dt="2021-09-21T11:40:22.170" v="1690" actId="20577"/>
          <ac:spMkLst>
            <pc:docMk/>
            <pc:sldMk cId="1955640400" sldId="1658"/>
            <ac:spMk id="5" creationId="{64E43A85-C4A8-4FCA-A18D-BA6E7DFC2C5F}"/>
          </ac:spMkLst>
        </pc:spChg>
        <pc:spChg chg="add mod">
          <ac:chgData name="Mannerhagen Peter" userId="77036b5a-cee7-41f2-a9c4-f30f9897a622" providerId="ADAL" clId="{8586D644-AE7F-445F-8013-5368F5565DD0}" dt="2021-09-21T11:48:29.385" v="1784" actId="14100"/>
          <ac:spMkLst>
            <pc:docMk/>
            <pc:sldMk cId="1955640400" sldId="1658"/>
            <ac:spMk id="7" creationId="{4F50B0BE-C1D5-499C-8869-61A18DCDED00}"/>
          </ac:spMkLst>
        </pc:spChg>
        <pc:picChg chg="add mod">
          <ac:chgData name="Mannerhagen Peter" userId="77036b5a-cee7-41f2-a9c4-f30f9897a622" providerId="ADAL" clId="{8586D644-AE7F-445F-8013-5368F5565DD0}" dt="2021-09-21T11:41:28.280" v="1697" actId="1076"/>
          <ac:picMkLst>
            <pc:docMk/>
            <pc:sldMk cId="1955640400" sldId="1658"/>
            <ac:picMk id="4" creationId="{323F12CC-6E5C-46AD-806A-02264C538AAD}"/>
          </ac:picMkLst>
        </pc:picChg>
        <pc:picChg chg="add mod">
          <ac:chgData name="Mannerhagen Peter" userId="77036b5a-cee7-41f2-a9c4-f30f9897a622" providerId="ADAL" clId="{8586D644-AE7F-445F-8013-5368F5565DD0}" dt="2021-09-21T11:43:41.333" v="1711" actId="1035"/>
          <ac:picMkLst>
            <pc:docMk/>
            <pc:sldMk cId="1955640400" sldId="1658"/>
            <ac:picMk id="6" creationId="{EC7AD5E4-7202-4F04-A42C-D4055F8C00AE}"/>
          </ac:picMkLst>
        </pc:picChg>
      </pc:sldChg>
      <pc:sldChg chg="addSp modSp new mod setBg modAnim setClrOvrMap">
        <pc:chgData name="Mannerhagen Peter" userId="77036b5a-cee7-41f2-a9c4-f30f9897a622" providerId="ADAL" clId="{8586D644-AE7F-445F-8013-5368F5565DD0}" dt="2021-09-28T10:54:58.320" v="6368"/>
        <pc:sldMkLst>
          <pc:docMk/>
          <pc:sldMk cId="381862866" sldId="1659"/>
        </pc:sldMkLst>
        <pc:spChg chg="mod">
          <ac:chgData name="Mannerhagen Peter" userId="77036b5a-cee7-41f2-a9c4-f30f9897a622" providerId="ADAL" clId="{8586D644-AE7F-445F-8013-5368F5565DD0}" dt="2021-09-21T12:25:39.314" v="2073" actId="26606"/>
          <ac:spMkLst>
            <pc:docMk/>
            <pc:sldMk cId="381862866" sldId="1659"/>
            <ac:spMk id="2" creationId="{3B3D4DE0-D1A2-4FD4-B921-98B8E9C41429}"/>
          </ac:spMkLst>
        </pc:spChg>
        <pc:spChg chg="mod">
          <ac:chgData name="Mannerhagen Peter" userId="77036b5a-cee7-41f2-a9c4-f30f9897a622" providerId="ADAL" clId="{8586D644-AE7F-445F-8013-5368F5565DD0}" dt="2021-09-28T10:50:36.948" v="6355" actId="1076"/>
          <ac:spMkLst>
            <pc:docMk/>
            <pc:sldMk cId="381862866" sldId="1659"/>
            <ac:spMk id="3" creationId="{B0D3F7D4-BDC7-4978-9816-35236A5E0281}"/>
          </ac:spMkLst>
        </pc:spChg>
        <pc:spChg chg="add mod">
          <ac:chgData name="Mannerhagen Peter" userId="77036b5a-cee7-41f2-a9c4-f30f9897a622" providerId="ADAL" clId="{8586D644-AE7F-445F-8013-5368F5565DD0}" dt="2021-09-21T14:48:24.232" v="2719" actId="1038"/>
          <ac:spMkLst>
            <pc:docMk/>
            <pc:sldMk cId="381862866" sldId="1659"/>
            <ac:spMk id="4" creationId="{7121D6BA-3C03-4089-9923-4F1D046F9118}"/>
          </ac:spMkLst>
        </pc:spChg>
        <pc:spChg chg="add mod">
          <ac:chgData name="Mannerhagen Peter" userId="77036b5a-cee7-41f2-a9c4-f30f9897a622" providerId="ADAL" clId="{8586D644-AE7F-445F-8013-5368F5565DD0}" dt="2021-09-24T10:47:23.943" v="4842" actId="1076"/>
          <ac:spMkLst>
            <pc:docMk/>
            <pc:sldMk cId="381862866" sldId="1659"/>
            <ac:spMk id="5" creationId="{2E30EF31-7602-4ACE-9A79-2842EDA7A265}"/>
          </ac:spMkLst>
        </pc:spChg>
        <pc:spChg chg="add mod">
          <ac:chgData name="Mannerhagen Peter" userId="77036b5a-cee7-41f2-a9c4-f30f9897a622" providerId="ADAL" clId="{8586D644-AE7F-445F-8013-5368F5565DD0}" dt="2021-09-28T10:54:14.271" v="6364" actId="1076"/>
          <ac:spMkLst>
            <pc:docMk/>
            <pc:sldMk cId="381862866" sldId="1659"/>
            <ac:spMk id="7" creationId="{E717D739-2916-47EF-892A-7F34A026BEED}"/>
          </ac:spMkLst>
        </pc:spChg>
        <pc:spChg chg="add">
          <ac:chgData name="Mannerhagen Peter" userId="77036b5a-cee7-41f2-a9c4-f30f9897a622" providerId="ADAL" clId="{8586D644-AE7F-445F-8013-5368F5565DD0}" dt="2021-09-21T12:25:39.314" v="2073" actId="26606"/>
          <ac:spMkLst>
            <pc:docMk/>
            <pc:sldMk cId="381862866" sldId="1659"/>
            <ac:spMk id="9" creationId="{19C052EA-05E2-403D-965E-52D1BFFA24DF}"/>
          </ac:spMkLst>
        </pc:spChg>
        <pc:spChg chg="add">
          <ac:chgData name="Mannerhagen Peter" userId="77036b5a-cee7-41f2-a9c4-f30f9897a622" providerId="ADAL" clId="{8586D644-AE7F-445F-8013-5368F5565DD0}" dt="2021-09-21T12:25:39.314" v="2073" actId="26606"/>
          <ac:spMkLst>
            <pc:docMk/>
            <pc:sldMk cId="381862866" sldId="1659"/>
            <ac:spMk id="11" creationId="{4C1936B8-2FFB-4F78-8388-B8C282B8A5BC}"/>
          </ac:spMkLst>
        </pc:spChg>
      </pc:sldChg>
      <pc:sldChg chg="new">
        <pc:chgData name="Mannerhagen Peter" userId="77036b5a-cee7-41f2-a9c4-f30f9897a622" providerId="ADAL" clId="{8586D644-AE7F-445F-8013-5368F5565DD0}" dt="2021-09-08T13:59:11.352" v="515" actId="680"/>
        <pc:sldMkLst>
          <pc:docMk/>
          <pc:sldMk cId="2408538315" sldId="1660"/>
        </pc:sldMkLst>
      </pc:sldChg>
      <pc:sldChg chg="addSp delSp modSp new mod setBg setClrOvrMap">
        <pc:chgData name="Mannerhagen Peter" userId="77036b5a-cee7-41f2-a9c4-f30f9897a622" providerId="ADAL" clId="{8586D644-AE7F-445F-8013-5368F5565DD0}" dt="2021-09-08T14:28:49.271" v="1003" actId="6549"/>
        <pc:sldMkLst>
          <pc:docMk/>
          <pc:sldMk cId="1892809326" sldId="1661"/>
        </pc:sldMkLst>
        <pc:spChg chg="mod">
          <ac:chgData name="Mannerhagen Peter" userId="77036b5a-cee7-41f2-a9c4-f30f9897a622" providerId="ADAL" clId="{8586D644-AE7F-445F-8013-5368F5565DD0}" dt="2021-09-08T14:12:18.944" v="604" actId="26606"/>
          <ac:spMkLst>
            <pc:docMk/>
            <pc:sldMk cId="1892809326" sldId="1661"/>
            <ac:spMk id="2" creationId="{5051FE8C-3511-43DD-8051-B8315D2C736E}"/>
          </ac:spMkLst>
        </pc:spChg>
        <pc:spChg chg="del">
          <ac:chgData name="Mannerhagen Peter" userId="77036b5a-cee7-41f2-a9c4-f30f9897a622" providerId="ADAL" clId="{8586D644-AE7F-445F-8013-5368F5565DD0}" dt="2021-09-08T14:11:33.138" v="601" actId="931"/>
          <ac:spMkLst>
            <pc:docMk/>
            <pc:sldMk cId="1892809326" sldId="1661"/>
            <ac:spMk id="3" creationId="{AEB04A09-3EA5-46CE-8D09-8817B37CEF4C}"/>
          </ac:spMkLst>
        </pc:spChg>
        <pc:spChg chg="add mod">
          <ac:chgData name="Mannerhagen Peter" userId="77036b5a-cee7-41f2-a9c4-f30f9897a622" providerId="ADAL" clId="{8586D644-AE7F-445F-8013-5368F5565DD0}" dt="2021-09-08T14:28:49.271" v="1003" actId="6549"/>
          <ac:spMkLst>
            <pc:docMk/>
            <pc:sldMk cId="1892809326" sldId="1661"/>
            <ac:spMk id="9" creationId="{11FF2001-5113-4116-9D45-6F1D1B1C0A72}"/>
          </ac:spMkLst>
        </pc:spChg>
        <pc:spChg chg="add">
          <ac:chgData name="Mannerhagen Peter" userId="77036b5a-cee7-41f2-a9c4-f30f9897a622" providerId="ADAL" clId="{8586D644-AE7F-445F-8013-5368F5565DD0}" dt="2021-09-08T14:12:18.944" v="604" actId="26606"/>
          <ac:spMkLst>
            <pc:docMk/>
            <pc:sldMk cId="1892809326" sldId="1661"/>
            <ac:spMk id="12" creationId="{CF62D2A7-8207-488C-9F46-316BA81A16C8}"/>
          </ac:spMkLst>
        </pc:spChg>
        <pc:picChg chg="add mod">
          <ac:chgData name="Mannerhagen Peter" userId="77036b5a-cee7-41f2-a9c4-f30f9897a622" providerId="ADAL" clId="{8586D644-AE7F-445F-8013-5368F5565DD0}" dt="2021-09-08T14:12:18.944" v="604" actId="26606"/>
          <ac:picMkLst>
            <pc:docMk/>
            <pc:sldMk cId="1892809326" sldId="1661"/>
            <ac:picMk id="5" creationId="{3BD3C3F4-9ADF-427C-9967-A9183CF7E1B1}"/>
          </ac:picMkLst>
        </pc:picChg>
      </pc:sldChg>
      <pc:sldChg chg="addSp delSp modSp new mod ord setBg modAnim">
        <pc:chgData name="Mannerhagen Peter" userId="77036b5a-cee7-41f2-a9c4-f30f9897a622" providerId="ADAL" clId="{8586D644-AE7F-445F-8013-5368F5565DD0}" dt="2021-09-28T09:40:00.645" v="5706"/>
        <pc:sldMkLst>
          <pc:docMk/>
          <pc:sldMk cId="941673815" sldId="1662"/>
        </pc:sldMkLst>
        <pc:spChg chg="mod">
          <ac:chgData name="Mannerhagen Peter" userId="77036b5a-cee7-41f2-a9c4-f30f9897a622" providerId="ADAL" clId="{8586D644-AE7F-445F-8013-5368F5565DD0}" dt="2021-09-08T14:15:08.476" v="630" actId="26606"/>
          <ac:spMkLst>
            <pc:docMk/>
            <pc:sldMk cId="941673815" sldId="1662"/>
            <ac:spMk id="2" creationId="{986E8B74-903A-4BD0-B0E8-966A275E14AE}"/>
          </ac:spMkLst>
        </pc:spChg>
        <pc:spChg chg="del">
          <ac:chgData name="Mannerhagen Peter" userId="77036b5a-cee7-41f2-a9c4-f30f9897a622" providerId="ADAL" clId="{8586D644-AE7F-445F-8013-5368F5565DD0}" dt="2021-09-08T14:14:46.414" v="627" actId="931"/>
          <ac:spMkLst>
            <pc:docMk/>
            <pc:sldMk cId="941673815" sldId="1662"/>
            <ac:spMk id="3" creationId="{342B7352-2980-432F-8E09-DBC7C369A20E}"/>
          </ac:spMkLst>
        </pc:spChg>
        <pc:spChg chg="add del mod">
          <ac:chgData name="Mannerhagen Peter" userId="77036b5a-cee7-41f2-a9c4-f30f9897a622" providerId="ADAL" clId="{8586D644-AE7F-445F-8013-5368F5565DD0}" dt="2021-09-28T09:26:51.286" v="5554" actId="478"/>
          <ac:spMkLst>
            <pc:docMk/>
            <pc:sldMk cId="941673815" sldId="1662"/>
            <ac:spMk id="3" creationId="{66887F6F-17C0-4DB8-A7BD-D26BCF720053}"/>
          </ac:spMkLst>
        </pc:spChg>
        <pc:spChg chg="add mod">
          <ac:chgData name="Mannerhagen Peter" userId="77036b5a-cee7-41f2-a9c4-f30f9897a622" providerId="ADAL" clId="{8586D644-AE7F-445F-8013-5368F5565DD0}" dt="2021-09-28T09:27:33.617" v="5556"/>
          <ac:spMkLst>
            <pc:docMk/>
            <pc:sldMk cId="941673815" sldId="1662"/>
            <ac:spMk id="4" creationId="{597DFDDB-BDC6-45F5-ABB9-7536FCBD6B70}"/>
          </ac:spMkLst>
        </pc:spChg>
        <pc:spChg chg="add mod">
          <ac:chgData name="Mannerhagen Peter" userId="77036b5a-cee7-41f2-a9c4-f30f9897a622" providerId="ADAL" clId="{8586D644-AE7F-445F-8013-5368F5565DD0}" dt="2021-09-28T09:29:04.404" v="5569" actId="1038"/>
          <ac:spMkLst>
            <pc:docMk/>
            <pc:sldMk cId="941673815" sldId="1662"/>
            <ac:spMk id="6" creationId="{60B495D4-3B9C-4979-B1E2-57809558BE8A}"/>
          </ac:spMkLst>
        </pc:spChg>
        <pc:spChg chg="add mod">
          <ac:chgData name="Mannerhagen Peter" userId="77036b5a-cee7-41f2-a9c4-f30f9897a622" providerId="ADAL" clId="{8586D644-AE7F-445F-8013-5368F5565DD0}" dt="2021-09-21T10:34:29.781" v="1073" actId="790"/>
          <ac:spMkLst>
            <pc:docMk/>
            <pc:sldMk cId="941673815" sldId="1662"/>
            <ac:spMk id="9" creationId="{0533DCAA-F691-4822-9B9C-9A4FD06926BE}"/>
          </ac:spMkLst>
        </pc:spChg>
        <pc:spChg chg="add">
          <ac:chgData name="Mannerhagen Peter" userId="77036b5a-cee7-41f2-a9c4-f30f9897a622" providerId="ADAL" clId="{8586D644-AE7F-445F-8013-5368F5565DD0}" dt="2021-09-08T14:15:08.476" v="630" actId="26606"/>
          <ac:spMkLst>
            <pc:docMk/>
            <pc:sldMk cId="941673815" sldId="1662"/>
            <ac:spMk id="12" creationId="{79BB35BC-D5C2-4C8B-A22A-A71E6191913B}"/>
          </ac:spMkLst>
        </pc:spChg>
        <pc:picChg chg="add mod">
          <ac:chgData name="Mannerhagen Peter" userId="77036b5a-cee7-41f2-a9c4-f30f9897a622" providerId="ADAL" clId="{8586D644-AE7F-445F-8013-5368F5565DD0}" dt="2021-09-08T14:15:08.476" v="630" actId="26606"/>
          <ac:picMkLst>
            <pc:docMk/>
            <pc:sldMk cId="941673815" sldId="1662"/>
            <ac:picMk id="5" creationId="{788E9E82-6A5B-413B-8B7A-2E0E54B972EB}"/>
          </ac:picMkLst>
        </pc:picChg>
      </pc:sldChg>
      <pc:sldChg chg="addSp delSp modSp new mod">
        <pc:chgData name="Mannerhagen Peter" userId="77036b5a-cee7-41f2-a9c4-f30f9897a622" providerId="ADAL" clId="{8586D644-AE7F-445F-8013-5368F5565DD0}" dt="2021-09-28T09:46:35.293" v="5784" actId="208"/>
        <pc:sldMkLst>
          <pc:docMk/>
          <pc:sldMk cId="3711111339" sldId="1663"/>
        </pc:sldMkLst>
        <pc:spChg chg="mod">
          <ac:chgData name="Mannerhagen Peter" userId="77036b5a-cee7-41f2-a9c4-f30f9897a622" providerId="ADAL" clId="{8586D644-AE7F-445F-8013-5368F5565DD0}" dt="2021-09-21T11:16:09.455" v="1330" actId="1076"/>
          <ac:spMkLst>
            <pc:docMk/>
            <pc:sldMk cId="3711111339" sldId="1663"/>
            <ac:spMk id="2" creationId="{1DE76B7B-006D-4DEE-B748-EEED2FC2FA2A}"/>
          </ac:spMkLst>
        </pc:spChg>
        <pc:spChg chg="mod">
          <ac:chgData name="Mannerhagen Peter" userId="77036b5a-cee7-41f2-a9c4-f30f9897a622" providerId="ADAL" clId="{8586D644-AE7F-445F-8013-5368F5565DD0}" dt="2021-09-21T14:35:50.894" v="2517" actId="20577"/>
          <ac:spMkLst>
            <pc:docMk/>
            <pc:sldMk cId="3711111339" sldId="1663"/>
            <ac:spMk id="3" creationId="{A2D51620-6849-4660-9242-DB79886E13F2}"/>
          </ac:spMkLst>
        </pc:spChg>
        <pc:spChg chg="add mod">
          <ac:chgData name="Mannerhagen Peter" userId="77036b5a-cee7-41f2-a9c4-f30f9897a622" providerId="ADAL" clId="{8586D644-AE7F-445F-8013-5368F5565DD0}" dt="2021-09-28T09:46:35.293" v="5784" actId="208"/>
          <ac:spMkLst>
            <pc:docMk/>
            <pc:sldMk cId="3711111339" sldId="1663"/>
            <ac:spMk id="8" creationId="{E7C099A8-7333-4517-B8EF-CC70AF457E00}"/>
          </ac:spMkLst>
        </pc:spChg>
        <pc:picChg chg="add del mod">
          <ac:chgData name="Mannerhagen Peter" userId="77036b5a-cee7-41f2-a9c4-f30f9897a622" providerId="ADAL" clId="{8586D644-AE7F-445F-8013-5368F5565DD0}" dt="2021-09-21T12:16:59.584" v="1899" actId="21"/>
          <ac:picMkLst>
            <pc:docMk/>
            <pc:sldMk cId="3711111339" sldId="1663"/>
            <ac:picMk id="4" creationId="{A48F1420-718A-40D6-86DA-1A5CB14E9B4B}"/>
          </ac:picMkLst>
        </pc:picChg>
        <pc:picChg chg="add mod">
          <ac:chgData name="Mannerhagen Peter" userId="77036b5a-cee7-41f2-a9c4-f30f9897a622" providerId="ADAL" clId="{8586D644-AE7F-445F-8013-5368F5565DD0}" dt="2021-09-28T09:44:46.654" v="5774" actId="1076"/>
          <ac:picMkLst>
            <pc:docMk/>
            <pc:sldMk cId="3711111339" sldId="1663"/>
            <ac:picMk id="5" creationId="{529B3419-1675-444E-B1C5-65409D295198}"/>
          </ac:picMkLst>
        </pc:picChg>
        <pc:picChg chg="add mod">
          <ac:chgData name="Mannerhagen Peter" userId="77036b5a-cee7-41f2-a9c4-f30f9897a622" providerId="ADAL" clId="{8586D644-AE7F-445F-8013-5368F5565DD0}" dt="2021-09-21T14:35:03.054" v="2488" actId="14100"/>
          <ac:picMkLst>
            <pc:docMk/>
            <pc:sldMk cId="3711111339" sldId="1663"/>
            <ac:picMk id="6" creationId="{D309A617-85DA-4621-824C-0DA6ED88F385}"/>
          </ac:picMkLst>
        </pc:picChg>
        <pc:picChg chg="add mod">
          <ac:chgData name="Mannerhagen Peter" userId="77036b5a-cee7-41f2-a9c4-f30f9897a622" providerId="ADAL" clId="{8586D644-AE7F-445F-8013-5368F5565DD0}" dt="2021-09-21T14:34:46.134" v="2486" actId="1076"/>
          <ac:picMkLst>
            <pc:docMk/>
            <pc:sldMk cId="3711111339" sldId="1663"/>
            <ac:picMk id="7" creationId="{2AF683D5-8C00-4509-896B-B2301EE1A65B}"/>
          </ac:picMkLst>
        </pc:picChg>
      </pc:sldChg>
      <pc:sldChg chg="addSp delSp modSp new mod ord setBg">
        <pc:chgData name="Mannerhagen Peter" userId="77036b5a-cee7-41f2-a9c4-f30f9897a622" providerId="ADAL" clId="{8586D644-AE7F-445F-8013-5368F5565DD0}" dt="2021-09-21T15:19:26.089" v="3411"/>
        <pc:sldMkLst>
          <pc:docMk/>
          <pc:sldMk cId="1019792798" sldId="1664"/>
        </pc:sldMkLst>
        <pc:spChg chg="mod">
          <ac:chgData name="Mannerhagen Peter" userId="77036b5a-cee7-41f2-a9c4-f30f9897a622" providerId="ADAL" clId="{8586D644-AE7F-445F-8013-5368F5565DD0}" dt="2021-09-21T14:25:59.901" v="2485" actId="20577"/>
          <ac:spMkLst>
            <pc:docMk/>
            <pc:sldMk cId="1019792798" sldId="1664"/>
            <ac:spMk id="2" creationId="{88F9F887-CFCC-414A-9D83-9C5DC47EEC67}"/>
          </ac:spMkLst>
        </pc:spChg>
        <pc:spChg chg="del">
          <ac:chgData name="Mannerhagen Peter" userId="77036b5a-cee7-41f2-a9c4-f30f9897a622" providerId="ADAL" clId="{8586D644-AE7F-445F-8013-5368F5565DD0}" dt="2021-09-21T10:51:52.934" v="1104"/>
          <ac:spMkLst>
            <pc:docMk/>
            <pc:sldMk cId="1019792798" sldId="1664"/>
            <ac:spMk id="3" creationId="{BCD8F257-EAB1-4A14-BAF2-8BA5C134683E}"/>
          </ac:spMkLst>
        </pc:spChg>
        <pc:spChg chg="add mod">
          <ac:chgData name="Mannerhagen Peter" userId="77036b5a-cee7-41f2-a9c4-f30f9897a622" providerId="ADAL" clId="{8586D644-AE7F-445F-8013-5368F5565DD0}" dt="2021-09-21T10:58:23.835" v="1263" actId="20577"/>
          <ac:spMkLst>
            <pc:docMk/>
            <pc:sldMk cId="1019792798" sldId="1664"/>
            <ac:spMk id="8" creationId="{3DF791B0-5372-4229-8BAA-5D190F657CAE}"/>
          </ac:spMkLst>
        </pc:spChg>
        <pc:spChg chg="add mod">
          <ac:chgData name="Mannerhagen Peter" userId="77036b5a-cee7-41f2-a9c4-f30f9897a622" providerId="ADAL" clId="{8586D644-AE7F-445F-8013-5368F5565DD0}" dt="2021-09-21T11:40:43.575" v="1692" actId="1076"/>
          <ac:spMkLst>
            <pc:docMk/>
            <pc:sldMk cId="1019792798" sldId="1664"/>
            <ac:spMk id="9" creationId="{1ECBFB19-F454-41D9-813C-B4F04F58722D}"/>
          </ac:spMkLst>
        </pc:spChg>
        <pc:spChg chg="add">
          <ac:chgData name="Mannerhagen Peter" userId="77036b5a-cee7-41f2-a9c4-f30f9897a622" providerId="ADAL" clId="{8586D644-AE7F-445F-8013-5368F5565DD0}" dt="2021-09-21T10:53:36.660" v="1173" actId="26606"/>
          <ac:spMkLst>
            <pc:docMk/>
            <pc:sldMk cId="1019792798" sldId="1664"/>
            <ac:spMk id="11" creationId="{FF9B822F-893E-44C8-963C-64F50ACECBB2}"/>
          </ac:spMkLst>
        </pc:spChg>
        <pc:spChg chg="add">
          <ac:chgData name="Mannerhagen Peter" userId="77036b5a-cee7-41f2-a9c4-f30f9897a622" providerId="ADAL" clId="{8586D644-AE7F-445F-8013-5368F5565DD0}" dt="2021-09-21T10:53:36.660" v="1173" actId="26606"/>
          <ac:spMkLst>
            <pc:docMk/>
            <pc:sldMk cId="1019792798" sldId="1664"/>
            <ac:spMk id="13" creationId="{EBF87945-A001-489F-9D9B-7D9435F0B9CA}"/>
          </ac:spMkLst>
        </pc:spChg>
        <pc:picChg chg="add mod">
          <ac:chgData name="Mannerhagen Peter" userId="77036b5a-cee7-41f2-a9c4-f30f9897a622" providerId="ADAL" clId="{8586D644-AE7F-445F-8013-5368F5565DD0}" dt="2021-09-21T10:53:36.660" v="1173" actId="26606"/>
          <ac:picMkLst>
            <pc:docMk/>
            <pc:sldMk cId="1019792798" sldId="1664"/>
            <ac:picMk id="4" creationId="{4EA3D07A-5252-4733-8BCC-71E1B1E0B6CF}"/>
          </ac:picMkLst>
        </pc:picChg>
      </pc:sldChg>
      <pc:sldChg chg="addSp delSp modSp new mod ord setBg">
        <pc:chgData name="Mannerhagen Peter" userId="77036b5a-cee7-41f2-a9c4-f30f9897a622" providerId="ADAL" clId="{8586D644-AE7F-445F-8013-5368F5565DD0}" dt="2021-09-24T10:01:05.578" v="4797" actId="207"/>
        <pc:sldMkLst>
          <pc:docMk/>
          <pc:sldMk cId="433926496" sldId="1665"/>
        </pc:sldMkLst>
        <pc:spChg chg="mod">
          <ac:chgData name="Mannerhagen Peter" userId="77036b5a-cee7-41f2-a9c4-f30f9897a622" providerId="ADAL" clId="{8586D644-AE7F-445F-8013-5368F5565DD0}" dt="2021-09-24T10:00:16.604" v="4739" actId="20577"/>
          <ac:spMkLst>
            <pc:docMk/>
            <pc:sldMk cId="433926496" sldId="1665"/>
            <ac:spMk id="2" creationId="{D82EB0A4-D1E0-4D0E-BD87-DEA1A4D70AC5}"/>
          </ac:spMkLst>
        </pc:spChg>
        <pc:spChg chg="del mod">
          <ac:chgData name="Mannerhagen Peter" userId="77036b5a-cee7-41f2-a9c4-f30f9897a622" providerId="ADAL" clId="{8586D644-AE7F-445F-8013-5368F5565DD0}" dt="2021-09-21T14:21:30.627" v="2441" actId="26606"/>
          <ac:spMkLst>
            <pc:docMk/>
            <pc:sldMk cId="433926496" sldId="1665"/>
            <ac:spMk id="3" creationId="{7445C5A5-FFAE-4C0F-A2BF-D0C8A3184D5E}"/>
          </ac:spMkLst>
        </pc:spChg>
        <pc:spChg chg="add">
          <ac:chgData name="Mannerhagen Peter" userId="77036b5a-cee7-41f2-a9c4-f30f9897a622" providerId="ADAL" clId="{8586D644-AE7F-445F-8013-5368F5565DD0}" dt="2021-09-21T14:21:30.627" v="2441" actId="26606"/>
          <ac:spMkLst>
            <pc:docMk/>
            <pc:sldMk cId="433926496" sldId="1665"/>
            <ac:spMk id="9" creationId="{B819A166-7571-4003-A6B8-B62034C3ED30}"/>
          </ac:spMkLst>
        </pc:spChg>
        <pc:graphicFrameChg chg="add mod">
          <ac:chgData name="Mannerhagen Peter" userId="77036b5a-cee7-41f2-a9c4-f30f9897a622" providerId="ADAL" clId="{8586D644-AE7F-445F-8013-5368F5565DD0}" dt="2021-09-24T10:01:05.578" v="4797" actId="207"/>
          <ac:graphicFrameMkLst>
            <pc:docMk/>
            <pc:sldMk cId="433926496" sldId="1665"/>
            <ac:graphicFrameMk id="5" creationId="{837C97BD-FAC8-4D45-8463-6B3C9444EFC9}"/>
          </ac:graphicFrameMkLst>
        </pc:graphicFrameChg>
      </pc:sldChg>
      <pc:sldChg chg="addSp modSp new mod">
        <pc:chgData name="Mannerhagen Peter" userId="77036b5a-cee7-41f2-a9c4-f30f9897a622" providerId="ADAL" clId="{8586D644-AE7F-445F-8013-5368F5565DD0}" dt="2021-09-29T07:28:03.146" v="7021" actId="20577"/>
        <pc:sldMkLst>
          <pc:docMk/>
          <pc:sldMk cId="2632689216" sldId="1666"/>
        </pc:sldMkLst>
        <pc:spChg chg="mod">
          <ac:chgData name="Mannerhagen Peter" userId="77036b5a-cee7-41f2-a9c4-f30f9897a622" providerId="ADAL" clId="{8586D644-AE7F-445F-8013-5368F5565DD0}" dt="2021-09-21T12:17:44.564" v="1924" actId="20577"/>
          <ac:spMkLst>
            <pc:docMk/>
            <pc:sldMk cId="2632689216" sldId="1666"/>
            <ac:spMk id="2" creationId="{20BF6E34-403F-4CD0-9656-78774DE9D62E}"/>
          </ac:spMkLst>
        </pc:spChg>
        <pc:spChg chg="mod">
          <ac:chgData name="Mannerhagen Peter" userId="77036b5a-cee7-41f2-a9c4-f30f9897a622" providerId="ADAL" clId="{8586D644-AE7F-445F-8013-5368F5565DD0}" dt="2021-09-29T07:28:03.146" v="7021" actId="20577"/>
          <ac:spMkLst>
            <pc:docMk/>
            <pc:sldMk cId="2632689216" sldId="1666"/>
            <ac:spMk id="3" creationId="{45F5077B-FCE2-4E88-B9A3-BABAF062733F}"/>
          </ac:spMkLst>
        </pc:spChg>
        <pc:picChg chg="add mod">
          <ac:chgData name="Mannerhagen Peter" userId="77036b5a-cee7-41f2-a9c4-f30f9897a622" providerId="ADAL" clId="{8586D644-AE7F-445F-8013-5368F5565DD0}" dt="2021-09-21T12:17:03.480" v="1900"/>
          <ac:picMkLst>
            <pc:docMk/>
            <pc:sldMk cId="2632689216" sldId="1666"/>
            <ac:picMk id="4" creationId="{76AAAF26-BCE3-4EEA-91EE-72017B01812B}"/>
          </ac:picMkLst>
        </pc:picChg>
        <pc:picChg chg="add mod">
          <ac:chgData name="Mannerhagen Peter" userId="77036b5a-cee7-41f2-a9c4-f30f9897a622" providerId="ADAL" clId="{8586D644-AE7F-445F-8013-5368F5565DD0}" dt="2021-09-21T12:18:52.867" v="1927" actId="1076"/>
          <ac:picMkLst>
            <pc:docMk/>
            <pc:sldMk cId="2632689216" sldId="1666"/>
            <ac:picMk id="5" creationId="{BFCC517D-1C20-42EA-8755-737E11AB3006}"/>
          </ac:picMkLst>
        </pc:picChg>
      </pc:sldChg>
      <pc:sldChg chg="addSp delSp modSp new mod setBg modAnim setClrOvrMap">
        <pc:chgData name="Mannerhagen Peter" userId="77036b5a-cee7-41f2-a9c4-f30f9897a622" providerId="ADAL" clId="{8586D644-AE7F-445F-8013-5368F5565DD0}" dt="2021-09-28T09:42:52.601" v="5772"/>
        <pc:sldMkLst>
          <pc:docMk/>
          <pc:sldMk cId="1667961096" sldId="1667"/>
        </pc:sldMkLst>
        <pc:spChg chg="mod">
          <ac:chgData name="Mannerhagen Peter" userId="77036b5a-cee7-41f2-a9c4-f30f9897a622" providerId="ADAL" clId="{8586D644-AE7F-445F-8013-5368F5565DD0}" dt="2021-09-21T15:15:38.295" v="3352" actId="403"/>
          <ac:spMkLst>
            <pc:docMk/>
            <pc:sldMk cId="1667961096" sldId="1667"/>
            <ac:spMk id="2" creationId="{AF052113-54C5-4AAF-BBD6-A8AA3C43638E}"/>
          </ac:spMkLst>
        </pc:spChg>
        <pc:spChg chg="del">
          <ac:chgData name="Mannerhagen Peter" userId="77036b5a-cee7-41f2-a9c4-f30f9897a622" providerId="ADAL" clId="{8586D644-AE7F-445F-8013-5368F5565DD0}" dt="2021-09-21T15:04:50.395" v="2974" actId="931"/>
          <ac:spMkLst>
            <pc:docMk/>
            <pc:sldMk cId="1667961096" sldId="1667"/>
            <ac:spMk id="3" creationId="{7680C4C2-399F-45C6-884F-E0744D385BDE}"/>
          </ac:spMkLst>
        </pc:spChg>
        <pc:spChg chg="add mod">
          <ac:chgData name="Mannerhagen Peter" userId="77036b5a-cee7-41f2-a9c4-f30f9897a622" providerId="ADAL" clId="{8586D644-AE7F-445F-8013-5368F5565DD0}" dt="2021-09-21T15:18:19.394" v="3409" actId="5793"/>
          <ac:spMkLst>
            <pc:docMk/>
            <pc:sldMk cId="1667961096" sldId="1667"/>
            <ac:spMk id="13" creationId="{389D5BC4-76D3-4CA5-87DE-8F86DAB7ADEF}"/>
          </ac:spMkLst>
        </pc:spChg>
        <pc:spChg chg="add del">
          <ac:chgData name="Mannerhagen Peter" userId="77036b5a-cee7-41f2-a9c4-f30f9897a622" providerId="ADAL" clId="{8586D644-AE7F-445F-8013-5368F5565DD0}" dt="2021-09-21T15:08:12.647" v="2992" actId="26606"/>
          <ac:spMkLst>
            <pc:docMk/>
            <pc:sldMk cId="1667961096" sldId="1667"/>
            <ac:spMk id="16" creationId="{C99A8FB7-A79B-4BC9-9D56-B79587F6AA3E}"/>
          </ac:spMkLst>
        </pc:spChg>
        <pc:spChg chg="add del">
          <ac:chgData name="Mannerhagen Peter" userId="77036b5a-cee7-41f2-a9c4-f30f9897a622" providerId="ADAL" clId="{8586D644-AE7F-445F-8013-5368F5565DD0}" dt="2021-09-21T15:08:12.647" v="2992" actId="26606"/>
          <ac:spMkLst>
            <pc:docMk/>
            <pc:sldMk cId="1667961096" sldId="1667"/>
            <ac:spMk id="18" creationId="{B23893E2-3349-46D7-A7AA-B9E447957FB1}"/>
          </ac:spMkLst>
        </pc:spChg>
        <pc:spChg chg="add del">
          <ac:chgData name="Mannerhagen Peter" userId="77036b5a-cee7-41f2-a9c4-f30f9897a622" providerId="ADAL" clId="{8586D644-AE7F-445F-8013-5368F5565DD0}" dt="2021-09-21T15:08:12.647" v="2992" actId="26606"/>
          <ac:spMkLst>
            <pc:docMk/>
            <pc:sldMk cId="1667961096" sldId="1667"/>
            <ac:spMk id="20" creationId="{2B7592FE-10D1-4664-B623-353F47C8DF7F}"/>
          </ac:spMkLst>
        </pc:spChg>
        <pc:spChg chg="add">
          <ac:chgData name="Mannerhagen Peter" userId="77036b5a-cee7-41f2-a9c4-f30f9897a622" providerId="ADAL" clId="{8586D644-AE7F-445F-8013-5368F5565DD0}" dt="2021-09-21T15:08:12.647" v="2992" actId="26606"/>
          <ac:spMkLst>
            <pc:docMk/>
            <pc:sldMk cId="1667961096" sldId="1667"/>
            <ac:spMk id="71" creationId="{2C6A2225-94AF-4BC4-98F4-77746E7B10A9}"/>
          </ac:spMkLst>
        </pc:spChg>
        <pc:spChg chg="add">
          <ac:chgData name="Mannerhagen Peter" userId="77036b5a-cee7-41f2-a9c4-f30f9897a622" providerId="ADAL" clId="{8586D644-AE7F-445F-8013-5368F5565DD0}" dt="2021-09-21T15:08:12.647" v="2992" actId="26606"/>
          <ac:spMkLst>
            <pc:docMk/>
            <pc:sldMk cId="1667961096" sldId="1667"/>
            <ac:spMk id="73" creationId="{648F5915-2CE1-4F74-88C5-D4366893D2DF}"/>
          </ac:spMkLst>
        </pc:spChg>
        <pc:picChg chg="add mod ord">
          <ac:chgData name="Mannerhagen Peter" userId="77036b5a-cee7-41f2-a9c4-f30f9897a622" providerId="ADAL" clId="{8586D644-AE7F-445F-8013-5368F5565DD0}" dt="2021-09-21T15:08:12.647" v="2992" actId="26606"/>
          <ac:picMkLst>
            <pc:docMk/>
            <pc:sldMk cId="1667961096" sldId="1667"/>
            <ac:picMk id="5" creationId="{6F89FD17-0236-4E7D-84C7-E42CE8788687}"/>
          </ac:picMkLst>
        </pc:picChg>
        <pc:picChg chg="add del mod">
          <ac:chgData name="Mannerhagen Peter" userId="77036b5a-cee7-41f2-a9c4-f30f9897a622" providerId="ADAL" clId="{8586D644-AE7F-445F-8013-5368F5565DD0}" dt="2021-09-21T15:07:59.890" v="2988" actId="478"/>
          <ac:picMkLst>
            <pc:docMk/>
            <pc:sldMk cId="1667961096" sldId="1667"/>
            <ac:picMk id="7" creationId="{BAC95DDC-5CC1-455B-AC79-0A79B8DC8E7B}"/>
          </ac:picMkLst>
        </pc:picChg>
        <pc:picChg chg="add del mod ord">
          <ac:chgData name="Mannerhagen Peter" userId="77036b5a-cee7-41f2-a9c4-f30f9897a622" providerId="ADAL" clId="{8586D644-AE7F-445F-8013-5368F5565DD0}" dt="2021-09-21T15:08:02.092" v="2989" actId="478"/>
          <ac:picMkLst>
            <pc:docMk/>
            <pc:sldMk cId="1667961096" sldId="1667"/>
            <ac:picMk id="9" creationId="{B7F0D10C-C9C7-49DE-A653-0044D11F2117}"/>
          </ac:picMkLst>
        </pc:picChg>
        <pc:picChg chg="add mod">
          <ac:chgData name="Mannerhagen Peter" userId="77036b5a-cee7-41f2-a9c4-f30f9897a622" providerId="ADAL" clId="{8586D644-AE7F-445F-8013-5368F5565DD0}" dt="2021-09-21T15:08:12.647" v="2992" actId="26606"/>
          <ac:picMkLst>
            <pc:docMk/>
            <pc:sldMk cId="1667961096" sldId="1667"/>
            <ac:picMk id="1026" creationId="{1D086F69-F6AD-4133-8B52-B529790B096F}"/>
          </ac:picMkLst>
        </pc:picChg>
      </pc:sldChg>
      <pc:sldChg chg="addSp modSp new mod setBg">
        <pc:chgData name="Mannerhagen Peter" userId="77036b5a-cee7-41f2-a9c4-f30f9897a622" providerId="ADAL" clId="{8586D644-AE7F-445F-8013-5368F5565DD0}" dt="2021-09-24T09:14:01.686" v="4229" actId="14100"/>
        <pc:sldMkLst>
          <pc:docMk/>
          <pc:sldMk cId="2380155156" sldId="1668"/>
        </pc:sldMkLst>
        <pc:spChg chg="mod">
          <ac:chgData name="Mannerhagen Peter" userId="77036b5a-cee7-41f2-a9c4-f30f9897a622" providerId="ADAL" clId="{8586D644-AE7F-445F-8013-5368F5565DD0}" dt="2021-09-24T09:07:02.171" v="3983" actId="26606"/>
          <ac:spMkLst>
            <pc:docMk/>
            <pc:sldMk cId="2380155156" sldId="1668"/>
            <ac:spMk id="2" creationId="{F4167807-DA72-42EB-892C-66604D48022F}"/>
          </ac:spMkLst>
        </pc:spChg>
        <pc:spChg chg="mod ord">
          <ac:chgData name="Mannerhagen Peter" userId="77036b5a-cee7-41f2-a9c4-f30f9897a622" providerId="ADAL" clId="{8586D644-AE7F-445F-8013-5368F5565DD0}" dt="2021-09-24T09:14:01.686" v="4229" actId="14100"/>
          <ac:spMkLst>
            <pc:docMk/>
            <pc:sldMk cId="2380155156" sldId="1668"/>
            <ac:spMk id="3" creationId="{BF087F0A-0FD4-4DA1-BE81-4F2E12D48EDC}"/>
          </ac:spMkLst>
        </pc:spChg>
        <pc:spChg chg="add">
          <ac:chgData name="Mannerhagen Peter" userId="77036b5a-cee7-41f2-a9c4-f30f9897a622" providerId="ADAL" clId="{8586D644-AE7F-445F-8013-5368F5565DD0}" dt="2021-09-24T09:07:02.171" v="3983" actId="26606"/>
          <ac:spMkLst>
            <pc:docMk/>
            <pc:sldMk cId="2380155156" sldId="1668"/>
            <ac:spMk id="71" creationId="{4038CB10-1F5C-4D54-9DF7-12586DE5B007}"/>
          </ac:spMkLst>
        </pc:spChg>
        <pc:spChg chg="add">
          <ac:chgData name="Mannerhagen Peter" userId="77036b5a-cee7-41f2-a9c4-f30f9897a622" providerId="ADAL" clId="{8586D644-AE7F-445F-8013-5368F5565DD0}" dt="2021-09-24T09:07:02.171" v="3983" actId="26606"/>
          <ac:spMkLst>
            <pc:docMk/>
            <pc:sldMk cId="2380155156" sldId="1668"/>
            <ac:spMk id="73" creationId="{36D30126-6314-4A93-B27E-5C66CF781924}"/>
          </ac:spMkLst>
        </pc:spChg>
        <pc:spChg chg="add">
          <ac:chgData name="Mannerhagen Peter" userId="77036b5a-cee7-41f2-a9c4-f30f9897a622" providerId="ADAL" clId="{8586D644-AE7F-445F-8013-5368F5565DD0}" dt="2021-09-24T09:07:02.171" v="3983" actId="26606"/>
          <ac:spMkLst>
            <pc:docMk/>
            <pc:sldMk cId="2380155156" sldId="1668"/>
            <ac:spMk id="75" creationId="{73ED6512-6858-4552-B699-9A97FE9A4EA2}"/>
          </ac:spMkLst>
        </pc:spChg>
        <pc:picChg chg="add mod">
          <ac:chgData name="Mannerhagen Peter" userId="77036b5a-cee7-41f2-a9c4-f30f9897a622" providerId="ADAL" clId="{8586D644-AE7F-445F-8013-5368F5565DD0}" dt="2021-09-24T09:07:02.171" v="3983" actId="26606"/>
          <ac:picMkLst>
            <pc:docMk/>
            <pc:sldMk cId="2380155156" sldId="1668"/>
            <ac:picMk id="1026" creationId="{841200A4-FE69-46B1-8B1C-2E3DEDB18EBE}"/>
          </ac:picMkLst>
        </pc:picChg>
      </pc:sldChg>
      <pc:sldChg chg="addSp modSp new mod setBg">
        <pc:chgData name="Mannerhagen Peter" userId="77036b5a-cee7-41f2-a9c4-f30f9897a622" providerId="ADAL" clId="{8586D644-AE7F-445F-8013-5368F5565DD0}" dt="2021-09-28T11:06:35.917" v="6395" actId="20577"/>
        <pc:sldMkLst>
          <pc:docMk/>
          <pc:sldMk cId="1958094288" sldId="1669"/>
        </pc:sldMkLst>
        <pc:spChg chg="mod">
          <ac:chgData name="Mannerhagen Peter" userId="77036b5a-cee7-41f2-a9c4-f30f9897a622" providerId="ADAL" clId="{8586D644-AE7F-445F-8013-5368F5565DD0}" dt="2021-09-24T09:20:15.553" v="4267" actId="26606"/>
          <ac:spMkLst>
            <pc:docMk/>
            <pc:sldMk cId="1958094288" sldId="1669"/>
            <ac:spMk id="2" creationId="{0173682B-EEC0-48D3-89B8-E793008CC56E}"/>
          </ac:spMkLst>
        </pc:spChg>
        <pc:spChg chg="mod">
          <ac:chgData name="Mannerhagen Peter" userId="77036b5a-cee7-41f2-a9c4-f30f9897a622" providerId="ADAL" clId="{8586D644-AE7F-445F-8013-5368F5565DD0}" dt="2021-09-28T11:06:35.917" v="6395" actId="20577"/>
          <ac:spMkLst>
            <pc:docMk/>
            <pc:sldMk cId="1958094288" sldId="1669"/>
            <ac:spMk id="3" creationId="{BD1D531E-F3B1-4EDE-B797-3F09CE2E63CC}"/>
          </ac:spMkLst>
        </pc:spChg>
        <pc:spChg chg="add">
          <ac:chgData name="Mannerhagen Peter" userId="77036b5a-cee7-41f2-a9c4-f30f9897a622" providerId="ADAL" clId="{8586D644-AE7F-445F-8013-5368F5565DD0}" dt="2021-09-24T09:20:15.553" v="4267" actId="26606"/>
          <ac:spMkLst>
            <pc:docMk/>
            <pc:sldMk cId="1958094288" sldId="1669"/>
            <ac:spMk id="71" creationId="{F13C74B1-5B17-4795-BED0-7140497B445A}"/>
          </ac:spMkLst>
        </pc:spChg>
        <pc:spChg chg="add">
          <ac:chgData name="Mannerhagen Peter" userId="77036b5a-cee7-41f2-a9c4-f30f9897a622" providerId="ADAL" clId="{8586D644-AE7F-445F-8013-5368F5565DD0}" dt="2021-09-24T09:20:15.553" v="4267" actId="26606"/>
          <ac:spMkLst>
            <pc:docMk/>
            <pc:sldMk cId="1958094288" sldId="1669"/>
            <ac:spMk id="73" creationId="{D4974D33-8DC5-464E-8C6D-BE58F0669C17}"/>
          </ac:spMkLst>
        </pc:spChg>
        <pc:picChg chg="add mod">
          <ac:chgData name="Mannerhagen Peter" userId="77036b5a-cee7-41f2-a9c4-f30f9897a622" providerId="ADAL" clId="{8586D644-AE7F-445F-8013-5368F5565DD0}" dt="2021-09-24T09:20:15.553" v="4267" actId="26606"/>
          <ac:picMkLst>
            <pc:docMk/>
            <pc:sldMk cId="1958094288" sldId="1669"/>
            <ac:picMk id="2050" creationId="{1F7A0D1A-8867-4D7D-9C21-C3BE474A4274}"/>
          </ac:picMkLst>
        </pc:picChg>
      </pc:sldChg>
      <pc:sldChg chg="addSp modSp new mod setBg">
        <pc:chgData name="Mannerhagen Peter" userId="77036b5a-cee7-41f2-a9c4-f30f9897a622" providerId="ADAL" clId="{8586D644-AE7F-445F-8013-5368F5565DD0}" dt="2021-09-27T13:09:22.049" v="5391" actId="403"/>
        <pc:sldMkLst>
          <pc:docMk/>
          <pc:sldMk cId="724619653" sldId="1670"/>
        </pc:sldMkLst>
        <pc:spChg chg="mod">
          <ac:chgData name="Mannerhagen Peter" userId="77036b5a-cee7-41f2-a9c4-f30f9897a622" providerId="ADAL" clId="{8586D644-AE7F-445F-8013-5368F5565DD0}" dt="2021-09-27T13:08:29.289" v="5390" actId="26606"/>
          <ac:spMkLst>
            <pc:docMk/>
            <pc:sldMk cId="724619653" sldId="1670"/>
            <ac:spMk id="2" creationId="{F8BFA13E-053C-4B54-B7E9-99F43FD0AD6C}"/>
          </ac:spMkLst>
        </pc:spChg>
        <pc:spChg chg="mod">
          <ac:chgData name="Mannerhagen Peter" userId="77036b5a-cee7-41f2-a9c4-f30f9897a622" providerId="ADAL" clId="{8586D644-AE7F-445F-8013-5368F5565DD0}" dt="2021-09-27T13:09:22.049" v="5391" actId="403"/>
          <ac:spMkLst>
            <pc:docMk/>
            <pc:sldMk cId="724619653" sldId="1670"/>
            <ac:spMk id="3" creationId="{5CFEF71E-D3B5-42B4-A015-43CCD6E990A3}"/>
          </ac:spMkLst>
        </pc:spChg>
        <pc:picChg chg="add mod">
          <ac:chgData name="Mannerhagen Peter" userId="77036b5a-cee7-41f2-a9c4-f30f9897a622" providerId="ADAL" clId="{8586D644-AE7F-445F-8013-5368F5565DD0}" dt="2021-09-27T13:08:29.289" v="5390" actId="26606"/>
          <ac:picMkLst>
            <pc:docMk/>
            <pc:sldMk cId="724619653" sldId="1670"/>
            <ac:picMk id="5" creationId="{15054A95-DE0F-4AEE-B573-F0575CDFD680}"/>
          </ac:picMkLst>
        </pc:picChg>
        <pc:cxnChg chg="add">
          <ac:chgData name="Mannerhagen Peter" userId="77036b5a-cee7-41f2-a9c4-f30f9897a622" providerId="ADAL" clId="{8586D644-AE7F-445F-8013-5368F5565DD0}" dt="2021-09-27T13:08:29.289" v="5390" actId="26606"/>
          <ac:cxnSpMkLst>
            <pc:docMk/>
            <pc:sldMk cId="724619653" sldId="1670"/>
            <ac:cxnSpMk id="10" creationId="{A7F400EE-A8A5-48AF-B4D6-291B52C6F0B0}"/>
          </ac:cxnSpMkLst>
        </pc:cxnChg>
      </pc:sldChg>
      <pc:sldChg chg="addSp delSp modSp new mod setBg">
        <pc:chgData name="Mannerhagen Peter" userId="77036b5a-cee7-41f2-a9c4-f30f9897a622" providerId="ADAL" clId="{8586D644-AE7F-445F-8013-5368F5565DD0}" dt="2021-09-28T11:12:08.466" v="6402" actId="14100"/>
        <pc:sldMkLst>
          <pc:docMk/>
          <pc:sldMk cId="380851947" sldId="1671"/>
        </pc:sldMkLst>
        <pc:spChg chg="mod">
          <ac:chgData name="Mannerhagen Peter" userId="77036b5a-cee7-41f2-a9c4-f30f9897a622" providerId="ADAL" clId="{8586D644-AE7F-445F-8013-5368F5565DD0}" dt="2021-09-24T09:47:16.808" v="4681" actId="26606"/>
          <ac:spMkLst>
            <pc:docMk/>
            <pc:sldMk cId="380851947" sldId="1671"/>
            <ac:spMk id="2" creationId="{51D0B341-4927-4BCE-9A2F-B13E93CD969D}"/>
          </ac:spMkLst>
        </pc:spChg>
        <pc:spChg chg="del">
          <ac:chgData name="Mannerhagen Peter" userId="77036b5a-cee7-41f2-a9c4-f30f9897a622" providerId="ADAL" clId="{8586D644-AE7F-445F-8013-5368F5565DD0}" dt="2021-09-24T09:47:16.808" v="4681" actId="26606"/>
          <ac:spMkLst>
            <pc:docMk/>
            <pc:sldMk cId="380851947" sldId="1671"/>
            <ac:spMk id="3" creationId="{3E33BB19-F2D1-40BC-8A13-39572810AD75}"/>
          </ac:spMkLst>
        </pc:spChg>
        <pc:spChg chg="add">
          <ac:chgData name="Mannerhagen Peter" userId="77036b5a-cee7-41f2-a9c4-f30f9897a622" providerId="ADAL" clId="{8586D644-AE7F-445F-8013-5368F5565DD0}" dt="2021-09-24T09:47:16.808" v="4681" actId="26606"/>
          <ac:spMkLst>
            <pc:docMk/>
            <pc:sldMk cId="380851947" sldId="1671"/>
            <ac:spMk id="9" creationId="{823AC064-BC96-4F32-8AE1-B2FD38754823}"/>
          </ac:spMkLst>
        </pc:spChg>
        <pc:picChg chg="add mod">
          <ac:chgData name="Mannerhagen Peter" userId="77036b5a-cee7-41f2-a9c4-f30f9897a622" providerId="ADAL" clId="{8586D644-AE7F-445F-8013-5368F5565DD0}" dt="2021-09-28T11:12:08.466" v="6402" actId="14100"/>
          <ac:picMkLst>
            <pc:docMk/>
            <pc:sldMk cId="380851947" sldId="1671"/>
            <ac:picMk id="4" creationId="{043FC7BF-7C8E-4610-9704-36FB105D111B}"/>
          </ac:picMkLst>
        </pc:picChg>
        <pc:cxnChg chg="add">
          <ac:chgData name="Mannerhagen Peter" userId="77036b5a-cee7-41f2-a9c4-f30f9897a622" providerId="ADAL" clId="{8586D644-AE7F-445F-8013-5368F5565DD0}" dt="2021-09-24T09:47:16.808" v="4681" actId="26606"/>
          <ac:cxnSpMkLst>
            <pc:docMk/>
            <pc:sldMk cId="380851947" sldId="1671"/>
            <ac:cxnSpMk id="11" creationId="{7E7C77BC-7138-40B1-A15B-20F57A494629}"/>
          </ac:cxnSpMkLst>
        </pc:cxnChg>
      </pc:sldChg>
      <pc:sldChg chg="addSp delSp modSp new mod setBg setClrOvrMap">
        <pc:chgData name="Mannerhagen Peter" userId="77036b5a-cee7-41f2-a9c4-f30f9897a622" providerId="ADAL" clId="{8586D644-AE7F-445F-8013-5368F5565DD0}" dt="2021-09-28T10:28:31.499" v="6043" actId="1076"/>
        <pc:sldMkLst>
          <pc:docMk/>
          <pc:sldMk cId="2801715171" sldId="1672"/>
        </pc:sldMkLst>
        <pc:spChg chg="mod">
          <ac:chgData name="Mannerhagen Peter" userId="77036b5a-cee7-41f2-a9c4-f30f9897a622" providerId="ADAL" clId="{8586D644-AE7F-445F-8013-5368F5565DD0}" dt="2021-09-28T10:01:19.945" v="5953" actId="20577"/>
          <ac:spMkLst>
            <pc:docMk/>
            <pc:sldMk cId="2801715171" sldId="1672"/>
            <ac:spMk id="2" creationId="{BBB9666A-76C5-4821-9CEE-D765228EAEF0}"/>
          </ac:spMkLst>
        </pc:spChg>
        <pc:spChg chg="mod">
          <ac:chgData name="Mannerhagen Peter" userId="77036b5a-cee7-41f2-a9c4-f30f9897a622" providerId="ADAL" clId="{8586D644-AE7F-445F-8013-5368F5565DD0}" dt="2021-09-28T10:28:31.499" v="6043" actId="1076"/>
          <ac:spMkLst>
            <pc:docMk/>
            <pc:sldMk cId="2801715171" sldId="1672"/>
            <ac:spMk id="3" creationId="{6C65CD82-088B-43B1-AA01-A54FF20FAE37}"/>
          </ac:spMkLst>
        </pc:spChg>
        <pc:spChg chg="add">
          <ac:chgData name="Mannerhagen Peter" userId="77036b5a-cee7-41f2-a9c4-f30f9897a622" providerId="ADAL" clId="{8586D644-AE7F-445F-8013-5368F5565DD0}" dt="2021-09-28T10:00:02.379" v="5939" actId="26606"/>
          <ac:spMkLst>
            <pc:docMk/>
            <pc:sldMk cId="2801715171" sldId="1672"/>
            <ac:spMk id="12" creationId="{CF62D2A7-8207-488C-9F46-316BA81A16C8}"/>
          </ac:spMkLst>
        </pc:spChg>
        <pc:picChg chg="add del mod">
          <ac:chgData name="Mannerhagen Peter" userId="77036b5a-cee7-41f2-a9c4-f30f9897a622" providerId="ADAL" clId="{8586D644-AE7F-445F-8013-5368F5565DD0}" dt="2021-09-28T09:56:51.114" v="5934" actId="478"/>
          <ac:picMkLst>
            <pc:docMk/>
            <pc:sldMk cId="2801715171" sldId="1672"/>
            <ac:picMk id="5" creationId="{02FF38A1-FFE5-4D02-9CBC-0CCC8B3F10BA}"/>
          </ac:picMkLst>
        </pc:picChg>
        <pc:picChg chg="add mod">
          <ac:chgData name="Mannerhagen Peter" userId="77036b5a-cee7-41f2-a9c4-f30f9897a622" providerId="ADAL" clId="{8586D644-AE7F-445F-8013-5368F5565DD0}" dt="2021-09-28T10:00:02.379" v="5939" actId="26606"/>
          <ac:picMkLst>
            <pc:docMk/>
            <pc:sldMk cId="2801715171" sldId="1672"/>
            <ac:picMk id="7" creationId="{C69DD16C-0756-46E5-82B9-AE6975A0CA18}"/>
          </ac:picMkLst>
        </pc:picChg>
      </pc:sldChg>
      <pc:sldChg chg="addSp delSp modSp new mod setBg setClrOvrMap">
        <pc:chgData name="Mannerhagen Peter" userId="77036b5a-cee7-41f2-a9c4-f30f9897a622" providerId="ADAL" clId="{8586D644-AE7F-445F-8013-5368F5565DD0}" dt="2021-09-28T09:41:02.625" v="5768" actId="20577"/>
        <pc:sldMkLst>
          <pc:docMk/>
          <pc:sldMk cId="3301864824" sldId="1673"/>
        </pc:sldMkLst>
        <pc:spChg chg="mod">
          <ac:chgData name="Mannerhagen Peter" userId="77036b5a-cee7-41f2-a9c4-f30f9897a622" providerId="ADAL" clId="{8586D644-AE7F-445F-8013-5368F5565DD0}" dt="2021-09-28T09:37:11.876" v="5661" actId="26606"/>
          <ac:spMkLst>
            <pc:docMk/>
            <pc:sldMk cId="3301864824" sldId="1673"/>
            <ac:spMk id="2" creationId="{C3083A1E-3B0D-4AA2-846E-EE1363663645}"/>
          </ac:spMkLst>
        </pc:spChg>
        <pc:spChg chg="del">
          <ac:chgData name="Mannerhagen Peter" userId="77036b5a-cee7-41f2-a9c4-f30f9897a622" providerId="ADAL" clId="{8586D644-AE7F-445F-8013-5368F5565DD0}" dt="2021-09-28T09:34:44.633" v="5595" actId="931"/>
          <ac:spMkLst>
            <pc:docMk/>
            <pc:sldMk cId="3301864824" sldId="1673"/>
            <ac:spMk id="3" creationId="{25E4D512-4705-4EF6-BBCB-AFFA7F7DFA6C}"/>
          </ac:spMkLst>
        </pc:spChg>
        <pc:spChg chg="add mod">
          <ac:chgData name="Mannerhagen Peter" userId="77036b5a-cee7-41f2-a9c4-f30f9897a622" providerId="ADAL" clId="{8586D644-AE7F-445F-8013-5368F5565DD0}" dt="2021-09-28T09:41:02.625" v="5768" actId="20577"/>
          <ac:spMkLst>
            <pc:docMk/>
            <pc:sldMk cId="3301864824" sldId="1673"/>
            <ac:spMk id="11" creationId="{75CDF4BA-95EA-45FB-80DD-1F3AD971851B}"/>
          </ac:spMkLst>
        </pc:spChg>
        <pc:spChg chg="add del">
          <ac:chgData name="Mannerhagen Peter" userId="77036b5a-cee7-41f2-a9c4-f30f9897a622" providerId="ADAL" clId="{8586D644-AE7F-445F-8013-5368F5565DD0}" dt="2021-09-28T09:35:35.941" v="5601" actId="26606"/>
          <ac:spMkLst>
            <pc:docMk/>
            <pc:sldMk cId="3301864824" sldId="1673"/>
            <ac:spMk id="12" creationId="{99ED5833-B85B-4103-8A3B-CAB0308E6C15}"/>
          </ac:spMkLst>
        </pc:spChg>
        <pc:spChg chg="add del">
          <ac:chgData name="Mannerhagen Peter" userId="77036b5a-cee7-41f2-a9c4-f30f9897a622" providerId="ADAL" clId="{8586D644-AE7F-445F-8013-5368F5565DD0}" dt="2021-09-28T09:37:11.876" v="5661" actId="26606"/>
          <ac:spMkLst>
            <pc:docMk/>
            <pc:sldMk cId="3301864824" sldId="1673"/>
            <ac:spMk id="14" creationId="{A7AE9375-4664-4DB2-922D-2782A6E439AC}"/>
          </ac:spMkLst>
        </pc:spChg>
        <pc:spChg chg="add del">
          <ac:chgData name="Mannerhagen Peter" userId="77036b5a-cee7-41f2-a9c4-f30f9897a622" providerId="ADAL" clId="{8586D644-AE7F-445F-8013-5368F5565DD0}" dt="2021-09-28T09:37:11.876" v="5661" actId="26606"/>
          <ac:spMkLst>
            <pc:docMk/>
            <pc:sldMk cId="3301864824" sldId="1673"/>
            <ac:spMk id="18" creationId="{C87417AF-190E-4D6E-AFA6-7D3E84B0B430}"/>
          </ac:spMkLst>
        </pc:spChg>
        <pc:spChg chg="add del">
          <ac:chgData name="Mannerhagen Peter" userId="77036b5a-cee7-41f2-a9c4-f30f9897a622" providerId="ADAL" clId="{8586D644-AE7F-445F-8013-5368F5565DD0}" dt="2021-09-28T09:37:11.876" v="5661" actId="26606"/>
          <ac:spMkLst>
            <pc:docMk/>
            <pc:sldMk cId="3301864824" sldId="1673"/>
            <ac:spMk id="20" creationId="{80B30ED8-273E-4C07-8568-2FE5CC5C483D}"/>
          </ac:spMkLst>
        </pc:spChg>
        <pc:spChg chg="add del">
          <ac:chgData name="Mannerhagen Peter" userId="77036b5a-cee7-41f2-a9c4-f30f9897a622" providerId="ADAL" clId="{8586D644-AE7F-445F-8013-5368F5565DD0}" dt="2021-09-28T09:37:11.858" v="5660" actId="26606"/>
          <ac:spMkLst>
            <pc:docMk/>
            <pc:sldMk cId="3301864824" sldId="1673"/>
            <ac:spMk id="25" creationId="{B95B9BA8-1D69-4796-85F5-B6D0BD52354B}"/>
          </ac:spMkLst>
        </pc:spChg>
        <pc:spChg chg="add">
          <ac:chgData name="Mannerhagen Peter" userId="77036b5a-cee7-41f2-a9c4-f30f9897a622" providerId="ADAL" clId="{8586D644-AE7F-445F-8013-5368F5565DD0}" dt="2021-09-28T09:37:11.876" v="5661" actId="26606"/>
          <ac:spMkLst>
            <pc:docMk/>
            <pc:sldMk cId="3301864824" sldId="1673"/>
            <ac:spMk id="31" creationId="{DC14B3F1-8CC5-4623-94B0-4445E3775D41}"/>
          </ac:spMkLst>
        </pc:spChg>
        <pc:grpChg chg="add del">
          <ac:chgData name="Mannerhagen Peter" userId="77036b5a-cee7-41f2-a9c4-f30f9897a622" providerId="ADAL" clId="{8586D644-AE7F-445F-8013-5368F5565DD0}" dt="2021-09-28T09:37:11.858" v="5660" actId="26606"/>
          <ac:grpSpMkLst>
            <pc:docMk/>
            <pc:sldMk cId="3301864824" sldId="1673"/>
            <ac:grpSpMk id="27" creationId="{364A290D-B7BC-40B4-AB97-0C801BCCE267}"/>
          </ac:grpSpMkLst>
        </pc:grpChg>
        <pc:picChg chg="add mod ord">
          <ac:chgData name="Mannerhagen Peter" userId="77036b5a-cee7-41f2-a9c4-f30f9897a622" providerId="ADAL" clId="{8586D644-AE7F-445F-8013-5368F5565DD0}" dt="2021-09-28T09:37:11.876" v="5661" actId="26606"/>
          <ac:picMkLst>
            <pc:docMk/>
            <pc:sldMk cId="3301864824" sldId="1673"/>
            <ac:picMk id="5" creationId="{DB2F32D6-294B-47E1-BBE1-5719DB91927B}"/>
          </ac:picMkLst>
        </pc:picChg>
        <pc:picChg chg="add mod">
          <ac:chgData name="Mannerhagen Peter" userId="77036b5a-cee7-41f2-a9c4-f30f9897a622" providerId="ADAL" clId="{8586D644-AE7F-445F-8013-5368F5565DD0}" dt="2021-09-28T09:37:11.876" v="5661" actId="26606"/>
          <ac:picMkLst>
            <pc:docMk/>
            <pc:sldMk cId="3301864824" sldId="1673"/>
            <ac:picMk id="7" creationId="{540DD130-50E1-4107-92DA-CC22EC26D37B}"/>
          </ac:picMkLst>
        </pc:picChg>
        <pc:cxnChg chg="add del">
          <ac:chgData name="Mannerhagen Peter" userId="77036b5a-cee7-41f2-a9c4-f30f9897a622" providerId="ADAL" clId="{8586D644-AE7F-445F-8013-5368F5565DD0}" dt="2021-09-28T09:37:11.876" v="5661" actId="26606"/>
          <ac:cxnSpMkLst>
            <pc:docMk/>
            <pc:sldMk cId="3301864824" sldId="1673"/>
            <ac:cxnSpMk id="16" creationId="{EE504C98-6397-41C1-A8D8-2D9C4ED307E0}"/>
          </ac:cxnSpMkLst>
        </pc:cxnChg>
        <pc:cxnChg chg="add">
          <ac:chgData name="Mannerhagen Peter" userId="77036b5a-cee7-41f2-a9c4-f30f9897a622" providerId="ADAL" clId="{8586D644-AE7F-445F-8013-5368F5565DD0}" dt="2021-09-28T09:37:11.876" v="5661" actId="26606"/>
          <ac:cxnSpMkLst>
            <pc:docMk/>
            <pc:sldMk cId="3301864824" sldId="1673"/>
            <ac:cxnSpMk id="32" creationId="{B8EC0F70-6AFD-45BE-8F70-52888FC304F7}"/>
          </ac:cxnSpMkLst>
        </pc:cxnChg>
      </pc:sldChg>
      <pc:sldChg chg="addSp delSp modSp new mod modAnim">
        <pc:chgData name="Mannerhagen Peter" userId="77036b5a-cee7-41f2-a9c4-f30f9897a622" providerId="ADAL" clId="{8586D644-AE7F-445F-8013-5368F5565DD0}" dt="2021-09-29T09:09:44.607" v="7273" actId="20577"/>
        <pc:sldMkLst>
          <pc:docMk/>
          <pc:sldMk cId="617635053" sldId="1674"/>
        </pc:sldMkLst>
        <pc:spChg chg="mod ord">
          <ac:chgData name="Mannerhagen Peter" userId="77036b5a-cee7-41f2-a9c4-f30f9897a622" providerId="ADAL" clId="{8586D644-AE7F-445F-8013-5368F5565DD0}" dt="2021-09-28T12:06:26.930" v="6894" actId="1076"/>
          <ac:spMkLst>
            <pc:docMk/>
            <pc:sldMk cId="617635053" sldId="1674"/>
            <ac:spMk id="2" creationId="{8A3B4BAE-541C-4F11-9488-B3D83C7180D4}"/>
          </ac:spMkLst>
        </pc:spChg>
        <pc:spChg chg="del">
          <ac:chgData name="Mannerhagen Peter" userId="77036b5a-cee7-41f2-a9c4-f30f9897a622" providerId="ADAL" clId="{8586D644-AE7F-445F-8013-5368F5565DD0}" dt="2021-09-28T11:35:32.080" v="6407" actId="478"/>
          <ac:spMkLst>
            <pc:docMk/>
            <pc:sldMk cId="617635053" sldId="1674"/>
            <ac:spMk id="3" creationId="{7CAA3753-5696-45BD-9F81-75A202372525}"/>
          </ac:spMkLst>
        </pc:spChg>
        <pc:spChg chg="add mod">
          <ac:chgData name="Mannerhagen Peter" userId="77036b5a-cee7-41f2-a9c4-f30f9897a622" providerId="ADAL" clId="{8586D644-AE7F-445F-8013-5368F5565DD0}" dt="2021-09-29T09:03:42" v="7079" actId="1037"/>
          <ac:spMkLst>
            <pc:docMk/>
            <pc:sldMk cId="617635053" sldId="1674"/>
            <ac:spMk id="4" creationId="{6CCF2E37-D413-42EA-9D5D-E9934CCA06D7}"/>
          </ac:spMkLst>
        </pc:spChg>
        <pc:spChg chg="add mod">
          <ac:chgData name="Mannerhagen Peter" userId="77036b5a-cee7-41f2-a9c4-f30f9897a622" providerId="ADAL" clId="{8586D644-AE7F-445F-8013-5368F5565DD0}" dt="2021-09-29T09:03:42" v="7079" actId="1037"/>
          <ac:spMkLst>
            <pc:docMk/>
            <pc:sldMk cId="617635053" sldId="1674"/>
            <ac:spMk id="5" creationId="{D36A09FA-3C53-40C3-8103-2BB044827B97}"/>
          </ac:spMkLst>
        </pc:spChg>
        <pc:spChg chg="add mod">
          <ac:chgData name="Mannerhagen Peter" userId="77036b5a-cee7-41f2-a9c4-f30f9897a622" providerId="ADAL" clId="{8586D644-AE7F-445F-8013-5368F5565DD0}" dt="2021-09-29T09:03:42" v="7079" actId="1037"/>
          <ac:spMkLst>
            <pc:docMk/>
            <pc:sldMk cId="617635053" sldId="1674"/>
            <ac:spMk id="6" creationId="{D0191B22-F245-424F-A6E6-804AD0E585F1}"/>
          </ac:spMkLst>
        </pc:spChg>
        <pc:spChg chg="add mod">
          <ac:chgData name="Mannerhagen Peter" userId="77036b5a-cee7-41f2-a9c4-f30f9897a622" providerId="ADAL" clId="{8586D644-AE7F-445F-8013-5368F5565DD0}" dt="2021-09-29T09:06:27.044" v="7170" actId="1037"/>
          <ac:spMkLst>
            <pc:docMk/>
            <pc:sldMk cId="617635053" sldId="1674"/>
            <ac:spMk id="7" creationId="{59DC868D-F6DB-4AEB-BEB2-C08A1A636A44}"/>
          </ac:spMkLst>
        </pc:spChg>
        <pc:spChg chg="add mod">
          <ac:chgData name="Mannerhagen Peter" userId="77036b5a-cee7-41f2-a9c4-f30f9897a622" providerId="ADAL" clId="{8586D644-AE7F-445F-8013-5368F5565DD0}" dt="2021-09-29T09:06:27.044" v="7170" actId="1037"/>
          <ac:spMkLst>
            <pc:docMk/>
            <pc:sldMk cId="617635053" sldId="1674"/>
            <ac:spMk id="8" creationId="{A79F187E-8D1A-4E2F-A736-589EF7A1FE1A}"/>
          </ac:spMkLst>
        </pc:spChg>
        <pc:spChg chg="add mod">
          <ac:chgData name="Mannerhagen Peter" userId="77036b5a-cee7-41f2-a9c4-f30f9897a622" providerId="ADAL" clId="{8586D644-AE7F-445F-8013-5368F5565DD0}" dt="2021-09-29T09:06:27.044" v="7170" actId="1037"/>
          <ac:spMkLst>
            <pc:docMk/>
            <pc:sldMk cId="617635053" sldId="1674"/>
            <ac:spMk id="9" creationId="{6452B0FD-9EC1-481F-B08A-427FB42BE20F}"/>
          </ac:spMkLst>
        </pc:spChg>
        <pc:spChg chg="add mod">
          <ac:chgData name="Mannerhagen Peter" userId="77036b5a-cee7-41f2-a9c4-f30f9897a622" providerId="ADAL" clId="{8586D644-AE7F-445F-8013-5368F5565DD0}" dt="2021-09-29T09:08:08.877" v="7269" actId="1038"/>
          <ac:spMkLst>
            <pc:docMk/>
            <pc:sldMk cId="617635053" sldId="1674"/>
            <ac:spMk id="10" creationId="{86CE5D35-1516-467A-9B10-95D0B9E704BB}"/>
          </ac:spMkLst>
        </pc:spChg>
        <pc:spChg chg="add mod">
          <ac:chgData name="Mannerhagen Peter" userId="77036b5a-cee7-41f2-a9c4-f30f9897a622" providerId="ADAL" clId="{8586D644-AE7F-445F-8013-5368F5565DD0}" dt="2021-09-29T09:08:08.877" v="7269" actId="1038"/>
          <ac:spMkLst>
            <pc:docMk/>
            <pc:sldMk cId="617635053" sldId="1674"/>
            <ac:spMk id="11" creationId="{DAE00624-0719-4075-AFE3-736F321CAC2F}"/>
          </ac:spMkLst>
        </pc:spChg>
        <pc:spChg chg="add mod">
          <ac:chgData name="Mannerhagen Peter" userId="77036b5a-cee7-41f2-a9c4-f30f9897a622" providerId="ADAL" clId="{8586D644-AE7F-445F-8013-5368F5565DD0}" dt="2021-09-29T09:08:08.877" v="7269" actId="1038"/>
          <ac:spMkLst>
            <pc:docMk/>
            <pc:sldMk cId="617635053" sldId="1674"/>
            <ac:spMk id="12" creationId="{1C470220-BE64-4D1D-95BB-EC1A470CA0DD}"/>
          </ac:spMkLst>
        </pc:spChg>
        <pc:spChg chg="add mod">
          <ac:chgData name="Mannerhagen Peter" userId="77036b5a-cee7-41f2-a9c4-f30f9897a622" providerId="ADAL" clId="{8586D644-AE7F-445F-8013-5368F5565DD0}" dt="2021-09-29T09:07:17.488" v="7239" actId="1037"/>
          <ac:spMkLst>
            <pc:docMk/>
            <pc:sldMk cId="617635053" sldId="1674"/>
            <ac:spMk id="13" creationId="{8A10C707-5C1C-49E5-A50D-F95E430921C9}"/>
          </ac:spMkLst>
        </pc:spChg>
        <pc:spChg chg="add mod">
          <ac:chgData name="Mannerhagen Peter" userId="77036b5a-cee7-41f2-a9c4-f30f9897a622" providerId="ADAL" clId="{8586D644-AE7F-445F-8013-5368F5565DD0}" dt="2021-09-29T09:07:17.488" v="7239" actId="1037"/>
          <ac:spMkLst>
            <pc:docMk/>
            <pc:sldMk cId="617635053" sldId="1674"/>
            <ac:spMk id="14" creationId="{C13F5B5B-F8EC-4F2F-909E-22A20D2253D1}"/>
          </ac:spMkLst>
        </pc:spChg>
        <pc:spChg chg="add mod">
          <ac:chgData name="Mannerhagen Peter" userId="77036b5a-cee7-41f2-a9c4-f30f9897a622" providerId="ADAL" clId="{8586D644-AE7F-445F-8013-5368F5565DD0}" dt="2021-09-29T09:07:17.488" v="7239" actId="1037"/>
          <ac:spMkLst>
            <pc:docMk/>
            <pc:sldMk cId="617635053" sldId="1674"/>
            <ac:spMk id="15" creationId="{BB4106B0-B1FF-4914-901A-5B180D171B5B}"/>
          </ac:spMkLst>
        </pc:spChg>
        <pc:spChg chg="add mod">
          <ac:chgData name="Mannerhagen Peter" userId="77036b5a-cee7-41f2-a9c4-f30f9897a622" providerId="ADAL" clId="{8586D644-AE7F-445F-8013-5368F5565DD0}" dt="2021-09-29T09:03:42" v="7079" actId="1037"/>
          <ac:spMkLst>
            <pc:docMk/>
            <pc:sldMk cId="617635053" sldId="1674"/>
            <ac:spMk id="16" creationId="{6D82E355-34D6-4BE3-8AEC-3A3FFF662555}"/>
          </ac:spMkLst>
        </pc:spChg>
        <pc:spChg chg="add mod">
          <ac:chgData name="Mannerhagen Peter" userId="77036b5a-cee7-41f2-a9c4-f30f9897a622" providerId="ADAL" clId="{8586D644-AE7F-445F-8013-5368F5565DD0}" dt="2021-09-29T09:06:37.009" v="7178" actId="1037"/>
          <ac:spMkLst>
            <pc:docMk/>
            <pc:sldMk cId="617635053" sldId="1674"/>
            <ac:spMk id="17" creationId="{B0ECF888-58AE-4A9E-97BC-D04F2E8296F9}"/>
          </ac:spMkLst>
        </pc:spChg>
        <pc:spChg chg="add mod">
          <ac:chgData name="Mannerhagen Peter" userId="77036b5a-cee7-41f2-a9c4-f30f9897a622" providerId="ADAL" clId="{8586D644-AE7F-445F-8013-5368F5565DD0}" dt="2021-09-29T09:07:04.422" v="7220" actId="1037"/>
          <ac:spMkLst>
            <pc:docMk/>
            <pc:sldMk cId="617635053" sldId="1674"/>
            <ac:spMk id="18" creationId="{22565DDE-EE33-4F6C-9551-F781CBF5D9B0}"/>
          </ac:spMkLst>
        </pc:spChg>
        <pc:spChg chg="add mod">
          <ac:chgData name="Mannerhagen Peter" userId="77036b5a-cee7-41f2-a9c4-f30f9897a622" providerId="ADAL" clId="{8586D644-AE7F-445F-8013-5368F5565DD0}" dt="2021-09-28T11:52:02.732" v="6723" actId="207"/>
          <ac:spMkLst>
            <pc:docMk/>
            <pc:sldMk cId="617635053" sldId="1674"/>
            <ac:spMk id="19" creationId="{A46BE8DF-85CA-490B-B44C-D69077ACFA08}"/>
          </ac:spMkLst>
        </pc:spChg>
        <pc:spChg chg="add mod">
          <ac:chgData name="Mannerhagen Peter" userId="77036b5a-cee7-41f2-a9c4-f30f9897a622" providerId="ADAL" clId="{8586D644-AE7F-445F-8013-5368F5565DD0}" dt="2021-09-28T11:54:20.253" v="6753" actId="1076"/>
          <ac:spMkLst>
            <pc:docMk/>
            <pc:sldMk cId="617635053" sldId="1674"/>
            <ac:spMk id="20" creationId="{154D2890-00BD-4321-A522-9F75B8FE4B43}"/>
          </ac:spMkLst>
        </pc:spChg>
        <pc:spChg chg="add mod">
          <ac:chgData name="Mannerhagen Peter" userId="77036b5a-cee7-41f2-a9c4-f30f9897a622" providerId="ADAL" clId="{8586D644-AE7F-445F-8013-5368F5565DD0}" dt="2021-09-28T11:54:59.715" v="6770" actId="1076"/>
          <ac:spMkLst>
            <pc:docMk/>
            <pc:sldMk cId="617635053" sldId="1674"/>
            <ac:spMk id="21" creationId="{46BB2AFA-1E65-4FB3-834F-5DAB7091AA64}"/>
          </ac:spMkLst>
        </pc:spChg>
        <pc:spChg chg="add mod">
          <ac:chgData name="Mannerhagen Peter" userId="77036b5a-cee7-41f2-a9c4-f30f9897a622" providerId="ADAL" clId="{8586D644-AE7F-445F-8013-5368F5565DD0}" dt="2021-09-28T11:55:10.696" v="6772" actId="1076"/>
          <ac:spMkLst>
            <pc:docMk/>
            <pc:sldMk cId="617635053" sldId="1674"/>
            <ac:spMk id="22" creationId="{3EF5ED59-4D26-48A4-BA0D-C7B42B49FB5D}"/>
          </ac:spMkLst>
        </pc:spChg>
        <pc:spChg chg="add mod">
          <ac:chgData name="Mannerhagen Peter" userId="77036b5a-cee7-41f2-a9c4-f30f9897a622" providerId="ADAL" clId="{8586D644-AE7F-445F-8013-5368F5565DD0}" dt="2021-09-28T11:56:07.784" v="6784" actId="1076"/>
          <ac:spMkLst>
            <pc:docMk/>
            <pc:sldMk cId="617635053" sldId="1674"/>
            <ac:spMk id="23" creationId="{6970D070-3C90-4535-90D5-1CBF28C84102}"/>
          </ac:spMkLst>
        </pc:spChg>
        <pc:spChg chg="add mod">
          <ac:chgData name="Mannerhagen Peter" userId="77036b5a-cee7-41f2-a9c4-f30f9897a622" providerId="ADAL" clId="{8586D644-AE7F-445F-8013-5368F5565DD0}" dt="2021-09-29T09:07:26.150" v="7261" actId="1035"/>
          <ac:spMkLst>
            <pc:docMk/>
            <pc:sldMk cId="617635053" sldId="1674"/>
            <ac:spMk id="24" creationId="{5379C333-AC08-4614-AA5A-A86AFC6B21A1}"/>
          </ac:spMkLst>
        </pc:spChg>
        <pc:spChg chg="add mod">
          <ac:chgData name="Mannerhagen Peter" userId="77036b5a-cee7-41f2-a9c4-f30f9897a622" providerId="ADAL" clId="{8586D644-AE7F-445F-8013-5368F5565DD0}" dt="2021-09-28T11:56:03.900" v="6783" actId="1076"/>
          <ac:spMkLst>
            <pc:docMk/>
            <pc:sldMk cId="617635053" sldId="1674"/>
            <ac:spMk id="25" creationId="{B57EF270-E993-44D9-AED2-522F9B0EC2A2}"/>
          </ac:spMkLst>
        </pc:spChg>
        <pc:spChg chg="add mod">
          <ac:chgData name="Mannerhagen Peter" userId="77036b5a-cee7-41f2-a9c4-f30f9897a622" providerId="ADAL" clId="{8586D644-AE7F-445F-8013-5368F5565DD0}" dt="2021-09-28T11:56:31.504" v="6805" actId="20577"/>
          <ac:spMkLst>
            <pc:docMk/>
            <pc:sldMk cId="617635053" sldId="1674"/>
            <ac:spMk id="26" creationId="{1BEC8B74-FDB7-4A9B-AE46-CA6C4F9579BB}"/>
          </ac:spMkLst>
        </pc:spChg>
        <pc:spChg chg="add del mod">
          <ac:chgData name="Mannerhagen Peter" userId="77036b5a-cee7-41f2-a9c4-f30f9897a622" providerId="ADAL" clId="{8586D644-AE7F-445F-8013-5368F5565DD0}" dt="2021-09-28T11:59:53.733" v="6813" actId="478"/>
          <ac:spMkLst>
            <pc:docMk/>
            <pc:sldMk cId="617635053" sldId="1674"/>
            <ac:spMk id="27" creationId="{24F002F2-23DB-49E9-BF7C-70AED9243CF8}"/>
          </ac:spMkLst>
        </pc:spChg>
        <pc:spChg chg="add mod">
          <ac:chgData name="Mannerhagen Peter" userId="77036b5a-cee7-41f2-a9c4-f30f9897a622" providerId="ADAL" clId="{8586D644-AE7F-445F-8013-5368F5565DD0}" dt="2021-09-28T12:07:45.727" v="6912" actId="20577"/>
          <ac:spMkLst>
            <pc:docMk/>
            <pc:sldMk cId="617635053" sldId="1674"/>
            <ac:spMk id="30" creationId="{599F538F-6429-4F0D-A699-208330C6C9AC}"/>
          </ac:spMkLst>
        </pc:spChg>
        <pc:spChg chg="add mod ord">
          <ac:chgData name="Mannerhagen Peter" userId="77036b5a-cee7-41f2-a9c4-f30f9897a622" providerId="ADAL" clId="{8586D644-AE7F-445F-8013-5368F5565DD0}" dt="2021-09-28T12:04:08.313" v="6875" actId="167"/>
          <ac:spMkLst>
            <pc:docMk/>
            <pc:sldMk cId="617635053" sldId="1674"/>
            <ac:spMk id="31" creationId="{F1E210B6-98C7-4701-A3DC-DF03A6D1A89B}"/>
          </ac:spMkLst>
        </pc:spChg>
        <pc:spChg chg="add mod ord">
          <ac:chgData name="Mannerhagen Peter" userId="77036b5a-cee7-41f2-a9c4-f30f9897a622" providerId="ADAL" clId="{8586D644-AE7F-445F-8013-5368F5565DD0}" dt="2021-09-28T12:06:10.009" v="6891" actId="1076"/>
          <ac:spMkLst>
            <pc:docMk/>
            <pc:sldMk cId="617635053" sldId="1674"/>
            <ac:spMk id="32" creationId="{3897E425-FC5F-4636-975C-44ABA1FD7495}"/>
          </ac:spMkLst>
        </pc:spChg>
        <pc:spChg chg="add mod">
          <ac:chgData name="Mannerhagen Peter" userId="77036b5a-cee7-41f2-a9c4-f30f9897a622" providerId="ADAL" clId="{8586D644-AE7F-445F-8013-5368F5565DD0}" dt="2021-09-28T12:06:18.651" v="6893" actId="1035"/>
          <ac:spMkLst>
            <pc:docMk/>
            <pc:sldMk cId="617635053" sldId="1674"/>
            <ac:spMk id="33" creationId="{19EF73C5-9569-4F76-B44B-1A72EE2A694C}"/>
          </ac:spMkLst>
        </pc:spChg>
        <pc:spChg chg="add mod">
          <ac:chgData name="Mannerhagen Peter" userId="77036b5a-cee7-41f2-a9c4-f30f9897a622" providerId="ADAL" clId="{8586D644-AE7F-445F-8013-5368F5565DD0}" dt="2021-09-29T09:07:40.350" v="7262" actId="1076"/>
          <ac:spMkLst>
            <pc:docMk/>
            <pc:sldMk cId="617635053" sldId="1674"/>
            <ac:spMk id="34" creationId="{679A74BE-B176-48F0-B777-612A6B617DD2}"/>
          </ac:spMkLst>
        </pc:spChg>
        <pc:spChg chg="add mod">
          <ac:chgData name="Mannerhagen Peter" userId="77036b5a-cee7-41f2-a9c4-f30f9897a622" providerId="ADAL" clId="{8586D644-AE7F-445F-8013-5368F5565DD0}" dt="2021-09-29T09:09:44.607" v="7273" actId="20577"/>
          <ac:spMkLst>
            <pc:docMk/>
            <pc:sldMk cId="617635053" sldId="1674"/>
            <ac:spMk id="35" creationId="{443AF9EB-3393-4350-9E90-C736A9C66C1F}"/>
          </ac:spMkLst>
        </pc:spChg>
        <pc:spChg chg="add mod">
          <ac:chgData name="Mannerhagen Peter" userId="77036b5a-cee7-41f2-a9c4-f30f9897a622" providerId="ADAL" clId="{8586D644-AE7F-445F-8013-5368F5565DD0}" dt="2021-09-29T09:07:40.350" v="7262" actId="1076"/>
          <ac:spMkLst>
            <pc:docMk/>
            <pc:sldMk cId="617635053" sldId="1674"/>
            <ac:spMk id="36" creationId="{319F9E11-35DB-44BB-AF6D-5F8FC8E610C8}"/>
          </ac:spMkLst>
        </pc:spChg>
        <pc:spChg chg="add mod">
          <ac:chgData name="Mannerhagen Peter" userId="77036b5a-cee7-41f2-a9c4-f30f9897a622" providerId="ADAL" clId="{8586D644-AE7F-445F-8013-5368F5565DD0}" dt="2021-09-29T09:07:49.792" v="7263" actId="1076"/>
          <ac:spMkLst>
            <pc:docMk/>
            <pc:sldMk cId="617635053" sldId="1674"/>
            <ac:spMk id="37" creationId="{DA2C7BA2-9DA3-4186-8D7F-AD5C88BDCEA2}"/>
          </ac:spMkLst>
        </pc:spChg>
        <pc:cxnChg chg="add mod">
          <ac:chgData name="Mannerhagen Peter" userId="77036b5a-cee7-41f2-a9c4-f30f9897a622" providerId="ADAL" clId="{8586D644-AE7F-445F-8013-5368F5565DD0}" dt="2021-09-28T12:00:41.669" v="6815" actId="1076"/>
          <ac:cxnSpMkLst>
            <pc:docMk/>
            <pc:sldMk cId="617635053" sldId="1674"/>
            <ac:cxnSpMk id="29" creationId="{5601B70F-7288-41E8-895B-544D0053D115}"/>
          </ac:cxnSpMkLst>
        </pc:cxnChg>
      </pc:sldChg>
      <pc:sldChg chg="addSp delSp modSp new mod">
        <pc:chgData name="Mannerhagen Peter" userId="77036b5a-cee7-41f2-a9c4-f30f9897a622" providerId="ADAL" clId="{8586D644-AE7F-445F-8013-5368F5565DD0}" dt="2021-09-28T12:36:30.908" v="6978" actId="122"/>
        <pc:sldMkLst>
          <pc:docMk/>
          <pc:sldMk cId="4159500242" sldId="1675"/>
        </pc:sldMkLst>
        <pc:spChg chg="mod">
          <ac:chgData name="Mannerhagen Peter" userId="77036b5a-cee7-41f2-a9c4-f30f9897a622" providerId="ADAL" clId="{8586D644-AE7F-445F-8013-5368F5565DD0}" dt="2021-09-28T12:36:30.908" v="6978" actId="122"/>
          <ac:spMkLst>
            <pc:docMk/>
            <pc:sldMk cId="4159500242" sldId="1675"/>
            <ac:spMk id="2" creationId="{8D51C950-DCD1-4104-937F-3C6DE4A2209A}"/>
          </ac:spMkLst>
        </pc:spChg>
        <pc:spChg chg="del">
          <ac:chgData name="Mannerhagen Peter" userId="77036b5a-cee7-41f2-a9c4-f30f9897a622" providerId="ADAL" clId="{8586D644-AE7F-445F-8013-5368F5565DD0}" dt="2021-09-28T12:27:22.982" v="6944" actId="478"/>
          <ac:spMkLst>
            <pc:docMk/>
            <pc:sldMk cId="4159500242" sldId="1675"/>
            <ac:spMk id="3" creationId="{71571D46-F039-457F-9CC2-CCE057AE5822}"/>
          </ac:spMkLst>
        </pc:spChg>
        <pc:picChg chg="add mod">
          <ac:chgData name="Mannerhagen Peter" userId="77036b5a-cee7-41f2-a9c4-f30f9897a622" providerId="ADAL" clId="{8586D644-AE7F-445F-8013-5368F5565DD0}" dt="2021-09-28T12:35:58.427" v="6973" actId="14861"/>
          <ac:picMkLst>
            <pc:docMk/>
            <pc:sldMk cId="4159500242" sldId="1675"/>
            <ac:picMk id="4" creationId="{8C1C76F5-27FB-49F9-AF49-680B64DEF8E6}"/>
          </ac:picMkLst>
        </pc:picChg>
        <pc:picChg chg="add mod">
          <ac:chgData name="Mannerhagen Peter" userId="77036b5a-cee7-41f2-a9c4-f30f9897a622" providerId="ADAL" clId="{8586D644-AE7F-445F-8013-5368F5565DD0}" dt="2021-09-28T12:35:58.427" v="6973" actId="14861"/>
          <ac:picMkLst>
            <pc:docMk/>
            <pc:sldMk cId="4159500242" sldId="1675"/>
            <ac:picMk id="5" creationId="{1E9C2B67-BE0F-4145-953F-BD264B207168}"/>
          </ac:picMkLst>
        </pc:picChg>
        <pc:picChg chg="add mod">
          <ac:chgData name="Mannerhagen Peter" userId="77036b5a-cee7-41f2-a9c4-f30f9897a622" providerId="ADAL" clId="{8586D644-AE7F-445F-8013-5368F5565DD0}" dt="2021-09-28T12:35:58.427" v="6973" actId="14861"/>
          <ac:picMkLst>
            <pc:docMk/>
            <pc:sldMk cId="4159500242" sldId="1675"/>
            <ac:picMk id="6" creationId="{D4DDBB53-1318-428D-8F3D-3847F40E394B}"/>
          </ac:picMkLst>
        </pc:picChg>
      </pc:sldChg>
      <pc:sldMasterChg chg="del delSldLayout">
        <pc:chgData name="Mannerhagen Peter" userId="77036b5a-cee7-41f2-a9c4-f30f9897a622" providerId="ADAL" clId="{8586D644-AE7F-445F-8013-5368F5565DD0}" dt="2021-09-08T12:17:00.341" v="271" actId="47"/>
        <pc:sldMasterMkLst>
          <pc:docMk/>
          <pc:sldMasterMk cId="4172339903" sldId="2147483674"/>
        </pc:sldMasterMkLst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867742253" sldId="2147483675"/>
          </pc:sldLayoutMkLst>
        </pc:sldLayoutChg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4164683664" sldId="2147483676"/>
          </pc:sldLayoutMkLst>
        </pc:sldLayoutChg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1473094454" sldId="2147483677"/>
          </pc:sldLayoutMkLst>
        </pc:sldLayoutChg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4095836119" sldId="2147483678"/>
          </pc:sldLayoutMkLst>
        </pc:sldLayoutChg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524210307" sldId="2147483679"/>
          </pc:sldLayoutMkLst>
        </pc:sldLayoutChg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1468375705" sldId="2147483680"/>
          </pc:sldLayoutMkLst>
        </pc:sldLayoutChg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1839398179" sldId="2147483681"/>
          </pc:sldLayoutMkLst>
        </pc:sldLayoutChg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1868317756" sldId="2147483682"/>
          </pc:sldLayoutMkLst>
        </pc:sldLayoutChg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3447954234" sldId="2147483683"/>
          </pc:sldLayoutMkLst>
        </pc:sldLayoutChg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2861872659" sldId="2147483684"/>
          </pc:sldLayoutMkLst>
        </pc:sldLayoutChg>
        <pc:sldLayoutChg chg="del">
          <pc:chgData name="Mannerhagen Peter" userId="77036b5a-cee7-41f2-a9c4-f30f9897a622" providerId="ADAL" clId="{8586D644-AE7F-445F-8013-5368F5565DD0}" dt="2021-09-08T12:17:00.341" v="271" actId="47"/>
          <pc:sldLayoutMkLst>
            <pc:docMk/>
            <pc:sldMasterMk cId="4172339903" sldId="2147483674"/>
            <pc:sldLayoutMk cId="3351305389" sldId="2147483685"/>
          </pc:sldLayoutMkLst>
        </pc:sldLayoutChg>
      </pc:sldMasterChg>
    </pc:docChg>
  </pc:docChgLst>
  <pc:docChgLst>
    <pc:chgData clId="Web-{73D54041-441B-4871-9811-BF187701C8E0}"/>
    <pc:docChg chg="modSld">
      <pc:chgData name="" userId="" providerId="" clId="Web-{73D54041-441B-4871-9811-BF187701C8E0}" dt="2020-11-05T11:00:03.600" v="9" actId="20577"/>
      <pc:docMkLst>
        <pc:docMk/>
      </pc:docMkLst>
      <pc:sldChg chg="modSp">
        <pc:chgData name="" userId="" providerId="" clId="Web-{73D54041-441B-4871-9811-BF187701C8E0}" dt="2020-11-05T11:00:03.600" v="8" actId="20577"/>
        <pc:sldMkLst>
          <pc:docMk/>
          <pc:sldMk cId="3194377694" sldId="256"/>
        </pc:sldMkLst>
        <pc:spChg chg="mod">
          <ac:chgData name="" userId="" providerId="" clId="Web-{73D54041-441B-4871-9811-BF187701C8E0}" dt="2020-11-05T11:00:03.600" v="8" actId="20577"/>
          <ac:spMkLst>
            <pc:docMk/>
            <pc:sldMk cId="3194377694" sldId="256"/>
            <ac:spMk id="2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9F58E1-DF44-436E-A089-36DE83DA800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BE6A496-10D8-4B2C-AF91-B9C0901274A8}">
      <dgm:prSet/>
      <dgm:spPr/>
      <dgm:t>
        <a:bodyPr/>
        <a:lstStyle/>
        <a:p>
          <a:r>
            <a:rPr lang="sv-SE" noProof="0" dirty="0"/>
            <a:t>Ge personer med intresse för verksamhetsutveckling nya verktyg genom att bättre förstå och kunna samarbeta med IT- och verksamhetsarkitekter och även använda deras beskrivningar</a:t>
          </a:r>
        </a:p>
      </dgm:t>
    </dgm:pt>
    <dgm:pt modelId="{975479D0-E1A7-42E4-A0F7-BF6E925D8444}" type="parTrans" cxnId="{CBB2418E-E3C6-4FED-827D-5ED5782C29C7}">
      <dgm:prSet/>
      <dgm:spPr/>
      <dgm:t>
        <a:bodyPr/>
        <a:lstStyle/>
        <a:p>
          <a:endParaRPr lang="en-US"/>
        </a:p>
      </dgm:t>
    </dgm:pt>
    <dgm:pt modelId="{B5FFEF97-43BF-400D-A476-19F9501E9E02}" type="sibTrans" cxnId="{CBB2418E-E3C6-4FED-827D-5ED5782C29C7}">
      <dgm:prSet/>
      <dgm:spPr/>
      <dgm:t>
        <a:bodyPr/>
        <a:lstStyle/>
        <a:p>
          <a:endParaRPr lang="en-US"/>
        </a:p>
      </dgm:t>
    </dgm:pt>
    <dgm:pt modelId="{AE73AADA-0820-43E0-B72A-D4EF311A3BC9}">
      <dgm:prSet/>
      <dgm:spPr/>
      <dgm:t>
        <a:bodyPr/>
        <a:lstStyle/>
        <a:p>
          <a:r>
            <a:rPr lang="sv-SE" noProof="0" dirty="0"/>
            <a:t>Dagens utbildningspass ger insikt</a:t>
          </a:r>
          <a:r>
            <a:rPr lang="sv-SE" dirty="0"/>
            <a:t> i att säkerhet berör allt som har med digitalisering att göra och värdet av ett strukturerat arbete med säkerhet.</a:t>
          </a:r>
          <a:endParaRPr lang="sv-SE" noProof="0" dirty="0"/>
        </a:p>
      </dgm:t>
    </dgm:pt>
    <dgm:pt modelId="{227A3DD8-A612-4487-B18C-F9479959A569}" type="parTrans" cxnId="{FDA21363-E766-4038-830D-49D6D4A9740D}">
      <dgm:prSet/>
      <dgm:spPr/>
      <dgm:t>
        <a:bodyPr/>
        <a:lstStyle/>
        <a:p>
          <a:endParaRPr lang="en-US"/>
        </a:p>
      </dgm:t>
    </dgm:pt>
    <dgm:pt modelId="{67C08050-6876-45AD-A264-86B2F52990EA}" type="sibTrans" cxnId="{FDA21363-E766-4038-830D-49D6D4A9740D}">
      <dgm:prSet/>
      <dgm:spPr/>
      <dgm:t>
        <a:bodyPr/>
        <a:lstStyle/>
        <a:p>
          <a:endParaRPr lang="en-US"/>
        </a:p>
      </dgm:t>
    </dgm:pt>
    <dgm:pt modelId="{6BF81F18-02BF-49C8-A915-DBC2B83654C4}" type="pres">
      <dgm:prSet presAssocID="{509F58E1-DF44-436E-A089-36DE83DA800A}" presName="root" presStyleCnt="0">
        <dgm:presLayoutVars>
          <dgm:dir/>
          <dgm:resizeHandles val="exact"/>
        </dgm:presLayoutVars>
      </dgm:prSet>
      <dgm:spPr/>
    </dgm:pt>
    <dgm:pt modelId="{AC0FF044-B723-40A3-8FC6-D2487215757A}" type="pres">
      <dgm:prSet presAssocID="{0BE6A496-10D8-4B2C-AF91-B9C0901274A8}" presName="compNode" presStyleCnt="0"/>
      <dgm:spPr/>
    </dgm:pt>
    <dgm:pt modelId="{8DCCB49A-3428-4CA3-B097-5EAC26B192A7}" type="pres">
      <dgm:prSet presAssocID="{0BE6A496-10D8-4B2C-AF91-B9C0901274A8}" presName="bgRect" presStyleLbl="bgShp" presStyleIdx="0" presStyleCnt="2"/>
      <dgm:spPr/>
    </dgm:pt>
    <dgm:pt modelId="{3BB570E2-62CD-4767-B914-0F7CAC43A6E5}" type="pres">
      <dgm:prSet presAssocID="{0BE6A496-10D8-4B2C-AF91-B9C0901274A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EC63B0B-BED6-4837-B6F8-08E9EFB7E405}" type="pres">
      <dgm:prSet presAssocID="{0BE6A496-10D8-4B2C-AF91-B9C0901274A8}" presName="spaceRect" presStyleCnt="0"/>
      <dgm:spPr/>
    </dgm:pt>
    <dgm:pt modelId="{1C605A06-D4F7-492E-894F-2E7FCCF6A6EB}" type="pres">
      <dgm:prSet presAssocID="{0BE6A496-10D8-4B2C-AF91-B9C0901274A8}" presName="parTx" presStyleLbl="revTx" presStyleIdx="0" presStyleCnt="2">
        <dgm:presLayoutVars>
          <dgm:chMax val="0"/>
          <dgm:chPref val="0"/>
        </dgm:presLayoutVars>
      </dgm:prSet>
      <dgm:spPr/>
    </dgm:pt>
    <dgm:pt modelId="{5154CB01-28AC-43DD-BFB0-D3717D3CCDB8}" type="pres">
      <dgm:prSet presAssocID="{B5FFEF97-43BF-400D-A476-19F9501E9E02}" presName="sibTrans" presStyleCnt="0"/>
      <dgm:spPr/>
    </dgm:pt>
    <dgm:pt modelId="{19D18158-2CE6-4F40-8CA4-BFC410A22F3E}" type="pres">
      <dgm:prSet presAssocID="{AE73AADA-0820-43E0-B72A-D4EF311A3BC9}" presName="compNode" presStyleCnt="0"/>
      <dgm:spPr/>
    </dgm:pt>
    <dgm:pt modelId="{AA2D6B09-1BDE-4215-83AA-CDCE63D551D0}" type="pres">
      <dgm:prSet presAssocID="{AE73AADA-0820-43E0-B72A-D4EF311A3BC9}" presName="bgRect" presStyleLbl="bgShp" presStyleIdx="1" presStyleCnt="2"/>
      <dgm:spPr/>
    </dgm:pt>
    <dgm:pt modelId="{0874C629-E811-4E0C-B3E9-EBF75BE20070}" type="pres">
      <dgm:prSet presAssocID="{AE73AADA-0820-43E0-B72A-D4EF311A3BC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ödlampa"/>
        </a:ext>
      </dgm:extLst>
    </dgm:pt>
    <dgm:pt modelId="{CFE54B52-5CCC-4A4A-94B0-A916B481E509}" type="pres">
      <dgm:prSet presAssocID="{AE73AADA-0820-43E0-B72A-D4EF311A3BC9}" presName="spaceRect" presStyleCnt="0"/>
      <dgm:spPr/>
    </dgm:pt>
    <dgm:pt modelId="{CE7047F0-B2C2-4C4C-AFAB-070820767FE1}" type="pres">
      <dgm:prSet presAssocID="{AE73AADA-0820-43E0-B72A-D4EF311A3BC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DA21363-E766-4038-830D-49D6D4A9740D}" srcId="{509F58E1-DF44-436E-A089-36DE83DA800A}" destId="{AE73AADA-0820-43E0-B72A-D4EF311A3BC9}" srcOrd="1" destOrd="0" parTransId="{227A3DD8-A612-4487-B18C-F9479959A569}" sibTransId="{67C08050-6876-45AD-A264-86B2F52990EA}"/>
    <dgm:cxn modelId="{CBB2418E-E3C6-4FED-827D-5ED5782C29C7}" srcId="{509F58E1-DF44-436E-A089-36DE83DA800A}" destId="{0BE6A496-10D8-4B2C-AF91-B9C0901274A8}" srcOrd="0" destOrd="0" parTransId="{975479D0-E1A7-42E4-A0F7-BF6E925D8444}" sibTransId="{B5FFEF97-43BF-400D-A476-19F9501E9E02}"/>
    <dgm:cxn modelId="{675258B9-8C0F-448D-A5D7-E437C3D4C886}" type="presOf" srcId="{509F58E1-DF44-436E-A089-36DE83DA800A}" destId="{6BF81F18-02BF-49C8-A915-DBC2B83654C4}" srcOrd="0" destOrd="0" presId="urn:microsoft.com/office/officeart/2018/2/layout/IconVerticalSolidList"/>
    <dgm:cxn modelId="{5D6600CC-7EF8-4B7B-B0E7-09B3D1D9C034}" type="presOf" srcId="{0BE6A496-10D8-4B2C-AF91-B9C0901274A8}" destId="{1C605A06-D4F7-492E-894F-2E7FCCF6A6EB}" srcOrd="0" destOrd="0" presId="urn:microsoft.com/office/officeart/2018/2/layout/IconVerticalSolidList"/>
    <dgm:cxn modelId="{56C706DC-2217-4F82-8594-D6F8391AE196}" type="presOf" srcId="{AE73AADA-0820-43E0-B72A-D4EF311A3BC9}" destId="{CE7047F0-B2C2-4C4C-AFAB-070820767FE1}" srcOrd="0" destOrd="0" presId="urn:microsoft.com/office/officeart/2018/2/layout/IconVerticalSolidList"/>
    <dgm:cxn modelId="{CFEA2E65-4A9D-466A-8E1A-AC8A48D9717C}" type="presParOf" srcId="{6BF81F18-02BF-49C8-A915-DBC2B83654C4}" destId="{AC0FF044-B723-40A3-8FC6-D2487215757A}" srcOrd="0" destOrd="0" presId="urn:microsoft.com/office/officeart/2018/2/layout/IconVerticalSolidList"/>
    <dgm:cxn modelId="{80831DCC-3580-4897-859D-5DDD5F2A1159}" type="presParOf" srcId="{AC0FF044-B723-40A3-8FC6-D2487215757A}" destId="{8DCCB49A-3428-4CA3-B097-5EAC26B192A7}" srcOrd="0" destOrd="0" presId="urn:microsoft.com/office/officeart/2018/2/layout/IconVerticalSolidList"/>
    <dgm:cxn modelId="{CE79F0A4-8D9F-4711-8A5C-AF491E8B2D5A}" type="presParOf" srcId="{AC0FF044-B723-40A3-8FC6-D2487215757A}" destId="{3BB570E2-62CD-4767-B914-0F7CAC43A6E5}" srcOrd="1" destOrd="0" presId="urn:microsoft.com/office/officeart/2018/2/layout/IconVerticalSolidList"/>
    <dgm:cxn modelId="{2478B3F8-1130-4AF6-B0DC-78347E2CD005}" type="presParOf" srcId="{AC0FF044-B723-40A3-8FC6-D2487215757A}" destId="{7EC63B0B-BED6-4837-B6F8-08E9EFB7E405}" srcOrd="2" destOrd="0" presId="urn:microsoft.com/office/officeart/2018/2/layout/IconVerticalSolidList"/>
    <dgm:cxn modelId="{D24292BD-65C2-4E08-B6AC-F50603C7E6B6}" type="presParOf" srcId="{AC0FF044-B723-40A3-8FC6-D2487215757A}" destId="{1C605A06-D4F7-492E-894F-2E7FCCF6A6EB}" srcOrd="3" destOrd="0" presId="urn:microsoft.com/office/officeart/2018/2/layout/IconVerticalSolidList"/>
    <dgm:cxn modelId="{790A6028-687A-4D92-BE2D-2E3C38EC8FB8}" type="presParOf" srcId="{6BF81F18-02BF-49C8-A915-DBC2B83654C4}" destId="{5154CB01-28AC-43DD-BFB0-D3717D3CCDB8}" srcOrd="1" destOrd="0" presId="urn:microsoft.com/office/officeart/2018/2/layout/IconVerticalSolidList"/>
    <dgm:cxn modelId="{C06E6689-0DA6-491F-AB88-996F3692A6C8}" type="presParOf" srcId="{6BF81F18-02BF-49C8-A915-DBC2B83654C4}" destId="{19D18158-2CE6-4F40-8CA4-BFC410A22F3E}" srcOrd="2" destOrd="0" presId="urn:microsoft.com/office/officeart/2018/2/layout/IconVerticalSolidList"/>
    <dgm:cxn modelId="{19181E6E-71A8-4285-81D4-4BDB729A059C}" type="presParOf" srcId="{19D18158-2CE6-4F40-8CA4-BFC410A22F3E}" destId="{AA2D6B09-1BDE-4215-83AA-CDCE63D551D0}" srcOrd="0" destOrd="0" presId="urn:microsoft.com/office/officeart/2018/2/layout/IconVerticalSolidList"/>
    <dgm:cxn modelId="{F11562DB-993B-47D3-AC6F-329CECB4C638}" type="presParOf" srcId="{19D18158-2CE6-4F40-8CA4-BFC410A22F3E}" destId="{0874C629-E811-4E0C-B3E9-EBF75BE20070}" srcOrd="1" destOrd="0" presId="urn:microsoft.com/office/officeart/2018/2/layout/IconVerticalSolidList"/>
    <dgm:cxn modelId="{97E3C20D-9AAE-42DC-A991-9D02C428B872}" type="presParOf" srcId="{19D18158-2CE6-4F40-8CA4-BFC410A22F3E}" destId="{CFE54B52-5CCC-4A4A-94B0-A916B481E509}" srcOrd="2" destOrd="0" presId="urn:microsoft.com/office/officeart/2018/2/layout/IconVerticalSolidList"/>
    <dgm:cxn modelId="{30974032-E9BB-4871-8630-3A2653EDD033}" type="presParOf" srcId="{19D18158-2CE6-4F40-8CA4-BFC410A22F3E}" destId="{CE7047F0-B2C2-4C4C-AFAB-070820767F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D06EF7-F177-4237-88A4-31570D55FE5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10E213E-B93F-4119-80A9-FC06877B92C1}">
      <dgm:prSet/>
      <dgm:spPr/>
      <dgm:t>
        <a:bodyPr/>
        <a:lstStyle/>
        <a:p>
          <a:r>
            <a:rPr lang="sv-SE" noProof="0" dirty="0"/>
            <a:t>Lite repetition och inflygning </a:t>
          </a:r>
        </a:p>
      </dgm:t>
    </dgm:pt>
    <dgm:pt modelId="{99A221C4-256D-420C-9726-CC79D4DD1CBA}" type="parTrans" cxnId="{826B618B-C09C-4A63-B586-A23B8B3D1EBB}">
      <dgm:prSet/>
      <dgm:spPr/>
      <dgm:t>
        <a:bodyPr/>
        <a:lstStyle/>
        <a:p>
          <a:endParaRPr lang="en-US"/>
        </a:p>
      </dgm:t>
    </dgm:pt>
    <dgm:pt modelId="{CEA80977-A43E-4FC3-A03F-2F8D5F35A724}" type="sibTrans" cxnId="{826B618B-C09C-4A63-B586-A23B8B3D1EBB}">
      <dgm:prSet/>
      <dgm:spPr/>
      <dgm:t>
        <a:bodyPr/>
        <a:lstStyle/>
        <a:p>
          <a:endParaRPr lang="en-US"/>
        </a:p>
      </dgm:t>
    </dgm:pt>
    <dgm:pt modelId="{641A6BA3-31B6-47FF-ABBE-5539A6C3FD35}">
      <dgm:prSet/>
      <dgm:spPr/>
      <dgm:t>
        <a:bodyPr/>
        <a:lstStyle/>
        <a:p>
          <a:r>
            <a:rPr lang="sv-SE" noProof="0" dirty="0"/>
            <a:t>Exempel från verkligheten</a:t>
          </a:r>
        </a:p>
      </dgm:t>
    </dgm:pt>
    <dgm:pt modelId="{9CBF342A-7408-4CE4-9F44-9A863F59843D}" type="parTrans" cxnId="{86521301-745B-42C2-8BA1-69AF0A0CEB20}">
      <dgm:prSet/>
      <dgm:spPr/>
      <dgm:t>
        <a:bodyPr/>
        <a:lstStyle/>
        <a:p>
          <a:endParaRPr lang="en-US"/>
        </a:p>
      </dgm:t>
    </dgm:pt>
    <dgm:pt modelId="{C8553F48-A8D5-4366-84A5-993BCF762EF6}" type="sibTrans" cxnId="{86521301-745B-42C2-8BA1-69AF0A0CEB20}">
      <dgm:prSet/>
      <dgm:spPr/>
      <dgm:t>
        <a:bodyPr/>
        <a:lstStyle/>
        <a:p>
          <a:endParaRPr lang="en-US"/>
        </a:p>
      </dgm:t>
    </dgm:pt>
    <dgm:pt modelId="{557D4489-DCF9-4D59-B573-313BB6262CB7}">
      <dgm:prSet/>
      <dgm:spPr/>
      <dgm:t>
        <a:bodyPr/>
        <a:lstStyle/>
        <a:p>
          <a:r>
            <a:rPr lang="sv-SE" noProof="0" dirty="0"/>
            <a:t>Standarder och metoder</a:t>
          </a:r>
        </a:p>
      </dgm:t>
    </dgm:pt>
    <dgm:pt modelId="{F3CBD7DC-BE0F-494E-A78E-66355CB20FDF}" type="parTrans" cxnId="{4EE58C18-C9DD-4233-9AFE-7985805ACF17}">
      <dgm:prSet/>
      <dgm:spPr/>
      <dgm:t>
        <a:bodyPr/>
        <a:lstStyle/>
        <a:p>
          <a:endParaRPr lang="sv-SE"/>
        </a:p>
      </dgm:t>
    </dgm:pt>
    <dgm:pt modelId="{B97CDE74-1028-4250-BA59-5789F21C52A8}" type="sibTrans" cxnId="{4EE58C18-C9DD-4233-9AFE-7985805ACF17}">
      <dgm:prSet/>
      <dgm:spPr/>
      <dgm:t>
        <a:bodyPr/>
        <a:lstStyle/>
        <a:p>
          <a:endParaRPr lang="sv-SE"/>
        </a:p>
      </dgm:t>
    </dgm:pt>
    <dgm:pt modelId="{CF213F5A-68CE-44B2-9123-973B9985E939}">
      <dgm:prSet/>
      <dgm:spPr/>
      <dgm:t>
        <a:bodyPr/>
        <a:lstStyle/>
        <a:p>
          <a:r>
            <a:rPr lang="sv-SE" noProof="0" dirty="0"/>
            <a:t>Roller och ansvar</a:t>
          </a:r>
        </a:p>
      </dgm:t>
    </dgm:pt>
    <dgm:pt modelId="{CB7DAA97-9B34-4D85-A082-0EE49DF49D0C}" type="parTrans" cxnId="{AA638F91-FCA8-497E-ABD1-112865B36C11}">
      <dgm:prSet/>
      <dgm:spPr/>
      <dgm:t>
        <a:bodyPr/>
        <a:lstStyle/>
        <a:p>
          <a:endParaRPr lang="sv-SE"/>
        </a:p>
      </dgm:t>
    </dgm:pt>
    <dgm:pt modelId="{B563BB0F-AD29-465B-97E3-87E7AC837830}" type="sibTrans" cxnId="{AA638F91-FCA8-497E-ABD1-112865B36C11}">
      <dgm:prSet/>
      <dgm:spPr/>
      <dgm:t>
        <a:bodyPr/>
        <a:lstStyle/>
        <a:p>
          <a:endParaRPr lang="sv-SE"/>
        </a:p>
      </dgm:t>
    </dgm:pt>
    <dgm:pt modelId="{08A0548F-9BA3-4106-96BE-B28F8F36C0EA}">
      <dgm:prSet/>
      <dgm:spPr/>
      <dgm:t>
        <a:bodyPr/>
        <a:lstStyle/>
        <a:p>
          <a:r>
            <a:rPr lang="sv-SE" noProof="0" dirty="0"/>
            <a:t>Paus i 10 minuter</a:t>
          </a:r>
        </a:p>
      </dgm:t>
    </dgm:pt>
    <dgm:pt modelId="{5547E77F-3BA6-48F9-962A-E180743E29F2}" type="parTrans" cxnId="{80D280C6-FD24-47FA-84FC-F380A61C9225}">
      <dgm:prSet/>
      <dgm:spPr/>
      <dgm:t>
        <a:bodyPr/>
        <a:lstStyle/>
        <a:p>
          <a:endParaRPr lang="sv-SE"/>
        </a:p>
      </dgm:t>
    </dgm:pt>
    <dgm:pt modelId="{321AEE4B-C62B-4308-961A-7E0617EBDACA}" type="sibTrans" cxnId="{80D280C6-FD24-47FA-84FC-F380A61C9225}">
      <dgm:prSet/>
      <dgm:spPr/>
      <dgm:t>
        <a:bodyPr/>
        <a:lstStyle/>
        <a:p>
          <a:endParaRPr lang="sv-SE"/>
        </a:p>
      </dgm:t>
    </dgm:pt>
    <dgm:pt modelId="{FC6B2912-970E-4F9D-8305-CB77A3F39D8B}">
      <dgm:prSet/>
      <dgm:spPr/>
      <dgm:t>
        <a:bodyPr/>
        <a:lstStyle/>
        <a:p>
          <a:r>
            <a:rPr lang="sv-SE" noProof="0" dirty="0"/>
            <a:t>Värdet av ett strukturerat säkerhetsarbete</a:t>
          </a:r>
        </a:p>
      </dgm:t>
    </dgm:pt>
    <dgm:pt modelId="{70BB8161-16F5-4B44-89FF-457FB0ACBB0F}" type="parTrans" cxnId="{7619C3FC-ADA3-4C15-8A4E-DF34D86A78D6}">
      <dgm:prSet/>
      <dgm:spPr/>
      <dgm:t>
        <a:bodyPr/>
        <a:lstStyle/>
        <a:p>
          <a:endParaRPr lang="sv-SE"/>
        </a:p>
      </dgm:t>
    </dgm:pt>
    <dgm:pt modelId="{6793655A-1CFC-49EA-B58F-11785F8C8CA3}" type="sibTrans" cxnId="{7619C3FC-ADA3-4C15-8A4E-DF34D86A78D6}">
      <dgm:prSet/>
      <dgm:spPr/>
      <dgm:t>
        <a:bodyPr/>
        <a:lstStyle/>
        <a:p>
          <a:endParaRPr lang="sv-SE"/>
        </a:p>
      </dgm:t>
    </dgm:pt>
    <dgm:pt modelId="{D7189B2A-F674-4308-9632-78025A8CE906}">
      <dgm:prSet/>
      <dgm:spPr/>
      <dgm:t>
        <a:bodyPr/>
        <a:lstStyle/>
        <a:p>
          <a:endParaRPr lang="sv-SE" noProof="0" dirty="0"/>
        </a:p>
      </dgm:t>
    </dgm:pt>
    <dgm:pt modelId="{D1C69BFB-B498-48A0-8FA6-BAA032A0820B}" type="parTrans" cxnId="{9C8F1845-6473-4FB4-BA02-28F75C35923F}">
      <dgm:prSet/>
      <dgm:spPr/>
      <dgm:t>
        <a:bodyPr/>
        <a:lstStyle/>
        <a:p>
          <a:endParaRPr lang="sv-SE"/>
        </a:p>
      </dgm:t>
    </dgm:pt>
    <dgm:pt modelId="{093508F4-BB8F-4934-8A42-33EA00405E16}" type="sibTrans" cxnId="{9C8F1845-6473-4FB4-BA02-28F75C35923F}">
      <dgm:prSet/>
      <dgm:spPr/>
      <dgm:t>
        <a:bodyPr/>
        <a:lstStyle/>
        <a:p>
          <a:endParaRPr lang="sv-SE"/>
        </a:p>
      </dgm:t>
    </dgm:pt>
    <dgm:pt modelId="{3F5272B1-5CE4-4B08-95EE-F52DE6415D0D}" type="pres">
      <dgm:prSet presAssocID="{7BD06EF7-F177-4237-88A4-31570D55FE51}" presName="linear" presStyleCnt="0">
        <dgm:presLayoutVars>
          <dgm:animLvl val="lvl"/>
          <dgm:resizeHandles val="exact"/>
        </dgm:presLayoutVars>
      </dgm:prSet>
      <dgm:spPr/>
    </dgm:pt>
    <dgm:pt modelId="{944F0C3D-4D5C-494A-8874-6B038BB863D4}" type="pres">
      <dgm:prSet presAssocID="{910E213E-B93F-4119-80A9-FC06877B92C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8E07830-94CA-4BDD-BC5F-280B398CE35B}" type="pres">
      <dgm:prSet presAssocID="{CEA80977-A43E-4FC3-A03F-2F8D5F35A724}" presName="spacer" presStyleCnt="0"/>
      <dgm:spPr/>
    </dgm:pt>
    <dgm:pt modelId="{5CEA0A58-CA8F-4A2B-B9CC-5F522EF187C5}" type="pres">
      <dgm:prSet presAssocID="{557D4489-DCF9-4D59-B573-313BB6262CB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4A297D9-2B9E-4842-8365-29379A1DFA8E}" type="pres">
      <dgm:prSet presAssocID="{B97CDE74-1028-4250-BA59-5789F21C52A8}" presName="spacer" presStyleCnt="0"/>
      <dgm:spPr/>
    </dgm:pt>
    <dgm:pt modelId="{49821E76-22CE-404F-9EE6-7489FD3469FB}" type="pres">
      <dgm:prSet presAssocID="{CF213F5A-68CE-44B2-9123-973B9985E93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BEA63D0-195C-42FA-9312-A207842E2FFA}" type="pres">
      <dgm:prSet presAssocID="{B563BB0F-AD29-465B-97E3-87E7AC837830}" presName="spacer" presStyleCnt="0"/>
      <dgm:spPr/>
    </dgm:pt>
    <dgm:pt modelId="{CCCC63B1-C49A-4F6F-A697-B6322C17456F}" type="pres">
      <dgm:prSet presAssocID="{08A0548F-9BA3-4106-96BE-B28F8F36C0E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6F34277-CA1B-4913-9B7B-C285461AAB31}" type="pres">
      <dgm:prSet presAssocID="{321AEE4B-C62B-4308-961A-7E0617EBDACA}" presName="spacer" presStyleCnt="0"/>
      <dgm:spPr/>
    </dgm:pt>
    <dgm:pt modelId="{C34E0861-96DA-4AE9-BD8B-CEA56A75807E}" type="pres">
      <dgm:prSet presAssocID="{FC6B2912-970E-4F9D-8305-CB77A3F39D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C98B83B-BFDF-4C44-AC29-A38D7681806B}" type="pres">
      <dgm:prSet presAssocID="{6793655A-1CFC-49EA-B58F-11785F8C8CA3}" presName="spacer" presStyleCnt="0"/>
      <dgm:spPr/>
    </dgm:pt>
    <dgm:pt modelId="{A59DE36B-4B2B-4AE4-866D-9E8210625BA3}" type="pres">
      <dgm:prSet presAssocID="{D7189B2A-F674-4308-9632-78025A8CE90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B9AC369-0494-49B3-92F9-AECEFD7F4F5A}" type="pres">
      <dgm:prSet presAssocID="{093508F4-BB8F-4934-8A42-33EA00405E16}" presName="spacer" presStyleCnt="0"/>
      <dgm:spPr/>
    </dgm:pt>
    <dgm:pt modelId="{BD8D94DD-75E3-46D7-BD21-298DDAABF867}" type="pres">
      <dgm:prSet presAssocID="{641A6BA3-31B6-47FF-ABBE-5539A6C3FD35}" presName="parentText" presStyleLbl="node1" presStyleIdx="6" presStyleCnt="7" custLinFactY="-100000" custLinFactNeighborX="521" custLinFactNeighborY="-100000">
        <dgm:presLayoutVars>
          <dgm:chMax val="0"/>
          <dgm:bulletEnabled val="1"/>
        </dgm:presLayoutVars>
      </dgm:prSet>
      <dgm:spPr/>
    </dgm:pt>
  </dgm:ptLst>
  <dgm:cxnLst>
    <dgm:cxn modelId="{86521301-745B-42C2-8BA1-69AF0A0CEB20}" srcId="{7BD06EF7-F177-4237-88A4-31570D55FE51}" destId="{641A6BA3-31B6-47FF-ABBE-5539A6C3FD35}" srcOrd="6" destOrd="0" parTransId="{9CBF342A-7408-4CE4-9F44-9A863F59843D}" sibTransId="{C8553F48-A8D5-4366-84A5-993BCF762EF6}"/>
    <dgm:cxn modelId="{4EE58C18-C9DD-4233-9AFE-7985805ACF17}" srcId="{7BD06EF7-F177-4237-88A4-31570D55FE51}" destId="{557D4489-DCF9-4D59-B573-313BB6262CB7}" srcOrd="1" destOrd="0" parTransId="{F3CBD7DC-BE0F-494E-A78E-66355CB20FDF}" sibTransId="{B97CDE74-1028-4250-BA59-5789F21C52A8}"/>
    <dgm:cxn modelId="{38A5A12C-6B33-411F-8198-1CE037C282C3}" type="presOf" srcId="{557D4489-DCF9-4D59-B573-313BB6262CB7}" destId="{5CEA0A58-CA8F-4A2B-B9CC-5F522EF187C5}" srcOrd="0" destOrd="0" presId="urn:microsoft.com/office/officeart/2005/8/layout/vList2"/>
    <dgm:cxn modelId="{B946963B-1300-44F8-8DF4-525D0E938E05}" type="presOf" srcId="{D7189B2A-F674-4308-9632-78025A8CE906}" destId="{A59DE36B-4B2B-4AE4-866D-9E8210625BA3}" srcOrd="0" destOrd="0" presId="urn:microsoft.com/office/officeart/2005/8/layout/vList2"/>
    <dgm:cxn modelId="{9C8F1845-6473-4FB4-BA02-28F75C35923F}" srcId="{7BD06EF7-F177-4237-88A4-31570D55FE51}" destId="{D7189B2A-F674-4308-9632-78025A8CE906}" srcOrd="5" destOrd="0" parTransId="{D1C69BFB-B498-48A0-8FA6-BAA032A0820B}" sibTransId="{093508F4-BB8F-4934-8A42-33EA00405E16}"/>
    <dgm:cxn modelId="{5BF3EF69-AEF7-481B-8964-7F1C698D4477}" type="presOf" srcId="{FC6B2912-970E-4F9D-8305-CB77A3F39D8B}" destId="{C34E0861-96DA-4AE9-BD8B-CEA56A75807E}" srcOrd="0" destOrd="0" presId="urn:microsoft.com/office/officeart/2005/8/layout/vList2"/>
    <dgm:cxn modelId="{CBA4E556-8180-4F9B-9C66-753360D71906}" type="presOf" srcId="{08A0548F-9BA3-4106-96BE-B28F8F36C0EA}" destId="{CCCC63B1-C49A-4F6F-A697-B6322C17456F}" srcOrd="0" destOrd="0" presId="urn:microsoft.com/office/officeart/2005/8/layout/vList2"/>
    <dgm:cxn modelId="{926E9487-90DA-41F1-A5C6-29CC3F3A94AF}" type="presOf" srcId="{7BD06EF7-F177-4237-88A4-31570D55FE51}" destId="{3F5272B1-5CE4-4B08-95EE-F52DE6415D0D}" srcOrd="0" destOrd="0" presId="urn:microsoft.com/office/officeart/2005/8/layout/vList2"/>
    <dgm:cxn modelId="{826B618B-C09C-4A63-B586-A23B8B3D1EBB}" srcId="{7BD06EF7-F177-4237-88A4-31570D55FE51}" destId="{910E213E-B93F-4119-80A9-FC06877B92C1}" srcOrd="0" destOrd="0" parTransId="{99A221C4-256D-420C-9726-CC79D4DD1CBA}" sibTransId="{CEA80977-A43E-4FC3-A03F-2F8D5F35A724}"/>
    <dgm:cxn modelId="{AA638F91-FCA8-497E-ABD1-112865B36C11}" srcId="{7BD06EF7-F177-4237-88A4-31570D55FE51}" destId="{CF213F5A-68CE-44B2-9123-973B9985E939}" srcOrd="2" destOrd="0" parTransId="{CB7DAA97-9B34-4D85-A082-0EE49DF49D0C}" sibTransId="{B563BB0F-AD29-465B-97E3-87E7AC837830}"/>
    <dgm:cxn modelId="{9D443DA9-3586-46E2-812D-45684B57DB7E}" type="presOf" srcId="{641A6BA3-31B6-47FF-ABBE-5539A6C3FD35}" destId="{BD8D94DD-75E3-46D7-BD21-298DDAABF867}" srcOrd="0" destOrd="0" presId="urn:microsoft.com/office/officeart/2005/8/layout/vList2"/>
    <dgm:cxn modelId="{80D280C6-FD24-47FA-84FC-F380A61C9225}" srcId="{7BD06EF7-F177-4237-88A4-31570D55FE51}" destId="{08A0548F-9BA3-4106-96BE-B28F8F36C0EA}" srcOrd="3" destOrd="0" parTransId="{5547E77F-3BA6-48F9-962A-E180743E29F2}" sibTransId="{321AEE4B-C62B-4308-961A-7E0617EBDACA}"/>
    <dgm:cxn modelId="{216870C9-8961-4018-82A8-78A0AF00ED7A}" type="presOf" srcId="{CF213F5A-68CE-44B2-9123-973B9985E939}" destId="{49821E76-22CE-404F-9EE6-7489FD3469FB}" srcOrd="0" destOrd="0" presId="urn:microsoft.com/office/officeart/2005/8/layout/vList2"/>
    <dgm:cxn modelId="{906BD6F5-1A45-4331-9BE9-E13ABC701C8E}" type="presOf" srcId="{910E213E-B93F-4119-80A9-FC06877B92C1}" destId="{944F0C3D-4D5C-494A-8874-6B038BB863D4}" srcOrd="0" destOrd="0" presId="urn:microsoft.com/office/officeart/2005/8/layout/vList2"/>
    <dgm:cxn modelId="{7619C3FC-ADA3-4C15-8A4E-DF34D86A78D6}" srcId="{7BD06EF7-F177-4237-88A4-31570D55FE51}" destId="{FC6B2912-970E-4F9D-8305-CB77A3F39D8B}" srcOrd="4" destOrd="0" parTransId="{70BB8161-16F5-4B44-89FF-457FB0ACBB0F}" sibTransId="{6793655A-1CFC-49EA-B58F-11785F8C8CA3}"/>
    <dgm:cxn modelId="{B9E22035-939C-4862-AD9D-6C87DF71E53F}" type="presParOf" srcId="{3F5272B1-5CE4-4B08-95EE-F52DE6415D0D}" destId="{944F0C3D-4D5C-494A-8874-6B038BB863D4}" srcOrd="0" destOrd="0" presId="urn:microsoft.com/office/officeart/2005/8/layout/vList2"/>
    <dgm:cxn modelId="{36DD0BFF-6ACB-4BC9-A862-972CA340C572}" type="presParOf" srcId="{3F5272B1-5CE4-4B08-95EE-F52DE6415D0D}" destId="{F8E07830-94CA-4BDD-BC5F-280B398CE35B}" srcOrd="1" destOrd="0" presId="urn:microsoft.com/office/officeart/2005/8/layout/vList2"/>
    <dgm:cxn modelId="{EDD29A6A-A334-4EF1-9360-120B518AD383}" type="presParOf" srcId="{3F5272B1-5CE4-4B08-95EE-F52DE6415D0D}" destId="{5CEA0A58-CA8F-4A2B-B9CC-5F522EF187C5}" srcOrd="2" destOrd="0" presId="urn:microsoft.com/office/officeart/2005/8/layout/vList2"/>
    <dgm:cxn modelId="{087A041F-6D6D-41CE-992D-69DE8E5D444B}" type="presParOf" srcId="{3F5272B1-5CE4-4B08-95EE-F52DE6415D0D}" destId="{74A297D9-2B9E-4842-8365-29379A1DFA8E}" srcOrd="3" destOrd="0" presId="urn:microsoft.com/office/officeart/2005/8/layout/vList2"/>
    <dgm:cxn modelId="{6BC90EB0-AAFC-4D5A-8018-FD0282254BAE}" type="presParOf" srcId="{3F5272B1-5CE4-4B08-95EE-F52DE6415D0D}" destId="{49821E76-22CE-404F-9EE6-7489FD3469FB}" srcOrd="4" destOrd="0" presId="urn:microsoft.com/office/officeart/2005/8/layout/vList2"/>
    <dgm:cxn modelId="{D59F4087-A1CC-4555-A13C-4DE573B61FCB}" type="presParOf" srcId="{3F5272B1-5CE4-4B08-95EE-F52DE6415D0D}" destId="{9BEA63D0-195C-42FA-9312-A207842E2FFA}" srcOrd="5" destOrd="0" presId="urn:microsoft.com/office/officeart/2005/8/layout/vList2"/>
    <dgm:cxn modelId="{A94ABF28-746F-40FE-A4A5-5E0E7035E0BE}" type="presParOf" srcId="{3F5272B1-5CE4-4B08-95EE-F52DE6415D0D}" destId="{CCCC63B1-C49A-4F6F-A697-B6322C17456F}" srcOrd="6" destOrd="0" presId="urn:microsoft.com/office/officeart/2005/8/layout/vList2"/>
    <dgm:cxn modelId="{8C1070E6-B0DC-4999-9134-A881D03E5312}" type="presParOf" srcId="{3F5272B1-5CE4-4B08-95EE-F52DE6415D0D}" destId="{66F34277-CA1B-4913-9B7B-C285461AAB31}" srcOrd="7" destOrd="0" presId="urn:microsoft.com/office/officeart/2005/8/layout/vList2"/>
    <dgm:cxn modelId="{ADA69AD8-13FF-4D68-AF3D-C00604FE2071}" type="presParOf" srcId="{3F5272B1-5CE4-4B08-95EE-F52DE6415D0D}" destId="{C34E0861-96DA-4AE9-BD8B-CEA56A75807E}" srcOrd="8" destOrd="0" presId="urn:microsoft.com/office/officeart/2005/8/layout/vList2"/>
    <dgm:cxn modelId="{57A5A06D-AAF6-4017-A411-1DA4E5F1BD67}" type="presParOf" srcId="{3F5272B1-5CE4-4B08-95EE-F52DE6415D0D}" destId="{EC98B83B-BFDF-4C44-AC29-A38D7681806B}" srcOrd="9" destOrd="0" presId="urn:microsoft.com/office/officeart/2005/8/layout/vList2"/>
    <dgm:cxn modelId="{2F953926-FD1A-473D-B8E5-DA1C72666AAA}" type="presParOf" srcId="{3F5272B1-5CE4-4B08-95EE-F52DE6415D0D}" destId="{A59DE36B-4B2B-4AE4-866D-9E8210625BA3}" srcOrd="10" destOrd="0" presId="urn:microsoft.com/office/officeart/2005/8/layout/vList2"/>
    <dgm:cxn modelId="{8400062D-62F1-4869-AE23-F9EA77DB94FD}" type="presParOf" srcId="{3F5272B1-5CE4-4B08-95EE-F52DE6415D0D}" destId="{CB9AC369-0494-49B3-92F9-AECEFD7F4F5A}" srcOrd="11" destOrd="0" presId="urn:microsoft.com/office/officeart/2005/8/layout/vList2"/>
    <dgm:cxn modelId="{C8032319-C925-40E7-9410-FC3AE2A1F274}" type="presParOf" srcId="{3F5272B1-5CE4-4B08-95EE-F52DE6415D0D}" destId="{BD8D94DD-75E3-46D7-BD21-298DDAABF86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3DAB5A-C860-4ECA-9A83-7A071EA856E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36D1730-C176-4197-A64E-FF9F4656625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SS-EN ISO/IEC 27000:2020 </a:t>
          </a:r>
        </a:p>
        <a:p>
          <a:r>
            <a:rPr lang="en-US" dirty="0">
              <a:solidFill>
                <a:schemeClr val="tx1"/>
              </a:solidFill>
            </a:rPr>
            <a:t>(LIS </a:t>
          </a:r>
          <a:r>
            <a:rPr lang="en-US" dirty="0" err="1">
              <a:solidFill>
                <a:schemeClr val="tx1"/>
              </a:solidFill>
            </a:rPr>
            <a:t>översikt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och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terminologi</a:t>
          </a:r>
          <a:r>
            <a:rPr lang="en-US" dirty="0">
              <a:solidFill>
                <a:schemeClr val="tx1"/>
              </a:solidFill>
            </a:rPr>
            <a:t>)</a:t>
          </a:r>
        </a:p>
      </dgm:t>
    </dgm:pt>
    <dgm:pt modelId="{8E1856FE-2B22-4961-8F08-7923739403FF}" type="parTrans" cxnId="{02ADF04D-A3D9-4058-A78A-6AA21A5A8839}">
      <dgm:prSet/>
      <dgm:spPr/>
      <dgm:t>
        <a:bodyPr/>
        <a:lstStyle/>
        <a:p>
          <a:endParaRPr lang="en-US"/>
        </a:p>
      </dgm:t>
    </dgm:pt>
    <dgm:pt modelId="{A75A44D3-561F-4F0D-9689-E9DF72502955}" type="sibTrans" cxnId="{02ADF04D-A3D9-4058-A78A-6AA21A5A8839}">
      <dgm:prSet/>
      <dgm:spPr/>
      <dgm:t>
        <a:bodyPr/>
        <a:lstStyle/>
        <a:p>
          <a:endParaRPr lang="en-US"/>
        </a:p>
      </dgm:t>
    </dgm:pt>
    <dgm:pt modelId="{B963B8D2-34EE-4D2E-871C-904F23DC21EA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SS-EN ISO/IEC 27001:2017 </a:t>
          </a:r>
        </a:p>
        <a:p>
          <a:r>
            <a:rPr lang="en-US" dirty="0">
              <a:solidFill>
                <a:schemeClr val="tx1"/>
              </a:solidFill>
            </a:rPr>
            <a:t>(LIS Krav)</a:t>
          </a:r>
        </a:p>
      </dgm:t>
    </dgm:pt>
    <dgm:pt modelId="{C6D0F72E-1DEE-41C9-B06F-926D36653439}" type="parTrans" cxnId="{8DFC351C-CD21-44EE-B426-B20F32611A1B}">
      <dgm:prSet/>
      <dgm:spPr/>
      <dgm:t>
        <a:bodyPr/>
        <a:lstStyle/>
        <a:p>
          <a:endParaRPr lang="en-US"/>
        </a:p>
      </dgm:t>
    </dgm:pt>
    <dgm:pt modelId="{533A55A7-1493-4DAC-9E59-72EA7E7DFDC8}" type="sibTrans" cxnId="{8DFC351C-CD21-44EE-B426-B20F32611A1B}">
      <dgm:prSet/>
      <dgm:spPr/>
      <dgm:t>
        <a:bodyPr/>
        <a:lstStyle/>
        <a:p>
          <a:endParaRPr lang="en-US"/>
        </a:p>
      </dgm:t>
    </dgm:pt>
    <dgm:pt modelId="{2CCF5E95-B5EB-4273-A203-E8157A9AB3A6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SS-EN ISO/IEC 27002:2017 </a:t>
          </a:r>
        </a:p>
        <a:p>
          <a:r>
            <a:rPr lang="en-US" dirty="0">
              <a:solidFill>
                <a:schemeClr val="tx1"/>
              </a:solidFill>
            </a:rPr>
            <a:t>(</a:t>
          </a:r>
          <a:r>
            <a:rPr lang="en-US" dirty="0" err="1">
              <a:solidFill>
                <a:schemeClr val="tx1"/>
              </a:solidFill>
            </a:rPr>
            <a:t>Riktlinjer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för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informationssäkerhetsåtgärder</a:t>
          </a:r>
          <a:r>
            <a:rPr lang="en-US" dirty="0">
              <a:solidFill>
                <a:schemeClr val="tx1"/>
              </a:solidFill>
            </a:rPr>
            <a:t>)</a:t>
          </a:r>
        </a:p>
      </dgm:t>
    </dgm:pt>
    <dgm:pt modelId="{BE4990B8-79D3-4766-85C6-5AD2C6B6C1E4}" type="parTrans" cxnId="{8EFA3843-EC3A-4D48-9264-F3663E1BA136}">
      <dgm:prSet/>
      <dgm:spPr/>
      <dgm:t>
        <a:bodyPr/>
        <a:lstStyle/>
        <a:p>
          <a:endParaRPr lang="en-US"/>
        </a:p>
      </dgm:t>
    </dgm:pt>
    <dgm:pt modelId="{EA1C2157-7CA5-46A6-B6F4-D012086C65CB}" type="sibTrans" cxnId="{8EFA3843-EC3A-4D48-9264-F3663E1BA136}">
      <dgm:prSet/>
      <dgm:spPr/>
      <dgm:t>
        <a:bodyPr/>
        <a:lstStyle/>
        <a:p>
          <a:endParaRPr lang="en-US"/>
        </a:p>
      </dgm:t>
    </dgm:pt>
    <dgm:pt modelId="{D8634C87-2A01-427F-8766-F05C723D4392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SS-EN ISO/IEC 27701:2021 </a:t>
          </a:r>
        </a:p>
        <a:p>
          <a:r>
            <a:rPr lang="en-US" b="0" dirty="0">
              <a:solidFill>
                <a:schemeClr val="tx1"/>
              </a:solidFill>
            </a:rPr>
            <a:t>(</a:t>
          </a:r>
          <a:r>
            <a:rPr lang="en-US" b="0" dirty="0" err="1">
              <a:solidFill>
                <a:schemeClr val="tx1"/>
              </a:solidFill>
            </a:rPr>
            <a:t>Tillägg</a:t>
          </a:r>
          <a:r>
            <a:rPr lang="en-US" b="0" dirty="0">
              <a:solidFill>
                <a:schemeClr val="tx1"/>
              </a:solidFill>
            </a:rPr>
            <a:t> </a:t>
          </a:r>
          <a:r>
            <a:rPr lang="en-US" b="0" dirty="0" err="1">
              <a:solidFill>
                <a:schemeClr val="tx1"/>
              </a:solidFill>
            </a:rPr>
            <a:t>för</a:t>
          </a:r>
          <a:r>
            <a:rPr lang="en-US" b="0" dirty="0">
              <a:solidFill>
                <a:schemeClr val="tx1"/>
              </a:solidFill>
            </a:rPr>
            <a:t> </a:t>
          </a:r>
          <a:r>
            <a:rPr lang="en-US" b="0" dirty="0" err="1">
              <a:solidFill>
                <a:schemeClr val="tx1"/>
              </a:solidFill>
            </a:rPr>
            <a:t>hantering</a:t>
          </a:r>
          <a:r>
            <a:rPr lang="en-US" b="0" dirty="0">
              <a:solidFill>
                <a:schemeClr val="tx1"/>
              </a:solidFill>
            </a:rPr>
            <a:t> av </a:t>
          </a:r>
          <a:r>
            <a:rPr lang="en-US" b="0" dirty="0" err="1">
              <a:solidFill>
                <a:schemeClr val="tx1"/>
              </a:solidFill>
            </a:rPr>
            <a:t>personuppgifter</a:t>
          </a:r>
          <a:r>
            <a:rPr lang="en-US" b="0" dirty="0">
              <a:solidFill>
                <a:schemeClr val="tx1"/>
              </a:solidFill>
            </a:rPr>
            <a:t>)</a:t>
          </a:r>
        </a:p>
      </dgm:t>
    </dgm:pt>
    <dgm:pt modelId="{7E6BB7BD-D8EA-42E1-BF7E-EDCD7402E162}" type="parTrans" cxnId="{8262B324-911E-4D33-982C-2FEFC6DC3D5D}">
      <dgm:prSet/>
      <dgm:spPr/>
      <dgm:t>
        <a:bodyPr/>
        <a:lstStyle/>
        <a:p>
          <a:endParaRPr lang="en-US"/>
        </a:p>
      </dgm:t>
    </dgm:pt>
    <dgm:pt modelId="{16BCFBFB-9E34-4303-9D9F-E92B3F035449}" type="sibTrans" cxnId="{8262B324-911E-4D33-982C-2FEFC6DC3D5D}">
      <dgm:prSet/>
      <dgm:spPr/>
      <dgm:t>
        <a:bodyPr/>
        <a:lstStyle/>
        <a:p>
          <a:endParaRPr lang="en-US"/>
        </a:p>
      </dgm:t>
    </dgm:pt>
    <dgm:pt modelId="{72130A58-E606-4DCF-8A45-DD741822A115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SS-ISO 31000:2018 </a:t>
          </a:r>
        </a:p>
        <a:p>
          <a:r>
            <a:rPr lang="en-US" dirty="0">
              <a:solidFill>
                <a:schemeClr val="tx1"/>
              </a:solidFill>
            </a:rPr>
            <a:t>(</a:t>
          </a:r>
          <a:r>
            <a:rPr lang="en-US" dirty="0" err="1">
              <a:solidFill>
                <a:schemeClr val="tx1"/>
              </a:solidFill>
            </a:rPr>
            <a:t>Riskhantering</a:t>
          </a:r>
          <a:r>
            <a:rPr lang="en-US" dirty="0">
              <a:solidFill>
                <a:schemeClr val="tx1"/>
              </a:solidFill>
            </a:rPr>
            <a:t> – </a:t>
          </a:r>
          <a:r>
            <a:rPr lang="en-US" dirty="0" err="1">
              <a:solidFill>
                <a:schemeClr val="tx1"/>
              </a:solidFill>
            </a:rPr>
            <a:t>Vägledning</a:t>
          </a:r>
          <a:r>
            <a:rPr lang="en-US" dirty="0">
              <a:solidFill>
                <a:schemeClr val="tx1"/>
              </a:solidFill>
            </a:rPr>
            <a:t>)</a:t>
          </a:r>
        </a:p>
      </dgm:t>
    </dgm:pt>
    <dgm:pt modelId="{CD74819E-8A0F-4CBA-8AE0-587325AFC576}" type="parTrans" cxnId="{1E560A00-FBD7-4129-9B2D-75B9C03F5B46}">
      <dgm:prSet/>
      <dgm:spPr/>
      <dgm:t>
        <a:bodyPr/>
        <a:lstStyle/>
        <a:p>
          <a:endParaRPr lang="en-US"/>
        </a:p>
      </dgm:t>
    </dgm:pt>
    <dgm:pt modelId="{8ED15404-0BB3-488B-95BE-124E14490EB7}" type="sibTrans" cxnId="{1E560A00-FBD7-4129-9B2D-75B9C03F5B46}">
      <dgm:prSet/>
      <dgm:spPr/>
      <dgm:t>
        <a:bodyPr/>
        <a:lstStyle/>
        <a:p>
          <a:endParaRPr lang="en-US"/>
        </a:p>
      </dgm:t>
    </dgm:pt>
    <dgm:pt modelId="{D1103C55-C905-4A80-A7DC-460D859E6A8E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SIS-TR_50:2015 </a:t>
          </a:r>
        </a:p>
        <a:p>
          <a:r>
            <a:rPr lang="en-US" dirty="0">
              <a:solidFill>
                <a:schemeClr val="tx1"/>
              </a:solidFill>
            </a:rPr>
            <a:t>(</a:t>
          </a:r>
          <a:r>
            <a:rPr lang="en-US" dirty="0" err="1">
              <a:solidFill>
                <a:schemeClr val="tx1"/>
              </a:solidFill>
            </a:rPr>
            <a:t>Terminologi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för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informationssäkerhet</a:t>
          </a:r>
          <a:r>
            <a:rPr lang="en-US" dirty="0">
              <a:solidFill>
                <a:schemeClr val="tx1"/>
              </a:solidFill>
            </a:rPr>
            <a:t>)</a:t>
          </a:r>
        </a:p>
      </dgm:t>
    </dgm:pt>
    <dgm:pt modelId="{94F9FEA7-EFFA-4926-AC7C-1FAB79117500}" type="parTrans" cxnId="{EFBAB8AF-5CCA-4CDC-A9B7-E60EEF601343}">
      <dgm:prSet/>
      <dgm:spPr/>
      <dgm:t>
        <a:bodyPr/>
        <a:lstStyle/>
        <a:p>
          <a:endParaRPr lang="en-US"/>
        </a:p>
      </dgm:t>
    </dgm:pt>
    <dgm:pt modelId="{65374F3A-DB81-45E2-BF15-62166B5395C7}" type="sibTrans" cxnId="{EFBAB8AF-5CCA-4CDC-A9B7-E60EEF601343}">
      <dgm:prSet/>
      <dgm:spPr/>
      <dgm:t>
        <a:bodyPr/>
        <a:lstStyle/>
        <a:p>
          <a:endParaRPr lang="en-US"/>
        </a:p>
      </dgm:t>
    </dgm:pt>
    <dgm:pt modelId="{872FFB00-49CE-4B84-883F-F5ADCC10761B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… det </a:t>
          </a:r>
          <a:r>
            <a:rPr lang="en-US" dirty="0" err="1">
              <a:solidFill>
                <a:schemeClr val="bg1"/>
              </a:solidFill>
            </a:rPr>
            <a:t>finns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givetvis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fler</a:t>
          </a:r>
          <a:r>
            <a:rPr lang="en-US" dirty="0">
              <a:solidFill>
                <a:schemeClr val="bg1"/>
              </a:solidFill>
            </a:rPr>
            <a:t> men dessa </a:t>
          </a:r>
          <a:r>
            <a:rPr lang="en-US" dirty="0" err="1">
              <a:solidFill>
                <a:schemeClr val="bg1"/>
              </a:solidFill>
            </a:rPr>
            <a:t>är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en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mycket</a:t>
          </a:r>
          <a:r>
            <a:rPr lang="en-US" dirty="0">
              <a:solidFill>
                <a:schemeClr val="bg1"/>
              </a:solidFill>
            </a:rPr>
            <a:t> god </a:t>
          </a:r>
          <a:r>
            <a:rPr lang="en-US" dirty="0" err="1">
              <a:solidFill>
                <a:schemeClr val="bg1"/>
              </a:solidFill>
            </a:rPr>
            <a:t>grund</a:t>
          </a:r>
          <a:endParaRPr lang="en-US" dirty="0">
            <a:solidFill>
              <a:schemeClr val="bg1"/>
            </a:solidFill>
          </a:endParaRPr>
        </a:p>
      </dgm:t>
    </dgm:pt>
    <dgm:pt modelId="{D2E03CDD-3F32-4BF6-9166-EE1FD2B1C71D}" type="parTrans" cxnId="{6495BE64-1DE7-43CD-AC35-1A994AC05A63}">
      <dgm:prSet/>
      <dgm:spPr/>
      <dgm:t>
        <a:bodyPr/>
        <a:lstStyle/>
        <a:p>
          <a:endParaRPr lang="en-US"/>
        </a:p>
      </dgm:t>
    </dgm:pt>
    <dgm:pt modelId="{BB61732E-7F53-4DA8-804D-DB9A34F19F48}" type="sibTrans" cxnId="{6495BE64-1DE7-43CD-AC35-1A994AC05A63}">
      <dgm:prSet/>
      <dgm:spPr/>
      <dgm:t>
        <a:bodyPr/>
        <a:lstStyle/>
        <a:p>
          <a:endParaRPr lang="en-US"/>
        </a:p>
      </dgm:t>
    </dgm:pt>
    <dgm:pt modelId="{0B2A0A40-AA10-45D5-B305-6DD46EC3B7F6}" type="pres">
      <dgm:prSet presAssocID="{543DAB5A-C860-4ECA-9A83-7A071EA856EF}" presName="linear" presStyleCnt="0">
        <dgm:presLayoutVars>
          <dgm:animLvl val="lvl"/>
          <dgm:resizeHandles val="exact"/>
        </dgm:presLayoutVars>
      </dgm:prSet>
      <dgm:spPr/>
    </dgm:pt>
    <dgm:pt modelId="{25A0B2A8-DE87-40E9-9A6E-EB52F08FB43F}" type="pres">
      <dgm:prSet presAssocID="{236D1730-C176-4197-A64E-FF9F4656625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78380CEB-C301-4A3C-BF8B-EC803541A1AB}" type="pres">
      <dgm:prSet presAssocID="{A75A44D3-561F-4F0D-9689-E9DF72502955}" presName="spacer" presStyleCnt="0"/>
      <dgm:spPr/>
    </dgm:pt>
    <dgm:pt modelId="{8E8503D3-EA01-4942-AE4A-735BB31531C2}" type="pres">
      <dgm:prSet presAssocID="{B963B8D2-34EE-4D2E-871C-904F23DC21E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80B9FE9F-672F-4F6C-BFB7-353FD6817C77}" type="pres">
      <dgm:prSet presAssocID="{533A55A7-1493-4DAC-9E59-72EA7E7DFDC8}" presName="spacer" presStyleCnt="0"/>
      <dgm:spPr/>
    </dgm:pt>
    <dgm:pt modelId="{71F56CD3-336E-4A14-9BDA-DF07662FF9D5}" type="pres">
      <dgm:prSet presAssocID="{2CCF5E95-B5EB-4273-A203-E8157A9AB3A6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35D78E93-F7E1-4FE3-94C2-3ECC3B90ACF9}" type="pres">
      <dgm:prSet presAssocID="{EA1C2157-7CA5-46A6-B6F4-D012086C65CB}" presName="spacer" presStyleCnt="0"/>
      <dgm:spPr/>
    </dgm:pt>
    <dgm:pt modelId="{0741D97C-19A5-4BB0-9B65-7F38FAD36A6E}" type="pres">
      <dgm:prSet presAssocID="{D8634C87-2A01-427F-8766-F05C723D439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A999159-F77A-4ADE-A489-8C08B0E934AE}" type="pres">
      <dgm:prSet presAssocID="{16BCFBFB-9E34-4303-9D9F-E92B3F035449}" presName="spacer" presStyleCnt="0"/>
      <dgm:spPr/>
    </dgm:pt>
    <dgm:pt modelId="{2E8D7299-8D9C-4A0D-AD27-43D41CFD8EC4}" type="pres">
      <dgm:prSet presAssocID="{72130A58-E606-4DCF-8A45-DD741822A11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B3ABED9-EC9C-4AC4-9C4D-FF338040BEEA}" type="pres">
      <dgm:prSet presAssocID="{8ED15404-0BB3-488B-95BE-124E14490EB7}" presName="spacer" presStyleCnt="0"/>
      <dgm:spPr/>
    </dgm:pt>
    <dgm:pt modelId="{D32E665B-8DC9-400F-ACD8-45F1276F226E}" type="pres">
      <dgm:prSet presAssocID="{D1103C55-C905-4A80-A7DC-460D859E6A8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F53D162-8E05-45B9-8E60-0EDE7BD46B71}" type="pres">
      <dgm:prSet presAssocID="{65374F3A-DB81-45E2-BF15-62166B5395C7}" presName="spacer" presStyleCnt="0"/>
      <dgm:spPr/>
    </dgm:pt>
    <dgm:pt modelId="{EBDC00E3-2C8E-45B0-92F4-FB694727D458}" type="pres">
      <dgm:prSet presAssocID="{872FFB00-49CE-4B84-883F-F5ADCC10761B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E560A00-FBD7-4129-9B2D-75B9C03F5B46}" srcId="{543DAB5A-C860-4ECA-9A83-7A071EA856EF}" destId="{72130A58-E606-4DCF-8A45-DD741822A115}" srcOrd="4" destOrd="0" parTransId="{CD74819E-8A0F-4CBA-8AE0-587325AFC576}" sibTransId="{8ED15404-0BB3-488B-95BE-124E14490EB7}"/>
    <dgm:cxn modelId="{DFC6B306-79E1-4537-8D01-5B485B0AA284}" type="presOf" srcId="{236D1730-C176-4197-A64E-FF9F46566251}" destId="{25A0B2A8-DE87-40E9-9A6E-EB52F08FB43F}" srcOrd="0" destOrd="0" presId="urn:microsoft.com/office/officeart/2005/8/layout/vList2"/>
    <dgm:cxn modelId="{5BFCFD15-7BD8-4AA0-89EF-36D33665A34F}" type="presOf" srcId="{D1103C55-C905-4A80-A7DC-460D859E6A8E}" destId="{D32E665B-8DC9-400F-ACD8-45F1276F226E}" srcOrd="0" destOrd="0" presId="urn:microsoft.com/office/officeart/2005/8/layout/vList2"/>
    <dgm:cxn modelId="{8DFC351C-CD21-44EE-B426-B20F32611A1B}" srcId="{543DAB5A-C860-4ECA-9A83-7A071EA856EF}" destId="{B963B8D2-34EE-4D2E-871C-904F23DC21EA}" srcOrd="1" destOrd="0" parTransId="{C6D0F72E-1DEE-41C9-B06F-926D36653439}" sibTransId="{533A55A7-1493-4DAC-9E59-72EA7E7DFDC8}"/>
    <dgm:cxn modelId="{8262B324-911E-4D33-982C-2FEFC6DC3D5D}" srcId="{543DAB5A-C860-4ECA-9A83-7A071EA856EF}" destId="{D8634C87-2A01-427F-8766-F05C723D4392}" srcOrd="3" destOrd="0" parTransId="{7E6BB7BD-D8EA-42E1-BF7E-EDCD7402E162}" sibTransId="{16BCFBFB-9E34-4303-9D9F-E92B3F035449}"/>
    <dgm:cxn modelId="{E4AE4F61-A58C-4661-8989-4E118322058E}" type="presOf" srcId="{872FFB00-49CE-4B84-883F-F5ADCC10761B}" destId="{EBDC00E3-2C8E-45B0-92F4-FB694727D458}" srcOrd="0" destOrd="0" presId="urn:microsoft.com/office/officeart/2005/8/layout/vList2"/>
    <dgm:cxn modelId="{8EFA3843-EC3A-4D48-9264-F3663E1BA136}" srcId="{543DAB5A-C860-4ECA-9A83-7A071EA856EF}" destId="{2CCF5E95-B5EB-4273-A203-E8157A9AB3A6}" srcOrd="2" destOrd="0" parTransId="{BE4990B8-79D3-4766-85C6-5AD2C6B6C1E4}" sibTransId="{EA1C2157-7CA5-46A6-B6F4-D012086C65CB}"/>
    <dgm:cxn modelId="{2160BB44-1577-45DA-B1FB-B60DCDDDEC9C}" type="presOf" srcId="{B963B8D2-34EE-4D2E-871C-904F23DC21EA}" destId="{8E8503D3-EA01-4942-AE4A-735BB31531C2}" srcOrd="0" destOrd="0" presId="urn:microsoft.com/office/officeart/2005/8/layout/vList2"/>
    <dgm:cxn modelId="{6495BE64-1DE7-43CD-AC35-1A994AC05A63}" srcId="{543DAB5A-C860-4ECA-9A83-7A071EA856EF}" destId="{872FFB00-49CE-4B84-883F-F5ADCC10761B}" srcOrd="6" destOrd="0" parTransId="{D2E03CDD-3F32-4BF6-9166-EE1FD2B1C71D}" sibTransId="{BB61732E-7F53-4DA8-804D-DB9A34F19F48}"/>
    <dgm:cxn modelId="{02ADF04D-A3D9-4058-A78A-6AA21A5A8839}" srcId="{543DAB5A-C860-4ECA-9A83-7A071EA856EF}" destId="{236D1730-C176-4197-A64E-FF9F46566251}" srcOrd="0" destOrd="0" parTransId="{8E1856FE-2B22-4961-8F08-7923739403FF}" sibTransId="{A75A44D3-561F-4F0D-9689-E9DF72502955}"/>
    <dgm:cxn modelId="{939B6898-7B05-4DC9-98DE-175B61CA9EFB}" type="presOf" srcId="{D8634C87-2A01-427F-8766-F05C723D4392}" destId="{0741D97C-19A5-4BB0-9B65-7F38FAD36A6E}" srcOrd="0" destOrd="0" presId="urn:microsoft.com/office/officeart/2005/8/layout/vList2"/>
    <dgm:cxn modelId="{AE198AA0-08BC-4B17-9DE2-9D394DEF022F}" type="presOf" srcId="{72130A58-E606-4DCF-8A45-DD741822A115}" destId="{2E8D7299-8D9C-4A0D-AD27-43D41CFD8EC4}" srcOrd="0" destOrd="0" presId="urn:microsoft.com/office/officeart/2005/8/layout/vList2"/>
    <dgm:cxn modelId="{EFBAB8AF-5CCA-4CDC-A9B7-E60EEF601343}" srcId="{543DAB5A-C860-4ECA-9A83-7A071EA856EF}" destId="{D1103C55-C905-4A80-A7DC-460D859E6A8E}" srcOrd="5" destOrd="0" parTransId="{94F9FEA7-EFFA-4926-AC7C-1FAB79117500}" sibTransId="{65374F3A-DB81-45E2-BF15-62166B5395C7}"/>
    <dgm:cxn modelId="{ABC8F7B2-7036-419E-B3DC-9BDCE214E62A}" type="presOf" srcId="{543DAB5A-C860-4ECA-9A83-7A071EA856EF}" destId="{0B2A0A40-AA10-45D5-B305-6DD46EC3B7F6}" srcOrd="0" destOrd="0" presId="urn:microsoft.com/office/officeart/2005/8/layout/vList2"/>
    <dgm:cxn modelId="{438A8DEA-F82D-44B2-A722-DFA6F27839E0}" type="presOf" srcId="{2CCF5E95-B5EB-4273-A203-E8157A9AB3A6}" destId="{71F56CD3-336E-4A14-9BDA-DF07662FF9D5}" srcOrd="0" destOrd="0" presId="urn:microsoft.com/office/officeart/2005/8/layout/vList2"/>
    <dgm:cxn modelId="{02CB1E7A-E94A-47D7-972E-11C3E76CB4B1}" type="presParOf" srcId="{0B2A0A40-AA10-45D5-B305-6DD46EC3B7F6}" destId="{25A0B2A8-DE87-40E9-9A6E-EB52F08FB43F}" srcOrd="0" destOrd="0" presId="urn:microsoft.com/office/officeart/2005/8/layout/vList2"/>
    <dgm:cxn modelId="{D4E190EA-E564-4950-A75B-85E0071035C6}" type="presParOf" srcId="{0B2A0A40-AA10-45D5-B305-6DD46EC3B7F6}" destId="{78380CEB-C301-4A3C-BF8B-EC803541A1AB}" srcOrd="1" destOrd="0" presId="urn:microsoft.com/office/officeart/2005/8/layout/vList2"/>
    <dgm:cxn modelId="{321D6E88-E079-4130-A061-0F658E2255D6}" type="presParOf" srcId="{0B2A0A40-AA10-45D5-B305-6DD46EC3B7F6}" destId="{8E8503D3-EA01-4942-AE4A-735BB31531C2}" srcOrd="2" destOrd="0" presId="urn:microsoft.com/office/officeart/2005/8/layout/vList2"/>
    <dgm:cxn modelId="{A1B44FB8-6BD3-47AC-9DEE-80CFD3E3B742}" type="presParOf" srcId="{0B2A0A40-AA10-45D5-B305-6DD46EC3B7F6}" destId="{80B9FE9F-672F-4F6C-BFB7-353FD6817C77}" srcOrd="3" destOrd="0" presId="urn:microsoft.com/office/officeart/2005/8/layout/vList2"/>
    <dgm:cxn modelId="{1E88D616-A481-47EF-ABCC-1692FD2D01BA}" type="presParOf" srcId="{0B2A0A40-AA10-45D5-B305-6DD46EC3B7F6}" destId="{71F56CD3-336E-4A14-9BDA-DF07662FF9D5}" srcOrd="4" destOrd="0" presId="urn:microsoft.com/office/officeart/2005/8/layout/vList2"/>
    <dgm:cxn modelId="{B1766E76-FB30-418C-84B9-B63B0CA7584C}" type="presParOf" srcId="{0B2A0A40-AA10-45D5-B305-6DD46EC3B7F6}" destId="{35D78E93-F7E1-4FE3-94C2-3ECC3B90ACF9}" srcOrd="5" destOrd="0" presId="urn:microsoft.com/office/officeart/2005/8/layout/vList2"/>
    <dgm:cxn modelId="{D1FCF45C-B177-42AB-ACCE-3D3B1A8B160A}" type="presParOf" srcId="{0B2A0A40-AA10-45D5-B305-6DD46EC3B7F6}" destId="{0741D97C-19A5-4BB0-9B65-7F38FAD36A6E}" srcOrd="6" destOrd="0" presId="urn:microsoft.com/office/officeart/2005/8/layout/vList2"/>
    <dgm:cxn modelId="{CE41D043-669B-48D4-8466-58E41F87ACF6}" type="presParOf" srcId="{0B2A0A40-AA10-45D5-B305-6DD46EC3B7F6}" destId="{6A999159-F77A-4ADE-A489-8C08B0E934AE}" srcOrd="7" destOrd="0" presId="urn:microsoft.com/office/officeart/2005/8/layout/vList2"/>
    <dgm:cxn modelId="{1D4D5A7F-BF19-4176-BE21-3D6D69A1488E}" type="presParOf" srcId="{0B2A0A40-AA10-45D5-B305-6DD46EC3B7F6}" destId="{2E8D7299-8D9C-4A0D-AD27-43D41CFD8EC4}" srcOrd="8" destOrd="0" presId="urn:microsoft.com/office/officeart/2005/8/layout/vList2"/>
    <dgm:cxn modelId="{B86F173E-D1AC-4C19-88BD-E3265CC00FF8}" type="presParOf" srcId="{0B2A0A40-AA10-45D5-B305-6DD46EC3B7F6}" destId="{8B3ABED9-EC9C-4AC4-9C4D-FF338040BEEA}" srcOrd="9" destOrd="0" presId="urn:microsoft.com/office/officeart/2005/8/layout/vList2"/>
    <dgm:cxn modelId="{64CC3DE3-4569-4F8F-A89A-BF79005440BB}" type="presParOf" srcId="{0B2A0A40-AA10-45D5-B305-6DD46EC3B7F6}" destId="{D32E665B-8DC9-400F-ACD8-45F1276F226E}" srcOrd="10" destOrd="0" presId="urn:microsoft.com/office/officeart/2005/8/layout/vList2"/>
    <dgm:cxn modelId="{68015B37-A1F7-4AAA-93E1-C22C8D67067F}" type="presParOf" srcId="{0B2A0A40-AA10-45D5-B305-6DD46EC3B7F6}" destId="{BF53D162-8E05-45B9-8E60-0EDE7BD46B71}" srcOrd="11" destOrd="0" presId="urn:microsoft.com/office/officeart/2005/8/layout/vList2"/>
    <dgm:cxn modelId="{DB09F518-80CC-495C-B3D4-F9749DDD8AA9}" type="presParOf" srcId="{0B2A0A40-AA10-45D5-B305-6DD46EC3B7F6}" destId="{EBDC00E3-2C8E-45B0-92F4-FB694727D45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D06EF7-F177-4237-88A4-31570D55FE5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10E213E-B93F-4119-80A9-FC06877B92C1}">
      <dgm:prSet/>
      <dgm:spPr/>
      <dgm:t>
        <a:bodyPr/>
        <a:lstStyle/>
        <a:p>
          <a:r>
            <a:rPr lang="sv-SE" noProof="0" dirty="0"/>
            <a:t>Lite repetition och inflygning </a:t>
          </a:r>
        </a:p>
      </dgm:t>
    </dgm:pt>
    <dgm:pt modelId="{99A221C4-256D-420C-9726-CC79D4DD1CBA}" type="parTrans" cxnId="{826B618B-C09C-4A63-B586-A23B8B3D1EBB}">
      <dgm:prSet/>
      <dgm:spPr/>
      <dgm:t>
        <a:bodyPr/>
        <a:lstStyle/>
        <a:p>
          <a:endParaRPr lang="en-US"/>
        </a:p>
      </dgm:t>
    </dgm:pt>
    <dgm:pt modelId="{CEA80977-A43E-4FC3-A03F-2F8D5F35A724}" type="sibTrans" cxnId="{826B618B-C09C-4A63-B586-A23B8B3D1EBB}">
      <dgm:prSet/>
      <dgm:spPr/>
      <dgm:t>
        <a:bodyPr/>
        <a:lstStyle/>
        <a:p>
          <a:endParaRPr lang="en-US"/>
        </a:p>
      </dgm:t>
    </dgm:pt>
    <dgm:pt modelId="{641A6BA3-31B6-47FF-ABBE-5539A6C3FD35}">
      <dgm:prSet/>
      <dgm:spPr/>
      <dgm:t>
        <a:bodyPr/>
        <a:lstStyle/>
        <a:p>
          <a:r>
            <a:rPr lang="sv-SE" noProof="0" dirty="0"/>
            <a:t>Exempel från verkligheten</a:t>
          </a:r>
        </a:p>
      </dgm:t>
    </dgm:pt>
    <dgm:pt modelId="{9CBF342A-7408-4CE4-9F44-9A863F59843D}" type="parTrans" cxnId="{86521301-745B-42C2-8BA1-69AF0A0CEB20}">
      <dgm:prSet/>
      <dgm:spPr/>
      <dgm:t>
        <a:bodyPr/>
        <a:lstStyle/>
        <a:p>
          <a:endParaRPr lang="en-US"/>
        </a:p>
      </dgm:t>
    </dgm:pt>
    <dgm:pt modelId="{C8553F48-A8D5-4366-84A5-993BCF762EF6}" type="sibTrans" cxnId="{86521301-745B-42C2-8BA1-69AF0A0CEB20}">
      <dgm:prSet/>
      <dgm:spPr/>
      <dgm:t>
        <a:bodyPr/>
        <a:lstStyle/>
        <a:p>
          <a:endParaRPr lang="en-US"/>
        </a:p>
      </dgm:t>
    </dgm:pt>
    <dgm:pt modelId="{557D4489-DCF9-4D59-B573-313BB6262CB7}">
      <dgm:prSet/>
      <dgm:spPr/>
      <dgm:t>
        <a:bodyPr/>
        <a:lstStyle/>
        <a:p>
          <a:r>
            <a:rPr lang="sv-SE" noProof="0" dirty="0"/>
            <a:t>Standarder och metoder</a:t>
          </a:r>
        </a:p>
      </dgm:t>
    </dgm:pt>
    <dgm:pt modelId="{F3CBD7DC-BE0F-494E-A78E-66355CB20FDF}" type="parTrans" cxnId="{4EE58C18-C9DD-4233-9AFE-7985805ACF17}">
      <dgm:prSet/>
      <dgm:spPr/>
      <dgm:t>
        <a:bodyPr/>
        <a:lstStyle/>
        <a:p>
          <a:endParaRPr lang="sv-SE"/>
        </a:p>
      </dgm:t>
    </dgm:pt>
    <dgm:pt modelId="{B97CDE74-1028-4250-BA59-5789F21C52A8}" type="sibTrans" cxnId="{4EE58C18-C9DD-4233-9AFE-7985805ACF17}">
      <dgm:prSet/>
      <dgm:spPr/>
      <dgm:t>
        <a:bodyPr/>
        <a:lstStyle/>
        <a:p>
          <a:endParaRPr lang="sv-SE"/>
        </a:p>
      </dgm:t>
    </dgm:pt>
    <dgm:pt modelId="{CF213F5A-68CE-44B2-9123-973B9985E939}">
      <dgm:prSet/>
      <dgm:spPr/>
      <dgm:t>
        <a:bodyPr/>
        <a:lstStyle/>
        <a:p>
          <a:r>
            <a:rPr lang="sv-SE" noProof="0" dirty="0"/>
            <a:t>Roller och ansvar</a:t>
          </a:r>
        </a:p>
      </dgm:t>
    </dgm:pt>
    <dgm:pt modelId="{CB7DAA97-9B34-4D85-A082-0EE49DF49D0C}" type="parTrans" cxnId="{AA638F91-FCA8-497E-ABD1-112865B36C11}">
      <dgm:prSet/>
      <dgm:spPr/>
      <dgm:t>
        <a:bodyPr/>
        <a:lstStyle/>
        <a:p>
          <a:endParaRPr lang="sv-SE"/>
        </a:p>
      </dgm:t>
    </dgm:pt>
    <dgm:pt modelId="{B563BB0F-AD29-465B-97E3-87E7AC837830}" type="sibTrans" cxnId="{AA638F91-FCA8-497E-ABD1-112865B36C11}">
      <dgm:prSet/>
      <dgm:spPr/>
      <dgm:t>
        <a:bodyPr/>
        <a:lstStyle/>
        <a:p>
          <a:endParaRPr lang="sv-SE"/>
        </a:p>
      </dgm:t>
    </dgm:pt>
    <dgm:pt modelId="{FC6B2912-970E-4F9D-8305-CB77A3F39D8B}">
      <dgm:prSet/>
      <dgm:spPr/>
      <dgm:t>
        <a:bodyPr/>
        <a:lstStyle/>
        <a:p>
          <a:r>
            <a:rPr lang="sv-SE" noProof="0" dirty="0"/>
            <a:t>Värdet av ett strukturerat säkerhetsarbete</a:t>
          </a:r>
        </a:p>
      </dgm:t>
    </dgm:pt>
    <dgm:pt modelId="{70BB8161-16F5-4B44-89FF-457FB0ACBB0F}" type="parTrans" cxnId="{7619C3FC-ADA3-4C15-8A4E-DF34D86A78D6}">
      <dgm:prSet/>
      <dgm:spPr/>
      <dgm:t>
        <a:bodyPr/>
        <a:lstStyle/>
        <a:p>
          <a:endParaRPr lang="sv-SE"/>
        </a:p>
      </dgm:t>
    </dgm:pt>
    <dgm:pt modelId="{6793655A-1CFC-49EA-B58F-11785F8C8CA3}" type="sibTrans" cxnId="{7619C3FC-ADA3-4C15-8A4E-DF34D86A78D6}">
      <dgm:prSet/>
      <dgm:spPr/>
      <dgm:t>
        <a:bodyPr/>
        <a:lstStyle/>
        <a:p>
          <a:endParaRPr lang="sv-SE"/>
        </a:p>
      </dgm:t>
    </dgm:pt>
    <dgm:pt modelId="{D7189B2A-F674-4308-9632-78025A8CE906}">
      <dgm:prSet/>
      <dgm:spPr/>
      <dgm:t>
        <a:bodyPr/>
        <a:lstStyle/>
        <a:p>
          <a:endParaRPr lang="sv-SE" noProof="0" dirty="0"/>
        </a:p>
      </dgm:t>
    </dgm:pt>
    <dgm:pt modelId="{D1C69BFB-B498-48A0-8FA6-BAA032A0820B}" type="parTrans" cxnId="{9C8F1845-6473-4FB4-BA02-28F75C35923F}">
      <dgm:prSet/>
      <dgm:spPr/>
      <dgm:t>
        <a:bodyPr/>
        <a:lstStyle/>
        <a:p>
          <a:endParaRPr lang="sv-SE"/>
        </a:p>
      </dgm:t>
    </dgm:pt>
    <dgm:pt modelId="{093508F4-BB8F-4934-8A42-33EA00405E16}" type="sibTrans" cxnId="{9C8F1845-6473-4FB4-BA02-28F75C35923F}">
      <dgm:prSet/>
      <dgm:spPr/>
      <dgm:t>
        <a:bodyPr/>
        <a:lstStyle/>
        <a:p>
          <a:endParaRPr lang="sv-SE"/>
        </a:p>
      </dgm:t>
    </dgm:pt>
    <dgm:pt modelId="{3F5272B1-5CE4-4B08-95EE-F52DE6415D0D}" type="pres">
      <dgm:prSet presAssocID="{7BD06EF7-F177-4237-88A4-31570D55FE51}" presName="linear" presStyleCnt="0">
        <dgm:presLayoutVars>
          <dgm:animLvl val="lvl"/>
          <dgm:resizeHandles val="exact"/>
        </dgm:presLayoutVars>
      </dgm:prSet>
      <dgm:spPr/>
    </dgm:pt>
    <dgm:pt modelId="{944F0C3D-4D5C-494A-8874-6B038BB863D4}" type="pres">
      <dgm:prSet presAssocID="{910E213E-B93F-4119-80A9-FC06877B92C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8E07830-94CA-4BDD-BC5F-280B398CE35B}" type="pres">
      <dgm:prSet presAssocID="{CEA80977-A43E-4FC3-A03F-2F8D5F35A724}" presName="spacer" presStyleCnt="0"/>
      <dgm:spPr/>
    </dgm:pt>
    <dgm:pt modelId="{5CEA0A58-CA8F-4A2B-B9CC-5F522EF187C5}" type="pres">
      <dgm:prSet presAssocID="{557D4489-DCF9-4D59-B573-313BB6262CB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4A297D9-2B9E-4842-8365-29379A1DFA8E}" type="pres">
      <dgm:prSet presAssocID="{B97CDE74-1028-4250-BA59-5789F21C52A8}" presName="spacer" presStyleCnt="0"/>
      <dgm:spPr/>
    </dgm:pt>
    <dgm:pt modelId="{49821E76-22CE-404F-9EE6-7489FD3469FB}" type="pres">
      <dgm:prSet presAssocID="{CF213F5A-68CE-44B2-9123-973B9985E93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BEA63D0-195C-42FA-9312-A207842E2FFA}" type="pres">
      <dgm:prSet presAssocID="{B563BB0F-AD29-465B-97E3-87E7AC837830}" presName="spacer" presStyleCnt="0"/>
      <dgm:spPr/>
    </dgm:pt>
    <dgm:pt modelId="{C34E0861-96DA-4AE9-BD8B-CEA56A75807E}" type="pres">
      <dgm:prSet presAssocID="{FC6B2912-970E-4F9D-8305-CB77A3F39D8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C98B83B-BFDF-4C44-AC29-A38D7681806B}" type="pres">
      <dgm:prSet presAssocID="{6793655A-1CFC-49EA-B58F-11785F8C8CA3}" presName="spacer" presStyleCnt="0"/>
      <dgm:spPr/>
    </dgm:pt>
    <dgm:pt modelId="{A59DE36B-4B2B-4AE4-866D-9E8210625BA3}" type="pres">
      <dgm:prSet presAssocID="{D7189B2A-F674-4308-9632-78025A8CE90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B9AC369-0494-49B3-92F9-AECEFD7F4F5A}" type="pres">
      <dgm:prSet presAssocID="{093508F4-BB8F-4934-8A42-33EA00405E16}" presName="spacer" presStyleCnt="0"/>
      <dgm:spPr/>
    </dgm:pt>
    <dgm:pt modelId="{BD8D94DD-75E3-46D7-BD21-298DDAABF867}" type="pres">
      <dgm:prSet presAssocID="{641A6BA3-31B6-47FF-ABBE-5539A6C3FD35}" presName="parentText" presStyleLbl="node1" presStyleIdx="5" presStyleCnt="6" custLinFactY="-100000" custLinFactNeighborX="521" custLinFactNeighborY="-100000">
        <dgm:presLayoutVars>
          <dgm:chMax val="0"/>
          <dgm:bulletEnabled val="1"/>
        </dgm:presLayoutVars>
      </dgm:prSet>
      <dgm:spPr/>
    </dgm:pt>
  </dgm:ptLst>
  <dgm:cxnLst>
    <dgm:cxn modelId="{86521301-745B-42C2-8BA1-69AF0A0CEB20}" srcId="{7BD06EF7-F177-4237-88A4-31570D55FE51}" destId="{641A6BA3-31B6-47FF-ABBE-5539A6C3FD35}" srcOrd="5" destOrd="0" parTransId="{9CBF342A-7408-4CE4-9F44-9A863F59843D}" sibTransId="{C8553F48-A8D5-4366-84A5-993BCF762EF6}"/>
    <dgm:cxn modelId="{4EE58C18-C9DD-4233-9AFE-7985805ACF17}" srcId="{7BD06EF7-F177-4237-88A4-31570D55FE51}" destId="{557D4489-DCF9-4D59-B573-313BB6262CB7}" srcOrd="1" destOrd="0" parTransId="{F3CBD7DC-BE0F-494E-A78E-66355CB20FDF}" sibTransId="{B97CDE74-1028-4250-BA59-5789F21C52A8}"/>
    <dgm:cxn modelId="{38A5A12C-6B33-411F-8198-1CE037C282C3}" type="presOf" srcId="{557D4489-DCF9-4D59-B573-313BB6262CB7}" destId="{5CEA0A58-CA8F-4A2B-B9CC-5F522EF187C5}" srcOrd="0" destOrd="0" presId="urn:microsoft.com/office/officeart/2005/8/layout/vList2"/>
    <dgm:cxn modelId="{B946963B-1300-44F8-8DF4-525D0E938E05}" type="presOf" srcId="{D7189B2A-F674-4308-9632-78025A8CE906}" destId="{A59DE36B-4B2B-4AE4-866D-9E8210625BA3}" srcOrd="0" destOrd="0" presId="urn:microsoft.com/office/officeart/2005/8/layout/vList2"/>
    <dgm:cxn modelId="{9C8F1845-6473-4FB4-BA02-28F75C35923F}" srcId="{7BD06EF7-F177-4237-88A4-31570D55FE51}" destId="{D7189B2A-F674-4308-9632-78025A8CE906}" srcOrd="4" destOrd="0" parTransId="{D1C69BFB-B498-48A0-8FA6-BAA032A0820B}" sibTransId="{093508F4-BB8F-4934-8A42-33EA00405E16}"/>
    <dgm:cxn modelId="{5BF3EF69-AEF7-481B-8964-7F1C698D4477}" type="presOf" srcId="{FC6B2912-970E-4F9D-8305-CB77A3F39D8B}" destId="{C34E0861-96DA-4AE9-BD8B-CEA56A75807E}" srcOrd="0" destOrd="0" presId="urn:microsoft.com/office/officeart/2005/8/layout/vList2"/>
    <dgm:cxn modelId="{926E9487-90DA-41F1-A5C6-29CC3F3A94AF}" type="presOf" srcId="{7BD06EF7-F177-4237-88A4-31570D55FE51}" destId="{3F5272B1-5CE4-4B08-95EE-F52DE6415D0D}" srcOrd="0" destOrd="0" presId="urn:microsoft.com/office/officeart/2005/8/layout/vList2"/>
    <dgm:cxn modelId="{826B618B-C09C-4A63-B586-A23B8B3D1EBB}" srcId="{7BD06EF7-F177-4237-88A4-31570D55FE51}" destId="{910E213E-B93F-4119-80A9-FC06877B92C1}" srcOrd="0" destOrd="0" parTransId="{99A221C4-256D-420C-9726-CC79D4DD1CBA}" sibTransId="{CEA80977-A43E-4FC3-A03F-2F8D5F35A724}"/>
    <dgm:cxn modelId="{AA638F91-FCA8-497E-ABD1-112865B36C11}" srcId="{7BD06EF7-F177-4237-88A4-31570D55FE51}" destId="{CF213F5A-68CE-44B2-9123-973B9985E939}" srcOrd="2" destOrd="0" parTransId="{CB7DAA97-9B34-4D85-A082-0EE49DF49D0C}" sibTransId="{B563BB0F-AD29-465B-97E3-87E7AC837830}"/>
    <dgm:cxn modelId="{9D443DA9-3586-46E2-812D-45684B57DB7E}" type="presOf" srcId="{641A6BA3-31B6-47FF-ABBE-5539A6C3FD35}" destId="{BD8D94DD-75E3-46D7-BD21-298DDAABF867}" srcOrd="0" destOrd="0" presId="urn:microsoft.com/office/officeart/2005/8/layout/vList2"/>
    <dgm:cxn modelId="{216870C9-8961-4018-82A8-78A0AF00ED7A}" type="presOf" srcId="{CF213F5A-68CE-44B2-9123-973B9985E939}" destId="{49821E76-22CE-404F-9EE6-7489FD3469FB}" srcOrd="0" destOrd="0" presId="urn:microsoft.com/office/officeart/2005/8/layout/vList2"/>
    <dgm:cxn modelId="{906BD6F5-1A45-4331-9BE9-E13ABC701C8E}" type="presOf" srcId="{910E213E-B93F-4119-80A9-FC06877B92C1}" destId="{944F0C3D-4D5C-494A-8874-6B038BB863D4}" srcOrd="0" destOrd="0" presId="urn:microsoft.com/office/officeart/2005/8/layout/vList2"/>
    <dgm:cxn modelId="{7619C3FC-ADA3-4C15-8A4E-DF34D86A78D6}" srcId="{7BD06EF7-F177-4237-88A4-31570D55FE51}" destId="{FC6B2912-970E-4F9D-8305-CB77A3F39D8B}" srcOrd="3" destOrd="0" parTransId="{70BB8161-16F5-4B44-89FF-457FB0ACBB0F}" sibTransId="{6793655A-1CFC-49EA-B58F-11785F8C8CA3}"/>
    <dgm:cxn modelId="{B9E22035-939C-4862-AD9D-6C87DF71E53F}" type="presParOf" srcId="{3F5272B1-5CE4-4B08-95EE-F52DE6415D0D}" destId="{944F0C3D-4D5C-494A-8874-6B038BB863D4}" srcOrd="0" destOrd="0" presId="urn:microsoft.com/office/officeart/2005/8/layout/vList2"/>
    <dgm:cxn modelId="{36DD0BFF-6ACB-4BC9-A862-972CA340C572}" type="presParOf" srcId="{3F5272B1-5CE4-4B08-95EE-F52DE6415D0D}" destId="{F8E07830-94CA-4BDD-BC5F-280B398CE35B}" srcOrd="1" destOrd="0" presId="urn:microsoft.com/office/officeart/2005/8/layout/vList2"/>
    <dgm:cxn modelId="{EDD29A6A-A334-4EF1-9360-120B518AD383}" type="presParOf" srcId="{3F5272B1-5CE4-4B08-95EE-F52DE6415D0D}" destId="{5CEA0A58-CA8F-4A2B-B9CC-5F522EF187C5}" srcOrd="2" destOrd="0" presId="urn:microsoft.com/office/officeart/2005/8/layout/vList2"/>
    <dgm:cxn modelId="{087A041F-6D6D-41CE-992D-69DE8E5D444B}" type="presParOf" srcId="{3F5272B1-5CE4-4B08-95EE-F52DE6415D0D}" destId="{74A297D9-2B9E-4842-8365-29379A1DFA8E}" srcOrd="3" destOrd="0" presId="urn:microsoft.com/office/officeart/2005/8/layout/vList2"/>
    <dgm:cxn modelId="{6BC90EB0-AAFC-4D5A-8018-FD0282254BAE}" type="presParOf" srcId="{3F5272B1-5CE4-4B08-95EE-F52DE6415D0D}" destId="{49821E76-22CE-404F-9EE6-7489FD3469FB}" srcOrd="4" destOrd="0" presId="urn:microsoft.com/office/officeart/2005/8/layout/vList2"/>
    <dgm:cxn modelId="{D59F4087-A1CC-4555-A13C-4DE573B61FCB}" type="presParOf" srcId="{3F5272B1-5CE4-4B08-95EE-F52DE6415D0D}" destId="{9BEA63D0-195C-42FA-9312-A207842E2FFA}" srcOrd="5" destOrd="0" presId="urn:microsoft.com/office/officeart/2005/8/layout/vList2"/>
    <dgm:cxn modelId="{ADA69AD8-13FF-4D68-AF3D-C00604FE2071}" type="presParOf" srcId="{3F5272B1-5CE4-4B08-95EE-F52DE6415D0D}" destId="{C34E0861-96DA-4AE9-BD8B-CEA56A75807E}" srcOrd="6" destOrd="0" presId="urn:microsoft.com/office/officeart/2005/8/layout/vList2"/>
    <dgm:cxn modelId="{57A5A06D-AAF6-4017-A411-1DA4E5F1BD67}" type="presParOf" srcId="{3F5272B1-5CE4-4B08-95EE-F52DE6415D0D}" destId="{EC98B83B-BFDF-4C44-AC29-A38D7681806B}" srcOrd="7" destOrd="0" presId="urn:microsoft.com/office/officeart/2005/8/layout/vList2"/>
    <dgm:cxn modelId="{2F953926-FD1A-473D-B8E5-DA1C72666AAA}" type="presParOf" srcId="{3F5272B1-5CE4-4B08-95EE-F52DE6415D0D}" destId="{A59DE36B-4B2B-4AE4-866D-9E8210625BA3}" srcOrd="8" destOrd="0" presId="urn:microsoft.com/office/officeart/2005/8/layout/vList2"/>
    <dgm:cxn modelId="{8400062D-62F1-4869-AE23-F9EA77DB94FD}" type="presParOf" srcId="{3F5272B1-5CE4-4B08-95EE-F52DE6415D0D}" destId="{CB9AC369-0494-49B3-92F9-AECEFD7F4F5A}" srcOrd="9" destOrd="0" presId="urn:microsoft.com/office/officeart/2005/8/layout/vList2"/>
    <dgm:cxn modelId="{C8032319-C925-40E7-9410-FC3AE2A1F274}" type="presParOf" srcId="{3F5272B1-5CE4-4B08-95EE-F52DE6415D0D}" destId="{BD8D94DD-75E3-46D7-BD21-298DDAABF86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14DB1F-29A0-4BA4-B92A-B48E8EB9A364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86C52BC-46AD-40B0-951D-29F169359D19}">
      <dgm:prSet/>
      <dgm:spPr/>
      <dgm:t>
        <a:bodyPr/>
        <a:lstStyle/>
        <a:p>
          <a:r>
            <a:rPr lang="sv-SE" noProof="0" dirty="0"/>
            <a:t>… förändrings-hantering</a:t>
          </a:r>
        </a:p>
      </dgm:t>
    </dgm:pt>
    <dgm:pt modelId="{00025EA6-843A-4688-B613-342E9813130B}" type="parTrans" cxnId="{06917A40-C01F-46D6-A917-867413A89D66}">
      <dgm:prSet/>
      <dgm:spPr/>
      <dgm:t>
        <a:bodyPr/>
        <a:lstStyle/>
        <a:p>
          <a:endParaRPr lang="en-US"/>
        </a:p>
      </dgm:t>
    </dgm:pt>
    <dgm:pt modelId="{99A386B9-5908-45B7-BA85-40D8F7CD1D0D}" type="sibTrans" cxnId="{06917A40-C01F-46D6-A917-867413A89D66}">
      <dgm:prSet/>
      <dgm:spPr/>
      <dgm:t>
        <a:bodyPr/>
        <a:lstStyle/>
        <a:p>
          <a:endParaRPr lang="en-US"/>
        </a:p>
      </dgm:t>
    </dgm:pt>
    <dgm:pt modelId="{F144D7BD-F268-4A3F-A819-DDA9B50827C1}">
      <dgm:prSet/>
      <dgm:spPr/>
      <dgm:t>
        <a:bodyPr/>
        <a:lstStyle/>
        <a:p>
          <a:r>
            <a:rPr lang="sv-SE" noProof="0" dirty="0"/>
            <a:t>… varför bra beskrivningar ger bättre resultat</a:t>
          </a:r>
        </a:p>
      </dgm:t>
    </dgm:pt>
    <dgm:pt modelId="{6B6BB72E-C880-47F7-8BD9-22E747C2A747}" type="parTrans" cxnId="{A47A429E-A01E-45D9-9A28-1CD191E0534B}">
      <dgm:prSet/>
      <dgm:spPr/>
      <dgm:t>
        <a:bodyPr/>
        <a:lstStyle/>
        <a:p>
          <a:endParaRPr lang="en-US"/>
        </a:p>
      </dgm:t>
    </dgm:pt>
    <dgm:pt modelId="{7B62DB08-F414-42A5-8140-EE45DF35EA20}" type="sibTrans" cxnId="{A47A429E-A01E-45D9-9A28-1CD191E0534B}">
      <dgm:prSet/>
      <dgm:spPr/>
      <dgm:t>
        <a:bodyPr/>
        <a:lstStyle/>
        <a:p>
          <a:endParaRPr lang="en-US"/>
        </a:p>
      </dgm:t>
    </dgm:pt>
    <dgm:pt modelId="{F0926234-3528-4443-B33B-BF6360F6B364}">
      <dgm:prSet/>
      <dgm:spPr/>
      <dgm:t>
        <a:bodyPr/>
        <a:lstStyle/>
        <a:p>
          <a:r>
            <a:rPr lang="sv-SE" noProof="0" dirty="0"/>
            <a:t>… hur du får ledningens engagemang</a:t>
          </a:r>
        </a:p>
      </dgm:t>
    </dgm:pt>
    <dgm:pt modelId="{ACDD054E-16B5-48E3-A396-050941EF3A3E}" type="parTrans" cxnId="{F47576D4-3F92-4ADD-A957-42DE14ADA2FE}">
      <dgm:prSet/>
      <dgm:spPr/>
      <dgm:t>
        <a:bodyPr/>
        <a:lstStyle/>
        <a:p>
          <a:endParaRPr lang="en-US"/>
        </a:p>
      </dgm:t>
    </dgm:pt>
    <dgm:pt modelId="{4E636289-7622-4A2A-8CF0-CC3970F3B1E6}" type="sibTrans" cxnId="{F47576D4-3F92-4ADD-A957-42DE14ADA2FE}">
      <dgm:prSet/>
      <dgm:spPr/>
      <dgm:t>
        <a:bodyPr/>
        <a:lstStyle/>
        <a:p>
          <a:endParaRPr lang="en-US"/>
        </a:p>
      </dgm:t>
    </dgm:pt>
    <dgm:pt modelId="{2E30E366-04B3-4B3B-AF12-E92AFD983D32}">
      <dgm:prSet/>
      <dgm:spPr/>
      <dgm:t>
        <a:bodyPr/>
        <a:lstStyle/>
        <a:p>
          <a:r>
            <a:rPr lang="sv-SE" noProof="0" dirty="0"/>
            <a:t>… vi tittar på lite exempel</a:t>
          </a:r>
        </a:p>
      </dgm:t>
    </dgm:pt>
    <dgm:pt modelId="{29103CC3-35B9-4D66-9655-D25A3185C926}" type="parTrans" cxnId="{C3EC3308-F9EA-40D6-B209-309B2F1AEF8D}">
      <dgm:prSet/>
      <dgm:spPr/>
      <dgm:t>
        <a:bodyPr/>
        <a:lstStyle/>
        <a:p>
          <a:endParaRPr lang="sv-SE"/>
        </a:p>
      </dgm:t>
    </dgm:pt>
    <dgm:pt modelId="{77B7A193-8F17-4162-878F-45770E9E2C1D}" type="sibTrans" cxnId="{C3EC3308-F9EA-40D6-B209-309B2F1AEF8D}">
      <dgm:prSet/>
      <dgm:spPr/>
      <dgm:t>
        <a:bodyPr/>
        <a:lstStyle/>
        <a:p>
          <a:endParaRPr lang="sv-SE"/>
        </a:p>
      </dgm:t>
    </dgm:pt>
    <dgm:pt modelId="{901C6BB7-2218-43E2-BE81-4C9E9420EDBF}" type="pres">
      <dgm:prSet presAssocID="{9614DB1F-29A0-4BA4-B92A-B48E8EB9A364}" presName="diagram" presStyleCnt="0">
        <dgm:presLayoutVars>
          <dgm:dir/>
          <dgm:resizeHandles val="exact"/>
        </dgm:presLayoutVars>
      </dgm:prSet>
      <dgm:spPr/>
    </dgm:pt>
    <dgm:pt modelId="{C12FBA42-F611-4955-8136-55A01710F0D6}" type="pres">
      <dgm:prSet presAssocID="{686C52BC-46AD-40B0-951D-29F169359D19}" presName="node" presStyleLbl="node1" presStyleIdx="0" presStyleCnt="4">
        <dgm:presLayoutVars>
          <dgm:bulletEnabled val="1"/>
        </dgm:presLayoutVars>
      </dgm:prSet>
      <dgm:spPr/>
    </dgm:pt>
    <dgm:pt modelId="{B2813E53-D997-4B1F-B950-A7E87C738EB8}" type="pres">
      <dgm:prSet presAssocID="{99A386B9-5908-45B7-BA85-40D8F7CD1D0D}" presName="sibTrans" presStyleCnt="0"/>
      <dgm:spPr/>
    </dgm:pt>
    <dgm:pt modelId="{53FEDFDF-8A6B-4D69-9619-1168691145BC}" type="pres">
      <dgm:prSet presAssocID="{F144D7BD-F268-4A3F-A819-DDA9B50827C1}" presName="node" presStyleLbl="node1" presStyleIdx="1" presStyleCnt="4">
        <dgm:presLayoutVars>
          <dgm:bulletEnabled val="1"/>
        </dgm:presLayoutVars>
      </dgm:prSet>
      <dgm:spPr/>
    </dgm:pt>
    <dgm:pt modelId="{6413BF6E-3D1D-44E5-B695-5299FEE64895}" type="pres">
      <dgm:prSet presAssocID="{7B62DB08-F414-42A5-8140-EE45DF35EA20}" presName="sibTrans" presStyleCnt="0"/>
      <dgm:spPr/>
    </dgm:pt>
    <dgm:pt modelId="{88049DDF-C7B8-4FC9-9CE7-B43D7F2F6592}" type="pres">
      <dgm:prSet presAssocID="{F0926234-3528-4443-B33B-BF6360F6B364}" presName="node" presStyleLbl="node1" presStyleIdx="2" presStyleCnt="4">
        <dgm:presLayoutVars>
          <dgm:bulletEnabled val="1"/>
        </dgm:presLayoutVars>
      </dgm:prSet>
      <dgm:spPr/>
    </dgm:pt>
    <dgm:pt modelId="{93511DF6-D305-4CED-A966-8FE4A371C6AB}" type="pres">
      <dgm:prSet presAssocID="{4E636289-7622-4A2A-8CF0-CC3970F3B1E6}" presName="sibTrans" presStyleCnt="0"/>
      <dgm:spPr/>
    </dgm:pt>
    <dgm:pt modelId="{2A0C8615-4761-4B67-B1C2-3143DC3B3F4C}" type="pres">
      <dgm:prSet presAssocID="{2E30E366-04B3-4B3B-AF12-E92AFD983D32}" presName="node" presStyleLbl="node1" presStyleIdx="3" presStyleCnt="4">
        <dgm:presLayoutVars>
          <dgm:bulletEnabled val="1"/>
        </dgm:presLayoutVars>
      </dgm:prSet>
      <dgm:spPr/>
    </dgm:pt>
  </dgm:ptLst>
  <dgm:cxnLst>
    <dgm:cxn modelId="{C3EC3308-F9EA-40D6-B209-309B2F1AEF8D}" srcId="{9614DB1F-29A0-4BA4-B92A-B48E8EB9A364}" destId="{2E30E366-04B3-4B3B-AF12-E92AFD983D32}" srcOrd="3" destOrd="0" parTransId="{29103CC3-35B9-4D66-9655-D25A3185C926}" sibTransId="{77B7A193-8F17-4162-878F-45770E9E2C1D}"/>
    <dgm:cxn modelId="{D3C6A933-3719-41F1-9779-30AA6DDDA316}" type="presOf" srcId="{686C52BC-46AD-40B0-951D-29F169359D19}" destId="{C12FBA42-F611-4955-8136-55A01710F0D6}" srcOrd="0" destOrd="0" presId="urn:microsoft.com/office/officeart/2005/8/layout/default"/>
    <dgm:cxn modelId="{A55D3536-D2C5-478D-9CB0-3DB9BD3150F9}" type="presOf" srcId="{F0926234-3528-4443-B33B-BF6360F6B364}" destId="{88049DDF-C7B8-4FC9-9CE7-B43D7F2F6592}" srcOrd="0" destOrd="0" presId="urn:microsoft.com/office/officeart/2005/8/layout/default"/>
    <dgm:cxn modelId="{06917A40-C01F-46D6-A917-867413A89D66}" srcId="{9614DB1F-29A0-4BA4-B92A-B48E8EB9A364}" destId="{686C52BC-46AD-40B0-951D-29F169359D19}" srcOrd="0" destOrd="0" parTransId="{00025EA6-843A-4688-B613-342E9813130B}" sibTransId="{99A386B9-5908-45B7-BA85-40D8F7CD1D0D}"/>
    <dgm:cxn modelId="{36F8B840-0442-4B68-BFB6-9DC856A044B2}" type="presOf" srcId="{F144D7BD-F268-4A3F-A819-DDA9B50827C1}" destId="{53FEDFDF-8A6B-4D69-9619-1168691145BC}" srcOrd="0" destOrd="0" presId="urn:microsoft.com/office/officeart/2005/8/layout/default"/>
    <dgm:cxn modelId="{8AD98D76-881A-48AE-A59C-CCDF8A65B9F1}" type="presOf" srcId="{9614DB1F-29A0-4BA4-B92A-B48E8EB9A364}" destId="{901C6BB7-2218-43E2-BE81-4C9E9420EDBF}" srcOrd="0" destOrd="0" presId="urn:microsoft.com/office/officeart/2005/8/layout/default"/>
    <dgm:cxn modelId="{A47A429E-A01E-45D9-9A28-1CD191E0534B}" srcId="{9614DB1F-29A0-4BA4-B92A-B48E8EB9A364}" destId="{F144D7BD-F268-4A3F-A819-DDA9B50827C1}" srcOrd="1" destOrd="0" parTransId="{6B6BB72E-C880-47F7-8BD9-22E747C2A747}" sibTransId="{7B62DB08-F414-42A5-8140-EE45DF35EA20}"/>
    <dgm:cxn modelId="{F47576D4-3F92-4ADD-A957-42DE14ADA2FE}" srcId="{9614DB1F-29A0-4BA4-B92A-B48E8EB9A364}" destId="{F0926234-3528-4443-B33B-BF6360F6B364}" srcOrd="2" destOrd="0" parTransId="{ACDD054E-16B5-48E3-A396-050941EF3A3E}" sibTransId="{4E636289-7622-4A2A-8CF0-CC3970F3B1E6}"/>
    <dgm:cxn modelId="{24A687F7-2046-4AFC-8F41-5CEBDE3259EB}" type="presOf" srcId="{2E30E366-04B3-4B3B-AF12-E92AFD983D32}" destId="{2A0C8615-4761-4B67-B1C2-3143DC3B3F4C}" srcOrd="0" destOrd="0" presId="urn:microsoft.com/office/officeart/2005/8/layout/default"/>
    <dgm:cxn modelId="{932FB7C5-DB2C-416C-BF00-FB4B54D2A4A4}" type="presParOf" srcId="{901C6BB7-2218-43E2-BE81-4C9E9420EDBF}" destId="{C12FBA42-F611-4955-8136-55A01710F0D6}" srcOrd="0" destOrd="0" presId="urn:microsoft.com/office/officeart/2005/8/layout/default"/>
    <dgm:cxn modelId="{6D710F8C-96D9-4816-ABC1-4427386FB859}" type="presParOf" srcId="{901C6BB7-2218-43E2-BE81-4C9E9420EDBF}" destId="{B2813E53-D997-4B1F-B950-A7E87C738EB8}" srcOrd="1" destOrd="0" presId="urn:microsoft.com/office/officeart/2005/8/layout/default"/>
    <dgm:cxn modelId="{05E40A47-DCCD-46B8-A0C8-E93FE58CE809}" type="presParOf" srcId="{901C6BB7-2218-43E2-BE81-4C9E9420EDBF}" destId="{53FEDFDF-8A6B-4D69-9619-1168691145BC}" srcOrd="2" destOrd="0" presId="urn:microsoft.com/office/officeart/2005/8/layout/default"/>
    <dgm:cxn modelId="{DC82EB7E-ED3A-44DC-ABA1-2A9D9033C537}" type="presParOf" srcId="{901C6BB7-2218-43E2-BE81-4C9E9420EDBF}" destId="{6413BF6E-3D1D-44E5-B695-5299FEE64895}" srcOrd="3" destOrd="0" presId="urn:microsoft.com/office/officeart/2005/8/layout/default"/>
    <dgm:cxn modelId="{204D05FB-CBDA-46E4-BAAB-8C866D048934}" type="presParOf" srcId="{901C6BB7-2218-43E2-BE81-4C9E9420EDBF}" destId="{88049DDF-C7B8-4FC9-9CE7-B43D7F2F6592}" srcOrd="4" destOrd="0" presId="urn:microsoft.com/office/officeart/2005/8/layout/default"/>
    <dgm:cxn modelId="{C212B215-E637-47EE-B3F3-72C362F20BF1}" type="presParOf" srcId="{901C6BB7-2218-43E2-BE81-4C9E9420EDBF}" destId="{93511DF6-D305-4CED-A966-8FE4A371C6AB}" srcOrd="5" destOrd="0" presId="urn:microsoft.com/office/officeart/2005/8/layout/default"/>
    <dgm:cxn modelId="{2DC07220-1F58-4CA5-B556-D557EE0C018F}" type="presParOf" srcId="{901C6BB7-2218-43E2-BE81-4C9E9420EDBF}" destId="{2A0C8615-4761-4B67-B1C2-3143DC3B3F4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CB49A-3428-4CA3-B097-5EAC26B192A7}">
      <dsp:nvSpPr>
        <dsp:cNvPr id="0" name=""/>
        <dsp:cNvSpPr/>
      </dsp:nvSpPr>
      <dsp:spPr>
        <a:xfrm>
          <a:off x="0" y="737006"/>
          <a:ext cx="10506456" cy="1360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570E2-62CD-4767-B914-0F7CAC43A6E5}">
      <dsp:nvSpPr>
        <dsp:cNvPr id="0" name=""/>
        <dsp:cNvSpPr/>
      </dsp:nvSpPr>
      <dsp:spPr>
        <a:xfrm>
          <a:off x="411589" y="1043147"/>
          <a:ext cx="748344" cy="7483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05A06-D4F7-492E-894F-2E7FCCF6A6EB}">
      <dsp:nvSpPr>
        <dsp:cNvPr id="0" name=""/>
        <dsp:cNvSpPr/>
      </dsp:nvSpPr>
      <dsp:spPr>
        <a:xfrm>
          <a:off x="1571524" y="737006"/>
          <a:ext cx="8934931" cy="1360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44000" rIns="144000" bIns="1440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500" kern="1200" noProof="0" dirty="0"/>
            <a:t>Ge personer med intresse för verksamhetsutveckling nya verktyg genom att bättre förstå och kunna samarbeta med IT- och verksamhetsarkitekter och även använda deras beskrivningar</a:t>
          </a:r>
        </a:p>
      </dsp:txBody>
      <dsp:txXfrm>
        <a:off x="1571524" y="737006"/>
        <a:ext cx="8934931" cy="1360627"/>
      </dsp:txXfrm>
    </dsp:sp>
    <dsp:sp modelId="{AA2D6B09-1BDE-4215-83AA-CDCE63D551D0}">
      <dsp:nvSpPr>
        <dsp:cNvPr id="0" name=""/>
        <dsp:cNvSpPr/>
      </dsp:nvSpPr>
      <dsp:spPr>
        <a:xfrm>
          <a:off x="0" y="2437790"/>
          <a:ext cx="10506456" cy="13606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4C629-E811-4E0C-B3E9-EBF75BE20070}">
      <dsp:nvSpPr>
        <dsp:cNvPr id="0" name=""/>
        <dsp:cNvSpPr/>
      </dsp:nvSpPr>
      <dsp:spPr>
        <a:xfrm>
          <a:off x="411589" y="2743931"/>
          <a:ext cx="748344" cy="7483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047F0-B2C2-4C4C-AFAB-070820767FE1}">
      <dsp:nvSpPr>
        <dsp:cNvPr id="0" name=""/>
        <dsp:cNvSpPr/>
      </dsp:nvSpPr>
      <dsp:spPr>
        <a:xfrm>
          <a:off x="1571524" y="2437790"/>
          <a:ext cx="8934931" cy="1360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44000" rIns="144000" bIns="1440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500" kern="1200" noProof="0" dirty="0"/>
            <a:t>Dagens utbildningspass ger insikt</a:t>
          </a:r>
          <a:r>
            <a:rPr lang="sv-SE" sz="2500" kern="1200" dirty="0"/>
            <a:t> i att säkerhet berör allt som har med digitalisering att göra och värdet av ett strukturerat arbete med säkerhet.</a:t>
          </a:r>
          <a:endParaRPr lang="sv-SE" sz="2500" kern="1200" noProof="0" dirty="0"/>
        </a:p>
      </dsp:txBody>
      <dsp:txXfrm>
        <a:off x="1571524" y="2437790"/>
        <a:ext cx="8934931" cy="1360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F0C3D-4D5C-494A-8874-6B038BB863D4}">
      <dsp:nvSpPr>
        <dsp:cNvPr id="0" name=""/>
        <dsp:cNvSpPr/>
      </dsp:nvSpPr>
      <dsp:spPr>
        <a:xfrm>
          <a:off x="0" y="252481"/>
          <a:ext cx="6263640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Lite repetition och inflygning </a:t>
          </a:r>
        </a:p>
      </dsp:txBody>
      <dsp:txXfrm>
        <a:off x="31613" y="284094"/>
        <a:ext cx="6200414" cy="584369"/>
      </dsp:txXfrm>
    </dsp:sp>
    <dsp:sp modelId="{5CEA0A58-CA8F-4A2B-B9CC-5F522EF187C5}">
      <dsp:nvSpPr>
        <dsp:cNvPr id="0" name=""/>
        <dsp:cNvSpPr/>
      </dsp:nvSpPr>
      <dsp:spPr>
        <a:xfrm>
          <a:off x="0" y="977836"/>
          <a:ext cx="6263640" cy="647595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Standarder och metoder</a:t>
          </a:r>
        </a:p>
      </dsp:txBody>
      <dsp:txXfrm>
        <a:off x="31613" y="1009449"/>
        <a:ext cx="6200414" cy="584369"/>
      </dsp:txXfrm>
    </dsp:sp>
    <dsp:sp modelId="{49821E76-22CE-404F-9EE6-7489FD3469FB}">
      <dsp:nvSpPr>
        <dsp:cNvPr id="0" name=""/>
        <dsp:cNvSpPr/>
      </dsp:nvSpPr>
      <dsp:spPr>
        <a:xfrm>
          <a:off x="0" y="1703191"/>
          <a:ext cx="6263640" cy="64759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Roller och ansvar</a:t>
          </a:r>
        </a:p>
      </dsp:txBody>
      <dsp:txXfrm>
        <a:off x="31613" y="1734804"/>
        <a:ext cx="6200414" cy="584369"/>
      </dsp:txXfrm>
    </dsp:sp>
    <dsp:sp modelId="{CCCC63B1-C49A-4F6F-A697-B6322C17456F}">
      <dsp:nvSpPr>
        <dsp:cNvPr id="0" name=""/>
        <dsp:cNvSpPr/>
      </dsp:nvSpPr>
      <dsp:spPr>
        <a:xfrm>
          <a:off x="0" y="2428546"/>
          <a:ext cx="6263640" cy="64759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Paus i 10 minuter</a:t>
          </a:r>
        </a:p>
      </dsp:txBody>
      <dsp:txXfrm>
        <a:off x="31613" y="2460159"/>
        <a:ext cx="6200414" cy="584369"/>
      </dsp:txXfrm>
    </dsp:sp>
    <dsp:sp modelId="{C34E0861-96DA-4AE9-BD8B-CEA56A75807E}">
      <dsp:nvSpPr>
        <dsp:cNvPr id="0" name=""/>
        <dsp:cNvSpPr/>
      </dsp:nvSpPr>
      <dsp:spPr>
        <a:xfrm>
          <a:off x="0" y="3153901"/>
          <a:ext cx="6263640" cy="64759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Värdet av ett strukturerat säkerhetsarbete</a:t>
          </a:r>
        </a:p>
      </dsp:txBody>
      <dsp:txXfrm>
        <a:off x="31613" y="3185514"/>
        <a:ext cx="6200414" cy="584369"/>
      </dsp:txXfrm>
    </dsp:sp>
    <dsp:sp modelId="{A59DE36B-4B2B-4AE4-866D-9E8210625BA3}">
      <dsp:nvSpPr>
        <dsp:cNvPr id="0" name=""/>
        <dsp:cNvSpPr/>
      </dsp:nvSpPr>
      <dsp:spPr>
        <a:xfrm>
          <a:off x="0" y="3879256"/>
          <a:ext cx="6263640" cy="647595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700" kern="1200" noProof="0" dirty="0"/>
        </a:p>
      </dsp:txBody>
      <dsp:txXfrm>
        <a:off x="31613" y="3910869"/>
        <a:ext cx="6200414" cy="584369"/>
      </dsp:txXfrm>
    </dsp:sp>
    <dsp:sp modelId="{BD8D94DD-75E3-46D7-BD21-298DDAABF867}">
      <dsp:nvSpPr>
        <dsp:cNvPr id="0" name=""/>
        <dsp:cNvSpPr/>
      </dsp:nvSpPr>
      <dsp:spPr>
        <a:xfrm>
          <a:off x="0" y="3879256"/>
          <a:ext cx="6263640" cy="64759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Exempel från verkligheten</a:t>
          </a:r>
        </a:p>
      </dsp:txBody>
      <dsp:txXfrm>
        <a:off x="31613" y="3910869"/>
        <a:ext cx="6200414" cy="584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0B2A8-DE87-40E9-9A6E-EB52F08FB43F}">
      <dsp:nvSpPr>
        <dsp:cNvPr id="0" name=""/>
        <dsp:cNvSpPr/>
      </dsp:nvSpPr>
      <dsp:spPr>
        <a:xfrm>
          <a:off x="0" y="58824"/>
          <a:ext cx="6263640" cy="7300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SS-EN ISO/IEC 27000:2020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(LIS </a:t>
          </a:r>
          <a:r>
            <a:rPr lang="en-US" sz="1600" kern="1200" dirty="0" err="1">
              <a:solidFill>
                <a:schemeClr val="tx1"/>
              </a:solidFill>
            </a:rPr>
            <a:t>översikt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och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terminologi</a:t>
          </a:r>
          <a:r>
            <a:rPr lang="en-US" sz="1600" kern="1200" dirty="0">
              <a:solidFill>
                <a:schemeClr val="tx1"/>
              </a:solidFill>
            </a:rPr>
            <a:t>)</a:t>
          </a:r>
        </a:p>
      </dsp:txBody>
      <dsp:txXfrm>
        <a:off x="35640" y="94464"/>
        <a:ext cx="6192360" cy="658799"/>
      </dsp:txXfrm>
    </dsp:sp>
    <dsp:sp modelId="{8E8503D3-EA01-4942-AE4A-735BB31531C2}">
      <dsp:nvSpPr>
        <dsp:cNvPr id="0" name=""/>
        <dsp:cNvSpPr/>
      </dsp:nvSpPr>
      <dsp:spPr>
        <a:xfrm>
          <a:off x="0" y="834984"/>
          <a:ext cx="6263640" cy="730079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SS-EN ISO/IEC 27001:2017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(LIS Krav)</a:t>
          </a:r>
        </a:p>
      </dsp:txBody>
      <dsp:txXfrm>
        <a:off x="35640" y="870624"/>
        <a:ext cx="6192360" cy="658799"/>
      </dsp:txXfrm>
    </dsp:sp>
    <dsp:sp modelId="{71F56CD3-336E-4A14-9BDA-DF07662FF9D5}">
      <dsp:nvSpPr>
        <dsp:cNvPr id="0" name=""/>
        <dsp:cNvSpPr/>
      </dsp:nvSpPr>
      <dsp:spPr>
        <a:xfrm>
          <a:off x="0" y="1611144"/>
          <a:ext cx="6263640" cy="73007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SS-EN ISO/IEC 27002:2017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(</a:t>
          </a:r>
          <a:r>
            <a:rPr lang="en-US" sz="1600" kern="1200" dirty="0" err="1">
              <a:solidFill>
                <a:schemeClr val="tx1"/>
              </a:solidFill>
            </a:rPr>
            <a:t>Riktlinjer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för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informationssäkerhetsåtgärder</a:t>
          </a:r>
          <a:r>
            <a:rPr lang="en-US" sz="1600" kern="1200" dirty="0">
              <a:solidFill>
                <a:schemeClr val="tx1"/>
              </a:solidFill>
            </a:rPr>
            <a:t>)</a:t>
          </a:r>
        </a:p>
      </dsp:txBody>
      <dsp:txXfrm>
        <a:off x="35640" y="1646784"/>
        <a:ext cx="6192360" cy="658799"/>
      </dsp:txXfrm>
    </dsp:sp>
    <dsp:sp modelId="{0741D97C-19A5-4BB0-9B65-7F38FAD36A6E}">
      <dsp:nvSpPr>
        <dsp:cNvPr id="0" name=""/>
        <dsp:cNvSpPr/>
      </dsp:nvSpPr>
      <dsp:spPr>
        <a:xfrm>
          <a:off x="0" y="2387303"/>
          <a:ext cx="6263640" cy="73007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SS-EN ISO/IEC 27701:2021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/>
              </a:solidFill>
            </a:rPr>
            <a:t>(</a:t>
          </a:r>
          <a:r>
            <a:rPr lang="en-US" sz="1600" b="0" kern="1200" dirty="0" err="1">
              <a:solidFill>
                <a:schemeClr val="tx1"/>
              </a:solidFill>
            </a:rPr>
            <a:t>Tillägg</a:t>
          </a:r>
          <a:r>
            <a:rPr lang="en-US" sz="1600" b="0" kern="1200" dirty="0">
              <a:solidFill>
                <a:schemeClr val="tx1"/>
              </a:solidFill>
            </a:rPr>
            <a:t> </a:t>
          </a:r>
          <a:r>
            <a:rPr lang="en-US" sz="1600" b="0" kern="1200" dirty="0" err="1">
              <a:solidFill>
                <a:schemeClr val="tx1"/>
              </a:solidFill>
            </a:rPr>
            <a:t>för</a:t>
          </a:r>
          <a:r>
            <a:rPr lang="en-US" sz="1600" b="0" kern="1200" dirty="0">
              <a:solidFill>
                <a:schemeClr val="tx1"/>
              </a:solidFill>
            </a:rPr>
            <a:t> </a:t>
          </a:r>
          <a:r>
            <a:rPr lang="en-US" sz="1600" b="0" kern="1200" dirty="0" err="1">
              <a:solidFill>
                <a:schemeClr val="tx1"/>
              </a:solidFill>
            </a:rPr>
            <a:t>hantering</a:t>
          </a:r>
          <a:r>
            <a:rPr lang="en-US" sz="1600" b="0" kern="1200" dirty="0">
              <a:solidFill>
                <a:schemeClr val="tx1"/>
              </a:solidFill>
            </a:rPr>
            <a:t> av </a:t>
          </a:r>
          <a:r>
            <a:rPr lang="en-US" sz="1600" b="0" kern="1200" dirty="0" err="1">
              <a:solidFill>
                <a:schemeClr val="tx1"/>
              </a:solidFill>
            </a:rPr>
            <a:t>personuppgifter</a:t>
          </a:r>
          <a:r>
            <a:rPr lang="en-US" sz="1600" b="0" kern="1200" dirty="0">
              <a:solidFill>
                <a:schemeClr val="tx1"/>
              </a:solidFill>
            </a:rPr>
            <a:t>)</a:t>
          </a:r>
        </a:p>
      </dsp:txBody>
      <dsp:txXfrm>
        <a:off x="35640" y="2422943"/>
        <a:ext cx="6192360" cy="658799"/>
      </dsp:txXfrm>
    </dsp:sp>
    <dsp:sp modelId="{2E8D7299-8D9C-4A0D-AD27-43D41CFD8EC4}">
      <dsp:nvSpPr>
        <dsp:cNvPr id="0" name=""/>
        <dsp:cNvSpPr/>
      </dsp:nvSpPr>
      <dsp:spPr>
        <a:xfrm>
          <a:off x="0" y="3163464"/>
          <a:ext cx="6263640" cy="73007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SS-ISO 31000:2018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(</a:t>
          </a:r>
          <a:r>
            <a:rPr lang="en-US" sz="1600" kern="1200" dirty="0" err="1">
              <a:solidFill>
                <a:schemeClr val="tx1"/>
              </a:solidFill>
            </a:rPr>
            <a:t>Riskhantering</a:t>
          </a:r>
          <a:r>
            <a:rPr lang="en-US" sz="1600" kern="1200" dirty="0">
              <a:solidFill>
                <a:schemeClr val="tx1"/>
              </a:solidFill>
            </a:rPr>
            <a:t> – </a:t>
          </a:r>
          <a:r>
            <a:rPr lang="en-US" sz="1600" kern="1200" dirty="0" err="1">
              <a:solidFill>
                <a:schemeClr val="tx1"/>
              </a:solidFill>
            </a:rPr>
            <a:t>Vägledning</a:t>
          </a:r>
          <a:r>
            <a:rPr lang="en-US" sz="1600" kern="1200" dirty="0">
              <a:solidFill>
                <a:schemeClr val="tx1"/>
              </a:solidFill>
            </a:rPr>
            <a:t>)</a:t>
          </a:r>
        </a:p>
      </dsp:txBody>
      <dsp:txXfrm>
        <a:off x="35640" y="3199104"/>
        <a:ext cx="6192360" cy="658799"/>
      </dsp:txXfrm>
    </dsp:sp>
    <dsp:sp modelId="{D32E665B-8DC9-400F-ACD8-45F1276F226E}">
      <dsp:nvSpPr>
        <dsp:cNvPr id="0" name=""/>
        <dsp:cNvSpPr/>
      </dsp:nvSpPr>
      <dsp:spPr>
        <a:xfrm>
          <a:off x="0" y="3939624"/>
          <a:ext cx="6263640" cy="730079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SIS-TR_50:2015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(</a:t>
          </a:r>
          <a:r>
            <a:rPr lang="en-US" sz="1600" kern="1200" dirty="0" err="1">
              <a:solidFill>
                <a:schemeClr val="tx1"/>
              </a:solidFill>
            </a:rPr>
            <a:t>Terminologi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för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informationssäkerhet</a:t>
          </a:r>
          <a:r>
            <a:rPr lang="en-US" sz="1600" kern="1200" dirty="0">
              <a:solidFill>
                <a:schemeClr val="tx1"/>
              </a:solidFill>
            </a:rPr>
            <a:t>)</a:t>
          </a:r>
        </a:p>
      </dsp:txBody>
      <dsp:txXfrm>
        <a:off x="35640" y="3975264"/>
        <a:ext cx="6192360" cy="658799"/>
      </dsp:txXfrm>
    </dsp:sp>
    <dsp:sp modelId="{EBDC00E3-2C8E-45B0-92F4-FB694727D458}">
      <dsp:nvSpPr>
        <dsp:cNvPr id="0" name=""/>
        <dsp:cNvSpPr/>
      </dsp:nvSpPr>
      <dsp:spPr>
        <a:xfrm>
          <a:off x="0" y="4715783"/>
          <a:ext cx="6263640" cy="7300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… det </a:t>
          </a:r>
          <a:r>
            <a:rPr lang="en-US" sz="1600" kern="1200" dirty="0" err="1">
              <a:solidFill>
                <a:schemeClr val="bg1"/>
              </a:solidFill>
            </a:rPr>
            <a:t>finns</a:t>
          </a:r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kern="1200" dirty="0" err="1">
              <a:solidFill>
                <a:schemeClr val="bg1"/>
              </a:solidFill>
            </a:rPr>
            <a:t>givetvis</a:t>
          </a:r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kern="1200" dirty="0" err="1">
              <a:solidFill>
                <a:schemeClr val="bg1"/>
              </a:solidFill>
            </a:rPr>
            <a:t>fler</a:t>
          </a:r>
          <a:r>
            <a:rPr lang="en-US" sz="1600" kern="1200" dirty="0">
              <a:solidFill>
                <a:schemeClr val="bg1"/>
              </a:solidFill>
            </a:rPr>
            <a:t> men dessa </a:t>
          </a:r>
          <a:r>
            <a:rPr lang="en-US" sz="1600" kern="1200" dirty="0" err="1">
              <a:solidFill>
                <a:schemeClr val="bg1"/>
              </a:solidFill>
            </a:rPr>
            <a:t>är</a:t>
          </a:r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kern="1200" dirty="0" err="1">
              <a:solidFill>
                <a:schemeClr val="bg1"/>
              </a:solidFill>
            </a:rPr>
            <a:t>en</a:t>
          </a:r>
          <a:r>
            <a:rPr lang="en-US" sz="1600" kern="1200" dirty="0">
              <a:solidFill>
                <a:schemeClr val="bg1"/>
              </a:solidFill>
            </a:rPr>
            <a:t> </a:t>
          </a:r>
          <a:r>
            <a:rPr lang="en-US" sz="1600" kern="1200" dirty="0" err="1">
              <a:solidFill>
                <a:schemeClr val="bg1"/>
              </a:solidFill>
            </a:rPr>
            <a:t>mycket</a:t>
          </a:r>
          <a:r>
            <a:rPr lang="en-US" sz="1600" kern="1200" dirty="0">
              <a:solidFill>
                <a:schemeClr val="bg1"/>
              </a:solidFill>
            </a:rPr>
            <a:t> god </a:t>
          </a:r>
          <a:r>
            <a:rPr lang="en-US" sz="1600" kern="1200" dirty="0" err="1">
              <a:solidFill>
                <a:schemeClr val="bg1"/>
              </a:solidFill>
            </a:rPr>
            <a:t>grund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35640" y="4751423"/>
        <a:ext cx="6192360" cy="6587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F0C3D-4D5C-494A-8874-6B038BB863D4}">
      <dsp:nvSpPr>
        <dsp:cNvPr id="0" name=""/>
        <dsp:cNvSpPr/>
      </dsp:nvSpPr>
      <dsp:spPr>
        <a:xfrm>
          <a:off x="0" y="615158"/>
          <a:ext cx="6263640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Lite repetition och inflygning </a:t>
          </a:r>
        </a:p>
      </dsp:txBody>
      <dsp:txXfrm>
        <a:off x="31613" y="646771"/>
        <a:ext cx="6200414" cy="584369"/>
      </dsp:txXfrm>
    </dsp:sp>
    <dsp:sp modelId="{5CEA0A58-CA8F-4A2B-B9CC-5F522EF187C5}">
      <dsp:nvSpPr>
        <dsp:cNvPr id="0" name=""/>
        <dsp:cNvSpPr/>
      </dsp:nvSpPr>
      <dsp:spPr>
        <a:xfrm>
          <a:off x="0" y="1340513"/>
          <a:ext cx="6263640" cy="647595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Standarder och metoder</a:t>
          </a:r>
        </a:p>
      </dsp:txBody>
      <dsp:txXfrm>
        <a:off x="31613" y="1372126"/>
        <a:ext cx="6200414" cy="584369"/>
      </dsp:txXfrm>
    </dsp:sp>
    <dsp:sp modelId="{49821E76-22CE-404F-9EE6-7489FD3469FB}">
      <dsp:nvSpPr>
        <dsp:cNvPr id="0" name=""/>
        <dsp:cNvSpPr/>
      </dsp:nvSpPr>
      <dsp:spPr>
        <a:xfrm>
          <a:off x="0" y="2065869"/>
          <a:ext cx="6263640" cy="647595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Roller och ansvar</a:t>
          </a:r>
        </a:p>
      </dsp:txBody>
      <dsp:txXfrm>
        <a:off x="31613" y="2097482"/>
        <a:ext cx="6200414" cy="584369"/>
      </dsp:txXfrm>
    </dsp:sp>
    <dsp:sp modelId="{C34E0861-96DA-4AE9-BD8B-CEA56A75807E}">
      <dsp:nvSpPr>
        <dsp:cNvPr id="0" name=""/>
        <dsp:cNvSpPr/>
      </dsp:nvSpPr>
      <dsp:spPr>
        <a:xfrm>
          <a:off x="0" y="2791224"/>
          <a:ext cx="6263640" cy="647595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Värdet av ett strukturerat säkerhetsarbete</a:t>
          </a:r>
        </a:p>
      </dsp:txBody>
      <dsp:txXfrm>
        <a:off x="31613" y="2822837"/>
        <a:ext cx="6200414" cy="584369"/>
      </dsp:txXfrm>
    </dsp:sp>
    <dsp:sp modelId="{A59DE36B-4B2B-4AE4-866D-9E8210625BA3}">
      <dsp:nvSpPr>
        <dsp:cNvPr id="0" name=""/>
        <dsp:cNvSpPr/>
      </dsp:nvSpPr>
      <dsp:spPr>
        <a:xfrm>
          <a:off x="0" y="3516579"/>
          <a:ext cx="6263640" cy="647595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700" kern="1200" noProof="0" dirty="0"/>
        </a:p>
      </dsp:txBody>
      <dsp:txXfrm>
        <a:off x="31613" y="3548192"/>
        <a:ext cx="6200414" cy="584369"/>
      </dsp:txXfrm>
    </dsp:sp>
    <dsp:sp modelId="{BD8D94DD-75E3-46D7-BD21-298DDAABF867}">
      <dsp:nvSpPr>
        <dsp:cNvPr id="0" name=""/>
        <dsp:cNvSpPr/>
      </dsp:nvSpPr>
      <dsp:spPr>
        <a:xfrm>
          <a:off x="0" y="3516579"/>
          <a:ext cx="6263640" cy="64759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700" kern="1200" noProof="0" dirty="0"/>
            <a:t>Exempel från verkligheten</a:t>
          </a:r>
        </a:p>
      </dsp:txBody>
      <dsp:txXfrm>
        <a:off x="31613" y="3548192"/>
        <a:ext cx="6200414" cy="5843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FBA42-F611-4955-8136-55A01710F0D6}">
      <dsp:nvSpPr>
        <dsp:cNvPr id="0" name=""/>
        <dsp:cNvSpPr/>
      </dsp:nvSpPr>
      <dsp:spPr>
        <a:xfrm>
          <a:off x="104361" y="1973"/>
          <a:ext cx="3003568" cy="18021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100" kern="1200" noProof="0" dirty="0"/>
            <a:t>… förändrings-hantering</a:t>
          </a:r>
        </a:p>
      </dsp:txBody>
      <dsp:txXfrm>
        <a:off x="104361" y="1973"/>
        <a:ext cx="3003568" cy="1802140"/>
      </dsp:txXfrm>
    </dsp:sp>
    <dsp:sp modelId="{53FEDFDF-8A6B-4D69-9619-1168691145BC}">
      <dsp:nvSpPr>
        <dsp:cNvPr id="0" name=""/>
        <dsp:cNvSpPr/>
      </dsp:nvSpPr>
      <dsp:spPr>
        <a:xfrm>
          <a:off x="3408286" y="1973"/>
          <a:ext cx="3003568" cy="1802140"/>
        </a:xfrm>
        <a:prstGeom prst="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100" kern="1200" noProof="0" dirty="0"/>
            <a:t>… varför bra beskrivningar ger bättre resultat</a:t>
          </a:r>
        </a:p>
      </dsp:txBody>
      <dsp:txXfrm>
        <a:off x="3408286" y="1973"/>
        <a:ext cx="3003568" cy="1802140"/>
      </dsp:txXfrm>
    </dsp:sp>
    <dsp:sp modelId="{88049DDF-C7B8-4FC9-9CE7-B43D7F2F6592}">
      <dsp:nvSpPr>
        <dsp:cNvPr id="0" name=""/>
        <dsp:cNvSpPr/>
      </dsp:nvSpPr>
      <dsp:spPr>
        <a:xfrm>
          <a:off x="104361" y="2104470"/>
          <a:ext cx="3003568" cy="1802140"/>
        </a:xfrm>
        <a:prstGeom prst="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100" kern="1200" noProof="0" dirty="0"/>
            <a:t>… hur du får ledningens engagemang</a:t>
          </a:r>
        </a:p>
      </dsp:txBody>
      <dsp:txXfrm>
        <a:off x="104361" y="2104470"/>
        <a:ext cx="3003568" cy="1802140"/>
      </dsp:txXfrm>
    </dsp:sp>
    <dsp:sp modelId="{2A0C8615-4761-4B67-B1C2-3143DC3B3F4C}">
      <dsp:nvSpPr>
        <dsp:cNvPr id="0" name=""/>
        <dsp:cNvSpPr/>
      </dsp:nvSpPr>
      <dsp:spPr>
        <a:xfrm>
          <a:off x="3408286" y="2104470"/>
          <a:ext cx="3003568" cy="180214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100" kern="1200" noProof="0" dirty="0"/>
            <a:t>… vi tittar på lite exempel</a:t>
          </a:r>
        </a:p>
      </dsp:txBody>
      <dsp:txXfrm>
        <a:off x="3408286" y="2104470"/>
        <a:ext cx="3003568" cy="1802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00E0-F0A9-4E64-89BA-E0A1C7EA58A8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E4A85-9399-4BDF-A66C-C86D14170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294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CFE86-DCB5-471D-B5BB-C6DCDB6F4F8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5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2: Intressentanalys, HUKI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E4A85-9399-4BDF-A66C-C86D1417056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665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42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371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44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på bakgrundspla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"/>
            <a:ext cx="12196893" cy="5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7534" y="1557339"/>
            <a:ext cx="10272185" cy="1008112"/>
          </a:xfrm>
        </p:spPr>
        <p:txBody>
          <a:bodyPr>
            <a:noAutofit/>
          </a:bodyPr>
          <a:lstStyle>
            <a:lvl1pPr algn="l">
              <a:defRPr sz="5867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7495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på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590117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5590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16733" y="1557339"/>
            <a:ext cx="10272185" cy="1008112"/>
          </a:xfrm>
        </p:spPr>
        <p:txBody>
          <a:bodyPr>
            <a:noAutofit/>
          </a:bodyPr>
          <a:lstStyle>
            <a:lvl1pPr algn="l">
              <a:defRPr sz="5867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90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5421" y="765175"/>
            <a:ext cx="10272185" cy="779992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0050A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1015420" y="1773239"/>
            <a:ext cx="10264297" cy="3479964"/>
          </a:xfrm>
        </p:spPr>
        <p:txBody>
          <a:bodyPr>
            <a:noAutofit/>
          </a:bodyPr>
          <a:lstStyle>
            <a:lvl1pPr>
              <a:buClr>
                <a:srgbClr val="0050A0"/>
              </a:buClr>
              <a:defRPr sz="26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990575" indent="-380990">
              <a:buClr>
                <a:srgbClr val="0050A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523962" indent="-304792">
              <a:buClr>
                <a:srgbClr val="0050A0"/>
              </a:buClr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2133547" indent="-304792">
              <a:buClr>
                <a:srgbClr val="0050A0"/>
              </a:buClr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743131" indent="-304792">
              <a:buClr>
                <a:srgbClr val="0050A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528001" y="331201"/>
            <a:ext cx="10751716" cy="2149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rgbClr val="0050A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22746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rödtext, Bil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007533" y="765177"/>
            <a:ext cx="5088467" cy="779991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1007533" y="1773481"/>
            <a:ext cx="5088467" cy="3816108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spcAft>
                <a:spcPts val="800"/>
              </a:spcAft>
              <a:buNone/>
              <a:defRPr sz="26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2"/>
          </p:nvPr>
        </p:nvSpPr>
        <p:spPr>
          <a:xfrm>
            <a:off x="6479717" y="765176"/>
            <a:ext cx="4800000" cy="4824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527051" y="332111"/>
            <a:ext cx="10752667" cy="21398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rgbClr val="0050A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67990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il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007534" y="765177"/>
            <a:ext cx="10272185" cy="779991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bild 8"/>
          <p:cNvSpPr>
            <a:spLocks noGrp="1" noChangeAspect="1"/>
          </p:cNvSpPr>
          <p:nvPr>
            <p:ph type="pic" sz="quarter" idx="12"/>
          </p:nvPr>
        </p:nvSpPr>
        <p:spPr>
          <a:xfrm>
            <a:off x="1007534" y="1772819"/>
            <a:ext cx="10272185" cy="34807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527051" y="332657"/>
            <a:ext cx="10752667" cy="213444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rgbClr val="0050A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06602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rödtext, mörk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BFFC75E9-C109-AB40-B376-00003B10B30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"/>
            <a:ext cx="12196893" cy="5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007534" y="765177"/>
            <a:ext cx="10272185" cy="779991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1007534" y="1767417"/>
            <a:ext cx="10272087" cy="34857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spcAft>
                <a:spcPts val="800"/>
              </a:spcAft>
              <a:buNone/>
              <a:defRPr sz="2667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527052" y="327416"/>
            <a:ext cx="10752569" cy="218685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01147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FB7DD71-2BB3-E140-86D0-C985F652F900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350" y="-3"/>
            <a:ext cx="12200351" cy="5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014105" y="765177"/>
            <a:ext cx="10272185" cy="779991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1007534" y="1782359"/>
            <a:ext cx="10272185" cy="347084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spcAft>
                <a:spcPts val="800"/>
              </a:spcAft>
              <a:buNone/>
              <a:defRPr sz="26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527051" y="332111"/>
            <a:ext cx="10752667" cy="21398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454D15-2978-E743-88BE-85FA8973F3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0097" y="5924111"/>
            <a:ext cx="2113399" cy="73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90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3E08A02-F581-7345-BCB7-2EB45552AE42}"/>
              </a:ext>
            </a:extLst>
          </p:cNvPr>
          <p:cNvSpPr/>
          <p:nvPr userDrawn="1"/>
        </p:nvSpPr>
        <p:spPr>
          <a:xfrm>
            <a:off x="0" y="1"/>
            <a:ext cx="12192000" cy="55943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014105" y="765177"/>
            <a:ext cx="10272185" cy="779991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1007534" y="1782359"/>
            <a:ext cx="10272185" cy="347084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spcAft>
                <a:spcPts val="800"/>
              </a:spcAft>
              <a:buNone/>
              <a:defRPr sz="26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527051" y="332111"/>
            <a:ext cx="10752668" cy="21398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F508FF-9A9F-DD4F-A337-58F2C9D09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064" y="5758521"/>
            <a:ext cx="2510565" cy="87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era | Medicon Village">
            <a:extLst>
              <a:ext uri="{FF2B5EF4-FFF2-40B4-BE49-F238E27FC236}">
                <a16:creationId xmlns:a16="http://schemas.microsoft.com/office/drawing/2014/main" id="{8A66CDC9-99E7-104D-B067-2E9E695197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9883" y="5805419"/>
            <a:ext cx="1177909" cy="7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94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720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+ Brödtext, mörk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BFFC75E9-C109-AB40-B376-00003B10B30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"/>
            <a:ext cx="12196800" cy="55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007534" y="757767"/>
            <a:ext cx="10272185" cy="787400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1007436" y="1773239"/>
            <a:ext cx="10272185" cy="347996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spcAft>
                <a:spcPts val="800"/>
              </a:spcAft>
              <a:buNone/>
              <a:defRPr sz="2667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527052" y="327416"/>
            <a:ext cx="10752569" cy="218685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29812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FB7DD71-2BB3-E140-86D0-C985F652F900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"/>
            <a:ext cx="12196800" cy="55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014105" y="757768"/>
            <a:ext cx="10272185" cy="787401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1007534" y="1782359"/>
            <a:ext cx="10272185" cy="347084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spcAft>
                <a:spcPts val="800"/>
              </a:spcAft>
              <a:buNone/>
              <a:defRPr sz="26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527051" y="332111"/>
            <a:ext cx="10752667" cy="21398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569980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ACED7FC-43C7-894A-A901-859E163D61C4}"/>
              </a:ext>
            </a:extLst>
          </p:cNvPr>
          <p:cNvSpPr/>
          <p:nvPr userDrawn="1"/>
        </p:nvSpPr>
        <p:spPr>
          <a:xfrm>
            <a:off x="0" y="1"/>
            <a:ext cx="12192000" cy="55943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014105" y="757768"/>
            <a:ext cx="10272185" cy="787401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1007534" y="1782359"/>
            <a:ext cx="10272185" cy="347084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spcAft>
                <a:spcPts val="800"/>
              </a:spcAft>
              <a:buNone/>
              <a:defRPr sz="2667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527051" y="332111"/>
            <a:ext cx="10752667" cy="21398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33" b="1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85616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B6403A-4370-E74C-829E-9DEDE8A53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C3B196D-FD70-504B-835D-07D7F9638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0785C1C-503E-284D-BA16-43BA4BB1D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5F14-B22D-514E-B102-342EC963C837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906C6C-DD97-CF44-8300-C0BCC98C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BC5840-4DAD-BD40-9F26-36E30DD3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0DD5-EBE0-264C-BE04-5DC816DCBD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7474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421546-257F-1841-849C-0818229D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FB573A-4916-654F-B7F6-BFE744B7A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2A3C0F1-8E42-3143-8C3E-995FDC71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5F14-B22D-514E-B102-342EC963C837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7DB5B21-E8CE-674E-9AA9-06FACFA5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75AB8B-FD4E-674C-8AE8-CCE7DF0CA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0DD5-EBE0-264C-BE04-5DC816DCBD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26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72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3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65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6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0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9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45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2021-09-29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007535" y="274639"/>
            <a:ext cx="102721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07535" y="1600202"/>
            <a:ext cx="10272184" cy="3556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69B1E0-10C2-AE47-AB55-7809D530512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506" y="6007591"/>
            <a:ext cx="1920213" cy="4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4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0050A0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9994" indent="-239994" algn="l" defTabSz="1219170" rtl="0" eaLnBrk="1" latinLnBrk="0" hangingPunct="1">
        <a:spcBef>
          <a:spcPct val="20000"/>
        </a:spcBef>
        <a:buClr>
          <a:srgbClr val="0050A0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700782" indent="-239994" algn="l" defTabSz="1219170" rtl="0" eaLnBrk="1" latinLnBrk="0" hangingPunct="1">
        <a:spcBef>
          <a:spcPct val="20000"/>
        </a:spcBef>
        <a:buClr>
          <a:srgbClr val="0050A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83968" indent="-239994" algn="l" defTabSz="1219170" rtl="0" eaLnBrk="1" latinLnBrk="0" hangingPunct="1">
        <a:spcBef>
          <a:spcPct val="20000"/>
        </a:spcBef>
        <a:buClr>
          <a:srgbClr val="0050A0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845554" indent="-239994" algn="l" defTabSz="1219170" rtl="0" eaLnBrk="1" latinLnBrk="0" hangingPunct="1">
        <a:spcBef>
          <a:spcPct val="20000"/>
        </a:spcBef>
        <a:buClr>
          <a:srgbClr val="0050A0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311142" indent="-239994" algn="l" defTabSz="1219170" rtl="0" eaLnBrk="1" latinLnBrk="0" hangingPunct="1">
        <a:spcBef>
          <a:spcPct val="20000"/>
        </a:spcBef>
        <a:buClr>
          <a:srgbClr val="0050A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3">
          <p15:clr>
            <a:srgbClr val="F26B43"/>
          </p15:clr>
        </p15:guide>
        <p15:guide id="2" pos="476">
          <p15:clr>
            <a:srgbClr val="F26B43"/>
          </p15:clr>
        </p15:guide>
        <p15:guide id="3" orient="horz" pos="158">
          <p15:clr>
            <a:srgbClr val="F26B43"/>
          </p15:clr>
        </p15:guide>
        <p15:guide id="4" orient="horz" pos="259">
          <p15:clr>
            <a:srgbClr val="F26B43"/>
          </p15:clr>
        </p15:guide>
        <p15:guide id="5" orient="horz" pos="835">
          <p15:clr>
            <a:srgbClr val="F26B43"/>
          </p15:clr>
        </p15:guide>
        <p15:guide id="6" orient="horz" pos="730">
          <p15:clr>
            <a:srgbClr val="F26B43"/>
          </p15:clr>
        </p15:guide>
        <p15:guide id="7" pos="5329">
          <p15:clr>
            <a:srgbClr val="F26B43"/>
          </p15:clr>
        </p15:guide>
        <p15:guide id="8" pos="249">
          <p15:clr>
            <a:srgbClr val="F26B43"/>
          </p15:clr>
        </p15:guide>
        <p15:guide id="9" orient="horz" pos="2482">
          <p15:clr>
            <a:srgbClr val="F26B43"/>
          </p15:clr>
        </p15:guide>
        <p15:guide id="10" orient="horz" pos="358">
          <p15:clr>
            <a:srgbClr val="F26B43"/>
          </p15:clr>
        </p15:guide>
        <p15:guide id="12" orient="horz" pos="2835">
          <p15:clr>
            <a:srgbClr val="F26B43"/>
          </p15:clr>
        </p15:guide>
        <p15:guide id="13" orient="horz" pos="3044">
          <p15:clr>
            <a:srgbClr val="F26B43"/>
          </p15:clr>
        </p15:guide>
        <p15:guide id="14" pos="2880">
          <p15:clr>
            <a:srgbClr val="F26B43"/>
          </p15:clr>
        </p15:guide>
        <p15:guide id="15" pos="30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1E942F1-3152-714C-A8BF-56B49FEDF12D}"/>
              </a:ext>
            </a:extLst>
          </p:cNvPr>
          <p:cNvSpPr/>
          <p:nvPr/>
        </p:nvSpPr>
        <p:spPr>
          <a:xfrm>
            <a:off x="546100" y="336880"/>
            <a:ext cx="11099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Välkommen till Projekt </a:t>
            </a: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Arkinera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utbildning 7. Vi börjar inom kort.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21D4D4B-21BB-47F4-991C-9705CF669F96}"/>
              </a:ext>
            </a:extLst>
          </p:cNvPr>
          <p:cNvSpPr/>
          <p:nvPr/>
        </p:nvSpPr>
        <p:spPr>
          <a:xfrm>
            <a:off x="685800" y="1029377"/>
            <a:ext cx="110997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 är många inbjudna deltagare så vi ber er att följa dessa regler: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Kamera och mikrofon hålls normalt sett avstängda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Ställ fråga på det som sägs genom att räcka upp handen. När du tilldelas ordet slår du på både kamera och mikrofon. 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Alternativt, ställ den i chatten så besvaras de runt pausen eller i slutet.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Jag öppnar upp för dialog vid några tillfällen under denna utbildning.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9E6A16A6-AF6F-468D-953F-286C24010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422" y="3204172"/>
            <a:ext cx="3894477" cy="4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92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3083A1E-3B0D-4AA2-846E-EE136366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124"/>
            <a:ext cx="4929556" cy="2057400"/>
          </a:xfrm>
        </p:spPr>
        <p:txBody>
          <a:bodyPr anchor="b">
            <a:normAutofit/>
          </a:bodyPr>
          <a:lstStyle/>
          <a:p>
            <a:r>
              <a:rPr lang="sv-SE" sz="4000"/>
              <a:t>Medarbetarens vardag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CDF4BA-95EA-45FB-80DD-1F3AD9718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624962"/>
            <a:ext cx="4929556" cy="3538094"/>
          </a:xfrm>
        </p:spPr>
        <p:txBody>
          <a:bodyPr>
            <a:normAutofit/>
          </a:bodyPr>
          <a:lstStyle/>
          <a:p>
            <a:r>
              <a:rPr lang="en-US" sz="2000" dirty="0" err="1"/>
              <a:t>Säker</a:t>
            </a:r>
            <a:r>
              <a:rPr lang="en-US" sz="2000" dirty="0"/>
              <a:t> </a:t>
            </a:r>
            <a:r>
              <a:rPr lang="en-US" sz="2000" dirty="0" err="1"/>
              <a:t>tillgång</a:t>
            </a:r>
            <a:r>
              <a:rPr lang="en-US" sz="2000" dirty="0"/>
              <a:t> till den information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behövs</a:t>
            </a:r>
            <a:r>
              <a:rPr lang="en-US" sz="2000" dirty="0"/>
              <a:t> </a:t>
            </a:r>
          </a:p>
          <a:p>
            <a:r>
              <a:rPr lang="en-US" sz="2000" dirty="0"/>
              <a:t>Minimum av </a:t>
            </a:r>
            <a:r>
              <a:rPr lang="en-US" sz="2000" dirty="0" err="1"/>
              <a:t>dubbelregistreringar</a:t>
            </a:r>
            <a:endParaRPr lang="en-US" sz="2000" dirty="0"/>
          </a:p>
          <a:p>
            <a:r>
              <a:rPr lang="en-US" sz="2000" dirty="0" err="1"/>
              <a:t>Säker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enkel</a:t>
            </a:r>
            <a:r>
              <a:rPr lang="en-US" sz="2000" dirty="0"/>
              <a:t> </a:t>
            </a:r>
            <a:r>
              <a:rPr lang="en-US" sz="2000" dirty="0" err="1"/>
              <a:t>hantering</a:t>
            </a:r>
            <a:r>
              <a:rPr lang="en-US" sz="2000" dirty="0"/>
              <a:t> av IT </a:t>
            </a:r>
            <a:r>
              <a:rPr lang="en-US" sz="2000" dirty="0" err="1"/>
              <a:t>utrustning</a:t>
            </a:r>
            <a:endParaRPr lang="en-US" sz="2000" dirty="0"/>
          </a:p>
          <a:p>
            <a:r>
              <a:rPr lang="en-US" sz="2000" dirty="0" err="1"/>
              <a:t>Skyddade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stabila</a:t>
            </a:r>
            <a:r>
              <a:rPr lang="en-US" sz="2000" dirty="0"/>
              <a:t> system</a:t>
            </a:r>
          </a:p>
          <a:p>
            <a:endParaRPr lang="en-US" sz="2000" dirty="0"/>
          </a:p>
        </p:txBody>
      </p:sp>
      <p:cxnSp>
        <p:nvCxnSpPr>
          <p:cNvPr id="32" name="Straight Connector 26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540DD130-50E1-4107-92DA-CC22EC26D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1019" b="-2"/>
          <a:stretch/>
        </p:blipFill>
        <p:spPr>
          <a:xfrm>
            <a:off x="6818278" y="343454"/>
            <a:ext cx="4853685" cy="2934000"/>
          </a:xfrm>
          <a:prstGeom prst="rect">
            <a:avLst/>
          </a:prstGeom>
        </p:spPr>
      </p:pic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B2F32D6-294B-47E1-BBE1-5719DB919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/>
          <a:stretch/>
        </p:blipFill>
        <p:spPr>
          <a:xfrm>
            <a:off x="6818278" y="3597883"/>
            <a:ext cx="4853685" cy="29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64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51FE8C-3511-43DD-8051-B8315D2C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sv-SE" dirty="0"/>
              <a:t>Introduktion av nya medarbetare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FF2001-5113-4116-9D45-6F1D1B1C0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2000" dirty="0" err="1"/>
              <a:t>Instruktioner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rutiner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plats</a:t>
            </a:r>
          </a:p>
          <a:p>
            <a:endParaRPr lang="en-US" sz="2000" dirty="0"/>
          </a:p>
          <a:p>
            <a:r>
              <a:rPr lang="en-US" sz="2000" dirty="0" err="1"/>
              <a:t>Mentorskap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tillämpas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ny</a:t>
            </a:r>
            <a:r>
              <a:rPr lang="en-US" sz="2000" dirty="0"/>
              <a:t> </a:t>
            </a:r>
            <a:r>
              <a:rPr lang="en-US" sz="2000" dirty="0" err="1"/>
              <a:t>medarbetare</a:t>
            </a:r>
            <a:r>
              <a:rPr lang="en-US" sz="2000" dirty="0"/>
              <a:t> (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glömsk</a:t>
            </a:r>
            <a:r>
              <a:rPr lang="en-US" sz="2000" dirty="0"/>
              <a:t>)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enkelt</a:t>
            </a:r>
            <a:r>
              <a:rPr lang="en-US" sz="2000" dirty="0"/>
              <a:t> </a:t>
            </a:r>
            <a:r>
              <a:rPr lang="en-US" sz="2000" dirty="0" err="1"/>
              <a:t>läsa</a:t>
            </a:r>
            <a:r>
              <a:rPr lang="en-US" sz="2000" dirty="0"/>
              <a:t> sig till </a:t>
            </a:r>
            <a:r>
              <a:rPr lang="en-US" sz="2000" dirty="0" err="1"/>
              <a:t>vad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gäller</a:t>
            </a:r>
            <a:endParaRPr lang="en-US" sz="20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tshållare för innehåll 4" descr="En bild som visar utomhus&#10;&#10;Automatiskt genererad beskrivning">
            <a:extLst>
              <a:ext uri="{FF2B5EF4-FFF2-40B4-BE49-F238E27FC236}">
                <a16:creationId xmlns:a16="http://schemas.microsoft.com/office/drawing/2014/main" id="{3BD3C3F4-9ADF-427C-9967-A9183CF7E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8" r="36306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2809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6E8B74-903A-4BD0-B0E8-966A275E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sv-SE" dirty="0"/>
              <a:t>Leverantörens löfte</a:t>
            </a:r>
          </a:p>
        </p:txBody>
      </p:sp>
      <p:pic>
        <p:nvPicPr>
          <p:cNvPr id="5" name="Platshållare för innehåll 4" descr="En bild som visar person&#10;&#10;Automatiskt genererad beskrivning">
            <a:extLst>
              <a:ext uri="{FF2B5EF4-FFF2-40B4-BE49-F238E27FC236}">
                <a16:creationId xmlns:a16="http://schemas.microsoft.com/office/drawing/2014/main" id="{788E9E82-6A5B-413B-8B7A-2E0E54B97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 r="32207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33DCAA-F691-4822-9B9C-9A4FD0692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sv-SE" sz="2000" dirty="0"/>
              <a:t>Marknadens mest använda produkt</a:t>
            </a:r>
          </a:p>
          <a:p>
            <a:endParaRPr lang="sv-SE" sz="2000" dirty="0"/>
          </a:p>
          <a:p>
            <a:r>
              <a:rPr lang="sv-SE" sz="2000" dirty="0"/>
              <a:t>Informationen är tillgänglig för era medarbetare mobilt</a:t>
            </a:r>
          </a:p>
          <a:p>
            <a:endParaRPr lang="sv-SE" sz="2000" dirty="0"/>
          </a:p>
          <a:p>
            <a:r>
              <a:rPr lang="sv-SE" sz="2000" dirty="0"/>
              <a:t>Vi använder en säker molntjänst</a:t>
            </a:r>
          </a:p>
          <a:p>
            <a:endParaRPr lang="en-US" sz="2000" dirty="0"/>
          </a:p>
          <a:p>
            <a:r>
              <a:rPr lang="sv-SE" sz="2000" dirty="0"/>
              <a:t>Effektiv behörighetshantering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97DFDDB-BDC6-45F5-ABB9-7536FCBD6B70}"/>
              </a:ext>
            </a:extLst>
          </p:cNvPr>
          <p:cNvSpPr/>
          <p:nvPr/>
        </p:nvSpPr>
        <p:spPr>
          <a:xfrm>
            <a:off x="4407877" y="5908431"/>
            <a:ext cx="7666892" cy="797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/>
              <a:t>Det är inte leverantörens ansvar att ta hänsyn till er befintliga IT miljö…</a:t>
            </a:r>
          </a:p>
          <a:p>
            <a:r>
              <a:rPr lang="sv-SE"/>
              <a:t>          …om du inte har kravställt på det.</a:t>
            </a:r>
            <a:endParaRPr lang="sv-SE" dirty="0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60B495D4-3B9C-4979-B1E2-57809558BE8A}"/>
              </a:ext>
            </a:extLst>
          </p:cNvPr>
          <p:cNvSpPr/>
          <p:nvPr/>
        </p:nvSpPr>
        <p:spPr>
          <a:xfrm>
            <a:off x="4454769" y="5990493"/>
            <a:ext cx="7573108" cy="668215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167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052113-54C5-4AAF-BBD6-A8AA3C43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293077"/>
            <a:ext cx="6387102" cy="2428775"/>
          </a:xfrm>
        </p:spPr>
        <p:txBody>
          <a:bodyPr>
            <a:normAutofit/>
          </a:bodyPr>
          <a:lstStyle/>
          <a:p>
            <a:r>
              <a:rPr lang="sv-SE" sz="3600" dirty="0"/>
              <a:t>Om vi inte jobbar med säkerhet för information och IT…Vad händer då?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89D5BC4-76D3-4CA5-87DE-8F86DAB7A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7963283" cy="3181684"/>
          </a:xfrm>
        </p:spPr>
        <p:txBody>
          <a:bodyPr anchor="t">
            <a:normAutofit/>
          </a:bodyPr>
          <a:lstStyle/>
          <a:p>
            <a:r>
              <a:rPr lang="en-US" dirty="0" err="1"/>
              <a:t>Sämre</a:t>
            </a:r>
            <a:r>
              <a:rPr lang="en-US" dirty="0"/>
              <a:t> </a:t>
            </a:r>
            <a:r>
              <a:rPr lang="en-US" dirty="0" err="1"/>
              <a:t>koll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var </a:t>
            </a:r>
            <a:r>
              <a:rPr lang="en-US" sz="2000" dirty="0" err="1"/>
              <a:t>känslig</a:t>
            </a:r>
            <a:r>
              <a:rPr lang="en-US" sz="2000" dirty="0"/>
              <a:t> information </a:t>
            </a:r>
            <a:r>
              <a:rPr lang="en-US" sz="2000" dirty="0" err="1"/>
              <a:t>finns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hur</a:t>
            </a:r>
            <a:r>
              <a:rPr lang="en-US" sz="2000" dirty="0"/>
              <a:t> den </a:t>
            </a:r>
            <a:r>
              <a:rPr lang="en-US" sz="2000" dirty="0" err="1"/>
              <a:t>hanteras</a:t>
            </a:r>
            <a:endParaRPr lang="en-US" sz="2000" dirty="0"/>
          </a:p>
          <a:p>
            <a:pPr lvl="1"/>
            <a:r>
              <a:rPr lang="en-US" sz="2000" dirty="0" err="1"/>
              <a:t>vem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är</a:t>
            </a:r>
            <a:r>
              <a:rPr lang="en-US" sz="2000" dirty="0"/>
              <a:t> </a:t>
            </a:r>
            <a:r>
              <a:rPr lang="en-US" sz="2000" dirty="0" err="1"/>
              <a:t>ansvarig</a:t>
            </a:r>
            <a:r>
              <a:rPr lang="en-US" sz="2000" dirty="0"/>
              <a:t> </a:t>
            </a:r>
            <a:r>
              <a:rPr lang="en-US" sz="2000" dirty="0" err="1"/>
              <a:t>för</a:t>
            </a:r>
            <a:r>
              <a:rPr lang="en-US" sz="2000" dirty="0"/>
              <a:t> </a:t>
            </a:r>
            <a:r>
              <a:rPr lang="en-US" sz="2000" dirty="0" err="1"/>
              <a:t>vilken</a:t>
            </a:r>
            <a:r>
              <a:rPr lang="en-US" sz="2000" dirty="0"/>
              <a:t> </a:t>
            </a:r>
            <a:r>
              <a:rPr lang="en-US" sz="2000" dirty="0" err="1"/>
              <a:t>informationsmängd</a:t>
            </a:r>
            <a:endParaRPr lang="en-US" sz="2000" dirty="0"/>
          </a:p>
          <a:p>
            <a:pPr lvl="1"/>
            <a:r>
              <a:rPr lang="en-US" sz="2000" dirty="0" err="1"/>
              <a:t>vilken</a:t>
            </a:r>
            <a:r>
              <a:rPr lang="en-US" sz="2000" dirty="0"/>
              <a:t> </a:t>
            </a:r>
            <a:r>
              <a:rPr lang="en-US" sz="2000" dirty="0" err="1"/>
              <a:t>säkerhetsåtgärd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ska </a:t>
            </a:r>
            <a:r>
              <a:rPr lang="en-US" sz="2000" dirty="0" err="1"/>
              <a:t>användas</a:t>
            </a:r>
            <a:r>
              <a:rPr lang="en-US" sz="2000" dirty="0"/>
              <a:t> till </a:t>
            </a:r>
            <a:r>
              <a:rPr lang="en-US" sz="2000" dirty="0" err="1"/>
              <a:t>olika</a:t>
            </a:r>
            <a:r>
              <a:rPr lang="en-US" sz="2000" dirty="0"/>
              <a:t> information</a:t>
            </a:r>
          </a:p>
          <a:p>
            <a:pPr lvl="1"/>
            <a:r>
              <a:rPr lang="en-US" sz="2000" dirty="0"/>
              <a:t>om vi har </a:t>
            </a:r>
            <a:r>
              <a:rPr lang="en-US" sz="2000" dirty="0" err="1"/>
              <a:t>ett</a:t>
            </a:r>
            <a:r>
              <a:rPr lang="en-US" sz="2000" dirty="0"/>
              <a:t> bra </a:t>
            </a:r>
            <a:r>
              <a:rPr lang="en-US" sz="2000" dirty="0" err="1"/>
              <a:t>skydd</a:t>
            </a:r>
            <a:r>
              <a:rPr lang="en-US" sz="2000" dirty="0"/>
              <a:t> 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inte</a:t>
            </a:r>
            <a:endParaRPr lang="en-US" sz="2000" dirty="0"/>
          </a:p>
          <a:p>
            <a:pPr lvl="1"/>
            <a:r>
              <a:rPr lang="en-US" sz="2000" dirty="0" err="1"/>
              <a:t>prioriterade</a:t>
            </a:r>
            <a:r>
              <a:rPr lang="en-US" sz="2000" dirty="0"/>
              <a:t> </a:t>
            </a:r>
            <a:r>
              <a:rPr lang="en-US" sz="2000" dirty="0" err="1"/>
              <a:t>åtgärder</a:t>
            </a:r>
            <a:r>
              <a:rPr lang="en-US" sz="2000" dirty="0"/>
              <a:t> </a:t>
            </a:r>
            <a:r>
              <a:rPr lang="en-US" sz="2000" dirty="0" err="1"/>
              <a:t>för</a:t>
            </a:r>
            <a:r>
              <a:rPr lang="en-US" sz="2000" dirty="0"/>
              <a:t>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/>
              <a:t>bli</a:t>
            </a:r>
            <a:r>
              <a:rPr lang="en-US" sz="2000" dirty="0"/>
              <a:t> </a:t>
            </a:r>
            <a:r>
              <a:rPr lang="en-US" sz="2000" dirty="0" err="1"/>
              <a:t>bättre</a:t>
            </a:r>
            <a:endParaRPr lang="en-US" sz="2000" dirty="0"/>
          </a:p>
          <a:p>
            <a:pPr lvl="1"/>
            <a:r>
              <a:rPr lang="en-US" sz="2000" dirty="0"/>
              <a:t>…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Dalarö Anslagstavla - Home | Facebook">
            <a:extLst>
              <a:ext uri="{FF2B5EF4-FFF2-40B4-BE49-F238E27FC236}">
                <a16:creationId xmlns:a16="http://schemas.microsoft.com/office/drawing/2014/main" id="{1D086F69-F6AD-4133-8B52-B529790B0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r="12756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tshållare för innehåll 4" descr="En bild som visar köksutrustning, clipart&#10;&#10;Automatiskt genererad beskrivning">
            <a:extLst>
              <a:ext uri="{FF2B5EF4-FFF2-40B4-BE49-F238E27FC236}">
                <a16:creationId xmlns:a16="http://schemas.microsoft.com/office/drawing/2014/main" id="{6F89FD17-0236-4E7D-84C7-E42CE8788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r="-2" b="11977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7961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22BDAE0-80F1-4BC7-841E-8B1FFF4D2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Standarder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och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metoder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FF5CE5E-F704-4579-993A-847A89E8C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878" y="1574019"/>
            <a:ext cx="687402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82EB0A4-D1E0-4D0E-BD87-DEA1A4D7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sv-SE" sz="6000" dirty="0">
                <a:solidFill>
                  <a:schemeClr val="bg1"/>
                </a:solidFill>
              </a:rPr>
              <a:t>Det finns ett antal standarder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837C97BD-FAC8-4D45-8463-6B3C9444EF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23427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3926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E76B7B-006D-4DEE-B748-EEED2FC2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54" y="365125"/>
            <a:ext cx="10791092" cy="1325563"/>
          </a:xfrm>
        </p:spPr>
        <p:txBody>
          <a:bodyPr/>
          <a:lstStyle/>
          <a:p>
            <a:r>
              <a:rPr lang="sv-SE" dirty="0"/>
              <a:t>LIS – </a:t>
            </a:r>
            <a:r>
              <a:rPr lang="sv-SE" b="1" dirty="0"/>
              <a:t>L</a:t>
            </a:r>
            <a:r>
              <a:rPr lang="sv-SE" dirty="0"/>
              <a:t>edningssystem för </a:t>
            </a:r>
            <a:r>
              <a:rPr lang="sv-SE" b="1" dirty="0" err="1"/>
              <a:t>I</a:t>
            </a:r>
            <a:r>
              <a:rPr lang="sv-SE" dirty="0" err="1"/>
              <a:t>nformations</a:t>
            </a:r>
            <a:r>
              <a:rPr lang="sv-SE" b="1" dirty="0" err="1"/>
              <a:t>S</a:t>
            </a:r>
            <a:r>
              <a:rPr lang="sv-SE" dirty="0" err="1"/>
              <a:t>äkerhet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D51620-6849-4660-9242-DB79886E1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895" y="2184401"/>
            <a:ext cx="6596921" cy="4351338"/>
          </a:xfrm>
        </p:spPr>
        <p:txBody>
          <a:bodyPr/>
          <a:lstStyle/>
          <a:p>
            <a:r>
              <a:rPr lang="sv-SE" dirty="0"/>
              <a:t>Metodstöd för systematiskt informationssäkerhetsarbete (sedan 2011)</a:t>
            </a:r>
          </a:p>
          <a:p>
            <a:r>
              <a:rPr lang="sv-SE" dirty="0"/>
              <a:t>Bygger på ISO 27000 serien</a:t>
            </a:r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309A617-85DA-4621-824C-0DA6ED88F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2" y="1690689"/>
            <a:ext cx="5108434" cy="506650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AF683D5-8C00-4509-896B-B2301EE1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895" y="6357086"/>
            <a:ext cx="2419688" cy="40010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29B3419-1675-444E-B1C5-65409D295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33" y="5000857"/>
            <a:ext cx="2466667" cy="1857143"/>
          </a:xfrm>
          <a:prstGeom prst="rect">
            <a:avLst/>
          </a:prstGeom>
        </p:spPr>
      </p:pic>
      <p:sp>
        <p:nvSpPr>
          <p:cNvPr id="8" name="Förbudstecken 7">
            <a:extLst>
              <a:ext uri="{FF2B5EF4-FFF2-40B4-BE49-F238E27FC236}">
                <a16:creationId xmlns:a16="http://schemas.microsoft.com/office/drawing/2014/main" id="{E7C099A8-7333-4517-B8EF-CC70AF457E00}"/>
              </a:ext>
            </a:extLst>
          </p:cNvPr>
          <p:cNvSpPr/>
          <p:nvPr/>
        </p:nvSpPr>
        <p:spPr>
          <a:xfrm rot="15523342">
            <a:off x="9915208" y="4927530"/>
            <a:ext cx="1889816" cy="1901403"/>
          </a:xfrm>
          <a:prstGeom prst="noSmoking">
            <a:avLst>
              <a:gd name="adj" fmla="val 80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11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BF6E34-403F-4CD0-9656-78774DE9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Klassificera er information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F5077B-FCE2-4E88-B9A3-BABAF0627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7413" cy="1876945"/>
          </a:xfrm>
        </p:spPr>
        <p:txBody>
          <a:bodyPr/>
          <a:lstStyle/>
          <a:p>
            <a:r>
              <a:rPr lang="sv-SE" dirty="0" err="1"/>
              <a:t>SKR’s</a:t>
            </a:r>
            <a:r>
              <a:rPr lang="sv-SE" dirty="0"/>
              <a:t> verktyg KLASSA</a:t>
            </a:r>
          </a:p>
          <a:p>
            <a:r>
              <a:rPr lang="sv-SE" dirty="0"/>
              <a:t>Bygger på ISO 27000 serien och metodstöd för systematiskt informationssäkerhetsarbete (MSB)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6AAAF26-BCE3-4EEA-91EE-72017B018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8599">
            <a:off x="7974810" y="1744258"/>
            <a:ext cx="2971784" cy="450390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FCC517D-1C20-42EA-8755-737E11AB3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72" y="3702570"/>
            <a:ext cx="4576966" cy="231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89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6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DD20A5B-4249-4E5E-9C59-960FDB43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Roller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och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ansvar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927214B-9BDE-4402-9864-1C9B28C85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90" y="1006784"/>
            <a:ext cx="4100301" cy="29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85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B3D4DE0-D1A2-4FD4-B921-98B8E9C4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4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Många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roller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finns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det…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D3F7D4-BDC7-4978-9816-35236A5E0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5676"/>
            <a:ext cx="10149590" cy="40763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z="1900" dirty="0"/>
              <a:t>Informationssäkerhetsansvarig (i 60% av kommunerna är rollen tillsatt, källa: SKR 2019)</a:t>
            </a:r>
          </a:p>
          <a:p>
            <a:pPr marL="228600" lvl="1" indent="0">
              <a:buNone/>
            </a:pPr>
            <a:r>
              <a:rPr lang="sv-SE" sz="1900" dirty="0"/>
              <a:t>Kallas ibland CISO och ska leda och samordna arbetet med informationssäkerhet i organisationen.</a:t>
            </a:r>
          </a:p>
          <a:p>
            <a:endParaRPr lang="sv-SE" sz="1900" dirty="0"/>
          </a:p>
          <a:p>
            <a:r>
              <a:rPr lang="sv-SE" sz="1900" dirty="0"/>
              <a:t>Informationssäkerhets-</a:t>
            </a:r>
          </a:p>
          <a:p>
            <a:pPr lvl="1"/>
            <a:r>
              <a:rPr lang="sv-SE" sz="1900" dirty="0"/>
              <a:t>Chef</a:t>
            </a:r>
          </a:p>
          <a:p>
            <a:pPr lvl="1"/>
            <a:r>
              <a:rPr lang="sv-SE" sz="1900" dirty="0"/>
              <a:t>Samordnare</a:t>
            </a:r>
          </a:p>
          <a:p>
            <a:pPr lvl="1"/>
            <a:r>
              <a:rPr lang="sv-SE" sz="1900" dirty="0"/>
              <a:t>Strateg</a:t>
            </a:r>
          </a:p>
          <a:p>
            <a:pPr lvl="1"/>
            <a:r>
              <a:rPr lang="sv-SE" sz="1900" dirty="0"/>
              <a:t>Koordinator</a:t>
            </a:r>
          </a:p>
          <a:p>
            <a:pPr lvl="1"/>
            <a:r>
              <a:rPr lang="sv-SE" sz="1900" dirty="0"/>
              <a:t>Analytiker</a:t>
            </a:r>
          </a:p>
          <a:p>
            <a:pPr lvl="1"/>
            <a:r>
              <a:rPr lang="sv-SE" sz="1900" dirty="0"/>
              <a:t>Specialist</a:t>
            </a:r>
          </a:p>
          <a:p>
            <a:pPr lvl="1"/>
            <a:r>
              <a:rPr lang="sv-SE" sz="1900" dirty="0"/>
              <a:t>…</a:t>
            </a:r>
          </a:p>
          <a:p>
            <a:pPr marL="457200" lvl="1"/>
            <a:endParaRPr lang="sv-SE" sz="1900" dirty="0"/>
          </a:p>
          <a:p>
            <a:pPr lvl="1"/>
            <a:endParaRPr lang="sv-SE" sz="1900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7121D6BA-3C03-4089-9923-4F1D046F9118}"/>
              </a:ext>
            </a:extLst>
          </p:cNvPr>
          <p:cNvSpPr txBox="1">
            <a:spLocks/>
          </p:cNvSpPr>
          <p:nvPr/>
        </p:nvSpPr>
        <p:spPr>
          <a:xfrm>
            <a:off x="8389617" y="3150554"/>
            <a:ext cx="3521026" cy="2548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“KLASSA”-roller</a:t>
            </a:r>
          </a:p>
          <a:p>
            <a:pPr lvl="1"/>
            <a:r>
              <a:rPr lang="sv-SE" sz="2000" dirty="0"/>
              <a:t>Informationsägare</a:t>
            </a:r>
          </a:p>
          <a:p>
            <a:pPr lvl="1"/>
            <a:r>
              <a:rPr lang="sv-SE" sz="2000" dirty="0"/>
              <a:t>Systemägare</a:t>
            </a:r>
          </a:p>
          <a:p>
            <a:pPr lvl="1"/>
            <a:r>
              <a:rPr lang="sv-SE" sz="2000" dirty="0"/>
              <a:t>Systemförvaltare</a:t>
            </a:r>
          </a:p>
          <a:p>
            <a:pPr lvl="1"/>
            <a:r>
              <a:rPr lang="sv-SE" sz="2000" dirty="0"/>
              <a:t>Informationsförvaltare</a:t>
            </a:r>
          </a:p>
          <a:p>
            <a:pPr marL="457200" lvl="1"/>
            <a:endParaRPr lang="sv-SE" sz="2000" dirty="0"/>
          </a:p>
          <a:p>
            <a:pPr lvl="1"/>
            <a:endParaRPr lang="sv-SE" sz="2000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E717D739-2916-47EF-892A-7F34A026BEED}"/>
              </a:ext>
            </a:extLst>
          </p:cNvPr>
          <p:cNvSpPr txBox="1">
            <a:spLocks/>
          </p:cNvSpPr>
          <p:nvPr/>
        </p:nvSpPr>
        <p:spPr>
          <a:xfrm>
            <a:off x="4449491" y="3191062"/>
            <a:ext cx="3521026" cy="3057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Berörda roller i arbetet</a:t>
            </a:r>
          </a:p>
          <a:p>
            <a:pPr lvl="1"/>
            <a:r>
              <a:rPr lang="sv-SE" sz="2000" dirty="0"/>
              <a:t>Kommunchef</a:t>
            </a:r>
          </a:p>
          <a:p>
            <a:pPr lvl="1"/>
            <a:r>
              <a:rPr lang="sv-SE" sz="2000" dirty="0"/>
              <a:t>Verksamhetschef</a:t>
            </a:r>
          </a:p>
          <a:p>
            <a:pPr lvl="1"/>
            <a:r>
              <a:rPr lang="sv-SE" sz="2000" dirty="0"/>
              <a:t>Verksamhetsspecialist</a:t>
            </a:r>
          </a:p>
          <a:p>
            <a:pPr lvl="1"/>
            <a:r>
              <a:rPr lang="sv-SE" sz="2000" dirty="0"/>
              <a:t>Processägare</a:t>
            </a:r>
          </a:p>
          <a:p>
            <a:pPr lvl="1"/>
            <a:r>
              <a:rPr lang="sv-SE" sz="2000" dirty="0"/>
              <a:t>Projektägare</a:t>
            </a:r>
          </a:p>
          <a:p>
            <a:pPr lvl="1"/>
            <a:r>
              <a:rPr lang="sv-SE" sz="2000" dirty="0"/>
              <a:t>…</a:t>
            </a:r>
          </a:p>
          <a:p>
            <a:pPr marL="457200" lvl="1"/>
            <a:endParaRPr lang="sv-SE" sz="2000" dirty="0"/>
          </a:p>
          <a:p>
            <a:pPr lvl="1"/>
            <a:endParaRPr lang="sv-SE" sz="2000" dirty="0"/>
          </a:p>
        </p:txBody>
      </p:sp>
      <p:sp>
        <p:nvSpPr>
          <p:cNvPr id="5" name="Pratbubbla: uppåtpil 4">
            <a:extLst>
              <a:ext uri="{FF2B5EF4-FFF2-40B4-BE49-F238E27FC236}">
                <a16:creationId xmlns:a16="http://schemas.microsoft.com/office/drawing/2014/main" id="{2E30EF31-7602-4ACE-9A79-2842EDA7A265}"/>
              </a:ext>
            </a:extLst>
          </p:cNvPr>
          <p:cNvSpPr/>
          <p:nvPr/>
        </p:nvSpPr>
        <p:spPr>
          <a:xfrm>
            <a:off x="5991156" y="5265037"/>
            <a:ext cx="2188911" cy="1556688"/>
          </a:xfrm>
          <a:prstGeom prst="upArrow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Viktigt att ledningen stödjer och är engagerad</a:t>
            </a:r>
          </a:p>
        </p:txBody>
      </p:sp>
    </p:spTree>
    <p:extLst>
      <p:ext uri="{BB962C8B-B14F-4D97-AF65-F5344CB8AC3E}">
        <p14:creationId xmlns:p14="http://schemas.microsoft.com/office/powerpoint/2010/main" val="381862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09862" y="2320760"/>
            <a:ext cx="7277933" cy="1811441"/>
          </a:xfrm>
        </p:spPr>
        <p:txBody>
          <a:bodyPr>
            <a:normAutofit/>
          </a:bodyPr>
          <a:lstStyle/>
          <a:p>
            <a:pPr algn="l"/>
            <a:r>
              <a:rPr lang="sv-SE" sz="5400" dirty="0">
                <a:cs typeface="Calibri Light"/>
              </a:rPr>
              <a:t>Informations- och </a:t>
            </a:r>
            <a:br>
              <a:rPr lang="sv-SE" sz="5400" dirty="0">
                <a:cs typeface="Calibri Light"/>
              </a:rPr>
            </a:br>
            <a:r>
              <a:rPr lang="sv-SE" sz="5400" dirty="0">
                <a:cs typeface="Calibri Light"/>
              </a:rPr>
              <a:t>IT säkerhet</a:t>
            </a:r>
            <a:endParaRPr lang="sv-SE" sz="5400" dirty="0"/>
          </a:p>
        </p:txBody>
      </p:sp>
      <p:sp>
        <p:nvSpPr>
          <p:cNvPr id="36" name="Freeform 17">
            <a:extLst>
              <a:ext uri="{FF2B5EF4-FFF2-40B4-BE49-F238E27FC236}">
                <a16:creationId xmlns:a16="http://schemas.microsoft.com/office/drawing/2014/main" id="{14D8491E-61E0-4939-B77E-8B58E112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90DD11D-877A-4425-8C3B-0A7183146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56" y="321733"/>
            <a:ext cx="1828464" cy="180921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3A299ED-EF91-4FC9-9EAA-AF552DD4B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56" y="2869581"/>
            <a:ext cx="1828464" cy="1325637"/>
          </a:xfrm>
          <a:prstGeom prst="rect">
            <a:avLst/>
          </a:prstGeom>
        </p:spPr>
      </p:pic>
      <p:sp>
        <p:nvSpPr>
          <p:cNvPr id="38" name="Freeform 18">
            <a:extLst>
              <a:ext uri="{FF2B5EF4-FFF2-40B4-BE49-F238E27FC236}">
                <a16:creationId xmlns:a16="http://schemas.microsoft.com/office/drawing/2014/main" id="{E2129A46-8F64-4F45-A226-F09DCA07B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A5B73F0-BCC6-4C24-8D59-3227E67DF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9" y="4982986"/>
            <a:ext cx="4174388" cy="9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>
            <a:extLst>
              <a:ext uri="{FF2B5EF4-FFF2-40B4-BE49-F238E27FC236}">
                <a16:creationId xmlns:a16="http://schemas.microsoft.com/office/drawing/2014/main" id="{F1E210B6-98C7-4701-A3DC-DF03A6D1A89B}"/>
              </a:ext>
            </a:extLst>
          </p:cNvPr>
          <p:cNvSpPr/>
          <p:nvPr/>
        </p:nvSpPr>
        <p:spPr>
          <a:xfrm>
            <a:off x="1" y="108453"/>
            <a:ext cx="12192000" cy="14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6CCF2E37-D413-42EA-9D5D-E9934CCA06D7}"/>
              </a:ext>
            </a:extLst>
          </p:cNvPr>
          <p:cNvSpPr/>
          <p:nvPr/>
        </p:nvSpPr>
        <p:spPr>
          <a:xfrm>
            <a:off x="265325" y="2328111"/>
            <a:ext cx="850231" cy="733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36A09FA-3C53-40C3-8103-2BB044827B97}"/>
              </a:ext>
            </a:extLst>
          </p:cNvPr>
          <p:cNvSpPr txBox="1"/>
          <p:nvPr/>
        </p:nvSpPr>
        <p:spPr>
          <a:xfrm>
            <a:off x="193126" y="169068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Beslut att </a:t>
            </a:r>
          </a:p>
          <a:p>
            <a:r>
              <a:rPr lang="sv-SE" dirty="0"/>
              <a:t>etablera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0191B22-F245-424F-A6E6-804AD0E585F1}"/>
              </a:ext>
            </a:extLst>
          </p:cNvPr>
          <p:cNvSpPr txBox="1"/>
          <p:nvPr/>
        </p:nvSpPr>
        <p:spPr>
          <a:xfrm>
            <a:off x="241254" y="3016251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Politiskt</a:t>
            </a:r>
          </a:p>
          <a:p>
            <a:r>
              <a:rPr lang="sv-SE" dirty="0"/>
              <a:t>och/eller</a:t>
            </a:r>
          </a:p>
          <a:p>
            <a:r>
              <a:rPr lang="sv-SE" dirty="0"/>
              <a:t>Kommunchef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59DC868D-F6DB-4AEB-BEB2-C08A1A636A44}"/>
              </a:ext>
            </a:extLst>
          </p:cNvPr>
          <p:cNvSpPr/>
          <p:nvPr/>
        </p:nvSpPr>
        <p:spPr>
          <a:xfrm>
            <a:off x="2021616" y="2328111"/>
            <a:ext cx="850231" cy="733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79F187E-8D1A-4E2F-A736-589EF7A1FE1A}"/>
              </a:ext>
            </a:extLst>
          </p:cNvPr>
          <p:cNvSpPr txBox="1"/>
          <p:nvPr/>
        </p:nvSpPr>
        <p:spPr>
          <a:xfrm>
            <a:off x="1985516" y="195877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Besätt roller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452B0FD-9EC1-481F-B08A-427FB42BE20F}"/>
              </a:ext>
            </a:extLst>
          </p:cNvPr>
          <p:cNvSpPr txBox="1"/>
          <p:nvPr/>
        </p:nvSpPr>
        <p:spPr>
          <a:xfrm>
            <a:off x="2021616" y="3016251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Kommunchef</a:t>
            </a:r>
          </a:p>
          <a:p>
            <a:r>
              <a:rPr lang="sv-SE" dirty="0"/>
              <a:t>och/eller</a:t>
            </a:r>
          </a:p>
          <a:p>
            <a:r>
              <a:rPr lang="sv-SE" dirty="0" err="1"/>
              <a:t>Info.Säk.ansv</a:t>
            </a:r>
            <a:r>
              <a:rPr lang="sv-SE" dirty="0"/>
              <a:t>.</a:t>
            </a:r>
          </a:p>
          <a:p>
            <a:r>
              <a:rPr lang="sv-SE" dirty="0"/>
              <a:t>+ dennes chef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6CE5D35-1516-467A-9B10-95D0B9E704BB}"/>
              </a:ext>
            </a:extLst>
          </p:cNvPr>
          <p:cNvSpPr/>
          <p:nvPr/>
        </p:nvSpPr>
        <p:spPr>
          <a:xfrm>
            <a:off x="3825085" y="2328111"/>
            <a:ext cx="850231" cy="733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AE00624-0719-4075-AFE3-736F321CAC2F}"/>
              </a:ext>
            </a:extLst>
          </p:cNvPr>
          <p:cNvSpPr txBox="1"/>
          <p:nvPr/>
        </p:nvSpPr>
        <p:spPr>
          <a:xfrm>
            <a:off x="3404021" y="1690688"/>
            <a:ext cx="198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Etablera och</a:t>
            </a:r>
          </a:p>
          <a:p>
            <a:r>
              <a:rPr lang="sv-SE" dirty="0"/>
              <a:t>förankra arbetssätt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C470220-BE64-4D1D-95BB-EC1A470CA0DD}"/>
              </a:ext>
            </a:extLst>
          </p:cNvPr>
          <p:cNvSpPr txBox="1"/>
          <p:nvPr/>
        </p:nvSpPr>
        <p:spPr>
          <a:xfrm>
            <a:off x="3696776" y="301625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Info.Säk.ansv</a:t>
            </a:r>
            <a:r>
              <a:rPr lang="sv-SE" dirty="0"/>
              <a:t>.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8A10C707-5C1C-49E5-A50D-F95E430921C9}"/>
              </a:ext>
            </a:extLst>
          </p:cNvPr>
          <p:cNvSpPr/>
          <p:nvPr/>
        </p:nvSpPr>
        <p:spPr>
          <a:xfrm>
            <a:off x="5751041" y="2328111"/>
            <a:ext cx="850231" cy="733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C13F5B5B-F8EC-4F2F-909E-22A20D2253D1}"/>
              </a:ext>
            </a:extLst>
          </p:cNvPr>
          <p:cNvSpPr txBox="1"/>
          <p:nvPr/>
        </p:nvSpPr>
        <p:spPr>
          <a:xfrm>
            <a:off x="5415124" y="1704390"/>
            <a:ext cx="1989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Acceptans av</a:t>
            </a:r>
          </a:p>
          <a:p>
            <a:r>
              <a:rPr lang="sv-SE" dirty="0"/>
              <a:t>verksamhetschefer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B4106B0-B1FF-4914-901A-5B180D171B5B}"/>
              </a:ext>
            </a:extLst>
          </p:cNvPr>
          <p:cNvSpPr txBox="1"/>
          <p:nvPr/>
        </p:nvSpPr>
        <p:spPr>
          <a:xfrm>
            <a:off x="5463253" y="3029953"/>
            <a:ext cx="173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Förvaltningschef</a:t>
            </a:r>
          </a:p>
        </p:txBody>
      </p:sp>
      <p:sp>
        <p:nvSpPr>
          <p:cNvPr id="16" name="Pil: höger 15">
            <a:extLst>
              <a:ext uri="{FF2B5EF4-FFF2-40B4-BE49-F238E27FC236}">
                <a16:creationId xmlns:a16="http://schemas.microsoft.com/office/drawing/2014/main" id="{6D82E355-34D6-4BE3-8AEC-3A3FFF662555}"/>
              </a:ext>
            </a:extLst>
          </p:cNvPr>
          <p:cNvSpPr/>
          <p:nvPr/>
        </p:nvSpPr>
        <p:spPr>
          <a:xfrm>
            <a:off x="1348160" y="2614863"/>
            <a:ext cx="417094" cy="224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il: höger 16">
            <a:extLst>
              <a:ext uri="{FF2B5EF4-FFF2-40B4-BE49-F238E27FC236}">
                <a16:creationId xmlns:a16="http://schemas.microsoft.com/office/drawing/2014/main" id="{B0ECF888-58AE-4A9E-97BC-D04F2E8296F9}"/>
              </a:ext>
            </a:extLst>
          </p:cNvPr>
          <p:cNvSpPr/>
          <p:nvPr/>
        </p:nvSpPr>
        <p:spPr>
          <a:xfrm>
            <a:off x="3110933" y="2614863"/>
            <a:ext cx="417094" cy="224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Pil: höger 17">
            <a:extLst>
              <a:ext uri="{FF2B5EF4-FFF2-40B4-BE49-F238E27FC236}">
                <a16:creationId xmlns:a16="http://schemas.microsoft.com/office/drawing/2014/main" id="{22565DDE-EE33-4F6C-9551-F781CBF5D9B0}"/>
              </a:ext>
            </a:extLst>
          </p:cNvPr>
          <p:cNvSpPr/>
          <p:nvPr/>
        </p:nvSpPr>
        <p:spPr>
          <a:xfrm>
            <a:off x="4972244" y="2614863"/>
            <a:ext cx="417094" cy="224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Pil: vänsterböjd 18">
            <a:extLst>
              <a:ext uri="{FF2B5EF4-FFF2-40B4-BE49-F238E27FC236}">
                <a16:creationId xmlns:a16="http://schemas.microsoft.com/office/drawing/2014/main" id="{A46BE8DF-85CA-490B-B44C-D69077ACFA08}"/>
              </a:ext>
            </a:extLst>
          </p:cNvPr>
          <p:cNvSpPr/>
          <p:nvPr/>
        </p:nvSpPr>
        <p:spPr>
          <a:xfrm>
            <a:off x="11020926" y="3062037"/>
            <a:ext cx="1058779" cy="2520616"/>
          </a:xfrm>
          <a:prstGeom prst="curved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0" name="Pil: vänsterböjd 19">
            <a:extLst>
              <a:ext uri="{FF2B5EF4-FFF2-40B4-BE49-F238E27FC236}">
                <a16:creationId xmlns:a16="http://schemas.microsoft.com/office/drawing/2014/main" id="{154D2890-00BD-4321-A522-9F75B8FE4B43}"/>
              </a:ext>
            </a:extLst>
          </p:cNvPr>
          <p:cNvSpPr/>
          <p:nvPr/>
        </p:nvSpPr>
        <p:spPr>
          <a:xfrm rot="10800000">
            <a:off x="8973555" y="2975066"/>
            <a:ext cx="1058779" cy="2520616"/>
          </a:xfrm>
          <a:prstGeom prst="curved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46BB2AFA-1E65-4FB3-834F-5DAB7091AA64}"/>
              </a:ext>
            </a:extLst>
          </p:cNvPr>
          <p:cNvSpPr/>
          <p:nvPr/>
        </p:nvSpPr>
        <p:spPr>
          <a:xfrm>
            <a:off x="10095516" y="2847656"/>
            <a:ext cx="850231" cy="733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3EF5ED59-4D26-48A4-BA0D-C7B42B49FB5D}"/>
              </a:ext>
            </a:extLst>
          </p:cNvPr>
          <p:cNvSpPr txBox="1"/>
          <p:nvPr/>
        </p:nvSpPr>
        <p:spPr>
          <a:xfrm>
            <a:off x="9753600" y="2489655"/>
            <a:ext cx="198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Nytt arbetssätt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6970D070-3C90-4535-90D5-1CBF28C84102}"/>
              </a:ext>
            </a:extLst>
          </p:cNvPr>
          <p:cNvSpPr txBox="1"/>
          <p:nvPr/>
        </p:nvSpPr>
        <p:spPr>
          <a:xfrm>
            <a:off x="9845842" y="3999014"/>
            <a:ext cx="173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Info.Säk.ansv</a:t>
            </a:r>
            <a:r>
              <a:rPr lang="sv-SE" dirty="0"/>
              <a:t>.</a:t>
            </a:r>
          </a:p>
        </p:txBody>
      </p:sp>
      <p:sp>
        <p:nvSpPr>
          <p:cNvPr id="24" name="Pil: höger 23">
            <a:extLst>
              <a:ext uri="{FF2B5EF4-FFF2-40B4-BE49-F238E27FC236}">
                <a16:creationId xmlns:a16="http://schemas.microsoft.com/office/drawing/2014/main" id="{5379C333-AC08-4614-AA5A-A86AFC6B21A1}"/>
              </a:ext>
            </a:extLst>
          </p:cNvPr>
          <p:cNvSpPr/>
          <p:nvPr/>
        </p:nvSpPr>
        <p:spPr>
          <a:xfrm>
            <a:off x="7064792" y="2650875"/>
            <a:ext cx="417094" cy="224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B57EF270-E993-44D9-AED2-522F9B0EC2A2}"/>
              </a:ext>
            </a:extLst>
          </p:cNvPr>
          <p:cNvSpPr/>
          <p:nvPr/>
        </p:nvSpPr>
        <p:spPr>
          <a:xfrm>
            <a:off x="10137607" y="4973235"/>
            <a:ext cx="850231" cy="733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1BEC8B74-FDB7-4A9B-AE46-CA6C4F9579BB}"/>
              </a:ext>
            </a:extLst>
          </p:cNvPr>
          <p:cNvSpPr txBox="1"/>
          <p:nvPr/>
        </p:nvSpPr>
        <p:spPr>
          <a:xfrm>
            <a:off x="9877952" y="5705156"/>
            <a:ext cx="198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Ständig förbättring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3897E425-FC5F-4636-975C-44ABA1FD7495}"/>
              </a:ext>
            </a:extLst>
          </p:cNvPr>
          <p:cNvSpPr/>
          <p:nvPr/>
        </p:nvSpPr>
        <p:spPr>
          <a:xfrm>
            <a:off x="0" y="228723"/>
            <a:ext cx="12192000" cy="1202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5601B70F-7288-41E8-895B-544D0053D115}"/>
              </a:ext>
            </a:extLst>
          </p:cNvPr>
          <p:cNvCxnSpPr/>
          <p:nvPr/>
        </p:nvCxnSpPr>
        <p:spPr>
          <a:xfrm flipV="1">
            <a:off x="8386498" y="4278313"/>
            <a:ext cx="549467" cy="1052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ruta 29">
            <a:extLst>
              <a:ext uri="{FF2B5EF4-FFF2-40B4-BE49-F238E27FC236}">
                <a16:creationId xmlns:a16="http://schemas.microsoft.com/office/drawing/2014/main" id="{599F538F-6429-4F0D-A699-208330C6C9AC}"/>
              </a:ext>
            </a:extLst>
          </p:cNvPr>
          <p:cNvSpPr txBox="1"/>
          <p:nvPr/>
        </p:nvSpPr>
        <p:spPr>
          <a:xfrm>
            <a:off x="7960151" y="5392294"/>
            <a:ext cx="1989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Projekt</a:t>
            </a:r>
          </a:p>
          <a:p>
            <a:r>
              <a:rPr lang="sv-SE" dirty="0"/>
              <a:t>Upphandling</a:t>
            </a:r>
          </a:p>
          <a:p>
            <a:r>
              <a:rPr lang="sv-SE" dirty="0"/>
              <a:t>Övrig förändring</a:t>
            </a:r>
          </a:p>
          <a:p>
            <a:r>
              <a:rPr lang="sv-SE" dirty="0"/>
              <a:t>Systemförvaltning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19EF73C5-9569-4F76-B44B-1A72EE2A694C}"/>
              </a:ext>
            </a:extLst>
          </p:cNvPr>
          <p:cNvSpPr/>
          <p:nvPr/>
        </p:nvSpPr>
        <p:spPr>
          <a:xfrm>
            <a:off x="0" y="282480"/>
            <a:ext cx="12192000" cy="10812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A3B4BAE-541C-4F11-9488-B3D83C71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20" y="174850"/>
            <a:ext cx="10515600" cy="1325563"/>
          </a:xfrm>
        </p:spPr>
        <p:txBody>
          <a:bodyPr/>
          <a:lstStyle/>
          <a:p>
            <a:r>
              <a:rPr lang="sv-SE" dirty="0"/>
              <a:t>Ex. på ansvar i etablering och förvaltning</a:t>
            </a:r>
          </a:p>
        </p:txBody>
      </p:sp>
      <p:sp>
        <p:nvSpPr>
          <p:cNvPr id="34" name="Ellips 33">
            <a:extLst>
              <a:ext uri="{FF2B5EF4-FFF2-40B4-BE49-F238E27FC236}">
                <a16:creationId xmlns:a16="http://schemas.microsoft.com/office/drawing/2014/main" id="{679A74BE-B176-48F0-B777-612A6B617DD2}"/>
              </a:ext>
            </a:extLst>
          </p:cNvPr>
          <p:cNvSpPr/>
          <p:nvPr/>
        </p:nvSpPr>
        <p:spPr>
          <a:xfrm>
            <a:off x="7847474" y="2387654"/>
            <a:ext cx="850231" cy="733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443AF9EB-3393-4350-9E90-C736A9C66C1F}"/>
              </a:ext>
            </a:extLst>
          </p:cNvPr>
          <p:cNvSpPr txBox="1"/>
          <p:nvPr/>
        </p:nvSpPr>
        <p:spPr>
          <a:xfrm>
            <a:off x="7487326" y="1740942"/>
            <a:ext cx="221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Etablering av lokal operativ resurs 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319F9E11-35DB-44BB-AF6D-5F8FC8E610C8}"/>
              </a:ext>
            </a:extLst>
          </p:cNvPr>
          <p:cNvSpPr txBox="1"/>
          <p:nvPr/>
        </p:nvSpPr>
        <p:spPr>
          <a:xfrm>
            <a:off x="7559686" y="3089496"/>
            <a:ext cx="1736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Förvaltningschef</a:t>
            </a:r>
          </a:p>
          <a:p>
            <a:r>
              <a:rPr lang="sv-SE" dirty="0"/>
              <a:t>med stöd av </a:t>
            </a:r>
            <a:r>
              <a:rPr lang="sv-SE" dirty="0" err="1"/>
              <a:t>Info.Säk.ansv</a:t>
            </a:r>
            <a:r>
              <a:rPr lang="sv-SE" dirty="0"/>
              <a:t>.</a:t>
            </a:r>
          </a:p>
        </p:txBody>
      </p:sp>
      <p:sp>
        <p:nvSpPr>
          <p:cNvPr id="37" name="Pil: höger 36">
            <a:extLst>
              <a:ext uri="{FF2B5EF4-FFF2-40B4-BE49-F238E27FC236}">
                <a16:creationId xmlns:a16="http://schemas.microsoft.com/office/drawing/2014/main" id="{DA2C7BA2-9DA3-4186-8D7F-AD5C88BDCEA2}"/>
              </a:ext>
            </a:extLst>
          </p:cNvPr>
          <p:cNvSpPr/>
          <p:nvPr/>
        </p:nvSpPr>
        <p:spPr>
          <a:xfrm>
            <a:off x="9085850" y="2642322"/>
            <a:ext cx="417094" cy="224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76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30" grpId="0"/>
      <p:bldP spid="34" grpId="0" animBg="1"/>
      <p:bldP spid="35" grpId="0"/>
      <p:bldP spid="36" grpId="0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CA226B-E041-417A-A881-2BAF5666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6A555B"/>
                </a:solidFill>
              </a:rPr>
              <a:t>Paus, vi </a:t>
            </a:r>
            <a:r>
              <a:rPr lang="en-US" sz="5800" dirty="0" err="1">
                <a:solidFill>
                  <a:srgbClr val="6A555B"/>
                </a:solidFill>
              </a:rPr>
              <a:t>startar</a:t>
            </a:r>
            <a:r>
              <a:rPr lang="en-US" sz="5800" dirty="0">
                <a:solidFill>
                  <a:srgbClr val="6A555B"/>
                </a:solidFill>
              </a:rPr>
              <a:t> 11:10 </a:t>
            </a:r>
            <a:r>
              <a:rPr lang="en-US" sz="5800" dirty="0" err="1">
                <a:solidFill>
                  <a:srgbClr val="6A555B"/>
                </a:solidFill>
              </a:rPr>
              <a:t>igen</a:t>
            </a:r>
            <a:endParaRPr lang="en-US" sz="5800" dirty="0">
              <a:solidFill>
                <a:srgbClr val="6A555B"/>
              </a:solidFill>
            </a:endParaRP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2BA39033-B463-4B97-BB4C-DEAACC11E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3" r="1" b="2916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40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73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6BDFC56-7CFB-4FA0-8C1D-802B1C508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71" y="3441700"/>
            <a:ext cx="4618038" cy="3416300"/>
          </a:xfrm>
          <a:prstGeom prst="rect">
            <a:avLst/>
          </a:prstGeom>
        </p:spPr>
      </p:pic>
      <p:pic>
        <p:nvPicPr>
          <p:cNvPr id="5" name="Platshållare för innehåll 4" descr="En bild som visar text, whiteboardtavla&#10;&#10;Automatiskt genererad beskrivning">
            <a:extLst>
              <a:ext uri="{FF2B5EF4-FFF2-40B4-BE49-F238E27FC236}">
                <a16:creationId xmlns:a16="http://schemas.microsoft.com/office/drawing/2014/main" id="{9EED2B01-74A5-49DE-B977-5E0BFE1E5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71" y="478853"/>
            <a:ext cx="4618038" cy="2093913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20B2840-8EF8-4BCE-9B21-4C043D858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Värdet av ett strukturerat säkerhetsarbete</a:t>
            </a:r>
          </a:p>
        </p:txBody>
      </p:sp>
    </p:spTree>
    <p:extLst>
      <p:ext uri="{BB962C8B-B14F-4D97-AF65-F5344CB8AC3E}">
        <p14:creationId xmlns:p14="http://schemas.microsoft.com/office/powerpoint/2010/main" val="3896885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8F9F887-CFCC-414A-9D83-9C5DC47E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Säkerhetsperspektivets relation till allt annat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4EA3D07A-5252-4733-8BCC-71E1B1E0B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" r="2432" b="-2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F791B0-5372-4229-8BAA-5D190F657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US" sz="2200" dirty="0" err="1"/>
              <a:t>Påverkar</a:t>
            </a:r>
            <a:r>
              <a:rPr lang="en-US" sz="2200" dirty="0"/>
              <a:t> all </a:t>
            </a:r>
            <a:r>
              <a:rPr lang="en-US" sz="2200" dirty="0" err="1"/>
              <a:t>vår</a:t>
            </a:r>
            <a:r>
              <a:rPr lang="en-US" sz="2200" dirty="0"/>
              <a:t> </a:t>
            </a:r>
            <a:r>
              <a:rPr lang="en-US" sz="2200" dirty="0" err="1"/>
              <a:t>verksamhet</a:t>
            </a:r>
            <a:endParaRPr lang="en-US" sz="2200" dirty="0"/>
          </a:p>
          <a:p>
            <a:r>
              <a:rPr lang="en-US" sz="2200" dirty="0"/>
              <a:t>Kan </a:t>
            </a:r>
            <a:r>
              <a:rPr lang="en-US" sz="2200" dirty="0" err="1"/>
              <a:t>ge</a:t>
            </a:r>
            <a:r>
              <a:rPr lang="en-US" sz="2200" dirty="0"/>
              <a:t>:</a:t>
            </a:r>
          </a:p>
          <a:p>
            <a:pPr lvl="1"/>
            <a:r>
              <a:rPr lang="en-US" sz="1800" dirty="0" err="1"/>
              <a:t>Bättre</a:t>
            </a:r>
            <a:r>
              <a:rPr lang="en-US" sz="1800" dirty="0"/>
              <a:t> </a:t>
            </a:r>
            <a:r>
              <a:rPr lang="en-US" sz="1800" dirty="0" err="1"/>
              <a:t>kvalité</a:t>
            </a:r>
            <a:endParaRPr lang="en-US" sz="1800" dirty="0"/>
          </a:p>
          <a:p>
            <a:pPr lvl="1"/>
            <a:r>
              <a:rPr lang="en-US" sz="1800" dirty="0" err="1"/>
              <a:t>Bättre</a:t>
            </a:r>
            <a:r>
              <a:rPr lang="en-US" sz="1800" dirty="0"/>
              <a:t> </a:t>
            </a:r>
            <a:r>
              <a:rPr lang="en-US" sz="1800" dirty="0" err="1"/>
              <a:t>upplevelse</a:t>
            </a:r>
            <a:endParaRPr lang="en-US" sz="1800" dirty="0"/>
          </a:p>
          <a:p>
            <a:pPr lvl="1"/>
            <a:r>
              <a:rPr lang="en-US" sz="1800" dirty="0" err="1"/>
              <a:t>Bättre</a:t>
            </a:r>
            <a:r>
              <a:rPr lang="en-US" sz="1800" dirty="0"/>
              <a:t> </a:t>
            </a:r>
            <a:r>
              <a:rPr lang="en-US" sz="1800" dirty="0" err="1"/>
              <a:t>efterlevnad</a:t>
            </a:r>
            <a:endParaRPr lang="en-US" sz="1800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ECBFB19-F454-41D9-813C-B4F04F58722D}"/>
              </a:ext>
            </a:extLst>
          </p:cNvPr>
          <p:cNvSpPr txBox="1"/>
          <p:nvPr/>
        </p:nvSpPr>
        <p:spPr>
          <a:xfrm>
            <a:off x="4193813" y="6148149"/>
            <a:ext cx="311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Källa: Arkitekturgemenskapen</a:t>
            </a:r>
          </a:p>
        </p:txBody>
      </p:sp>
    </p:spTree>
    <p:extLst>
      <p:ext uri="{BB962C8B-B14F-4D97-AF65-F5344CB8AC3E}">
        <p14:creationId xmlns:p14="http://schemas.microsoft.com/office/powerpoint/2010/main" val="1019792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23F12CC-6E5C-46AD-806A-02264C53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3"/>
            <a:ext cx="11959694" cy="5102072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4E43A85-C4A8-4FCA-A18D-BA6E7DFC2C5F}"/>
              </a:ext>
            </a:extLst>
          </p:cNvPr>
          <p:cNvSpPr txBox="1"/>
          <p:nvPr/>
        </p:nvSpPr>
        <p:spPr>
          <a:xfrm>
            <a:off x="9073661" y="6488668"/>
            <a:ext cx="311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Källa: Arkitekturgemenskapen</a:t>
            </a:r>
          </a:p>
        </p:txBody>
      </p:sp>
      <p:pic>
        <p:nvPicPr>
          <p:cNvPr id="6" name="Platshållare för innehåll 3">
            <a:extLst>
              <a:ext uri="{FF2B5EF4-FFF2-40B4-BE49-F238E27FC236}">
                <a16:creationId xmlns:a16="http://schemas.microsoft.com/office/drawing/2014/main" id="{EC7AD5E4-7202-4F04-A42C-D4055F8C0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" r="2432" b="-2"/>
          <a:stretch/>
        </p:blipFill>
        <p:spPr>
          <a:xfrm>
            <a:off x="35169" y="5460480"/>
            <a:ext cx="2321169" cy="1362351"/>
          </a:xfrm>
          <a:prstGeom prst="rect">
            <a:avLst/>
          </a:prstGeom>
        </p:spPr>
      </p:pic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4F50B0BE-C1D5-499C-8869-61A18DCDED00}"/>
              </a:ext>
            </a:extLst>
          </p:cNvPr>
          <p:cNvSpPr/>
          <p:nvPr/>
        </p:nvSpPr>
        <p:spPr>
          <a:xfrm>
            <a:off x="2919046" y="5603631"/>
            <a:ext cx="9040648" cy="88503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/>
              <a:t>Säkerhet är tydligt relaterat till allt vi gör i en kommun </a:t>
            </a:r>
          </a:p>
        </p:txBody>
      </p:sp>
    </p:spTree>
    <p:extLst>
      <p:ext uri="{BB962C8B-B14F-4D97-AF65-F5344CB8AC3E}">
        <p14:creationId xmlns:p14="http://schemas.microsoft.com/office/powerpoint/2010/main" val="195564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51C950-DCD1-4104-937F-3C6DE4A2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Utgå från vedertagna standarder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C1C76F5-27FB-49F9-AF49-680B64DE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7830">
            <a:off x="1240694" y="1960402"/>
            <a:ext cx="2557744" cy="36300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E9C2B67-BE0F-4145-953F-BD264B20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7164">
            <a:off x="4591556" y="1966387"/>
            <a:ext cx="2627518" cy="37851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4DDBB53-1318-428D-8F3D-3847F40E3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0699">
            <a:off x="8005184" y="1914319"/>
            <a:ext cx="2544968" cy="38669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500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B9666A-76C5-4821-9CEE-D765228E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sv-SE" dirty="0"/>
              <a:t>En beslutad gemensam process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65CD82-088B-43B1-AA01-A54FF20FA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678755"/>
            <a:ext cx="5609220" cy="3375920"/>
          </a:xfrm>
        </p:spPr>
        <p:txBody>
          <a:bodyPr anchor="t">
            <a:normAutofit lnSpcReduction="10000"/>
          </a:bodyPr>
          <a:lstStyle/>
          <a:p>
            <a:r>
              <a:rPr lang="sv-SE" sz="2400" dirty="0"/>
              <a:t>Ger förutsättning för strukturerat arbete</a:t>
            </a:r>
          </a:p>
          <a:p>
            <a:r>
              <a:rPr lang="sv-SE" sz="2400" dirty="0"/>
              <a:t>Ska involvera allt förändringsarbete</a:t>
            </a:r>
          </a:p>
          <a:p>
            <a:pPr lvl="1"/>
            <a:r>
              <a:rPr lang="sv-SE" dirty="0"/>
              <a:t>Projekt</a:t>
            </a:r>
          </a:p>
          <a:p>
            <a:pPr lvl="1"/>
            <a:r>
              <a:rPr lang="sv-SE" dirty="0"/>
              <a:t>Upphandling</a:t>
            </a:r>
          </a:p>
          <a:p>
            <a:pPr lvl="1"/>
            <a:r>
              <a:rPr lang="sv-SE" dirty="0"/>
              <a:t>Förändringar ”utförda i linjen”</a:t>
            </a:r>
          </a:p>
          <a:p>
            <a:r>
              <a:rPr lang="sv-SE" sz="2400" dirty="0"/>
              <a:t>Mätning och uppföljning blir möjlig</a:t>
            </a:r>
          </a:p>
          <a:p>
            <a:endParaRPr lang="sv-SE" sz="2400" dirty="0"/>
          </a:p>
          <a:p>
            <a:r>
              <a:rPr lang="sv-SE" sz="2400" dirty="0"/>
              <a:t>Man kan börja enkelt och sen bli bättre!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 descr="En bild som visar text, himmel, utomhus, tecken&#10;&#10;Automatiskt genererad beskrivning">
            <a:extLst>
              <a:ext uri="{FF2B5EF4-FFF2-40B4-BE49-F238E27FC236}">
                <a16:creationId xmlns:a16="http://schemas.microsoft.com/office/drawing/2014/main" id="{C69DD16C-0756-46E5-82B9-AE6975A0C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r="3020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1715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8A8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4167807-DA72-42EB-892C-66604D480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Exempel från verkligheten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1200A4-FE69-46B1-8B1C-2E3DEDB18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44" y="2698930"/>
            <a:ext cx="6579910" cy="356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087F0A-0FD4-4DA1-BE81-4F2E12D48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915" y="917725"/>
            <a:ext cx="3875341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2400" dirty="0">
                <a:solidFill>
                  <a:srgbClr val="FFFFFF"/>
                </a:solidFill>
              </a:rPr>
              <a:t>Många kommuner arbetar med informations- och IT säkerhet på ett bra och strukturerat sätt.</a:t>
            </a:r>
          </a:p>
          <a:p>
            <a:pPr marL="0" indent="0">
              <a:buNone/>
            </a:pPr>
            <a:endParaRPr lang="sv-SE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sv-SE" sz="2400" dirty="0">
                <a:solidFill>
                  <a:srgbClr val="FFFFFF"/>
                </a:solidFill>
              </a:rPr>
              <a:t>Jag har valt att utifrån Karlstads arbete exemplifiera med råd och tips om viktiga delar att få på plats. </a:t>
            </a:r>
          </a:p>
        </p:txBody>
      </p:sp>
    </p:spTree>
    <p:extLst>
      <p:ext uri="{BB962C8B-B14F-4D97-AF65-F5344CB8AC3E}">
        <p14:creationId xmlns:p14="http://schemas.microsoft.com/office/powerpoint/2010/main" val="2380155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173682B-EEC0-48D3-89B8-E793008CC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v-SE" sz="5400"/>
              <a:t>Politiskt beslut ger bra stöd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D1D531E-F3B1-4EDE-B797-3F09CE2E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2872899"/>
            <a:ext cx="4478935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KF kan ta beslut om att KS har uppgiftsplikt avseende kommunens arbete med informationssäkerhet.</a:t>
            </a:r>
          </a:p>
          <a:p>
            <a:r>
              <a:rPr lang="sv-SE" sz="2200" dirty="0"/>
              <a:t>Kommunledningskontoret samordningsansvarig</a:t>
            </a:r>
          </a:p>
          <a:p>
            <a:r>
              <a:rPr lang="sv-SE" sz="2200" dirty="0"/>
              <a:t>Lika hantering i förvaltningar</a:t>
            </a:r>
          </a:p>
          <a:p>
            <a:r>
              <a:rPr lang="sv-SE" sz="2200" dirty="0"/>
              <a:t>Gemensam funktion för informationssäkerhet viktig</a:t>
            </a:r>
          </a:p>
        </p:txBody>
      </p:sp>
      <p:pic>
        <p:nvPicPr>
          <p:cNvPr id="2050" name="Picture 2" descr="Välkommen till kommunfullmäktige - Hammarö kommun">
            <a:extLst>
              <a:ext uri="{FF2B5EF4-FFF2-40B4-BE49-F238E27FC236}">
                <a16:creationId xmlns:a16="http://schemas.microsoft.com/office/drawing/2014/main" id="{1F7A0D1A-8867-4D7D-9C21-C3BE474A4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27759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94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BFA13E-053C-4B54-B7E9-99F43FD0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sv-SE" dirty="0"/>
              <a:t>Samverkan viktig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FEF71E-D3B5-42B4-A015-43CCD6E99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sv-SE" sz="2400" dirty="0"/>
              <a:t>Involvera de kompetenser som kan bidra till ett bättre resultat</a:t>
            </a:r>
          </a:p>
          <a:p>
            <a:pPr lvl="1"/>
            <a:r>
              <a:rPr lang="sv-SE" dirty="0"/>
              <a:t>Metodstöd</a:t>
            </a:r>
          </a:p>
          <a:p>
            <a:pPr lvl="1"/>
            <a:r>
              <a:rPr lang="sv-SE" dirty="0"/>
              <a:t>Verksamhetsexperter</a:t>
            </a:r>
          </a:p>
          <a:p>
            <a:pPr lvl="1"/>
            <a:r>
              <a:rPr lang="sv-SE" dirty="0"/>
              <a:t>Informationssäkerhetsansvarige (eller motsvarande)</a:t>
            </a:r>
          </a:p>
          <a:p>
            <a:pPr lvl="1"/>
            <a:r>
              <a:rPr lang="sv-SE" dirty="0"/>
              <a:t>Verksamhets- och IT arkitekter</a:t>
            </a:r>
          </a:p>
          <a:p>
            <a:endParaRPr lang="sv-SE" sz="2000" dirty="0"/>
          </a:p>
        </p:txBody>
      </p:sp>
      <p:pic>
        <p:nvPicPr>
          <p:cNvPr id="5" name="Bildobjekt 4" descr="En bild som visar LEGO, leksak&#10;&#10;Automatiskt genererad beskrivning">
            <a:extLst>
              <a:ext uri="{FF2B5EF4-FFF2-40B4-BE49-F238E27FC236}">
                <a16:creationId xmlns:a16="http://schemas.microsoft.com/office/drawing/2014/main" id="{15054A95-DE0F-4AEE-B573-F0575CDFD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19985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8D9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619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2F09B3-8E51-42E1-B4C5-F9EE90FF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sv-SE" sz="4000"/>
              <a:t>Syftet med utbildningen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38FD09D6-7436-41A0-9FAD-18019EA98A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539474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3546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85C11D5-DE26-45FD-8DB8-D649B11B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764258" cy="1956841"/>
          </a:xfrm>
        </p:spPr>
        <p:txBody>
          <a:bodyPr anchor="b">
            <a:normAutofit/>
          </a:bodyPr>
          <a:lstStyle/>
          <a:p>
            <a:r>
              <a:rPr lang="sv-SE" sz="5400" dirty="0"/>
              <a:t>Del av naturligt arbetssätt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830439-FDA0-4E8D-A0F0-B13972396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320668"/>
          </a:xfrm>
        </p:spPr>
        <p:txBody>
          <a:bodyPr>
            <a:normAutofit/>
          </a:bodyPr>
          <a:lstStyle/>
          <a:p>
            <a:r>
              <a:rPr lang="sv-SE" sz="2600" dirty="0"/>
              <a:t>Informationssäkerhetsanalys är en ”vägtull” man passerar (Alla förändringsaktiviteter kontaktar ”</a:t>
            </a:r>
            <a:r>
              <a:rPr lang="sv-SE" sz="2600" dirty="0" err="1"/>
              <a:t>Info.säk</a:t>
            </a:r>
            <a:r>
              <a:rPr lang="sv-SE" sz="2600" dirty="0"/>
              <a:t>.” gruppen)</a:t>
            </a:r>
          </a:p>
        </p:txBody>
      </p:sp>
      <p:pic>
        <p:nvPicPr>
          <p:cNvPr id="5" name="Bildobjekt 4" descr="En bild som visar gräs, träd, utomhus, trä&#10;&#10;Automatiskt genererad beskrivning">
            <a:extLst>
              <a:ext uri="{FF2B5EF4-FFF2-40B4-BE49-F238E27FC236}">
                <a16:creationId xmlns:a16="http://schemas.microsoft.com/office/drawing/2014/main" id="{F8B78E27-2885-4B09-BCFA-EF62E7EC46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r="24129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3447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1D0B341-4927-4BCE-9A2F-B13E93CD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Överenskommet sätt att hantera förändring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043FC7BF-7C8E-4610-9704-36FB105D1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525529"/>
            <a:ext cx="12116155" cy="418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1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E0CD1FB-3073-D74E-B78A-7ABAE3DF8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WS 1 Informationskartläggning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3E0566B1-5727-3540-AAB7-D7716AB16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781" y="2509911"/>
            <a:ext cx="1045133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08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0D0EF8D-3A2E-674F-BC0A-0C824842D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WS 2 Dataskyddsutredning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A0D8BF9-F476-E047-8FC8-CC49065B6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5" r="1553" b="-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0E3271-F738-46D8-9DBE-7E42BF615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040855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E6EE60E-73DE-204E-BD52-C9E22290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WS 3 Informationsklassificering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4BC7065-91F2-094D-9313-2E7A466D4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724" y="2509911"/>
            <a:ext cx="8983453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59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D3D0861-490A-A749-93E8-BE5652F3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WS 4 GAP- och riskanalys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27537EFD-7253-A047-A9B1-C9F3BD55E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985401"/>
            <a:ext cx="11496821" cy="304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5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76646A6-A403-B842-AE3A-05A0B770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WS 5 Riskhantering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7F9AAFB2-6383-0844-8473-CC3B1BF10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935" y="2509911"/>
            <a:ext cx="7403031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02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DE7B773-ECFE-C14F-9405-5A51FE04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WS 6 Avtala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5D554966-B28D-C24A-A8BC-6824EDE57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9976" y="2509911"/>
            <a:ext cx="1005694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37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D3E5CB-6792-4C6B-AFE7-C62DA64D8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Summering av dagen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5E5620B-CFB2-42ED-97DD-65D7099A5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76" y="1057275"/>
            <a:ext cx="5833559" cy="4743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157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098CF10-96D1-4F8F-8BDB-82059D307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034" y="3855382"/>
            <a:ext cx="1926464" cy="281781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CD49972-C6E1-4B9B-91D4-0981050D0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Idag har vi …</a:t>
            </a:r>
          </a:p>
        </p:txBody>
      </p:sp>
      <p:graphicFrame>
        <p:nvGraphicFramePr>
          <p:cNvPr id="7" name="Platshållare för innehåll 2">
            <a:extLst>
              <a:ext uri="{FF2B5EF4-FFF2-40B4-BE49-F238E27FC236}">
                <a16:creationId xmlns:a16="http://schemas.microsoft.com/office/drawing/2014/main" id="{BA32CB0A-3239-464A-917B-4B86BC69B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801212"/>
              </p:ext>
            </p:extLst>
          </p:nvPr>
        </p:nvGraphicFramePr>
        <p:xfrm>
          <a:off x="2038067" y="135331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123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F3E05D-DB57-44AC-AD65-67BDD841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sv-SE" dirty="0"/>
              <a:t>Reflektion på </a:t>
            </a:r>
            <a:r>
              <a:rPr lang="sv-SE" dirty="0" err="1"/>
              <a:t>Quiz</a:t>
            </a:r>
            <a:r>
              <a:rPr lang="sv-SE" dirty="0"/>
              <a:t> svar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F801E2-8ADB-4F8C-B3A6-1F332374B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2" y="2176272"/>
            <a:ext cx="10269933" cy="4041648"/>
          </a:xfrm>
        </p:spPr>
        <p:txBody>
          <a:bodyPr anchor="t">
            <a:normAutofit/>
          </a:bodyPr>
          <a:lstStyle/>
          <a:p>
            <a:r>
              <a:rPr lang="sv-SE" dirty="0"/>
              <a:t>Samsyn bland de som svarat finns i att en process ska vara så detaljerad som ändamålet kräver, varken mer eller mindre.</a:t>
            </a:r>
          </a:p>
          <a:p>
            <a:r>
              <a:rPr lang="sv-SE" dirty="0"/>
              <a:t>Samsyn verkar även finnas avseende betydelse av data vs. information</a:t>
            </a:r>
          </a:p>
          <a:p>
            <a:r>
              <a:rPr lang="sv-SE" dirty="0"/>
              <a:t>Många ser stort värde i </a:t>
            </a:r>
            <a:r>
              <a:rPr lang="sv-SE" u="sng" dirty="0"/>
              <a:t>EN</a:t>
            </a:r>
            <a:r>
              <a:rPr lang="sv-SE" dirty="0"/>
              <a:t> upprättad systemlista som är förvaltad och underhålls över tid.</a:t>
            </a: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898939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723B99-A67A-4D76-9A04-4B7CE058C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sv-SE" sz="4000" b="1">
                <a:solidFill>
                  <a:srgbClr val="FFFFFF"/>
                </a:solidFill>
              </a:rPr>
              <a:t>Hemuppgift</a:t>
            </a:r>
            <a:br>
              <a:rPr lang="sv-SE" sz="4000">
                <a:solidFill>
                  <a:srgbClr val="FFFFFF"/>
                </a:solidFill>
              </a:rPr>
            </a:br>
            <a:endParaRPr lang="sv-SE" sz="4000">
              <a:solidFill>
                <a:srgbClr val="FFFFFF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20D198-76F2-43BC-9A11-A20B419AE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753937"/>
            <a:ext cx="9833548" cy="37054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v-SE" dirty="0"/>
              <a:t>Förändringshantering förekommer i alla organisationer i mer eller mindre strukturerad form. För att öka chansen till att uppnå det önskade resultatet av en förändring så kan man vidta vissa åtgärder.</a:t>
            </a:r>
          </a:p>
          <a:p>
            <a:pPr marL="0" indent="0">
              <a:buNone/>
            </a:pPr>
            <a:r>
              <a:rPr lang="sv-SE" dirty="0"/>
              <a:t>Fundera/diskutera följande frågor:</a:t>
            </a:r>
          </a:p>
          <a:p>
            <a:r>
              <a:rPr lang="sv-SE" dirty="0"/>
              <a:t>Ge exempel på vilka åtgärder som skulle öka chansen att uppnå önskat resultat?</a:t>
            </a:r>
          </a:p>
          <a:p>
            <a:r>
              <a:rPr lang="sv-SE" dirty="0"/>
              <a:t>Vilket stöd och vilka underlag möjliggör (skulle möjliggöra) att en medveten förändring kan genomföras i just din organisation?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Skriv gärna kortfattat vad ni kommer fram till under er kommuns namn i vår </a:t>
            </a:r>
            <a:r>
              <a:rPr lang="sv-SE" dirty="0" err="1"/>
              <a:t>Wiki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9702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99AEC48-8B92-494F-82A2-111C5081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0" y="662400"/>
            <a:ext cx="6588875" cy="1492132"/>
          </a:xfrm>
        </p:spPr>
        <p:txBody>
          <a:bodyPr anchor="t">
            <a:norm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Så här ser det ut </a:t>
            </a:r>
            <a:r>
              <a:rPr lang="sv-SE" dirty="0"/>
              <a:t>i Teams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21AA06E-7CC6-4D2A-AEBC-753B6982B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r>
              <a:rPr lang="sv-SE" sz="2000">
                <a:solidFill>
                  <a:schemeClr val="bg1">
                    <a:alpha val="60000"/>
                  </a:schemeClr>
                </a:solidFill>
              </a:rPr>
              <a:t>Vi använder wiki-funktionen för text och länkar</a:t>
            </a:r>
          </a:p>
          <a:p>
            <a:r>
              <a:rPr lang="sv-SE" sz="2000">
                <a:solidFill>
                  <a:schemeClr val="bg1">
                    <a:alpha val="60000"/>
                  </a:schemeClr>
                </a:solidFill>
              </a:rPr>
              <a:t>Alla kommer att se varandras texter och filer.</a:t>
            </a:r>
          </a:p>
          <a:p>
            <a:endParaRPr lang="sv-SE" sz="20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59AC17-A51A-430E-8E67-E4AAF769C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324" y="2286000"/>
            <a:ext cx="7127676" cy="46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e grand end of term quiz | Feature | RSC Education">
            <a:extLst>
              <a:ext uri="{FF2B5EF4-FFF2-40B4-BE49-F238E27FC236}">
                <a16:creationId xmlns:a16="http://schemas.microsoft.com/office/drawing/2014/main" id="{0E5E23AC-B3CF-4EBE-9412-EBD172606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2" name="Platshållare för innehåll 2">
            <a:extLst>
              <a:ext uri="{FF2B5EF4-FFF2-40B4-BE49-F238E27FC236}">
                <a16:creationId xmlns:a16="http://schemas.microsoft.com/office/drawing/2014/main" id="{8B0C481A-1CE2-4FA5-A222-711BDE0D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Kommer till en inkorg nära dig!</a:t>
            </a:r>
          </a:p>
        </p:txBody>
      </p:sp>
    </p:spTree>
    <p:extLst>
      <p:ext uri="{BB962C8B-B14F-4D97-AF65-F5344CB8AC3E}">
        <p14:creationId xmlns:p14="http://schemas.microsoft.com/office/powerpoint/2010/main" val="1078609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2253CC-64CB-4E69-B918-5ABC1A80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6" r="23293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2DAB27F-496B-42AD-BB9A-E9B657B55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31188" cy="1322887"/>
          </a:xfrm>
        </p:spPr>
        <p:txBody>
          <a:bodyPr>
            <a:normAutofit/>
          </a:bodyPr>
          <a:lstStyle/>
          <a:p>
            <a:r>
              <a:rPr lang="sv-SE"/>
              <a:t>Vid nästa utbildningstillfälle ska vi beröra …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12D82FB8-6B93-4C98-9173-756F97DFA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286702"/>
              </p:ext>
            </p:extLst>
          </p:nvPr>
        </p:nvGraphicFramePr>
        <p:xfrm>
          <a:off x="1137035" y="2194102"/>
          <a:ext cx="6516216" cy="3908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67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D830374-C930-4140-BC70-F6CA1193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17" y="2770632"/>
            <a:ext cx="4672584" cy="2101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Frågestund</a:t>
            </a:r>
          </a:p>
        </p:txBody>
      </p:sp>
      <p:sp>
        <p:nvSpPr>
          <p:cNvPr id="22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A8413A0-E728-4088-9F13-D4746BDD4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3" r="2340" b="3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810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30DE9FC-9805-41EF-80D9-2CAE9899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04" y="946930"/>
            <a:ext cx="2823275" cy="4501127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FFFFFF"/>
                </a:solidFill>
              </a:rPr>
              <a:t>Reflektion på hemuppgiften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6109BE3-DA5B-488E-896B-CE07C792C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6 av 17 kommuner hade svarat 28 september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11 kommuner har således inte svarat…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9BC0643-C269-44BC-BC62-B844A9F2BA61}"/>
              </a:ext>
            </a:extLst>
          </p:cNvPr>
          <p:cNvSpPr/>
          <p:nvPr/>
        </p:nvSpPr>
        <p:spPr>
          <a:xfrm>
            <a:off x="8570794" y="0"/>
            <a:ext cx="3621206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1FF827C2-029F-4EB6-9386-56AAB0613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205" y="3880338"/>
            <a:ext cx="10929184" cy="2229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200" dirty="0"/>
              <a:t>                                                                                                                                                       Ja / Nej</a:t>
            </a:r>
          </a:p>
          <a:p>
            <a:pPr marL="0" indent="0">
              <a:buNone/>
            </a:pPr>
            <a:r>
              <a:rPr lang="sv-SE" sz="2200" dirty="0"/>
              <a:t>Fråga 1: Namngiven person som informationssäkerhetssamordnare                                 2 / 4</a:t>
            </a:r>
          </a:p>
          <a:p>
            <a:pPr marL="0" indent="0">
              <a:buNone/>
            </a:pPr>
            <a:r>
              <a:rPr lang="sv-SE" sz="2200" dirty="0"/>
              <a:t>Fråga 2: Använder </a:t>
            </a:r>
            <a:r>
              <a:rPr lang="sv-SE" sz="2200" dirty="0" err="1"/>
              <a:t>SKR's</a:t>
            </a:r>
            <a:r>
              <a:rPr lang="sv-SE" sz="2200" dirty="0"/>
              <a:t> informationssäkerhetsklassningsverktyg KLASSA                        4 / 2</a:t>
            </a:r>
          </a:p>
          <a:p>
            <a:pPr marL="0" indent="0">
              <a:buNone/>
            </a:pPr>
            <a:r>
              <a:rPr lang="sv-SE" sz="2200" dirty="0"/>
              <a:t>Fråga 3: Har regelverk som styr säkerhetsåtgärd på system utifrån KLASSA-värde           1 / 5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239869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ABBE758-4097-43DE-8B23-5D683446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sv-SE" sz="6000">
                <a:solidFill>
                  <a:schemeClr val="bg1"/>
                </a:solidFill>
              </a:rPr>
              <a:t>Agenda</a:t>
            </a:r>
          </a:p>
        </p:txBody>
      </p:sp>
      <p:graphicFrame>
        <p:nvGraphicFramePr>
          <p:cNvPr id="14" name="Platshållare för innehåll 2">
            <a:extLst>
              <a:ext uri="{FF2B5EF4-FFF2-40B4-BE49-F238E27FC236}">
                <a16:creationId xmlns:a16="http://schemas.microsoft.com/office/drawing/2014/main" id="{C68DF5ED-754B-4ECC-90C8-78E07D487B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65307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726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58A58A4-3BB9-4124-B91C-F27692A6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256" y="2916520"/>
            <a:ext cx="6465287" cy="23093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Kort repetition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>
            <a:extLst>
              <a:ext uri="{FF2B5EF4-FFF2-40B4-BE49-F238E27FC236}">
                <a16:creationId xmlns:a16="http://schemas.microsoft.com/office/drawing/2014/main" id="{D2BC0CD1-7749-4A3B-AF5D-19AD29CA0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899"/>
            <a:ext cx="4019637" cy="191873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9833001-950D-4316-8E2E-0DAC9DD2C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840" y="-11766"/>
            <a:ext cx="3898319" cy="226245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445DF2E-FCA7-42FF-AEB2-EE1EE62A2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640" y="65885"/>
            <a:ext cx="3834088" cy="212439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06A7CF1-C4BF-4500-985D-1D656D201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74" y="2361929"/>
            <a:ext cx="3570649" cy="214165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4EAE8C09-839D-4DC9-8F82-9969CD9B0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90" y="4677079"/>
            <a:ext cx="3963247" cy="21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04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EAB374-7332-42D5-BCD1-5592516C4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 err="1"/>
              <a:t>Informations</a:t>
            </a:r>
            <a:r>
              <a:rPr lang="en-US" sz="4800" dirty="0"/>
              <a:t>- </a:t>
            </a:r>
            <a:r>
              <a:rPr lang="en-US" sz="4800" dirty="0" err="1"/>
              <a:t>och</a:t>
            </a:r>
            <a:r>
              <a:rPr lang="en-US" sz="4800" dirty="0"/>
              <a:t> IT </a:t>
            </a:r>
            <a:r>
              <a:rPr lang="en-US" sz="4800" dirty="0" err="1"/>
              <a:t>säkerhet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 err="1"/>
              <a:t>Inflygning</a:t>
            </a:r>
            <a:endParaRPr lang="en-US" sz="4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tshållare för innehåll 4" descr="En bild som visar text, tangentbord, elektronik&#10;&#10;Automatiskt genererad beskrivning">
            <a:extLst>
              <a:ext uri="{FF2B5EF4-FFF2-40B4-BE49-F238E27FC236}">
                <a16:creationId xmlns:a16="http://schemas.microsoft.com/office/drawing/2014/main" id="{D570F7A4-B78E-43AB-84FE-08CFD78A0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" b="1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8873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11C06BBF-20E6-4C62-AD0F-2A155680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957668" cy="1325563"/>
          </a:xfrm>
        </p:spPr>
        <p:txBody>
          <a:bodyPr>
            <a:normAutofit fontScale="90000"/>
          </a:bodyPr>
          <a:lstStyle/>
          <a:p>
            <a:r>
              <a:rPr lang="sv-SE" dirty="0"/>
              <a:t>Trygga användarsituationer - finns det?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tshållare för innehåll 4" descr="En bild som visar vatten, utomhus, person&#10;&#10;Automatiskt genererad beskrivning">
            <a:extLst>
              <a:ext uri="{FF2B5EF4-FFF2-40B4-BE49-F238E27FC236}">
                <a16:creationId xmlns:a16="http://schemas.microsoft.com/office/drawing/2014/main" id="{608E9853-1E0B-4AC7-9003-81DDA1DEA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9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A9D5B2-D5DE-4630-8C08-FB53D726D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329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2000" dirty="0" err="1"/>
              <a:t>För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typer</a:t>
            </a:r>
            <a:r>
              <a:rPr lang="en-US" sz="2000" dirty="0"/>
              <a:t> av </a:t>
            </a:r>
            <a:r>
              <a:rPr lang="en-US" sz="2000" dirty="0" err="1"/>
              <a:t>användare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För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typer</a:t>
            </a:r>
            <a:r>
              <a:rPr lang="en-US" sz="2000" dirty="0"/>
              <a:t> av system</a:t>
            </a:r>
          </a:p>
          <a:p>
            <a:endParaRPr lang="en-US" sz="2000" dirty="0"/>
          </a:p>
          <a:p>
            <a:r>
              <a:rPr lang="en-US" sz="2000" dirty="0" err="1"/>
              <a:t>För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typer</a:t>
            </a:r>
            <a:r>
              <a:rPr lang="en-US" sz="2000" dirty="0"/>
              <a:t> av </a:t>
            </a:r>
            <a:r>
              <a:rPr lang="en-US" sz="2000" dirty="0" err="1"/>
              <a:t>inloggningar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Inför</a:t>
            </a:r>
            <a:r>
              <a:rPr lang="en-US" sz="2000" dirty="0"/>
              <a:t>, under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efter</a:t>
            </a:r>
            <a:r>
              <a:rPr lang="en-US" sz="2000" dirty="0"/>
              <a:t> </a:t>
            </a:r>
            <a:r>
              <a:rPr lang="en-US" sz="2000" dirty="0" err="1"/>
              <a:t>uppgraderingar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196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Region Västerbotten">
      <a:dk1>
        <a:srgbClr val="000000"/>
      </a:dk1>
      <a:lt1>
        <a:srgbClr val="FFFFFF"/>
      </a:lt1>
      <a:dk2>
        <a:srgbClr val="0050A0"/>
      </a:dk2>
      <a:lt2>
        <a:srgbClr val="FFFFFF"/>
      </a:lt2>
      <a:accent1>
        <a:srgbClr val="0050A0"/>
      </a:accent1>
      <a:accent2>
        <a:srgbClr val="F59076"/>
      </a:accent2>
      <a:accent3>
        <a:srgbClr val="DCE7F6"/>
      </a:accent3>
      <a:accent4>
        <a:srgbClr val="F05933"/>
      </a:accent4>
      <a:accent5>
        <a:srgbClr val="FCDED6"/>
      </a:accent5>
      <a:accent6>
        <a:srgbClr val="80A7D0"/>
      </a:accent6>
      <a:hlink>
        <a:srgbClr val="0050A0"/>
      </a:hlink>
      <a:folHlink>
        <a:srgbClr val="005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V_PPT_mall_16-9-format" id="{00781446-D73B-6B45-80CA-2D76ABF0F537}" vid="{8672FCE7-4819-A740-BB83-C0EC1071301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4FDC48AA06794E8A2126CB3D496316" ma:contentTypeVersion="8" ma:contentTypeDescription="Skapa ett nytt dokument." ma:contentTypeScope="" ma:versionID="dc98e2d677b1bdb18fccecde649ad378">
  <xsd:schema xmlns:xsd="http://www.w3.org/2001/XMLSchema" xmlns:xs="http://www.w3.org/2001/XMLSchema" xmlns:p="http://schemas.microsoft.com/office/2006/metadata/properties" xmlns:ns2="6727c736-ea46-4ef2-a561-bdef5af1c86a" targetNamespace="http://schemas.microsoft.com/office/2006/metadata/properties" ma:root="true" ma:fieldsID="6aadf90949761de6da2075b4a406833c" ns2:_="">
    <xsd:import namespace="6727c736-ea46-4ef2-a561-bdef5af1c8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27c736-ea46-4ef2-a561-bdef5af1c8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4A7796-EA1F-414E-BCFF-9082B476384B}"/>
</file>

<file path=customXml/itemProps2.xml><?xml version="1.0" encoding="utf-8"?>
<ds:datastoreItem xmlns:ds="http://schemas.openxmlformats.org/officeDocument/2006/customXml" ds:itemID="{4A179047-E737-4D10-9B2B-8EC8D92EAD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A2191-7F11-4D9A-9A05-AD15AB07BAB6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0f040363-9ed4-425a-9853-c8237169ec50"/>
    <ds:schemaRef ds:uri="http://purl.org/dc/terms/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1130</Words>
  <Application>Microsoft Office PowerPoint</Application>
  <PresentationFormat>Bredbild</PresentationFormat>
  <Paragraphs>218</Paragraphs>
  <Slides>44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Tw Cen MT</vt:lpstr>
      <vt:lpstr>Office-tema</vt:lpstr>
      <vt:lpstr>2_Office-tema</vt:lpstr>
      <vt:lpstr>PowerPoint-presentation</vt:lpstr>
      <vt:lpstr>Informations- och  IT säkerhet</vt:lpstr>
      <vt:lpstr>Syftet med utbildningen</vt:lpstr>
      <vt:lpstr>Reflektion på Quiz svar</vt:lpstr>
      <vt:lpstr>Reflektion på hemuppgiften</vt:lpstr>
      <vt:lpstr>Agenda</vt:lpstr>
      <vt:lpstr>Kort repetition</vt:lpstr>
      <vt:lpstr>Informations- och IT säkerhet  Inflygning</vt:lpstr>
      <vt:lpstr>Trygga användarsituationer - finns det?</vt:lpstr>
      <vt:lpstr>Medarbetarens vardag</vt:lpstr>
      <vt:lpstr>Introduktion av nya medarbetare</vt:lpstr>
      <vt:lpstr>Leverantörens löfte</vt:lpstr>
      <vt:lpstr>Om vi inte jobbar med säkerhet för information och IT…Vad händer då?</vt:lpstr>
      <vt:lpstr>Standarder och metoder</vt:lpstr>
      <vt:lpstr>Det finns ett antal standarder</vt:lpstr>
      <vt:lpstr>LIS – Ledningssystem för InformationsSäkerhet</vt:lpstr>
      <vt:lpstr>Klassificera er information</vt:lpstr>
      <vt:lpstr>Roller och ansvar</vt:lpstr>
      <vt:lpstr>Många roller finns det…</vt:lpstr>
      <vt:lpstr>Ex. på ansvar i etablering och förvaltning</vt:lpstr>
      <vt:lpstr>Paus, vi startar 11:10 igen</vt:lpstr>
      <vt:lpstr>Värdet av ett strukturerat säkerhetsarbete</vt:lpstr>
      <vt:lpstr>Säkerhetsperspektivets relation till allt annat</vt:lpstr>
      <vt:lpstr>PowerPoint-presentation</vt:lpstr>
      <vt:lpstr>Utgå från vedertagna standarder</vt:lpstr>
      <vt:lpstr>En beslutad gemensam process</vt:lpstr>
      <vt:lpstr>Exempel från verkligheten</vt:lpstr>
      <vt:lpstr>Politiskt beslut ger bra stöd</vt:lpstr>
      <vt:lpstr>Samverkan viktig</vt:lpstr>
      <vt:lpstr>Del av naturligt arbetssätt</vt:lpstr>
      <vt:lpstr>Överenskommet sätt att hantera förändring</vt:lpstr>
      <vt:lpstr>WS 1 Informationskartläggning</vt:lpstr>
      <vt:lpstr>WS 2 Dataskyddsutredning</vt:lpstr>
      <vt:lpstr>WS 3 Informationsklassificering</vt:lpstr>
      <vt:lpstr>WS 4 GAP- och riskanalys </vt:lpstr>
      <vt:lpstr>WS 5 Riskhantering</vt:lpstr>
      <vt:lpstr>WS 6 Avtala</vt:lpstr>
      <vt:lpstr>Summering av dagen</vt:lpstr>
      <vt:lpstr>Idag har vi …</vt:lpstr>
      <vt:lpstr>Hemuppgift </vt:lpstr>
      <vt:lpstr>Så här ser det ut i Teams</vt:lpstr>
      <vt:lpstr>PowerPoint-presentation</vt:lpstr>
      <vt:lpstr>Vid nästa utbildningstillfälle ska vi beröra …</vt:lpstr>
      <vt:lpstr>Frågestund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/>
  <cp:lastModifiedBy>Mannerhagen Peter</cp:lastModifiedBy>
  <cp:revision>2</cp:revision>
  <dcterms:created xsi:type="dcterms:W3CDTF">2020-11-05T10:59:57Z</dcterms:created>
  <dcterms:modified xsi:type="dcterms:W3CDTF">2021-09-29T09:09:52Z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0x0101005B4FDC48AA06794E8A2126CB3D496316</vt:lpwstr>
  </property>
</Properties>
</file>