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6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7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notesMasterIdLst>
    <p:notesMasterId r:id="rId50"/>
  </p:notesMasterIdLst>
  <p:sldIdLst>
    <p:sldId id="1616" r:id="rId6"/>
    <p:sldId id="1617" r:id="rId7"/>
    <p:sldId id="301" r:id="rId8"/>
    <p:sldId id="1647" r:id="rId9"/>
    <p:sldId id="1649" r:id="rId10"/>
    <p:sldId id="302" r:id="rId11"/>
    <p:sldId id="303" r:id="rId12"/>
    <p:sldId id="1650" r:id="rId13"/>
    <p:sldId id="1667" r:id="rId14"/>
    <p:sldId id="1654" r:id="rId15"/>
    <p:sldId id="1677" r:id="rId16"/>
    <p:sldId id="1659" r:id="rId17"/>
    <p:sldId id="1660" r:id="rId18"/>
    <p:sldId id="1668" r:id="rId19"/>
    <p:sldId id="1661" r:id="rId20"/>
    <p:sldId id="1653" r:id="rId21"/>
    <p:sldId id="1655" r:id="rId22"/>
    <p:sldId id="1664" r:id="rId23"/>
    <p:sldId id="1662" r:id="rId24"/>
    <p:sldId id="1665" r:id="rId25"/>
    <p:sldId id="1666" r:id="rId26"/>
    <p:sldId id="1669" r:id="rId27"/>
    <p:sldId id="267" r:id="rId28"/>
    <p:sldId id="1658" r:id="rId29"/>
    <p:sldId id="1678" r:id="rId30"/>
    <p:sldId id="1676" r:id="rId31"/>
    <p:sldId id="1679" r:id="rId32"/>
    <p:sldId id="1680" r:id="rId33"/>
    <p:sldId id="1651" r:id="rId34"/>
    <p:sldId id="1671" r:id="rId35"/>
    <p:sldId id="1675" r:id="rId36"/>
    <p:sldId id="1670" r:id="rId37"/>
    <p:sldId id="1656" r:id="rId38"/>
    <p:sldId id="1657" r:id="rId39"/>
    <p:sldId id="1672" r:id="rId40"/>
    <p:sldId id="1681" r:id="rId41"/>
    <p:sldId id="1673" r:id="rId42"/>
    <p:sldId id="1652" r:id="rId43"/>
    <p:sldId id="1646" r:id="rId44"/>
    <p:sldId id="1612" r:id="rId45"/>
    <p:sldId id="298" r:id="rId46"/>
    <p:sldId id="1644" r:id="rId47"/>
    <p:sldId id="1645" r:id="rId48"/>
    <p:sldId id="300" r:id="rId49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vsnitt" id="{8420810B-CEF1-4A75-936A-55AB00E7BAF2}">
          <p14:sldIdLst>
            <p14:sldId id="1616"/>
            <p14:sldId id="1617"/>
            <p14:sldId id="301"/>
            <p14:sldId id="1647"/>
            <p14:sldId id="1649"/>
            <p14:sldId id="302"/>
            <p14:sldId id="303"/>
          </p14:sldIdLst>
        </p14:section>
        <p14:section name="Dagens utbildning" id="{D48800CC-378B-4F23-8572-E2336E020FAD}">
          <p14:sldIdLst>
            <p14:sldId id="1650"/>
            <p14:sldId id="1667"/>
            <p14:sldId id="1654"/>
            <p14:sldId id="1677"/>
            <p14:sldId id="1659"/>
            <p14:sldId id="1660"/>
            <p14:sldId id="1668"/>
            <p14:sldId id="1661"/>
            <p14:sldId id="1653"/>
            <p14:sldId id="1655"/>
            <p14:sldId id="1664"/>
            <p14:sldId id="1662"/>
            <p14:sldId id="1665"/>
            <p14:sldId id="1666"/>
            <p14:sldId id="1669"/>
            <p14:sldId id="267"/>
            <p14:sldId id="1658"/>
            <p14:sldId id="1678"/>
            <p14:sldId id="1676"/>
            <p14:sldId id="1679"/>
            <p14:sldId id="1680"/>
            <p14:sldId id="1651"/>
            <p14:sldId id="1671"/>
            <p14:sldId id="1675"/>
            <p14:sldId id="1670"/>
            <p14:sldId id="1656"/>
            <p14:sldId id="1657"/>
            <p14:sldId id="1672"/>
            <p14:sldId id="1681"/>
            <p14:sldId id="1673"/>
            <p14:sldId id="1652"/>
            <p14:sldId id="1646"/>
            <p14:sldId id="1612"/>
            <p14:sldId id="298"/>
            <p14:sldId id="1644"/>
            <p14:sldId id="1645"/>
            <p14:sldId id="30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nnerhagen Peter" initials="MP" lastIdx="1" clrIdx="0">
    <p:extLst>
      <p:ext uri="{19B8F6BF-5375-455C-9EA6-DF929625EA0E}">
        <p15:presenceInfo xmlns:p15="http://schemas.microsoft.com/office/powerpoint/2012/main" userId="S::Peter.Mannerhagen@inera.se::77036b5a-cee7-41f2-a9c4-f30f9897a62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90" autoAdjust="0"/>
    <p:restoredTop sz="88342" autoAdjust="0"/>
  </p:normalViewPr>
  <p:slideViewPr>
    <p:cSldViewPr snapToGrid="0">
      <p:cViewPr varScale="1">
        <p:scale>
          <a:sx n="55" d="100"/>
          <a:sy n="55" d="100"/>
        </p:scale>
        <p:origin x="98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54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microsoft.com/office/2016/11/relationships/changesInfo" Target="changesInfos/changesInfo1.xml"/><Relationship Id="rId8" Type="http://schemas.openxmlformats.org/officeDocument/2006/relationships/slide" Target="slides/slide3.xml"/><Relationship Id="rId51" Type="http://schemas.openxmlformats.org/officeDocument/2006/relationships/commentAuthors" Target="commentAuthors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nnerhagen Peter" userId="77036b5a-cee7-41f2-a9c4-f30f9897a622" providerId="ADAL" clId="{5812A20D-1D3B-49BC-94FC-97D9940C1269}"/>
    <pc:docChg chg="undo custSel addSld delSld modSld sldOrd addSection modSection">
      <pc:chgData name="Mannerhagen Peter" userId="77036b5a-cee7-41f2-a9c4-f30f9897a622" providerId="ADAL" clId="{5812A20D-1D3B-49BC-94FC-97D9940C1269}" dt="2021-10-19T15:16:17.029" v="8640" actId="14100"/>
      <pc:docMkLst>
        <pc:docMk/>
      </pc:docMkLst>
      <pc:sldChg chg="del">
        <pc:chgData name="Mannerhagen Peter" userId="77036b5a-cee7-41f2-a9c4-f30f9897a622" providerId="ADAL" clId="{5812A20D-1D3B-49BC-94FC-97D9940C1269}" dt="2021-10-01T12:12:32.606" v="398" actId="47"/>
        <pc:sldMkLst>
          <pc:docMk/>
          <pc:sldMk cId="3194377694" sldId="256"/>
        </pc:sldMkLst>
      </pc:sldChg>
      <pc:sldChg chg="modSp add mod">
        <pc:chgData name="Mannerhagen Peter" userId="77036b5a-cee7-41f2-a9c4-f30f9897a622" providerId="ADAL" clId="{5812A20D-1D3B-49BC-94FC-97D9940C1269}" dt="2021-10-12T11:31:29.160" v="3874" actId="20577"/>
        <pc:sldMkLst>
          <pc:docMk/>
          <pc:sldMk cId="1461940981" sldId="267"/>
        </pc:sldMkLst>
        <pc:spChg chg="mod">
          <ac:chgData name="Mannerhagen Peter" userId="77036b5a-cee7-41f2-a9c4-f30f9897a622" providerId="ADAL" clId="{5812A20D-1D3B-49BC-94FC-97D9940C1269}" dt="2021-10-12T11:31:29.160" v="3874" actId="20577"/>
          <ac:spMkLst>
            <pc:docMk/>
            <pc:sldMk cId="1461940981" sldId="267"/>
            <ac:spMk id="2" creationId="{4ECA226B-E041-417A-A881-2BAF5666C932}"/>
          </ac:spMkLst>
        </pc:spChg>
      </pc:sldChg>
      <pc:sldChg chg="addSp delSp modSp add del mod setBg delDesignElem">
        <pc:chgData name="Mannerhagen Peter" userId="77036b5a-cee7-41f2-a9c4-f30f9897a622" providerId="ADAL" clId="{5812A20D-1D3B-49BC-94FC-97D9940C1269}" dt="2021-10-19T15:11:40.946" v="8539" actId="1076"/>
        <pc:sldMkLst>
          <pc:docMk/>
          <pc:sldMk cId="383772816" sldId="298"/>
        </pc:sldMkLst>
        <pc:spChg chg="add del">
          <ac:chgData name="Mannerhagen Peter" userId="77036b5a-cee7-41f2-a9c4-f30f9897a622" providerId="ADAL" clId="{5812A20D-1D3B-49BC-94FC-97D9940C1269}" dt="2021-10-01T11:40:53.242" v="19"/>
          <ac:spMkLst>
            <pc:docMk/>
            <pc:sldMk cId="383772816" sldId="298"/>
            <ac:spMk id="14" creationId="{C232B152-3720-4D3B-97ED-45CE5483F16F}"/>
          </ac:spMkLst>
        </pc:spChg>
        <pc:spChg chg="add del">
          <ac:chgData name="Mannerhagen Peter" userId="77036b5a-cee7-41f2-a9c4-f30f9897a622" providerId="ADAL" clId="{5812A20D-1D3B-49BC-94FC-97D9940C1269}" dt="2021-10-01T11:40:53.242" v="19"/>
          <ac:spMkLst>
            <pc:docMk/>
            <pc:sldMk cId="383772816" sldId="298"/>
            <ac:spMk id="16" creationId="{11BAB570-FF10-4E96-8A3F-FA9804702B89}"/>
          </ac:spMkLst>
        </pc:spChg>
        <pc:spChg chg="add del">
          <ac:chgData name="Mannerhagen Peter" userId="77036b5a-cee7-41f2-a9c4-f30f9897a622" providerId="ADAL" clId="{5812A20D-1D3B-49BC-94FC-97D9940C1269}" dt="2021-10-01T11:40:53.242" v="19"/>
          <ac:spMkLst>
            <pc:docMk/>
            <pc:sldMk cId="383772816" sldId="298"/>
            <ac:spMk id="18" creationId="{4B9FAFB2-BEB5-4848-8018-BCAD99E2E1AA}"/>
          </ac:spMkLst>
        </pc:spChg>
        <pc:picChg chg="del">
          <ac:chgData name="Mannerhagen Peter" userId="77036b5a-cee7-41f2-a9c4-f30f9897a622" providerId="ADAL" clId="{5812A20D-1D3B-49BC-94FC-97D9940C1269}" dt="2021-10-19T15:11:23.605" v="8535" actId="478"/>
          <ac:picMkLst>
            <pc:docMk/>
            <pc:sldMk cId="383772816" sldId="298"/>
            <ac:picMk id="4" creationId="{6B59AC17-A51A-430E-8E67-E4AAF769C797}"/>
          </ac:picMkLst>
        </pc:picChg>
        <pc:picChg chg="add mod">
          <ac:chgData name="Mannerhagen Peter" userId="77036b5a-cee7-41f2-a9c4-f30f9897a622" providerId="ADAL" clId="{5812A20D-1D3B-49BC-94FC-97D9940C1269}" dt="2021-10-19T15:11:40.946" v="8539" actId="1076"/>
          <ac:picMkLst>
            <pc:docMk/>
            <pc:sldMk cId="383772816" sldId="298"/>
            <ac:picMk id="5" creationId="{C9BE3BDE-8E77-4FB5-90BB-09C71FA3BE16}"/>
          </ac:picMkLst>
        </pc:picChg>
      </pc:sldChg>
      <pc:sldChg chg="addSp delSp add del setBg delDesignElem">
        <pc:chgData name="Mannerhagen Peter" userId="77036b5a-cee7-41f2-a9c4-f30f9897a622" providerId="ADAL" clId="{5812A20D-1D3B-49BC-94FC-97D9940C1269}" dt="2021-10-01T11:40:53.292" v="20"/>
        <pc:sldMkLst>
          <pc:docMk/>
          <pc:sldMk cId="3868103869" sldId="300"/>
        </pc:sldMkLst>
        <pc:spChg chg="add del">
          <ac:chgData name="Mannerhagen Peter" userId="77036b5a-cee7-41f2-a9c4-f30f9897a622" providerId="ADAL" clId="{5812A20D-1D3B-49BC-94FC-97D9940C1269}" dt="2021-10-01T11:40:53.242" v="19"/>
          <ac:spMkLst>
            <pc:docMk/>
            <pc:sldMk cId="3868103869" sldId="300"/>
            <ac:spMk id="18" creationId="{0BC9EFE1-D8CB-4668-9980-DB108327A794}"/>
          </ac:spMkLst>
        </pc:spChg>
        <pc:spChg chg="add del">
          <ac:chgData name="Mannerhagen Peter" userId="77036b5a-cee7-41f2-a9c4-f30f9897a622" providerId="ADAL" clId="{5812A20D-1D3B-49BC-94FC-97D9940C1269}" dt="2021-10-01T11:40:53.242" v="19"/>
          <ac:spMkLst>
            <pc:docMk/>
            <pc:sldMk cId="3868103869" sldId="300"/>
            <ac:spMk id="22" creationId="{77DA6D33-2D62-458C-BF5D-DBF612FD557E}"/>
          </ac:spMkLst>
        </pc:spChg>
        <pc:picChg chg="add del">
          <ac:chgData name="Mannerhagen Peter" userId="77036b5a-cee7-41f2-a9c4-f30f9897a622" providerId="ADAL" clId="{5812A20D-1D3B-49BC-94FC-97D9940C1269}" dt="2021-10-01T11:40:53.242" v="19"/>
          <ac:picMkLst>
            <pc:docMk/>
            <pc:sldMk cId="3868103869" sldId="300"/>
            <ac:picMk id="20" creationId="{7CBAE1BD-B8E4-4029-8AA2-C77E4FED9864}"/>
          </ac:picMkLst>
        </pc:picChg>
      </pc:sldChg>
      <pc:sldChg chg="modSp add del">
        <pc:chgData name="Mannerhagen Peter" userId="77036b5a-cee7-41f2-a9c4-f30f9897a622" providerId="ADAL" clId="{5812A20D-1D3B-49BC-94FC-97D9940C1269}" dt="2021-10-01T12:04:14.606" v="168" actId="20577"/>
        <pc:sldMkLst>
          <pc:docMk/>
          <pc:sldMk cId="2663546542" sldId="301"/>
        </pc:sldMkLst>
        <pc:graphicFrameChg chg="mod">
          <ac:chgData name="Mannerhagen Peter" userId="77036b5a-cee7-41f2-a9c4-f30f9897a622" providerId="ADAL" clId="{5812A20D-1D3B-49BC-94FC-97D9940C1269}" dt="2021-10-01T12:04:14.606" v="168" actId="20577"/>
          <ac:graphicFrameMkLst>
            <pc:docMk/>
            <pc:sldMk cId="2663546542" sldId="301"/>
            <ac:graphicFrameMk id="5" creationId="{38FD09D6-7436-41A0-9FAD-18019EA98AF0}"/>
          </ac:graphicFrameMkLst>
        </pc:graphicFrameChg>
      </pc:sldChg>
      <pc:sldChg chg="addSp delSp modSp add del setBg delDesignElem">
        <pc:chgData name="Mannerhagen Peter" userId="77036b5a-cee7-41f2-a9c4-f30f9897a622" providerId="ADAL" clId="{5812A20D-1D3B-49BC-94FC-97D9940C1269}" dt="2021-10-05T09:15:37.974" v="1662" actId="20577"/>
        <pc:sldMkLst>
          <pc:docMk/>
          <pc:sldMk cId="3197262756" sldId="302"/>
        </pc:sldMkLst>
        <pc:spChg chg="add del">
          <ac:chgData name="Mannerhagen Peter" userId="77036b5a-cee7-41f2-a9c4-f30f9897a622" providerId="ADAL" clId="{5812A20D-1D3B-49BC-94FC-97D9940C1269}" dt="2021-10-01T11:39:27.593" v="6"/>
          <ac:spMkLst>
            <pc:docMk/>
            <pc:sldMk cId="3197262756" sldId="302"/>
            <ac:spMk id="18" creationId="{B819A166-7571-4003-A6B8-B62034C3ED30}"/>
          </ac:spMkLst>
        </pc:spChg>
        <pc:graphicFrameChg chg="mod">
          <ac:chgData name="Mannerhagen Peter" userId="77036b5a-cee7-41f2-a9c4-f30f9897a622" providerId="ADAL" clId="{5812A20D-1D3B-49BC-94FC-97D9940C1269}" dt="2021-10-05T09:15:37.974" v="1662" actId="20577"/>
          <ac:graphicFrameMkLst>
            <pc:docMk/>
            <pc:sldMk cId="3197262756" sldId="302"/>
            <ac:graphicFrameMk id="14" creationId="{C68DF5ED-754B-4ECC-90C8-78E07D487B83}"/>
          </ac:graphicFrameMkLst>
        </pc:graphicFrameChg>
      </pc:sldChg>
      <pc:sldChg chg="addSp delSp modSp add del mod setBg delDesignElem">
        <pc:chgData name="Mannerhagen Peter" userId="77036b5a-cee7-41f2-a9c4-f30f9897a622" providerId="ADAL" clId="{5812A20D-1D3B-49BC-94FC-97D9940C1269}" dt="2021-10-01T11:50:36.692" v="56" actId="1076"/>
        <pc:sldMkLst>
          <pc:docMk/>
          <pc:sldMk cId="2614304432" sldId="303"/>
        </pc:sldMkLst>
        <pc:spChg chg="add del">
          <ac:chgData name="Mannerhagen Peter" userId="77036b5a-cee7-41f2-a9c4-f30f9897a622" providerId="ADAL" clId="{5812A20D-1D3B-49BC-94FC-97D9940C1269}" dt="2021-10-01T11:39:27.593" v="6"/>
          <ac:spMkLst>
            <pc:docMk/>
            <pc:sldMk cId="2614304432" sldId="303"/>
            <ac:spMk id="28" creationId="{A5A17FC0-D416-4C8B-A9E6-5924D352B986}"/>
          </ac:spMkLst>
        </pc:spChg>
        <pc:picChg chg="del">
          <ac:chgData name="Mannerhagen Peter" userId="77036b5a-cee7-41f2-a9c4-f30f9897a622" providerId="ADAL" clId="{5812A20D-1D3B-49BC-94FC-97D9940C1269}" dt="2021-10-01T11:50:21.008" v="51" actId="478"/>
          <ac:picMkLst>
            <pc:docMk/>
            <pc:sldMk cId="2614304432" sldId="303"/>
            <ac:picMk id="3" creationId="{D2BC0CD1-7749-4A3B-AF5D-19AD29CA0B37}"/>
          </ac:picMkLst>
        </pc:picChg>
        <pc:picChg chg="del">
          <ac:chgData name="Mannerhagen Peter" userId="77036b5a-cee7-41f2-a9c4-f30f9897a622" providerId="ADAL" clId="{5812A20D-1D3B-49BC-94FC-97D9940C1269}" dt="2021-10-01T11:48:03.824" v="38" actId="478"/>
          <ac:picMkLst>
            <pc:docMk/>
            <pc:sldMk cId="2614304432" sldId="303"/>
            <ac:picMk id="4" creationId="{E9833001-950D-4316-8E2E-0DAC9DD2C71F}"/>
          </ac:picMkLst>
        </pc:picChg>
        <pc:picChg chg="add mod">
          <ac:chgData name="Mannerhagen Peter" userId="77036b5a-cee7-41f2-a9c4-f30f9897a622" providerId="ADAL" clId="{5812A20D-1D3B-49BC-94FC-97D9940C1269}" dt="2021-10-01T11:43:10.042" v="24" actId="1076"/>
          <ac:picMkLst>
            <pc:docMk/>
            <pc:sldMk cId="2614304432" sldId="303"/>
            <ac:picMk id="5" creationId="{DD8EFE6C-2770-4015-9397-CE5481A809D3}"/>
          </ac:picMkLst>
        </pc:picChg>
        <pc:picChg chg="del">
          <ac:chgData name="Mannerhagen Peter" userId="77036b5a-cee7-41f2-a9c4-f30f9897a622" providerId="ADAL" clId="{5812A20D-1D3B-49BC-94FC-97D9940C1269}" dt="2021-10-01T11:46:22.577" v="29" actId="478"/>
          <ac:picMkLst>
            <pc:docMk/>
            <pc:sldMk cId="2614304432" sldId="303"/>
            <ac:picMk id="6" creationId="{8445DF2E-FCA7-42FF-AEB2-EE1EE62A252A}"/>
          </ac:picMkLst>
        </pc:picChg>
        <pc:picChg chg="add mod">
          <ac:chgData name="Mannerhagen Peter" userId="77036b5a-cee7-41f2-a9c4-f30f9897a622" providerId="ADAL" clId="{5812A20D-1D3B-49BC-94FC-97D9940C1269}" dt="2021-10-01T11:45:52.931" v="28" actId="1076"/>
          <ac:picMkLst>
            <pc:docMk/>
            <pc:sldMk cId="2614304432" sldId="303"/>
            <ac:picMk id="7" creationId="{63840863-4591-4DF0-8B26-281A305F07FE}"/>
          </ac:picMkLst>
        </pc:picChg>
        <pc:picChg chg="del">
          <ac:chgData name="Mannerhagen Peter" userId="77036b5a-cee7-41f2-a9c4-f30f9897a622" providerId="ADAL" clId="{5812A20D-1D3B-49BC-94FC-97D9940C1269}" dt="2021-10-01T11:45:39.652" v="25" actId="478"/>
          <ac:picMkLst>
            <pc:docMk/>
            <pc:sldMk cId="2614304432" sldId="303"/>
            <ac:picMk id="8" creationId="{906A7CF1-C4BF-4500-985D-1D656D2017DF}"/>
          </ac:picMkLst>
        </pc:picChg>
        <pc:picChg chg="add mod">
          <ac:chgData name="Mannerhagen Peter" userId="77036b5a-cee7-41f2-a9c4-f30f9897a622" providerId="ADAL" clId="{5812A20D-1D3B-49BC-94FC-97D9940C1269}" dt="2021-10-01T11:46:54.280" v="37" actId="1038"/>
          <ac:picMkLst>
            <pc:docMk/>
            <pc:sldMk cId="2614304432" sldId="303"/>
            <ac:picMk id="9" creationId="{134E4A76-6DCF-4C81-91B4-437B41FCC7FB}"/>
          </ac:picMkLst>
        </pc:picChg>
        <pc:picChg chg="add mod">
          <ac:chgData name="Mannerhagen Peter" userId="77036b5a-cee7-41f2-a9c4-f30f9897a622" providerId="ADAL" clId="{5812A20D-1D3B-49BC-94FC-97D9940C1269}" dt="2021-10-01T11:48:36.786" v="50" actId="1035"/>
          <ac:picMkLst>
            <pc:docMk/>
            <pc:sldMk cId="2614304432" sldId="303"/>
            <ac:picMk id="10" creationId="{C0F764DE-CD7F-4D8A-9DF8-1F49AF04E1BE}"/>
          </ac:picMkLst>
        </pc:picChg>
        <pc:picChg chg="add mod">
          <ac:chgData name="Mannerhagen Peter" userId="77036b5a-cee7-41f2-a9c4-f30f9897a622" providerId="ADAL" clId="{5812A20D-1D3B-49BC-94FC-97D9940C1269}" dt="2021-10-01T11:50:36.692" v="56" actId="1076"/>
          <ac:picMkLst>
            <pc:docMk/>
            <pc:sldMk cId="2614304432" sldId="303"/>
            <ac:picMk id="11" creationId="{306D3B9E-5DA3-47B1-9E58-A9AB68FC3B81}"/>
          </ac:picMkLst>
        </pc:picChg>
        <pc:picChg chg="del">
          <ac:chgData name="Mannerhagen Peter" userId="77036b5a-cee7-41f2-a9c4-f30f9897a622" providerId="ADAL" clId="{5812A20D-1D3B-49BC-94FC-97D9940C1269}" dt="2021-10-01T11:42:56.270" v="21" actId="478"/>
          <ac:picMkLst>
            <pc:docMk/>
            <pc:sldMk cId="2614304432" sldId="303"/>
            <ac:picMk id="13" creationId="{4EAE8C09-839D-4DC9-8F82-9969CD9B000F}"/>
          </ac:picMkLst>
        </pc:picChg>
        <pc:cxnChg chg="add del">
          <ac:chgData name="Mannerhagen Peter" userId="77036b5a-cee7-41f2-a9c4-f30f9897a622" providerId="ADAL" clId="{5812A20D-1D3B-49BC-94FC-97D9940C1269}" dt="2021-10-01T11:39:27.593" v="6"/>
          <ac:cxnSpMkLst>
            <pc:docMk/>
            <pc:sldMk cId="2614304432" sldId="303"/>
            <ac:cxnSpMk id="30" creationId="{982DC870-E8E5-4050-B10C-CC24FC67E50A}"/>
          </ac:cxnSpMkLst>
        </pc:cxnChg>
        <pc:cxnChg chg="add del">
          <ac:chgData name="Mannerhagen Peter" userId="77036b5a-cee7-41f2-a9c4-f30f9897a622" providerId="ADAL" clId="{5812A20D-1D3B-49BC-94FC-97D9940C1269}" dt="2021-10-01T11:39:27.593" v="6"/>
          <ac:cxnSpMkLst>
            <pc:docMk/>
            <pc:sldMk cId="2614304432" sldId="303"/>
            <ac:cxnSpMk id="32" creationId="{FF76A74F-C283-4DED-BD4D-086753B7CB00}"/>
          </ac:cxnSpMkLst>
        </pc:cxnChg>
        <pc:cxnChg chg="add del">
          <ac:chgData name="Mannerhagen Peter" userId="77036b5a-cee7-41f2-a9c4-f30f9897a622" providerId="ADAL" clId="{5812A20D-1D3B-49BC-94FC-97D9940C1269}" dt="2021-10-01T11:39:27.593" v="6"/>
          <ac:cxnSpMkLst>
            <pc:docMk/>
            <pc:sldMk cId="2614304432" sldId="303"/>
            <ac:cxnSpMk id="34" creationId="{3B2791FB-B2F7-4BBE-B8D8-74C37FF9E85C}"/>
          </ac:cxnSpMkLst>
        </pc:cxnChg>
        <pc:cxnChg chg="add del">
          <ac:chgData name="Mannerhagen Peter" userId="77036b5a-cee7-41f2-a9c4-f30f9897a622" providerId="ADAL" clId="{5812A20D-1D3B-49BC-94FC-97D9940C1269}" dt="2021-10-01T11:39:27.593" v="6"/>
          <ac:cxnSpMkLst>
            <pc:docMk/>
            <pc:sldMk cId="2614304432" sldId="303"/>
            <ac:cxnSpMk id="36" creationId="{9891B5DE-6811-4844-BB18-472A3F360EE5}"/>
          </ac:cxnSpMkLst>
        </pc:cxnChg>
        <pc:cxnChg chg="add del">
          <ac:chgData name="Mannerhagen Peter" userId="77036b5a-cee7-41f2-a9c4-f30f9897a622" providerId="ADAL" clId="{5812A20D-1D3B-49BC-94FC-97D9940C1269}" dt="2021-10-01T11:39:27.593" v="6"/>
          <ac:cxnSpMkLst>
            <pc:docMk/>
            <pc:sldMk cId="2614304432" sldId="303"/>
            <ac:cxnSpMk id="38" creationId="{77A9CA3A-7216-41E0-B3CD-058077FD396D}"/>
          </ac:cxnSpMkLst>
        </pc:cxnChg>
      </pc:sldChg>
      <pc:sldChg chg="addSp delSp modSp add del mod setBg delDesignElem">
        <pc:chgData name="Mannerhagen Peter" userId="77036b5a-cee7-41f2-a9c4-f30f9897a622" providerId="ADAL" clId="{5812A20D-1D3B-49BC-94FC-97D9940C1269}" dt="2021-10-19T15:07:13.063" v="8534" actId="27636"/>
        <pc:sldMkLst>
          <pc:docMk/>
          <pc:sldMk cId="1529702717" sldId="1612"/>
        </pc:sldMkLst>
        <pc:spChg chg="mod">
          <ac:chgData name="Mannerhagen Peter" userId="77036b5a-cee7-41f2-a9c4-f30f9897a622" providerId="ADAL" clId="{5812A20D-1D3B-49BC-94FC-97D9940C1269}" dt="2021-10-19T15:07:13.063" v="8534" actId="27636"/>
          <ac:spMkLst>
            <pc:docMk/>
            <pc:sldMk cId="1529702717" sldId="1612"/>
            <ac:spMk id="3" creationId="{E020D198-76F2-43BC-9A11-A20B419AEC34}"/>
          </ac:spMkLst>
        </pc:spChg>
        <pc:spChg chg="add del">
          <ac:chgData name="Mannerhagen Peter" userId="77036b5a-cee7-41f2-a9c4-f30f9897a622" providerId="ADAL" clId="{5812A20D-1D3B-49BC-94FC-97D9940C1269}" dt="2021-10-01T11:40:53.242" v="19"/>
          <ac:spMkLst>
            <pc:docMk/>
            <pc:sldMk cId="1529702717" sldId="1612"/>
            <ac:spMk id="8" creationId="{4351DFE5-F63D-4BE0-BDA9-E3EB88F01AA5}"/>
          </ac:spMkLst>
        </pc:spChg>
        <pc:picChg chg="add del">
          <ac:chgData name="Mannerhagen Peter" userId="77036b5a-cee7-41f2-a9c4-f30f9897a622" providerId="ADAL" clId="{5812A20D-1D3B-49BC-94FC-97D9940C1269}" dt="2021-10-01T11:40:53.242" v="19"/>
          <ac:picMkLst>
            <pc:docMk/>
            <pc:sldMk cId="1529702717" sldId="1612"/>
            <ac:picMk id="10" creationId="{3AA16612-ACD2-4A16-8F2B-4514FD6BF28F}"/>
          </ac:picMkLst>
        </pc:picChg>
      </pc:sldChg>
      <pc:sldChg chg="add del">
        <pc:chgData name="Mannerhagen Peter" userId="77036b5a-cee7-41f2-a9c4-f30f9897a622" providerId="ADAL" clId="{5812A20D-1D3B-49BC-94FC-97D9940C1269}" dt="2021-10-01T11:39:27.653" v="7"/>
        <pc:sldMkLst>
          <pc:docMk/>
          <pc:sldMk cId="1503192507" sldId="1616"/>
        </pc:sldMkLst>
      </pc:sldChg>
      <pc:sldChg chg="addSp delSp modSp add del mod setBg delDesignElem">
        <pc:chgData name="Mannerhagen Peter" userId="77036b5a-cee7-41f2-a9c4-f30f9897a622" providerId="ADAL" clId="{5812A20D-1D3B-49BC-94FC-97D9940C1269}" dt="2021-10-01T12:12:55.834" v="399" actId="1076"/>
        <pc:sldMkLst>
          <pc:docMk/>
          <pc:sldMk cId="348941352" sldId="1617"/>
        </pc:sldMkLst>
        <pc:spChg chg="mod">
          <ac:chgData name="Mannerhagen Peter" userId="77036b5a-cee7-41f2-a9c4-f30f9897a622" providerId="ADAL" clId="{5812A20D-1D3B-49BC-94FC-97D9940C1269}" dt="2021-10-01T12:12:55.834" v="399" actId="1076"/>
          <ac:spMkLst>
            <pc:docMk/>
            <pc:sldMk cId="348941352" sldId="1617"/>
            <ac:spMk id="2" creationId="{00000000-0000-0000-0000-000000000000}"/>
          </ac:spMkLst>
        </pc:spChg>
        <pc:spChg chg="add del">
          <ac:chgData name="Mannerhagen Peter" userId="77036b5a-cee7-41f2-a9c4-f30f9897a622" providerId="ADAL" clId="{5812A20D-1D3B-49BC-94FC-97D9940C1269}" dt="2021-10-01T11:39:27.593" v="6"/>
          <ac:spMkLst>
            <pc:docMk/>
            <pc:sldMk cId="348941352" sldId="1617"/>
            <ac:spMk id="36" creationId="{14D8491E-61E0-4939-B77E-8B58E1127457}"/>
          </ac:spMkLst>
        </pc:spChg>
        <pc:spChg chg="add del">
          <ac:chgData name="Mannerhagen Peter" userId="77036b5a-cee7-41f2-a9c4-f30f9897a622" providerId="ADAL" clId="{5812A20D-1D3B-49BC-94FC-97D9940C1269}" dt="2021-10-01T11:39:27.593" v="6"/>
          <ac:spMkLst>
            <pc:docMk/>
            <pc:sldMk cId="348941352" sldId="1617"/>
            <ac:spMk id="38" creationId="{E2129A46-8F64-4F45-A226-F09DCA07BFF9}"/>
          </ac:spMkLst>
        </pc:spChg>
      </pc:sldChg>
      <pc:sldChg chg="addSp delSp add del setBg delDesignElem">
        <pc:chgData name="Mannerhagen Peter" userId="77036b5a-cee7-41f2-a9c4-f30f9897a622" providerId="ADAL" clId="{5812A20D-1D3B-49BC-94FC-97D9940C1269}" dt="2021-10-01T11:40:53.292" v="20"/>
        <pc:sldMkLst>
          <pc:docMk/>
          <pc:sldMk cId="1078609177" sldId="1644"/>
        </pc:sldMkLst>
        <pc:spChg chg="add del">
          <ac:chgData name="Mannerhagen Peter" userId="77036b5a-cee7-41f2-a9c4-f30f9897a622" providerId="ADAL" clId="{5812A20D-1D3B-49BC-94FC-97D9940C1269}" dt="2021-10-01T11:40:53.242" v="19"/>
          <ac:spMkLst>
            <pc:docMk/>
            <pc:sldMk cId="1078609177" sldId="1644"/>
            <ac:spMk id="77" creationId="{5A59F003-E00A-43F9-91DC-CC54E3B87466}"/>
          </ac:spMkLst>
        </pc:spChg>
        <pc:spChg chg="add del">
          <ac:chgData name="Mannerhagen Peter" userId="77036b5a-cee7-41f2-a9c4-f30f9897a622" providerId="ADAL" clId="{5812A20D-1D3B-49BC-94FC-97D9940C1269}" dt="2021-10-01T11:40:53.242" v="19"/>
          <ac:spMkLst>
            <pc:docMk/>
            <pc:sldMk cId="1078609177" sldId="1644"/>
            <ac:spMk id="79" creationId="{D74A4382-E3AD-430A-9A1F-DFA3E0E77A7D}"/>
          </ac:spMkLst>
        </pc:spChg>
        <pc:spChg chg="add del">
          <ac:chgData name="Mannerhagen Peter" userId="77036b5a-cee7-41f2-a9c4-f30f9897a622" providerId="ADAL" clId="{5812A20D-1D3B-49BC-94FC-97D9940C1269}" dt="2021-10-01T11:40:53.242" v="19"/>
          <ac:spMkLst>
            <pc:docMk/>
            <pc:sldMk cId="1078609177" sldId="1644"/>
            <ac:spMk id="81" creationId="{79F40191-0F44-4FD1-82CC-ACB507C14BE6}"/>
          </ac:spMkLst>
        </pc:spChg>
      </pc:sldChg>
      <pc:sldChg chg="addSp delSp modSp add del mod setBg setClrOvrMap delDesignElem">
        <pc:chgData name="Mannerhagen Peter" userId="77036b5a-cee7-41f2-a9c4-f30f9897a622" providerId="ADAL" clId="{5812A20D-1D3B-49BC-94FC-97D9940C1269}" dt="2021-10-19T15:16:17.029" v="8640" actId="14100"/>
        <pc:sldMkLst>
          <pc:docMk/>
          <pc:sldMk cId="23467020" sldId="1645"/>
        </pc:sldMkLst>
        <pc:spChg chg="mod">
          <ac:chgData name="Mannerhagen Peter" userId="77036b5a-cee7-41f2-a9c4-f30f9897a622" providerId="ADAL" clId="{5812A20D-1D3B-49BC-94FC-97D9940C1269}" dt="2021-10-19T15:16:17.029" v="8640" actId="14100"/>
          <ac:spMkLst>
            <pc:docMk/>
            <pc:sldMk cId="23467020" sldId="1645"/>
            <ac:spMk id="2" creationId="{82DAB27F-496B-42AD-BB9A-E9B657B55808}"/>
          </ac:spMkLst>
        </pc:spChg>
        <pc:spChg chg="add del">
          <ac:chgData name="Mannerhagen Peter" userId="77036b5a-cee7-41f2-a9c4-f30f9897a622" providerId="ADAL" clId="{5812A20D-1D3B-49BC-94FC-97D9940C1269}" dt="2021-10-19T15:15:56.998" v="8637" actId="26606"/>
          <ac:spMkLst>
            <pc:docMk/>
            <pc:sldMk cId="23467020" sldId="1645"/>
            <ac:spMk id="36" creationId="{5D13CC36-B950-4F02-9BAF-9A7EB267398C}"/>
          </ac:spMkLst>
        </pc:spChg>
        <pc:spChg chg="add del">
          <ac:chgData name="Mannerhagen Peter" userId="77036b5a-cee7-41f2-a9c4-f30f9897a622" providerId="ADAL" clId="{5812A20D-1D3B-49BC-94FC-97D9940C1269}" dt="2021-10-19T15:15:56.998" v="8637" actId="26606"/>
          <ac:spMkLst>
            <pc:docMk/>
            <pc:sldMk cId="23467020" sldId="1645"/>
            <ac:spMk id="37" creationId="{D1BDED99-B35B-4FEE-A274-8E8DB6FEEECF}"/>
          </ac:spMkLst>
        </pc:spChg>
        <pc:spChg chg="add">
          <ac:chgData name="Mannerhagen Peter" userId="77036b5a-cee7-41f2-a9c4-f30f9897a622" providerId="ADAL" clId="{5812A20D-1D3B-49BC-94FC-97D9940C1269}" dt="2021-10-19T15:15:56.998" v="8637" actId="26606"/>
          <ac:spMkLst>
            <pc:docMk/>
            <pc:sldMk cId="23467020" sldId="1645"/>
            <ac:spMk id="42" creationId="{C5E6CFF1-2F42-4E10-9A97-F116F46F53FE}"/>
          </ac:spMkLst>
        </pc:spChg>
        <pc:graphicFrameChg chg="mod modGraphic">
          <ac:chgData name="Mannerhagen Peter" userId="77036b5a-cee7-41f2-a9c4-f30f9897a622" providerId="ADAL" clId="{5812A20D-1D3B-49BC-94FC-97D9940C1269}" dt="2021-10-19T15:15:56.998" v="8637" actId="26606"/>
          <ac:graphicFrameMkLst>
            <pc:docMk/>
            <pc:sldMk cId="23467020" sldId="1645"/>
            <ac:graphicFrameMk id="5" creationId="{12D82FB8-6B93-4C98-9173-756F97DFA4E4}"/>
          </ac:graphicFrameMkLst>
        </pc:graphicFrameChg>
        <pc:picChg chg="mod">
          <ac:chgData name="Mannerhagen Peter" userId="77036b5a-cee7-41f2-a9c4-f30f9897a622" providerId="ADAL" clId="{5812A20D-1D3B-49BC-94FC-97D9940C1269}" dt="2021-10-19T15:15:56.998" v="8637" actId="26606"/>
          <ac:picMkLst>
            <pc:docMk/>
            <pc:sldMk cId="23467020" sldId="1645"/>
            <ac:picMk id="20" creationId="{562253CC-64CB-4E69-B918-5ABC1A8032B2}"/>
          </ac:picMkLst>
        </pc:picChg>
        <pc:cxnChg chg="add">
          <ac:chgData name="Mannerhagen Peter" userId="77036b5a-cee7-41f2-a9c4-f30f9897a622" providerId="ADAL" clId="{5812A20D-1D3B-49BC-94FC-97D9940C1269}" dt="2021-10-19T15:15:56.998" v="8637" actId="26606"/>
          <ac:cxnSpMkLst>
            <pc:docMk/>
            <pc:sldMk cId="23467020" sldId="1645"/>
            <ac:cxnSpMk id="44" creationId="{67182200-4859-4C8D-BCBB-55B245C28BA3}"/>
          </ac:cxnSpMkLst>
        </pc:cxnChg>
      </pc:sldChg>
      <pc:sldChg chg="addSp delSp modSp add del mod setBg delDesignElem">
        <pc:chgData name="Mannerhagen Peter" userId="77036b5a-cee7-41f2-a9c4-f30f9897a622" providerId="ADAL" clId="{5812A20D-1D3B-49BC-94FC-97D9940C1269}" dt="2021-10-19T15:04:02.233" v="8532" actId="478"/>
        <pc:sldMkLst>
          <pc:docMk/>
          <pc:sldMk cId="2931239848" sldId="1646"/>
        </pc:sldMkLst>
        <pc:spChg chg="add del mod">
          <ac:chgData name="Mannerhagen Peter" userId="77036b5a-cee7-41f2-a9c4-f30f9897a622" providerId="ADAL" clId="{5812A20D-1D3B-49BC-94FC-97D9940C1269}" dt="2021-10-19T15:04:02.233" v="8532" actId="478"/>
          <ac:spMkLst>
            <pc:docMk/>
            <pc:sldMk cId="2931239848" sldId="1646"/>
            <ac:spMk id="4" creationId="{FC477295-0038-4814-A3D6-F0CF2405BF42}"/>
          </ac:spMkLst>
        </pc:spChg>
        <pc:spChg chg="add mod">
          <ac:chgData name="Mannerhagen Peter" userId="77036b5a-cee7-41f2-a9c4-f30f9897a622" providerId="ADAL" clId="{5812A20D-1D3B-49BC-94FC-97D9940C1269}" dt="2021-10-19T15:02:51.725" v="8484"/>
          <ac:spMkLst>
            <pc:docMk/>
            <pc:sldMk cId="2931239848" sldId="1646"/>
            <ac:spMk id="9" creationId="{6B49D24E-1789-41CE-84B9-978EAB0027E4}"/>
          </ac:spMkLst>
        </pc:spChg>
        <pc:spChg chg="add mod">
          <ac:chgData name="Mannerhagen Peter" userId="77036b5a-cee7-41f2-a9c4-f30f9897a622" providerId="ADAL" clId="{5812A20D-1D3B-49BC-94FC-97D9940C1269}" dt="2021-10-19T15:02:51.725" v="8484"/>
          <ac:spMkLst>
            <pc:docMk/>
            <pc:sldMk cId="2931239848" sldId="1646"/>
            <ac:spMk id="10" creationId="{3A04BDEB-A0F3-40EB-83DD-661E9736073C}"/>
          </ac:spMkLst>
        </pc:spChg>
        <pc:spChg chg="add del">
          <ac:chgData name="Mannerhagen Peter" userId="77036b5a-cee7-41f2-a9c4-f30f9897a622" providerId="ADAL" clId="{5812A20D-1D3B-49BC-94FC-97D9940C1269}" dt="2021-10-01T11:40:53.242" v="19"/>
          <ac:spMkLst>
            <pc:docMk/>
            <pc:sldMk cId="2931239848" sldId="1646"/>
            <ac:spMk id="11" creationId="{53F29798-D584-4792-9B62-3F5F5C36D619}"/>
          </ac:spMkLst>
        </pc:spChg>
        <pc:spChg chg="add mod">
          <ac:chgData name="Mannerhagen Peter" userId="77036b5a-cee7-41f2-a9c4-f30f9897a622" providerId="ADAL" clId="{5812A20D-1D3B-49BC-94FC-97D9940C1269}" dt="2021-10-19T15:03:23.272" v="8486"/>
          <ac:spMkLst>
            <pc:docMk/>
            <pc:sldMk cId="2931239848" sldId="1646"/>
            <ac:spMk id="19" creationId="{8AE5C019-F335-423B-B9ED-21977052D639}"/>
          </ac:spMkLst>
        </pc:spChg>
        <pc:spChg chg="add mod">
          <ac:chgData name="Mannerhagen Peter" userId="77036b5a-cee7-41f2-a9c4-f30f9897a622" providerId="ADAL" clId="{5812A20D-1D3B-49BC-94FC-97D9940C1269}" dt="2021-10-19T15:03:23.272" v="8486"/>
          <ac:spMkLst>
            <pc:docMk/>
            <pc:sldMk cId="2931239848" sldId="1646"/>
            <ac:spMk id="20" creationId="{0839BEC7-6D40-4C18-B16B-71CB1BF67B06}"/>
          </ac:spMkLst>
        </pc:spChg>
        <pc:spChg chg="add mod">
          <ac:chgData name="Mannerhagen Peter" userId="77036b5a-cee7-41f2-a9c4-f30f9897a622" providerId="ADAL" clId="{5812A20D-1D3B-49BC-94FC-97D9940C1269}" dt="2021-10-19T15:03:23.272" v="8486"/>
          <ac:spMkLst>
            <pc:docMk/>
            <pc:sldMk cId="2931239848" sldId="1646"/>
            <ac:spMk id="21" creationId="{F9A522FB-390D-412E-ADB1-04B0FA4F3223}"/>
          </ac:spMkLst>
        </pc:spChg>
        <pc:spChg chg="add mod">
          <ac:chgData name="Mannerhagen Peter" userId="77036b5a-cee7-41f2-a9c4-f30f9897a622" providerId="ADAL" clId="{5812A20D-1D3B-49BC-94FC-97D9940C1269}" dt="2021-10-19T15:03:23.272" v="8486"/>
          <ac:spMkLst>
            <pc:docMk/>
            <pc:sldMk cId="2931239848" sldId="1646"/>
            <ac:spMk id="22" creationId="{1260EFD8-65EF-4AC2-8540-F41AF5A0A2A7}"/>
          </ac:spMkLst>
        </pc:spChg>
        <pc:spChg chg="add mod">
          <ac:chgData name="Mannerhagen Peter" userId="77036b5a-cee7-41f2-a9c4-f30f9897a622" providerId="ADAL" clId="{5812A20D-1D3B-49BC-94FC-97D9940C1269}" dt="2021-10-19T15:03:23.272" v="8486"/>
          <ac:spMkLst>
            <pc:docMk/>
            <pc:sldMk cId="2931239848" sldId="1646"/>
            <ac:spMk id="23" creationId="{33AD6F2E-8C00-4057-9E80-106AE42E5E2F}"/>
          </ac:spMkLst>
        </pc:spChg>
        <pc:spChg chg="add mod">
          <ac:chgData name="Mannerhagen Peter" userId="77036b5a-cee7-41f2-a9c4-f30f9897a622" providerId="ADAL" clId="{5812A20D-1D3B-49BC-94FC-97D9940C1269}" dt="2021-10-19T15:03:23.272" v="8486"/>
          <ac:spMkLst>
            <pc:docMk/>
            <pc:sldMk cId="2931239848" sldId="1646"/>
            <ac:spMk id="24" creationId="{F0A41906-45B3-486A-964B-1C0C3ADF28E7}"/>
          </ac:spMkLst>
        </pc:spChg>
        <pc:spChg chg="add mod">
          <ac:chgData name="Mannerhagen Peter" userId="77036b5a-cee7-41f2-a9c4-f30f9897a622" providerId="ADAL" clId="{5812A20D-1D3B-49BC-94FC-97D9940C1269}" dt="2021-10-19T15:03:23.272" v="8486"/>
          <ac:spMkLst>
            <pc:docMk/>
            <pc:sldMk cId="2931239848" sldId="1646"/>
            <ac:spMk id="25" creationId="{D16EDE58-1C65-44A7-8961-CD67444267D0}"/>
          </ac:spMkLst>
        </pc:spChg>
        <pc:spChg chg="add mod">
          <ac:chgData name="Mannerhagen Peter" userId="77036b5a-cee7-41f2-a9c4-f30f9897a622" providerId="ADAL" clId="{5812A20D-1D3B-49BC-94FC-97D9940C1269}" dt="2021-10-19T15:03:23.272" v="8486"/>
          <ac:spMkLst>
            <pc:docMk/>
            <pc:sldMk cId="2931239848" sldId="1646"/>
            <ac:spMk id="26" creationId="{80FCCE18-2AE9-4F87-B752-45A759BF3321}"/>
          </ac:spMkLst>
        </pc:spChg>
        <pc:spChg chg="add mod">
          <ac:chgData name="Mannerhagen Peter" userId="77036b5a-cee7-41f2-a9c4-f30f9897a622" providerId="ADAL" clId="{5812A20D-1D3B-49BC-94FC-97D9940C1269}" dt="2021-10-19T15:03:23.272" v="8486"/>
          <ac:spMkLst>
            <pc:docMk/>
            <pc:sldMk cId="2931239848" sldId="1646"/>
            <ac:spMk id="27" creationId="{E35AFD78-C5C9-4D41-9E86-64BC333C091D}"/>
          </ac:spMkLst>
        </pc:spChg>
        <pc:spChg chg="add mod">
          <ac:chgData name="Mannerhagen Peter" userId="77036b5a-cee7-41f2-a9c4-f30f9897a622" providerId="ADAL" clId="{5812A20D-1D3B-49BC-94FC-97D9940C1269}" dt="2021-10-19T15:03:23.272" v="8486"/>
          <ac:spMkLst>
            <pc:docMk/>
            <pc:sldMk cId="2931239848" sldId="1646"/>
            <ac:spMk id="28" creationId="{7292AC5B-431B-47DF-8E93-0C95FF7FD1EF}"/>
          </ac:spMkLst>
        </pc:spChg>
        <pc:spChg chg="add mod">
          <ac:chgData name="Mannerhagen Peter" userId="77036b5a-cee7-41f2-a9c4-f30f9897a622" providerId="ADAL" clId="{5812A20D-1D3B-49BC-94FC-97D9940C1269}" dt="2021-10-19T15:03:23.272" v="8486"/>
          <ac:spMkLst>
            <pc:docMk/>
            <pc:sldMk cId="2931239848" sldId="1646"/>
            <ac:spMk id="29" creationId="{5D322B37-C416-4497-9ED1-79EA3D252054}"/>
          </ac:spMkLst>
        </pc:spChg>
        <pc:spChg chg="add mod">
          <ac:chgData name="Mannerhagen Peter" userId="77036b5a-cee7-41f2-a9c4-f30f9897a622" providerId="ADAL" clId="{5812A20D-1D3B-49BC-94FC-97D9940C1269}" dt="2021-10-19T15:03:23.272" v="8486"/>
          <ac:spMkLst>
            <pc:docMk/>
            <pc:sldMk cId="2931239848" sldId="1646"/>
            <ac:spMk id="30" creationId="{CC8BBAAC-B6A9-4701-8418-0F9013331C68}"/>
          </ac:spMkLst>
        </pc:spChg>
        <pc:spChg chg="add mod">
          <ac:chgData name="Mannerhagen Peter" userId="77036b5a-cee7-41f2-a9c4-f30f9897a622" providerId="ADAL" clId="{5812A20D-1D3B-49BC-94FC-97D9940C1269}" dt="2021-10-19T15:03:23.272" v="8486"/>
          <ac:spMkLst>
            <pc:docMk/>
            <pc:sldMk cId="2931239848" sldId="1646"/>
            <ac:spMk id="31" creationId="{7F5CD9E8-C733-4385-9470-7AD59E8A64E5}"/>
          </ac:spMkLst>
        </pc:spChg>
        <pc:spChg chg="add mod">
          <ac:chgData name="Mannerhagen Peter" userId="77036b5a-cee7-41f2-a9c4-f30f9897a622" providerId="ADAL" clId="{5812A20D-1D3B-49BC-94FC-97D9940C1269}" dt="2021-10-19T15:03:23.272" v="8486"/>
          <ac:spMkLst>
            <pc:docMk/>
            <pc:sldMk cId="2931239848" sldId="1646"/>
            <ac:spMk id="32" creationId="{27A64BBD-1594-4015-A814-F187CBB987B3}"/>
          </ac:spMkLst>
        </pc:spChg>
        <pc:grpChg chg="add del mod">
          <ac:chgData name="Mannerhagen Peter" userId="77036b5a-cee7-41f2-a9c4-f30f9897a622" providerId="ADAL" clId="{5812A20D-1D3B-49BC-94FC-97D9940C1269}" dt="2021-10-19T15:02:57.522" v="8485" actId="478"/>
          <ac:grpSpMkLst>
            <pc:docMk/>
            <pc:sldMk cId="2931239848" sldId="1646"/>
            <ac:grpSpMk id="8" creationId="{8FDDC290-4A56-42FD-A9F1-4A55FC0CCF70}"/>
          </ac:grpSpMkLst>
        </pc:grpChg>
        <pc:grpChg chg="add mod">
          <ac:chgData name="Mannerhagen Peter" userId="77036b5a-cee7-41f2-a9c4-f30f9897a622" providerId="ADAL" clId="{5812A20D-1D3B-49BC-94FC-97D9940C1269}" dt="2021-10-19T15:03:56.018" v="8531" actId="1036"/>
          <ac:grpSpMkLst>
            <pc:docMk/>
            <pc:sldMk cId="2931239848" sldId="1646"/>
            <ac:grpSpMk id="12" creationId="{8D6521D1-F60E-4100-B288-560D48DDAC62}"/>
          </ac:grpSpMkLst>
        </pc:grpChg>
        <pc:grpChg chg="add mod">
          <ac:chgData name="Mannerhagen Peter" userId="77036b5a-cee7-41f2-a9c4-f30f9897a622" providerId="ADAL" clId="{5812A20D-1D3B-49BC-94FC-97D9940C1269}" dt="2021-10-19T15:03:56.018" v="8531" actId="1036"/>
          <ac:grpSpMkLst>
            <pc:docMk/>
            <pc:sldMk cId="2931239848" sldId="1646"/>
            <ac:grpSpMk id="13" creationId="{4EB03CA9-6B69-4E87-829B-D18F18FA5195}"/>
          </ac:grpSpMkLst>
        </pc:grpChg>
        <pc:grpChg chg="add mod">
          <ac:chgData name="Mannerhagen Peter" userId="77036b5a-cee7-41f2-a9c4-f30f9897a622" providerId="ADAL" clId="{5812A20D-1D3B-49BC-94FC-97D9940C1269}" dt="2021-10-19T15:03:56.018" v="8531" actId="1036"/>
          <ac:grpSpMkLst>
            <pc:docMk/>
            <pc:sldMk cId="2931239848" sldId="1646"/>
            <ac:grpSpMk id="14" creationId="{91D36B53-7E33-47CB-AAF1-DB9F9BDD57DF}"/>
          </ac:grpSpMkLst>
        </pc:grpChg>
        <pc:grpChg chg="add del mod">
          <ac:chgData name="Mannerhagen Peter" userId="77036b5a-cee7-41f2-a9c4-f30f9897a622" providerId="ADAL" clId="{5812A20D-1D3B-49BC-94FC-97D9940C1269}" dt="2021-10-19T15:03:39.059" v="8487" actId="478"/>
          <ac:grpSpMkLst>
            <pc:docMk/>
            <pc:sldMk cId="2931239848" sldId="1646"/>
            <ac:grpSpMk id="15" creationId="{F53C59AB-12DE-4330-B9E6-F8BFF5B8AA6B}"/>
          </ac:grpSpMkLst>
        </pc:grpChg>
        <pc:grpChg chg="add mod">
          <ac:chgData name="Mannerhagen Peter" userId="77036b5a-cee7-41f2-a9c4-f30f9897a622" providerId="ADAL" clId="{5812A20D-1D3B-49BC-94FC-97D9940C1269}" dt="2021-10-19T15:03:23.272" v="8486"/>
          <ac:grpSpMkLst>
            <pc:docMk/>
            <pc:sldMk cId="2931239848" sldId="1646"/>
            <ac:grpSpMk id="16" creationId="{7E7E8122-D379-43EF-AEDB-BB3CC729EE3B}"/>
          </ac:grpSpMkLst>
        </pc:grpChg>
        <pc:grpChg chg="add mod">
          <ac:chgData name="Mannerhagen Peter" userId="77036b5a-cee7-41f2-a9c4-f30f9897a622" providerId="ADAL" clId="{5812A20D-1D3B-49BC-94FC-97D9940C1269}" dt="2021-10-19T15:03:23.272" v="8486"/>
          <ac:grpSpMkLst>
            <pc:docMk/>
            <pc:sldMk cId="2931239848" sldId="1646"/>
            <ac:grpSpMk id="17" creationId="{D86E4783-A362-4800-9736-5B87D536F9C7}"/>
          </ac:grpSpMkLst>
        </pc:grpChg>
        <pc:grpChg chg="add mod">
          <ac:chgData name="Mannerhagen Peter" userId="77036b5a-cee7-41f2-a9c4-f30f9897a622" providerId="ADAL" clId="{5812A20D-1D3B-49BC-94FC-97D9940C1269}" dt="2021-10-19T15:03:23.272" v="8486"/>
          <ac:grpSpMkLst>
            <pc:docMk/>
            <pc:sldMk cId="2931239848" sldId="1646"/>
            <ac:grpSpMk id="18" creationId="{E475B1C8-1851-4175-97EF-4A0F59D9EA19}"/>
          </ac:grpSpMkLst>
        </pc:grpChg>
        <pc:graphicFrameChg chg="del">
          <ac:chgData name="Mannerhagen Peter" userId="77036b5a-cee7-41f2-a9c4-f30f9897a622" providerId="ADAL" clId="{5812A20D-1D3B-49BC-94FC-97D9940C1269}" dt="2021-10-19T15:02:50.168" v="8483" actId="478"/>
          <ac:graphicFrameMkLst>
            <pc:docMk/>
            <pc:sldMk cId="2931239848" sldId="1646"/>
            <ac:graphicFrameMk id="7" creationId="{BA32CB0A-3239-464A-917B-4B86BC69BA0B}"/>
          </ac:graphicFrameMkLst>
        </pc:graphicFrameChg>
      </pc:sldChg>
      <pc:sldChg chg="addSp delSp modSp add del mod setBg delDesignElem">
        <pc:chgData name="Mannerhagen Peter" userId="77036b5a-cee7-41f2-a9c4-f30f9897a622" providerId="ADAL" clId="{5812A20D-1D3B-49BC-94FC-97D9940C1269}" dt="2021-10-18T09:16:10.521" v="6097" actId="20577"/>
        <pc:sldMkLst>
          <pc:docMk/>
          <pc:sldMk cId="3898939136" sldId="1647"/>
        </pc:sldMkLst>
        <pc:spChg chg="mod">
          <ac:chgData name="Mannerhagen Peter" userId="77036b5a-cee7-41f2-a9c4-f30f9897a622" providerId="ADAL" clId="{5812A20D-1D3B-49BC-94FC-97D9940C1269}" dt="2021-10-18T09:16:10.521" v="6097" actId="20577"/>
          <ac:spMkLst>
            <pc:docMk/>
            <pc:sldMk cId="3898939136" sldId="1647"/>
            <ac:spMk id="3" creationId="{1AF801E2-8ADB-4F8C-B3A6-1F332374B405}"/>
          </ac:spMkLst>
        </pc:spChg>
        <pc:spChg chg="add del">
          <ac:chgData name="Mannerhagen Peter" userId="77036b5a-cee7-41f2-a9c4-f30f9897a622" providerId="ADAL" clId="{5812A20D-1D3B-49BC-94FC-97D9940C1269}" dt="2021-10-01T11:39:27.593" v="6"/>
          <ac:spMkLst>
            <pc:docMk/>
            <pc:sldMk cId="3898939136" sldId="1647"/>
            <ac:spMk id="8" creationId="{7CB4857B-ED7C-444D-9F04-2F885114A1C2}"/>
          </ac:spMkLst>
        </pc:spChg>
        <pc:spChg chg="add del">
          <ac:chgData name="Mannerhagen Peter" userId="77036b5a-cee7-41f2-a9c4-f30f9897a622" providerId="ADAL" clId="{5812A20D-1D3B-49BC-94FC-97D9940C1269}" dt="2021-10-01T11:39:27.593" v="6"/>
          <ac:spMkLst>
            <pc:docMk/>
            <pc:sldMk cId="3898939136" sldId="1647"/>
            <ac:spMk id="10" creationId="{D18046FB-44EA-4FD8-A585-EA09A319B2D0}"/>
          </ac:spMkLst>
        </pc:spChg>
        <pc:spChg chg="add del">
          <ac:chgData name="Mannerhagen Peter" userId="77036b5a-cee7-41f2-a9c4-f30f9897a622" providerId="ADAL" clId="{5812A20D-1D3B-49BC-94FC-97D9940C1269}" dt="2021-10-01T11:39:27.593" v="6"/>
          <ac:spMkLst>
            <pc:docMk/>
            <pc:sldMk cId="3898939136" sldId="1647"/>
            <ac:spMk id="12" creationId="{479F5F2B-8B58-4140-AE6A-51F6C67B18D9}"/>
          </ac:spMkLst>
        </pc:spChg>
      </pc:sldChg>
      <pc:sldChg chg="addSp delSp modSp add del mod setBg delDesignElem">
        <pc:chgData name="Mannerhagen Peter" userId="77036b5a-cee7-41f2-a9c4-f30f9897a622" providerId="ADAL" clId="{5812A20D-1D3B-49BC-94FC-97D9940C1269}" dt="2021-10-18T13:01:10.462" v="7714" actId="1076"/>
        <pc:sldMkLst>
          <pc:docMk/>
          <pc:sldMk cId="3239869989" sldId="1649"/>
        </pc:sldMkLst>
        <pc:spChg chg="mod">
          <ac:chgData name="Mannerhagen Peter" userId="77036b5a-cee7-41f2-a9c4-f30f9897a622" providerId="ADAL" clId="{5812A20D-1D3B-49BC-94FC-97D9940C1269}" dt="2021-10-18T09:31:39.690" v="6391" actId="27636"/>
          <ac:spMkLst>
            <pc:docMk/>
            <pc:sldMk cId="3239869989" sldId="1649"/>
            <ac:spMk id="4" creationId="{06109BE3-DA5B-488E-896B-CE07C792CAAD}"/>
          </ac:spMkLst>
        </pc:spChg>
        <pc:spChg chg="mod">
          <ac:chgData name="Mannerhagen Peter" userId="77036b5a-cee7-41f2-a9c4-f30f9897a622" providerId="ADAL" clId="{5812A20D-1D3B-49BC-94FC-97D9940C1269}" dt="2021-10-18T13:01:10.462" v="7714" actId="1076"/>
          <ac:spMkLst>
            <pc:docMk/>
            <pc:sldMk cId="3239869989" sldId="1649"/>
            <ac:spMk id="5" creationId="{1FF827C2-029F-4EB6-9386-56AAB0613C31}"/>
          </ac:spMkLst>
        </pc:spChg>
        <pc:spChg chg="add del">
          <ac:chgData name="Mannerhagen Peter" userId="77036b5a-cee7-41f2-a9c4-f30f9897a622" providerId="ADAL" clId="{5812A20D-1D3B-49BC-94FC-97D9940C1269}" dt="2021-10-01T11:39:27.593" v="6"/>
          <ac:spMkLst>
            <pc:docMk/>
            <pc:sldMk cId="3239869989" sldId="1649"/>
            <ac:spMk id="10" creationId="{2A6B319F-86FE-4754-878E-06F0804D882B}"/>
          </ac:spMkLst>
        </pc:spChg>
        <pc:spChg chg="add del">
          <ac:chgData name="Mannerhagen Peter" userId="77036b5a-cee7-41f2-a9c4-f30f9897a622" providerId="ADAL" clId="{5812A20D-1D3B-49BC-94FC-97D9940C1269}" dt="2021-10-01T11:39:27.593" v="6"/>
          <ac:spMkLst>
            <pc:docMk/>
            <pc:sldMk cId="3239869989" sldId="1649"/>
            <ac:spMk id="12" creationId="{DCF7D1B5-3477-499F-ACC5-2C8B07F4EDB3}"/>
          </ac:spMkLst>
        </pc:spChg>
      </pc:sldChg>
      <pc:sldChg chg="addSp modSp new mod setBg setClrOvrMap">
        <pc:chgData name="Mannerhagen Peter" userId="77036b5a-cee7-41f2-a9c4-f30f9897a622" providerId="ADAL" clId="{5812A20D-1D3B-49BC-94FC-97D9940C1269}" dt="2021-10-05T08:04:29.328" v="863" actId="20577"/>
        <pc:sldMkLst>
          <pc:docMk/>
          <pc:sldMk cId="731703635" sldId="1650"/>
        </pc:sldMkLst>
        <pc:spChg chg="mod">
          <ac:chgData name="Mannerhagen Peter" userId="77036b5a-cee7-41f2-a9c4-f30f9897a622" providerId="ADAL" clId="{5812A20D-1D3B-49BC-94FC-97D9940C1269}" dt="2021-10-01T14:25:18.537" v="519" actId="1076"/>
          <ac:spMkLst>
            <pc:docMk/>
            <pc:sldMk cId="731703635" sldId="1650"/>
            <ac:spMk id="2" creationId="{CD3E358E-D3A2-4B83-A3BB-FFAD81C9C41D}"/>
          </ac:spMkLst>
        </pc:spChg>
        <pc:spChg chg="mod ord">
          <ac:chgData name="Mannerhagen Peter" userId="77036b5a-cee7-41f2-a9c4-f30f9897a622" providerId="ADAL" clId="{5812A20D-1D3B-49BC-94FC-97D9940C1269}" dt="2021-10-05T08:04:29.328" v="863" actId="20577"/>
          <ac:spMkLst>
            <pc:docMk/>
            <pc:sldMk cId="731703635" sldId="1650"/>
            <ac:spMk id="3" creationId="{A18E130A-81B2-4FED-A377-88195AAB933F}"/>
          </ac:spMkLst>
        </pc:spChg>
        <pc:spChg chg="add">
          <ac:chgData name="Mannerhagen Peter" userId="77036b5a-cee7-41f2-a9c4-f30f9897a622" providerId="ADAL" clId="{5812A20D-1D3B-49BC-94FC-97D9940C1269}" dt="2021-10-01T14:07:59.681" v="437" actId="26606"/>
          <ac:spMkLst>
            <pc:docMk/>
            <pc:sldMk cId="731703635" sldId="1650"/>
            <ac:spMk id="14" creationId="{2EEE8F11-3582-44B7-9869-F2D26D7DD9D4}"/>
          </ac:spMkLst>
        </pc:spChg>
        <pc:spChg chg="add">
          <ac:chgData name="Mannerhagen Peter" userId="77036b5a-cee7-41f2-a9c4-f30f9897a622" providerId="ADAL" clId="{5812A20D-1D3B-49BC-94FC-97D9940C1269}" dt="2021-10-01T14:07:59.681" v="437" actId="26606"/>
          <ac:spMkLst>
            <pc:docMk/>
            <pc:sldMk cId="731703635" sldId="1650"/>
            <ac:spMk id="16" creationId="{2141F1CC-6A53-4BCF-9127-AABB52E2497E}"/>
          </ac:spMkLst>
        </pc:spChg>
        <pc:spChg chg="add">
          <ac:chgData name="Mannerhagen Peter" userId="77036b5a-cee7-41f2-a9c4-f30f9897a622" providerId="ADAL" clId="{5812A20D-1D3B-49BC-94FC-97D9940C1269}" dt="2021-10-01T14:07:59.681" v="437" actId="26606"/>
          <ac:spMkLst>
            <pc:docMk/>
            <pc:sldMk cId="731703635" sldId="1650"/>
            <ac:spMk id="18" creationId="{561B2B49-7142-4CA8-A929-4671548E6A5A}"/>
          </ac:spMkLst>
        </pc:spChg>
        <pc:picChg chg="add mod ord">
          <ac:chgData name="Mannerhagen Peter" userId="77036b5a-cee7-41f2-a9c4-f30f9897a622" providerId="ADAL" clId="{5812A20D-1D3B-49BC-94FC-97D9940C1269}" dt="2021-10-01T14:07:59.681" v="437" actId="26606"/>
          <ac:picMkLst>
            <pc:docMk/>
            <pc:sldMk cId="731703635" sldId="1650"/>
            <ac:picMk id="5" creationId="{B6FA3B47-F529-4ED6-B4A5-CC624E04DD3B}"/>
          </ac:picMkLst>
        </pc:picChg>
        <pc:picChg chg="add mod">
          <ac:chgData name="Mannerhagen Peter" userId="77036b5a-cee7-41f2-a9c4-f30f9897a622" providerId="ADAL" clId="{5812A20D-1D3B-49BC-94FC-97D9940C1269}" dt="2021-10-01T14:07:59.681" v="437" actId="26606"/>
          <ac:picMkLst>
            <pc:docMk/>
            <pc:sldMk cId="731703635" sldId="1650"/>
            <ac:picMk id="7" creationId="{B108D961-6ECE-4CF0-91D2-0665037CCCA9}"/>
          </ac:picMkLst>
        </pc:picChg>
        <pc:picChg chg="add mod">
          <ac:chgData name="Mannerhagen Peter" userId="77036b5a-cee7-41f2-a9c4-f30f9897a622" providerId="ADAL" clId="{5812A20D-1D3B-49BC-94FC-97D9940C1269}" dt="2021-10-01T14:07:59.681" v="437" actId="26606"/>
          <ac:picMkLst>
            <pc:docMk/>
            <pc:sldMk cId="731703635" sldId="1650"/>
            <ac:picMk id="9" creationId="{1D4B783B-DD38-412D-B8FB-571671B5AB04}"/>
          </ac:picMkLst>
        </pc:picChg>
      </pc:sldChg>
      <pc:sldChg chg="addSp modSp new mod modAnim">
        <pc:chgData name="Mannerhagen Peter" userId="77036b5a-cee7-41f2-a9c4-f30f9897a622" providerId="ADAL" clId="{5812A20D-1D3B-49BC-94FC-97D9940C1269}" dt="2021-10-12T12:03:59.300" v="4152"/>
        <pc:sldMkLst>
          <pc:docMk/>
          <pc:sldMk cId="1500395147" sldId="1651"/>
        </pc:sldMkLst>
        <pc:spChg chg="mod">
          <ac:chgData name="Mannerhagen Peter" userId="77036b5a-cee7-41f2-a9c4-f30f9897a622" providerId="ADAL" clId="{5812A20D-1D3B-49BC-94FC-97D9940C1269}" dt="2021-10-12T11:33:17.578" v="3910" actId="20577"/>
          <ac:spMkLst>
            <pc:docMk/>
            <pc:sldMk cId="1500395147" sldId="1651"/>
            <ac:spMk id="2" creationId="{699EA6C5-38D9-4057-8339-97D74A737B3C}"/>
          </ac:spMkLst>
        </pc:spChg>
        <pc:spChg chg="mod">
          <ac:chgData name="Mannerhagen Peter" userId="77036b5a-cee7-41f2-a9c4-f30f9897a622" providerId="ADAL" clId="{5812A20D-1D3B-49BC-94FC-97D9940C1269}" dt="2021-10-12T11:44:20.490" v="4032" actId="207"/>
          <ac:spMkLst>
            <pc:docMk/>
            <pc:sldMk cId="1500395147" sldId="1651"/>
            <ac:spMk id="3" creationId="{48E534AA-83B4-4B9D-967A-759BC74547E8}"/>
          </ac:spMkLst>
        </pc:spChg>
        <pc:spChg chg="add mod">
          <ac:chgData name="Mannerhagen Peter" userId="77036b5a-cee7-41f2-a9c4-f30f9897a622" providerId="ADAL" clId="{5812A20D-1D3B-49BC-94FC-97D9940C1269}" dt="2021-10-12T12:03:11.254" v="4148" actId="5793"/>
          <ac:spMkLst>
            <pc:docMk/>
            <pc:sldMk cId="1500395147" sldId="1651"/>
            <ac:spMk id="4" creationId="{435D68A6-5265-48F2-B14E-02F63F5AF72F}"/>
          </ac:spMkLst>
        </pc:spChg>
        <pc:spChg chg="add mod">
          <ac:chgData name="Mannerhagen Peter" userId="77036b5a-cee7-41f2-a9c4-f30f9897a622" providerId="ADAL" clId="{5812A20D-1D3B-49BC-94FC-97D9940C1269}" dt="2021-10-12T11:54:36.758" v="4104" actId="20577"/>
          <ac:spMkLst>
            <pc:docMk/>
            <pc:sldMk cId="1500395147" sldId="1651"/>
            <ac:spMk id="5" creationId="{C2C4D67F-0299-452F-9759-2156483DDE6B}"/>
          </ac:spMkLst>
        </pc:spChg>
        <pc:spChg chg="add mod">
          <ac:chgData name="Mannerhagen Peter" userId="77036b5a-cee7-41f2-a9c4-f30f9897a622" providerId="ADAL" clId="{5812A20D-1D3B-49BC-94FC-97D9940C1269}" dt="2021-10-12T12:00:18.822" v="4125" actId="20577"/>
          <ac:spMkLst>
            <pc:docMk/>
            <pc:sldMk cId="1500395147" sldId="1651"/>
            <ac:spMk id="8" creationId="{0117AD17-684C-4C47-B3B4-62827F60B7D7}"/>
          </ac:spMkLst>
        </pc:spChg>
        <pc:cxnChg chg="add mod">
          <ac:chgData name="Mannerhagen Peter" userId="77036b5a-cee7-41f2-a9c4-f30f9897a622" providerId="ADAL" clId="{5812A20D-1D3B-49BC-94FC-97D9940C1269}" dt="2021-10-12T11:47:10.339" v="4059" actId="1582"/>
          <ac:cxnSpMkLst>
            <pc:docMk/>
            <pc:sldMk cId="1500395147" sldId="1651"/>
            <ac:cxnSpMk id="7" creationId="{C50785C2-5345-4434-8E30-BE9D7E1C8B56}"/>
          </ac:cxnSpMkLst>
        </pc:cxnChg>
      </pc:sldChg>
      <pc:sldChg chg="addSp delSp add del setBg delDesignElem">
        <pc:chgData name="Mannerhagen Peter" userId="77036b5a-cee7-41f2-a9c4-f30f9897a622" providerId="ADAL" clId="{5812A20D-1D3B-49BC-94FC-97D9940C1269}" dt="2021-10-01T11:40:53.292" v="20"/>
        <pc:sldMkLst>
          <pc:docMk/>
          <pc:sldMk cId="3109157943" sldId="1652"/>
        </pc:sldMkLst>
        <pc:spChg chg="add del">
          <ac:chgData name="Mannerhagen Peter" userId="77036b5a-cee7-41f2-a9c4-f30f9897a622" providerId="ADAL" clId="{5812A20D-1D3B-49BC-94FC-97D9940C1269}" dt="2021-10-01T11:40:53.242" v="19"/>
          <ac:spMkLst>
            <pc:docMk/>
            <pc:sldMk cId="3109157943" sldId="1652"/>
            <ac:spMk id="10" creationId="{FB5B0058-AF13-4859-B429-4EDDE2A26F7F}"/>
          </ac:spMkLst>
        </pc:spChg>
        <pc:spChg chg="add del">
          <ac:chgData name="Mannerhagen Peter" userId="77036b5a-cee7-41f2-a9c4-f30f9897a622" providerId="ADAL" clId="{5812A20D-1D3B-49BC-94FC-97D9940C1269}" dt="2021-10-01T11:40:53.242" v="19"/>
          <ac:spMkLst>
            <pc:docMk/>
            <pc:sldMk cId="3109157943" sldId="1652"/>
            <ac:spMk id="12" creationId="{D84C2E9E-0B5D-4B5F-9A1F-70EBDCE39034}"/>
          </ac:spMkLst>
        </pc:spChg>
      </pc:sldChg>
      <pc:sldChg chg="addSp delSp modSp new mod setBg">
        <pc:chgData name="Mannerhagen Peter" userId="77036b5a-cee7-41f2-a9c4-f30f9897a622" providerId="ADAL" clId="{5812A20D-1D3B-49BC-94FC-97D9940C1269}" dt="2021-10-05T09:11:36.804" v="1579" actId="26606"/>
        <pc:sldMkLst>
          <pc:docMk/>
          <pc:sldMk cId="82720783" sldId="1653"/>
        </pc:sldMkLst>
        <pc:spChg chg="mod ord">
          <ac:chgData name="Mannerhagen Peter" userId="77036b5a-cee7-41f2-a9c4-f30f9897a622" providerId="ADAL" clId="{5812A20D-1D3B-49BC-94FC-97D9940C1269}" dt="2021-10-05T09:11:36.804" v="1579" actId="26606"/>
          <ac:spMkLst>
            <pc:docMk/>
            <pc:sldMk cId="82720783" sldId="1653"/>
            <ac:spMk id="2" creationId="{276FAFAF-332E-427B-868C-8B8973B3262B}"/>
          </ac:spMkLst>
        </pc:spChg>
        <pc:spChg chg="del">
          <ac:chgData name="Mannerhagen Peter" userId="77036b5a-cee7-41f2-a9c4-f30f9897a622" providerId="ADAL" clId="{5812A20D-1D3B-49BC-94FC-97D9940C1269}" dt="2021-10-05T09:10:09.380" v="1561" actId="931"/>
          <ac:spMkLst>
            <pc:docMk/>
            <pc:sldMk cId="82720783" sldId="1653"/>
            <ac:spMk id="3" creationId="{8CA37563-DCA8-49A5-9BC5-543C4BC30899}"/>
          </ac:spMkLst>
        </pc:spChg>
        <pc:spChg chg="add">
          <ac:chgData name="Mannerhagen Peter" userId="77036b5a-cee7-41f2-a9c4-f30f9897a622" providerId="ADAL" clId="{5812A20D-1D3B-49BC-94FC-97D9940C1269}" dt="2021-10-05T09:11:36.804" v="1579" actId="26606"/>
          <ac:spMkLst>
            <pc:docMk/>
            <pc:sldMk cId="82720783" sldId="1653"/>
            <ac:spMk id="20" creationId="{AAD8F19F-4A55-467B-BED0-8837659A90A4}"/>
          </ac:spMkLst>
        </pc:spChg>
        <pc:picChg chg="add mod ord">
          <ac:chgData name="Mannerhagen Peter" userId="77036b5a-cee7-41f2-a9c4-f30f9897a622" providerId="ADAL" clId="{5812A20D-1D3B-49BC-94FC-97D9940C1269}" dt="2021-10-05T09:11:36.804" v="1579" actId="26606"/>
          <ac:picMkLst>
            <pc:docMk/>
            <pc:sldMk cId="82720783" sldId="1653"/>
            <ac:picMk id="5" creationId="{9D9C2682-369D-4ED4-ACF3-C8A84AFFC30F}"/>
          </ac:picMkLst>
        </pc:picChg>
        <pc:picChg chg="add mod ord">
          <ac:chgData name="Mannerhagen Peter" userId="77036b5a-cee7-41f2-a9c4-f30f9897a622" providerId="ADAL" clId="{5812A20D-1D3B-49BC-94FC-97D9940C1269}" dt="2021-10-05T09:11:36.804" v="1579" actId="26606"/>
          <ac:picMkLst>
            <pc:docMk/>
            <pc:sldMk cId="82720783" sldId="1653"/>
            <ac:picMk id="7" creationId="{32D9C6BA-871B-47FC-807C-06DDC02CB076}"/>
          </ac:picMkLst>
        </pc:picChg>
        <pc:picChg chg="add mod ord">
          <ac:chgData name="Mannerhagen Peter" userId="77036b5a-cee7-41f2-a9c4-f30f9897a622" providerId="ADAL" clId="{5812A20D-1D3B-49BC-94FC-97D9940C1269}" dt="2021-10-05T09:11:36.804" v="1579" actId="26606"/>
          <ac:picMkLst>
            <pc:docMk/>
            <pc:sldMk cId="82720783" sldId="1653"/>
            <ac:picMk id="9" creationId="{CF2B9D44-B976-4214-8A75-A0E35063D800}"/>
          </ac:picMkLst>
        </pc:picChg>
        <pc:picChg chg="add mod">
          <ac:chgData name="Mannerhagen Peter" userId="77036b5a-cee7-41f2-a9c4-f30f9897a622" providerId="ADAL" clId="{5812A20D-1D3B-49BC-94FC-97D9940C1269}" dt="2021-10-05T09:11:36.804" v="1579" actId="26606"/>
          <ac:picMkLst>
            <pc:docMk/>
            <pc:sldMk cId="82720783" sldId="1653"/>
            <ac:picMk id="11" creationId="{944695CC-6ABA-4009-BC88-B41238C673C1}"/>
          </ac:picMkLst>
        </pc:picChg>
        <pc:picChg chg="add mod">
          <ac:chgData name="Mannerhagen Peter" userId="77036b5a-cee7-41f2-a9c4-f30f9897a622" providerId="ADAL" clId="{5812A20D-1D3B-49BC-94FC-97D9940C1269}" dt="2021-10-05T09:11:36.804" v="1579" actId="26606"/>
          <ac:picMkLst>
            <pc:docMk/>
            <pc:sldMk cId="82720783" sldId="1653"/>
            <ac:picMk id="13" creationId="{91224AA4-40CF-4F56-986B-08BA27123745}"/>
          </ac:picMkLst>
        </pc:picChg>
        <pc:picChg chg="add mod">
          <ac:chgData name="Mannerhagen Peter" userId="77036b5a-cee7-41f2-a9c4-f30f9897a622" providerId="ADAL" clId="{5812A20D-1D3B-49BC-94FC-97D9940C1269}" dt="2021-10-05T09:11:36.804" v="1579" actId="26606"/>
          <ac:picMkLst>
            <pc:docMk/>
            <pc:sldMk cId="82720783" sldId="1653"/>
            <ac:picMk id="15" creationId="{83B0B3C5-32CA-4A27-86B2-2F2CAAC36013}"/>
          </ac:picMkLst>
        </pc:picChg>
      </pc:sldChg>
      <pc:sldChg chg="addSp modSp new mod setBg">
        <pc:chgData name="Mannerhagen Peter" userId="77036b5a-cee7-41f2-a9c4-f30f9897a622" providerId="ADAL" clId="{5812A20D-1D3B-49BC-94FC-97D9940C1269}" dt="2021-10-07T13:38:59.943" v="2680" actId="20577"/>
        <pc:sldMkLst>
          <pc:docMk/>
          <pc:sldMk cId="3239896998" sldId="1654"/>
        </pc:sldMkLst>
        <pc:spChg chg="mod">
          <ac:chgData name="Mannerhagen Peter" userId="77036b5a-cee7-41f2-a9c4-f30f9897a622" providerId="ADAL" clId="{5812A20D-1D3B-49BC-94FC-97D9940C1269}" dt="2021-10-01T14:29:26.931" v="531" actId="20577"/>
          <ac:spMkLst>
            <pc:docMk/>
            <pc:sldMk cId="3239896998" sldId="1654"/>
            <ac:spMk id="2" creationId="{5E2EE9D4-76C4-4153-8033-56CFA120AE89}"/>
          </ac:spMkLst>
        </pc:spChg>
        <pc:spChg chg="mod">
          <ac:chgData name="Mannerhagen Peter" userId="77036b5a-cee7-41f2-a9c4-f30f9897a622" providerId="ADAL" clId="{5812A20D-1D3B-49BC-94FC-97D9940C1269}" dt="2021-10-07T13:38:59.943" v="2680" actId="20577"/>
          <ac:spMkLst>
            <pc:docMk/>
            <pc:sldMk cId="3239896998" sldId="1654"/>
            <ac:spMk id="3" creationId="{4FAE3BA8-3D7F-4093-B1AE-437737A841B0}"/>
          </ac:spMkLst>
        </pc:spChg>
        <pc:spChg chg="add">
          <ac:chgData name="Mannerhagen Peter" userId="77036b5a-cee7-41f2-a9c4-f30f9897a622" providerId="ADAL" clId="{5812A20D-1D3B-49BC-94FC-97D9940C1269}" dt="2021-10-01T14:28:56.088" v="521" actId="26606"/>
          <ac:spMkLst>
            <pc:docMk/>
            <pc:sldMk cId="3239896998" sldId="1654"/>
            <ac:spMk id="71" creationId="{201CC55D-ED54-4C5C-95E6-10947BD1103B}"/>
          </ac:spMkLst>
        </pc:spChg>
        <pc:spChg chg="add">
          <ac:chgData name="Mannerhagen Peter" userId="77036b5a-cee7-41f2-a9c4-f30f9897a622" providerId="ADAL" clId="{5812A20D-1D3B-49BC-94FC-97D9940C1269}" dt="2021-10-01T14:28:56.088" v="521" actId="26606"/>
          <ac:spMkLst>
            <pc:docMk/>
            <pc:sldMk cId="3239896998" sldId="1654"/>
            <ac:spMk id="77" creationId="{3873B707-463F-40B0-8227-E8CC6C67EB25}"/>
          </ac:spMkLst>
        </pc:spChg>
        <pc:spChg chg="add">
          <ac:chgData name="Mannerhagen Peter" userId="77036b5a-cee7-41f2-a9c4-f30f9897a622" providerId="ADAL" clId="{5812A20D-1D3B-49BC-94FC-97D9940C1269}" dt="2021-10-01T14:28:56.088" v="521" actId="26606"/>
          <ac:spMkLst>
            <pc:docMk/>
            <pc:sldMk cId="3239896998" sldId="1654"/>
            <ac:spMk id="79" creationId="{C13237C8-E62C-4F0D-A318-BD6FB6C2D138}"/>
          </ac:spMkLst>
        </pc:spChg>
        <pc:spChg chg="add">
          <ac:chgData name="Mannerhagen Peter" userId="77036b5a-cee7-41f2-a9c4-f30f9897a622" providerId="ADAL" clId="{5812A20D-1D3B-49BC-94FC-97D9940C1269}" dt="2021-10-01T14:28:56.088" v="521" actId="26606"/>
          <ac:spMkLst>
            <pc:docMk/>
            <pc:sldMk cId="3239896998" sldId="1654"/>
            <ac:spMk id="81" creationId="{19C9EAEA-39D0-4B0E-A0EB-51E7B26740B1}"/>
          </ac:spMkLst>
        </pc:spChg>
        <pc:grpChg chg="add">
          <ac:chgData name="Mannerhagen Peter" userId="77036b5a-cee7-41f2-a9c4-f30f9897a622" providerId="ADAL" clId="{5812A20D-1D3B-49BC-94FC-97D9940C1269}" dt="2021-10-01T14:28:56.088" v="521" actId="26606"/>
          <ac:grpSpMkLst>
            <pc:docMk/>
            <pc:sldMk cId="3239896998" sldId="1654"/>
            <ac:grpSpMk id="73" creationId="{1DE889C7-FAD6-4397-98E2-05D503484459}"/>
          </ac:grpSpMkLst>
        </pc:grpChg>
        <pc:picChg chg="add mod">
          <ac:chgData name="Mannerhagen Peter" userId="77036b5a-cee7-41f2-a9c4-f30f9897a622" providerId="ADAL" clId="{5812A20D-1D3B-49BC-94FC-97D9940C1269}" dt="2021-10-01T14:28:56.088" v="521" actId="26606"/>
          <ac:picMkLst>
            <pc:docMk/>
            <pc:sldMk cId="3239896998" sldId="1654"/>
            <ac:picMk id="1026" creationId="{7824C369-017C-406A-B346-04CD8001BA3A}"/>
          </ac:picMkLst>
        </pc:picChg>
      </pc:sldChg>
      <pc:sldChg chg="addSp delSp modSp new mod modAnim addCm delCm">
        <pc:chgData name="Mannerhagen Peter" userId="77036b5a-cee7-41f2-a9c4-f30f9897a622" providerId="ADAL" clId="{5812A20D-1D3B-49BC-94FC-97D9940C1269}" dt="2021-10-13T13:02:45.309" v="4910" actId="20577"/>
        <pc:sldMkLst>
          <pc:docMk/>
          <pc:sldMk cId="867734700" sldId="1655"/>
        </pc:sldMkLst>
        <pc:spChg chg="mod">
          <ac:chgData name="Mannerhagen Peter" userId="77036b5a-cee7-41f2-a9c4-f30f9897a622" providerId="ADAL" clId="{5812A20D-1D3B-49BC-94FC-97D9940C1269}" dt="2021-10-12T11:14:58.755" v="3665" actId="20577"/>
          <ac:spMkLst>
            <pc:docMk/>
            <pc:sldMk cId="867734700" sldId="1655"/>
            <ac:spMk id="2" creationId="{3CE69D6E-5176-4A9B-AC71-7A8CDD16A367}"/>
          </ac:spMkLst>
        </pc:spChg>
        <pc:spChg chg="mod">
          <ac:chgData name="Mannerhagen Peter" userId="77036b5a-cee7-41f2-a9c4-f30f9897a622" providerId="ADAL" clId="{5812A20D-1D3B-49BC-94FC-97D9940C1269}" dt="2021-10-07T13:47:27.285" v="2685" actId="14100"/>
          <ac:spMkLst>
            <pc:docMk/>
            <pc:sldMk cId="867734700" sldId="1655"/>
            <ac:spMk id="3" creationId="{6CE4B971-AD99-4E8D-9469-59A088EAAC86}"/>
          </ac:spMkLst>
        </pc:spChg>
        <pc:spChg chg="add mod">
          <ac:chgData name="Mannerhagen Peter" userId="77036b5a-cee7-41f2-a9c4-f30f9897a622" providerId="ADAL" clId="{5812A20D-1D3B-49BC-94FC-97D9940C1269}" dt="2021-10-07T15:02:36.107" v="2984" actId="20577"/>
          <ac:spMkLst>
            <pc:docMk/>
            <pc:sldMk cId="867734700" sldId="1655"/>
            <ac:spMk id="5" creationId="{992AB17F-A2B5-4100-95B1-4CDD032BD41D}"/>
          </ac:spMkLst>
        </pc:spChg>
        <pc:spChg chg="add mod ord">
          <ac:chgData name="Mannerhagen Peter" userId="77036b5a-cee7-41f2-a9c4-f30f9897a622" providerId="ADAL" clId="{5812A20D-1D3B-49BC-94FC-97D9940C1269}" dt="2021-10-05T11:46:04.201" v="2236" actId="14100"/>
          <ac:spMkLst>
            <pc:docMk/>
            <pc:sldMk cId="867734700" sldId="1655"/>
            <ac:spMk id="6" creationId="{76B0159E-727E-44CD-B475-6BD74C05DECA}"/>
          </ac:spMkLst>
        </pc:spChg>
        <pc:spChg chg="add mod ord">
          <ac:chgData name="Mannerhagen Peter" userId="77036b5a-cee7-41f2-a9c4-f30f9897a622" providerId="ADAL" clId="{5812A20D-1D3B-49BC-94FC-97D9940C1269}" dt="2021-10-05T11:46:34.922" v="2241" actId="14100"/>
          <ac:spMkLst>
            <pc:docMk/>
            <pc:sldMk cId="867734700" sldId="1655"/>
            <ac:spMk id="7" creationId="{0C5601E7-0006-4272-83E0-720AECAEF352}"/>
          </ac:spMkLst>
        </pc:spChg>
        <pc:spChg chg="add mod ord">
          <ac:chgData name="Mannerhagen Peter" userId="77036b5a-cee7-41f2-a9c4-f30f9897a622" providerId="ADAL" clId="{5812A20D-1D3B-49BC-94FC-97D9940C1269}" dt="2021-10-05T11:55:25.685" v="2323" actId="1076"/>
          <ac:spMkLst>
            <pc:docMk/>
            <pc:sldMk cId="867734700" sldId="1655"/>
            <ac:spMk id="8" creationId="{5C73B0A2-B212-4751-8A61-A68178CC8833}"/>
          </ac:spMkLst>
        </pc:spChg>
        <pc:spChg chg="add mod ord">
          <ac:chgData name="Mannerhagen Peter" userId="77036b5a-cee7-41f2-a9c4-f30f9897a622" providerId="ADAL" clId="{5812A20D-1D3B-49BC-94FC-97D9940C1269}" dt="2021-10-05T11:56:39.234" v="2330" actId="1076"/>
          <ac:spMkLst>
            <pc:docMk/>
            <pc:sldMk cId="867734700" sldId="1655"/>
            <ac:spMk id="9" creationId="{F9ACF9E9-FC9A-4FCD-9BF3-78B68ADA86EB}"/>
          </ac:spMkLst>
        </pc:spChg>
        <pc:spChg chg="add mod ord">
          <ac:chgData name="Mannerhagen Peter" userId="77036b5a-cee7-41f2-a9c4-f30f9897a622" providerId="ADAL" clId="{5812A20D-1D3B-49BC-94FC-97D9940C1269}" dt="2021-10-05T11:39:31.335" v="2200" actId="14100"/>
          <ac:spMkLst>
            <pc:docMk/>
            <pc:sldMk cId="867734700" sldId="1655"/>
            <ac:spMk id="10" creationId="{9A9AD10A-FF7F-4A4D-830E-BABFA42A10DC}"/>
          </ac:spMkLst>
        </pc:spChg>
        <pc:spChg chg="add mod ord">
          <ac:chgData name="Mannerhagen Peter" userId="77036b5a-cee7-41f2-a9c4-f30f9897a622" providerId="ADAL" clId="{5812A20D-1D3B-49BC-94FC-97D9940C1269}" dt="2021-10-13T12:55:45.275" v="4882" actId="14100"/>
          <ac:spMkLst>
            <pc:docMk/>
            <pc:sldMk cId="867734700" sldId="1655"/>
            <ac:spMk id="11" creationId="{FA71C4DA-9EDC-4130-BE0D-25110A432CF9}"/>
          </ac:spMkLst>
        </pc:spChg>
        <pc:spChg chg="add mod ord">
          <ac:chgData name="Mannerhagen Peter" userId="77036b5a-cee7-41f2-a9c4-f30f9897a622" providerId="ADAL" clId="{5812A20D-1D3B-49BC-94FC-97D9940C1269}" dt="2021-10-07T15:02:46.514" v="2985" actId="14100"/>
          <ac:spMkLst>
            <pc:docMk/>
            <pc:sldMk cId="867734700" sldId="1655"/>
            <ac:spMk id="12" creationId="{A15666CD-A756-4C31-9260-81531ED84431}"/>
          </ac:spMkLst>
        </pc:spChg>
        <pc:spChg chg="add mod ord">
          <ac:chgData name="Mannerhagen Peter" userId="77036b5a-cee7-41f2-a9c4-f30f9897a622" providerId="ADAL" clId="{5812A20D-1D3B-49BC-94FC-97D9940C1269}" dt="2021-10-07T15:04:22.880" v="3000" actId="14100"/>
          <ac:spMkLst>
            <pc:docMk/>
            <pc:sldMk cId="867734700" sldId="1655"/>
            <ac:spMk id="13" creationId="{3DFB72E3-B0B5-496F-A9F1-4A53917DCA3E}"/>
          </ac:spMkLst>
        </pc:spChg>
        <pc:spChg chg="add mod">
          <ac:chgData name="Mannerhagen Peter" userId="77036b5a-cee7-41f2-a9c4-f30f9897a622" providerId="ADAL" clId="{5812A20D-1D3B-49BC-94FC-97D9940C1269}" dt="2021-10-13T12:55:54.175" v="4883" actId="1076"/>
          <ac:spMkLst>
            <pc:docMk/>
            <pc:sldMk cId="867734700" sldId="1655"/>
            <ac:spMk id="14" creationId="{DE66588E-9C18-4BCB-B309-E6F571F2FE79}"/>
          </ac:spMkLst>
        </pc:spChg>
        <pc:spChg chg="add mod">
          <ac:chgData name="Mannerhagen Peter" userId="77036b5a-cee7-41f2-a9c4-f30f9897a622" providerId="ADAL" clId="{5812A20D-1D3B-49BC-94FC-97D9940C1269}" dt="2021-10-13T13:02:45.309" v="4910" actId="20577"/>
          <ac:spMkLst>
            <pc:docMk/>
            <pc:sldMk cId="867734700" sldId="1655"/>
            <ac:spMk id="15" creationId="{988D337F-A3F3-4895-98AF-8DC8D2E308B7}"/>
          </ac:spMkLst>
        </pc:spChg>
        <pc:picChg chg="add del mod">
          <ac:chgData name="Mannerhagen Peter" userId="77036b5a-cee7-41f2-a9c4-f30f9897a622" providerId="ADAL" clId="{5812A20D-1D3B-49BC-94FC-97D9940C1269}" dt="2021-10-05T09:21:40.762" v="1665" actId="478"/>
          <ac:picMkLst>
            <pc:docMk/>
            <pc:sldMk cId="867734700" sldId="1655"/>
            <ac:picMk id="4" creationId="{B39EEB06-08C7-4730-86BE-02F015D9DA4A}"/>
          </ac:picMkLst>
        </pc:picChg>
      </pc:sldChg>
      <pc:sldChg chg="addSp delSp modSp new mod setBg">
        <pc:chgData name="Mannerhagen Peter" userId="77036b5a-cee7-41f2-a9c4-f30f9897a622" providerId="ADAL" clId="{5812A20D-1D3B-49BC-94FC-97D9940C1269}" dt="2021-10-18T10:59:20.320" v="6825"/>
        <pc:sldMkLst>
          <pc:docMk/>
          <pc:sldMk cId="3095901998" sldId="1656"/>
        </pc:sldMkLst>
        <pc:spChg chg="mod">
          <ac:chgData name="Mannerhagen Peter" userId="77036b5a-cee7-41f2-a9c4-f30f9897a622" providerId="ADAL" clId="{5812A20D-1D3B-49BC-94FC-97D9940C1269}" dt="2021-10-12T12:32:13.170" v="4209" actId="122"/>
          <ac:spMkLst>
            <pc:docMk/>
            <pc:sldMk cId="3095901998" sldId="1656"/>
            <ac:spMk id="2" creationId="{7F4001D6-2E6D-48EE-AB33-1D96EE1F5937}"/>
          </ac:spMkLst>
        </pc:spChg>
        <pc:spChg chg="del">
          <ac:chgData name="Mannerhagen Peter" userId="77036b5a-cee7-41f2-a9c4-f30f9897a622" providerId="ADAL" clId="{5812A20D-1D3B-49BC-94FC-97D9940C1269}" dt="2021-10-12T12:23:10.491" v="4192" actId="931"/>
          <ac:spMkLst>
            <pc:docMk/>
            <pc:sldMk cId="3095901998" sldId="1656"/>
            <ac:spMk id="3" creationId="{ED7787D3-326E-4920-AF39-FF85938BE255}"/>
          </ac:spMkLst>
        </pc:spChg>
        <pc:spChg chg="add mod">
          <ac:chgData name="Mannerhagen Peter" userId="77036b5a-cee7-41f2-a9c4-f30f9897a622" providerId="ADAL" clId="{5812A20D-1D3B-49BC-94FC-97D9940C1269}" dt="2021-10-18T10:59:20.320" v="6825"/>
          <ac:spMkLst>
            <pc:docMk/>
            <pc:sldMk cId="3095901998" sldId="1656"/>
            <ac:spMk id="8" creationId="{B987828E-5676-4A14-B66D-82D201D1086E}"/>
          </ac:spMkLst>
        </pc:spChg>
        <pc:spChg chg="add del">
          <ac:chgData name="Mannerhagen Peter" userId="77036b5a-cee7-41f2-a9c4-f30f9897a622" providerId="ADAL" clId="{5812A20D-1D3B-49BC-94FC-97D9940C1269}" dt="2021-10-12T12:23:24.270" v="4198" actId="26606"/>
          <ac:spMkLst>
            <pc:docMk/>
            <pc:sldMk cId="3095901998" sldId="1656"/>
            <ac:spMk id="11" creationId="{AB6EE78B-8C81-4AF3-B2F4-328E23ADB0C2}"/>
          </ac:spMkLst>
        </pc:spChg>
        <pc:spChg chg="add del">
          <ac:chgData name="Mannerhagen Peter" userId="77036b5a-cee7-41f2-a9c4-f30f9897a622" providerId="ADAL" clId="{5812A20D-1D3B-49BC-94FC-97D9940C1269}" dt="2021-10-12T12:23:24.270" v="4198" actId="26606"/>
          <ac:spMkLst>
            <pc:docMk/>
            <pc:sldMk cId="3095901998" sldId="1656"/>
            <ac:spMk id="14" creationId="{EAE48C4B-3A90-42C3-BA00-6092B477179E}"/>
          </ac:spMkLst>
        </pc:spChg>
        <pc:spChg chg="add del">
          <ac:chgData name="Mannerhagen Peter" userId="77036b5a-cee7-41f2-a9c4-f30f9897a622" providerId="ADAL" clId="{5812A20D-1D3B-49BC-94FC-97D9940C1269}" dt="2021-10-12T12:23:24.270" v="4198" actId="26606"/>
          <ac:spMkLst>
            <pc:docMk/>
            <pc:sldMk cId="3095901998" sldId="1656"/>
            <ac:spMk id="16" creationId="{F919E280-CA27-4214-97E6-294E0C3BC4B3}"/>
          </ac:spMkLst>
        </pc:spChg>
        <pc:picChg chg="add mod ord">
          <ac:chgData name="Mannerhagen Peter" userId="77036b5a-cee7-41f2-a9c4-f30f9897a622" providerId="ADAL" clId="{5812A20D-1D3B-49BC-94FC-97D9940C1269}" dt="2021-10-12T12:31:53.963" v="4208" actId="166"/>
          <ac:picMkLst>
            <pc:docMk/>
            <pc:sldMk cId="3095901998" sldId="1656"/>
            <ac:picMk id="5" creationId="{3BA60829-65D4-4041-B794-97D20A59EEC7}"/>
          </ac:picMkLst>
        </pc:picChg>
        <pc:picChg chg="add mod">
          <ac:chgData name="Mannerhagen Peter" userId="77036b5a-cee7-41f2-a9c4-f30f9897a622" providerId="ADAL" clId="{5812A20D-1D3B-49BC-94FC-97D9940C1269}" dt="2021-10-12T12:23:30.699" v="4199" actId="1076"/>
          <ac:picMkLst>
            <pc:docMk/>
            <pc:sldMk cId="3095901998" sldId="1656"/>
            <ac:picMk id="7" creationId="{FA733224-BB97-42D2-A661-1668F289A51D}"/>
          </ac:picMkLst>
        </pc:picChg>
        <pc:picChg chg="add mod">
          <ac:chgData name="Mannerhagen Peter" userId="77036b5a-cee7-41f2-a9c4-f30f9897a622" providerId="ADAL" clId="{5812A20D-1D3B-49BC-94FC-97D9940C1269}" dt="2021-10-12T12:28:43.552" v="4202" actId="1076"/>
          <ac:picMkLst>
            <pc:docMk/>
            <pc:sldMk cId="3095901998" sldId="1656"/>
            <ac:picMk id="3074" creationId="{416ABB09-3A9F-48AA-ABB0-ECB8F48D78AE}"/>
          </ac:picMkLst>
        </pc:picChg>
        <pc:cxnChg chg="add mod">
          <ac:chgData name="Mannerhagen Peter" userId="77036b5a-cee7-41f2-a9c4-f30f9897a622" providerId="ADAL" clId="{5812A20D-1D3B-49BC-94FC-97D9940C1269}" dt="2021-10-12T12:31:46.416" v="4207" actId="14100"/>
          <ac:cxnSpMkLst>
            <pc:docMk/>
            <pc:sldMk cId="3095901998" sldId="1656"/>
            <ac:cxnSpMk id="9" creationId="{90C2F179-09AF-4739-88E7-7D37CEDEFAB0}"/>
          </ac:cxnSpMkLst>
        </pc:cxnChg>
      </pc:sldChg>
      <pc:sldChg chg="addSp modSp new mod ord setBg">
        <pc:chgData name="Mannerhagen Peter" userId="77036b5a-cee7-41f2-a9c4-f30f9897a622" providerId="ADAL" clId="{5812A20D-1D3B-49BC-94FC-97D9940C1269}" dt="2021-10-18T10:55:29.166" v="6824" actId="20577"/>
        <pc:sldMkLst>
          <pc:docMk/>
          <pc:sldMk cId="3909897000" sldId="1657"/>
        </pc:sldMkLst>
        <pc:spChg chg="mod">
          <ac:chgData name="Mannerhagen Peter" userId="77036b5a-cee7-41f2-a9c4-f30f9897a622" providerId="ADAL" clId="{5812A20D-1D3B-49BC-94FC-97D9940C1269}" dt="2021-10-18T10:48:33.857" v="6764" actId="14100"/>
          <ac:spMkLst>
            <pc:docMk/>
            <pc:sldMk cId="3909897000" sldId="1657"/>
            <ac:spMk id="2" creationId="{2B835A86-F18A-40DC-B0C9-485D2C0A38A5}"/>
          </ac:spMkLst>
        </pc:spChg>
        <pc:spChg chg="mod">
          <ac:chgData name="Mannerhagen Peter" userId="77036b5a-cee7-41f2-a9c4-f30f9897a622" providerId="ADAL" clId="{5812A20D-1D3B-49BC-94FC-97D9940C1269}" dt="2021-10-18T10:55:29.166" v="6824" actId="20577"/>
          <ac:spMkLst>
            <pc:docMk/>
            <pc:sldMk cId="3909897000" sldId="1657"/>
            <ac:spMk id="3" creationId="{F7BD861D-B64D-4C02-A388-F88735A6A8A4}"/>
          </ac:spMkLst>
        </pc:spChg>
        <pc:spChg chg="add">
          <ac:chgData name="Mannerhagen Peter" userId="77036b5a-cee7-41f2-a9c4-f30f9897a622" providerId="ADAL" clId="{5812A20D-1D3B-49BC-94FC-97D9940C1269}" dt="2021-10-18T10:47:52.916" v="6761" actId="26606"/>
          <ac:spMkLst>
            <pc:docMk/>
            <pc:sldMk cId="3909897000" sldId="1657"/>
            <ac:spMk id="71" creationId="{135FA909-3F24-448C-A8BC-7CF77F62F84F}"/>
          </ac:spMkLst>
        </pc:spChg>
        <pc:grpChg chg="add">
          <ac:chgData name="Mannerhagen Peter" userId="77036b5a-cee7-41f2-a9c4-f30f9897a622" providerId="ADAL" clId="{5812A20D-1D3B-49BC-94FC-97D9940C1269}" dt="2021-10-18T10:47:52.916" v="6761" actId="26606"/>
          <ac:grpSpMkLst>
            <pc:docMk/>
            <pc:sldMk cId="3909897000" sldId="1657"/>
            <ac:grpSpMk id="73" creationId="{8B60959F-9B69-4520-A16E-EA6BECC747D6}"/>
          </ac:grpSpMkLst>
        </pc:grpChg>
        <pc:picChg chg="add mod">
          <ac:chgData name="Mannerhagen Peter" userId="77036b5a-cee7-41f2-a9c4-f30f9897a622" providerId="ADAL" clId="{5812A20D-1D3B-49BC-94FC-97D9940C1269}" dt="2021-10-18T10:47:52.916" v="6761" actId="26606"/>
          <ac:picMkLst>
            <pc:docMk/>
            <pc:sldMk cId="3909897000" sldId="1657"/>
            <ac:picMk id="2050" creationId="{2EE8BBC7-5AB1-4602-9B5E-48DB49F9BA85}"/>
          </ac:picMkLst>
        </pc:picChg>
      </pc:sldChg>
      <pc:sldChg chg="addSp delSp modSp new mod ord setBg modAnim">
        <pc:chgData name="Mannerhagen Peter" userId="77036b5a-cee7-41f2-a9c4-f30f9897a622" providerId="ADAL" clId="{5812A20D-1D3B-49BC-94FC-97D9940C1269}" dt="2021-10-19T14:52:44.052" v="8461"/>
        <pc:sldMkLst>
          <pc:docMk/>
          <pc:sldMk cId="368588351" sldId="1658"/>
        </pc:sldMkLst>
        <pc:spChg chg="mod">
          <ac:chgData name="Mannerhagen Peter" userId="77036b5a-cee7-41f2-a9c4-f30f9897a622" providerId="ADAL" clId="{5812A20D-1D3B-49BC-94FC-97D9940C1269}" dt="2021-10-18T11:19:01.211" v="7209" actId="26606"/>
          <ac:spMkLst>
            <pc:docMk/>
            <pc:sldMk cId="368588351" sldId="1658"/>
            <ac:spMk id="2" creationId="{BC0AEFD2-A7BE-43A9-9C32-6BF819E92559}"/>
          </ac:spMkLst>
        </pc:spChg>
        <pc:spChg chg="del">
          <ac:chgData name="Mannerhagen Peter" userId="77036b5a-cee7-41f2-a9c4-f30f9897a622" providerId="ADAL" clId="{5812A20D-1D3B-49BC-94FC-97D9940C1269}" dt="2021-10-12T08:52:26.852" v="3208"/>
          <ac:spMkLst>
            <pc:docMk/>
            <pc:sldMk cId="368588351" sldId="1658"/>
            <ac:spMk id="3" creationId="{96908BB7-64AD-4EA6-8D7C-7F894CEDA2E1}"/>
          </ac:spMkLst>
        </pc:spChg>
        <pc:spChg chg="add mod">
          <ac:chgData name="Mannerhagen Peter" userId="77036b5a-cee7-41f2-a9c4-f30f9897a622" providerId="ADAL" clId="{5812A20D-1D3B-49BC-94FC-97D9940C1269}" dt="2021-10-18T11:21:12.632" v="7250" actId="20577"/>
          <ac:spMkLst>
            <pc:docMk/>
            <pc:sldMk cId="368588351" sldId="1658"/>
            <ac:spMk id="7" creationId="{35D3206A-8850-4E71-B112-DFCE070B77D1}"/>
          </ac:spMkLst>
        </pc:spChg>
        <pc:spChg chg="add">
          <ac:chgData name="Mannerhagen Peter" userId="77036b5a-cee7-41f2-a9c4-f30f9897a622" providerId="ADAL" clId="{5812A20D-1D3B-49BC-94FC-97D9940C1269}" dt="2021-10-18T11:19:01.211" v="7209" actId="26606"/>
          <ac:spMkLst>
            <pc:docMk/>
            <pc:sldMk cId="368588351" sldId="1658"/>
            <ac:spMk id="71" creationId="{E8A8EAB8-D2FF-444D-B34B-7D32F106AD0E}"/>
          </ac:spMkLst>
        </pc:spChg>
        <pc:graphicFrameChg chg="add del mod modGraphic">
          <ac:chgData name="Mannerhagen Peter" userId="77036b5a-cee7-41f2-a9c4-f30f9897a622" providerId="ADAL" clId="{5812A20D-1D3B-49BC-94FC-97D9940C1269}" dt="2021-10-12T08:57:47.803" v="3243" actId="478"/>
          <ac:graphicFrameMkLst>
            <pc:docMk/>
            <pc:sldMk cId="368588351" sldId="1658"/>
            <ac:graphicFrameMk id="4" creationId="{EBEA3872-2C39-4EC9-B39C-EFC98634C15C}"/>
          </ac:graphicFrameMkLst>
        </pc:graphicFrameChg>
        <pc:graphicFrameChg chg="add del mod modGraphic">
          <ac:chgData name="Mannerhagen Peter" userId="77036b5a-cee7-41f2-a9c4-f30f9897a622" providerId="ADAL" clId="{5812A20D-1D3B-49BC-94FC-97D9940C1269}" dt="2021-10-12T08:57:44.735" v="3242" actId="478"/>
          <ac:graphicFrameMkLst>
            <pc:docMk/>
            <pc:sldMk cId="368588351" sldId="1658"/>
            <ac:graphicFrameMk id="5" creationId="{FD7FA8CD-C474-46F0-AC7F-8FB1202EE692}"/>
          </ac:graphicFrameMkLst>
        </pc:graphicFrameChg>
        <pc:picChg chg="add mod ord">
          <ac:chgData name="Mannerhagen Peter" userId="77036b5a-cee7-41f2-a9c4-f30f9897a622" providerId="ADAL" clId="{5812A20D-1D3B-49BC-94FC-97D9940C1269}" dt="2021-10-18T11:19:01.211" v="7209" actId="26606"/>
          <ac:picMkLst>
            <pc:docMk/>
            <pc:sldMk cId="368588351" sldId="1658"/>
            <ac:picMk id="1026" creationId="{336D55E2-C1E0-4FD0-A0EF-D8176091639C}"/>
          </ac:picMkLst>
        </pc:picChg>
        <pc:cxnChg chg="add">
          <ac:chgData name="Mannerhagen Peter" userId="77036b5a-cee7-41f2-a9c4-f30f9897a622" providerId="ADAL" clId="{5812A20D-1D3B-49BC-94FC-97D9940C1269}" dt="2021-10-18T11:19:01.211" v="7209" actId="26606"/>
          <ac:cxnSpMkLst>
            <pc:docMk/>
            <pc:sldMk cId="368588351" sldId="1658"/>
            <ac:cxnSpMk id="73" creationId="{EEA38897-7BA3-4408-8083-3235339C4A60}"/>
          </ac:cxnSpMkLst>
        </pc:cxnChg>
        <pc:cxnChg chg="add">
          <ac:chgData name="Mannerhagen Peter" userId="77036b5a-cee7-41f2-a9c4-f30f9897a622" providerId="ADAL" clId="{5812A20D-1D3B-49BC-94FC-97D9940C1269}" dt="2021-10-18T11:19:01.211" v="7209" actId="26606"/>
          <ac:cxnSpMkLst>
            <pc:docMk/>
            <pc:sldMk cId="368588351" sldId="1658"/>
            <ac:cxnSpMk id="75" creationId="{F11AD06B-AB20-4097-8606-5DA00DBACE88}"/>
          </ac:cxnSpMkLst>
        </pc:cxnChg>
      </pc:sldChg>
      <pc:sldChg chg="addSp delSp modSp new mod">
        <pc:chgData name="Mannerhagen Peter" userId="77036b5a-cee7-41f2-a9c4-f30f9897a622" providerId="ADAL" clId="{5812A20D-1D3B-49BC-94FC-97D9940C1269}" dt="2021-10-05T08:28:03.346" v="1169" actId="313"/>
        <pc:sldMkLst>
          <pc:docMk/>
          <pc:sldMk cId="823055886" sldId="1659"/>
        </pc:sldMkLst>
        <pc:spChg chg="mod ord">
          <ac:chgData name="Mannerhagen Peter" userId="77036b5a-cee7-41f2-a9c4-f30f9897a622" providerId="ADAL" clId="{5812A20D-1D3B-49BC-94FC-97D9940C1269}" dt="2021-10-05T08:18:57.665" v="1066" actId="1076"/>
          <ac:spMkLst>
            <pc:docMk/>
            <pc:sldMk cId="823055886" sldId="1659"/>
            <ac:spMk id="2" creationId="{6D00A7D7-9208-49B2-BA3C-F4733C05CC1C}"/>
          </ac:spMkLst>
        </pc:spChg>
        <pc:spChg chg="mod">
          <ac:chgData name="Mannerhagen Peter" userId="77036b5a-cee7-41f2-a9c4-f30f9897a622" providerId="ADAL" clId="{5812A20D-1D3B-49BC-94FC-97D9940C1269}" dt="2021-10-05T08:28:03.346" v="1169" actId="313"/>
          <ac:spMkLst>
            <pc:docMk/>
            <pc:sldMk cId="823055886" sldId="1659"/>
            <ac:spMk id="3" creationId="{6CF9C2EB-E033-4153-922D-1AA07A449582}"/>
          </ac:spMkLst>
        </pc:spChg>
        <pc:spChg chg="add del mod">
          <ac:chgData name="Mannerhagen Peter" userId="77036b5a-cee7-41f2-a9c4-f30f9897a622" providerId="ADAL" clId="{5812A20D-1D3B-49BC-94FC-97D9940C1269}" dt="2021-10-01T14:45:53.929" v="778" actId="1076"/>
          <ac:spMkLst>
            <pc:docMk/>
            <pc:sldMk cId="823055886" sldId="1659"/>
            <ac:spMk id="4" creationId="{DCE21DA1-02A0-40CB-A101-1577FACEEB9D}"/>
          </ac:spMkLst>
        </pc:spChg>
        <pc:spChg chg="add mod ord">
          <ac:chgData name="Mannerhagen Peter" userId="77036b5a-cee7-41f2-a9c4-f30f9897a622" providerId="ADAL" clId="{5812A20D-1D3B-49BC-94FC-97D9940C1269}" dt="2021-10-05T08:19:09.578" v="1067" actId="1037"/>
          <ac:spMkLst>
            <pc:docMk/>
            <pc:sldMk cId="823055886" sldId="1659"/>
            <ac:spMk id="5" creationId="{3978D4B7-893E-4486-8EE7-8AC4A5A0AF74}"/>
          </ac:spMkLst>
        </pc:spChg>
        <pc:spChg chg="add del mod">
          <ac:chgData name="Mannerhagen Peter" userId="77036b5a-cee7-41f2-a9c4-f30f9897a622" providerId="ADAL" clId="{5812A20D-1D3B-49BC-94FC-97D9940C1269}" dt="2021-10-01T14:45:20.981" v="777" actId="478"/>
          <ac:spMkLst>
            <pc:docMk/>
            <pc:sldMk cId="823055886" sldId="1659"/>
            <ac:spMk id="5" creationId="{61962BE4-24C7-4105-B648-DE7F195AEC4B}"/>
          </ac:spMkLst>
        </pc:spChg>
        <pc:spChg chg="add mod">
          <ac:chgData name="Mannerhagen Peter" userId="77036b5a-cee7-41f2-a9c4-f30f9897a622" providerId="ADAL" clId="{5812A20D-1D3B-49BC-94FC-97D9940C1269}" dt="2021-10-01T14:45:53.929" v="778" actId="1076"/>
          <ac:spMkLst>
            <pc:docMk/>
            <pc:sldMk cId="823055886" sldId="1659"/>
            <ac:spMk id="6" creationId="{26521B45-E724-4E86-A89B-913F688EC35F}"/>
          </ac:spMkLst>
        </pc:spChg>
        <pc:spChg chg="add mod">
          <ac:chgData name="Mannerhagen Peter" userId="77036b5a-cee7-41f2-a9c4-f30f9897a622" providerId="ADAL" clId="{5812A20D-1D3B-49BC-94FC-97D9940C1269}" dt="2021-10-05T08:08:54.627" v="913" actId="207"/>
          <ac:spMkLst>
            <pc:docMk/>
            <pc:sldMk cId="823055886" sldId="1659"/>
            <ac:spMk id="7" creationId="{FA699C75-2C4F-430A-8D43-9E8160B95315}"/>
          </ac:spMkLst>
        </pc:spChg>
        <pc:spChg chg="add mod">
          <ac:chgData name="Mannerhagen Peter" userId="77036b5a-cee7-41f2-a9c4-f30f9897a622" providerId="ADAL" clId="{5812A20D-1D3B-49BC-94FC-97D9940C1269}" dt="2021-10-05T08:08:52.129" v="912" actId="207"/>
          <ac:spMkLst>
            <pc:docMk/>
            <pc:sldMk cId="823055886" sldId="1659"/>
            <ac:spMk id="8" creationId="{0EFA84BC-2472-4B71-B109-74075CA87F17}"/>
          </ac:spMkLst>
        </pc:spChg>
        <pc:spChg chg="add mod">
          <ac:chgData name="Mannerhagen Peter" userId="77036b5a-cee7-41f2-a9c4-f30f9897a622" providerId="ADAL" clId="{5812A20D-1D3B-49BC-94FC-97D9940C1269}" dt="2021-10-01T14:45:53.929" v="778" actId="1076"/>
          <ac:spMkLst>
            <pc:docMk/>
            <pc:sldMk cId="823055886" sldId="1659"/>
            <ac:spMk id="9" creationId="{51EFAFDD-59DC-4E33-AA28-487209151A85}"/>
          </ac:spMkLst>
        </pc:spChg>
        <pc:spChg chg="add mod">
          <ac:chgData name="Mannerhagen Peter" userId="77036b5a-cee7-41f2-a9c4-f30f9897a622" providerId="ADAL" clId="{5812A20D-1D3B-49BC-94FC-97D9940C1269}" dt="2021-10-01T14:46:20.185" v="797" actId="1076"/>
          <ac:spMkLst>
            <pc:docMk/>
            <pc:sldMk cId="823055886" sldId="1659"/>
            <ac:spMk id="10" creationId="{4B2EDB71-9EE8-4CF1-95D7-E31A4DEA8504}"/>
          </ac:spMkLst>
        </pc:spChg>
        <pc:spChg chg="add mod ord">
          <ac:chgData name="Mannerhagen Peter" userId="77036b5a-cee7-41f2-a9c4-f30f9897a622" providerId="ADAL" clId="{5812A20D-1D3B-49BC-94FC-97D9940C1269}" dt="2021-10-05T08:16:25.652" v="1033" actId="167"/>
          <ac:spMkLst>
            <pc:docMk/>
            <pc:sldMk cId="823055886" sldId="1659"/>
            <ac:spMk id="11" creationId="{A7D3171E-EC81-460A-A920-2975277A6741}"/>
          </ac:spMkLst>
        </pc:spChg>
        <pc:spChg chg="add mod">
          <ac:chgData name="Mannerhagen Peter" userId="77036b5a-cee7-41f2-a9c4-f30f9897a622" providerId="ADAL" clId="{5812A20D-1D3B-49BC-94FC-97D9940C1269}" dt="2021-10-01T14:47:17.596" v="806" actId="1076"/>
          <ac:spMkLst>
            <pc:docMk/>
            <pc:sldMk cId="823055886" sldId="1659"/>
            <ac:spMk id="12" creationId="{2B13F188-4B94-449F-BE36-0FB6965A87F3}"/>
          </ac:spMkLst>
        </pc:spChg>
        <pc:spChg chg="add mod ord">
          <ac:chgData name="Mannerhagen Peter" userId="77036b5a-cee7-41f2-a9c4-f30f9897a622" providerId="ADAL" clId="{5812A20D-1D3B-49BC-94FC-97D9940C1269}" dt="2021-10-05T08:18:18.485" v="1049" actId="1036"/>
          <ac:spMkLst>
            <pc:docMk/>
            <pc:sldMk cId="823055886" sldId="1659"/>
            <ac:spMk id="13" creationId="{04806563-718D-4D03-9741-3E74ACF55B11}"/>
          </ac:spMkLst>
        </pc:spChg>
        <pc:picChg chg="add del">
          <ac:chgData name="Mannerhagen Peter" userId="77036b5a-cee7-41f2-a9c4-f30f9897a622" providerId="ADAL" clId="{5812A20D-1D3B-49BC-94FC-97D9940C1269}" dt="2021-10-01T14:40:06.169" v="723" actId="478"/>
          <ac:picMkLst>
            <pc:docMk/>
            <pc:sldMk cId="823055886" sldId="1659"/>
            <ac:picMk id="2050" creationId="{FE3AF92D-2FD1-4C71-820B-AC0D47AA4B27}"/>
          </ac:picMkLst>
        </pc:picChg>
      </pc:sldChg>
      <pc:sldChg chg="addSp delSp modSp new mod setBg modAnim">
        <pc:chgData name="Mannerhagen Peter" userId="77036b5a-cee7-41f2-a9c4-f30f9897a622" providerId="ADAL" clId="{5812A20D-1D3B-49BC-94FC-97D9940C1269}" dt="2021-10-13T13:31:28.941" v="5312" actId="20577"/>
        <pc:sldMkLst>
          <pc:docMk/>
          <pc:sldMk cId="1212209058" sldId="1660"/>
        </pc:sldMkLst>
        <pc:spChg chg="mod">
          <ac:chgData name="Mannerhagen Peter" userId="77036b5a-cee7-41f2-a9c4-f30f9897a622" providerId="ADAL" clId="{5812A20D-1D3B-49BC-94FC-97D9940C1269}" dt="2021-10-05T09:33:52.101" v="1738" actId="14100"/>
          <ac:spMkLst>
            <pc:docMk/>
            <pc:sldMk cId="1212209058" sldId="1660"/>
            <ac:spMk id="2" creationId="{E87B852F-5F16-401D-9458-0F8C20C77080}"/>
          </ac:spMkLst>
        </pc:spChg>
        <pc:spChg chg="del mod">
          <ac:chgData name="Mannerhagen Peter" userId="77036b5a-cee7-41f2-a9c4-f30f9897a622" providerId="ADAL" clId="{5812A20D-1D3B-49BC-94FC-97D9940C1269}" dt="2021-10-05T09:33:24.880" v="1736" actId="26606"/>
          <ac:spMkLst>
            <pc:docMk/>
            <pc:sldMk cId="1212209058" sldId="1660"/>
            <ac:spMk id="3" creationId="{13EB8791-94C4-4B1F-AF24-BA322143C28C}"/>
          </ac:spMkLst>
        </pc:spChg>
        <pc:spChg chg="add mod">
          <ac:chgData name="Mannerhagen Peter" userId="77036b5a-cee7-41f2-a9c4-f30f9897a622" providerId="ADAL" clId="{5812A20D-1D3B-49BC-94FC-97D9940C1269}" dt="2021-10-05T09:56:00.031" v="1800" actId="208"/>
          <ac:spMkLst>
            <pc:docMk/>
            <pc:sldMk cId="1212209058" sldId="1660"/>
            <ac:spMk id="4" creationId="{88C0B8DB-C108-489B-9F3A-92DD5B659D12}"/>
          </ac:spMkLst>
        </pc:spChg>
        <pc:spChg chg="add del">
          <ac:chgData name="Mannerhagen Peter" userId="77036b5a-cee7-41f2-a9c4-f30f9897a622" providerId="ADAL" clId="{5812A20D-1D3B-49BC-94FC-97D9940C1269}" dt="2021-10-05T09:33:24.880" v="1736" actId="26606"/>
          <ac:spMkLst>
            <pc:docMk/>
            <pc:sldMk cId="1212209058" sldId="1660"/>
            <ac:spMk id="8" creationId="{907EF6B7-1338-4443-8C46-6A318D952DFD}"/>
          </ac:spMkLst>
        </pc:spChg>
        <pc:spChg chg="add del">
          <ac:chgData name="Mannerhagen Peter" userId="77036b5a-cee7-41f2-a9c4-f30f9897a622" providerId="ADAL" clId="{5812A20D-1D3B-49BC-94FC-97D9940C1269}" dt="2021-10-05T09:33:24.880" v="1736" actId="26606"/>
          <ac:spMkLst>
            <pc:docMk/>
            <pc:sldMk cId="1212209058" sldId="1660"/>
            <ac:spMk id="10" creationId="{DAAE4CDD-124C-4DCF-9584-B6033B545DD5}"/>
          </ac:spMkLst>
        </pc:spChg>
        <pc:spChg chg="add del">
          <ac:chgData name="Mannerhagen Peter" userId="77036b5a-cee7-41f2-a9c4-f30f9897a622" providerId="ADAL" clId="{5812A20D-1D3B-49BC-94FC-97D9940C1269}" dt="2021-10-05T09:33:24.880" v="1736" actId="26606"/>
          <ac:spMkLst>
            <pc:docMk/>
            <pc:sldMk cId="1212209058" sldId="1660"/>
            <ac:spMk id="12" creationId="{081E4A58-353D-44AE-B2FC-2A74E2E400F7}"/>
          </ac:spMkLst>
        </pc:spChg>
        <pc:spChg chg="add mod">
          <ac:chgData name="Mannerhagen Peter" userId="77036b5a-cee7-41f2-a9c4-f30f9897a622" providerId="ADAL" clId="{5812A20D-1D3B-49BC-94FC-97D9940C1269}" dt="2021-10-07T14:56:11.781" v="2943" actId="571"/>
          <ac:spMkLst>
            <pc:docMk/>
            <pc:sldMk cId="1212209058" sldId="1660"/>
            <ac:spMk id="13" creationId="{0033EFE4-EFE8-4758-84A4-D6D81F2918FE}"/>
          </ac:spMkLst>
        </pc:spChg>
        <pc:spChg chg="add del">
          <ac:chgData name="Mannerhagen Peter" userId="77036b5a-cee7-41f2-a9c4-f30f9897a622" providerId="ADAL" clId="{5812A20D-1D3B-49BC-94FC-97D9940C1269}" dt="2021-10-05T09:35:03.140" v="1739" actId="26606"/>
          <ac:spMkLst>
            <pc:docMk/>
            <pc:sldMk cId="1212209058" sldId="1660"/>
            <ac:spMk id="18" creationId="{2B566528-1B12-4246-9431-5C2D7D081168}"/>
          </ac:spMkLst>
        </pc:spChg>
        <pc:spChg chg="add del">
          <ac:chgData name="Mannerhagen Peter" userId="77036b5a-cee7-41f2-a9c4-f30f9897a622" providerId="ADAL" clId="{5812A20D-1D3B-49BC-94FC-97D9940C1269}" dt="2021-10-05T09:35:03.140" v="1739" actId="26606"/>
          <ac:spMkLst>
            <pc:docMk/>
            <pc:sldMk cId="1212209058" sldId="1660"/>
            <ac:spMk id="20" creationId="{2E80C965-DB6D-4F81-9E9E-B027384D0BD6}"/>
          </ac:spMkLst>
        </pc:spChg>
        <pc:spChg chg="add del">
          <ac:chgData name="Mannerhagen Peter" userId="77036b5a-cee7-41f2-a9c4-f30f9897a622" providerId="ADAL" clId="{5812A20D-1D3B-49BC-94FC-97D9940C1269}" dt="2021-10-05T09:35:03.140" v="1739" actId="26606"/>
          <ac:spMkLst>
            <pc:docMk/>
            <pc:sldMk cId="1212209058" sldId="1660"/>
            <ac:spMk id="22" creationId="{A580F890-B085-4E95-96AA-55AEBEC5CE6E}"/>
          </ac:spMkLst>
        </pc:spChg>
        <pc:spChg chg="add del">
          <ac:chgData name="Mannerhagen Peter" userId="77036b5a-cee7-41f2-a9c4-f30f9897a622" providerId="ADAL" clId="{5812A20D-1D3B-49BC-94FC-97D9940C1269}" dt="2021-10-05T09:35:03.140" v="1739" actId="26606"/>
          <ac:spMkLst>
            <pc:docMk/>
            <pc:sldMk cId="1212209058" sldId="1660"/>
            <ac:spMk id="24" creationId="{D3F51FEB-38FB-4F6C-9F7B-2F2AFAB65463}"/>
          </ac:spMkLst>
        </pc:spChg>
        <pc:spChg chg="add del">
          <ac:chgData name="Mannerhagen Peter" userId="77036b5a-cee7-41f2-a9c4-f30f9897a622" providerId="ADAL" clId="{5812A20D-1D3B-49BC-94FC-97D9940C1269}" dt="2021-10-05T09:35:03.140" v="1739" actId="26606"/>
          <ac:spMkLst>
            <pc:docMk/>
            <pc:sldMk cId="1212209058" sldId="1660"/>
            <ac:spMk id="26" creationId="{1E547BA6-BAE0-43BB-A7CA-60F69CE252F0}"/>
          </ac:spMkLst>
        </pc:spChg>
        <pc:spChg chg="add">
          <ac:chgData name="Mannerhagen Peter" userId="77036b5a-cee7-41f2-a9c4-f30f9897a622" providerId="ADAL" clId="{5812A20D-1D3B-49BC-94FC-97D9940C1269}" dt="2021-10-05T09:35:03.140" v="1739" actId="26606"/>
          <ac:spMkLst>
            <pc:docMk/>
            <pc:sldMk cId="1212209058" sldId="1660"/>
            <ac:spMk id="31" creationId="{F3060C83-F051-4F0E-ABAD-AA0DFC48B218}"/>
          </ac:spMkLst>
        </pc:spChg>
        <pc:spChg chg="add">
          <ac:chgData name="Mannerhagen Peter" userId="77036b5a-cee7-41f2-a9c4-f30f9897a622" providerId="ADAL" clId="{5812A20D-1D3B-49BC-94FC-97D9940C1269}" dt="2021-10-05T09:35:03.140" v="1739" actId="26606"/>
          <ac:spMkLst>
            <pc:docMk/>
            <pc:sldMk cId="1212209058" sldId="1660"/>
            <ac:spMk id="33" creationId="{83C98ABE-055B-441F-B07E-44F97F083C39}"/>
          </ac:spMkLst>
        </pc:spChg>
        <pc:spChg chg="add">
          <ac:chgData name="Mannerhagen Peter" userId="77036b5a-cee7-41f2-a9c4-f30f9897a622" providerId="ADAL" clId="{5812A20D-1D3B-49BC-94FC-97D9940C1269}" dt="2021-10-05T09:35:03.140" v="1739" actId="26606"/>
          <ac:spMkLst>
            <pc:docMk/>
            <pc:sldMk cId="1212209058" sldId="1660"/>
            <ac:spMk id="35" creationId="{29FDB030-9B49-4CED-8CCD-4D99382388AC}"/>
          </ac:spMkLst>
        </pc:spChg>
        <pc:spChg chg="add">
          <ac:chgData name="Mannerhagen Peter" userId="77036b5a-cee7-41f2-a9c4-f30f9897a622" providerId="ADAL" clId="{5812A20D-1D3B-49BC-94FC-97D9940C1269}" dt="2021-10-05T09:35:03.140" v="1739" actId="26606"/>
          <ac:spMkLst>
            <pc:docMk/>
            <pc:sldMk cId="1212209058" sldId="1660"/>
            <ac:spMk id="37" creationId="{3783CA14-24A1-485C-8B30-D6A5D87987AD}"/>
          </ac:spMkLst>
        </pc:spChg>
        <pc:spChg chg="add">
          <ac:chgData name="Mannerhagen Peter" userId="77036b5a-cee7-41f2-a9c4-f30f9897a622" providerId="ADAL" clId="{5812A20D-1D3B-49BC-94FC-97D9940C1269}" dt="2021-10-05T09:35:03.140" v="1739" actId="26606"/>
          <ac:spMkLst>
            <pc:docMk/>
            <pc:sldMk cId="1212209058" sldId="1660"/>
            <ac:spMk id="39" creationId="{9A97C86A-04D6-40F7-AE84-31AB43E6A846}"/>
          </ac:spMkLst>
        </pc:spChg>
        <pc:spChg chg="add">
          <ac:chgData name="Mannerhagen Peter" userId="77036b5a-cee7-41f2-a9c4-f30f9897a622" providerId="ADAL" clId="{5812A20D-1D3B-49BC-94FC-97D9940C1269}" dt="2021-10-05T09:35:03.140" v="1739" actId="26606"/>
          <ac:spMkLst>
            <pc:docMk/>
            <pc:sldMk cId="1212209058" sldId="1660"/>
            <ac:spMk id="41" creationId="{FF9F2414-84E8-453E-B1F3-389FDE8192D9}"/>
          </ac:spMkLst>
        </pc:spChg>
        <pc:spChg chg="add">
          <ac:chgData name="Mannerhagen Peter" userId="77036b5a-cee7-41f2-a9c4-f30f9897a622" providerId="ADAL" clId="{5812A20D-1D3B-49BC-94FC-97D9940C1269}" dt="2021-10-05T09:35:03.140" v="1739" actId="26606"/>
          <ac:spMkLst>
            <pc:docMk/>
            <pc:sldMk cId="1212209058" sldId="1660"/>
            <ac:spMk id="43" creationId="{3ECA69A1-7536-43AC-85EF-C7106179F5ED}"/>
          </ac:spMkLst>
        </pc:spChg>
        <pc:graphicFrameChg chg="add mod">
          <ac:chgData name="Mannerhagen Peter" userId="77036b5a-cee7-41f2-a9c4-f30f9897a622" providerId="ADAL" clId="{5812A20D-1D3B-49BC-94FC-97D9940C1269}" dt="2021-10-13T13:31:28.941" v="5312" actId="20577"/>
          <ac:graphicFrameMkLst>
            <pc:docMk/>
            <pc:sldMk cId="1212209058" sldId="1660"/>
            <ac:graphicFrameMk id="12" creationId="{0BAD044D-3964-41DF-BDCB-3F2D67351C12}"/>
          </ac:graphicFrameMkLst>
        </pc:graphicFrameChg>
        <pc:graphicFrameChg chg="add mod">
          <ac:chgData name="Mannerhagen Peter" userId="77036b5a-cee7-41f2-a9c4-f30f9897a622" providerId="ADAL" clId="{5812A20D-1D3B-49BC-94FC-97D9940C1269}" dt="2021-10-05T09:37:53.831" v="1743" actId="14100"/>
          <ac:graphicFrameMkLst>
            <pc:docMk/>
            <pc:sldMk cId="1212209058" sldId="1660"/>
            <ac:graphicFrameMk id="14" creationId="{6951DC35-9703-4AE4-BDEE-EC1CF7CB2E6C}"/>
          </ac:graphicFrameMkLst>
        </pc:graphicFrameChg>
      </pc:sldChg>
      <pc:sldChg chg="addSp modSp new mod setBg">
        <pc:chgData name="Mannerhagen Peter" userId="77036b5a-cee7-41f2-a9c4-f30f9897a622" providerId="ADAL" clId="{5812A20D-1D3B-49BC-94FC-97D9940C1269}" dt="2021-10-12T11:08:53.598" v="3659" actId="14100"/>
        <pc:sldMkLst>
          <pc:docMk/>
          <pc:sldMk cId="2073270605" sldId="1661"/>
        </pc:sldMkLst>
        <pc:spChg chg="mod">
          <ac:chgData name="Mannerhagen Peter" userId="77036b5a-cee7-41f2-a9c4-f30f9897a622" providerId="ADAL" clId="{5812A20D-1D3B-49BC-94FC-97D9940C1269}" dt="2021-10-07T15:10:18.753" v="3069" actId="403"/>
          <ac:spMkLst>
            <pc:docMk/>
            <pc:sldMk cId="2073270605" sldId="1661"/>
            <ac:spMk id="2" creationId="{7E0C9D64-7B89-496E-9915-CF87FAF13638}"/>
          </ac:spMkLst>
        </pc:spChg>
        <pc:spChg chg="mod">
          <ac:chgData name="Mannerhagen Peter" userId="77036b5a-cee7-41f2-a9c4-f30f9897a622" providerId="ADAL" clId="{5812A20D-1D3B-49BC-94FC-97D9940C1269}" dt="2021-10-12T11:08:53.598" v="3659" actId="14100"/>
          <ac:spMkLst>
            <pc:docMk/>
            <pc:sldMk cId="2073270605" sldId="1661"/>
            <ac:spMk id="3" creationId="{267D9F22-07B7-47FE-9560-B1E0955D182E}"/>
          </ac:spMkLst>
        </pc:spChg>
        <pc:spChg chg="add">
          <ac:chgData name="Mannerhagen Peter" userId="77036b5a-cee7-41f2-a9c4-f30f9897a622" providerId="ADAL" clId="{5812A20D-1D3B-49BC-94FC-97D9940C1269}" dt="2021-10-07T15:09:29.782" v="3046" actId="26606"/>
          <ac:spMkLst>
            <pc:docMk/>
            <pc:sldMk cId="2073270605" sldId="1661"/>
            <ac:spMk id="71" creationId="{8FC9BE17-9A7B-462D-AE50-3D8777387304}"/>
          </ac:spMkLst>
        </pc:spChg>
        <pc:spChg chg="add">
          <ac:chgData name="Mannerhagen Peter" userId="77036b5a-cee7-41f2-a9c4-f30f9897a622" providerId="ADAL" clId="{5812A20D-1D3B-49BC-94FC-97D9940C1269}" dt="2021-10-07T15:09:29.782" v="3046" actId="26606"/>
          <ac:spMkLst>
            <pc:docMk/>
            <pc:sldMk cId="2073270605" sldId="1661"/>
            <ac:spMk id="73" creationId="{3EBE8569-6AEC-4B8C-8D53-2DE337CDBA65}"/>
          </ac:spMkLst>
        </pc:spChg>
        <pc:spChg chg="add">
          <ac:chgData name="Mannerhagen Peter" userId="77036b5a-cee7-41f2-a9c4-f30f9897a622" providerId="ADAL" clId="{5812A20D-1D3B-49BC-94FC-97D9940C1269}" dt="2021-10-07T15:09:29.782" v="3046" actId="26606"/>
          <ac:spMkLst>
            <pc:docMk/>
            <pc:sldMk cId="2073270605" sldId="1661"/>
            <ac:spMk id="75" creationId="{55D4142C-5077-457F-A6AD-3FECFDB39685}"/>
          </ac:spMkLst>
        </pc:spChg>
        <pc:spChg chg="add">
          <ac:chgData name="Mannerhagen Peter" userId="77036b5a-cee7-41f2-a9c4-f30f9897a622" providerId="ADAL" clId="{5812A20D-1D3B-49BC-94FC-97D9940C1269}" dt="2021-10-07T15:09:29.782" v="3046" actId="26606"/>
          <ac:spMkLst>
            <pc:docMk/>
            <pc:sldMk cId="2073270605" sldId="1661"/>
            <ac:spMk id="77" creationId="{7A5F0580-5EE9-419F-96EE-B6529EF6E7D0}"/>
          </ac:spMkLst>
        </pc:spChg>
        <pc:picChg chg="add mod ord">
          <ac:chgData name="Mannerhagen Peter" userId="77036b5a-cee7-41f2-a9c4-f30f9897a622" providerId="ADAL" clId="{5812A20D-1D3B-49BC-94FC-97D9940C1269}" dt="2021-10-07T15:09:29.782" v="3046" actId="26606"/>
          <ac:picMkLst>
            <pc:docMk/>
            <pc:sldMk cId="2073270605" sldId="1661"/>
            <ac:picMk id="2050" creationId="{3707D508-99B8-40A4-BB32-D7610D556B0C}"/>
          </ac:picMkLst>
        </pc:picChg>
      </pc:sldChg>
      <pc:sldChg chg="addSp delSp modSp new mod setBg">
        <pc:chgData name="Mannerhagen Peter" userId="77036b5a-cee7-41f2-a9c4-f30f9897a622" providerId="ADAL" clId="{5812A20D-1D3B-49BC-94FC-97D9940C1269}" dt="2021-10-12T11:27:27.556" v="3869" actId="20577"/>
        <pc:sldMkLst>
          <pc:docMk/>
          <pc:sldMk cId="1129842831" sldId="1662"/>
        </pc:sldMkLst>
        <pc:spChg chg="mod">
          <ac:chgData name="Mannerhagen Peter" userId="77036b5a-cee7-41f2-a9c4-f30f9897a622" providerId="ADAL" clId="{5812A20D-1D3B-49BC-94FC-97D9940C1269}" dt="2021-10-05T12:37:17.768" v="2572" actId="404"/>
          <ac:spMkLst>
            <pc:docMk/>
            <pc:sldMk cId="1129842831" sldId="1662"/>
            <ac:spMk id="2" creationId="{223B2492-A8D8-41AE-B155-C29A7A67C31F}"/>
          </ac:spMkLst>
        </pc:spChg>
        <pc:spChg chg="del mod">
          <ac:chgData name="Mannerhagen Peter" userId="77036b5a-cee7-41f2-a9c4-f30f9897a622" providerId="ADAL" clId="{5812A20D-1D3B-49BC-94FC-97D9940C1269}" dt="2021-10-05T12:34:54.485" v="2524" actId="26606"/>
          <ac:spMkLst>
            <pc:docMk/>
            <pc:sldMk cId="1129842831" sldId="1662"/>
            <ac:spMk id="3" creationId="{DDBDF1D0-80B2-4D63-A86F-E8F999B8F9B9}"/>
          </ac:spMkLst>
        </pc:spChg>
        <pc:spChg chg="add">
          <ac:chgData name="Mannerhagen Peter" userId="77036b5a-cee7-41f2-a9c4-f30f9897a622" providerId="ADAL" clId="{5812A20D-1D3B-49BC-94FC-97D9940C1269}" dt="2021-10-05T12:34:54.485" v="2524" actId="26606"/>
          <ac:spMkLst>
            <pc:docMk/>
            <pc:sldMk cId="1129842831" sldId="1662"/>
            <ac:spMk id="9" creationId="{B819A166-7571-4003-A6B8-B62034C3ED30}"/>
          </ac:spMkLst>
        </pc:spChg>
        <pc:graphicFrameChg chg="add mod">
          <ac:chgData name="Mannerhagen Peter" userId="77036b5a-cee7-41f2-a9c4-f30f9897a622" providerId="ADAL" clId="{5812A20D-1D3B-49BC-94FC-97D9940C1269}" dt="2021-10-12T11:27:27.556" v="3869" actId="20577"/>
          <ac:graphicFrameMkLst>
            <pc:docMk/>
            <pc:sldMk cId="1129842831" sldId="1662"/>
            <ac:graphicFrameMk id="5" creationId="{BB98397B-50E4-4F40-889C-5EA650CC8FDC}"/>
          </ac:graphicFrameMkLst>
        </pc:graphicFrameChg>
        <pc:cxnChg chg="add mod">
          <ac:chgData name="Mannerhagen Peter" userId="77036b5a-cee7-41f2-a9c4-f30f9897a622" providerId="ADAL" clId="{5812A20D-1D3B-49BC-94FC-97D9940C1269}" dt="2021-10-07T14:01:29.445" v="2702" actId="1582"/>
          <ac:cxnSpMkLst>
            <pc:docMk/>
            <pc:sldMk cId="1129842831" sldId="1662"/>
            <ac:cxnSpMk id="4" creationId="{F2004AA2-3E32-491A-81C7-62C349A3785B}"/>
          </ac:cxnSpMkLst>
        </pc:cxnChg>
      </pc:sldChg>
      <pc:sldChg chg="new del">
        <pc:chgData name="Mannerhagen Peter" userId="77036b5a-cee7-41f2-a9c4-f30f9897a622" providerId="ADAL" clId="{5812A20D-1D3B-49BC-94FC-97D9940C1269}" dt="2021-10-12T11:19:50.939" v="3713" actId="47"/>
        <pc:sldMkLst>
          <pc:docMk/>
          <pc:sldMk cId="2953681752" sldId="1663"/>
        </pc:sldMkLst>
      </pc:sldChg>
      <pc:sldChg chg="addSp delSp modSp new mod">
        <pc:chgData name="Mannerhagen Peter" userId="77036b5a-cee7-41f2-a9c4-f30f9897a622" providerId="ADAL" clId="{5812A20D-1D3B-49BC-94FC-97D9940C1269}" dt="2021-10-13T12:15:40.269" v="4643" actId="14100"/>
        <pc:sldMkLst>
          <pc:docMk/>
          <pc:sldMk cId="3868192396" sldId="1664"/>
        </pc:sldMkLst>
        <pc:spChg chg="mod">
          <ac:chgData name="Mannerhagen Peter" userId="77036b5a-cee7-41f2-a9c4-f30f9897a622" providerId="ADAL" clId="{5812A20D-1D3B-49BC-94FC-97D9940C1269}" dt="2021-10-12T11:20:32.505" v="3738" actId="20577"/>
          <ac:spMkLst>
            <pc:docMk/>
            <pc:sldMk cId="3868192396" sldId="1664"/>
            <ac:spMk id="2" creationId="{15681417-B721-4519-BBF5-5EBAA4EE2EA9}"/>
          </ac:spMkLst>
        </pc:spChg>
        <pc:spChg chg="add mod">
          <ac:chgData name="Mannerhagen Peter" userId="77036b5a-cee7-41f2-a9c4-f30f9897a622" providerId="ADAL" clId="{5812A20D-1D3B-49BC-94FC-97D9940C1269}" dt="2021-10-13T12:11:49.061" v="4479" actId="1037"/>
          <ac:spMkLst>
            <pc:docMk/>
            <pc:sldMk cId="3868192396" sldId="1664"/>
            <ac:spMk id="3" creationId="{6F602A94-DFC2-499E-BE9F-160C4F787D38}"/>
          </ac:spMkLst>
        </pc:spChg>
        <pc:spChg chg="del">
          <ac:chgData name="Mannerhagen Peter" userId="77036b5a-cee7-41f2-a9c4-f30f9897a622" providerId="ADAL" clId="{5812A20D-1D3B-49BC-94FC-97D9940C1269}" dt="2021-10-12T11:22:12.875" v="3743" actId="478"/>
          <ac:spMkLst>
            <pc:docMk/>
            <pc:sldMk cId="3868192396" sldId="1664"/>
            <ac:spMk id="3" creationId="{EE00131A-0800-4991-A011-A75D41100BA5}"/>
          </ac:spMkLst>
        </pc:spChg>
        <pc:spChg chg="add mod">
          <ac:chgData name="Mannerhagen Peter" userId="77036b5a-cee7-41f2-a9c4-f30f9897a622" providerId="ADAL" clId="{5812A20D-1D3B-49BC-94FC-97D9940C1269}" dt="2021-10-12T11:24:09.273" v="3820" actId="14100"/>
          <ac:spMkLst>
            <pc:docMk/>
            <pc:sldMk cId="3868192396" sldId="1664"/>
            <ac:spMk id="4" creationId="{4FE9DD2F-2770-40CD-B85F-6266D5053B88}"/>
          </ac:spMkLst>
        </pc:spChg>
        <pc:spChg chg="add mod">
          <ac:chgData name="Mannerhagen Peter" userId="77036b5a-cee7-41f2-a9c4-f30f9897a622" providerId="ADAL" clId="{5812A20D-1D3B-49BC-94FC-97D9940C1269}" dt="2021-10-12T11:23:36.072" v="3804" actId="313"/>
          <ac:spMkLst>
            <pc:docMk/>
            <pc:sldMk cId="3868192396" sldId="1664"/>
            <ac:spMk id="5" creationId="{F140104A-D658-4ECA-B00E-571A15019498}"/>
          </ac:spMkLst>
        </pc:spChg>
        <pc:spChg chg="add mod">
          <ac:chgData name="Mannerhagen Peter" userId="77036b5a-cee7-41f2-a9c4-f30f9897a622" providerId="ADAL" clId="{5812A20D-1D3B-49BC-94FC-97D9940C1269}" dt="2021-10-12T11:24:22.541" v="3822" actId="14100"/>
          <ac:spMkLst>
            <pc:docMk/>
            <pc:sldMk cId="3868192396" sldId="1664"/>
            <ac:spMk id="6" creationId="{0EE00167-8690-4489-962E-819EFE6E81DE}"/>
          </ac:spMkLst>
        </pc:spChg>
        <pc:spChg chg="add mod">
          <ac:chgData name="Mannerhagen Peter" userId="77036b5a-cee7-41f2-a9c4-f30f9897a622" providerId="ADAL" clId="{5812A20D-1D3B-49BC-94FC-97D9940C1269}" dt="2021-10-13T12:14:11.125" v="4560" actId="20577"/>
          <ac:spMkLst>
            <pc:docMk/>
            <pc:sldMk cId="3868192396" sldId="1664"/>
            <ac:spMk id="7" creationId="{AEC739B0-1BF3-4DEF-968B-FA66F0E1AA99}"/>
          </ac:spMkLst>
        </pc:spChg>
        <pc:spChg chg="add mod">
          <ac:chgData name="Mannerhagen Peter" userId="77036b5a-cee7-41f2-a9c4-f30f9897a622" providerId="ADAL" clId="{5812A20D-1D3B-49BC-94FC-97D9940C1269}" dt="2021-10-13T12:15:40.269" v="4643" actId="14100"/>
          <ac:spMkLst>
            <pc:docMk/>
            <pc:sldMk cId="3868192396" sldId="1664"/>
            <ac:spMk id="8" creationId="{F6838F3F-E578-465C-B9A6-71991D766993}"/>
          </ac:spMkLst>
        </pc:spChg>
      </pc:sldChg>
      <pc:sldChg chg="modSp add mod">
        <pc:chgData name="Mannerhagen Peter" userId="77036b5a-cee7-41f2-a9c4-f30f9897a622" providerId="ADAL" clId="{5812A20D-1D3B-49BC-94FC-97D9940C1269}" dt="2021-10-12T11:27:43.097" v="3870"/>
        <pc:sldMkLst>
          <pc:docMk/>
          <pc:sldMk cId="2998305988" sldId="1665"/>
        </pc:sldMkLst>
        <pc:spChg chg="mod">
          <ac:chgData name="Mannerhagen Peter" userId="77036b5a-cee7-41f2-a9c4-f30f9897a622" providerId="ADAL" clId="{5812A20D-1D3B-49BC-94FC-97D9940C1269}" dt="2021-10-05T12:38:37.205" v="2583" actId="20577"/>
          <ac:spMkLst>
            <pc:docMk/>
            <pc:sldMk cId="2998305988" sldId="1665"/>
            <ac:spMk id="2" creationId="{223B2492-A8D8-41AE-B155-C29A7A67C31F}"/>
          </ac:spMkLst>
        </pc:spChg>
        <pc:graphicFrameChg chg="mod">
          <ac:chgData name="Mannerhagen Peter" userId="77036b5a-cee7-41f2-a9c4-f30f9897a622" providerId="ADAL" clId="{5812A20D-1D3B-49BC-94FC-97D9940C1269}" dt="2021-10-12T11:27:43.097" v="3870"/>
          <ac:graphicFrameMkLst>
            <pc:docMk/>
            <pc:sldMk cId="2998305988" sldId="1665"/>
            <ac:graphicFrameMk id="5" creationId="{BB98397B-50E4-4F40-889C-5EA650CC8FDC}"/>
          </ac:graphicFrameMkLst>
        </pc:graphicFrameChg>
      </pc:sldChg>
      <pc:sldChg chg="addSp modSp add mod modNotesTx">
        <pc:chgData name="Mannerhagen Peter" userId="77036b5a-cee7-41f2-a9c4-f30f9897a622" providerId="ADAL" clId="{5812A20D-1D3B-49BC-94FC-97D9940C1269}" dt="2021-10-13T13:09:31.609" v="5053" actId="20577"/>
        <pc:sldMkLst>
          <pc:docMk/>
          <pc:sldMk cId="1238883478" sldId="1666"/>
        </pc:sldMkLst>
        <pc:spChg chg="add mod">
          <ac:chgData name="Mannerhagen Peter" userId="77036b5a-cee7-41f2-a9c4-f30f9897a622" providerId="ADAL" clId="{5812A20D-1D3B-49BC-94FC-97D9940C1269}" dt="2021-10-07T14:03:35.857" v="2704" actId="14100"/>
          <ac:spMkLst>
            <pc:docMk/>
            <pc:sldMk cId="1238883478" sldId="1666"/>
            <ac:spMk id="3" creationId="{4E4CB952-8629-4F67-9B9B-FF82A6C2AAB9}"/>
          </ac:spMkLst>
        </pc:spChg>
        <pc:spChg chg="add mod">
          <ac:chgData name="Mannerhagen Peter" userId="77036b5a-cee7-41f2-a9c4-f30f9897a622" providerId="ADAL" clId="{5812A20D-1D3B-49BC-94FC-97D9940C1269}" dt="2021-10-05T15:13:40.253" v="2669" actId="1076"/>
          <ac:spMkLst>
            <pc:docMk/>
            <pc:sldMk cId="1238883478" sldId="1666"/>
            <ac:spMk id="4" creationId="{C06AD440-E54F-44CA-84E8-93DCBD5E2698}"/>
          </ac:spMkLst>
        </pc:spChg>
        <pc:spChg chg="add mod">
          <ac:chgData name="Mannerhagen Peter" userId="77036b5a-cee7-41f2-a9c4-f30f9897a622" providerId="ADAL" clId="{5812A20D-1D3B-49BC-94FC-97D9940C1269}" dt="2021-10-07T14:05:36.012" v="2709" actId="1582"/>
          <ac:spMkLst>
            <pc:docMk/>
            <pc:sldMk cId="1238883478" sldId="1666"/>
            <ac:spMk id="6" creationId="{CFCB39DF-3B6C-4B6D-A917-BF5E07842FD4}"/>
          </ac:spMkLst>
        </pc:spChg>
        <pc:graphicFrameChg chg="mod">
          <ac:chgData name="Mannerhagen Peter" userId="77036b5a-cee7-41f2-a9c4-f30f9897a622" providerId="ADAL" clId="{5812A20D-1D3B-49BC-94FC-97D9940C1269}" dt="2021-10-12T11:27:53.159" v="3871"/>
          <ac:graphicFrameMkLst>
            <pc:docMk/>
            <pc:sldMk cId="1238883478" sldId="1666"/>
            <ac:graphicFrameMk id="5" creationId="{BB98397B-50E4-4F40-889C-5EA650CC8FDC}"/>
          </ac:graphicFrameMkLst>
        </pc:graphicFrameChg>
      </pc:sldChg>
      <pc:sldChg chg="addSp delSp modSp new mod setBg">
        <pc:chgData name="Mannerhagen Peter" userId="77036b5a-cee7-41f2-a9c4-f30f9897a622" providerId="ADAL" clId="{5812A20D-1D3B-49BC-94FC-97D9940C1269}" dt="2021-10-07T14:44:36.735" v="2942" actId="20577"/>
        <pc:sldMkLst>
          <pc:docMk/>
          <pc:sldMk cId="3622032577" sldId="1667"/>
        </pc:sldMkLst>
        <pc:spChg chg="mod">
          <ac:chgData name="Mannerhagen Peter" userId="77036b5a-cee7-41f2-a9c4-f30f9897a622" providerId="ADAL" clId="{5812A20D-1D3B-49BC-94FC-97D9940C1269}" dt="2021-10-07T14:17:29.575" v="2750" actId="20577"/>
          <ac:spMkLst>
            <pc:docMk/>
            <pc:sldMk cId="3622032577" sldId="1667"/>
            <ac:spMk id="2" creationId="{ED2F2E83-8C5E-467E-B825-0773AD5E297D}"/>
          </ac:spMkLst>
        </pc:spChg>
        <pc:spChg chg="del">
          <ac:chgData name="Mannerhagen Peter" userId="77036b5a-cee7-41f2-a9c4-f30f9897a622" providerId="ADAL" clId="{5812A20D-1D3B-49BC-94FC-97D9940C1269}" dt="2021-10-07T14:16:19.746" v="2716" actId="931"/>
          <ac:spMkLst>
            <pc:docMk/>
            <pc:sldMk cId="3622032577" sldId="1667"/>
            <ac:spMk id="3" creationId="{C81894A9-BE0B-4882-A2D6-AC7BA9FF8DA1}"/>
          </ac:spMkLst>
        </pc:spChg>
        <pc:spChg chg="add mod">
          <ac:chgData name="Mannerhagen Peter" userId="77036b5a-cee7-41f2-a9c4-f30f9897a622" providerId="ADAL" clId="{5812A20D-1D3B-49BC-94FC-97D9940C1269}" dt="2021-10-07T14:44:36.735" v="2942" actId="20577"/>
          <ac:spMkLst>
            <pc:docMk/>
            <pc:sldMk cId="3622032577" sldId="1667"/>
            <ac:spMk id="11" creationId="{E1A76881-C85A-4E97-97BD-ED5CED16099E}"/>
          </ac:spMkLst>
        </pc:spChg>
        <pc:spChg chg="add">
          <ac:chgData name="Mannerhagen Peter" userId="77036b5a-cee7-41f2-a9c4-f30f9897a622" providerId="ADAL" clId="{5812A20D-1D3B-49BC-94FC-97D9940C1269}" dt="2021-10-07T14:16:44.179" v="2723" actId="26606"/>
          <ac:spMkLst>
            <pc:docMk/>
            <pc:sldMk cId="3622032577" sldId="1667"/>
            <ac:spMk id="14" creationId="{A7AE9375-4664-4DB2-922D-2782A6E439AC}"/>
          </ac:spMkLst>
        </pc:spChg>
        <pc:spChg chg="add">
          <ac:chgData name="Mannerhagen Peter" userId="77036b5a-cee7-41f2-a9c4-f30f9897a622" providerId="ADAL" clId="{5812A20D-1D3B-49BC-94FC-97D9940C1269}" dt="2021-10-07T14:16:44.179" v="2723" actId="26606"/>
          <ac:spMkLst>
            <pc:docMk/>
            <pc:sldMk cId="3622032577" sldId="1667"/>
            <ac:spMk id="18" creationId="{C87417AF-190E-4D6E-AFA6-7D3E84B0B430}"/>
          </ac:spMkLst>
        </pc:spChg>
        <pc:spChg chg="add">
          <ac:chgData name="Mannerhagen Peter" userId="77036b5a-cee7-41f2-a9c4-f30f9897a622" providerId="ADAL" clId="{5812A20D-1D3B-49BC-94FC-97D9940C1269}" dt="2021-10-07T14:16:44.179" v="2723" actId="26606"/>
          <ac:spMkLst>
            <pc:docMk/>
            <pc:sldMk cId="3622032577" sldId="1667"/>
            <ac:spMk id="20" creationId="{80B30ED8-273E-4C07-8568-2FE5CC5C483D}"/>
          </ac:spMkLst>
        </pc:spChg>
        <pc:picChg chg="add mod">
          <ac:chgData name="Mannerhagen Peter" userId="77036b5a-cee7-41f2-a9c4-f30f9897a622" providerId="ADAL" clId="{5812A20D-1D3B-49BC-94FC-97D9940C1269}" dt="2021-10-07T14:16:44.179" v="2723" actId="26606"/>
          <ac:picMkLst>
            <pc:docMk/>
            <pc:sldMk cId="3622032577" sldId="1667"/>
            <ac:picMk id="5" creationId="{91C92FE7-2594-4D23-9084-35B64A627EB3}"/>
          </ac:picMkLst>
        </pc:picChg>
        <pc:picChg chg="add mod">
          <ac:chgData name="Mannerhagen Peter" userId="77036b5a-cee7-41f2-a9c4-f30f9897a622" providerId="ADAL" clId="{5812A20D-1D3B-49BC-94FC-97D9940C1269}" dt="2021-10-07T14:16:44.179" v="2723" actId="26606"/>
          <ac:picMkLst>
            <pc:docMk/>
            <pc:sldMk cId="3622032577" sldId="1667"/>
            <ac:picMk id="7" creationId="{12BA721B-C4CC-4AD6-A338-D1E285516EB8}"/>
          </ac:picMkLst>
        </pc:picChg>
        <pc:picChg chg="add del mod">
          <ac:chgData name="Mannerhagen Peter" userId="77036b5a-cee7-41f2-a9c4-f30f9897a622" providerId="ADAL" clId="{5812A20D-1D3B-49BC-94FC-97D9940C1269}" dt="2021-10-07T14:14:50.537" v="2715" actId="478"/>
          <ac:picMkLst>
            <pc:docMk/>
            <pc:sldMk cId="3622032577" sldId="1667"/>
            <ac:picMk id="1026" creationId="{BC24B3EF-28DC-467E-8EFB-944053A1E3F4}"/>
          </ac:picMkLst>
        </pc:picChg>
        <pc:cxnChg chg="add">
          <ac:chgData name="Mannerhagen Peter" userId="77036b5a-cee7-41f2-a9c4-f30f9897a622" providerId="ADAL" clId="{5812A20D-1D3B-49BC-94FC-97D9940C1269}" dt="2021-10-07T14:16:44.179" v="2723" actId="26606"/>
          <ac:cxnSpMkLst>
            <pc:docMk/>
            <pc:sldMk cId="3622032577" sldId="1667"/>
            <ac:cxnSpMk id="16" creationId="{EE504C98-6397-41C1-A8D8-2D9C4ED307E0}"/>
          </ac:cxnSpMkLst>
        </pc:cxnChg>
      </pc:sldChg>
      <pc:sldChg chg="addSp modSp new mod setBg">
        <pc:chgData name="Mannerhagen Peter" userId="77036b5a-cee7-41f2-a9c4-f30f9897a622" providerId="ADAL" clId="{5812A20D-1D3B-49BC-94FC-97D9940C1269}" dt="2021-10-12T11:07:27.977" v="3655" actId="20577"/>
        <pc:sldMkLst>
          <pc:docMk/>
          <pc:sldMk cId="625827817" sldId="1668"/>
        </pc:sldMkLst>
        <pc:spChg chg="mod">
          <ac:chgData name="Mannerhagen Peter" userId="77036b5a-cee7-41f2-a9c4-f30f9897a622" providerId="ADAL" clId="{5812A20D-1D3B-49BC-94FC-97D9940C1269}" dt="2021-10-12T09:20:54.452" v="3464" actId="26606"/>
          <ac:spMkLst>
            <pc:docMk/>
            <pc:sldMk cId="625827817" sldId="1668"/>
            <ac:spMk id="2" creationId="{EB062C78-221E-4BEB-BDDA-163B0FE1C6B8}"/>
          </ac:spMkLst>
        </pc:spChg>
        <pc:spChg chg="mod">
          <ac:chgData name="Mannerhagen Peter" userId="77036b5a-cee7-41f2-a9c4-f30f9897a622" providerId="ADAL" clId="{5812A20D-1D3B-49BC-94FC-97D9940C1269}" dt="2021-10-12T11:07:27.977" v="3655" actId="20577"/>
          <ac:spMkLst>
            <pc:docMk/>
            <pc:sldMk cId="625827817" sldId="1668"/>
            <ac:spMk id="3" creationId="{A56A558F-41C0-4F78-9C41-7974558CBC4C}"/>
          </ac:spMkLst>
        </pc:spChg>
        <pc:spChg chg="add">
          <ac:chgData name="Mannerhagen Peter" userId="77036b5a-cee7-41f2-a9c4-f30f9897a622" providerId="ADAL" clId="{5812A20D-1D3B-49BC-94FC-97D9940C1269}" dt="2021-10-12T09:20:54.452" v="3464" actId="26606"/>
          <ac:spMkLst>
            <pc:docMk/>
            <pc:sldMk cId="625827817" sldId="1668"/>
            <ac:spMk id="71" creationId="{F13C74B1-5B17-4795-BED0-7140497B445A}"/>
          </ac:spMkLst>
        </pc:spChg>
        <pc:spChg chg="add">
          <ac:chgData name="Mannerhagen Peter" userId="77036b5a-cee7-41f2-a9c4-f30f9897a622" providerId="ADAL" clId="{5812A20D-1D3B-49BC-94FC-97D9940C1269}" dt="2021-10-12T09:20:54.452" v="3464" actId="26606"/>
          <ac:spMkLst>
            <pc:docMk/>
            <pc:sldMk cId="625827817" sldId="1668"/>
            <ac:spMk id="73" creationId="{D4974D33-8DC5-464E-8C6D-BE58F0669C17}"/>
          </ac:spMkLst>
        </pc:spChg>
        <pc:picChg chg="add mod">
          <ac:chgData name="Mannerhagen Peter" userId="77036b5a-cee7-41f2-a9c4-f30f9897a622" providerId="ADAL" clId="{5812A20D-1D3B-49BC-94FC-97D9940C1269}" dt="2021-10-12T09:20:54.452" v="3464" actId="26606"/>
          <ac:picMkLst>
            <pc:docMk/>
            <pc:sldMk cId="625827817" sldId="1668"/>
            <ac:picMk id="2050" creationId="{E9BEEC92-040D-4919-9DFB-CBDADA853E8F}"/>
          </ac:picMkLst>
        </pc:picChg>
      </pc:sldChg>
      <pc:sldChg chg="modSp add mod">
        <pc:chgData name="Mannerhagen Peter" userId="77036b5a-cee7-41f2-a9c4-f30f9897a622" providerId="ADAL" clId="{5812A20D-1D3B-49BC-94FC-97D9940C1269}" dt="2021-10-12T11:28:04.644" v="3872"/>
        <pc:sldMkLst>
          <pc:docMk/>
          <pc:sldMk cId="2843921665" sldId="1669"/>
        </pc:sldMkLst>
        <pc:spChg chg="mod">
          <ac:chgData name="Mannerhagen Peter" userId="77036b5a-cee7-41f2-a9c4-f30f9897a622" providerId="ADAL" clId="{5812A20D-1D3B-49BC-94FC-97D9940C1269}" dt="2021-10-12T11:17:10.796" v="3679" actId="20577"/>
          <ac:spMkLst>
            <pc:docMk/>
            <pc:sldMk cId="2843921665" sldId="1669"/>
            <ac:spMk id="2" creationId="{223B2492-A8D8-41AE-B155-C29A7A67C31F}"/>
          </ac:spMkLst>
        </pc:spChg>
        <pc:graphicFrameChg chg="mod">
          <ac:chgData name="Mannerhagen Peter" userId="77036b5a-cee7-41f2-a9c4-f30f9897a622" providerId="ADAL" clId="{5812A20D-1D3B-49BC-94FC-97D9940C1269}" dt="2021-10-12T11:28:04.644" v="3872"/>
          <ac:graphicFrameMkLst>
            <pc:docMk/>
            <pc:sldMk cId="2843921665" sldId="1669"/>
            <ac:graphicFrameMk id="5" creationId="{BB98397B-50E4-4F40-889C-5EA650CC8FDC}"/>
          </ac:graphicFrameMkLst>
        </pc:graphicFrameChg>
      </pc:sldChg>
      <pc:sldChg chg="addSp modSp new mod">
        <pc:chgData name="Mannerhagen Peter" userId="77036b5a-cee7-41f2-a9c4-f30f9897a622" providerId="ADAL" clId="{5812A20D-1D3B-49BC-94FC-97D9940C1269}" dt="2021-10-18T13:16:21.694" v="7762" actId="1076"/>
        <pc:sldMkLst>
          <pc:docMk/>
          <pc:sldMk cId="1150882276" sldId="1670"/>
        </pc:sldMkLst>
        <pc:spChg chg="mod">
          <ac:chgData name="Mannerhagen Peter" userId="77036b5a-cee7-41f2-a9c4-f30f9897a622" providerId="ADAL" clId="{5812A20D-1D3B-49BC-94FC-97D9940C1269}" dt="2021-10-18T13:16:21.694" v="7762" actId="1076"/>
          <ac:spMkLst>
            <pc:docMk/>
            <pc:sldMk cId="1150882276" sldId="1670"/>
            <ac:spMk id="2" creationId="{E9FBB829-934E-496C-AFE1-97E75698B65C}"/>
          </ac:spMkLst>
        </pc:spChg>
        <pc:spChg chg="mod">
          <ac:chgData name="Mannerhagen Peter" userId="77036b5a-cee7-41f2-a9c4-f30f9897a622" providerId="ADAL" clId="{5812A20D-1D3B-49BC-94FC-97D9940C1269}" dt="2021-10-18T09:56:05.085" v="6732" actId="207"/>
          <ac:spMkLst>
            <pc:docMk/>
            <pc:sldMk cId="1150882276" sldId="1670"/>
            <ac:spMk id="3" creationId="{D40FF3B2-A3FE-4DF3-88C0-77EAF41D6B2C}"/>
          </ac:spMkLst>
        </pc:spChg>
        <pc:spChg chg="add mod ord">
          <ac:chgData name="Mannerhagen Peter" userId="77036b5a-cee7-41f2-a9c4-f30f9897a622" providerId="ADAL" clId="{5812A20D-1D3B-49BC-94FC-97D9940C1269}" dt="2021-10-18T09:56:24.518" v="6743" actId="1037"/>
          <ac:spMkLst>
            <pc:docMk/>
            <pc:sldMk cId="1150882276" sldId="1670"/>
            <ac:spMk id="5" creationId="{35687B07-4116-45E9-9C60-2BC9AC5969CA}"/>
          </ac:spMkLst>
        </pc:spChg>
        <pc:picChg chg="add mod ord">
          <ac:chgData name="Mannerhagen Peter" userId="77036b5a-cee7-41f2-a9c4-f30f9897a622" providerId="ADAL" clId="{5812A20D-1D3B-49BC-94FC-97D9940C1269}" dt="2021-10-18T09:56:33.096" v="6749" actId="1038"/>
          <ac:picMkLst>
            <pc:docMk/>
            <pc:sldMk cId="1150882276" sldId="1670"/>
            <ac:picMk id="4" creationId="{1EBD951C-39A5-4012-9CFB-03AC06B1E62A}"/>
          </ac:picMkLst>
        </pc:picChg>
      </pc:sldChg>
      <pc:sldChg chg="addSp modSp add mod modAnim">
        <pc:chgData name="Mannerhagen Peter" userId="77036b5a-cee7-41f2-a9c4-f30f9897a622" providerId="ADAL" clId="{5812A20D-1D3B-49BC-94FC-97D9940C1269}" dt="2021-10-18T09:48:35.571" v="6562" actId="1035"/>
        <pc:sldMkLst>
          <pc:docMk/>
          <pc:sldMk cId="3732991541" sldId="1671"/>
        </pc:sldMkLst>
        <pc:spChg chg="mod">
          <ac:chgData name="Mannerhagen Peter" userId="77036b5a-cee7-41f2-a9c4-f30f9897a622" providerId="ADAL" clId="{5812A20D-1D3B-49BC-94FC-97D9940C1269}" dt="2021-10-12T12:13:01.458" v="4159" actId="20577"/>
          <ac:spMkLst>
            <pc:docMk/>
            <pc:sldMk cId="3732991541" sldId="1671"/>
            <ac:spMk id="3" creationId="{48E534AA-83B4-4B9D-967A-759BC74547E8}"/>
          </ac:spMkLst>
        </pc:spChg>
        <pc:spChg chg="mod">
          <ac:chgData name="Mannerhagen Peter" userId="77036b5a-cee7-41f2-a9c4-f30f9897a622" providerId="ADAL" clId="{5812A20D-1D3B-49BC-94FC-97D9940C1269}" dt="2021-10-18T09:46:31.938" v="6505" actId="27636"/>
          <ac:spMkLst>
            <pc:docMk/>
            <pc:sldMk cId="3732991541" sldId="1671"/>
            <ac:spMk id="4" creationId="{435D68A6-5265-48F2-B14E-02F63F5AF72F}"/>
          </ac:spMkLst>
        </pc:spChg>
        <pc:spChg chg="add mod">
          <ac:chgData name="Mannerhagen Peter" userId="77036b5a-cee7-41f2-a9c4-f30f9897a622" providerId="ADAL" clId="{5812A20D-1D3B-49BC-94FC-97D9940C1269}" dt="2021-10-12T12:16:31.812" v="4191" actId="207"/>
          <ac:spMkLst>
            <pc:docMk/>
            <pc:sldMk cId="3732991541" sldId="1671"/>
            <ac:spMk id="6" creationId="{A70990FB-35D3-4915-87DF-63E6A27959BB}"/>
          </ac:spMkLst>
        </pc:spChg>
        <pc:spChg chg="add mod">
          <ac:chgData name="Mannerhagen Peter" userId="77036b5a-cee7-41f2-a9c4-f30f9897a622" providerId="ADAL" clId="{5812A20D-1D3B-49BC-94FC-97D9940C1269}" dt="2021-10-12T12:16:31.812" v="4191" actId="207"/>
          <ac:spMkLst>
            <pc:docMk/>
            <pc:sldMk cId="3732991541" sldId="1671"/>
            <ac:spMk id="9" creationId="{C4B86A7C-9A61-4810-A8B7-F647739F3A17}"/>
          </ac:spMkLst>
        </pc:spChg>
        <pc:spChg chg="add mod">
          <ac:chgData name="Mannerhagen Peter" userId="77036b5a-cee7-41f2-a9c4-f30f9897a622" providerId="ADAL" clId="{5812A20D-1D3B-49BC-94FC-97D9940C1269}" dt="2021-10-12T12:16:31.812" v="4191" actId="207"/>
          <ac:spMkLst>
            <pc:docMk/>
            <pc:sldMk cId="3732991541" sldId="1671"/>
            <ac:spMk id="10" creationId="{64A5FC7E-A9D2-4AB2-A49F-187A28A2F6AA}"/>
          </ac:spMkLst>
        </pc:spChg>
        <pc:spChg chg="add mod">
          <ac:chgData name="Mannerhagen Peter" userId="77036b5a-cee7-41f2-a9c4-f30f9897a622" providerId="ADAL" clId="{5812A20D-1D3B-49BC-94FC-97D9940C1269}" dt="2021-10-12T12:16:31.812" v="4191" actId="207"/>
          <ac:spMkLst>
            <pc:docMk/>
            <pc:sldMk cId="3732991541" sldId="1671"/>
            <ac:spMk id="11" creationId="{CE451BF0-4B04-41FA-81DE-D449DA6BD6F9}"/>
          </ac:spMkLst>
        </pc:spChg>
        <pc:spChg chg="add mod">
          <ac:chgData name="Mannerhagen Peter" userId="77036b5a-cee7-41f2-a9c4-f30f9897a622" providerId="ADAL" clId="{5812A20D-1D3B-49BC-94FC-97D9940C1269}" dt="2021-10-18T09:47:51.051" v="6515" actId="1076"/>
          <ac:spMkLst>
            <pc:docMk/>
            <pc:sldMk cId="3732991541" sldId="1671"/>
            <ac:spMk id="12" creationId="{21846BD6-D880-4C81-9CDD-9CC174C63916}"/>
          </ac:spMkLst>
        </pc:spChg>
        <pc:spChg chg="add mod">
          <ac:chgData name="Mannerhagen Peter" userId="77036b5a-cee7-41f2-a9c4-f30f9897a622" providerId="ADAL" clId="{5812A20D-1D3B-49BC-94FC-97D9940C1269}" dt="2021-10-18T09:48:26.362" v="6549" actId="1035"/>
          <ac:spMkLst>
            <pc:docMk/>
            <pc:sldMk cId="3732991541" sldId="1671"/>
            <ac:spMk id="13" creationId="{3C6A9E9C-519D-49C4-AEFF-EFB6F4290F74}"/>
          </ac:spMkLst>
        </pc:spChg>
        <pc:spChg chg="add mod">
          <ac:chgData name="Mannerhagen Peter" userId="77036b5a-cee7-41f2-a9c4-f30f9897a622" providerId="ADAL" clId="{5812A20D-1D3B-49BC-94FC-97D9940C1269}" dt="2021-10-18T09:48:14.976" v="6530" actId="1035"/>
          <ac:spMkLst>
            <pc:docMk/>
            <pc:sldMk cId="3732991541" sldId="1671"/>
            <ac:spMk id="14" creationId="{0ADAB287-BC54-4BAA-A118-4EB1FE8A4C2A}"/>
          </ac:spMkLst>
        </pc:spChg>
        <pc:spChg chg="add mod">
          <ac:chgData name="Mannerhagen Peter" userId="77036b5a-cee7-41f2-a9c4-f30f9897a622" providerId="ADAL" clId="{5812A20D-1D3B-49BC-94FC-97D9940C1269}" dt="2021-10-18T09:48:35.571" v="6562" actId="1035"/>
          <ac:spMkLst>
            <pc:docMk/>
            <pc:sldMk cId="3732991541" sldId="1671"/>
            <ac:spMk id="15" creationId="{1406DCA9-6E1B-4A30-BA23-B7C8C2512313}"/>
          </ac:spMkLst>
        </pc:spChg>
      </pc:sldChg>
      <pc:sldChg chg="addSp delSp modSp new mod setBg">
        <pc:chgData name="Mannerhagen Peter" userId="77036b5a-cee7-41f2-a9c4-f30f9897a622" providerId="ADAL" clId="{5812A20D-1D3B-49BC-94FC-97D9940C1269}" dt="2021-10-12T15:05:39.914" v="4276" actId="26606"/>
        <pc:sldMkLst>
          <pc:docMk/>
          <pc:sldMk cId="1510272739" sldId="1672"/>
        </pc:sldMkLst>
        <pc:spChg chg="mod">
          <ac:chgData name="Mannerhagen Peter" userId="77036b5a-cee7-41f2-a9c4-f30f9897a622" providerId="ADAL" clId="{5812A20D-1D3B-49BC-94FC-97D9940C1269}" dt="2021-10-12T15:05:39.914" v="4276" actId="26606"/>
          <ac:spMkLst>
            <pc:docMk/>
            <pc:sldMk cId="1510272739" sldId="1672"/>
            <ac:spMk id="2" creationId="{9EDBC975-D415-4061-9F64-6B9A01CB9980}"/>
          </ac:spMkLst>
        </pc:spChg>
        <pc:spChg chg="del">
          <ac:chgData name="Mannerhagen Peter" userId="77036b5a-cee7-41f2-a9c4-f30f9897a622" providerId="ADAL" clId="{5812A20D-1D3B-49BC-94FC-97D9940C1269}" dt="2021-10-12T14:55:25.430" v="4247" actId="478"/>
          <ac:spMkLst>
            <pc:docMk/>
            <pc:sldMk cId="1510272739" sldId="1672"/>
            <ac:spMk id="3" creationId="{B08FE839-2C39-45F5-9BA1-7417989CCCE8}"/>
          </ac:spMkLst>
        </pc:spChg>
        <pc:spChg chg="add del">
          <ac:chgData name="Mannerhagen Peter" userId="77036b5a-cee7-41f2-a9c4-f30f9897a622" providerId="ADAL" clId="{5812A20D-1D3B-49BC-94FC-97D9940C1269}" dt="2021-10-12T15:05:39.914" v="4276" actId="26606"/>
          <ac:spMkLst>
            <pc:docMk/>
            <pc:sldMk cId="1510272739" sldId="1672"/>
            <ac:spMk id="9" creationId="{1045B59B-615E-4718-A150-42DE5D03E1C8}"/>
          </ac:spMkLst>
        </pc:spChg>
        <pc:spChg chg="add del">
          <ac:chgData name="Mannerhagen Peter" userId="77036b5a-cee7-41f2-a9c4-f30f9897a622" providerId="ADAL" clId="{5812A20D-1D3B-49BC-94FC-97D9940C1269}" dt="2021-10-12T15:05:39.914" v="4276" actId="26606"/>
          <ac:spMkLst>
            <pc:docMk/>
            <pc:sldMk cId="1510272739" sldId="1672"/>
            <ac:spMk id="11" creationId="{D6CF29CD-38B8-4924-BA11-6D60517487EF}"/>
          </ac:spMkLst>
        </pc:spChg>
        <pc:spChg chg="add">
          <ac:chgData name="Mannerhagen Peter" userId="77036b5a-cee7-41f2-a9c4-f30f9897a622" providerId="ADAL" clId="{5812A20D-1D3B-49BC-94FC-97D9940C1269}" dt="2021-10-12T15:05:39.914" v="4276" actId="26606"/>
          <ac:spMkLst>
            <pc:docMk/>
            <pc:sldMk cId="1510272739" sldId="1672"/>
            <ac:spMk id="18" creationId="{7F57BEA8-497D-4AA8-8A18-BDCD696B25FE}"/>
          </ac:spMkLst>
        </pc:spChg>
        <pc:picChg chg="add mod">
          <ac:chgData name="Mannerhagen Peter" userId="77036b5a-cee7-41f2-a9c4-f30f9897a622" providerId="ADAL" clId="{5812A20D-1D3B-49BC-94FC-97D9940C1269}" dt="2021-10-12T15:05:39.914" v="4276" actId="26606"/>
          <ac:picMkLst>
            <pc:docMk/>
            <pc:sldMk cId="1510272739" sldId="1672"/>
            <ac:picMk id="4" creationId="{6875E4DA-E29F-47B0-BCD1-15B5A771C801}"/>
          </ac:picMkLst>
        </pc:picChg>
        <pc:cxnChg chg="add">
          <ac:chgData name="Mannerhagen Peter" userId="77036b5a-cee7-41f2-a9c4-f30f9897a622" providerId="ADAL" clId="{5812A20D-1D3B-49BC-94FC-97D9940C1269}" dt="2021-10-12T15:05:39.914" v="4276" actId="26606"/>
          <ac:cxnSpMkLst>
            <pc:docMk/>
            <pc:sldMk cId="1510272739" sldId="1672"/>
            <ac:cxnSpMk id="16" creationId="{D2E961F1-4A28-4A5F-BBD4-6E400E5E6C75}"/>
          </ac:cxnSpMkLst>
        </pc:cxnChg>
        <pc:cxnChg chg="add">
          <ac:chgData name="Mannerhagen Peter" userId="77036b5a-cee7-41f2-a9c4-f30f9897a622" providerId="ADAL" clId="{5812A20D-1D3B-49BC-94FC-97D9940C1269}" dt="2021-10-12T15:05:39.914" v="4276" actId="26606"/>
          <ac:cxnSpMkLst>
            <pc:docMk/>
            <pc:sldMk cId="1510272739" sldId="1672"/>
            <ac:cxnSpMk id="20" creationId="{A82415D3-DDE5-4D63-8CB3-23A5EC581B27}"/>
          </ac:cxnSpMkLst>
        </pc:cxnChg>
        <pc:cxnChg chg="add">
          <ac:chgData name="Mannerhagen Peter" userId="77036b5a-cee7-41f2-a9c4-f30f9897a622" providerId="ADAL" clId="{5812A20D-1D3B-49BC-94FC-97D9940C1269}" dt="2021-10-12T15:05:39.914" v="4276" actId="26606"/>
          <ac:cxnSpMkLst>
            <pc:docMk/>
            <pc:sldMk cId="1510272739" sldId="1672"/>
            <ac:cxnSpMk id="22" creationId="{AD7193FB-6AE6-4B3B-8F89-56B55DD63B4D}"/>
          </ac:cxnSpMkLst>
        </pc:cxnChg>
      </pc:sldChg>
      <pc:sldChg chg="addSp modSp new mod setBg setClrOvrMap">
        <pc:chgData name="Mannerhagen Peter" userId="77036b5a-cee7-41f2-a9c4-f30f9897a622" providerId="ADAL" clId="{5812A20D-1D3B-49BC-94FC-97D9940C1269}" dt="2021-10-18T11:16:38.175" v="7208" actId="20577"/>
        <pc:sldMkLst>
          <pc:docMk/>
          <pc:sldMk cId="219646036" sldId="1673"/>
        </pc:sldMkLst>
        <pc:spChg chg="mod">
          <ac:chgData name="Mannerhagen Peter" userId="77036b5a-cee7-41f2-a9c4-f30f9897a622" providerId="ADAL" clId="{5812A20D-1D3B-49BC-94FC-97D9940C1269}" dt="2021-10-18T11:05:40.445" v="6928" actId="14100"/>
          <ac:spMkLst>
            <pc:docMk/>
            <pc:sldMk cId="219646036" sldId="1673"/>
            <ac:spMk id="2" creationId="{430A722A-0901-4846-97CD-66FB32438216}"/>
          </ac:spMkLst>
        </pc:spChg>
        <pc:spChg chg="mod">
          <ac:chgData name="Mannerhagen Peter" userId="77036b5a-cee7-41f2-a9c4-f30f9897a622" providerId="ADAL" clId="{5812A20D-1D3B-49BC-94FC-97D9940C1269}" dt="2021-10-18T11:16:38.175" v="7208" actId="20577"/>
          <ac:spMkLst>
            <pc:docMk/>
            <pc:sldMk cId="219646036" sldId="1673"/>
            <ac:spMk id="3" creationId="{F8DDC618-49D6-4C48-90B0-AC8B928A4A6A}"/>
          </ac:spMkLst>
        </pc:spChg>
        <pc:spChg chg="add">
          <ac:chgData name="Mannerhagen Peter" userId="77036b5a-cee7-41f2-a9c4-f30f9897a622" providerId="ADAL" clId="{5812A20D-1D3B-49BC-94FC-97D9940C1269}" dt="2021-10-18T11:01:43.544" v="6827" actId="26606"/>
          <ac:spMkLst>
            <pc:docMk/>
            <pc:sldMk cId="219646036" sldId="1673"/>
            <ac:spMk id="71" creationId="{8F23F8A3-8FD7-4779-8323-FDC26BE99889}"/>
          </ac:spMkLst>
        </pc:spChg>
        <pc:spChg chg="add">
          <ac:chgData name="Mannerhagen Peter" userId="77036b5a-cee7-41f2-a9c4-f30f9897a622" providerId="ADAL" clId="{5812A20D-1D3B-49BC-94FC-97D9940C1269}" dt="2021-10-18T11:01:43.544" v="6827" actId="26606"/>
          <ac:spMkLst>
            <pc:docMk/>
            <pc:sldMk cId="219646036" sldId="1673"/>
            <ac:spMk id="73" creationId="{F605C4CC-A25C-416F-8333-7CB7DC97D870}"/>
          </ac:spMkLst>
        </pc:spChg>
        <pc:picChg chg="add mod ord">
          <ac:chgData name="Mannerhagen Peter" userId="77036b5a-cee7-41f2-a9c4-f30f9897a622" providerId="ADAL" clId="{5812A20D-1D3B-49BC-94FC-97D9940C1269}" dt="2021-10-18T11:02:23.515" v="6850" actId="1035"/>
          <ac:picMkLst>
            <pc:docMk/>
            <pc:sldMk cId="219646036" sldId="1673"/>
            <ac:picMk id="3074" creationId="{1DB78687-92AF-4D25-B792-A6390513AD2B}"/>
          </ac:picMkLst>
        </pc:picChg>
      </pc:sldChg>
      <pc:sldChg chg="modSp new del mod">
        <pc:chgData name="Mannerhagen Peter" userId="77036b5a-cee7-41f2-a9c4-f30f9897a622" providerId="ADAL" clId="{5812A20D-1D3B-49BC-94FC-97D9940C1269}" dt="2021-10-13T14:40:29.796" v="5557" actId="47"/>
        <pc:sldMkLst>
          <pc:docMk/>
          <pc:sldMk cId="4057250528" sldId="1674"/>
        </pc:sldMkLst>
        <pc:spChg chg="mod">
          <ac:chgData name="Mannerhagen Peter" userId="77036b5a-cee7-41f2-a9c4-f30f9897a622" providerId="ADAL" clId="{5812A20D-1D3B-49BC-94FC-97D9940C1269}" dt="2021-10-13T12:52:33.956" v="4819" actId="20577"/>
          <ac:spMkLst>
            <pc:docMk/>
            <pc:sldMk cId="4057250528" sldId="1674"/>
            <ac:spMk id="2" creationId="{0DDF2489-4DEE-4C90-9430-0542C7505507}"/>
          </ac:spMkLst>
        </pc:spChg>
        <pc:spChg chg="mod">
          <ac:chgData name="Mannerhagen Peter" userId="77036b5a-cee7-41f2-a9c4-f30f9897a622" providerId="ADAL" clId="{5812A20D-1D3B-49BC-94FC-97D9940C1269}" dt="2021-10-13T12:52:42.801" v="4835" actId="20577"/>
          <ac:spMkLst>
            <pc:docMk/>
            <pc:sldMk cId="4057250528" sldId="1674"/>
            <ac:spMk id="3" creationId="{FCFD8ED7-EC4D-4E36-984B-5A369C680C9B}"/>
          </ac:spMkLst>
        </pc:spChg>
      </pc:sldChg>
      <pc:sldChg chg="addSp modSp new mod ord">
        <pc:chgData name="Mannerhagen Peter" userId="77036b5a-cee7-41f2-a9c4-f30f9897a622" providerId="ADAL" clId="{5812A20D-1D3B-49BC-94FC-97D9940C1269}" dt="2021-10-18T15:09:48.450" v="8455" actId="20577"/>
        <pc:sldMkLst>
          <pc:docMk/>
          <pc:sldMk cId="1882221091" sldId="1675"/>
        </pc:sldMkLst>
        <pc:spChg chg="mod">
          <ac:chgData name="Mannerhagen Peter" userId="77036b5a-cee7-41f2-a9c4-f30f9897a622" providerId="ADAL" clId="{5812A20D-1D3B-49BC-94FC-97D9940C1269}" dt="2021-10-18T14:48:39.121" v="8168" actId="20577"/>
          <ac:spMkLst>
            <pc:docMk/>
            <pc:sldMk cId="1882221091" sldId="1675"/>
            <ac:spMk id="2" creationId="{8BB83F05-9E5C-4177-91A1-270485FD3C43}"/>
          </ac:spMkLst>
        </pc:spChg>
        <pc:spChg chg="mod">
          <ac:chgData name="Mannerhagen Peter" userId="77036b5a-cee7-41f2-a9c4-f30f9897a622" providerId="ADAL" clId="{5812A20D-1D3B-49BC-94FC-97D9940C1269}" dt="2021-10-18T15:02:20.428" v="8322" actId="1037"/>
          <ac:spMkLst>
            <pc:docMk/>
            <pc:sldMk cId="1882221091" sldId="1675"/>
            <ac:spMk id="3" creationId="{1F70A226-EA08-4D8A-A660-45D1926FF89D}"/>
          </ac:spMkLst>
        </pc:spChg>
        <pc:spChg chg="add mod">
          <ac:chgData name="Mannerhagen Peter" userId="77036b5a-cee7-41f2-a9c4-f30f9897a622" providerId="ADAL" clId="{5812A20D-1D3B-49BC-94FC-97D9940C1269}" dt="2021-10-18T15:09:03.642" v="8426" actId="1035"/>
          <ac:spMkLst>
            <pc:docMk/>
            <pc:sldMk cId="1882221091" sldId="1675"/>
            <ac:spMk id="4" creationId="{FE3649F1-90EC-4701-AB2F-0DF60C020706}"/>
          </ac:spMkLst>
        </pc:spChg>
        <pc:spChg chg="add mod">
          <ac:chgData name="Mannerhagen Peter" userId="77036b5a-cee7-41f2-a9c4-f30f9897a622" providerId="ADAL" clId="{5812A20D-1D3B-49BC-94FC-97D9940C1269}" dt="2021-10-18T15:06:29.262" v="8412" actId="5793"/>
          <ac:spMkLst>
            <pc:docMk/>
            <pc:sldMk cId="1882221091" sldId="1675"/>
            <ac:spMk id="5" creationId="{CF3A2A10-4059-4666-B04F-D1D9118CC02D}"/>
          </ac:spMkLst>
        </pc:spChg>
        <pc:spChg chg="add mod">
          <ac:chgData name="Mannerhagen Peter" userId="77036b5a-cee7-41f2-a9c4-f30f9897a622" providerId="ADAL" clId="{5812A20D-1D3B-49BC-94FC-97D9940C1269}" dt="2021-10-18T15:09:48.450" v="8455" actId="20577"/>
          <ac:spMkLst>
            <pc:docMk/>
            <pc:sldMk cId="1882221091" sldId="1675"/>
            <ac:spMk id="6" creationId="{E986A540-7F44-4737-B8C3-52DEE61B3DD9}"/>
          </ac:spMkLst>
        </pc:spChg>
      </pc:sldChg>
      <pc:sldChg chg="addSp modSp new mod setBg modAnim setClrOvrMap modNotesTx">
        <pc:chgData name="Mannerhagen Peter" userId="77036b5a-cee7-41f2-a9c4-f30f9897a622" providerId="ADAL" clId="{5812A20D-1D3B-49BC-94FC-97D9940C1269}" dt="2021-10-19T14:51:42.725" v="8457" actId="20577"/>
        <pc:sldMkLst>
          <pc:docMk/>
          <pc:sldMk cId="4246742753" sldId="1676"/>
        </pc:sldMkLst>
        <pc:spChg chg="mod">
          <ac:chgData name="Mannerhagen Peter" userId="77036b5a-cee7-41f2-a9c4-f30f9897a622" providerId="ADAL" clId="{5812A20D-1D3B-49BC-94FC-97D9940C1269}" dt="2021-10-18T09:42:35.848" v="6498" actId="27636"/>
          <ac:spMkLst>
            <pc:docMk/>
            <pc:sldMk cId="4246742753" sldId="1676"/>
            <ac:spMk id="2" creationId="{BCDC6F37-C7C6-4EF1-ACCD-6027595C9BB1}"/>
          </ac:spMkLst>
        </pc:spChg>
        <pc:spChg chg="mod">
          <ac:chgData name="Mannerhagen Peter" userId="77036b5a-cee7-41f2-a9c4-f30f9897a622" providerId="ADAL" clId="{5812A20D-1D3B-49BC-94FC-97D9940C1269}" dt="2021-10-18T14:07:23.778" v="7906" actId="20577"/>
          <ac:spMkLst>
            <pc:docMk/>
            <pc:sldMk cId="4246742753" sldId="1676"/>
            <ac:spMk id="3" creationId="{425B0164-CDA5-44AB-890F-9941DF285551}"/>
          </ac:spMkLst>
        </pc:spChg>
        <pc:spChg chg="add mod">
          <ac:chgData name="Mannerhagen Peter" userId="77036b5a-cee7-41f2-a9c4-f30f9897a622" providerId="ADAL" clId="{5812A20D-1D3B-49BC-94FC-97D9940C1269}" dt="2021-10-19T14:51:42.725" v="8457" actId="20577"/>
          <ac:spMkLst>
            <pc:docMk/>
            <pc:sldMk cId="4246742753" sldId="1676"/>
            <ac:spMk id="4" creationId="{CFE69A6B-2D44-4EBF-A872-712734F31343}"/>
          </ac:spMkLst>
        </pc:spChg>
        <pc:spChg chg="add">
          <ac:chgData name="Mannerhagen Peter" userId="77036b5a-cee7-41f2-a9c4-f30f9897a622" providerId="ADAL" clId="{5812A20D-1D3B-49BC-94FC-97D9940C1269}" dt="2021-10-18T09:40:15.867" v="6483" actId="26606"/>
          <ac:spMkLst>
            <pc:docMk/>
            <pc:sldMk cId="4246742753" sldId="1676"/>
            <ac:spMk id="71" creationId="{CF62D2A7-8207-488C-9F46-316BA81A16C8}"/>
          </ac:spMkLst>
        </pc:spChg>
        <pc:picChg chg="add mod">
          <ac:chgData name="Mannerhagen Peter" userId="77036b5a-cee7-41f2-a9c4-f30f9897a622" providerId="ADAL" clId="{5812A20D-1D3B-49BC-94FC-97D9940C1269}" dt="2021-10-18T09:40:15.867" v="6483" actId="26606"/>
          <ac:picMkLst>
            <pc:docMk/>
            <pc:sldMk cId="4246742753" sldId="1676"/>
            <ac:picMk id="1026" creationId="{FA31BFA1-CDEA-4251-A837-6D51DA4C1743}"/>
          </ac:picMkLst>
        </pc:picChg>
      </pc:sldChg>
      <pc:sldChg chg="addSp modSp new mod">
        <pc:chgData name="Mannerhagen Peter" userId="77036b5a-cee7-41f2-a9c4-f30f9897a622" providerId="ADAL" clId="{5812A20D-1D3B-49BC-94FC-97D9940C1269}" dt="2021-10-18T09:35:31.720" v="6481" actId="208"/>
        <pc:sldMkLst>
          <pc:docMk/>
          <pc:sldMk cId="598708841" sldId="1677"/>
        </pc:sldMkLst>
        <pc:spChg chg="mod">
          <ac:chgData name="Mannerhagen Peter" userId="77036b5a-cee7-41f2-a9c4-f30f9897a622" providerId="ADAL" clId="{5812A20D-1D3B-49BC-94FC-97D9940C1269}" dt="2021-10-13T14:28:06.219" v="5323" actId="122"/>
          <ac:spMkLst>
            <pc:docMk/>
            <pc:sldMk cId="598708841" sldId="1677"/>
            <ac:spMk id="2" creationId="{57C21AF5-69CE-45F6-87CE-C8EADB6338E4}"/>
          </ac:spMkLst>
        </pc:spChg>
        <pc:spChg chg="mod">
          <ac:chgData name="Mannerhagen Peter" userId="77036b5a-cee7-41f2-a9c4-f30f9897a622" providerId="ADAL" clId="{5812A20D-1D3B-49BC-94FC-97D9940C1269}" dt="2021-10-13T14:28:16.190" v="5324" actId="1076"/>
          <ac:spMkLst>
            <pc:docMk/>
            <pc:sldMk cId="598708841" sldId="1677"/>
            <ac:spMk id="3" creationId="{D3BD7291-0E92-46A0-8B9C-D108237432C1}"/>
          </ac:spMkLst>
        </pc:spChg>
        <pc:spChg chg="add mod">
          <ac:chgData name="Mannerhagen Peter" userId="77036b5a-cee7-41f2-a9c4-f30f9897a622" providerId="ADAL" clId="{5812A20D-1D3B-49BC-94FC-97D9940C1269}" dt="2021-10-13T14:29:16.335" v="5328" actId="207"/>
          <ac:spMkLst>
            <pc:docMk/>
            <pc:sldMk cId="598708841" sldId="1677"/>
            <ac:spMk id="4" creationId="{ADF6F3F0-03DC-424C-84F5-DE65F815CE2E}"/>
          </ac:spMkLst>
        </pc:spChg>
        <pc:spChg chg="add mod">
          <ac:chgData name="Mannerhagen Peter" userId="77036b5a-cee7-41f2-a9c4-f30f9897a622" providerId="ADAL" clId="{5812A20D-1D3B-49BC-94FC-97D9940C1269}" dt="2021-10-14T13:11:56.370" v="5591" actId="20577"/>
          <ac:spMkLst>
            <pc:docMk/>
            <pc:sldMk cId="598708841" sldId="1677"/>
            <ac:spMk id="5" creationId="{FB4C405B-4537-4BEF-8633-FFF44A0FB59E}"/>
          </ac:spMkLst>
        </pc:spChg>
        <pc:spChg chg="add mod">
          <ac:chgData name="Mannerhagen Peter" userId="77036b5a-cee7-41f2-a9c4-f30f9897a622" providerId="ADAL" clId="{5812A20D-1D3B-49BC-94FC-97D9940C1269}" dt="2021-10-13T14:40:00.283" v="5556" actId="1076"/>
          <ac:spMkLst>
            <pc:docMk/>
            <pc:sldMk cId="598708841" sldId="1677"/>
            <ac:spMk id="6" creationId="{AA41B86A-B068-4122-ADFE-510C19BF712C}"/>
          </ac:spMkLst>
        </pc:spChg>
        <pc:spChg chg="add mod">
          <ac:chgData name="Mannerhagen Peter" userId="77036b5a-cee7-41f2-a9c4-f30f9897a622" providerId="ADAL" clId="{5812A20D-1D3B-49BC-94FC-97D9940C1269}" dt="2021-10-18T09:35:31.720" v="6481" actId="208"/>
          <ac:spMkLst>
            <pc:docMk/>
            <pc:sldMk cId="598708841" sldId="1677"/>
            <ac:spMk id="7" creationId="{316B3AE5-766F-4539-9255-A52308133E17}"/>
          </ac:spMkLst>
        </pc:spChg>
      </pc:sldChg>
      <pc:sldChg chg="addSp modSp new mod setBg modAnim setClrOvrMap">
        <pc:chgData name="Mannerhagen Peter" userId="77036b5a-cee7-41f2-a9c4-f30f9897a622" providerId="ADAL" clId="{5812A20D-1D3B-49BC-94FC-97D9940C1269}" dt="2021-10-19T14:52:19.417" v="8459"/>
        <pc:sldMkLst>
          <pc:docMk/>
          <pc:sldMk cId="641914054" sldId="1678"/>
        </pc:sldMkLst>
        <pc:spChg chg="mod">
          <ac:chgData name="Mannerhagen Peter" userId="77036b5a-cee7-41f2-a9c4-f30f9897a622" providerId="ADAL" clId="{5812A20D-1D3B-49BC-94FC-97D9940C1269}" dt="2021-10-18T13:14:40.532" v="7761" actId="403"/>
          <ac:spMkLst>
            <pc:docMk/>
            <pc:sldMk cId="641914054" sldId="1678"/>
            <ac:spMk id="2" creationId="{F6B09977-896F-4E46-8DA8-67B44C2B7B7D}"/>
          </ac:spMkLst>
        </pc:spChg>
        <pc:spChg chg="mod">
          <ac:chgData name="Mannerhagen Peter" userId="77036b5a-cee7-41f2-a9c4-f30f9897a622" providerId="ADAL" clId="{5812A20D-1D3B-49BC-94FC-97D9940C1269}" dt="2021-10-18T13:17:41.657" v="7763" actId="14100"/>
          <ac:spMkLst>
            <pc:docMk/>
            <pc:sldMk cId="641914054" sldId="1678"/>
            <ac:spMk id="3" creationId="{87DFBD2B-C9C8-4B7B-B348-7D267C22F2EE}"/>
          </ac:spMkLst>
        </pc:spChg>
        <pc:spChg chg="add">
          <ac:chgData name="Mannerhagen Peter" userId="77036b5a-cee7-41f2-a9c4-f30f9897a622" providerId="ADAL" clId="{5812A20D-1D3B-49BC-94FC-97D9940C1269}" dt="2021-10-18T13:13:39.718" v="7747" actId="26606"/>
          <ac:spMkLst>
            <pc:docMk/>
            <pc:sldMk cId="641914054" sldId="1678"/>
            <ac:spMk id="71" creationId="{8F23F8A3-8FD7-4779-8323-FDC26BE99889}"/>
          </ac:spMkLst>
        </pc:spChg>
        <pc:spChg chg="add">
          <ac:chgData name="Mannerhagen Peter" userId="77036b5a-cee7-41f2-a9c4-f30f9897a622" providerId="ADAL" clId="{5812A20D-1D3B-49BC-94FC-97D9940C1269}" dt="2021-10-18T13:13:39.718" v="7747" actId="26606"/>
          <ac:spMkLst>
            <pc:docMk/>
            <pc:sldMk cId="641914054" sldId="1678"/>
            <ac:spMk id="73" creationId="{F605C4CC-A25C-416F-8333-7CB7DC97D870}"/>
          </ac:spMkLst>
        </pc:spChg>
        <pc:picChg chg="add mod ord">
          <ac:chgData name="Mannerhagen Peter" userId="77036b5a-cee7-41f2-a9c4-f30f9897a622" providerId="ADAL" clId="{5812A20D-1D3B-49BC-94FC-97D9940C1269}" dt="2021-10-18T13:13:39.718" v="7747" actId="26606"/>
          <ac:picMkLst>
            <pc:docMk/>
            <pc:sldMk cId="641914054" sldId="1678"/>
            <ac:picMk id="1026" creationId="{A16BA520-6E85-4B92-8331-8C137B129C74}"/>
          </ac:picMkLst>
        </pc:picChg>
      </pc:sldChg>
      <pc:sldChg chg="addSp delSp modSp new mod setBg">
        <pc:chgData name="Mannerhagen Peter" userId="77036b5a-cee7-41f2-a9c4-f30f9897a622" providerId="ADAL" clId="{5812A20D-1D3B-49BC-94FC-97D9940C1269}" dt="2021-10-18T13:35:27.275" v="7901" actId="403"/>
        <pc:sldMkLst>
          <pc:docMk/>
          <pc:sldMk cId="1542023417" sldId="1679"/>
        </pc:sldMkLst>
        <pc:spChg chg="mod">
          <ac:chgData name="Mannerhagen Peter" userId="77036b5a-cee7-41f2-a9c4-f30f9897a622" providerId="ADAL" clId="{5812A20D-1D3B-49BC-94FC-97D9940C1269}" dt="2021-10-18T13:35:27.275" v="7901" actId="403"/>
          <ac:spMkLst>
            <pc:docMk/>
            <pc:sldMk cId="1542023417" sldId="1679"/>
            <ac:spMk id="2" creationId="{74AA9768-9DF0-492D-AE94-4CDC67762110}"/>
          </ac:spMkLst>
        </pc:spChg>
        <pc:spChg chg="del">
          <ac:chgData name="Mannerhagen Peter" userId="77036b5a-cee7-41f2-a9c4-f30f9897a622" providerId="ADAL" clId="{5812A20D-1D3B-49BC-94FC-97D9940C1269}" dt="2021-10-18T13:28:29.618" v="7818" actId="931"/>
          <ac:spMkLst>
            <pc:docMk/>
            <pc:sldMk cId="1542023417" sldId="1679"/>
            <ac:spMk id="3" creationId="{67FBC3EA-21DC-4784-AB6F-7157B3A6A7B2}"/>
          </ac:spMkLst>
        </pc:spChg>
        <pc:spChg chg="add del mod">
          <ac:chgData name="Mannerhagen Peter" userId="77036b5a-cee7-41f2-a9c4-f30f9897a622" providerId="ADAL" clId="{5812A20D-1D3B-49BC-94FC-97D9940C1269}" dt="2021-10-18T13:31:48.979" v="7842" actId="26606"/>
          <ac:spMkLst>
            <pc:docMk/>
            <pc:sldMk cId="1542023417" sldId="1679"/>
            <ac:spMk id="17" creationId="{8B285EDE-8AEC-4D9A-8FD3-336FA7AE2B91}"/>
          </ac:spMkLst>
        </pc:spChg>
        <pc:spChg chg="add mod">
          <ac:chgData name="Mannerhagen Peter" userId="77036b5a-cee7-41f2-a9c4-f30f9897a622" providerId="ADAL" clId="{5812A20D-1D3B-49BC-94FC-97D9940C1269}" dt="2021-10-18T13:34:11.136" v="7888" actId="1036"/>
          <ac:spMkLst>
            <pc:docMk/>
            <pc:sldMk cId="1542023417" sldId="1679"/>
            <ac:spMk id="18" creationId="{090992AB-230A-4264-957F-40694F7FE810}"/>
          </ac:spMkLst>
        </pc:spChg>
        <pc:spChg chg="add mod">
          <ac:chgData name="Mannerhagen Peter" userId="77036b5a-cee7-41f2-a9c4-f30f9897a622" providerId="ADAL" clId="{5812A20D-1D3B-49BC-94FC-97D9940C1269}" dt="2021-10-18T13:34:01.579" v="7876" actId="688"/>
          <ac:spMkLst>
            <pc:docMk/>
            <pc:sldMk cId="1542023417" sldId="1679"/>
            <ac:spMk id="20" creationId="{5AA9E3FD-1821-4B00-AD70-04625A0890D3}"/>
          </ac:spMkLst>
        </pc:spChg>
        <pc:spChg chg="add mod">
          <ac:chgData name="Mannerhagen Peter" userId="77036b5a-cee7-41f2-a9c4-f30f9897a622" providerId="ADAL" clId="{5812A20D-1D3B-49BC-94FC-97D9940C1269}" dt="2021-10-18T13:34:41.674" v="7899" actId="688"/>
          <ac:spMkLst>
            <pc:docMk/>
            <pc:sldMk cId="1542023417" sldId="1679"/>
            <ac:spMk id="21" creationId="{5F995333-506A-440B-8EF8-CAC277EA4584}"/>
          </ac:spMkLst>
        </pc:spChg>
        <pc:spChg chg="add">
          <ac:chgData name="Mannerhagen Peter" userId="77036b5a-cee7-41f2-a9c4-f30f9897a622" providerId="ADAL" clId="{5812A20D-1D3B-49BC-94FC-97D9940C1269}" dt="2021-10-18T13:31:48.979" v="7842" actId="26606"/>
          <ac:spMkLst>
            <pc:docMk/>
            <pc:sldMk cId="1542023417" sldId="1679"/>
            <ac:spMk id="22" creationId="{A4AC5506-6312-4701-8D3C-40187889A947}"/>
          </ac:spMkLst>
        </pc:spChg>
        <pc:picChg chg="add del mod">
          <ac:chgData name="Mannerhagen Peter" userId="77036b5a-cee7-41f2-a9c4-f30f9897a622" providerId="ADAL" clId="{5812A20D-1D3B-49BC-94FC-97D9940C1269}" dt="2021-10-18T13:30:06.519" v="7835" actId="478"/>
          <ac:picMkLst>
            <pc:docMk/>
            <pc:sldMk cId="1542023417" sldId="1679"/>
            <ac:picMk id="5" creationId="{82BB7CD7-57AE-4BF4-B567-B4A861A8A57B}"/>
          </ac:picMkLst>
        </pc:picChg>
        <pc:picChg chg="add del mod">
          <ac:chgData name="Mannerhagen Peter" userId="77036b5a-cee7-41f2-a9c4-f30f9897a622" providerId="ADAL" clId="{5812A20D-1D3B-49BC-94FC-97D9940C1269}" dt="2021-10-18T13:29:37.929" v="7831" actId="478"/>
          <ac:picMkLst>
            <pc:docMk/>
            <pc:sldMk cId="1542023417" sldId="1679"/>
            <ac:picMk id="7" creationId="{FB1B9FEE-6D7C-4137-9D85-F3D13958005F}"/>
          </ac:picMkLst>
        </pc:picChg>
        <pc:picChg chg="add del mod">
          <ac:chgData name="Mannerhagen Peter" userId="77036b5a-cee7-41f2-a9c4-f30f9897a622" providerId="ADAL" clId="{5812A20D-1D3B-49BC-94FC-97D9940C1269}" dt="2021-10-18T13:31:24.431" v="7839" actId="478"/>
          <ac:picMkLst>
            <pc:docMk/>
            <pc:sldMk cId="1542023417" sldId="1679"/>
            <ac:picMk id="9" creationId="{4E8C86F8-0931-4EF2-A4DC-3D8F9CF0053F}"/>
          </ac:picMkLst>
        </pc:picChg>
        <pc:picChg chg="add del mod">
          <ac:chgData name="Mannerhagen Peter" userId="77036b5a-cee7-41f2-a9c4-f30f9897a622" providerId="ADAL" clId="{5812A20D-1D3B-49BC-94FC-97D9940C1269}" dt="2021-10-18T13:29:09.679" v="7828" actId="478"/>
          <ac:picMkLst>
            <pc:docMk/>
            <pc:sldMk cId="1542023417" sldId="1679"/>
            <ac:picMk id="11" creationId="{02A3916D-4223-4F35-909B-FC47D58E8F5B}"/>
          </ac:picMkLst>
        </pc:picChg>
        <pc:picChg chg="add del mod">
          <ac:chgData name="Mannerhagen Peter" userId="77036b5a-cee7-41f2-a9c4-f30f9897a622" providerId="ADAL" clId="{5812A20D-1D3B-49BC-94FC-97D9940C1269}" dt="2021-10-18T13:30:33.458" v="7837" actId="478"/>
          <ac:picMkLst>
            <pc:docMk/>
            <pc:sldMk cId="1542023417" sldId="1679"/>
            <ac:picMk id="13" creationId="{F864A679-C028-49D1-83E2-334FAAF25599}"/>
          </ac:picMkLst>
        </pc:picChg>
        <pc:picChg chg="add mod">
          <ac:chgData name="Mannerhagen Peter" userId="77036b5a-cee7-41f2-a9c4-f30f9897a622" providerId="ADAL" clId="{5812A20D-1D3B-49BC-94FC-97D9940C1269}" dt="2021-10-18T13:31:57.720" v="7843" actId="1036"/>
          <ac:picMkLst>
            <pc:docMk/>
            <pc:sldMk cId="1542023417" sldId="1679"/>
            <ac:picMk id="15" creationId="{22649102-EC40-4865-B4B7-F91493846AC1}"/>
          </ac:picMkLst>
        </pc:picChg>
      </pc:sldChg>
      <pc:sldChg chg="addSp modSp new mod modAnim">
        <pc:chgData name="Mannerhagen Peter" userId="77036b5a-cee7-41f2-a9c4-f30f9897a622" providerId="ADAL" clId="{5812A20D-1D3B-49BC-94FC-97D9940C1269}" dt="2021-10-18T14:46:02.380" v="8130"/>
        <pc:sldMkLst>
          <pc:docMk/>
          <pc:sldMk cId="3563479495" sldId="1680"/>
        </pc:sldMkLst>
        <pc:spChg chg="mod">
          <ac:chgData name="Mannerhagen Peter" userId="77036b5a-cee7-41f2-a9c4-f30f9897a622" providerId="ADAL" clId="{5812A20D-1D3B-49BC-94FC-97D9940C1269}" dt="2021-10-18T14:23:52.711" v="8049" actId="14100"/>
          <ac:spMkLst>
            <pc:docMk/>
            <pc:sldMk cId="3563479495" sldId="1680"/>
            <ac:spMk id="2" creationId="{C7AEB947-39BD-4547-80A8-E7223984F046}"/>
          </ac:spMkLst>
        </pc:spChg>
        <pc:spChg chg="mod">
          <ac:chgData name="Mannerhagen Peter" userId="77036b5a-cee7-41f2-a9c4-f30f9897a622" providerId="ADAL" clId="{5812A20D-1D3B-49BC-94FC-97D9940C1269}" dt="2021-10-18T14:43:18.801" v="8120" actId="14100"/>
          <ac:spMkLst>
            <pc:docMk/>
            <pc:sldMk cId="3563479495" sldId="1680"/>
            <ac:spMk id="3" creationId="{FE9DE2F4-529C-41E0-B6C0-E188EBB2DB7D}"/>
          </ac:spMkLst>
        </pc:spChg>
        <pc:spChg chg="add mod">
          <ac:chgData name="Mannerhagen Peter" userId="77036b5a-cee7-41f2-a9c4-f30f9897a622" providerId="ADAL" clId="{5812A20D-1D3B-49BC-94FC-97D9940C1269}" dt="2021-10-18T14:24:30.299" v="8054" actId="14100"/>
          <ac:spMkLst>
            <pc:docMk/>
            <pc:sldMk cId="3563479495" sldId="1680"/>
            <ac:spMk id="5" creationId="{9DEA37D1-56B2-4638-8CC8-759F96782D7F}"/>
          </ac:spMkLst>
        </pc:spChg>
        <pc:spChg chg="add mod">
          <ac:chgData name="Mannerhagen Peter" userId="77036b5a-cee7-41f2-a9c4-f30f9897a622" providerId="ADAL" clId="{5812A20D-1D3B-49BC-94FC-97D9940C1269}" dt="2021-10-18T14:44:59.713" v="8127" actId="14100"/>
          <ac:spMkLst>
            <pc:docMk/>
            <pc:sldMk cId="3563479495" sldId="1680"/>
            <ac:spMk id="6" creationId="{2F7006F1-9324-43EA-9C8E-21D3D2D50191}"/>
          </ac:spMkLst>
        </pc:spChg>
        <pc:picChg chg="add mod">
          <ac:chgData name="Mannerhagen Peter" userId="77036b5a-cee7-41f2-a9c4-f30f9897a622" providerId="ADAL" clId="{5812A20D-1D3B-49BC-94FC-97D9940C1269}" dt="2021-10-18T14:21:53.427" v="7958" actId="1076"/>
          <ac:picMkLst>
            <pc:docMk/>
            <pc:sldMk cId="3563479495" sldId="1680"/>
            <ac:picMk id="4" creationId="{2DFEE12D-74C4-49BD-929A-94A49C057320}"/>
          </ac:picMkLst>
        </pc:picChg>
      </pc:sldChg>
      <pc:sldChg chg="addSp delSp modSp new mod">
        <pc:chgData name="Mannerhagen Peter" userId="77036b5a-cee7-41f2-a9c4-f30f9897a622" providerId="ADAL" clId="{5812A20D-1D3B-49BC-94FC-97D9940C1269}" dt="2021-10-19T15:00:55.117" v="8482" actId="693"/>
        <pc:sldMkLst>
          <pc:docMk/>
          <pc:sldMk cId="3585602705" sldId="1681"/>
        </pc:sldMkLst>
        <pc:spChg chg="add mod">
          <ac:chgData name="Mannerhagen Peter" userId="77036b5a-cee7-41f2-a9c4-f30f9897a622" providerId="ADAL" clId="{5812A20D-1D3B-49BC-94FC-97D9940C1269}" dt="2021-10-19T15:00:55.117" v="8482" actId="693"/>
          <ac:spMkLst>
            <pc:docMk/>
            <pc:sldMk cId="3585602705" sldId="1681"/>
            <ac:spMk id="6" creationId="{0479C974-7581-41E2-95B3-70601077CAE3}"/>
          </ac:spMkLst>
        </pc:spChg>
        <pc:picChg chg="add del mod">
          <ac:chgData name="Mannerhagen Peter" userId="77036b5a-cee7-41f2-a9c4-f30f9897a622" providerId="ADAL" clId="{5812A20D-1D3B-49BC-94FC-97D9940C1269}" dt="2021-10-19T14:58:13.810" v="8467" actId="478"/>
          <ac:picMkLst>
            <pc:docMk/>
            <pc:sldMk cId="3585602705" sldId="1681"/>
            <ac:picMk id="4" creationId="{65C8B15C-7AF3-41D7-B962-EA5896FEA629}"/>
          </ac:picMkLst>
        </pc:picChg>
        <pc:picChg chg="add mod">
          <ac:chgData name="Mannerhagen Peter" userId="77036b5a-cee7-41f2-a9c4-f30f9897a622" providerId="ADAL" clId="{5812A20D-1D3B-49BC-94FC-97D9940C1269}" dt="2021-10-19T14:58:31.487" v="8471" actId="14100"/>
          <ac:picMkLst>
            <pc:docMk/>
            <pc:sldMk cId="3585602705" sldId="1681"/>
            <ac:picMk id="5" creationId="{749096BF-0177-40E9-AF9A-A173E72EA1FC}"/>
          </ac:picMkLst>
        </pc:picChg>
      </pc:sldChg>
    </pc:docChg>
  </pc:docChgLst>
  <pc:docChgLst>
    <pc:chgData name="annica.westman" userId="S::annica.westman_bjurholm.se#ext#@ineraab.onmicrosoft.com::8f2c7f00-2759-47c0-ba95-3f26b90e8ee6" providerId="AD" clId="Web-{1786B178-C598-4FD7-A2DE-D5DC1017028C}"/>
    <pc:docChg chg="modSld">
      <pc:chgData name="annica.westman" userId="S::annica.westman_bjurholm.se#ext#@ineraab.onmicrosoft.com::8f2c7f00-2759-47c0-ba95-3f26b90e8ee6" providerId="AD" clId="Web-{1786B178-C598-4FD7-A2DE-D5DC1017028C}" dt="2021-10-20T11:35:26.831" v="0" actId="1076"/>
      <pc:docMkLst>
        <pc:docMk/>
      </pc:docMkLst>
      <pc:sldChg chg="modSp">
        <pc:chgData name="annica.westman" userId="S::annica.westman_bjurholm.se#ext#@ineraab.onmicrosoft.com::8f2c7f00-2759-47c0-ba95-3f26b90e8ee6" providerId="AD" clId="Web-{1786B178-C598-4FD7-A2DE-D5DC1017028C}" dt="2021-10-20T11:35:26.831" v="0" actId="1076"/>
        <pc:sldMkLst>
          <pc:docMk/>
          <pc:sldMk cId="2614304432" sldId="303"/>
        </pc:sldMkLst>
        <pc:picChg chg="mod">
          <ac:chgData name="annica.westman" userId="S::annica.westman_bjurholm.se#ext#@ineraab.onmicrosoft.com::8f2c7f00-2759-47c0-ba95-3f26b90e8ee6" providerId="AD" clId="Web-{1786B178-C598-4FD7-A2DE-D5DC1017028C}" dt="2021-10-20T11:35:26.831" v="0" actId="1076"/>
          <ac:picMkLst>
            <pc:docMk/>
            <pc:sldMk cId="2614304432" sldId="303"/>
            <ac:picMk id="11" creationId="{306D3B9E-5DA3-47B1-9E58-A9AB68FC3B81}"/>
          </ac:picMkLst>
        </pc:picChg>
      </pc:sldChg>
    </pc:docChg>
  </pc:docChgLst>
  <pc:docChgLst>
    <pc:chgData name="Mannerhagen Peter" userId="77036b5a-cee7-41f2-a9c4-f30f9897a622" providerId="ADAL" clId="{091B920A-BADE-44F1-8F37-41C43AC86724}"/>
    <pc:docChg chg="undo custSel modSld">
      <pc:chgData name="Mannerhagen Peter" userId="77036b5a-cee7-41f2-a9c4-f30f9897a622" providerId="ADAL" clId="{091B920A-BADE-44F1-8F37-41C43AC86724}" dt="2021-10-20T08:52:07.404" v="200" actId="20577"/>
      <pc:docMkLst>
        <pc:docMk/>
      </pc:docMkLst>
      <pc:sldChg chg="modSp mod">
        <pc:chgData name="Mannerhagen Peter" userId="77036b5a-cee7-41f2-a9c4-f30f9897a622" providerId="ADAL" clId="{091B920A-BADE-44F1-8F37-41C43AC86724}" dt="2021-10-20T08:52:07.404" v="200" actId="20577"/>
        <pc:sldMkLst>
          <pc:docMk/>
          <pc:sldMk cId="1461940981" sldId="267"/>
        </pc:sldMkLst>
        <pc:spChg chg="mod">
          <ac:chgData name="Mannerhagen Peter" userId="77036b5a-cee7-41f2-a9c4-f30f9897a622" providerId="ADAL" clId="{091B920A-BADE-44F1-8F37-41C43AC86724}" dt="2021-10-20T08:52:07.404" v="200" actId="20577"/>
          <ac:spMkLst>
            <pc:docMk/>
            <pc:sldMk cId="1461940981" sldId="267"/>
            <ac:spMk id="2" creationId="{4ECA226B-E041-417A-A881-2BAF5666C932}"/>
          </ac:spMkLst>
        </pc:spChg>
      </pc:sldChg>
      <pc:sldChg chg="modSp mod">
        <pc:chgData name="Mannerhagen Peter" userId="77036b5a-cee7-41f2-a9c4-f30f9897a622" providerId="ADAL" clId="{091B920A-BADE-44F1-8F37-41C43AC86724}" dt="2021-10-20T05:35:52.266" v="1" actId="20577"/>
        <pc:sldMkLst>
          <pc:docMk/>
          <pc:sldMk cId="1503192507" sldId="1616"/>
        </pc:sldMkLst>
        <pc:spChg chg="mod">
          <ac:chgData name="Mannerhagen Peter" userId="77036b5a-cee7-41f2-a9c4-f30f9897a622" providerId="ADAL" clId="{091B920A-BADE-44F1-8F37-41C43AC86724}" dt="2021-10-20T05:35:52.266" v="1" actId="20577"/>
          <ac:spMkLst>
            <pc:docMk/>
            <pc:sldMk cId="1503192507" sldId="1616"/>
            <ac:spMk id="6" creationId="{41E942F1-3152-714C-A8BF-56B49FEDF12D}"/>
          </ac:spMkLst>
        </pc:spChg>
      </pc:sldChg>
      <pc:sldChg chg="addSp modSp mod">
        <pc:chgData name="Mannerhagen Peter" userId="77036b5a-cee7-41f2-a9c4-f30f9897a622" providerId="ADAL" clId="{091B920A-BADE-44F1-8F37-41C43AC86724}" dt="2021-10-20T05:50:26.996" v="165" actId="207"/>
        <pc:sldMkLst>
          <pc:docMk/>
          <pc:sldMk cId="3239869989" sldId="1649"/>
        </pc:sldMkLst>
        <pc:spChg chg="mod">
          <ac:chgData name="Mannerhagen Peter" userId="77036b5a-cee7-41f2-a9c4-f30f9897a622" providerId="ADAL" clId="{091B920A-BADE-44F1-8F37-41C43AC86724}" dt="2021-10-20T05:48:56.760" v="154" actId="14100"/>
          <ac:spMkLst>
            <pc:docMk/>
            <pc:sldMk cId="3239869989" sldId="1649"/>
            <ac:spMk id="4" creationId="{06109BE3-DA5B-488E-896B-CE07C792CAAD}"/>
          </ac:spMkLst>
        </pc:spChg>
        <pc:spChg chg="mod">
          <ac:chgData name="Mannerhagen Peter" userId="77036b5a-cee7-41f2-a9c4-f30f9897a622" providerId="ADAL" clId="{091B920A-BADE-44F1-8F37-41C43AC86724}" dt="2021-10-20T05:48:52.841" v="152" actId="27636"/>
          <ac:spMkLst>
            <pc:docMk/>
            <pc:sldMk cId="3239869989" sldId="1649"/>
            <ac:spMk id="5" creationId="{1FF827C2-029F-4EB6-9386-56AAB0613C31}"/>
          </ac:spMkLst>
        </pc:spChg>
        <pc:spChg chg="mod">
          <ac:chgData name="Mannerhagen Peter" userId="77036b5a-cee7-41f2-a9c4-f30f9897a622" providerId="ADAL" clId="{091B920A-BADE-44F1-8F37-41C43AC86724}" dt="2021-10-20T05:40:22.229" v="12" actId="1076"/>
          <ac:spMkLst>
            <pc:docMk/>
            <pc:sldMk cId="3239869989" sldId="1649"/>
            <ac:spMk id="6" creationId="{B9BC0643-C269-44BC-BC62-B844A9F2BA61}"/>
          </ac:spMkLst>
        </pc:spChg>
        <pc:spChg chg="add mod">
          <ac:chgData name="Mannerhagen Peter" userId="77036b5a-cee7-41f2-a9c4-f30f9897a622" providerId="ADAL" clId="{091B920A-BADE-44F1-8F37-41C43AC86724}" dt="2021-10-20T05:46:11.275" v="55" actId="6549"/>
          <ac:spMkLst>
            <pc:docMk/>
            <pc:sldMk cId="3239869989" sldId="1649"/>
            <ac:spMk id="8" creationId="{E7DC6AB4-7E02-4A05-AFCF-9F31D1CB708F}"/>
          </ac:spMkLst>
        </pc:spChg>
        <pc:spChg chg="add mod">
          <ac:chgData name="Mannerhagen Peter" userId="77036b5a-cee7-41f2-a9c4-f30f9897a622" providerId="ADAL" clId="{091B920A-BADE-44F1-8F37-41C43AC86724}" dt="2021-10-20T05:50:26.996" v="165" actId="207"/>
          <ac:spMkLst>
            <pc:docMk/>
            <pc:sldMk cId="3239869989" sldId="1649"/>
            <ac:spMk id="9" creationId="{292102E4-B22E-444A-8630-E56D7F3A3B28}"/>
          </ac:spMkLst>
        </pc:spChg>
      </pc:sldChg>
      <pc:sldChg chg="modAnim">
        <pc:chgData name="Mannerhagen Peter" userId="77036b5a-cee7-41f2-a9c4-f30f9897a622" providerId="ADAL" clId="{091B920A-BADE-44F1-8F37-41C43AC86724}" dt="2021-10-20T07:52:59.531" v="176"/>
        <pc:sldMkLst>
          <pc:docMk/>
          <pc:sldMk cId="3909897000" sldId="1657"/>
        </pc:sldMkLst>
      </pc:sldChg>
      <pc:sldChg chg="modSp modAnim">
        <pc:chgData name="Mannerhagen Peter" userId="77036b5a-cee7-41f2-a9c4-f30f9897a622" providerId="ADAL" clId="{091B920A-BADE-44F1-8F37-41C43AC86724}" dt="2021-10-20T06:03:41.362" v="171" actId="20577"/>
        <pc:sldMkLst>
          <pc:docMk/>
          <pc:sldMk cId="1212209058" sldId="1660"/>
        </pc:sldMkLst>
        <pc:spChg chg="mod">
          <ac:chgData name="Mannerhagen Peter" userId="77036b5a-cee7-41f2-a9c4-f30f9897a622" providerId="ADAL" clId="{091B920A-BADE-44F1-8F37-41C43AC86724}" dt="2021-10-20T06:03:41.362" v="171" actId="20577"/>
          <ac:spMkLst>
            <pc:docMk/>
            <pc:sldMk cId="1212209058" sldId="1660"/>
            <ac:spMk id="2" creationId="{E87B852F-5F16-401D-9458-0F8C20C77080}"/>
          </ac:spMkLst>
        </pc:spChg>
      </pc:sldChg>
      <pc:sldChg chg="modAnim">
        <pc:chgData name="Mannerhagen Peter" userId="77036b5a-cee7-41f2-a9c4-f30f9897a622" providerId="ADAL" clId="{091B920A-BADE-44F1-8F37-41C43AC86724}" dt="2021-10-20T05:57:17.639" v="167"/>
        <pc:sldMkLst>
          <pc:docMk/>
          <pc:sldMk cId="3622032577" sldId="1667"/>
        </pc:sldMkLst>
      </pc:sldChg>
      <pc:sldChg chg="modAnim">
        <pc:chgData name="Mannerhagen Peter" userId="77036b5a-cee7-41f2-a9c4-f30f9897a622" providerId="ADAL" clId="{091B920A-BADE-44F1-8F37-41C43AC86724}" dt="2021-10-20T07:51:51.718" v="173"/>
        <pc:sldMkLst>
          <pc:docMk/>
          <pc:sldMk cId="219646036" sldId="1673"/>
        </pc:sldMkLst>
      </pc:sldChg>
      <pc:sldChg chg="modSp mod">
        <pc:chgData name="Mannerhagen Peter" userId="77036b5a-cee7-41f2-a9c4-f30f9897a622" providerId="ADAL" clId="{091B920A-BADE-44F1-8F37-41C43AC86724}" dt="2021-10-20T07:53:55.535" v="198" actId="5793"/>
        <pc:sldMkLst>
          <pc:docMk/>
          <pc:sldMk cId="1882221091" sldId="1675"/>
        </pc:sldMkLst>
        <pc:spChg chg="mod">
          <ac:chgData name="Mannerhagen Peter" userId="77036b5a-cee7-41f2-a9c4-f30f9897a622" providerId="ADAL" clId="{091B920A-BADE-44F1-8F37-41C43AC86724}" dt="2021-10-20T07:53:55.535" v="198" actId="5793"/>
          <ac:spMkLst>
            <pc:docMk/>
            <pc:sldMk cId="1882221091" sldId="1675"/>
            <ac:spMk id="6" creationId="{E986A540-7F44-4737-B8C3-52DEE61B3DD9}"/>
          </ac:spMkLst>
        </pc:spChg>
      </pc:sldChg>
    </pc:docChg>
  </pc:docChgLst>
  <pc:docChgLst>
    <pc:chgData name="Mannerhagen Peter" userId="S::peter.mannerhagen@inera.se::77036b5a-cee7-41f2-a9c4-f30f9897a622" providerId="AD" clId="Web-{802EF58E-9C96-4733-AEB1-BF7EADFA5F71}"/>
    <pc:docChg chg="modSld">
      <pc:chgData name="Mannerhagen Peter" userId="S::peter.mannerhagen@inera.se::77036b5a-cee7-41f2-a9c4-f30f9897a622" providerId="AD" clId="Web-{802EF58E-9C96-4733-AEB1-BF7EADFA5F71}" dt="2020-11-05T11:00:37.972" v="1" actId="20577"/>
      <pc:docMkLst>
        <pc:docMk/>
      </pc:docMkLst>
      <pc:sldChg chg="modSp">
        <pc:chgData name="Mannerhagen Peter" userId="S::peter.mannerhagen@inera.se::77036b5a-cee7-41f2-a9c4-f30f9897a622" providerId="AD" clId="Web-{802EF58E-9C96-4733-AEB1-BF7EADFA5F71}" dt="2020-11-05T11:00:37.972" v="0" actId="20577"/>
        <pc:sldMkLst>
          <pc:docMk/>
          <pc:sldMk cId="3194377694" sldId="256"/>
        </pc:sldMkLst>
        <pc:spChg chg="mod">
          <ac:chgData name="Mannerhagen Peter" userId="S::peter.mannerhagen@inera.se::77036b5a-cee7-41f2-a9c4-f30f9897a622" providerId="AD" clId="Web-{802EF58E-9C96-4733-AEB1-BF7EADFA5F71}" dt="2020-11-05T11:00:37.972" v="0" actId="20577"/>
          <ac:spMkLst>
            <pc:docMk/>
            <pc:sldMk cId="3194377694" sldId="256"/>
            <ac:spMk id="2" creationId="{00000000-0000-0000-0000-000000000000}"/>
          </ac:spMkLst>
        </pc:sp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4" Type="http://schemas.openxmlformats.org/officeDocument/2006/relationships/image" Target="../media/image17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4" Type="http://schemas.openxmlformats.org/officeDocument/2006/relationships/image" Target="../media/image1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09F58E1-DF44-436E-A089-36DE83DA800A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0BE6A496-10D8-4B2C-AF91-B9C0901274A8}">
      <dgm:prSet/>
      <dgm:spPr/>
      <dgm:t>
        <a:bodyPr/>
        <a:lstStyle/>
        <a:p>
          <a:r>
            <a:rPr lang="sv-SE" noProof="0" dirty="0"/>
            <a:t>Ge personer med intresse för verksamhetsutveckling nya verktyg genom att bättre förstå och kunna samarbeta med IT- och verksamhetsarkitekter och även använda deras beskrivningar</a:t>
          </a:r>
        </a:p>
      </dgm:t>
    </dgm:pt>
    <dgm:pt modelId="{975479D0-E1A7-42E4-A0F7-BF6E925D8444}" type="parTrans" cxnId="{CBB2418E-E3C6-4FED-827D-5ED5782C29C7}">
      <dgm:prSet/>
      <dgm:spPr/>
      <dgm:t>
        <a:bodyPr/>
        <a:lstStyle/>
        <a:p>
          <a:endParaRPr lang="en-US"/>
        </a:p>
      </dgm:t>
    </dgm:pt>
    <dgm:pt modelId="{B5FFEF97-43BF-400D-A476-19F9501E9E02}" type="sibTrans" cxnId="{CBB2418E-E3C6-4FED-827D-5ED5782C29C7}">
      <dgm:prSet/>
      <dgm:spPr/>
      <dgm:t>
        <a:bodyPr/>
        <a:lstStyle/>
        <a:p>
          <a:endParaRPr lang="en-US"/>
        </a:p>
      </dgm:t>
    </dgm:pt>
    <dgm:pt modelId="{AE73AADA-0820-43E0-B72A-D4EF311A3BC9}">
      <dgm:prSet/>
      <dgm:spPr/>
      <dgm:t>
        <a:bodyPr/>
        <a:lstStyle/>
        <a:p>
          <a:r>
            <a:rPr lang="sv-SE" noProof="0" dirty="0"/>
            <a:t>Dagens utbildningspass ger insikt</a:t>
          </a:r>
          <a:r>
            <a:rPr lang="sv-SE" dirty="0"/>
            <a:t> i hur bra beskrivningar av nuläget och önskat ”nyläge” ger ett bra stöd i förändringshanteringens olika faser</a:t>
          </a:r>
          <a:endParaRPr lang="sv-SE" noProof="0" dirty="0"/>
        </a:p>
      </dgm:t>
    </dgm:pt>
    <dgm:pt modelId="{227A3DD8-A612-4487-B18C-F9479959A569}" type="parTrans" cxnId="{FDA21363-E766-4038-830D-49D6D4A9740D}">
      <dgm:prSet/>
      <dgm:spPr/>
      <dgm:t>
        <a:bodyPr/>
        <a:lstStyle/>
        <a:p>
          <a:endParaRPr lang="en-US"/>
        </a:p>
      </dgm:t>
    </dgm:pt>
    <dgm:pt modelId="{67C08050-6876-45AD-A264-86B2F52990EA}" type="sibTrans" cxnId="{FDA21363-E766-4038-830D-49D6D4A9740D}">
      <dgm:prSet/>
      <dgm:spPr/>
      <dgm:t>
        <a:bodyPr/>
        <a:lstStyle/>
        <a:p>
          <a:endParaRPr lang="en-US"/>
        </a:p>
      </dgm:t>
    </dgm:pt>
    <dgm:pt modelId="{6BF81F18-02BF-49C8-A915-DBC2B83654C4}" type="pres">
      <dgm:prSet presAssocID="{509F58E1-DF44-436E-A089-36DE83DA800A}" presName="root" presStyleCnt="0">
        <dgm:presLayoutVars>
          <dgm:dir/>
          <dgm:resizeHandles val="exact"/>
        </dgm:presLayoutVars>
      </dgm:prSet>
      <dgm:spPr/>
    </dgm:pt>
    <dgm:pt modelId="{AC0FF044-B723-40A3-8FC6-D2487215757A}" type="pres">
      <dgm:prSet presAssocID="{0BE6A496-10D8-4B2C-AF91-B9C0901274A8}" presName="compNode" presStyleCnt="0"/>
      <dgm:spPr/>
    </dgm:pt>
    <dgm:pt modelId="{8DCCB49A-3428-4CA3-B097-5EAC26B192A7}" type="pres">
      <dgm:prSet presAssocID="{0BE6A496-10D8-4B2C-AF91-B9C0901274A8}" presName="bgRect" presStyleLbl="bgShp" presStyleIdx="0" presStyleCnt="2"/>
      <dgm:spPr/>
    </dgm:pt>
    <dgm:pt modelId="{3BB570E2-62CD-4767-B914-0F7CAC43A6E5}" type="pres">
      <dgm:prSet presAssocID="{0BE6A496-10D8-4B2C-AF91-B9C0901274A8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7EC63B0B-BED6-4837-B6F8-08E9EFB7E405}" type="pres">
      <dgm:prSet presAssocID="{0BE6A496-10D8-4B2C-AF91-B9C0901274A8}" presName="spaceRect" presStyleCnt="0"/>
      <dgm:spPr/>
    </dgm:pt>
    <dgm:pt modelId="{1C605A06-D4F7-492E-894F-2E7FCCF6A6EB}" type="pres">
      <dgm:prSet presAssocID="{0BE6A496-10D8-4B2C-AF91-B9C0901274A8}" presName="parTx" presStyleLbl="revTx" presStyleIdx="0" presStyleCnt="2">
        <dgm:presLayoutVars>
          <dgm:chMax val="0"/>
          <dgm:chPref val="0"/>
        </dgm:presLayoutVars>
      </dgm:prSet>
      <dgm:spPr/>
    </dgm:pt>
    <dgm:pt modelId="{5154CB01-28AC-43DD-BFB0-D3717D3CCDB8}" type="pres">
      <dgm:prSet presAssocID="{B5FFEF97-43BF-400D-A476-19F9501E9E02}" presName="sibTrans" presStyleCnt="0"/>
      <dgm:spPr/>
    </dgm:pt>
    <dgm:pt modelId="{19D18158-2CE6-4F40-8CA4-BFC410A22F3E}" type="pres">
      <dgm:prSet presAssocID="{AE73AADA-0820-43E0-B72A-D4EF311A3BC9}" presName="compNode" presStyleCnt="0"/>
      <dgm:spPr/>
    </dgm:pt>
    <dgm:pt modelId="{AA2D6B09-1BDE-4215-83AA-CDCE63D551D0}" type="pres">
      <dgm:prSet presAssocID="{AE73AADA-0820-43E0-B72A-D4EF311A3BC9}" presName="bgRect" presStyleLbl="bgShp" presStyleIdx="1" presStyleCnt="2"/>
      <dgm:spPr/>
    </dgm:pt>
    <dgm:pt modelId="{0874C629-E811-4E0C-B3E9-EBF75BE20070}" type="pres">
      <dgm:prSet presAssocID="{AE73AADA-0820-43E0-B72A-D4EF311A3BC9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lödlampa"/>
        </a:ext>
      </dgm:extLst>
    </dgm:pt>
    <dgm:pt modelId="{CFE54B52-5CCC-4A4A-94B0-A916B481E509}" type="pres">
      <dgm:prSet presAssocID="{AE73AADA-0820-43E0-B72A-D4EF311A3BC9}" presName="spaceRect" presStyleCnt="0"/>
      <dgm:spPr/>
    </dgm:pt>
    <dgm:pt modelId="{CE7047F0-B2C2-4C4C-AFAB-070820767FE1}" type="pres">
      <dgm:prSet presAssocID="{AE73AADA-0820-43E0-B72A-D4EF311A3BC9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FDA21363-E766-4038-830D-49D6D4A9740D}" srcId="{509F58E1-DF44-436E-A089-36DE83DA800A}" destId="{AE73AADA-0820-43E0-B72A-D4EF311A3BC9}" srcOrd="1" destOrd="0" parTransId="{227A3DD8-A612-4487-B18C-F9479959A569}" sibTransId="{67C08050-6876-45AD-A264-86B2F52990EA}"/>
    <dgm:cxn modelId="{CBB2418E-E3C6-4FED-827D-5ED5782C29C7}" srcId="{509F58E1-DF44-436E-A089-36DE83DA800A}" destId="{0BE6A496-10D8-4B2C-AF91-B9C0901274A8}" srcOrd="0" destOrd="0" parTransId="{975479D0-E1A7-42E4-A0F7-BF6E925D8444}" sibTransId="{B5FFEF97-43BF-400D-A476-19F9501E9E02}"/>
    <dgm:cxn modelId="{675258B9-8C0F-448D-A5D7-E437C3D4C886}" type="presOf" srcId="{509F58E1-DF44-436E-A089-36DE83DA800A}" destId="{6BF81F18-02BF-49C8-A915-DBC2B83654C4}" srcOrd="0" destOrd="0" presId="urn:microsoft.com/office/officeart/2018/2/layout/IconVerticalSolidList"/>
    <dgm:cxn modelId="{5D6600CC-7EF8-4B7B-B0E7-09B3D1D9C034}" type="presOf" srcId="{0BE6A496-10D8-4B2C-AF91-B9C0901274A8}" destId="{1C605A06-D4F7-492E-894F-2E7FCCF6A6EB}" srcOrd="0" destOrd="0" presId="urn:microsoft.com/office/officeart/2018/2/layout/IconVerticalSolidList"/>
    <dgm:cxn modelId="{56C706DC-2217-4F82-8594-D6F8391AE196}" type="presOf" srcId="{AE73AADA-0820-43E0-B72A-D4EF311A3BC9}" destId="{CE7047F0-B2C2-4C4C-AFAB-070820767FE1}" srcOrd="0" destOrd="0" presId="urn:microsoft.com/office/officeart/2018/2/layout/IconVerticalSolidList"/>
    <dgm:cxn modelId="{CFEA2E65-4A9D-466A-8E1A-AC8A48D9717C}" type="presParOf" srcId="{6BF81F18-02BF-49C8-A915-DBC2B83654C4}" destId="{AC0FF044-B723-40A3-8FC6-D2487215757A}" srcOrd="0" destOrd="0" presId="urn:microsoft.com/office/officeart/2018/2/layout/IconVerticalSolidList"/>
    <dgm:cxn modelId="{80831DCC-3580-4897-859D-5DDD5F2A1159}" type="presParOf" srcId="{AC0FF044-B723-40A3-8FC6-D2487215757A}" destId="{8DCCB49A-3428-4CA3-B097-5EAC26B192A7}" srcOrd="0" destOrd="0" presId="urn:microsoft.com/office/officeart/2018/2/layout/IconVerticalSolidList"/>
    <dgm:cxn modelId="{CE79F0A4-8D9F-4711-8A5C-AF491E8B2D5A}" type="presParOf" srcId="{AC0FF044-B723-40A3-8FC6-D2487215757A}" destId="{3BB570E2-62CD-4767-B914-0F7CAC43A6E5}" srcOrd="1" destOrd="0" presId="urn:microsoft.com/office/officeart/2018/2/layout/IconVerticalSolidList"/>
    <dgm:cxn modelId="{2478B3F8-1130-4AF6-B0DC-78347E2CD005}" type="presParOf" srcId="{AC0FF044-B723-40A3-8FC6-D2487215757A}" destId="{7EC63B0B-BED6-4837-B6F8-08E9EFB7E405}" srcOrd="2" destOrd="0" presId="urn:microsoft.com/office/officeart/2018/2/layout/IconVerticalSolidList"/>
    <dgm:cxn modelId="{D24292BD-65C2-4E08-B6AC-F50603C7E6B6}" type="presParOf" srcId="{AC0FF044-B723-40A3-8FC6-D2487215757A}" destId="{1C605A06-D4F7-492E-894F-2E7FCCF6A6EB}" srcOrd="3" destOrd="0" presId="urn:microsoft.com/office/officeart/2018/2/layout/IconVerticalSolidList"/>
    <dgm:cxn modelId="{790A6028-687A-4D92-BE2D-2E3C38EC8FB8}" type="presParOf" srcId="{6BF81F18-02BF-49C8-A915-DBC2B83654C4}" destId="{5154CB01-28AC-43DD-BFB0-D3717D3CCDB8}" srcOrd="1" destOrd="0" presId="urn:microsoft.com/office/officeart/2018/2/layout/IconVerticalSolidList"/>
    <dgm:cxn modelId="{C06E6689-0DA6-491F-AB88-996F3692A6C8}" type="presParOf" srcId="{6BF81F18-02BF-49C8-A915-DBC2B83654C4}" destId="{19D18158-2CE6-4F40-8CA4-BFC410A22F3E}" srcOrd="2" destOrd="0" presId="urn:microsoft.com/office/officeart/2018/2/layout/IconVerticalSolidList"/>
    <dgm:cxn modelId="{19181E6E-71A8-4285-81D4-4BDB729A059C}" type="presParOf" srcId="{19D18158-2CE6-4F40-8CA4-BFC410A22F3E}" destId="{AA2D6B09-1BDE-4215-83AA-CDCE63D551D0}" srcOrd="0" destOrd="0" presId="urn:microsoft.com/office/officeart/2018/2/layout/IconVerticalSolidList"/>
    <dgm:cxn modelId="{F11562DB-993B-47D3-AC6F-329CECB4C638}" type="presParOf" srcId="{19D18158-2CE6-4F40-8CA4-BFC410A22F3E}" destId="{0874C629-E811-4E0C-B3E9-EBF75BE20070}" srcOrd="1" destOrd="0" presId="urn:microsoft.com/office/officeart/2018/2/layout/IconVerticalSolidList"/>
    <dgm:cxn modelId="{97E3C20D-9AAE-42DC-A991-9D02C428B872}" type="presParOf" srcId="{19D18158-2CE6-4F40-8CA4-BFC410A22F3E}" destId="{CFE54B52-5CCC-4A4A-94B0-A916B481E509}" srcOrd="2" destOrd="0" presId="urn:microsoft.com/office/officeart/2018/2/layout/IconVerticalSolidList"/>
    <dgm:cxn modelId="{30974032-E9BB-4871-8630-3A2653EDD033}" type="presParOf" srcId="{19D18158-2CE6-4F40-8CA4-BFC410A22F3E}" destId="{CE7047F0-B2C2-4C4C-AFAB-070820767FE1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BD06EF7-F177-4237-88A4-31570D55FE51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910E213E-B93F-4119-80A9-FC06877B92C1}">
      <dgm:prSet/>
      <dgm:spPr/>
      <dgm:t>
        <a:bodyPr/>
        <a:lstStyle/>
        <a:p>
          <a:r>
            <a:rPr lang="sv-SE" noProof="0" dirty="0"/>
            <a:t>Lite repetition och inflygning </a:t>
          </a:r>
        </a:p>
      </dgm:t>
    </dgm:pt>
    <dgm:pt modelId="{99A221C4-256D-420C-9726-CC79D4DD1CBA}" type="parTrans" cxnId="{826B618B-C09C-4A63-B586-A23B8B3D1EBB}">
      <dgm:prSet/>
      <dgm:spPr/>
      <dgm:t>
        <a:bodyPr/>
        <a:lstStyle/>
        <a:p>
          <a:endParaRPr lang="en-US"/>
        </a:p>
      </dgm:t>
    </dgm:pt>
    <dgm:pt modelId="{CEA80977-A43E-4FC3-A03F-2F8D5F35A724}" type="sibTrans" cxnId="{826B618B-C09C-4A63-B586-A23B8B3D1EBB}">
      <dgm:prSet/>
      <dgm:spPr/>
      <dgm:t>
        <a:bodyPr/>
        <a:lstStyle/>
        <a:p>
          <a:endParaRPr lang="en-US"/>
        </a:p>
      </dgm:t>
    </dgm:pt>
    <dgm:pt modelId="{641A6BA3-31B6-47FF-ABBE-5539A6C3FD35}">
      <dgm:prSet/>
      <dgm:spPr/>
      <dgm:t>
        <a:bodyPr/>
        <a:lstStyle/>
        <a:p>
          <a:r>
            <a:rPr lang="sv-SE" noProof="0" dirty="0"/>
            <a:t>Koppling till strategisk planering</a:t>
          </a:r>
        </a:p>
      </dgm:t>
    </dgm:pt>
    <dgm:pt modelId="{9CBF342A-7408-4CE4-9F44-9A863F59843D}" type="parTrans" cxnId="{86521301-745B-42C2-8BA1-69AF0A0CEB20}">
      <dgm:prSet/>
      <dgm:spPr/>
      <dgm:t>
        <a:bodyPr/>
        <a:lstStyle/>
        <a:p>
          <a:endParaRPr lang="en-US"/>
        </a:p>
      </dgm:t>
    </dgm:pt>
    <dgm:pt modelId="{C8553F48-A8D5-4366-84A5-993BCF762EF6}" type="sibTrans" cxnId="{86521301-745B-42C2-8BA1-69AF0A0CEB20}">
      <dgm:prSet/>
      <dgm:spPr/>
      <dgm:t>
        <a:bodyPr/>
        <a:lstStyle/>
        <a:p>
          <a:endParaRPr lang="en-US"/>
        </a:p>
      </dgm:t>
    </dgm:pt>
    <dgm:pt modelId="{557D4489-DCF9-4D59-B573-313BB6262CB7}">
      <dgm:prSet/>
      <dgm:spPr/>
      <dgm:t>
        <a:bodyPr/>
        <a:lstStyle/>
        <a:p>
          <a:r>
            <a:rPr lang="sv-SE" noProof="0" dirty="0"/>
            <a:t>Olika användningsområden</a:t>
          </a:r>
        </a:p>
      </dgm:t>
    </dgm:pt>
    <dgm:pt modelId="{F3CBD7DC-BE0F-494E-A78E-66355CB20FDF}" type="parTrans" cxnId="{4EE58C18-C9DD-4233-9AFE-7985805ACF17}">
      <dgm:prSet/>
      <dgm:spPr/>
      <dgm:t>
        <a:bodyPr/>
        <a:lstStyle/>
        <a:p>
          <a:endParaRPr lang="sv-SE"/>
        </a:p>
      </dgm:t>
    </dgm:pt>
    <dgm:pt modelId="{B97CDE74-1028-4250-BA59-5789F21C52A8}" type="sibTrans" cxnId="{4EE58C18-C9DD-4233-9AFE-7985805ACF17}">
      <dgm:prSet/>
      <dgm:spPr/>
      <dgm:t>
        <a:bodyPr/>
        <a:lstStyle/>
        <a:p>
          <a:endParaRPr lang="sv-SE"/>
        </a:p>
      </dgm:t>
    </dgm:pt>
    <dgm:pt modelId="{CF213F5A-68CE-44B2-9123-973B9985E939}">
      <dgm:prSet/>
      <dgm:spPr/>
      <dgm:t>
        <a:bodyPr/>
        <a:lstStyle/>
        <a:p>
          <a:r>
            <a:rPr lang="sv-SE" noProof="0" dirty="0"/>
            <a:t>Så här kan man göra</a:t>
          </a:r>
        </a:p>
      </dgm:t>
    </dgm:pt>
    <dgm:pt modelId="{CB7DAA97-9B34-4D85-A082-0EE49DF49D0C}" type="parTrans" cxnId="{AA638F91-FCA8-497E-ABD1-112865B36C11}">
      <dgm:prSet/>
      <dgm:spPr/>
      <dgm:t>
        <a:bodyPr/>
        <a:lstStyle/>
        <a:p>
          <a:endParaRPr lang="sv-SE"/>
        </a:p>
      </dgm:t>
    </dgm:pt>
    <dgm:pt modelId="{B563BB0F-AD29-465B-97E3-87E7AC837830}" type="sibTrans" cxnId="{AA638F91-FCA8-497E-ABD1-112865B36C11}">
      <dgm:prSet/>
      <dgm:spPr/>
      <dgm:t>
        <a:bodyPr/>
        <a:lstStyle/>
        <a:p>
          <a:endParaRPr lang="sv-SE"/>
        </a:p>
      </dgm:t>
    </dgm:pt>
    <dgm:pt modelId="{08A0548F-9BA3-4106-96BE-B28F8F36C0EA}">
      <dgm:prSet/>
      <dgm:spPr/>
      <dgm:t>
        <a:bodyPr/>
        <a:lstStyle/>
        <a:p>
          <a:r>
            <a:rPr lang="sv-SE" noProof="0" dirty="0"/>
            <a:t>Paus i 10 minuter</a:t>
          </a:r>
        </a:p>
      </dgm:t>
    </dgm:pt>
    <dgm:pt modelId="{5547E77F-3BA6-48F9-962A-E180743E29F2}" type="parTrans" cxnId="{80D280C6-FD24-47FA-84FC-F380A61C9225}">
      <dgm:prSet/>
      <dgm:spPr/>
      <dgm:t>
        <a:bodyPr/>
        <a:lstStyle/>
        <a:p>
          <a:endParaRPr lang="sv-SE"/>
        </a:p>
      </dgm:t>
    </dgm:pt>
    <dgm:pt modelId="{321AEE4B-C62B-4308-961A-7E0617EBDACA}" type="sibTrans" cxnId="{80D280C6-FD24-47FA-84FC-F380A61C9225}">
      <dgm:prSet/>
      <dgm:spPr/>
      <dgm:t>
        <a:bodyPr/>
        <a:lstStyle/>
        <a:p>
          <a:endParaRPr lang="sv-SE"/>
        </a:p>
      </dgm:t>
    </dgm:pt>
    <dgm:pt modelId="{FC6B2912-970E-4F9D-8305-CB77A3F39D8B}">
      <dgm:prSet/>
      <dgm:spPr/>
      <dgm:t>
        <a:bodyPr/>
        <a:lstStyle/>
        <a:p>
          <a:r>
            <a:rPr lang="sv-SE" noProof="0" dirty="0"/>
            <a:t>Koppling till projekt och program</a:t>
          </a:r>
        </a:p>
      </dgm:t>
    </dgm:pt>
    <dgm:pt modelId="{70BB8161-16F5-4B44-89FF-457FB0ACBB0F}" type="parTrans" cxnId="{7619C3FC-ADA3-4C15-8A4E-DF34D86A78D6}">
      <dgm:prSet/>
      <dgm:spPr/>
      <dgm:t>
        <a:bodyPr/>
        <a:lstStyle/>
        <a:p>
          <a:endParaRPr lang="sv-SE"/>
        </a:p>
      </dgm:t>
    </dgm:pt>
    <dgm:pt modelId="{6793655A-1CFC-49EA-B58F-11785F8C8CA3}" type="sibTrans" cxnId="{7619C3FC-ADA3-4C15-8A4E-DF34D86A78D6}">
      <dgm:prSet/>
      <dgm:spPr/>
      <dgm:t>
        <a:bodyPr/>
        <a:lstStyle/>
        <a:p>
          <a:endParaRPr lang="sv-SE"/>
        </a:p>
      </dgm:t>
    </dgm:pt>
    <dgm:pt modelId="{D7189B2A-F674-4308-9632-78025A8CE906}">
      <dgm:prSet/>
      <dgm:spPr/>
      <dgm:t>
        <a:bodyPr/>
        <a:lstStyle/>
        <a:p>
          <a:endParaRPr lang="sv-SE" noProof="0" dirty="0"/>
        </a:p>
      </dgm:t>
    </dgm:pt>
    <dgm:pt modelId="{093508F4-BB8F-4934-8A42-33EA00405E16}" type="sibTrans" cxnId="{9C8F1845-6473-4FB4-BA02-28F75C35923F}">
      <dgm:prSet/>
      <dgm:spPr/>
      <dgm:t>
        <a:bodyPr/>
        <a:lstStyle/>
        <a:p>
          <a:endParaRPr lang="sv-SE"/>
        </a:p>
      </dgm:t>
    </dgm:pt>
    <dgm:pt modelId="{D1C69BFB-B498-48A0-8FA6-BAA032A0820B}" type="parTrans" cxnId="{9C8F1845-6473-4FB4-BA02-28F75C35923F}">
      <dgm:prSet/>
      <dgm:spPr/>
      <dgm:t>
        <a:bodyPr/>
        <a:lstStyle/>
        <a:p>
          <a:endParaRPr lang="sv-SE"/>
        </a:p>
      </dgm:t>
    </dgm:pt>
    <dgm:pt modelId="{3F5272B1-5CE4-4B08-95EE-F52DE6415D0D}" type="pres">
      <dgm:prSet presAssocID="{7BD06EF7-F177-4237-88A4-31570D55FE51}" presName="linear" presStyleCnt="0">
        <dgm:presLayoutVars>
          <dgm:animLvl val="lvl"/>
          <dgm:resizeHandles val="exact"/>
        </dgm:presLayoutVars>
      </dgm:prSet>
      <dgm:spPr/>
    </dgm:pt>
    <dgm:pt modelId="{944F0C3D-4D5C-494A-8874-6B038BB863D4}" type="pres">
      <dgm:prSet presAssocID="{910E213E-B93F-4119-80A9-FC06877B92C1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F8E07830-94CA-4BDD-BC5F-280B398CE35B}" type="pres">
      <dgm:prSet presAssocID="{CEA80977-A43E-4FC3-A03F-2F8D5F35A724}" presName="spacer" presStyleCnt="0"/>
      <dgm:spPr/>
    </dgm:pt>
    <dgm:pt modelId="{5CEA0A58-CA8F-4A2B-B9CC-5F522EF187C5}" type="pres">
      <dgm:prSet presAssocID="{557D4489-DCF9-4D59-B573-313BB6262CB7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74A297D9-2B9E-4842-8365-29379A1DFA8E}" type="pres">
      <dgm:prSet presAssocID="{B97CDE74-1028-4250-BA59-5789F21C52A8}" presName="spacer" presStyleCnt="0"/>
      <dgm:spPr/>
    </dgm:pt>
    <dgm:pt modelId="{49821E76-22CE-404F-9EE6-7489FD3469FB}" type="pres">
      <dgm:prSet presAssocID="{CF213F5A-68CE-44B2-9123-973B9985E939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9BEA63D0-195C-42FA-9312-A207842E2FFA}" type="pres">
      <dgm:prSet presAssocID="{B563BB0F-AD29-465B-97E3-87E7AC837830}" presName="spacer" presStyleCnt="0"/>
      <dgm:spPr/>
    </dgm:pt>
    <dgm:pt modelId="{CCCC63B1-C49A-4F6F-A697-B6322C17456F}" type="pres">
      <dgm:prSet presAssocID="{08A0548F-9BA3-4106-96BE-B28F8F36C0EA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66F34277-CA1B-4913-9B7B-C285461AAB31}" type="pres">
      <dgm:prSet presAssocID="{321AEE4B-C62B-4308-961A-7E0617EBDACA}" presName="spacer" presStyleCnt="0"/>
      <dgm:spPr/>
    </dgm:pt>
    <dgm:pt modelId="{C34E0861-96DA-4AE9-BD8B-CEA56A75807E}" type="pres">
      <dgm:prSet presAssocID="{FC6B2912-970E-4F9D-8305-CB77A3F39D8B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EC98B83B-BFDF-4C44-AC29-A38D7681806B}" type="pres">
      <dgm:prSet presAssocID="{6793655A-1CFC-49EA-B58F-11785F8C8CA3}" presName="spacer" presStyleCnt="0"/>
      <dgm:spPr/>
    </dgm:pt>
    <dgm:pt modelId="{A59DE36B-4B2B-4AE4-866D-9E8210625BA3}" type="pres">
      <dgm:prSet presAssocID="{D7189B2A-F674-4308-9632-78025A8CE906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CB9AC369-0494-49B3-92F9-AECEFD7F4F5A}" type="pres">
      <dgm:prSet presAssocID="{093508F4-BB8F-4934-8A42-33EA00405E16}" presName="spacer" presStyleCnt="0"/>
      <dgm:spPr/>
    </dgm:pt>
    <dgm:pt modelId="{BD8D94DD-75E3-46D7-BD21-298DDAABF867}" type="pres">
      <dgm:prSet presAssocID="{641A6BA3-31B6-47FF-ABBE-5539A6C3FD35}" presName="parentText" presStyleLbl="node1" presStyleIdx="6" presStyleCnt="7" custLinFactY="-100000" custLinFactNeighborX="521" custLinFactNeighborY="-100000">
        <dgm:presLayoutVars>
          <dgm:chMax val="0"/>
          <dgm:bulletEnabled val="1"/>
        </dgm:presLayoutVars>
      </dgm:prSet>
      <dgm:spPr/>
    </dgm:pt>
  </dgm:ptLst>
  <dgm:cxnLst>
    <dgm:cxn modelId="{86521301-745B-42C2-8BA1-69AF0A0CEB20}" srcId="{7BD06EF7-F177-4237-88A4-31570D55FE51}" destId="{641A6BA3-31B6-47FF-ABBE-5539A6C3FD35}" srcOrd="6" destOrd="0" parTransId="{9CBF342A-7408-4CE4-9F44-9A863F59843D}" sibTransId="{C8553F48-A8D5-4366-84A5-993BCF762EF6}"/>
    <dgm:cxn modelId="{4EE58C18-C9DD-4233-9AFE-7985805ACF17}" srcId="{7BD06EF7-F177-4237-88A4-31570D55FE51}" destId="{557D4489-DCF9-4D59-B573-313BB6262CB7}" srcOrd="1" destOrd="0" parTransId="{F3CBD7DC-BE0F-494E-A78E-66355CB20FDF}" sibTransId="{B97CDE74-1028-4250-BA59-5789F21C52A8}"/>
    <dgm:cxn modelId="{38A5A12C-6B33-411F-8198-1CE037C282C3}" type="presOf" srcId="{557D4489-DCF9-4D59-B573-313BB6262CB7}" destId="{5CEA0A58-CA8F-4A2B-B9CC-5F522EF187C5}" srcOrd="0" destOrd="0" presId="urn:microsoft.com/office/officeart/2005/8/layout/vList2"/>
    <dgm:cxn modelId="{B946963B-1300-44F8-8DF4-525D0E938E05}" type="presOf" srcId="{D7189B2A-F674-4308-9632-78025A8CE906}" destId="{A59DE36B-4B2B-4AE4-866D-9E8210625BA3}" srcOrd="0" destOrd="0" presId="urn:microsoft.com/office/officeart/2005/8/layout/vList2"/>
    <dgm:cxn modelId="{9C8F1845-6473-4FB4-BA02-28F75C35923F}" srcId="{7BD06EF7-F177-4237-88A4-31570D55FE51}" destId="{D7189B2A-F674-4308-9632-78025A8CE906}" srcOrd="5" destOrd="0" parTransId="{D1C69BFB-B498-48A0-8FA6-BAA032A0820B}" sibTransId="{093508F4-BB8F-4934-8A42-33EA00405E16}"/>
    <dgm:cxn modelId="{5BF3EF69-AEF7-481B-8964-7F1C698D4477}" type="presOf" srcId="{FC6B2912-970E-4F9D-8305-CB77A3F39D8B}" destId="{C34E0861-96DA-4AE9-BD8B-CEA56A75807E}" srcOrd="0" destOrd="0" presId="urn:microsoft.com/office/officeart/2005/8/layout/vList2"/>
    <dgm:cxn modelId="{CBA4E556-8180-4F9B-9C66-753360D71906}" type="presOf" srcId="{08A0548F-9BA3-4106-96BE-B28F8F36C0EA}" destId="{CCCC63B1-C49A-4F6F-A697-B6322C17456F}" srcOrd="0" destOrd="0" presId="urn:microsoft.com/office/officeart/2005/8/layout/vList2"/>
    <dgm:cxn modelId="{926E9487-90DA-41F1-A5C6-29CC3F3A94AF}" type="presOf" srcId="{7BD06EF7-F177-4237-88A4-31570D55FE51}" destId="{3F5272B1-5CE4-4B08-95EE-F52DE6415D0D}" srcOrd="0" destOrd="0" presId="urn:microsoft.com/office/officeart/2005/8/layout/vList2"/>
    <dgm:cxn modelId="{826B618B-C09C-4A63-B586-A23B8B3D1EBB}" srcId="{7BD06EF7-F177-4237-88A4-31570D55FE51}" destId="{910E213E-B93F-4119-80A9-FC06877B92C1}" srcOrd="0" destOrd="0" parTransId="{99A221C4-256D-420C-9726-CC79D4DD1CBA}" sibTransId="{CEA80977-A43E-4FC3-A03F-2F8D5F35A724}"/>
    <dgm:cxn modelId="{AA638F91-FCA8-497E-ABD1-112865B36C11}" srcId="{7BD06EF7-F177-4237-88A4-31570D55FE51}" destId="{CF213F5A-68CE-44B2-9123-973B9985E939}" srcOrd="2" destOrd="0" parTransId="{CB7DAA97-9B34-4D85-A082-0EE49DF49D0C}" sibTransId="{B563BB0F-AD29-465B-97E3-87E7AC837830}"/>
    <dgm:cxn modelId="{9D443DA9-3586-46E2-812D-45684B57DB7E}" type="presOf" srcId="{641A6BA3-31B6-47FF-ABBE-5539A6C3FD35}" destId="{BD8D94DD-75E3-46D7-BD21-298DDAABF867}" srcOrd="0" destOrd="0" presId="urn:microsoft.com/office/officeart/2005/8/layout/vList2"/>
    <dgm:cxn modelId="{80D280C6-FD24-47FA-84FC-F380A61C9225}" srcId="{7BD06EF7-F177-4237-88A4-31570D55FE51}" destId="{08A0548F-9BA3-4106-96BE-B28F8F36C0EA}" srcOrd="3" destOrd="0" parTransId="{5547E77F-3BA6-48F9-962A-E180743E29F2}" sibTransId="{321AEE4B-C62B-4308-961A-7E0617EBDACA}"/>
    <dgm:cxn modelId="{216870C9-8961-4018-82A8-78A0AF00ED7A}" type="presOf" srcId="{CF213F5A-68CE-44B2-9123-973B9985E939}" destId="{49821E76-22CE-404F-9EE6-7489FD3469FB}" srcOrd="0" destOrd="0" presId="urn:microsoft.com/office/officeart/2005/8/layout/vList2"/>
    <dgm:cxn modelId="{906BD6F5-1A45-4331-9BE9-E13ABC701C8E}" type="presOf" srcId="{910E213E-B93F-4119-80A9-FC06877B92C1}" destId="{944F0C3D-4D5C-494A-8874-6B038BB863D4}" srcOrd="0" destOrd="0" presId="urn:microsoft.com/office/officeart/2005/8/layout/vList2"/>
    <dgm:cxn modelId="{7619C3FC-ADA3-4C15-8A4E-DF34D86A78D6}" srcId="{7BD06EF7-F177-4237-88A4-31570D55FE51}" destId="{FC6B2912-970E-4F9D-8305-CB77A3F39D8B}" srcOrd="4" destOrd="0" parTransId="{70BB8161-16F5-4B44-89FF-457FB0ACBB0F}" sibTransId="{6793655A-1CFC-49EA-B58F-11785F8C8CA3}"/>
    <dgm:cxn modelId="{B9E22035-939C-4862-AD9D-6C87DF71E53F}" type="presParOf" srcId="{3F5272B1-5CE4-4B08-95EE-F52DE6415D0D}" destId="{944F0C3D-4D5C-494A-8874-6B038BB863D4}" srcOrd="0" destOrd="0" presId="urn:microsoft.com/office/officeart/2005/8/layout/vList2"/>
    <dgm:cxn modelId="{36DD0BFF-6ACB-4BC9-A862-972CA340C572}" type="presParOf" srcId="{3F5272B1-5CE4-4B08-95EE-F52DE6415D0D}" destId="{F8E07830-94CA-4BDD-BC5F-280B398CE35B}" srcOrd="1" destOrd="0" presId="urn:microsoft.com/office/officeart/2005/8/layout/vList2"/>
    <dgm:cxn modelId="{EDD29A6A-A334-4EF1-9360-120B518AD383}" type="presParOf" srcId="{3F5272B1-5CE4-4B08-95EE-F52DE6415D0D}" destId="{5CEA0A58-CA8F-4A2B-B9CC-5F522EF187C5}" srcOrd="2" destOrd="0" presId="urn:microsoft.com/office/officeart/2005/8/layout/vList2"/>
    <dgm:cxn modelId="{087A041F-6D6D-41CE-992D-69DE8E5D444B}" type="presParOf" srcId="{3F5272B1-5CE4-4B08-95EE-F52DE6415D0D}" destId="{74A297D9-2B9E-4842-8365-29379A1DFA8E}" srcOrd="3" destOrd="0" presId="urn:microsoft.com/office/officeart/2005/8/layout/vList2"/>
    <dgm:cxn modelId="{6BC90EB0-AAFC-4D5A-8018-FD0282254BAE}" type="presParOf" srcId="{3F5272B1-5CE4-4B08-95EE-F52DE6415D0D}" destId="{49821E76-22CE-404F-9EE6-7489FD3469FB}" srcOrd="4" destOrd="0" presId="urn:microsoft.com/office/officeart/2005/8/layout/vList2"/>
    <dgm:cxn modelId="{D59F4087-A1CC-4555-A13C-4DE573B61FCB}" type="presParOf" srcId="{3F5272B1-5CE4-4B08-95EE-F52DE6415D0D}" destId="{9BEA63D0-195C-42FA-9312-A207842E2FFA}" srcOrd="5" destOrd="0" presId="urn:microsoft.com/office/officeart/2005/8/layout/vList2"/>
    <dgm:cxn modelId="{A94ABF28-746F-40FE-A4A5-5E0E7035E0BE}" type="presParOf" srcId="{3F5272B1-5CE4-4B08-95EE-F52DE6415D0D}" destId="{CCCC63B1-C49A-4F6F-A697-B6322C17456F}" srcOrd="6" destOrd="0" presId="urn:microsoft.com/office/officeart/2005/8/layout/vList2"/>
    <dgm:cxn modelId="{8C1070E6-B0DC-4999-9134-A881D03E5312}" type="presParOf" srcId="{3F5272B1-5CE4-4B08-95EE-F52DE6415D0D}" destId="{66F34277-CA1B-4913-9B7B-C285461AAB31}" srcOrd="7" destOrd="0" presId="urn:microsoft.com/office/officeart/2005/8/layout/vList2"/>
    <dgm:cxn modelId="{ADA69AD8-13FF-4D68-AF3D-C00604FE2071}" type="presParOf" srcId="{3F5272B1-5CE4-4B08-95EE-F52DE6415D0D}" destId="{C34E0861-96DA-4AE9-BD8B-CEA56A75807E}" srcOrd="8" destOrd="0" presId="urn:microsoft.com/office/officeart/2005/8/layout/vList2"/>
    <dgm:cxn modelId="{57A5A06D-AAF6-4017-A411-1DA4E5F1BD67}" type="presParOf" srcId="{3F5272B1-5CE4-4B08-95EE-F52DE6415D0D}" destId="{EC98B83B-BFDF-4C44-AC29-A38D7681806B}" srcOrd="9" destOrd="0" presId="urn:microsoft.com/office/officeart/2005/8/layout/vList2"/>
    <dgm:cxn modelId="{2F953926-FD1A-473D-B8E5-DA1C72666AAA}" type="presParOf" srcId="{3F5272B1-5CE4-4B08-95EE-F52DE6415D0D}" destId="{A59DE36B-4B2B-4AE4-866D-9E8210625BA3}" srcOrd="10" destOrd="0" presId="urn:microsoft.com/office/officeart/2005/8/layout/vList2"/>
    <dgm:cxn modelId="{8400062D-62F1-4869-AE23-F9EA77DB94FD}" type="presParOf" srcId="{3F5272B1-5CE4-4B08-95EE-F52DE6415D0D}" destId="{CB9AC369-0494-49B3-92F9-AECEFD7F4F5A}" srcOrd="11" destOrd="0" presId="urn:microsoft.com/office/officeart/2005/8/layout/vList2"/>
    <dgm:cxn modelId="{C8032319-C925-40E7-9410-FC3AE2A1F274}" type="presParOf" srcId="{3F5272B1-5CE4-4B08-95EE-F52DE6415D0D}" destId="{BD8D94DD-75E3-46D7-BD21-298DDAABF867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9D9C94A-1845-4285-B3E8-8827BDAAE872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A20C0A95-6E0E-4BB9-B789-F1ACF5C9AD0B}">
      <dgm:prSet/>
      <dgm:spPr/>
      <dgm:t>
        <a:bodyPr/>
        <a:lstStyle/>
        <a:p>
          <a:r>
            <a:rPr lang="en-US" b="1"/>
            <a:t>Ingredienser att ha hemma (eller skaffa hem)</a:t>
          </a:r>
          <a:endParaRPr lang="en-US"/>
        </a:p>
      </dgm:t>
    </dgm:pt>
    <dgm:pt modelId="{5B959AF0-0365-4EF7-9E85-20A0F1003F02}" type="parTrans" cxnId="{BC69F21D-9138-4F37-9E24-3632AC80CB98}">
      <dgm:prSet/>
      <dgm:spPr/>
      <dgm:t>
        <a:bodyPr/>
        <a:lstStyle/>
        <a:p>
          <a:endParaRPr lang="en-US"/>
        </a:p>
      </dgm:t>
    </dgm:pt>
    <dgm:pt modelId="{FEF8662D-966D-420D-BE49-270606BD2259}" type="sibTrans" cxnId="{BC69F21D-9138-4F37-9E24-3632AC80CB98}">
      <dgm:prSet/>
      <dgm:spPr/>
      <dgm:t>
        <a:bodyPr/>
        <a:lstStyle/>
        <a:p>
          <a:endParaRPr lang="en-US"/>
        </a:p>
      </dgm:t>
    </dgm:pt>
    <dgm:pt modelId="{B7B0C7DB-042B-49A2-B5B3-50DDB6257BA1}">
      <dgm:prSet/>
      <dgm:spPr/>
      <dgm:t>
        <a:bodyPr/>
        <a:lstStyle/>
        <a:p>
          <a:r>
            <a:rPr lang="en-US"/>
            <a:t>Ledningens stöd (på relevant nivå)</a:t>
          </a:r>
        </a:p>
      </dgm:t>
    </dgm:pt>
    <dgm:pt modelId="{66EFE3B1-8409-43EE-A00B-E57AC4A83EDD}" type="parTrans" cxnId="{2F9DD06D-C60F-4DDE-901E-23DA6B503709}">
      <dgm:prSet/>
      <dgm:spPr/>
      <dgm:t>
        <a:bodyPr/>
        <a:lstStyle/>
        <a:p>
          <a:endParaRPr lang="en-US"/>
        </a:p>
      </dgm:t>
    </dgm:pt>
    <dgm:pt modelId="{8DBED7C0-6E09-4204-9BCF-8FBC2B9DCD5C}" type="sibTrans" cxnId="{2F9DD06D-C60F-4DDE-901E-23DA6B503709}">
      <dgm:prSet/>
      <dgm:spPr/>
      <dgm:t>
        <a:bodyPr/>
        <a:lstStyle/>
        <a:p>
          <a:endParaRPr lang="en-US"/>
        </a:p>
      </dgm:t>
    </dgm:pt>
    <dgm:pt modelId="{87993E48-7C74-49BA-8843-C5882DDFDE71}">
      <dgm:prSet/>
      <dgm:spPr/>
      <dgm:t>
        <a:bodyPr/>
        <a:lstStyle/>
        <a:p>
          <a:r>
            <a:rPr lang="en-US" dirty="0" err="1"/>
            <a:t>Spårbarhet</a:t>
          </a:r>
          <a:r>
            <a:rPr lang="en-US" dirty="0"/>
            <a:t> till </a:t>
          </a:r>
          <a:r>
            <a:rPr lang="en-US" dirty="0" err="1"/>
            <a:t>organisationens</a:t>
          </a:r>
          <a:r>
            <a:rPr lang="en-US" dirty="0"/>
            <a:t> </a:t>
          </a:r>
          <a:r>
            <a:rPr lang="en-US" dirty="0" err="1"/>
            <a:t>och</a:t>
          </a:r>
          <a:r>
            <a:rPr lang="en-US" dirty="0"/>
            <a:t>/</a:t>
          </a:r>
          <a:r>
            <a:rPr lang="en-US" dirty="0" err="1"/>
            <a:t>eller</a:t>
          </a:r>
          <a:r>
            <a:rPr lang="en-US" dirty="0"/>
            <a:t> </a:t>
          </a:r>
          <a:r>
            <a:rPr lang="en-US" dirty="0" err="1"/>
            <a:t>förvaltningens</a:t>
          </a:r>
          <a:r>
            <a:rPr lang="en-US" dirty="0"/>
            <a:t> vision, strategi </a:t>
          </a:r>
          <a:r>
            <a:rPr lang="en-US" dirty="0" err="1"/>
            <a:t>eller</a:t>
          </a:r>
          <a:r>
            <a:rPr lang="en-US" dirty="0"/>
            <a:t> </a:t>
          </a:r>
          <a:r>
            <a:rPr lang="en-US" dirty="0" err="1"/>
            <a:t>handlingsplan</a:t>
          </a:r>
          <a:endParaRPr lang="en-US" dirty="0"/>
        </a:p>
      </dgm:t>
    </dgm:pt>
    <dgm:pt modelId="{AE322243-0A82-404E-9E58-2B1CDCF5A6FC}" type="parTrans" cxnId="{B9B5DD07-8D56-4E6A-9ECD-024F0BC0987C}">
      <dgm:prSet/>
      <dgm:spPr/>
      <dgm:t>
        <a:bodyPr/>
        <a:lstStyle/>
        <a:p>
          <a:endParaRPr lang="en-US"/>
        </a:p>
      </dgm:t>
    </dgm:pt>
    <dgm:pt modelId="{13F14F65-88F1-4BDA-8E8D-354F802B3284}" type="sibTrans" cxnId="{B9B5DD07-8D56-4E6A-9ECD-024F0BC0987C}">
      <dgm:prSet/>
      <dgm:spPr/>
      <dgm:t>
        <a:bodyPr/>
        <a:lstStyle/>
        <a:p>
          <a:endParaRPr lang="en-US"/>
        </a:p>
      </dgm:t>
    </dgm:pt>
    <dgm:pt modelId="{18A4AABA-42D4-4840-A26E-38B2F39D6A71}">
      <dgm:prSet/>
      <dgm:spPr/>
      <dgm:t>
        <a:bodyPr/>
        <a:lstStyle/>
        <a:p>
          <a:r>
            <a:rPr lang="en-US"/>
            <a:t>Kommunikationsplan</a:t>
          </a:r>
        </a:p>
      </dgm:t>
    </dgm:pt>
    <dgm:pt modelId="{7DB3B05D-4008-4F7D-89C1-B772C8C8E0D1}" type="parTrans" cxnId="{6A56DE4D-1D7C-4418-B1D6-C99014FE68CA}">
      <dgm:prSet/>
      <dgm:spPr/>
      <dgm:t>
        <a:bodyPr/>
        <a:lstStyle/>
        <a:p>
          <a:endParaRPr lang="en-US"/>
        </a:p>
      </dgm:t>
    </dgm:pt>
    <dgm:pt modelId="{1E41B3ED-F19F-467F-B8F9-6840665A0B1C}" type="sibTrans" cxnId="{6A56DE4D-1D7C-4418-B1D6-C99014FE68CA}">
      <dgm:prSet/>
      <dgm:spPr/>
      <dgm:t>
        <a:bodyPr/>
        <a:lstStyle/>
        <a:p>
          <a:endParaRPr lang="en-US"/>
        </a:p>
      </dgm:t>
    </dgm:pt>
    <dgm:pt modelId="{36300695-2A97-4BA9-938D-AA0CDCC79797}">
      <dgm:prSet/>
      <dgm:spPr/>
      <dgm:t>
        <a:bodyPr/>
        <a:lstStyle/>
        <a:p>
          <a:r>
            <a:rPr lang="en-US"/>
            <a:t>Tydlighet i att förändringen är en del i en större helhet</a:t>
          </a:r>
        </a:p>
      </dgm:t>
    </dgm:pt>
    <dgm:pt modelId="{B8C7FFDD-D7FE-4BD6-B275-574C9C418BD6}" type="parTrans" cxnId="{E7CE8D5C-7F1E-4319-ABA4-7CF3417516C7}">
      <dgm:prSet/>
      <dgm:spPr/>
      <dgm:t>
        <a:bodyPr/>
        <a:lstStyle/>
        <a:p>
          <a:endParaRPr lang="en-US"/>
        </a:p>
      </dgm:t>
    </dgm:pt>
    <dgm:pt modelId="{3B880F2E-3129-462E-A86C-10EFE92BFD7C}" type="sibTrans" cxnId="{E7CE8D5C-7F1E-4319-ABA4-7CF3417516C7}">
      <dgm:prSet/>
      <dgm:spPr/>
      <dgm:t>
        <a:bodyPr/>
        <a:lstStyle/>
        <a:p>
          <a:endParaRPr lang="en-US"/>
        </a:p>
      </dgm:t>
    </dgm:pt>
    <dgm:pt modelId="{4CA36D0A-2FAC-44FA-959E-DF474BDE0422}">
      <dgm:prSet/>
      <dgm:spPr/>
      <dgm:t>
        <a:bodyPr/>
        <a:lstStyle/>
        <a:p>
          <a:r>
            <a:rPr lang="en-US"/>
            <a:t>Beskrivna nyttor för olika målgrupper</a:t>
          </a:r>
        </a:p>
      </dgm:t>
    </dgm:pt>
    <dgm:pt modelId="{62D7B37E-8EFB-4190-A1CF-E73DCA65A85E}" type="parTrans" cxnId="{939242CA-7A3D-40FD-9C90-475F3C009DCD}">
      <dgm:prSet/>
      <dgm:spPr/>
      <dgm:t>
        <a:bodyPr/>
        <a:lstStyle/>
        <a:p>
          <a:endParaRPr lang="en-US"/>
        </a:p>
      </dgm:t>
    </dgm:pt>
    <dgm:pt modelId="{D52D73B5-9BE2-4A62-93F5-989BA1E99A44}" type="sibTrans" cxnId="{939242CA-7A3D-40FD-9C90-475F3C009DCD}">
      <dgm:prSet/>
      <dgm:spPr/>
      <dgm:t>
        <a:bodyPr/>
        <a:lstStyle/>
        <a:p>
          <a:endParaRPr lang="en-US"/>
        </a:p>
      </dgm:t>
    </dgm:pt>
    <dgm:pt modelId="{B501D23F-41F4-491B-9E44-518BFDA21785}">
      <dgm:prSet/>
      <dgm:spPr/>
      <dgm:t>
        <a:bodyPr/>
        <a:lstStyle/>
        <a:p>
          <a:r>
            <a:rPr lang="en-US" dirty="0" err="1"/>
            <a:t>Färdplan</a:t>
          </a:r>
          <a:r>
            <a:rPr lang="en-US" dirty="0"/>
            <a:t> med </a:t>
          </a:r>
          <a:r>
            <a:rPr lang="en-US" dirty="0" err="1"/>
            <a:t>tydligt</a:t>
          </a:r>
          <a:r>
            <a:rPr lang="en-US" dirty="0"/>
            <a:t> </a:t>
          </a:r>
          <a:r>
            <a:rPr lang="en-US" dirty="0" err="1"/>
            <a:t>mål</a:t>
          </a:r>
          <a:r>
            <a:rPr lang="en-US" dirty="0"/>
            <a:t> </a:t>
          </a:r>
          <a:r>
            <a:rPr lang="en-US" dirty="0" err="1"/>
            <a:t>och</a:t>
          </a:r>
          <a:r>
            <a:rPr lang="en-US" dirty="0"/>
            <a:t> </a:t>
          </a:r>
          <a:r>
            <a:rPr lang="en-US" dirty="0" err="1"/>
            <a:t>delmål</a:t>
          </a:r>
          <a:endParaRPr lang="en-US" dirty="0"/>
        </a:p>
      </dgm:t>
    </dgm:pt>
    <dgm:pt modelId="{0E142DBB-D9E8-4B5F-BD6B-A33A79B89C53}" type="parTrans" cxnId="{003289B3-6F75-46E5-8DD7-44D2976777BA}">
      <dgm:prSet/>
      <dgm:spPr/>
      <dgm:t>
        <a:bodyPr/>
        <a:lstStyle/>
        <a:p>
          <a:endParaRPr lang="en-US"/>
        </a:p>
      </dgm:t>
    </dgm:pt>
    <dgm:pt modelId="{E543DB37-ABF7-4133-870A-71ECC4FFDB8C}" type="sibTrans" cxnId="{003289B3-6F75-46E5-8DD7-44D2976777BA}">
      <dgm:prSet/>
      <dgm:spPr/>
      <dgm:t>
        <a:bodyPr/>
        <a:lstStyle/>
        <a:p>
          <a:endParaRPr lang="en-US"/>
        </a:p>
      </dgm:t>
    </dgm:pt>
    <dgm:pt modelId="{EC6F2BC9-15DE-4CD0-BA4F-D827452797CC}">
      <dgm:prSet/>
      <dgm:spPr/>
      <dgm:t>
        <a:bodyPr/>
        <a:lstStyle/>
        <a:p>
          <a:r>
            <a:rPr lang="en-US"/>
            <a:t>Rätt bemanning</a:t>
          </a:r>
        </a:p>
      </dgm:t>
    </dgm:pt>
    <dgm:pt modelId="{ED3681B0-D42F-4283-A9AC-4D37D8047C8B}" type="parTrans" cxnId="{47536891-F405-4920-B8F8-973AA8028136}">
      <dgm:prSet/>
      <dgm:spPr/>
      <dgm:t>
        <a:bodyPr/>
        <a:lstStyle/>
        <a:p>
          <a:endParaRPr lang="en-US"/>
        </a:p>
      </dgm:t>
    </dgm:pt>
    <dgm:pt modelId="{930A102A-D511-455A-9296-3BFC9BE5DF15}" type="sibTrans" cxnId="{47536891-F405-4920-B8F8-973AA8028136}">
      <dgm:prSet/>
      <dgm:spPr/>
      <dgm:t>
        <a:bodyPr/>
        <a:lstStyle/>
        <a:p>
          <a:endParaRPr lang="en-US"/>
        </a:p>
      </dgm:t>
    </dgm:pt>
    <dgm:pt modelId="{9F8998EE-7B49-45D0-8B61-BA23DC81D997}">
      <dgm:prSet/>
      <dgm:spPr/>
      <dgm:t>
        <a:bodyPr/>
        <a:lstStyle/>
        <a:p>
          <a:r>
            <a:rPr lang="en-US"/>
            <a:t>…</a:t>
          </a:r>
        </a:p>
      </dgm:t>
    </dgm:pt>
    <dgm:pt modelId="{55E368C9-8FFA-49E9-9108-26AEB9E01F49}" type="parTrans" cxnId="{ABD4A14A-56AA-4C34-9F49-C78F2085EB6F}">
      <dgm:prSet/>
      <dgm:spPr/>
      <dgm:t>
        <a:bodyPr/>
        <a:lstStyle/>
        <a:p>
          <a:endParaRPr lang="en-US"/>
        </a:p>
      </dgm:t>
    </dgm:pt>
    <dgm:pt modelId="{9E37AA2A-51CC-4F44-80AF-D42B3217DBE8}" type="sibTrans" cxnId="{ABD4A14A-56AA-4C34-9F49-C78F2085EB6F}">
      <dgm:prSet/>
      <dgm:spPr/>
      <dgm:t>
        <a:bodyPr/>
        <a:lstStyle/>
        <a:p>
          <a:endParaRPr lang="en-US"/>
        </a:p>
      </dgm:t>
    </dgm:pt>
    <dgm:pt modelId="{EFC2FEC7-85EF-4357-BB6B-F06D71CF72DF}" type="pres">
      <dgm:prSet presAssocID="{D9D9C94A-1845-4285-B3E8-8827BDAAE872}" presName="diagram" presStyleCnt="0">
        <dgm:presLayoutVars>
          <dgm:dir/>
          <dgm:resizeHandles val="exact"/>
        </dgm:presLayoutVars>
      </dgm:prSet>
      <dgm:spPr/>
    </dgm:pt>
    <dgm:pt modelId="{30621BF0-EB66-469B-9EBE-4A35A9A5BEA8}" type="pres">
      <dgm:prSet presAssocID="{A20C0A95-6E0E-4BB9-B789-F1ACF5C9AD0B}" presName="node" presStyleLbl="node1" presStyleIdx="0" presStyleCnt="1">
        <dgm:presLayoutVars>
          <dgm:bulletEnabled val="1"/>
        </dgm:presLayoutVars>
      </dgm:prSet>
      <dgm:spPr/>
    </dgm:pt>
  </dgm:ptLst>
  <dgm:cxnLst>
    <dgm:cxn modelId="{B9B5DD07-8D56-4E6A-9ECD-024F0BC0987C}" srcId="{A20C0A95-6E0E-4BB9-B789-F1ACF5C9AD0B}" destId="{87993E48-7C74-49BA-8843-C5882DDFDE71}" srcOrd="1" destOrd="0" parTransId="{AE322243-0A82-404E-9E58-2B1CDCF5A6FC}" sibTransId="{13F14F65-88F1-4BDA-8E8D-354F802B3284}"/>
    <dgm:cxn modelId="{44D0D21D-4123-4A9B-9FF9-1FA53946721B}" type="presOf" srcId="{A20C0A95-6E0E-4BB9-B789-F1ACF5C9AD0B}" destId="{30621BF0-EB66-469B-9EBE-4A35A9A5BEA8}" srcOrd="0" destOrd="0" presId="urn:microsoft.com/office/officeart/2005/8/layout/default"/>
    <dgm:cxn modelId="{BC69F21D-9138-4F37-9E24-3632AC80CB98}" srcId="{D9D9C94A-1845-4285-B3E8-8827BDAAE872}" destId="{A20C0A95-6E0E-4BB9-B789-F1ACF5C9AD0B}" srcOrd="0" destOrd="0" parTransId="{5B959AF0-0365-4EF7-9E85-20A0F1003F02}" sibTransId="{FEF8662D-966D-420D-BE49-270606BD2259}"/>
    <dgm:cxn modelId="{688E1C24-5BC1-4B81-ACCA-CB031A55C8FC}" type="presOf" srcId="{D9D9C94A-1845-4285-B3E8-8827BDAAE872}" destId="{EFC2FEC7-85EF-4357-BB6B-F06D71CF72DF}" srcOrd="0" destOrd="0" presId="urn:microsoft.com/office/officeart/2005/8/layout/default"/>
    <dgm:cxn modelId="{932A6424-B534-4D8B-9078-643448968B63}" type="presOf" srcId="{9F8998EE-7B49-45D0-8B61-BA23DC81D997}" destId="{30621BF0-EB66-469B-9EBE-4A35A9A5BEA8}" srcOrd="0" destOrd="8" presId="urn:microsoft.com/office/officeart/2005/8/layout/default"/>
    <dgm:cxn modelId="{E7CE8D5C-7F1E-4319-ABA4-7CF3417516C7}" srcId="{A20C0A95-6E0E-4BB9-B789-F1ACF5C9AD0B}" destId="{36300695-2A97-4BA9-938D-AA0CDCC79797}" srcOrd="3" destOrd="0" parTransId="{B8C7FFDD-D7FE-4BD6-B275-574C9C418BD6}" sibTransId="{3B880F2E-3129-462E-A86C-10EFE92BFD7C}"/>
    <dgm:cxn modelId="{885A3746-D648-4A18-B09C-6C097754101B}" type="presOf" srcId="{B501D23F-41F4-491B-9E44-518BFDA21785}" destId="{30621BF0-EB66-469B-9EBE-4A35A9A5BEA8}" srcOrd="0" destOrd="6" presId="urn:microsoft.com/office/officeart/2005/8/layout/default"/>
    <dgm:cxn modelId="{ABD4A14A-56AA-4C34-9F49-C78F2085EB6F}" srcId="{A20C0A95-6E0E-4BB9-B789-F1ACF5C9AD0B}" destId="{9F8998EE-7B49-45D0-8B61-BA23DC81D997}" srcOrd="7" destOrd="0" parTransId="{55E368C9-8FFA-49E9-9108-26AEB9E01F49}" sibTransId="{9E37AA2A-51CC-4F44-80AF-D42B3217DBE8}"/>
    <dgm:cxn modelId="{DE3C426C-91B8-4EA2-BEAD-8FAC663CEEFB}" type="presOf" srcId="{18A4AABA-42D4-4840-A26E-38B2F39D6A71}" destId="{30621BF0-EB66-469B-9EBE-4A35A9A5BEA8}" srcOrd="0" destOrd="3" presId="urn:microsoft.com/office/officeart/2005/8/layout/default"/>
    <dgm:cxn modelId="{2F9DD06D-C60F-4DDE-901E-23DA6B503709}" srcId="{A20C0A95-6E0E-4BB9-B789-F1ACF5C9AD0B}" destId="{B7B0C7DB-042B-49A2-B5B3-50DDB6257BA1}" srcOrd="0" destOrd="0" parTransId="{66EFE3B1-8409-43EE-A00B-E57AC4A83EDD}" sibTransId="{8DBED7C0-6E09-4204-9BCF-8FBC2B9DCD5C}"/>
    <dgm:cxn modelId="{6A56DE4D-1D7C-4418-B1D6-C99014FE68CA}" srcId="{A20C0A95-6E0E-4BB9-B789-F1ACF5C9AD0B}" destId="{18A4AABA-42D4-4840-A26E-38B2F39D6A71}" srcOrd="2" destOrd="0" parTransId="{7DB3B05D-4008-4F7D-89C1-B772C8C8E0D1}" sibTransId="{1E41B3ED-F19F-467F-B8F9-6840665A0B1C}"/>
    <dgm:cxn modelId="{254AD175-CA1A-4629-BD74-DE734998DB1B}" type="presOf" srcId="{36300695-2A97-4BA9-938D-AA0CDCC79797}" destId="{30621BF0-EB66-469B-9EBE-4A35A9A5BEA8}" srcOrd="0" destOrd="4" presId="urn:microsoft.com/office/officeart/2005/8/layout/default"/>
    <dgm:cxn modelId="{A9F55885-17AB-49B9-A392-9194E6EC27EB}" type="presOf" srcId="{EC6F2BC9-15DE-4CD0-BA4F-D827452797CC}" destId="{30621BF0-EB66-469B-9EBE-4A35A9A5BEA8}" srcOrd="0" destOrd="7" presId="urn:microsoft.com/office/officeart/2005/8/layout/default"/>
    <dgm:cxn modelId="{47536891-F405-4920-B8F8-973AA8028136}" srcId="{A20C0A95-6E0E-4BB9-B789-F1ACF5C9AD0B}" destId="{EC6F2BC9-15DE-4CD0-BA4F-D827452797CC}" srcOrd="6" destOrd="0" parTransId="{ED3681B0-D42F-4283-A9AC-4D37D8047C8B}" sibTransId="{930A102A-D511-455A-9296-3BFC9BE5DF15}"/>
    <dgm:cxn modelId="{DFA2DD95-DB9B-434B-844B-A267816D8716}" type="presOf" srcId="{87993E48-7C74-49BA-8843-C5882DDFDE71}" destId="{30621BF0-EB66-469B-9EBE-4A35A9A5BEA8}" srcOrd="0" destOrd="2" presId="urn:microsoft.com/office/officeart/2005/8/layout/default"/>
    <dgm:cxn modelId="{003289B3-6F75-46E5-8DD7-44D2976777BA}" srcId="{A20C0A95-6E0E-4BB9-B789-F1ACF5C9AD0B}" destId="{B501D23F-41F4-491B-9E44-518BFDA21785}" srcOrd="5" destOrd="0" parTransId="{0E142DBB-D9E8-4B5F-BD6B-A33A79B89C53}" sibTransId="{E543DB37-ABF7-4133-870A-71ECC4FFDB8C}"/>
    <dgm:cxn modelId="{939242CA-7A3D-40FD-9C90-475F3C009DCD}" srcId="{A20C0A95-6E0E-4BB9-B789-F1ACF5C9AD0B}" destId="{4CA36D0A-2FAC-44FA-959E-DF474BDE0422}" srcOrd="4" destOrd="0" parTransId="{62D7B37E-8EFB-4190-A1CF-E73DCA65A85E}" sibTransId="{D52D73B5-9BE2-4A62-93F5-989BA1E99A44}"/>
    <dgm:cxn modelId="{0A5479E4-5684-43DE-A422-83F36B6ECBD6}" type="presOf" srcId="{4CA36D0A-2FAC-44FA-959E-DF474BDE0422}" destId="{30621BF0-EB66-469B-9EBE-4A35A9A5BEA8}" srcOrd="0" destOrd="5" presId="urn:microsoft.com/office/officeart/2005/8/layout/default"/>
    <dgm:cxn modelId="{0D225DF2-DED1-4B36-8909-803AD97DBE0A}" type="presOf" srcId="{B7B0C7DB-042B-49A2-B5B3-50DDB6257BA1}" destId="{30621BF0-EB66-469B-9EBE-4A35A9A5BEA8}" srcOrd="0" destOrd="1" presId="urn:microsoft.com/office/officeart/2005/8/layout/default"/>
    <dgm:cxn modelId="{7F992EC4-D12B-4CB3-BB20-6D4A70918E99}" type="presParOf" srcId="{EFC2FEC7-85EF-4357-BB6B-F06D71CF72DF}" destId="{30621BF0-EB66-469B-9EBE-4A35A9A5BEA8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9D9C94A-1845-4285-B3E8-8827BDAAE872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A20C0A95-6E0E-4BB9-B789-F1ACF5C9AD0B}">
      <dgm:prSet/>
      <dgm:spPr/>
      <dgm:t>
        <a:bodyPr/>
        <a:lstStyle/>
        <a:p>
          <a:r>
            <a:rPr lang="en-US" b="1"/>
            <a:t>Ingredienser att ha hemma (eller skaffa hem)</a:t>
          </a:r>
          <a:endParaRPr lang="en-US"/>
        </a:p>
      </dgm:t>
    </dgm:pt>
    <dgm:pt modelId="{5B959AF0-0365-4EF7-9E85-20A0F1003F02}" type="parTrans" cxnId="{BC69F21D-9138-4F37-9E24-3632AC80CB98}">
      <dgm:prSet/>
      <dgm:spPr/>
      <dgm:t>
        <a:bodyPr/>
        <a:lstStyle/>
        <a:p>
          <a:endParaRPr lang="en-US"/>
        </a:p>
      </dgm:t>
    </dgm:pt>
    <dgm:pt modelId="{FEF8662D-966D-420D-BE49-270606BD2259}" type="sibTrans" cxnId="{BC69F21D-9138-4F37-9E24-3632AC80CB98}">
      <dgm:prSet/>
      <dgm:spPr/>
      <dgm:t>
        <a:bodyPr/>
        <a:lstStyle/>
        <a:p>
          <a:endParaRPr lang="en-US"/>
        </a:p>
      </dgm:t>
    </dgm:pt>
    <dgm:pt modelId="{B7B0C7DB-042B-49A2-B5B3-50DDB6257BA1}">
      <dgm:prSet/>
      <dgm:spPr/>
      <dgm:t>
        <a:bodyPr/>
        <a:lstStyle/>
        <a:p>
          <a:r>
            <a:rPr lang="en-US"/>
            <a:t>Ledningens stöd (på relevant nivå)</a:t>
          </a:r>
        </a:p>
      </dgm:t>
    </dgm:pt>
    <dgm:pt modelId="{66EFE3B1-8409-43EE-A00B-E57AC4A83EDD}" type="parTrans" cxnId="{2F9DD06D-C60F-4DDE-901E-23DA6B503709}">
      <dgm:prSet/>
      <dgm:spPr/>
      <dgm:t>
        <a:bodyPr/>
        <a:lstStyle/>
        <a:p>
          <a:endParaRPr lang="en-US"/>
        </a:p>
      </dgm:t>
    </dgm:pt>
    <dgm:pt modelId="{8DBED7C0-6E09-4204-9BCF-8FBC2B9DCD5C}" type="sibTrans" cxnId="{2F9DD06D-C60F-4DDE-901E-23DA6B503709}">
      <dgm:prSet/>
      <dgm:spPr/>
      <dgm:t>
        <a:bodyPr/>
        <a:lstStyle/>
        <a:p>
          <a:endParaRPr lang="en-US"/>
        </a:p>
      </dgm:t>
    </dgm:pt>
    <dgm:pt modelId="{87993E48-7C74-49BA-8843-C5882DDFDE71}">
      <dgm:prSet/>
      <dgm:spPr/>
      <dgm:t>
        <a:bodyPr/>
        <a:lstStyle/>
        <a:p>
          <a:r>
            <a:rPr lang="en-US" dirty="0" err="1"/>
            <a:t>Spårbarhet</a:t>
          </a:r>
          <a:r>
            <a:rPr lang="en-US" dirty="0"/>
            <a:t> till </a:t>
          </a:r>
          <a:r>
            <a:rPr lang="en-US" dirty="0" err="1"/>
            <a:t>organisationens</a:t>
          </a:r>
          <a:r>
            <a:rPr lang="en-US" dirty="0"/>
            <a:t> </a:t>
          </a:r>
          <a:r>
            <a:rPr lang="en-US" dirty="0" err="1"/>
            <a:t>och</a:t>
          </a:r>
          <a:r>
            <a:rPr lang="en-US" dirty="0"/>
            <a:t>/</a:t>
          </a:r>
          <a:r>
            <a:rPr lang="en-US" dirty="0" err="1"/>
            <a:t>eller</a:t>
          </a:r>
          <a:r>
            <a:rPr lang="en-US" dirty="0"/>
            <a:t> </a:t>
          </a:r>
          <a:r>
            <a:rPr lang="en-US" dirty="0" err="1"/>
            <a:t>förvaltningens</a:t>
          </a:r>
          <a:r>
            <a:rPr lang="en-US" dirty="0"/>
            <a:t> vision, strategi </a:t>
          </a:r>
          <a:r>
            <a:rPr lang="en-US" dirty="0" err="1"/>
            <a:t>eller</a:t>
          </a:r>
          <a:r>
            <a:rPr lang="en-US" dirty="0"/>
            <a:t> </a:t>
          </a:r>
          <a:r>
            <a:rPr lang="en-US" dirty="0" err="1"/>
            <a:t>handlingsplan</a:t>
          </a:r>
          <a:endParaRPr lang="en-US" dirty="0"/>
        </a:p>
      </dgm:t>
    </dgm:pt>
    <dgm:pt modelId="{AE322243-0A82-404E-9E58-2B1CDCF5A6FC}" type="parTrans" cxnId="{B9B5DD07-8D56-4E6A-9ECD-024F0BC0987C}">
      <dgm:prSet/>
      <dgm:spPr/>
      <dgm:t>
        <a:bodyPr/>
        <a:lstStyle/>
        <a:p>
          <a:endParaRPr lang="en-US"/>
        </a:p>
      </dgm:t>
    </dgm:pt>
    <dgm:pt modelId="{13F14F65-88F1-4BDA-8E8D-354F802B3284}" type="sibTrans" cxnId="{B9B5DD07-8D56-4E6A-9ECD-024F0BC0987C}">
      <dgm:prSet/>
      <dgm:spPr/>
      <dgm:t>
        <a:bodyPr/>
        <a:lstStyle/>
        <a:p>
          <a:endParaRPr lang="en-US"/>
        </a:p>
      </dgm:t>
    </dgm:pt>
    <dgm:pt modelId="{18A4AABA-42D4-4840-A26E-38B2F39D6A71}">
      <dgm:prSet/>
      <dgm:spPr/>
      <dgm:t>
        <a:bodyPr/>
        <a:lstStyle/>
        <a:p>
          <a:r>
            <a:rPr lang="en-US" dirty="0" err="1"/>
            <a:t>Kommunikationsplan</a:t>
          </a:r>
          <a:r>
            <a:rPr lang="en-US" dirty="0"/>
            <a:t> (</a:t>
          </a:r>
          <a:r>
            <a:rPr lang="en-US" dirty="0" err="1"/>
            <a:t>ev</a:t>
          </a:r>
          <a:r>
            <a:rPr lang="en-US" dirty="0"/>
            <a:t> </a:t>
          </a:r>
          <a:r>
            <a:rPr lang="en-US" dirty="0" err="1"/>
            <a:t>målgruppsanpassad</a:t>
          </a:r>
          <a:r>
            <a:rPr lang="en-US" dirty="0"/>
            <a:t> </a:t>
          </a:r>
          <a:r>
            <a:rPr lang="en-US" dirty="0" err="1"/>
            <a:t>dialogplan</a:t>
          </a:r>
          <a:r>
            <a:rPr lang="en-US" dirty="0"/>
            <a:t>)</a:t>
          </a:r>
        </a:p>
      </dgm:t>
    </dgm:pt>
    <dgm:pt modelId="{7DB3B05D-4008-4F7D-89C1-B772C8C8E0D1}" type="parTrans" cxnId="{6A56DE4D-1D7C-4418-B1D6-C99014FE68CA}">
      <dgm:prSet/>
      <dgm:spPr/>
      <dgm:t>
        <a:bodyPr/>
        <a:lstStyle/>
        <a:p>
          <a:endParaRPr lang="en-US"/>
        </a:p>
      </dgm:t>
    </dgm:pt>
    <dgm:pt modelId="{1E41B3ED-F19F-467F-B8F9-6840665A0B1C}" type="sibTrans" cxnId="{6A56DE4D-1D7C-4418-B1D6-C99014FE68CA}">
      <dgm:prSet/>
      <dgm:spPr/>
      <dgm:t>
        <a:bodyPr/>
        <a:lstStyle/>
        <a:p>
          <a:endParaRPr lang="en-US"/>
        </a:p>
      </dgm:t>
    </dgm:pt>
    <dgm:pt modelId="{36300695-2A97-4BA9-938D-AA0CDCC79797}">
      <dgm:prSet/>
      <dgm:spPr/>
      <dgm:t>
        <a:bodyPr/>
        <a:lstStyle/>
        <a:p>
          <a:r>
            <a:rPr lang="en-US" dirty="0" err="1"/>
            <a:t>Tydlighet</a:t>
          </a:r>
          <a:r>
            <a:rPr lang="en-US" dirty="0"/>
            <a:t> i </a:t>
          </a:r>
          <a:r>
            <a:rPr lang="en-US" dirty="0" err="1"/>
            <a:t>att</a:t>
          </a:r>
          <a:r>
            <a:rPr lang="en-US" dirty="0"/>
            <a:t> </a:t>
          </a:r>
          <a:r>
            <a:rPr lang="en-US" dirty="0" err="1"/>
            <a:t>förändringen</a:t>
          </a:r>
          <a:r>
            <a:rPr lang="en-US" dirty="0"/>
            <a:t> </a:t>
          </a:r>
          <a:r>
            <a:rPr lang="en-US" dirty="0" err="1"/>
            <a:t>är</a:t>
          </a:r>
          <a:r>
            <a:rPr lang="en-US" dirty="0"/>
            <a:t> </a:t>
          </a:r>
          <a:r>
            <a:rPr lang="en-US" dirty="0" err="1"/>
            <a:t>en</a:t>
          </a:r>
          <a:r>
            <a:rPr lang="en-US" dirty="0"/>
            <a:t> del i </a:t>
          </a:r>
          <a:r>
            <a:rPr lang="en-US" dirty="0" err="1"/>
            <a:t>en</a:t>
          </a:r>
          <a:r>
            <a:rPr lang="en-US" dirty="0"/>
            <a:t> </a:t>
          </a:r>
          <a:r>
            <a:rPr lang="en-US" dirty="0" err="1"/>
            <a:t>större</a:t>
          </a:r>
          <a:r>
            <a:rPr lang="en-US" dirty="0"/>
            <a:t> </a:t>
          </a:r>
          <a:r>
            <a:rPr lang="en-US" dirty="0" err="1"/>
            <a:t>helhet</a:t>
          </a:r>
          <a:endParaRPr lang="en-US" dirty="0"/>
        </a:p>
      </dgm:t>
    </dgm:pt>
    <dgm:pt modelId="{B8C7FFDD-D7FE-4BD6-B275-574C9C418BD6}" type="parTrans" cxnId="{E7CE8D5C-7F1E-4319-ABA4-7CF3417516C7}">
      <dgm:prSet/>
      <dgm:spPr/>
      <dgm:t>
        <a:bodyPr/>
        <a:lstStyle/>
        <a:p>
          <a:endParaRPr lang="en-US"/>
        </a:p>
      </dgm:t>
    </dgm:pt>
    <dgm:pt modelId="{3B880F2E-3129-462E-A86C-10EFE92BFD7C}" type="sibTrans" cxnId="{E7CE8D5C-7F1E-4319-ABA4-7CF3417516C7}">
      <dgm:prSet/>
      <dgm:spPr/>
      <dgm:t>
        <a:bodyPr/>
        <a:lstStyle/>
        <a:p>
          <a:endParaRPr lang="en-US"/>
        </a:p>
      </dgm:t>
    </dgm:pt>
    <dgm:pt modelId="{4CA36D0A-2FAC-44FA-959E-DF474BDE0422}">
      <dgm:prSet/>
      <dgm:spPr/>
      <dgm:t>
        <a:bodyPr/>
        <a:lstStyle/>
        <a:p>
          <a:r>
            <a:rPr lang="en-US" dirty="0" err="1"/>
            <a:t>Beskrivna</a:t>
          </a:r>
          <a:r>
            <a:rPr lang="en-US" dirty="0"/>
            <a:t> </a:t>
          </a:r>
          <a:r>
            <a:rPr lang="en-US" dirty="0" err="1"/>
            <a:t>nyttor</a:t>
          </a:r>
          <a:r>
            <a:rPr lang="en-US" dirty="0"/>
            <a:t> </a:t>
          </a:r>
          <a:r>
            <a:rPr lang="en-US" dirty="0" err="1"/>
            <a:t>för</a:t>
          </a:r>
          <a:r>
            <a:rPr lang="en-US" dirty="0"/>
            <a:t> </a:t>
          </a:r>
          <a:r>
            <a:rPr lang="en-US" dirty="0" err="1"/>
            <a:t>olika</a:t>
          </a:r>
          <a:r>
            <a:rPr lang="en-US" dirty="0"/>
            <a:t> </a:t>
          </a:r>
          <a:r>
            <a:rPr lang="en-US" dirty="0" err="1"/>
            <a:t>målgrupper</a:t>
          </a:r>
          <a:endParaRPr lang="en-US" dirty="0"/>
        </a:p>
      </dgm:t>
    </dgm:pt>
    <dgm:pt modelId="{62D7B37E-8EFB-4190-A1CF-E73DCA65A85E}" type="parTrans" cxnId="{939242CA-7A3D-40FD-9C90-475F3C009DCD}">
      <dgm:prSet/>
      <dgm:spPr/>
      <dgm:t>
        <a:bodyPr/>
        <a:lstStyle/>
        <a:p>
          <a:endParaRPr lang="en-US"/>
        </a:p>
      </dgm:t>
    </dgm:pt>
    <dgm:pt modelId="{D52D73B5-9BE2-4A62-93F5-989BA1E99A44}" type="sibTrans" cxnId="{939242CA-7A3D-40FD-9C90-475F3C009DCD}">
      <dgm:prSet/>
      <dgm:spPr/>
      <dgm:t>
        <a:bodyPr/>
        <a:lstStyle/>
        <a:p>
          <a:endParaRPr lang="en-US"/>
        </a:p>
      </dgm:t>
    </dgm:pt>
    <dgm:pt modelId="{B501D23F-41F4-491B-9E44-518BFDA21785}">
      <dgm:prSet/>
      <dgm:spPr/>
      <dgm:t>
        <a:bodyPr/>
        <a:lstStyle/>
        <a:p>
          <a:r>
            <a:rPr lang="en-US" dirty="0" err="1"/>
            <a:t>Färdplan</a:t>
          </a:r>
          <a:r>
            <a:rPr lang="en-US" dirty="0"/>
            <a:t> med </a:t>
          </a:r>
          <a:r>
            <a:rPr lang="en-US" dirty="0" err="1"/>
            <a:t>tydligt</a:t>
          </a:r>
          <a:r>
            <a:rPr lang="en-US" dirty="0"/>
            <a:t> </a:t>
          </a:r>
          <a:r>
            <a:rPr lang="en-US" dirty="0" err="1"/>
            <a:t>mål</a:t>
          </a:r>
          <a:r>
            <a:rPr lang="en-US" dirty="0"/>
            <a:t> </a:t>
          </a:r>
          <a:r>
            <a:rPr lang="en-US" dirty="0" err="1"/>
            <a:t>och</a:t>
          </a:r>
          <a:r>
            <a:rPr lang="en-US" dirty="0"/>
            <a:t> </a:t>
          </a:r>
          <a:r>
            <a:rPr lang="en-US" dirty="0" err="1"/>
            <a:t>delmål</a:t>
          </a:r>
          <a:endParaRPr lang="en-US" dirty="0"/>
        </a:p>
      </dgm:t>
    </dgm:pt>
    <dgm:pt modelId="{0E142DBB-D9E8-4B5F-BD6B-A33A79B89C53}" type="parTrans" cxnId="{003289B3-6F75-46E5-8DD7-44D2976777BA}">
      <dgm:prSet/>
      <dgm:spPr/>
      <dgm:t>
        <a:bodyPr/>
        <a:lstStyle/>
        <a:p>
          <a:endParaRPr lang="en-US"/>
        </a:p>
      </dgm:t>
    </dgm:pt>
    <dgm:pt modelId="{E543DB37-ABF7-4133-870A-71ECC4FFDB8C}" type="sibTrans" cxnId="{003289B3-6F75-46E5-8DD7-44D2976777BA}">
      <dgm:prSet/>
      <dgm:spPr/>
      <dgm:t>
        <a:bodyPr/>
        <a:lstStyle/>
        <a:p>
          <a:endParaRPr lang="en-US"/>
        </a:p>
      </dgm:t>
    </dgm:pt>
    <dgm:pt modelId="{EC6F2BC9-15DE-4CD0-BA4F-D827452797CC}">
      <dgm:prSet/>
      <dgm:spPr/>
      <dgm:t>
        <a:bodyPr/>
        <a:lstStyle/>
        <a:p>
          <a:r>
            <a:rPr lang="en-US"/>
            <a:t>Rätt bemanning</a:t>
          </a:r>
        </a:p>
      </dgm:t>
    </dgm:pt>
    <dgm:pt modelId="{ED3681B0-D42F-4283-A9AC-4D37D8047C8B}" type="parTrans" cxnId="{47536891-F405-4920-B8F8-973AA8028136}">
      <dgm:prSet/>
      <dgm:spPr/>
      <dgm:t>
        <a:bodyPr/>
        <a:lstStyle/>
        <a:p>
          <a:endParaRPr lang="en-US"/>
        </a:p>
      </dgm:t>
    </dgm:pt>
    <dgm:pt modelId="{930A102A-D511-455A-9296-3BFC9BE5DF15}" type="sibTrans" cxnId="{47536891-F405-4920-B8F8-973AA8028136}">
      <dgm:prSet/>
      <dgm:spPr/>
      <dgm:t>
        <a:bodyPr/>
        <a:lstStyle/>
        <a:p>
          <a:endParaRPr lang="en-US"/>
        </a:p>
      </dgm:t>
    </dgm:pt>
    <dgm:pt modelId="{9F8998EE-7B49-45D0-8B61-BA23DC81D997}">
      <dgm:prSet/>
      <dgm:spPr/>
      <dgm:t>
        <a:bodyPr/>
        <a:lstStyle/>
        <a:p>
          <a:r>
            <a:rPr lang="en-US"/>
            <a:t>…</a:t>
          </a:r>
        </a:p>
      </dgm:t>
    </dgm:pt>
    <dgm:pt modelId="{55E368C9-8FFA-49E9-9108-26AEB9E01F49}" type="parTrans" cxnId="{ABD4A14A-56AA-4C34-9F49-C78F2085EB6F}">
      <dgm:prSet/>
      <dgm:spPr/>
      <dgm:t>
        <a:bodyPr/>
        <a:lstStyle/>
        <a:p>
          <a:endParaRPr lang="en-US"/>
        </a:p>
      </dgm:t>
    </dgm:pt>
    <dgm:pt modelId="{9E37AA2A-51CC-4F44-80AF-D42B3217DBE8}" type="sibTrans" cxnId="{ABD4A14A-56AA-4C34-9F49-C78F2085EB6F}">
      <dgm:prSet/>
      <dgm:spPr/>
      <dgm:t>
        <a:bodyPr/>
        <a:lstStyle/>
        <a:p>
          <a:endParaRPr lang="en-US"/>
        </a:p>
      </dgm:t>
    </dgm:pt>
    <dgm:pt modelId="{EFC2FEC7-85EF-4357-BB6B-F06D71CF72DF}" type="pres">
      <dgm:prSet presAssocID="{D9D9C94A-1845-4285-B3E8-8827BDAAE872}" presName="diagram" presStyleCnt="0">
        <dgm:presLayoutVars>
          <dgm:dir/>
          <dgm:resizeHandles val="exact"/>
        </dgm:presLayoutVars>
      </dgm:prSet>
      <dgm:spPr/>
    </dgm:pt>
    <dgm:pt modelId="{30621BF0-EB66-469B-9EBE-4A35A9A5BEA8}" type="pres">
      <dgm:prSet presAssocID="{A20C0A95-6E0E-4BB9-B789-F1ACF5C9AD0B}" presName="node" presStyleLbl="node1" presStyleIdx="0" presStyleCnt="1">
        <dgm:presLayoutVars>
          <dgm:bulletEnabled val="1"/>
        </dgm:presLayoutVars>
      </dgm:prSet>
      <dgm:spPr/>
    </dgm:pt>
  </dgm:ptLst>
  <dgm:cxnLst>
    <dgm:cxn modelId="{B9B5DD07-8D56-4E6A-9ECD-024F0BC0987C}" srcId="{A20C0A95-6E0E-4BB9-B789-F1ACF5C9AD0B}" destId="{87993E48-7C74-49BA-8843-C5882DDFDE71}" srcOrd="1" destOrd="0" parTransId="{AE322243-0A82-404E-9E58-2B1CDCF5A6FC}" sibTransId="{13F14F65-88F1-4BDA-8E8D-354F802B3284}"/>
    <dgm:cxn modelId="{44D0D21D-4123-4A9B-9FF9-1FA53946721B}" type="presOf" srcId="{A20C0A95-6E0E-4BB9-B789-F1ACF5C9AD0B}" destId="{30621BF0-EB66-469B-9EBE-4A35A9A5BEA8}" srcOrd="0" destOrd="0" presId="urn:microsoft.com/office/officeart/2005/8/layout/default"/>
    <dgm:cxn modelId="{BC69F21D-9138-4F37-9E24-3632AC80CB98}" srcId="{D9D9C94A-1845-4285-B3E8-8827BDAAE872}" destId="{A20C0A95-6E0E-4BB9-B789-F1ACF5C9AD0B}" srcOrd="0" destOrd="0" parTransId="{5B959AF0-0365-4EF7-9E85-20A0F1003F02}" sibTransId="{FEF8662D-966D-420D-BE49-270606BD2259}"/>
    <dgm:cxn modelId="{688E1C24-5BC1-4B81-ACCA-CB031A55C8FC}" type="presOf" srcId="{D9D9C94A-1845-4285-B3E8-8827BDAAE872}" destId="{EFC2FEC7-85EF-4357-BB6B-F06D71CF72DF}" srcOrd="0" destOrd="0" presId="urn:microsoft.com/office/officeart/2005/8/layout/default"/>
    <dgm:cxn modelId="{932A6424-B534-4D8B-9078-643448968B63}" type="presOf" srcId="{9F8998EE-7B49-45D0-8B61-BA23DC81D997}" destId="{30621BF0-EB66-469B-9EBE-4A35A9A5BEA8}" srcOrd="0" destOrd="8" presId="urn:microsoft.com/office/officeart/2005/8/layout/default"/>
    <dgm:cxn modelId="{E7CE8D5C-7F1E-4319-ABA4-7CF3417516C7}" srcId="{A20C0A95-6E0E-4BB9-B789-F1ACF5C9AD0B}" destId="{36300695-2A97-4BA9-938D-AA0CDCC79797}" srcOrd="3" destOrd="0" parTransId="{B8C7FFDD-D7FE-4BD6-B275-574C9C418BD6}" sibTransId="{3B880F2E-3129-462E-A86C-10EFE92BFD7C}"/>
    <dgm:cxn modelId="{885A3746-D648-4A18-B09C-6C097754101B}" type="presOf" srcId="{B501D23F-41F4-491B-9E44-518BFDA21785}" destId="{30621BF0-EB66-469B-9EBE-4A35A9A5BEA8}" srcOrd="0" destOrd="6" presId="urn:microsoft.com/office/officeart/2005/8/layout/default"/>
    <dgm:cxn modelId="{ABD4A14A-56AA-4C34-9F49-C78F2085EB6F}" srcId="{A20C0A95-6E0E-4BB9-B789-F1ACF5C9AD0B}" destId="{9F8998EE-7B49-45D0-8B61-BA23DC81D997}" srcOrd="7" destOrd="0" parTransId="{55E368C9-8FFA-49E9-9108-26AEB9E01F49}" sibTransId="{9E37AA2A-51CC-4F44-80AF-D42B3217DBE8}"/>
    <dgm:cxn modelId="{DE3C426C-91B8-4EA2-BEAD-8FAC663CEEFB}" type="presOf" srcId="{18A4AABA-42D4-4840-A26E-38B2F39D6A71}" destId="{30621BF0-EB66-469B-9EBE-4A35A9A5BEA8}" srcOrd="0" destOrd="3" presId="urn:microsoft.com/office/officeart/2005/8/layout/default"/>
    <dgm:cxn modelId="{2F9DD06D-C60F-4DDE-901E-23DA6B503709}" srcId="{A20C0A95-6E0E-4BB9-B789-F1ACF5C9AD0B}" destId="{B7B0C7DB-042B-49A2-B5B3-50DDB6257BA1}" srcOrd="0" destOrd="0" parTransId="{66EFE3B1-8409-43EE-A00B-E57AC4A83EDD}" sibTransId="{8DBED7C0-6E09-4204-9BCF-8FBC2B9DCD5C}"/>
    <dgm:cxn modelId="{6A56DE4D-1D7C-4418-B1D6-C99014FE68CA}" srcId="{A20C0A95-6E0E-4BB9-B789-F1ACF5C9AD0B}" destId="{18A4AABA-42D4-4840-A26E-38B2F39D6A71}" srcOrd="2" destOrd="0" parTransId="{7DB3B05D-4008-4F7D-89C1-B772C8C8E0D1}" sibTransId="{1E41B3ED-F19F-467F-B8F9-6840665A0B1C}"/>
    <dgm:cxn modelId="{254AD175-CA1A-4629-BD74-DE734998DB1B}" type="presOf" srcId="{36300695-2A97-4BA9-938D-AA0CDCC79797}" destId="{30621BF0-EB66-469B-9EBE-4A35A9A5BEA8}" srcOrd="0" destOrd="4" presId="urn:microsoft.com/office/officeart/2005/8/layout/default"/>
    <dgm:cxn modelId="{A9F55885-17AB-49B9-A392-9194E6EC27EB}" type="presOf" srcId="{EC6F2BC9-15DE-4CD0-BA4F-D827452797CC}" destId="{30621BF0-EB66-469B-9EBE-4A35A9A5BEA8}" srcOrd="0" destOrd="7" presId="urn:microsoft.com/office/officeart/2005/8/layout/default"/>
    <dgm:cxn modelId="{47536891-F405-4920-B8F8-973AA8028136}" srcId="{A20C0A95-6E0E-4BB9-B789-F1ACF5C9AD0B}" destId="{EC6F2BC9-15DE-4CD0-BA4F-D827452797CC}" srcOrd="6" destOrd="0" parTransId="{ED3681B0-D42F-4283-A9AC-4D37D8047C8B}" sibTransId="{930A102A-D511-455A-9296-3BFC9BE5DF15}"/>
    <dgm:cxn modelId="{DFA2DD95-DB9B-434B-844B-A267816D8716}" type="presOf" srcId="{87993E48-7C74-49BA-8843-C5882DDFDE71}" destId="{30621BF0-EB66-469B-9EBE-4A35A9A5BEA8}" srcOrd="0" destOrd="2" presId="urn:microsoft.com/office/officeart/2005/8/layout/default"/>
    <dgm:cxn modelId="{003289B3-6F75-46E5-8DD7-44D2976777BA}" srcId="{A20C0A95-6E0E-4BB9-B789-F1ACF5C9AD0B}" destId="{B501D23F-41F4-491B-9E44-518BFDA21785}" srcOrd="5" destOrd="0" parTransId="{0E142DBB-D9E8-4B5F-BD6B-A33A79B89C53}" sibTransId="{E543DB37-ABF7-4133-870A-71ECC4FFDB8C}"/>
    <dgm:cxn modelId="{939242CA-7A3D-40FD-9C90-475F3C009DCD}" srcId="{A20C0A95-6E0E-4BB9-B789-F1ACF5C9AD0B}" destId="{4CA36D0A-2FAC-44FA-959E-DF474BDE0422}" srcOrd="4" destOrd="0" parTransId="{62D7B37E-8EFB-4190-A1CF-E73DCA65A85E}" sibTransId="{D52D73B5-9BE2-4A62-93F5-989BA1E99A44}"/>
    <dgm:cxn modelId="{0A5479E4-5684-43DE-A422-83F36B6ECBD6}" type="presOf" srcId="{4CA36D0A-2FAC-44FA-959E-DF474BDE0422}" destId="{30621BF0-EB66-469B-9EBE-4A35A9A5BEA8}" srcOrd="0" destOrd="5" presId="urn:microsoft.com/office/officeart/2005/8/layout/default"/>
    <dgm:cxn modelId="{0D225DF2-DED1-4B36-8909-803AD97DBE0A}" type="presOf" srcId="{B7B0C7DB-042B-49A2-B5B3-50DDB6257BA1}" destId="{30621BF0-EB66-469B-9EBE-4A35A9A5BEA8}" srcOrd="0" destOrd="1" presId="urn:microsoft.com/office/officeart/2005/8/layout/default"/>
    <dgm:cxn modelId="{7F992EC4-D12B-4CB3-BB20-6D4A70918E99}" type="presParOf" srcId="{EFC2FEC7-85EF-4357-BB6B-F06D71CF72DF}" destId="{30621BF0-EB66-469B-9EBE-4A35A9A5BEA8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EDA483C-C455-4F40-BC95-E97BE7EC4E79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76A45448-45A4-4FCC-A867-85F6533AB9A6}">
      <dgm:prSet custT="1"/>
      <dgm:spPr/>
      <dgm:t>
        <a:bodyPr/>
        <a:lstStyle/>
        <a:p>
          <a:r>
            <a:rPr lang="en-US" sz="3400" dirty="0" err="1"/>
            <a:t>Utifrån</a:t>
          </a:r>
          <a:r>
            <a:rPr lang="en-US" sz="3400" dirty="0"/>
            <a:t> </a:t>
          </a:r>
          <a:r>
            <a:rPr lang="en-US" sz="3400" dirty="0" err="1"/>
            <a:t>givet</a:t>
          </a:r>
          <a:r>
            <a:rPr lang="en-US" sz="3400" dirty="0"/>
            <a:t> </a:t>
          </a:r>
          <a:r>
            <a:rPr lang="en-US" sz="3400" dirty="0" err="1"/>
            <a:t>förändringsuppdrag</a:t>
          </a:r>
          <a:endParaRPr lang="en-US" sz="3400" dirty="0"/>
        </a:p>
      </dgm:t>
    </dgm:pt>
    <dgm:pt modelId="{A7B136B1-6956-4874-AD04-7FB443A7A58F}" type="parTrans" cxnId="{29D3BCF4-FDE2-4943-A85B-F924ED879F69}">
      <dgm:prSet/>
      <dgm:spPr/>
      <dgm:t>
        <a:bodyPr/>
        <a:lstStyle/>
        <a:p>
          <a:endParaRPr lang="en-US"/>
        </a:p>
      </dgm:t>
    </dgm:pt>
    <dgm:pt modelId="{8B7B2299-00BB-457C-9857-FF43D95D6BFF}" type="sibTrans" cxnId="{29D3BCF4-FDE2-4943-A85B-F924ED879F69}">
      <dgm:prSet/>
      <dgm:spPr/>
      <dgm:t>
        <a:bodyPr/>
        <a:lstStyle/>
        <a:p>
          <a:endParaRPr lang="en-US"/>
        </a:p>
      </dgm:t>
    </dgm:pt>
    <dgm:pt modelId="{A51E92D5-8B34-4652-96DC-24786BA44900}">
      <dgm:prSet/>
      <dgm:spPr/>
      <dgm:t>
        <a:bodyPr/>
        <a:lstStyle/>
        <a:p>
          <a:endParaRPr lang="en-US" dirty="0"/>
        </a:p>
      </dgm:t>
    </dgm:pt>
    <dgm:pt modelId="{2010AE64-AD39-4503-937B-BB6246585871}" type="parTrans" cxnId="{FC1F7C61-80E5-449D-9089-306AFEEA282C}">
      <dgm:prSet/>
      <dgm:spPr/>
      <dgm:t>
        <a:bodyPr/>
        <a:lstStyle/>
        <a:p>
          <a:endParaRPr lang="en-US"/>
        </a:p>
      </dgm:t>
    </dgm:pt>
    <dgm:pt modelId="{3CFC9B74-F73B-4762-A80C-DEFDD3F66BD8}" type="sibTrans" cxnId="{FC1F7C61-80E5-449D-9089-306AFEEA282C}">
      <dgm:prSet/>
      <dgm:spPr/>
      <dgm:t>
        <a:bodyPr/>
        <a:lstStyle/>
        <a:p>
          <a:endParaRPr lang="en-US"/>
        </a:p>
      </dgm:t>
    </dgm:pt>
    <dgm:pt modelId="{5BB7ADBB-0BD9-40AE-87D9-B53102A2C977}">
      <dgm:prSet custT="1"/>
      <dgm:spPr/>
      <dgm:t>
        <a:bodyPr/>
        <a:lstStyle/>
        <a:p>
          <a:r>
            <a:rPr lang="en-US" sz="3400" dirty="0" err="1"/>
            <a:t>Utifrån</a:t>
          </a:r>
          <a:r>
            <a:rPr lang="en-US" sz="3400" dirty="0"/>
            <a:t> given </a:t>
          </a:r>
          <a:r>
            <a:rPr lang="en-US" sz="3400" dirty="0" err="1"/>
            <a:t>förändringsmodell</a:t>
          </a:r>
          <a:r>
            <a:rPr lang="en-US" sz="3400" dirty="0"/>
            <a:t> </a:t>
          </a:r>
          <a:r>
            <a:rPr lang="en-US" sz="3400" dirty="0" err="1"/>
            <a:t>genomföra</a:t>
          </a:r>
          <a:r>
            <a:rPr lang="en-US" sz="3400" dirty="0"/>
            <a:t> </a:t>
          </a:r>
          <a:r>
            <a:rPr lang="en-US" sz="3400" dirty="0" err="1"/>
            <a:t>förändring</a:t>
          </a:r>
          <a:r>
            <a:rPr lang="en-US" sz="3400" dirty="0"/>
            <a:t> </a:t>
          </a:r>
        </a:p>
      </dgm:t>
    </dgm:pt>
    <dgm:pt modelId="{DEFE17A9-F363-4BD7-A2DF-B7ED6D1CA08C}" type="parTrans" cxnId="{AD400BB7-4860-494E-BED2-690C0944C12C}">
      <dgm:prSet/>
      <dgm:spPr/>
      <dgm:t>
        <a:bodyPr/>
        <a:lstStyle/>
        <a:p>
          <a:endParaRPr lang="en-US"/>
        </a:p>
      </dgm:t>
    </dgm:pt>
    <dgm:pt modelId="{53EF6D9C-668A-4827-A6F6-9FF3443CC089}" type="sibTrans" cxnId="{AD400BB7-4860-494E-BED2-690C0944C12C}">
      <dgm:prSet/>
      <dgm:spPr/>
      <dgm:t>
        <a:bodyPr/>
        <a:lstStyle/>
        <a:p>
          <a:endParaRPr lang="en-US"/>
        </a:p>
      </dgm:t>
    </dgm:pt>
    <dgm:pt modelId="{8C36299E-5251-4D3A-8888-292E8D964547}" type="pres">
      <dgm:prSet presAssocID="{9EDA483C-C455-4F40-BC95-E97BE7EC4E79}" presName="linear" presStyleCnt="0">
        <dgm:presLayoutVars>
          <dgm:animLvl val="lvl"/>
          <dgm:resizeHandles val="exact"/>
        </dgm:presLayoutVars>
      </dgm:prSet>
      <dgm:spPr/>
    </dgm:pt>
    <dgm:pt modelId="{0FA40E6A-6733-483D-9B47-C5533FB0DFC3}" type="pres">
      <dgm:prSet presAssocID="{76A45448-45A4-4FCC-A867-85F6533AB9A6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9202D55A-AE0C-4069-8017-E8CFADF92072}" type="pres">
      <dgm:prSet presAssocID="{76A45448-45A4-4FCC-A867-85F6533AB9A6}" presName="childText" presStyleLbl="revTx" presStyleIdx="0" presStyleCnt="1">
        <dgm:presLayoutVars>
          <dgm:bulletEnabled val="1"/>
        </dgm:presLayoutVars>
      </dgm:prSet>
      <dgm:spPr/>
    </dgm:pt>
    <dgm:pt modelId="{6AA4EEB9-D8C9-43FB-8008-A5971BFAE555}" type="pres">
      <dgm:prSet presAssocID="{5BB7ADBB-0BD9-40AE-87D9-B53102A2C977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064F9E31-352C-4B81-9F54-BE058841FF0C}" type="presOf" srcId="{76A45448-45A4-4FCC-A867-85F6533AB9A6}" destId="{0FA40E6A-6733-483D-9B47-C5533FB0DFC3}" srcOrd="0" destOrd="0" presId="urn:microsoft.com/office/officeart/2005/8/layout/vList2"/>
    <dgm:cxn modelId="{FC1F7C61-80E5-449D-9089-306AFEEA282C}" srcId="{76A45448-45A4-4FCC-A867-85F6533AB9A6}" destId="{A51E92D5-8B34-4652-96DC-24786BA44900}" srcOrd="0" destOrd="0" parTransId="{2010AE64-AD39-4503-937B-BB6246585871}" sibTransId="{3CFC9B74-F73B-4762-A80C-DEFDD3F66BD8}"/>
    <dgm:cxn modelId="{A3FDD391-D9D3-478A-9A66-E83718081D1A}" type="presOf" srcId="{A51E92D5-8B34-4652-96DC-24786BA44900}" destId="{9202D55A-AE0C-4069-8017-E8CFADF92072}" srcOrd="0" destOrd="0" presId="urn:microsoft.com/office/officeart/2005/8/layout/vList2"/>
    <dgm:cxn modelId="{C457229A-22CE-4F52-B406-57B3C9270B6B}" type="presOf" srcId="{9EDA483C-C455-4F40-BC95-E97BE7EC4E79}" destId="{8C36299E-5251-4D3A-8888-292E8D964547}" srcOrd="0" destOrd="0" presId="urn:microsoft.com/office/officeart/2005/8/layout/vList2"/>
    <dgm:cxn modelId="{AD400BB7-4860-494E-BED2-690C0944C12C}" srcId="{9EDA483C-C455-4F40-BC95-E97BE7EC4E79}" destId="{5BB7ADBB-0BD9-40AE-87D9-B53102A2C977}" srcOrd="1" destOrd="0" parTransId="{DEFE17A9-F363-4BD7-A2DF-B7ED6D1CA08C}" sibTransId="{53EF6D9C-668A-4827-A6F6-9FF3443CC089}"/>
    <dgm:cxn modelId="{D40633DB-DBAA-40B2-852C-86FEECD4D4A2}" type="presOf" srcId="{5BB7ADBB-0BD9-40AE-87D9-B53102A2C977}" destId="{6AA4EEB9-D8C9-43FB-8008-A5971BFAE555}" srcOrd="0" destOrd="0" presId="urn:microsoft.com/office/officeart/2005/8/layout/vList2"/>
    <dgm:cxn modelId="{29D3BCF4-FDE2-4943-A85B-F924ED879F69}" srcId="{9EDA483C-C455-4F40-BC95-E97BE7EC4E79}" destId="{76A45448-45A4-4FCC-A867-85F6533AB9A6}" srcOrd="0" destOrd="0" parTransId="{A7B136B1-6956-4874-AD04-7FB443A7A58F}" sibTransId="{8B7B2299-00BB-457C-9857-FF43D95D6BFF}"/>
    <dgm:cxn modelId="{AB9DEEB7-1B60-4AFE-9AC9-EC83755C9C05}" type="presParOf" srcId="{8C36299E-5251-4D3A-8888-292E8D964547}" destId="{0FA40E6A-6733-483D-9B47-C5533FB0DFC3}" srcOrd="0" destOrd="0" presId="urn:microsoft.com/office/officeart/2005/8/layout/vList2"/>
    <dgm:cxn modelId="{1880754E-DF34-4F6B-A014-FC41F43C36A8}" type="presParOf" srcId="{8C36299E-5251-4D3A-8888-292E8D964547}" destId="{9202D55A-AE0C-4069-8017-E8CFADF92072}" srcOrd="1" destOrd="0" presId="urn:microsoft.com/office/officeart/2005/8/layout/vList2"/>
    <dgm:cxn modelId="{73AA38CC-BC44-4BCA-B736-621E7D74B798}" type="presParOf" srcId="{8C36299E-5251-4D3A-8888-292E8D964547}" destId="{6AA4EEB9-D8C9-43FB-8008-A5971BFAE555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EDA483C-C455-4F40-BC95-E97BE7EC4E79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76A45448-45A4-4FCC-A867-85F6533AB9A6}">
      <dgm:prSet/>
      <dgm:spPr/>
      <dgm:t>
        <a:bodyPr/>
        <a:lstStyle/>
        <a:p>
          <a:r>
            <a:rPr lang="en-US"/>
            <a:t>Utifrån givet förändringsuppdrag</a:t>
          </a:r>
        </a:p>
      </dgm:t>
    </dgm:pt>
    <dgm:pt modelId="{A7B136B1-6956-4874-AD04-7FB443A7A58F}" type="parTrans" cxnId="{29D3BCF4-FDE2-4943-A85B-F924ED879F69}">
      <dgm:prSet/>
      <dgm:spPr/>
      <dgm:t>
        <a:bodyPr/>
        <a:lstStyle/>
        <a:p>
          <a:endParaRPr lang="en-US"/>
        </a:p>
      </dgm:t>
    </dgm:pt>
    <dgm:pt modelId="{8B7B2299-00BB-457C-9857-FF43D95D6BFF}" type="sibTrans" cxnId="{29D3BCF4-FDE2-4943-A85B-F924ED879F69}">
      <dgm:prSet/>
      <dgm:spPr/>
      <dgm:t>
        <a:bodyPr/>
        <a:lstStyle/>
        <a:p>
          <a:endParaRPr lang="en-US"/>
        </a:p>
      </dgm:t>
    </dgm:pt>
    <dgm:pt modelId="{A51E92D5-8B34-4652-96DC-24786BA44900}">
      <dgm:prSet/>
      <dgm:spPr/>
      <dgm:t>
        <a:bodyPr/>
        <a:lstStyle/>
        <a:p>
          <a:r>
            <a:rPr lang="en-US"/>
            <a:t>Beskriva nuläget</a:t>
          </a:r>
        </a:p>
      </dgm:t>
    </dgm:pt>
    <dgm:pt modelId="{2010AE64-AD39-4503-937B-BB6246585871}" type="parTrans" cxnId="{FC1F7C61-80E5-449D-9089-306AFEEA282C}">
      <dgm:prSet/>
      <dgm:spPr/>
      <dgm:t>
        <a:bodyPr/>
        <a:lstStyle/>
        <a:p>
          <a:endParaRPr lang="en-US"/>
        </a:p>
      </dgm:t>
    </dgm:pt>
    <dgm:pt modelId="{3CFC9B74-F73B-4762-A80C-DEFDD3F66BD8}" type="sibTrans" cxnId="{FC1F7C61-80E5-449D-9089-306AFEEA282C}">
      <dgm:prSet/>
      <dgm:spPr/>
      <dgm:t>
        <a:bodyPr/>
        <a:lstStyle/>
        <a:p>
          <a:endParaRPr lang="en-US"/>
        </a:p>
      </dgm:t>
    </dgm:pt>
    <dgm:pt modelId="{DD8AE753-2FCC-46E5-BDEE-85886FE56C6F}">
      <dgm:prSet/>
      <dgm:spPr/>
      <dgm:t>
        <a:bodyPr/>
        <a:lstStyle/>
        <a:p>
          <a:r>
            <a:rPr lang="en-US"/>
            <a:t>Beskriva önskat nyläge</a:t>
          </a:r>
        </a:p>
      </dgm:t>
    </dgm:pt>
    <dgm:pt modelId="{E411674F-AFB9-4E1C-A739-8693631BB544}" type="parTrans" cxnId="{794D7679-FDF6-451B-8CDB-2147201BD63E}">
      <dgm:prSet/>
      <dgm:spPr/>
      <dgm:t>
        <a:bodyPr/>
        <a:lstStyle/>
        <a:p>
          <a:endParaRPr lang="en-US"/>
        </a:p>
      </dgm:t>
    </dgm:pt>
    <dgm:pt modelId="{2A6CB611-14C2-4E7D-AB73-38EDD37D03B3}" type="sibTrans" cxnId="{794D7679-FDF6-451B-8CDB-2147201BD63E}">
      <dgm:prSet/>
      <dgm:spPr/>
      <dgm:t>
        <a:bodyPr/>
        <a:lstStyle/>
        <a:p>
          <a:endParaRPr lang="en-US"/>
        </a:p>
      </dgm:t>
    </dgm:pt>
    <dgm:pt modelId="{FEC02828-2D24-4407-B27A-A20E6B1EA176}">
      <dgm:prSet/>
      <dgm:spPr/>
      <dgm:t>
        <a:bodyPr/>
        <a:lstStyle/>
        <a:p>
          <a:r>
            <a:rPr lang="en-US"/>
            <a:t>Beskriva gapet</a:t>
          </a:r>
        </a:p>
      </dgm:t>
    </dgm:pt>
    <dgm:pt modelId="{AA6D3B21-325E-45EE-A5B5-4E6D30707DF2}" type="parTrans" cxnId="{872760FF-A95B-433D-9CEE-EDD73F113964}">
      <dgm:prSet/>
      <dgm:spPr/>
      <dgm:t>
        <a:bodyPr/>
        <a:lstStyle/>
        <a:p>
          <a:endParaRPr lang="en-US"/>
        </a:p>
      </dgm:t>
    </dgm:pt>
    <dgm:pt modelId="{E22B2171-785E-44B2-A138-146849088462}" type="sibTrans" cxnId="{872760FF-A95B-433D-9CEE-EDD73F113964}">
      <dgm:prSet/>
      <dgm:spPr/>
      <dgm:t>
        <a:bodyPr/>
        <a:lstStyle/>
        <a:p>
          <a:endParaRPr lang="en-US"/>
        </a:p>
      </dgm:t>
    </dgm:pt>
    <dgm:pt modelId="{DDF86267-1187-4C74-86F1-576136C02AF2}">
      <dgm:prSet/>
      <dgm:spPr/>
      <dgm:t>
        <a:bodyPr/>
        <a:lstStyle/>
        <a:p>
          <a:r>
            <a:rPr lang="en-US"/>
            <a:t>Estimera resursbehovet</a:t>
          </a:r>
        </a:p>
      </dgm:t>
    </dgm:pt>
    <dgm:pt modelId="{A57BF311-EA7D-47D4-A2D0-53D938C7B68A}" type="parTrans" cxnId="{64B33128-7E73-458F-A9D9-F473178EF9AF}">
      <dgm:prSet/>
      <dgm:spPr/>
      <dgm:t>
        <a:bodyPr/>
        <a:lstStyle/>
        <a:p>
          <a:endParaRPr lang="en-US"/>
        </a:p>
      </dgm:t>
    </dgm:pt>
    <dgm:pt modelId="{6FD7ED3B-78E2-46E4-8E5F-77FEF77FC73C}" type="sibTrans" cxnId="{64B33128-7E73-458F-A9D9-F473178EF9AF}">
      <dgm:prSet/>
      <dgm:spPr/>
      <dgm:t>
        <a:bodyPr/>
        <a:lstStyle/>
        <a:p>
          <a:endParaRPr lang="en-US"/>
        </a:p>
      </dgm:t>
    </dgm:pt>
    <dgm:pt modelId="{65BFF423-4E69-4C38-A356-47FDCC40330C}">
      <dgm:prSet/>
      <dgm:spPr/>
      <dgm:t>
        <a:bodyPr/>
        <a:lstStyle/>
        <a:p>
          <a:r>
            <a:rPr lang="en-US" dirty="0"/>
            <a:t>Ta </a:t>
          </a:r>
          <a:r>
            <a:rPr lang="en-US" dirty="0" err="1"/>
            <a:t>fram</a:t>
          </a:r>
          <a:r>
            <a:rPr lang="en-US" dirty="0"/>
            <a:t> plan med </a:t>
          </a:r>
          <a:r>
            <a:rPr lang="en-US" dirty="0" err="1"/>
            <a:t>delmål</a:t>
          </a:r>
          <a:r>
            <a:rPr lang="en-US" dirty="0"/>
            <a:t> </a:t>
          </a:r>
          <a:r>
            <a:rPr lang="en-US" dirty="0" err="1"/>
            <a:t>för</a:t>
          </a:r>
          <a:r>
            <a:rPr lang="en-US" dirty="0"/>
            <a:t> </a:t>
          </a:r>
          <a:r>
            <a:rPr lang="en-US" dirty="0" err="1"/>
            <a:t>att</a:t>
          </a:r>
          <a:r>
            <a:rPr lang="en-US" dirty="0"/>
            <a:t> ta sig till </a:t>
          </a:r>
          <a:r>
            <a:rPr lang="en-US" dirty="0" err="1"/>
            <a:t>nyläget</a:t>
          </a:r>
          <a:endParaRPr lang="en-US" dirty="0"/>
        </a:p>
      </dgm:t>
    </dgm:pt>
    <dgm:pt modelId="{A7A5772C-EDF2-4413-B371-1CB89C58872B}" type="parTrans" cxnId="{B6240BB9-ECCB-48A1-AEE3-2E2BD9B893D9}">
      <dgm:prSet/>
      <dgm:spPr/>
      <dgm:t>
        <a:bodyPr/>
        <a:lstStyle/>
        <a:p>
          <a:endParaRPr lang="en-US"/>
        </a:p>
      </dgm:t>
    </dgm:pt>
    <dgm:pt modelId="{77143046-10B1-4E49-839E-910C5D37ABCB}" type="sibTrans" cxnId="{B6240BB9-ECCB-48A1-AEE3-2E2BD9B893D9}">
      <dgm:prSet/>
      <dgm:spPr/>
      <dgm:t>
        <a:bodyPr/>
        <a:lstStyle/>
        <a:p>
          <a:endParaRPr lang="en-US"/>
        </a:p>
      </dgm:t>
    </dgm:pt>
    <dgm:pt modelId="{71B7BD1A-8D99-4133-B482-1BE69A3B1274}">
      <dgm:prSet/>
      <dgm:spPr/>
      <dgm:t>
        <a:bodyPr/>
        <a:lstStyle/>
        <a:p>
          <a:r>
            <a:rPr lang="sv-SE" noProof="0" dirty="0"/>
            <a:t>Få acceptans från uppdragsgivare</a:t>
          </a:r>
        </a:p>
      </dgm:t>
    </dgm:pt>
    <dgm:pt modelId="{814425E6-FB1B-4B26-AF77-CA9F6AB97BA6}" type="parTrans" cxnId="{8290B006-8302-4DF8-A0C5-9B1380C43C0A}">
      <dgm:prSet/>
      <dgm:spPr/>
      <dgm:t>
        <a:bodyPr/>
        <a:lstStyle/>
        <a:p>
          <a:endParaRPr lang="en-US"/>
        </a:p>
      </dgm:t>
    </dgm:pt>
    <dgm:pt modelId="{0E74A97A-ED40-4AA9-B6E8-D4037F4EF706}" type="sibTrans" cxnId="{8290B006-8302-4DF8-A0C5-9B1380C43C0A}">
      <dgm:prSet/>
      <dgm:spPr/>
      <dgm:t>
        <a:bodyPr/>
        <a:lstStyle/>
        <a:p>
          <a:endParaRPr lang="en-US"/>
        </a:p>
      </dgm:t>
    </dgm:pt>
    <dgm:pt modelId="{5BB7ADBB-0BD9-40AE-87D9-B53102A2C977}">
      <dgm:prSet/>
      <dgm:spPr/>
      <dgm:t>
        <a:bodyPr/>
        <a:lstStyle/>
        <a:p>
          <a:r>
            <a:rPr lang="sv-SE" noProof="0" dirty="0"/>
            <a:t>Utifrån given förändringsmodell genomföra förändring </a:t>
          </a:r>
        </a:p>
      </dgm:t>
    </dgm:pt>
    <dgm:pt modelId="{DEFE17A9-F363-4BD7-A2DF-B7ED6D1CA08C}" type="parTrans" cxnId="{AD400BB7-4860-494E-BED2-690C0944C12C}">
      <dgm:prSet/>
      <dgm:spPr/>
      <dgm:t>
        <a:bodyPr/>
        <a:lstStyle/>
        <a:p>
          <a:endParaRPr lang="en-US"/>
        </a:p>
      </dgm:t>
    </dgm:pt>
    <dgm:pt modelId="{53EF6D9C-668A-4827-A6F6-9FF3443CC089}" type="sibTrans" cxnId="{AD400BB7-4860-494E-BED2-690C0944C12C}">
      <dgm:prSet/>
      <dgm:spPr/>
      <dgm:t>
        <a:bodyPr/>
        <a:lstStyle/>
        <a:p>
          <a:endParaRPr lang="en-US"/>
        </a:p>
      </dgm:t>
    </dgm:pt>
    <dgm:pt modelId="{8A5D5E83-1D2B-455E-843A-394E2A6261B6}">
      <dgm:prSet/>
      <dgm:spPr/>
      <dgm:t>
        <a:bodyPr/>
        <a:lstStyle/>
        <a:p>
          <a:r>
            <a:rPr lang="sv-SE" noProof="0" dirty="0"/>
            <a:t>Stämma av resultat mot önskat nyläge</a:t>
          </a:r>
        </a:p>
      </dgm:t>
    </dgm:pt>
    <dgm:pt modelId="{B9D9F5B3-30B8-4BE4-A03D-D52A86AF4236}" type="parTrans" cxnId="{4A462075-93F4-41B0-AACB-2D8EE36E31FB}">
      <dgm:prSet/>
      <dgm:spPr/>
      <dgm:t>
        <a:bodyPr/>
        <a:lstStyle/>
        <a:p>
          <a:endParaRPr lang="sv-SE"/>
        </a:p>
      </dgm:t>
    </dgm:pt>
    <dgm:pt modelId="{59F8847E-CE40-4819-92F6-2D2DB2288350}" type="sibTrans" cxnId="{4A462075-93F4-41B0-AACB-2D8EE36E31FB}">
      <dgm:prSet/>
      <dgm:spPr/>
      <dgm:t>
        <a:bodyPr/>
        <a:lstStyle/>
        <a:p>
          <a:endParaRPr lang="sv-SE"/>
        </a:p>
      </dgm:t>
    </dgm:pt>
    <dgm:pt modelId="{8C36299E-5251-4D3A-8888-292E8D964547}" type="pres">
      <dgm:prSet presAssocID="{9EDA483C-C455-4F40-BC95-E97BE7EC4E79}" presName="linear" presStyleCnt="0">
        <dgm:presLayoutVars>
          <dgm:animLvl val="lvl"/>
          <dgm:resizeHandles val="exact"/>
        </dgm:presLayoutVars>
      </dgm:prSet>
      <dgm:spPr/>
    </dgm:pt>
    <dgm:pt modelId="{0FA40E6A-6733-483D-9B47-C5533FB0DFC3}" type="pres">
      <dgm:prSet presAssocID="{76A45448-45A4-4FCC-A867-85F6533AB9A6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9202D55A-AE0C-4069-8017-E8CFADF92072}" type="pres">
      <dgm:prSet presAssocID="{76A45448-45A4-4FCC-A867-85F6533AB9A6}" presName="childText" presStyleLbl="revTx" presStyleIdx="0" presStyleCnt="2">
        <dgm:presLayoutVars>
          <dgm:bulletEnabled val="1"/>
        </dgm:presLayoutVars>
      </dgm:prSet>
      <dgm:spPr/>
    </dgm:pt>
    <dgm:pt modelId="{6AA4EEB9-D8C9-43FB-8008-A5971BFAE555}" type="pres">
      <dgm:prSet presAssocID="{5BB7ADBB-0BD9-40AE-87D9-B53102A2C977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B3AF5EED-A795-4AED-818C-1BD31D0A98EE}" type="pres">
      <dgm:prSet presAssocID="{5BB7ADBB-0BD9-40AE-87D9-B53102A2C977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8290B006-8302-4DF8-A0C5-9B1380C43C0A}" srcId="{76A45448-45A4-4FCC-A867-85F6533AB9A6}" destId="{71B7BD1A-8D99-4133-B482-1BE69A3B1274}" srcOrd="5" destOrd="0" parTransId="{814425E6-FB1B-4B26-AF77-CA9F6AB97BA6}" sibTransId="{0E74A97A-ED40-4AA9-B6E8-D4037F4EF706}"/>
    <dgm:cxn modelId="{64B33128-7E73-458F-A9D9-F473178EF9AF}" srcId="{76A45448-45A4-4FCC-A867-85F6533AB9A6}" destId="{DDF86267-1187-4C74-86F1-576136C02AF2}" srcOrd="3" destOrd="0" parTransId="{A57BF311-EA7D-47D4-A2D0-53D938C7B68A}" sibTransId="{6FD7ED3B-78E2-46E4-8E5F-77FEF77FC73C}"/>
    <dgm:cxn modelId="{064F9E31-352C-4B81-9F54-BE058841FF0C}" type="presOf" srcId="{76A45448-45A4-4FCC-A867-85F6533AB9A6}" destId="{0FA40E6A-6733-483D-9B47-C5533FB0DFC3}" srcOrd="0" destOrd="0" presId="urn:microsoft.com/office/officeart/2005/8/layout/vList2"/>
    <dgm:cxn modelId="{FC1F7C61-80E5-449D-9089-306AFEEA282C}" srcId="{76A45448-45A4-4FCC-A867-85F6533AB9A6}" destId="{A51E92D5-8B34-4652-96DC-24786BA44900}" srcOrd="0" destOrd="0" parTransId="{2010AE64-AD39-4503-937B-BB6246585871}" sibTransId="{3CFC9B74-F73B-4762-A80C-DEFDD3F66BD8}"/>
    <dgm:cxn modelId="{657B964B-E818-4EB8-8D2A-F3DAAAB5B847}" type="presOf" srcId="{8A5D5E83-1D2B-455E-843A-394E2A6261B6}" destId="{B3AF5EED-A795-4AED-818C-1BD31D0A98EE}" srcOrd="0" destOrd="0" presId="urn:microsoft.com/office/officeart/2005/8/layout/vList2"/>
    <dgm:cxn modelId="{7B43AD6E-CDD7-4674-B7B2-E53661A12B0C}" type="presOf" srcId="{DDF86267-1187-4C74-86F1-576136C02AF2}" destId="{9202D55A-AE0C-4069-8017-E8CFADF92072}" srcOrd="0" destOrd="3" presId="urn:microsoft.com/office/officeart/2005/8/layout/vList2"/>
    <dgm:cxn modelId="{4A462075-93F4-41B0-AACB-2D8EE36E31FB}" srcId="{5BB7ADBB-0BD9-40AE-87D9-B53102A2C977}" destId="{8A5D5E83-1D2B-455E-843A-394E2A6261B6}" srcOrd="0" destOrd="0" parTransId="{B9D9F5B3-30B8-4BE4-A03D-D52A86AF4236}" sibTransId="{59F8847E-CE40-4819-92F6-2D2DB2288350}"/>
    <dgm:cxn modelId="{10C97555-5DE6-4A7A-A85D-15DE2B5A9B0F}" type="presOf" srcId="{65BFF423-4E69-4C38-A356-47FDCC40330C}" destId="{9202D55A-AE0C-4069-8017-E8CFADF92072}" srcOrd="0" destOrd="4" presId="urn:microsoft.com/office/officeart/2005/8/layout/vList2"/>
    <dgm:cxn modelId="{794D7679-FDF6-451B-8CDB-2147201BD63E}" srcId="{76A45448-45A4-4FCC-A867-85F6533AB9A6}" destId="{DD8AE753-2FCC-46E5-BDEE-85886FE56C6F}" srcOrd="1" destOrd="0" parTransId="{E411674F-AFB9-4E1C-A739-8693631BB544}" sibTransId="{2A6CB611-14C2-4E7D-AB73-38EDD37D03B3}"/>
    <dgm:cxn modelId="{A3FDD391-D9D3-478A-9A66-E83718081D1A}" type="presOf" srcId="{A51E92D5-8B34-4652-96DC-24786BA44900}" destId="{9202D55A-AE0C-4069-8017-E8CFADF92072}" srcOrd="0" destOrd="0" presId="urn:microsoft.com/office/officeart/2005/8/layout/vList2"/>
    <dgm:cxn modelId="{C457229A-22CE-4F52-B406-57B3C9270B6B}" type="presOf" srcId="{9EDA483C-C455-4F40-BC95-E97BE7EC4E79}" destId="{8C36299E-5251-4D3A-8888-292E8D964547}" srcOrd="0" destOrd="0" presId="urn:microsoft.com/office/officeart/2005/8/layout/vList2"/>
    <dgm:cxn modelId="{5F852D9B-C69A-4916-9435-647DDE2E2DD5}" type="presOf" srcId="{DD8AE753-2FCC-46E5-BDEE-85886FE56C6F}" destId="{9202D55A-AE0C-4069-8017-E8CFADF92072}" srcOrd="0" destOrd="1" presId="urn:microsoft.com/office/officeart/2005/8/layout/vList2"/>
    <dgm:cxn modelId="{072468A8-DC84-4997-80CB-8BBADC2BCAED}" type="presOf" srcId="{FEC02828-2D24-4407-B27A-A20E6B1EA176}" destId="{9202D55A-AE0C-4069-8017-E8CFADF92072}" srcOrd="0" destOrd="2" presId="urn:microsoft.com/office/officeart/2005/8/layout/vList2"/>
    <dgm:cxn modelId="{FE8E6CAB-55E4-44C8-85D6-F721D15F4A6F}" type="presOf" srcId="{71B7BD1A-8D99-4133-B482-1BE69A3B1274}" destId="{9202D55A-AE0C-4069-8017-E8CFADF92072}" srcOrd="0" destOrd="5" presId="urn:microsoft.com/office/officeart/2005/8/layout/vList2"/>
    <dgm:cxn modelId="{AD400BB7-4860-494E-BED2-690C0944C12C}" srcId="{9EDA483C-C455-4F40-BC95-E97BE7EC4E79}" destId="{5BB7ADBB-0BD9-40AE-87D9-B53102A2C977}" srcOrd="1" destOrd="0" parTransId="{DEFE17A9-F363-4BD7-A2DF-B7ED6D1CA08C}" sibTransId="{53EF6D9C-668A-4827-A6F6-9FF3443CC089}"/>
    <dgm:cxn modelId="{B6240BB9-ECCB-48A1-AEE3-2E2BD9B893D9}" srcId="{76A45448-45A4-4FCC-A867-85F6533AB9A6}" destId="{65BFF423-4E69-4C38-A356-47FDCC40330C}" srcOrd="4" destOrd="0" parTransId="{A7A5772C-EDF2-4413-B371-1CB89C58872B}" sibTransId="{77143046-10B1-4E49-839E-910C5D37ABCB}"/>
    <dgm:cxn modelId="{D40633DB-DBAA-40B2-852C-86FEECD4D4A2}" type="presOf" srcId="{5BB7ADBB-0BD9-40AE-87D9-B53102A2C977}" destId="{6AA4EEB9-D8C9-43FB-8008-A5971BFAE555}" srcOrd="0" destOrd="0" presId="urn:microsoft.com/office/officeart/2005/8/layout/vList2"/>
    <dgm:cxn modelId="{29D3BCF4-FDE2-4943-A85B-F924ED879F69}" srcId="{9EDA483C-C455-4F40-BC95-E97BE7EC4E79}" destId="{76A45448-45A4-4FCC-A867-85F6533AB9A6}" srcOrd="0" destOrd="0" parTransId="{A7B136B1-6956-4874-AD04-7FB443A7A58F}" sibTransId="{8B7B2299-00BB-457C-9857-FF43D95D6BFF}"/>
    <dgm:cxn modelId="{872760FF-A95B-433D-9CEE-EDD73F113964}" srcId="{76A45448-45A4-4FCC-A867-85F6533AB9A6}" destId="{FEC02828-2D24-4407-B27A-A20E6B1EA176}" srcOrd="2" destOrd="0" parTransId="{AA6D3B21-325E-45EE-A5B5-4E6D30707DF2}" sibTransId="{E22B2171-785E-44B2-A138-146849088462}"/>
    <dgm:cxn modelId="{AB9DEEB7-1B60-4AFE-9AC9-EC83755C9C05}" type="presParOf" srcId="{8C36299E-5251-4D3A-8888-292E8D964547}" destId="{0FA40E6A-6733-483D-9B47-C5533FB0DFC3}" srcOrd="0" destOrd="0" presId="urn:microsoft.com/office/officeart/2005/8/layout/vList2"/>
    <dgm:cxn modelId="{1880754E-DF34-4F6B-A014-FC41F43C36A8}" type="presParOf" srcId="{8C36299E-5251-4D3A-8888-292E8D964547}" destId="{9202D55A-AE0C-4069-8017-E8CFADF92072}" srcOrd="1" destOrd="0" presId="urn:microsoft.com/office/officeart/2005/8/layout/vList2"/>
    <dgm:cxn modelId="{73AA38CC-BC44-4BCA-B736-621E7D74B798}" type="presParOf" srcId="{8C36299E-5251-4D3A-8888-292E8D964547}" destId="{6AA4EEB9-D8C9-43FB-8008-A5971BFAE555}" srcOrd="2" destOrd="0" presId="urn:microsoft.com/office/officeart/2005/8/layout/vList2"/>
    <dgm:cxn modelId="{9148017A-576A-4FAC-B238-7F5AAB93FC10}" type="presParOf" srcId="{8C36299E-5251-4D3A-8888-292E8D964547}" destId="{B3AF5EED-A795-4AED-818C-1BD31D0A98EE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EDA483C-C455-4F40-BC95-E97BE7EC4E79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76A45448-45A4-4FCC-A867-85F6533AB9A6}">
      <dgm:prSet/>
      <dgm:spPr/>
      <dgm:t>
        <a:bodyPr/>
        <a:lstStyle/>
        <a:p>
          <a:r>
            <a:rPr lang="sv-SE" noProof="0" dirty="0"/>
            <a:t>Utifrån givet förändringsuppdrag</a:t>
          </a:r>
        </a:p>
      </dgm:t>
    </dgm:pt>
    <dgm:pt modelId="{A7B136B1-6956-4874-AD04-7FB443A7A58F}" type="parTrans" cxnId="{29D3BCF4-FDE2-4943-A85B-F924ED879F69}">
      <dgm:prSet/>
      <dgm:spPr/>
      <dgm:t>
        <a:bodyPr/>
        <a:lstStyle/>
        <a:p>
          <a:endParaRPr lang="en-US"/>
        </a:p>
      </dgm:t>
    </dgm:pt>
    <dgm:pt modelId="{8B7B2299-00BB-457C-9857-FF43D95D6BFF}" type="sibTrans" cxnId="{29D3BCF4-FDE2-4943-A85B-F924ED879F69}">
      <dgm:prSet/>
      <dgm:spPr/>
      <dgm:t>
        <a:bodyPr/>
        <a:lstStyle/>
        <a:p>
          <a:endParaRPr lang="en-US"/>
        </a:p>
      </dgm:t>
    </dgm:pt>
    <dgm:pt modelId="{A51E92D5-8B34-4652-96DC-24786BA44900}">
      <dgm:prSet/>
      <dgm:spPr/>
      <dgm:t>
        <a:bodyPr/>
        <a:lstStyle/>
        <a:p>
          <a:r>
            <a:rPr lang="sv-SE" noProof="0" dirty="0"/>
            <a:t>Beskriva nuläget</a:t>
          </a:r>
        </a:p>
      </dgm:t>
    </dgm:pt>
    <dgm:pt modelId="{2010AE64-AD39-4503-937B-BB6246585871}" type="parTrans" cxnId="{FC1F7C61-80E5-449D-9089-306AFEEA282C}">
      <dgm:prSet/>
      <dgm:spPr/>
      <dgm:t>
        <a:bodyPr/>
        <a:lstStyle/>
        <a:p>
          <a:endParaRPr lang="en-US"/>
        </a:p>
      </dgm:t>
    </dgm:pt>
    <dgm:pt modelId="{3CFC9B74-F73B-4762-A80C-DEFDD3F66BD8}" type="sibTrans" cxnId="{FC1F7C61-80E5-449D-9089-306AFEEA282C}">
      <dgm:prSet/>
      <dgm:spPr/>
      <dgm:t>
        <a:bodyPr/>
        <a:lstStyle/>
        <a:p>
          <a:endParaRPr lang="en-US"/>
        </a:p>
      </dgm:t>
    </dgm:pt>
    <dgm:pt modelId="{DD8AE753-2FCC-46E5-BDEE-85886FE56C6F}">
      <dgm:prSet/>
      <dgm:spPr/>
      <dgm:t>
        <a:bodyPr/>
        <a:lstStyle/>
        <a:p>
          <a:r>
            <a:rPr lang="sv-SE" noProof="0" dirty="0"/>
            <a:t>Beskriva önskat nyläge</a:t>
          </a:r>
        </a:p>
      </dgm:t>
    </dgm:pt>
    <dgm:pt modelId="{E411674F-AFB9-4E1C-A739-8693631BB544}" type="parTrans" cxnId="{794D7679-FDF6-451B-8CDB-2147201BD63E}">
      <dgm:prSet/>
      <dgm:spPr/>
      <dgm:t>
        <a:bodyPr/>
        <a:lstStyle/>
        <a:p>
          <a:endParaRPr lang="en-US"/>
        </a:p>
      </dgm:t>
    </dgm:pt>
    <dgm:pt modelId="{2A6CB611-14C2-4E7D-AB73-38EDD37D03B3}" type="sibTrans" cxnId="{794D7679-FDF6-451B-8CDB-2147201BD63E}">
      <dgm:prSet/>
      <dgm:spPr/>
      <dgm:t>
        <a:bodyPr/>
        <a:lstStyle/>
        <a:p>
          <a:endParaRPr lang="en-US"/>
        </a:p>
      </dgm:t>
    </dgm:pt>
    <dgm:pt modelId="{FEC02828-2D24-4407-B27A-A20E6B1EA176}">
      <dgm:prSet/>
      <dgm:spPr/>
      <dgm:t>
        <a:bodyPr/>
        <a:lstStyle/>
        <a:p>
          <a:r>
            <a:rPr lang="sv-SE" noProof="0" dirty="0"/>
            <a:t>Beskriva gapet</a:t>
          </a:r>
        </a:p>
      </dgm:t>
    </dgm:pt>
    <dgm:pt modelId="{AA6D3B21-325E-45EE-A5B5-4E6D30707DF2}" type="parTrans" cxnId="{872760FF-A95B-433D-9CEE-EDD73F113964}">
      <dgm:prSet/>
      <dgm:spPr/>
      <dgm:t>
        <a:bodyPr/>
        <a:lstStyle/>
        <a:p>
          <a:endParaRPr lang="en-US"/>
        </a:p>
      </dgm:t>
    </dgm:pt>
    <dgm:pt modelId="{E22B2171-785E-44B2-A138-146849088462}" type="sibTrans" cxnId="{872760FF-A95B-433D-9CEE-EDD73F113964}">
      <dgm:prSet/>
      <dgm:spPr/>
      <dgm:t>
        <a:bodyPr/>
        <a:lstStyle/>
        <a:p>
          <a:endParaRPr lang="en-US"/>
        </a:p>
      </dgm:t>
    </dgm:pt>
    <dgm:pt modelId="{DDF86267-1187-4C74-86F1-576136C02AF2}">
      <dgm:prSet/>
      <dgm:spPr/>
      <dgm:t>
        <a:bodyPr/>
        <a:lstStyle/>
        <a:p>
          <a:r>
            <a:rPr lang="sv-SE" noProof="0" dirty="0"/>
            <a:t>Estimera resursbehovet</a:t>
          </a:r>
        </a:p>
      </dgm:t>
    </dgm:pt>
    <dgm:pt modelId="{A57BF311-EA7D-47D4-A2D0-53D938C7B68A}" type="parTrans" cxnId="{64B33128-7E73-458F-A9D9-F473178EF9AF}">
      <dgm:prSet/>
      <dgm:spPr/>
      <dgm:t>
        <a:bodyPr/>
        <a:lstStyle/>
        <a:p>
          <a:endParaRPr lang="en-US"/>
        </a:p>
      </dgm:t>
    </dgm:pt>
    <dgm:pt modelId="{6FD7ED3B-78E2-46E4-8E5F-77FEF77FC73C}" type="sibTrans" cxnId="{64B33128-7E73-458F-A9D9-F473178EF9AF}">
      <dgm:prSet/>
      <dgm:spPr/>
      <dgm:t>
        <a:bodyPr/>
        <a:lstStyle/>
        <a:p>
          <a:endParaRPr lang="en-US"/>
        </a:p>
      </dgm:t>
    </dgm:pt>
    <dgm:pt modelId="{65BFF423-4E69-4C38-A356-47FDCC40330C}">
      <dgm:prSet/>
      <dgm:spPr/>
      <dgm:t>
        <a:bodyPr/>
        <a:lstStyle/>
        <a:p>
          <a:r>
            <a:rPr lang="sv-SE" noProof="0" dirty="0"/>
            <a:t>Ta fram plan med delmål för att ta sig till nyläget</a:t>
          </a:r>
        </a:p>
      </dgm:t>
    </dgm:pt>
    <dgm:pt modelId="{A7A5772C-EDF2-4413-B371-1CB89C58872B}" type="parTrans" cxnId="{B6240BB9-ECCB-48A1-AEE3-2E2BD9B893D9}">
      <dgm:prSet/>
      <dgm:spPr/>
      <dgm:t>
        <a:bodyPr/>
        <a:lstStyle/>
        <a:p>
          <a:endParaRPr lang="en-US"/>
        </a:p>
      </dgm:t>
    </dgm:pt>
    <dgm:pt modelId="{77143046-10B1-4E49-839E-910C5D37ABCB}" type="sibTrans" cxnId="{B6240BB9-ECCB-48A1-AEE3-2E2BD9B893D9}">
      <dgm:prSet/>
      <dgm:spPr/>
      <dgm:t>
        <a:bodyPr/>
        <a:lstStyle/>
        <a:p>
          <a:endParaRPr lang="en-US"/>
        </a:p>
      </dgm:t>
    </dgm:pt>
    <dgm:pt modelId="{71B7BD1A-8D99-4133-B482-1BE69A3B1274}">
      <dgm:prSet/>
      <dgm:spPr/>
      <dgm:t>
        <a:bodyPr/>
        <a:lstStyle/>
        <a:p>
          <a:r>
            <a:rPr lang="sv-SE" noProof="0" dirty="0"/>
            <a:t>Få acceptans från uppdragsgivare</a:t>
          </a:r>
        </a:p>
      </dgm:t>
    </dgm:pt>
    <dgm:pt modelId="{814425E6-FB1B-4B26-AF77-CA9F6AB97BA6}" type="parTrans" cxnId="{8290B006-8302-4DF8-A0C5-9B1380C43C0A}">
      <dgm:prSet/>
      <dgm:spPr/>
      <dgm:t>
        <a:bodyPr/>
        <a:lstStyle/>
        <a:p>
          <a:endParaRPr lang="en-US"/>
        </a:p>
      </dgm:t>
    </dgm:pt>
    <dgm:pt modelId="{0E74A97A-ED40-4AA9-B6E8-D4037F4EF706}" type="sibTrans" cxnId="{8290B006-8302-4DF8-A0C5-9B1380C43C0A}">
      <dgm:prSet/>
      <dgm:spPr/>
      <dgm:t>
        <a:bodyPr/>
        <a:lstStyle/>
        <a:p>
          <a:endParaRPr lang="en-US"/>
        </a:p>
      </dgm:t>
    </dgm:pt>
    <dgm:pt modelId="{5BB7ADBB-0BD9-40AE-87D9-B53102A2C977}">
      <dgm:prSet/>
      <dgm:spPr/>
      <dgm:t>
        <a:bodyPr/>
        <a:lstStyle/>
        <a:p>
          <a:r>
            <a:rPr lang="sv-SE" noProof="0" dirty="0"/>
            <a:t>Utifrån given förändringsmodell genomföra förändring </a:t>
          </a:r>
        </a:p>
      </dgm:t>
    </dgm:pt>
    <dgm:pt modelId="{DEFE17A9-F363-4BD7-A2DF-B7ED6D1CA08C}" type="parTrans" cxnId="{AD400BB7-4860-494E-BED2-690C0944C12C}">
      <dgm:prSet/>
      <dgm:spPr/>
      <dgm:t>
        <a:bodyPr/>
        <a:lstStyle/>
        <a:p>
          <a:endParaRPr lang="en-US"/>
        </a:p>
      </dgm:t>
    </dgm:pt>
    <dgm:pt modelId="{53EF6D9C-668A-4827-A6F6-9FF3443CC089}" type="sibTrans" cxnId="{AD400BB7-4860-494E-BED2-690C0944C12C}">
      <dgm:prSet/>
      <dgm:spPr/>
      <dgm:t>
        <a:bodyPr/>
        <a:lstStyle/>
        <a:p>
          <a:endParaRPr lang="en-US"/>
        </a:p>
      </dgm:t>
    </dgm:pt>
    <dgm:pt modelId="{8A5D5E83-1D2B-455E-843A-394E2A6261B6}">
      <dgm:prSet/>
      <dgm:spPr/>
      <dgm:t>
        <a:bodyPr/>
        <a:lstStyle/>
        <a:p>
          <a:r>
            <a:rPr lang="sv-SE" noProof="0" dirty="0"/>
            <a:t>Stämma av resultat mot önskat nyläge</a:t>
          </a:r>
        </a:p>
      </dgm:t>
    </dgm:pt>
    <dgm:pt modelId="{B9D9F5B3-30B8-4BE4-A03D-D52A86AF4236}" type="parTrans" cxnId="{4A462075-93F4-41B0-AACB-2D8EE36E31FB}">
      <dgm:prSet/>
      <dgm:spPr/>
      <dgm:t>
        <a:bodyPr/>
        <a:lstStyle/>
        <a:p>
          <a:endParaRPr lang="sv-SE"/>
        </a:p>
      </dgm:t>
    </dgm:pt>
    <dgm:pt modelId="{59F8847E-CE40-4819-92F6-2D2DB2288350}" type="sibTrans" cxnId="{4A462075-93F4-41B0-AACB-2D8EE36E31FB}">
      <dgm:prSet/>
      <dgm:spPr/>
      <dgm:t>
        <a:bodyPr/>
        <a:lstStyle/>
        <a:p>
          <a:endParaRPr lang="sv-SE"/>
        </a:p>
      </dgm:t>
    </dgm:pt>
    <dgm:pt modelId="{8C36299E-5251-4D3A-8888-292E8D964547}" type="pres">
      <dgm:prSet presAssocID="{9EDA483C-C455-4F40-BC95-E97BE7EC4E79}" presName="linear" presStyleCnt="0">
        <dgm:presLayoutVars>
          <dgm:animLvl val="lvl"/>
          <dgm:resizeHandles val="exact"/>
        </dgm:presLayoutVars>
      </dgm:prSet>
      <dgm:spPr/>
    </dgm:pt>
    <dgm:pt modelId="{0FA40E6A-6733-483D-9B47-C5533FB0DFC3}" type="pres">
      <dgm:prSet presAssocID="{76A45448-45A4-4FCC-A867-85F6533AB9A6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9202D55A-AE0C-4069-8017-E8CFADF92072}" type="pres">
      <dgm:prSet presAssocID="{76A45448-45A4-4FCC-A867-85F6533AB9A6}" presName="childText" presStyleLbl="revTx" presStyleIdx="0" presStyleCnt="2">
        <dgm:presLayoutVars>
          <dgm:bulletEnabled val="1"/>
        </dgm:presLayoutVars>
      </dgm:prSet>
      <dgm:spPr/>
    </dgm:pt>
    <dgm:pt modelId="{6AA4EEB9-D8C9-43FB-8008-A5971BFAE555}" type="pres">
      <dgm:prSet presAssocID="{5BB7ADBB-0BD9-40AE-87D9-B53102A2C977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B3AF5EED-A795-4AED-818C-1BD31D0A98EE}" type="pres">
      <dgm:prSet presAssocID="{5BB7ADBB-0BD9-40AE-87D9-B53102A2C977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8290B006-8302-4DF8-A0C5-9B1380C43C0A}" srcId="{76A45448-45A4-4FCC-A867-85F6533AB9A6}" destId="{71B7BD1A-8D99-4133-B482-1BE69A3B1274}" srcOrd="5" destOrd="0" parTransId="{814425E6-FB1B-4B26-AF77-CA9F6AB97BA6}" sibTransId="{0E74A97A-ED40-4AA9-B6E8-D4037F4EF706}"/>
    <dgm:cxn modelId="{64B33128-7E73-458F-A9D9-F473178EF9AF}" srcId="{76A45448-45A4-4FCC-A867-85F6533AB9A6}" destId="{DDF86267-1187-4C74-86F1-576136C02AF2}" srcOrd="3" destOrd="0" parTransId="{A57BF311-EA7D-47D4-A2D0-53D938C7B68A}" sibTransId="{6FD7ED3B-78E2-46E4-8E5F-77FEF77FC73C}"/>
    <dgm:cxn modelId="{064F9E31-352C-4B81-9F54-BE058841FF0C}" type="presOf" srcId="{76A45448-45A4-4FCC-A867-85F6533AB9A6}" destId="{0FA40E6A-6733-483D-9B47-C5533FB0DFC3}" srcOrd="0" destOrd="0" presId="urn:microsoft.com/office/officeart/2005/8/layout/vList2"/>
    <dgm:cxn modelId="{FC1F7C61-80E5-449D-9089-306AFEEA282C}" srcId="{76A45448-45A4-4FCC-A867-85F6533AB9A6}" destId="{A51E92D5-8B34-4652-96DC-24786BA44900}" srcOrd="0" destOrd="0" parTransId="{2010AE64-AD39-4503-937B-BB6246585871}" sibTransId="{3CFC9B74-F73B-4762-A80C-DEFDD3F66BD8}"/>
    <dgm:cxn modelId="{657B964B-E818-4EB8-8D2A-F3DAAAB5B847}" type="presOf" srcId="{8A5D5E83-1D2B-455E-843A-394E2A6261B6}" destId="{B3AF5EED-A795-4AED-818C-1BD31D0A98EE}" srcOrd="0" destOrd="0" presId="urn:microsoft.com/office/officeart/2005/8/layout/vList2"/>
    <dgm:cxn modelId="{7B43AD6E-CDD7-4674-B7B2-E53661A12B0C}" type="presOf" srcId="{DDF86267-1187-4C74-86F1-576136C02AF2}" destId="{9202D55A-AE0C-4069-8017-E8CFADF92072}" srcOrd="0" destOrd="3" presId="urn:microsoft.com/office/officeart/2005/8/layout/vList2"/>
    <dgm:cxn modelId="{4A462075-93F4-41B0-AACB-2D8EE36E31FB}" srcId="{5BB7ADBB-0BD9-40AE-87D9-B53102A2C977}" destId="{8A5D5E83-1D2B-455E-843A-394E2A6261B6}" srcOrd="0" destOrd="0" parTransId="{B9D9F5B3-30B8-4BE4-A03D-D52A86AF4236}" sibTransId="{59F8847E-CE40-4819-92F6-2D2DB2288350}"/>
    <dgm:cxn modelId="{10C97555-5DE6-4A7A-A85D-15DE2B5A9B0F}" type="presOf" srcId="{65BFF423-4E69-4C38-A356-47FDCC40330C}" destId="{9202D55A-AE0C-4069-8017-E8CFADF92072}" srcOrd="0" destOrd="4" presId="urn:microsoft.com/office/officeart/2005/8/layout/vList2"/>
    <dgm:cxn modelId="{794D7679-FDF6-451B-8CDB-2147201BD63E}" srcId="{76A45448-45A4-4FCC-A867-85F6533AB9A6}" destId="{DD8AE753-2FCC-46E5-BDEE-85886FE56C6F}" srcOrd="1" destOrd="0" parTransId="{E411674F-AFB9-4E1C-A739-8693631BB544}" sibTransId="{2A6CB611-14C2-4E7D-AB73-38EDD37D03B3}"/>
    <dgm:cxn modelId="{A3FDD391-D9D3-478A-9A66-E83718081D1A}" type="presOf" srcId="{A51E92D5-8B34-4652-96DC-24786BA44900}" destId="{9202D55A-AE0C-4069-8017-E8CFADF92072}" srcOrd="0" destOrd="0" presId="urn:microsoft.com/office/officeart/2005/8/layout/vList2"/>
    <dgm:cxn modelId="{C457229A-22CE-4F52-B406-57B3C9270B6B}" type="presOf" srcId="{9EDA483C-C455-4F40-BC95-E97BE7EC4E79}" destId="{8C36299E-5251-4D3A-8888-292E8D964547}" srcOrd="0" destOrd="0" presId="urn:microsoft.com/office/officeart/2005/8/layout/vList2"/>
    <dgm:cxn modelId="{5F852D9B-C69A-4916-9435-647DDE2E2DD5}" type="presOf" srcId="{DD8AE753-2FCC-46E5-BDEE-85886FE56C6F}" destId="{9202D55A-AE0C-4069-8017-E8CFADF92072}" srcOrd="0" destOrd="1" presId="urn:microsoft.com/office/officeart/2005/8/layout/vList2"/>
    <dgm:cxn modelId="{072468A8-DC84-4997-80CB-8BBADC2BCAED}" type="presOf" srcId="{FEC02828-2D24-4407-B27A-A20E6B1EA176}" destId="{9202D55A-AE0C-4069-8017-E8CFADF92072}" srcOrd="0" destOrd="2" presId="urn:microsoft.com/office/officeart/2005/8/layout/vList2"/>
    <dgm:cxn modelId="{FE8E6CAB-55E4-44C8-85D6-F721D15F4A6F}" type="presOf" srcId="{71B7BD1A-8D99-4133-B482-1BE69A3B1274}" destId="{9202D55A-AE0C-4069-8017-E8CFADF92072}" srcOrd="0" destOrd="5" presId="urn:microsoft.com/office/officeart/2005/8/layout/vList2"/>
    <dgm:cxn modelId="{AD400BB7-4860-494E-BED2-690C0944C12C}" srcId="{9EDA483C-C455-4F40-BC95-E97BE7EC4E79}" destId="{5BB7ADBB-0BD9-40AE-87D9-B53102A2C977}" srcOrd="1" destOrd="0" parTransId="{DEFE17A9-F363-4BD7-A2DF-B7ED6D1CA08C}" sibTransId="{53EF6D9C-668A-4827-A6F6-9FF3443CC089}"/>
    <dgm:cxn modelId="{B6240BB9-ECCB-48A1-AEE3-2E2BD9B893D9}" srcId="{76A45448-45A4-4FCC-A867-85F6533AB9A6}" destId="{65BFF423-4E69-4C38-A356-47FDCC40330C}" srcOrd="4" destOrd="0" parTransId="{A7A5772C-EDF2-4413-B371-1CB89C58872B}" sibTransId="{77143046-10B1-4E49-839E-910C5D37ABCB}"/>
    <dgm:cxn modelId="{D40633DB-DBAA-40B2-852C-86FEECD4D4A2}" type="presOf" srcId="{5BB7ADBB-0BD9-40AE-87D9-B53102A2C977}" destId="{6AA4EEB9-D8C9-43FB-8008-A5971BFAE555}" srcOrd="0" destOrd="0" presId="urn:microsoft.com/office/officeart/2005/8/layout/vList2"/>
    <dgm:cxn modelId="{29D3BCF4-FDE2-4943-A85B-F924ED879F69}" srcId="{9EDA483C-C455-4F40-BC95-E97BE7EC4E79}" destId="{76A45448-45A4-4FCC-A867-85F6533AB9A6}" srcOrd="0" destOrd="0" parTransId="{A7B136B1-6956-4874-AD04-7FB443A7A58F}" sibTransId="{8B7B2299-00BB-457C-9857-FF43D95D6BFF}"/>
    <dgm:cxn modelId="{872760FF-A95B-433D-9CEE-EDD73F113964}" srcId="{76A45448-45A4-4FCC-A867-85F6533AB9A6}" destId="{FEC02828-2D24-4407-B27A-A20E6B1EA176}" srcOrd="2" destOrd="0" parTransId="{AA6D3B21-325E-45EE-A5B5-4E6D30707DF2}" sibTransId="{E22B2171-785E-44B2-A138-146849088462}"/>
    <dgm:cxn modelId="{AB9DEEB7-1B60-4AFE-9AC9-EC83755C9C05}" type="presParOf" srcId="{8C36299E-5251-4D3A-8888-292E8D964547}" destId="{0FA40E6A-6733-483D-9B47-C5533FB0DFC3}" srcOrd="0" destOrd="0" presId="urn:microsoft.com/office/officeart/2005/8/layout/vList2"/>
    <dgm:cxn modelId="{1880754E-DF34-4F6B-A014-FC41F43C36A8}" type="presParOf" srcId="{8C36299E-5251-4D3A-8888-292E8D964547}" destId="{9202D55A-AE0C-4069-8017-E8CFADF92072}" srcOrd="1" destOrd="0" presId="urn:microsoft.com/office/officeart/2005/8/layout/vList2"/>
    <dgm:cxn modelId="{73AA38CC-BC44-4BCA-B736-621E7D74B798}" type="presParOf" srcId="{8C36299E-5251-4D3A-8888-292E8D964547}" destId="{6AA4EEB9-D8C9-43FB-8008-A5971BFAE555}" srcOrd="2" destOrd="0" presId="urn:microsoft.com/office/officeart/2005/8/layout/vList2"/>
    <dgm:cxn modelId="{9148017A-576A-4FAC-B238-7F5AAB93FC10}" type="presParOf" srcId="{8C36299E-5251-4D3A-8888-292E8D964547}" destId="{B3AF5EED-A795-4AED-818C-1BD31D0A98EE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EDA483C-C455-4F40-BC95-E97BE7EC4E79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76A45448-45A4-4FCC-A867-85F6533AB9A6}">
      <dgm:prSet/>
      <dgm:spPr/>
      <dgm:t>
        <a:bodyPr/>
        <a:lstStyle/>
        <a:p>
          <a:r>
            <a:rPr lang="en-US" dirty="0" err="1">
              <a:solidFill>
                <a:schemeClr val="tx1"/>
              </a:solidFill>
            </a:rPr>
            <a:t>Argumentera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för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ett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uppdrag</a:t>
          </a:r>
          <a:endParaRPr lang="en-US" dirty="0">
            <a:solidFill>
              <a:schemeClr val="tx1"/>
            </a:solidFill>
          </a:endParaRPr>
        </a:p>
      </dgm:t>
    </dgm:pt>
    <dgm:pt modelId="{A7B136B1-6956-4874-AD04-7FB443A7A58F}" type="parTrans" cxnId="{29D3BCF4-FDE2-4943-A85B-F924ED879F69}">
      <dgm:prSet/>
      <dgm:spPr/>
      <dgm:t>
        <a:bodyPr/>
        <a:lstStyle/>
        <a:p>
          <a:endParaRPr lang="en-US"/>
        </a:p>
      </dgm:t>
    </dgm:pt>
    <dgm:pt modelId="{8B7B2299-00BB-457C-9857-FF43D95D6BFF}" type="sibTrans" cxnId="{29D3BCF4-FDE2-4943-A85B-F924ED879F69}">
      <dgm:prSet/>
      <dgm:spPr/>
      <dgm:t>
        <a:bodyPr/>
        <a:lstStyle/>
        <a:p>
          <a:endParaRPr lang="en-US"/>
        </a:p>
      </dgm:t>
    </dgm:pt>
    <dgm:pt modelId="{A51E92D5-8B34-4652-96DC-24786BA44900}">
      <dgm:prSet/>
      <dgm:spPr/>
      <dgm:t>
        <a:bodyPr/>
        <a:lstStyle/>
        <a:p>
          <a:r>
            <a:rPr lang="en-US" dirty="0" err="1"/>
            <a:t>Beskriva</a:t>
          </a:r>
          <a:r>
            <a:rPr lang="en-US" dirty="0"/>
            <a:t> </a:t>
          </a:r>
          <a:r>
            <a:rPr lang="en-US" dirty="0" err="1"/>
            <a:t>nuläget</a:t>
          </a:r>
          <a:endParaRPr lang="en-US" dirty="0"/>
        </a:p>
      </dgm:t>
    </dgm:pt>
    <dgm:pt modelId="{2010AE64-AD39-4503-937B-BB6246585871}" type="parTrans" cxnId="{FC1F7C61-80E5-449D-9089-306AFEEA282C}">
      <dgm:prSet/>
      <dgm:spPr/>
      <dgm:t>
        <a:bodyPr/>
        <a:lstStyle/>
        <a:p>
          <a:endParaRPr lang="en-US"/>
        </a:p>
      </dgm:t>
    </dgm:pt>
    <dgm:pt modelId="{3CFC9B74-F73B-4762-A80C-DEFDD3F66BD8}" type="sibTrans" cxnId="{FC1F7C61-80E5-449D-9089-306AFEEA282C}">
      <dgm:prSet/>
      <dgm:spPr/>
      <dgm:t>
        <a:bodyPr/>
        <a:lstStyle/>
        <a:p>
          <a:endParaRPr lang="en-US"/>
        </a:p>
      </dgm:t>
    </dgm:pt>
    <dgm:pt modelId="{DD8AE753-2FCC-46E5-BDEE-85886FE56C6F}">
      <dgm:prSet/>
      <dgm:spPr/>
      <dgm:t>
        <a:bodyPr/>
        <a:lstStyle/>
        <a:p>
          <a:r>
            <a:rPr lang="en-US" dirty="0" err="1"/>
            <a:t>Beskriva</a:t>
          </a:r>
          <a:r>
            <a:rPr lang="en-US" dirty="0"/>
            <a:t> </a:t>
          </a:r>
          <a:r>
            <a:rPr lang="en-US" dirty="0" err="1"/>
            <a:t>önskat</a:t>
          </a:r>
          <a:r>
            <a:rPr lang="en-US" dirty="0"/>
            <a:t> </a:t>
          </a:r>
          <a:r>
            <a:rPr lang="en-US" dirty="0" err="1"/>
            <a:t>nyläge</a:t>
          </a:r>
          <a:endParaRPr lang="en-US" dirty="0"/>
        </a:p>
      </dgm:t>
    </dgm:pt>
    <dgm:pt modelId="{E411674F-AFB9-4E1C-A739-8693631BB544}" type="parTrans" cxnId="{794D7679-FDF6-451B-8CDB-2147201BD63E}">
      <dgm:prSet/>
      <dgm:spPr/>
      <dgm:t>
        <a:bodyPr/>
        <a:lstStyle/>
        <a:p>
          <a:endParaRPr lang="en-US"/>
        </a:p>
      </dgm:t>
    </dgm:pt>
    <dgm:pt modelId="{2A6CB611-14C2-4E7D-AB73-38EDD37D03B3}" type="sibTrans" cxnId="{794D7679-FDF6-451B-8CDB-2147201BD63E}">
      <dgm:prSet/>
      <dgm:spPr/>
      <dgm:t>
        <a:bodyPr/>
        <a:lstStyle/>
        <a:p>
          <a:endParaRPr lang="en-US"/>
        </a:p>
      </dgm:t>
    </dgm:pt>
    <dgm:pt modelId="{FEC02828-2D24-4407-B27A-A20E6B1EA176}">
      <dgm:prSet/>
      <dgm:spPr/>
      <dgm:t>
        <a:bodyPr/>
        <a:lstStyle/>
        <a:p>
          <a:r>
            <a:rPr lang="en-US"/>
            <a:t>Beskriva gapet</a:t>
          </a:r>
        </a:p>
      </dgm:t>
    </dgm:pt>
    <dgm:pt modelId="{AA6D3B21-325E-45EE-A5B5-4E6D30707DF2}" type="parTrans" cxnId="{872760FF-A95B-433D-9CEE-EDD73F113964}">
      <dgm:prSet/>
      <dgm:spPr/>
      <dgm:t>
        <a:bodyPr/>
        <a:lstStyle/>
        <a:p>
          <a:endParaRPr lang="en-US"/>
        </a:p>
      </dgm:t>
    </dgm:pt>
    <dgm:pt modelId="{E22B2171-785E-44B2-A138-146849088462}" type="sibTrans" cxnId="{872760FF-A95B-433D-9CEE-EDD73F113964}">
      <dgm:prSet/>
      <dgm:spPr/>
      <dgm:t>
        <a:bodyPr/>
        <a:lstStyle/>
        <a:p>
          <a:endParaRPr lang="en-US"/>
        </a:p>
      </dgm:t>
    </dgm:pt>
    <dgm:pt modelId="{DDF86267-1187-4C74-86F1-576136C02AF2}">
      <dgm:prSet/>
      <dgm:spPr/>
      <dgm:t>
        <a:bodyPr/>
        <a:lstStyle/>
        <a:p>
          <a:r>
            <a:rPr lang="en-US" dirty="0" err="1"/>
            <a:t>Estimera</a:t>
          </a:r>
          <a:r>
            <a:rPr lang="en-US" dirty="0"/>
            <a:t> </a:t>
          </a:r>
          <a:r>
            <a:rPr lang="en-US" dirty="0" err="1"/>
            <a:t>resursbehovet</a:t>
          </a:r>
          <a:endParaRPr lang="en-US" dirty="0"/>
        </a:p>
      </dgm:t>
    </dgm:pt>
    <dgm:pt modelId="{A57BF311-EA7D-47D4-A2D0-53D938C7B68A}" type="parTrans" cxnId="{64B33128-7E73-458F-A9D9-F473178EF9AF}">
      <dgm:prSet/>
      <dgm:spPr/>
      <dgm:t>
        <a:bodyPr/>
        <a:lstStyle/>
        <a:p>
          <a:endParaRPr lang="en-US"/>
        </a:p>
      </dgm:t>
    </dgm:pt>
    <dgm:pt modelId="{6FD7ED3B-78E2-46E4-8E5F-77FEF77FC73C}" type="sibTrans" cxnId="{64B33128-7E73-458F-A9D9-F473178EF9AF}">
      <dgm:prSet/>
      <dgm:spPr/>
      <dgm:t>
        <a:bodyPr/>
        <a:lstStyle/>
        <a:p>
          <a:endParaRPr lang="en-US"/>
        </a:p>
      </dgm:t>
    </dgm:pt>
    <dgm:pt modelId="{65BFF423-4E69-4C38-A356-47FDCC40330C}">
      <dgm:prSet/>
      <dgm:spPr/>
      <dgm:t>
        <a:bodyPr/>
        <a:lstStyle/>
        <a:p>
          <a:r>
            <a:rPr lang="en-US"/>
            <a:t>Ta fram plan med delmål för att ta sig till nyläget</a:t>
          </a:r>
        </a:p>
      </dgm:t>
    </dgm:pt>
    <dgm:pt modelId="{A7A5772C-EDF2-4413-B371-1CB89C58872B}" type="parTrans" cxnId="{B6240BB9-ECCB-48A1-AEE3-2E2BD9B893D9}">
      <dgm:prSet/>
      <dgm:spPr/>
      <dgm:t>
        <a:bodyPr/>
        <a:lstStyle/>
        <a:p>
          <a:endParaRPr lang="en-US"/>
        </a:p>
      </dgm:t>
    </dgm:pt>
    <dgm:pt modelId="{77143046-10B1-4E49-839E-910C5D37ABCB}" type="sibTrans" cxnId="{B6240BB9-ECCB-48A1-AEE3-2E2BD9B893D9}">
      <dgm:prSet/>
      <dgm:spPr/>
      <dgm:t>
        <a:bodyPr/>
        <a:lstStyle/>
        <a:p>
          <a:endParaRPr lang="en-US"/>
        </a:p>
      </dgm:t>
    </dgm:pt>
    <dgm:pt modelId="{71B7BD1A-8D99-4133-B482-1BE69A3B1274}">
      <dgm:prSet/>
      <dgm:spPr/>
      <dgm:t>
        <a:bodyPr/>
        <a:lstStyle/>
        <a:p>
          <a:r>
            <a:rPr lang="en-US" dirty="0" err="1"/>
            <a:t>Få</a:t>
          </a:r>
          <a:r>
            <a:rPr lang="en-US" dirty="0"/>
            <a:t> </a:t>
          </a:r>
          <a:r>
            <a:rPr lang="en-US" dirty="0" err="1"/>
            <a:t>acceptans</a:t>
          </a:r>
          <a:r>
            <a:rPr lang="en-US" dirty="0"/>
            <a:t> </a:t>
          </a:r>
          <a:r>
            <a:rPr lang="en-US" dirty="0" err="1"/>
            <a:t>från</a:t>
          </a:r>
          <a:r>
            <a:rPr lang="en-US" dirty="0"/>
            <a:t> </a:t>
          </a:r>
          <a:r>
            <a:rPr lang="en-US" dirty="0" err="1"/>
            <a:t>uppdragsgivare</a:t>
          </a:r>
          <a:endParaRPr lang="en-US" dirty="0"/>
        </a:p>
      </dgm:t>
    </dgm:pt>
    <dgm:pt modelId="{814425E6-FB1B-4B26-AF77-CA9F6AB97BA6}" type="parTrans" cxnId="{8290B006-8302-4DF8-A0C5-9B1380C43C0A}">
      <dgm:prSet/>
      <dgm:spPr/>
      <dgm:t>
        <a:bodyPr/>
        <a:lstStyle/>
        <a:p>
          <a:endParaRPr lang="en-US"/>
        </a:p>
      </dgm:t>
    </dgm:pt>
    <dgm:pt modelId="{0E74A97A-ED40-4AA9-B6E8-D4037F4EF706}" type="sibTrans" cxnId="{8290B006-8302-4DF8-A0C5-9B1380C43C0A}">
      <dgm:prSet/>
      <dgm:spPr/>
      <dgm:t>
        <a:bodyPr/>
        <a:lstStyle/>
        <a:p>
          <a:endParaRPr lang="en-US"/>
        </a:p>
      </dgm:t>
    </dgm:pt>
    <dgm:pt modelId="{5BB7ADBB-0BD9-40AE-87D9-B53102A2C977}">
      <dgm:prSet/>
      <dgm:spPr/>
      <dgm:t>
        <a:bodyPr/>
        <a:lstStyle/>
        <a:p>
          <a:r>
            <a:rPr lang="en-US" dirty="0" err="1"/>
            <a:t>Utifrån</a:t>
          </a:r>
          <a:r>
            <a:rPr lang="en-US" dirty="0"/>
            <a:t> given </a:t>
          </a:r>
          <a:r>
            <a:rPr lang="en-US" dirty="0" err="1"/>
            <a:t>förändringsmodell</a:t>
          </a:r>
          <a:r>
            <a:rPr lang="en-US" dirty="0"/>
            <a:t> </a:t>
          </a:r>
          <a:r>
            <a:rPr lang="en-US" dirty="0" err="1"/>
            <a:t>genomföra</a:t>
          </a:r>
          <a:r>
            <a:rPr lang="en-US" dirty="0"/>
            <a:t> </a:t>
          </a:r>
          <a:r>
            <a:rPr lang="en-US" dirty="0" err="1"/>
            <a:t>förändring</a:t>
          </a:r>
          <a:r>
            <a:rPr lang="en-US" dirty="0"/>
            <a:t> </a:t>
          </a:r>
        </a:p>
      </dgm:t>
    </dgm:pt>
    <dgm:pt modelId="{DEFE17A9-F363-4BD7-A2DF-B7ED6D1CA08C}" type="parTrans" cxnId="{AD400BB7-4860-494E-BED2-690C0944C12C}">
      <dgm:prSet/>
      <dgm:spPr/>
      <dgm:t>
        <a:bodyPr/>
        <a:lstStyle/>
        <a:p>
          <a:endParaRPr lang="en-US"/>
        </a:p>
      </dgm:t>
    </dgm:pt>
    <dgm:pt modelId="{53EF6D9C-668A-4827-A6F6-9FF3443CC089}" type="sibTrans" cxnId="{AD400BB7-4860-494E-BED2-690C0944C12C}">
      <dgm:prSet/>
      <dgm:spPr/>
      <dgm:t>
        <a:bodyPr/>
        <a:lstStyle/>
        <a:p>
          <a:endParaRPr lang="en-US"/>
        </a:p>
      </dgm:t>
    </dgm:pt>
    <dgm:pt modelId="{8A5D5E83-1D2B-455E-843A-394E2A6261B6}">
      <dgm:prSet/>
      <dgm:spPr/>
      <dgm:t>
        <a:bodyPr/>
        <a:lstStyle/>
        <a:p>
          <a:r>
            <a:rPr lang="en-US" dirty="0" err="1"/>
            <a:t>Stämma</a:t>
          </a:r>
          <a:r>
            <a:rPr lang="en-US" dirty="0"/>
            <a:t> av </a:t>
          </a:r>
          <a:r>
            <a:rPr lang="en-US" dirty="0" err="1"/>
            <a:t>resultat</a:t>
          </a:r>
          <a:r>
            <a:rPr lang="en-US" dirty="0"/>
            <a:t> mot </a:t>
          </a:r>
          <a:r>
            <a:rPr lang="en-US" dirty="0" err="1"/>
            <a:t>önskat</a:t>
          </a:r>
          <a:r>
            <a:rPr lang="en-US" dirty="0"/>
            <a:t> </a:t>
          </a:r>
          <a:r>
            <a:rPr lang="en-US" dirty="0" err="1"/>
            <a:t>nyläge</a:t>
          </a:r>
          <a:endParaRPr lang="en-US" dirty="0"/>
        </a:p>
      </dgm:t>
    </dgm:pt>
    <dgm:pt modelId="{B9D9F5B3-30B8-4BE4-A03D-D52A86AF4236}" type="parTrans" cxnId="{4A462075-93F4-41B0-AACB-2D8EE36E31FB}">
      <dgm:prSet/>
      <dgm:spPr/>
      <dgm:t>
        <a:bodyPr/>
        <a:lstStyle/>
        <a:p>
          <a:endParaRPr lang="sv-SE"/>
        </a:p>
      </dgm:t>
    </dgm:pt>
    <dgm:pt modelId="{59F8847E-CE40-4819-92F6-2D2DB2288350}" type="sibTrans" cxnId="{4A462075-93F4-41B0-AACB-2D8EE36E31FB}">
      <dgm:prSet/>
      <dgm:spPr/>
      <dgm:t>
        <a:bodyPr/>
        <a:lstStyle/>
        <a:p>
          <a:endParaRPr lang="sv-SE"/>
        </a:p>
      </dgm:t>
    </dgm:pt>
    <dgm:pt modelId="{8C36299E-5251-4D3A-8888-292E8D964547}" type="pres">
      <dgm:prSet presAssocID="{9EDA483C-C455-4F40-BC95-E97BE7EC4E79}" presName="linear" presStyleCnt="0">
        <dgm:presLayoutVars>
          <dgm:animLvl val="lvl"/>
          <dgm:resizeHandles val="exact"/>
        </dgm:presLayoutVars>
      </dgm:prSet>
      <dgm:spPr/>
    </dgm:pt>
    <dgm:pt modelId="{0FA40E6A-6733-483D-9B47-C5533FB0DFC3}" type="pres">
      <dgm:prSet presAssocID="{76A45448-45A4-4FCC-A867-85F6533AB9A6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9202D55A-AE0C-4069-8017-E8CFADF92072}" type="pres">
      <dgm:prSet presAssocID="{76A45448-45A4-4FCC-A867-85F6533AB9A6}" presName="childText" presStyleLbl="revTx" presStyleIdx="0" presStyleCnt="2">
        <dgm:presLayoutVars>
          <dgm:bulletEnabled val="1"/>
        </dgm:presLayoutVars>
      </dgm:prSet>
      <dgm:spPr/>
    </dgm:pt>
    <dgm:pt modelId="{6AA4EEB9-D8C9-43FB-8008-A5971BFAE555}" type="pres">
      <dgm:prSet presAssocID="{5BB7ADBB-0BD9-40AE-87D9-B53102A2C977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B3AF5EED-A795-4AED-818C-1BD31D0A98EE}" type="pres">
      <dgm:prSet presAssocID="{5BB7ADBB-0BD9-40AE-87D9-B53102A2C977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8290B006-8302-4DF8-A0C5-9B1380C43C0A}" srcId="{76A45448-45A4-4FCC-A867-85F6533AB9A6}" destId="{71B7BD1A-8D99-4133-B482-1BE69A3B1274}" srcOrd="5" destOrd="0" parTransId="{814425E6-FB1B-4B26-AF77-CA9F6AB97BA6}" sibTransId="{0E74A97A-ED40-4AA9-B6E8-D4037F4EF706}"/>
    <dgm:cxn modelId="{64B33128-7E73-458F-A9D9-F473178EF9AF}" srcId="{76A45448-45A4-4FCC-A867-85F6533AB9A6}" destId="{DDF86267-1187-4C74-86F1-576136C02AF2}" srcOrd="3" destOrd="0" parTransId="{A57BF311-EA7D-47D4-A2D0-53D938C7B68A}" sibTransId="{6FD7ED3B-78E2-46E4-8E5F-77FEF77FC73C}"/>
    <dgm:cxn modelId="{064F9E31-352C-4B81-9F54-BE058841FF0C}" type="presOf" srcId="{76A45448-45A4-4FCC-A867-85F6533AB9A6}" destId="{0FA40E6A-6733-483D-9B47-C5533FB0DFC3}" srcOrd="0" destOrd="0" presId="urn:microsoft.com/office/officeart/2005/8/layout/vList2"/>
    <dgm:cxn modelId="{FC1F7C61-80E5-449D-9089-306AFEEA282C}" srcId="{76A45448-45A4-4FCC-A867-85F6533AB9A6}" destId="{A51E92D5-8B34-4652-96DC-24786BA44900}" srcOrd="0" destOrd="0" parTransId="{2010AE64-AD39-4503-937B-BB6246585871}" sibTransId="{3CFC9B74-F73B-4762-A80C-DEFDD3F66BD8}"/>
    <dgm:cxn modelId="{657B964B-E818-4EB8-8D2A-F3DAAAB5B847}" type="presOf" srcId="{8A5D5E83-1D2B-455E-843A-394E2A6261B6}" destId="{B3AF5EED-A795-4AED-818C-1BD31D0A98EE}" srcOrd="0" destOrd="0" presId="urn:microsoft.com/office/officeart/2005/8/layout/vList2"/>
    <dgm:cxn modelId="{7B43AD6E-CDD7-4674-B7B2-E53661A12B0C}" type="presOf" srcId="{DDF86267-1187-4C74-86F1-576136C02AF2}" destId="{9202D55A-AE0C-4069-8017-E8CFADF92072}" srcOrd="0" destOrd="3" presId="urn:microsoft.com/office/officeart/2005/8/layout/vList2"/>
    <dgm:cxn modelId="{4A462075-93F4-41B0-AACB-2D8EE36E31FB}" srcId="{5BB7ADBB-0BD9-40AE-87D9-B53102A2C977}" destId="{8A5D5E83-1D2B-455E-843A-394E2A6261B6}" srcOrd="0" destOrd="0" parTransId="{B9D9F5B3-30B8-4BE4-A03D-D52A86AF4236}" sibTransId="{59F8847E-CE40-4819-92F6-2D2DB2288350}"/>
    <dgm:cxn modelId="{10C97555-5DE6-4A7A-A85D-15DE2B5A9B0F}" type="presOf" srcId="{65BFF423-4E69-4C38-A356-47FDCC40330C}" destId="{9202D55A-AE0C-4069-8017-E8CFADF92072}" srcOrd="0" destOrd="4" presId="urn:microsoft.com/office/officeart/2005/8/layout/vList2"/>
    <dgm:cxn modelId="{794D7679-FDF6-451B-8CDB-2147201BD63E}" srcId="{76A45448-45A4-4FCC-A867-85F6533AB9A6}" destId="{DD8AE753-2FCC-46E5-BDEE-85886FE56C6F}" srcOrd="1" destOrd="0" parTransId="{E411674F-AFB9-4E1C-A739-8693631BB544}" sibTransId="{2A6CB611-14C2-4E7D-AB73-38EDD37D03B3}"/>
    <dgm:cxn modelId="{A3FDD391-D9D3-478A-9A66-E83718081D1A}" type="presOf" srcId="{A51E92D5-8B34-4652-96DC-24786BA44900}" destId="{9202D55A-AE0C-4069-8017-E8CFADF92072}" srcOrd="0" destOrd="0" presId="urn:microsoft.com/office/officeart/2005/8/layout/vList2"/>
    <dgm:cxn modelId="{C457229A-22CE-4F52-B406-57B3C9270B6B}" type="presOf" srcId="{9EDA483C-C455-4F40-BC95-E97BE7EC4E79}" destId="{8C36299E-5251-4D3A-8888-292E8D964547}" srcOrd="0" destOrd="0" presId="urn:microsoft.com/office/officeart/2005/8/layout/vList2"/>
    <dgm:cxn modelId="{5F852D9B-C69A-4916-9435-647DDE2E2DD5}" type="presOf" srcId="{DD8AE753-2FCC-46E5-BDEE-85886FE56C6F}" destId="{9202D55A-AE0C-4069-8017-E8CFADF92072}" srcOrd="0" destOrd="1" presId="urn:microsoft.com/office/officeart/2005/8/layout/vList2"/>
    <dgm:cxn modelId="{072468A8-DC84-4997-80CB-8BBADC2BCAED}" type="presOf" srcId="{FEC02828-2D24-4407-B27A-A20E6B1EA176}" destId="{9202D55A-AE0C-4069-8017-E8CFADF92072}" srcOrd="0" destOrd="2" presId="urn:microsoft.com/office/officeart/2005/8/layout/vList2"/>
    <dgm:cxn modelId="{FE8E6CAB-55E4-44C8-85D6-F721D15F4A6F}" type="presOf" srcId="{71B7BD1A-8D99-4133-B482-1BE69A3B1274}" destId="{9202D55A-AE0C-4069-8017-E8CFADF92072}" srcOrd="0" destOrd="5" presId="urn:microsoft.com/office/officeart/2005/8/layout/vList2"/>
    <dgm:cxn modelId="{AD400BB7-4860-494E-BED2-690C0944C12C}" srcId="{9EDA483C-C455-4F40-BC95-E97BE7EC4E79}" destId="{5BB7ADBB-0BD9-40AE-87D9-B53102A2C977}" srcOrd="1" destOrd="0" parTransId="{DEFE17A9-F363-4BD7-A2DF-B7ED6D1CA08C}" sibTransId="{53EF6D9C-668A-4827-A6F6-9FF3443CC089}"/>
    <dgm:cxn modelId="{B6240BB9-ECCB-48A1-AEE3-2E2BD9B893D9}" srcId="{76A45448-45A4-4FCC-A867-85F6533AB9A6}" destId="{65BFF423-4E69-4C38-A356-47FDCC40330C}" srcOrd="4" destOrd="0" parTransId="{A7A5772C-EDF2-4413-B371-1CB89C58872B}" sibTransId="{77143046-10B1-4E49-839E-910C5D37ABCB}"/>
    <dgm:cxn modelId="{D40633DB-DBAA-40B2-852C-86FEECD4D4A2}" type="presOf" srcId="{5BB7ADBB-0BD9-40AE-87D9-B53102A2C977}" destId="{6AA4EEB9-D8C9-43FB-8008-A5971BFAE555}" srcOrd="0" destOrd="0" presId="urn:microsoft.com/office/officeart/2005/8/layout/vList2"/>
    <dgm:cxn modelId="{29D3BCF4-FDE2-4943-A85B-F924ED879F69}" srcId="{9EDA483C-C455-4F40-BC95-E97BE7EC4E79}" destId="{76A45448-45A4-4FCC-A867-85F6533AB9A6}" srcOrd="0" destOrd="0" parTransId="{A7B136B1-6956-4874-AD04-7FB443A7A58F}" sibTransId="{8B7B2299-00BB-457C-9857-FF43D95D6BFF}"/>
    <dgm:cxn modelId="{872760FF-A95B-433D-9CEE-EDD73F113964}" srcId="{76A45448-45A4-4FCC-A867-85F6533AB9A6}" destId="{FEC02828-2D24-4407-B27A-A20E6B1EA176}" srcOrd="2" destOrd="0" parTransId="{AA6D3B21-325E-45EE-A5B5-4E6D30707DF2}" sibTransId="{E22B2171-785E-44B2-A138-146849088462}"/>
    <dgm:cxn modelId="{AB9DEEB7-1B60-4AFE-9AC9-EC83755C9C05}" type="presParOf" srcId="{8C36299E-5251-4D3A-8888-292E8D964547}" destId="{0FA40E6A-6733-483D-9B47-C5533FB0DFC3}" srcOrd="0" destOrd="0" presId="urn:microsoft.com/office/officeart/2005/8/layout/vList2"/>
    <dgm:cxn modelId="{1880754E-DF34-4F6B-A014-FC41F43C36A8}" type="presParOf" srcId="{8C36299E-5251-4D3A-8888-292E8D964547}" destId="{9202D55A-AE0C-4069-8017-E8CFADF92072}" srcOrd="1" destOrd="0" presId="urn:microsoft.com/office/officeart/2005/8/layout/vList2"/>
    <dgm:cxn modelId="{73AA38CC-BC44-4BCA-B736-621E7D74B798}" type="presParOf" srcId="{8C36299E-5251-4D3A-8888-292E8D964547}" destId="{6AA4EEB9-D8C9-43FB-8008-A5971BFAE555}" srcOrd="2" destOrd="0" presId="urn:microsoft.com/office/officeart/2005/8/layout/vList2"/>
    <dgm:cxn modelId="{9148017A-576A-4FAC-B238-7F5AAB93FC10}" type="presParOf" srcId="{8C36299E-5251-4D3A-8888-292E8D964547}" destId="{B3AF5EED-A795-4AED-818C-1BD31D0A98EE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9614DB1F-29A0-4BA4-B92A-B48E8EB9A364}" type="doc">
      <dgm:prSet loTypeId="urn:microsoft.com/office/officeart/2008/layout/LinedList" loCatId="list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686C52BC-46AD-40B0-951D-29F169359D19}">
      <dgm:prSet/>
      <dgm:spPr/>
      <dgm:t>
        <a:bodyPr/>
        <a:lstStyle/>
        <a:p>
          <a:r>
            <a:rPr lang="sv-SE" noProof="0" dirty="0"/>
            <a:t>… utveckling av verksamhet</a:t>
          </a:r>
        </a:p>
      </dgm:t>
    </dgm:pt>
    <dgm:pt modelId="{00025EA6-843A-4688-B613-342E9813130B}" type="parTrans" cxnId="{06917A40-C01F-46D6-A917-867413A89D66}">
      <dgm:prSet/>
      <dgm:spPr/>
      <dgm:t>
        <a:bodyPr/>
        <a:lstStyle/>
        <a:p>
          <a:endParaRPr lang="en-US"/>
        </a:p>
      </dgm:t>
    </dgm:pt>
    <dgm:pt modelId="{99A386B9-5908-45B7-BA85-40D8F7CD1D0D}" type="sibTrans" cxnId="{06917A40-C01F-46D6-A917-867413A89D66}">
      <dgm:prSet/>
      <dgm:spPr/>
      <dgm:t>
        <a:bodyPr/>
        <a:lstStyle/>
        <a:p>
          <a:endParaRPr lang="en-US"/>
        </a:p>
      </dgm:t>
    </dgm:pt>
    <dgm:pt modelId="{F144D7BD-F268-4A3F-A819-DDA9B50827C1}">
      <dgm:prSet/>
      <dgm:spPr/>
      <dgm:t>
        <a:bodyPr/>
        <a:lstStyle/>
        <a:p>
          <a:r>
            <a:rPr lang="sv-SE" noProof="0" dirty="0"/>
            <a:t>… hur arkitektur stödjer</a:t>
          </a:r>
        </a:p>
      </dgm:t>
    </dgm:pt>
    <dgm:pt modelId="{6B6BB72E-C880-47F7-8BD9-22E747C2A747}" type="parTrans" cxnId="{A47A429E-A01E-45D9-9A28-1CD191E0534B}">
      <dgm:prSet/>
      <dgm:spPr/>
      <dgm:t>
        <a:bodyPr/>
        <a:lstStyle/>
        <a:p>
          <a:endParaRPr lang="en-US"/>
        </a:p>
      </dgm:t>
    </dgm:pt>
    <dgm:pt modelId="{7B62DB08-F414-42A5-8140-EE45DF35EA20}" type="sibTrans" cxnId="{A47A429E-A01E-45D9-9A28-1CD191E0534B}">
      <dgm:prSet/>
      <dgm:spPr/>
      <dgm:t>
        <a:bodyPr/>
        <a:lstStyle/>
        <a:p>
          <a:endParaRPr lang="en-US"/>
        </a:p>
      </dgm:t>
    </dgm:pt>
    <dgm:pt modelId="{F0926234-3528-4443-B33B-BF6360F6B364}">
      <dgm:prSet/>
      <dgm:spPr/>
      <dgm:t>
        <a:bodyPr/>
        <a:lstStyle/>
        <a:p>
          <a:r>
            <a:rPr lang="sv-SE" noProof="0" dirty="0"/>
            <a:t>… projekt kan lyckas oftare</a:t>
          </a:r>
        </a:p>
      </dgm:t>
    </dgm:pt>
    <dgm:pt modelId="{ACDD054E-16B5-48E3-A396-050941EF3A3E}" type="parTrans" cxnId="{F47576D4-3F92-4ADD-A957-42DE14ADA2FE}">
      <dgm:prSet/>
      <dgm:spPr/>
      <dgm:t>
        <a:bodyPr/>
        <a:lstStyle/>
        <a:p>
          <a:endParaRPr lang="en-US"/>
        </a:p>
      </dgm:t>
    </dgm:pt>
    <dgm:pt modelId="{4E636289-7622-4A2A-8CF0-CC3970F3B1E6}" type="sibTrans" cxnId="{F47576D4-3F92-4ADD-A957-42DE14ADA2FE}">
      <dgm:prSet/>
      <dgm:spPr/>
      <dgm:t>
        <a:bodyPr/>
        <a:lstStyle/>
        <a:p>
          <a:endParaRPr lang="en-US"/>
        </a:p>
      </dgm:t>
    </dgm:pt>
    <dgm:pt modelId="{2E30E366-04B3-4B3B-AF12-E92AFD983D32}">
      <dgm:prSet/>
      <dgm:spPr/>
      <dgm:t>
        <a:bodyPr/>
        <a:lstStyle/>
        <a:p>
          <a:r>
            <a:rPr lang="sv-SE" noProof="0" dirty="0"/>
            <a:t>… vi tittar på lite exempel</a:t>
          </a:r>
        </a:p>
      </dgm:t>
    </dgm:pt>
    <dgm:pt modelId="{29103CC3-35B9-4D66-9655-D25A3185C926}" type="parTrans" cxnId="{C3EC3308-F9EA-40D6-B209-309B2F1AEF8D}">
      <dgm:prSet/>
      <dgm:spPr/>
      <dgm:t>
        <a:bodyPr/>
        <a:lstStyle/>
        <a:p>
          <a:endParaRPr lang="sv-SE"/>
        </a:p>
      </dgm:t>
    </dgm:pt>
    <dgm:pt modelId="{77B7A193-8F17-4162-878F-45770E9E2C1D}" type="sibTrans" cxnId="{C3EC3308-F9EA-40D6-B209-309B2F1AEF8D}">
      <dgm:prSet/>
      <dgm:spPr/>
      <dgm:t>
        <a:bodyPr/>
        <a:lstStyle/>
        <a:p>
          <a:endParaRPr lang="sv-SE"/>
        </a:p>
      </dgm:t>
    </dgm:pt>
    <dgm:pt modelId="{7E650C3B-5046-4EAB-998C-F6A75D4F7E20}" type="pres">
      <dgm:prSet presAssocID="{9614DB1F-29A0-4BA4-B92A-B48E8EB9A364}" presName="vert0" presStyleCnt="0">
        <dgm:presLayoutVars>
          <dgm:dir/>
          <dgm:animOne val="branch"/>
          <dgm:animLvl val="lvl"/>
        </dgm:presLayoutVars>
      </dgm:prSet>
      <dgm:spPr/>
    </dgm:pt>
    <dgm:pt modelId="{D93F862A-AE9A-4181-92B5-93425A8EF424}" type="pres">
      <dgm:prSet presAssocID="{686C52BC-46AD-40B0-951D-29F169359D19}" presName="thickLine" presStyleLbl="alignNode1" presStyleIdx="0" presStyleCnt="4"/>
      <dgm:spPr/>
    </dgm:pt>
    <dgm:pt modelId="{69C5E0CD-2FB4-4CCE-B71B-B24E4595C67B}" type="pres">
      <dgm:prSet presAssocID="{686C52BC-46AD-40B0-951D-29F169359D19}" presName="horz1" presStyleCnt="0"/>
      <dgm:spPr/>
    </dgm:pt>
    <dgm:pt modelId="{72DCED60-BCBB-45C0-B314-60A3367062FB}" type="pres">
      <dgm:prSet presAssocID="{686C52BC-46AD-40B0-951D-29F169359D19}" presName="tx1" presStyleLbl="revTx" presStyleIdx="0" presStyleCnt="4"/>
      <dgm:spPr/>
    </dgm:pt>
    <dgm:pt modelId="{91A5E8D2-9C82-4B95-BF4D-5EA773BD2609}" type="pres">
      <dgm:prSet presAssocID="{686C52BC-46AD-40B0-951D-29F169359D19}" presName="vert1" presStyleCnt="0"/>
      <dgm:spPr/>
    </dgm:pt>
    <dgm:pt modelId="{7B875111-D406-47DE-89BA-D3EED1CD6697}" type="pres">
      <dgm:prSet presAssocID="{F144D7BD-F268-4A3F-A819-DDA9B50827C1}" presName="thickLine" presStyleLbl="alignNode1" presStyleIdx="1" presStyleCnt="4"/>
      <dgm:spPr/>
    </dgm:pt>
    <dgm:pt modelId="{13657080-F3F5-4315-98BC-6E9D860EA45F}" type="pres">
      <dgm:prSet presAssocID="{F144D7BD-F268-4A3F-A819-DDA9B50827C1}" presName="horz1" presStyleCnt="0"/>
      <dgm:spPr/>
    </dgm:pt>
    <dgm:pt modelId="{22B08534-56F6-40C4-A136-4F36C0193770}" type="pres">
      <dgm:prSet presAssocID="{F144D7BD-F268-4A3F-A819-DDA9B50827C1}" presName="tx1" presStyleLbl="revTx" presStyleIdx="1" presStyleCnt="4"/>
      <dgm:spPr/>
    </dgm:pt>
    <dgm:pt modelId="{2533A227-2022-4B31-9819-B625092EC78A}" type="pres">
      <dgm:prSet presAssocID="{F144D7BD-F268-4A3F-A819-DDA9B50827C1}" presName="vert1" presStyleCnt="0"/>
      <dgm:spPr/>
    </dgm:pt>
    <dgm:pt modelId="{BB3B1FBD-0DE5-4F8A-B0BE-920F78F32AB0}" type="pres">
      <dgm:prSet presAssocID="{F0926234-3528-4443-B33B-BF6360F6B364}" presName="thickLine" presStyleLbl="alignNode1" presStyleIdx="2" presStyleCnt="4"/>
      <dgm:spPr/>
    </dgm:pt>
    <dgm:pt modelId="{AEBE3BC2-8326-4188-9CA6-11B93EC68B5F}" type="pres">
      <dgm:prSet presAssocID="{F0926234-3528-4443-B33B-BF6360F6B364}" presName="horz1" presStyleCnt="0"/>
      <dgm:spPr/>
    </dgm:pt>
    <dgm:pt modelId="{1697D8B4-9AB2-4923-83FD-6D41D28CD0C3}" type="pres">
      <dgm:prSet presAssocID="{F0926234-3528-4443-B33B-BF6360F6B364}" presName="tx1" presStyleLbl="revTx" presStyleIdx="2" presStyleCnt="4"/>
      <dgm:spPr/>
    </dgm:pt>
    <dgm:pt modelId="{4C5295D0-3E41-4475-81C3-AA2719F49EA9}" type="pres">
      <dgm:prSet presAssocID="{F0926234-3528-4443-B33B-BF6360F6B364}" presName="vert1" presStyleCnt="0"/>
      <dgm:spPr/>
    </dgm:pt>
    <dgm:pt modelId="{A5198FC5-5FEA-446F-BAC7-235A88C74CB3}" type="pres">
      <dgm:prSet presAssocID="{2E30E366-04B3-4B3B-AF12-E92AFD983D32}" presName="thickLine" presStyleLbl="alignNode1" presStyleIdx="3" presStyleCnt="4"/>
      <dgm:spPr/>
    </dgm:pt>
    <dgm:pt modelId="{F83B5845-B089-4A8A-B140-0280A43DE5A5}" type="pres">
      <dgm:prSet presAssocID="{2E30E366-04B3-4B3B-AF12-E92AFD983D32}" presName="horz1" presStyleCnt="0"/>
      <dgm:spPr/>
    </dgm:pt>
    <dgm:pt modelId="{9B918DBD-4181-45E9-A1AE-81FD577D2540}" type="pres">
      <dgm:prSet presAssocID="{2E30E366-04B3-4B3B-AF12-E92AFD983D32}" presName="tx1" presStyleLbl="revTx" presStyleIdx="3" presStyleCnt="4"/>
      <dgm:spPr/>
    </dgm:pt>
    <dgm:pt modelId="{2895765B-1303-4900-88AA-EAA6C0938655}" type="pres">
      <dgm:prSet presAssocID="{2E30E366-04B3-4B3B-AF12-E92AFD983D32}" presName="vert1" presStyleCnt="0"/>
      <dgm:spPr/>
    </dgm:pt>
  </dgm:ptLst>
  <dgm:cxnLst>
    <dgm:cxn modelId="{C3EC3308-F9EA-40D6-B209-309B2F1AEF8D}" srcId="{9614DB1F-29A0-4BA4-B92A-B48E8EB9A364}" destId="{2E30E366-04B3-4B3B-AF12-E92AFD983D32}" srcOrd="3" destOrd="0" parTransId="{29103CC3-35B9-4D66-9655-D25A3185C926}" sibTransId="{77B7A193-8F17-4162-878F-45770E9E2C1D}"/>
    <dgm:cxn modelId="{919CDE16-6A78-4EB3-B88F-7866F538DAC8}" type="presOf" srcId="{9614DB1F-29A0-4BA4-B92A-B48E8EB9A364}" destId="{7E650C3B-5046-4EAB-998C-F6A75D4F7E20}" srcOrd="0" destOrd="0" presId="urn:microsoft.com/office/officeart/2008/layout/LinedList"/>
    <dgm:cxn modelId="{7342AB1D-7187-4183-8CB3-140BBCD9E858}" type="presOf" srcId="{686C52BC-46AD-40B0-951D-29F169359D19}" destId="{72DCED60-BCBB-45C0-B314-60A3367062FB}" srcOrd="0" destOrd="0" presId="urn:microsoft.com/office/officeart/2008/layout/LinedList"/>
    <dgm:cxn modelId="{E0A2FD23-A8D3-49EF-9C0A-AD8921766CAE}" type="presOf" srcId="{F0926234-3528-4443-B33B-BF6360F6B364}" destId="{1697D8B4-9AB2-4923-83FD-6D41D28CD0C3}" srcOrd="0" destOrd="0" presId="urn:microsoft.com/office/officeart/2008/layout/LinedList"/>
    <dgm:cxn modelId="{06917A40-C01F-46D6-A917-867413A89D66}" srcId="{9614DB1F-29A0-4BA4-B92A-B48E8EB9A364}" destId="{686C52BC-46AD-40B0-951D-29F169359D19}" srcOrd="0" destOrd="0" parTransId="{00025EA6-843A-4688-B613-342E9813130B}" sibTransId="{99A386B9-5908-45B7-BA85-40D8F7CD1D0D}"/>
    <dgm:cxn modelId="{43653161-A7F4-468D-B055-E82B10396150}" type="presOf" srcId="{2E30E366-04B3-4B3B-AF12-E92AFD983D32}" destId="{9B918DBD-4181-45E9-A1AE-81FD577D2540}" srcOrd="0" destOrd="0" presId="urn:microsoft.com/office/officeart/2008/layout/LinedList"/>
    <dgm:cxn modelId="{A47A429E-A01E-45D9-9A28-1CD191E0534B}" srcId="{9614DB1F-29A0-4BA4-B92A-B48E8EB9A364}" destId="{F144D7BD-F268-4A3F-A819-DDA9B50827C1}" srcOrd="1" destOrd="0" parTransId="{6B6BB72E-C880-47F7-8BD9-22E747C2A747}" sibTransId="{7B62DB08-F414-42A5-8140-EE45DF35EA20}"/>
    <dgm:cxn modelId="{F47576D4-3F92-4ADD-A957-42DE14ADA2FE}" srcId="{9614DB1F-29A0-4BA4-B92A-B48E8EB9A364}" destId="{F0926234-3528-4443-B33B-BF6360F6B364}" srcOrd="2" destOrd="0" parTransId="{ACDD054E-16B5-48E3-A396-050941EF3A3E}" sibTransId="{4E636289-7622-4A2A-8CF0-CC3970F3B1E6}"/>
    <dgm:cxn modelId="{17FEC5F3-588C-4E01-B516-56AE60B647F3}" type="presOf" srcId="{F144D7BD-F268-4A3F-A819-DDA9B50827C1}" destId="{22B08534-56F6-40C4-A136-4F36C0193770}" srcOrd="0" destOrd="0" presId="urn:microsoft.com/office/officeart/2008/layout/LinedList"/>
    <dgm:cxn modelId="{E768807E-DAEA-4F51-93C4-4258DB12A7B5}" type="presParOf" srcId="{7E650C3B-5046-4EAB-998C-F6A75D4F7E20}" destId="{D93F862A-AE9A-4181-92B5-93425A8EF424}" srcOrd="0" destOrd="0" presId="urn:microsoft.com/office/officeart/2008/layout/LinedList"/>
    <dgm:cxn modelId="{148EE38D-026C-404D-89A1-ADFF448D6683}" type="presParOf" srcId="{7E650C3B-5046-4EAB-998C-F6A75D4F7E20}" destId="{69C5E0CD-2FB4-4CCE-B71B-B24E4595C67B}" srcOrd="1" destOrd="0" presId="urn:microsoft.com/office/officeart/2008/layout/LinedList"/>
    <dgm:cxn modelId="{507A60F6-A008-4987-9015-3FB311C00DC3}" type="presParOf" srcId="{69C5E0CD-2FB4-4CCE-B71B-B24E4595C67B}" destId="{72DCED60-BCBB-45C0-B314-60A3367062FB}" srcOrd="0" destOrd="0" presId="urn:microsoft.com/office/officeart/2008/layout/LinedList"/>
    <dgm:cxn modelId="{BAA744DA-7753-4720-BB3C-D1E0EBAD7AFD}" type="presParOf" srcId="{69C5E0CD-2FB4-4CCE-B71B-B24E4595C67B}" destId="{91A5E8D2-9C82-4B95-BF4D-5EA773BD2609}" srcOrd="1" destOrd="0" presId="urn:microsoft.com/office/officeart/2008/layout/LinedList"/>
    <dgm:cxn modelId="{F3341382-692B-4F2C-9EA0-73F24F9DC4D6}" type="presParOf" srcId="{7E650C3B-5046-4EAB-998C-F6A75D4F7E20}" destId="{7B875111-D406-47DE-89BA-D3EED1CD6697}" srcOrd="2" destOrd="0" presId="urn:microsoft.com/office/officeart/2008/layout/LinedList"/>
    <dgm:cxn modelId="{5A42F555-101B-475B-A7FD-4E6BF13C6435}" type="presParOf" srcId="{7E650C3B-5046-4EAB-998C-F6A75D4F7E20}" destId="{13657080-F3F5-4315-98BC-6E9D860EA45F}" srcOrd="3" destOrd="0" presId="urn:microsoft.com/office/officeart/2008/layout/LinedList"/>
    <dgm:cxn modelId="{3B464909-3F4D-4919-8AEE-41AA1E6F42C4}" type="presParOf" srcId="{13657080-F3F5-4315-98BC-6E9D860EA45F}" destId="{22B08534-56F6-40C4-A136-4F36C0193770}" srcOrd="0" destOrd="0" presId="urn:microsoft.com/office/officeart/2008/layout/LinedList"/>
    <dgm:cxn modelId="{413ED759-CB68-4BAE-9CB2-55E2AD118D4A}" type="presParOf" srcId="{13657080-F3F5-4315-98BC-6E9D860EA45F}" destId="{2533A227-2022-4B31-9819-B625092EC78A}" srcOrd="1" destOrd="0" presId="urn:microsoft.com/office/officeart/2008/layout/LinedList"/>
    <dgm:cxn modelId="{2DEBB93D-0510-4F7D-A7E5-D969D5DDB9BC}" type="presParOf" srcId="{7E650C3B-5046-4EAB-998C-F6A75D4F7E20}" destId="{BB3B1FBD-0DE5-4F8A-B0BE-920F78F32AB0}" srcOrd="4" destOrd="0" presId="urn:microsoft.com/office/officeart/2008/layout/LinedList"/>
    <dgm:cxn modelId="{881529E3-E503-40CC-8694-81D332B618A5}" type="presParOf" srcId="{7E650C3B-5046-4EAB-998C-F6A75D4F7E20}" destId="{AEBE3BC2-8326-4188-9CA6-11B93EC68B5F}" srcOrd="5" destOrd="0" presId="urn:microsoft.com/office/officeart/2008/layout/LinedList"/>
    <dgm:cxn modelId="{71FA5F39-BC45-40E5-97DD-391DE9DE61C8}" type="presParOf" srcId="{AEBE3BC2-8326-4188-9CA6-11B93EC68B5F}" destId="{1697D8B4-9AB2-4923-83FD-6D41D28CD0C3}" srcOrd="0" destOrd="0" presId="urn:microsoft.com/office/officeart/2008/layout/LinedList"/>
    <dgm:cxn modelId="{EB3367A2-D186-4610-BADE-9D85815B984C}" type="presParOf" srcId="{AEBE3BC2-8326-4188-9CA6-11B93EC68B5F}" destId="{4C5295D0-3E41-4475-81C3-AA2719F49EA9}" srcOrd="1" destOrd="0" presId="urn:microsoft.com/office/officeart/2008/layout/LinedList"/>
    <dgm:cxn modelId="{6977E339-41B5-4E79-A8A6-E9CAA81E0437}" type="presParOf" srcId="{7E650C3B-5046-4EAB-998C-F6A75D4F7E20}" destId="{A5198FC5-5FEA-446F-BAC7-235A88C74CB3}" srcOrd="6" destOrd="0" presId="urn:microsoft.com/office/officeart/2008/layout/LinedList"/>
    <dgm:cxn modelId="{9E1FED60-4AE4-453E-A246-FD2D763F5C61}" type="presParOf" srcId="{7E650C3B-5046-4EAB-998C-F6A75D4F7E20}" destId="{F83B5845-B089-4A8A-B140-0280A43DE5A5}" srcOrd="7" destOrd="0" presId="urn:microsoft.com/office/officeart/2008/layout/LinedList"/>
    <dgm:cxn modelId="{5B0ACDC2-BE1F-475E-8A49-7272205CD925}" type="presParOf" srcId="{F83B5845-B089-4A8A-B140-0280A43DE5A5}" destId="{9B918DBD-4181-45E9-A1AE-81FD577D2540}" srcOrd="0" destOrd="0" presId="urn:microsoft.com/office/officeart/2008/layout/LinedList"/>
    <dgm:cxn modelId="{5ED53C79-C5DC-475C-94A8-559E92CB671B}" type="presParOf" srcId="{F83B5845-B089-4A8A-B140-0280A43DE5A5}" destId="{2895765B-1303-4900-88AA-EAA6C0938655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CCB49A-3428-4CA3-B097-5EAC26B192A7}">
      <dsp:nvSpPr>
        <dsp:cNvPr id="0" name=""/>
        <dsp:cNvSpPr/>
      </dsp:nvSpPr>
      <dsp:spPr>
        <a:xfrm>
          <a:off x="0" y="737006"/>
          <a:ext cx="10506456" cy="136062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B570E2-62CD-4767-B914-0F7CAC43A6E5}">
      <dsp:nvSpPr>
        <dsp:cNvPr id="0" name=""/>
        <dsp:cNvSpPr/>
      </dsp:nvSpPr>
      <dsp:spPr>
        <a:xfrm>
          <a:off x="411589" y="1043147"/>
          <a:ext cx="748344" cy="74834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605A06-D4F7-492E-894F-2E7FCCF6A6EB}">
      <dsp:nvSpPr>
        <dsp:cNvPr id="0" name=""/>
        <dsp:cNvSpPr/>
      </dsp:nvSpPr>
      <dsp:spPr>
        <a:xfrm>
          <a:off x="1571524" y="737006"/>
          <a:ext cx="8934931" cy="13606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000" tIns="144000" rIns="144000" bIns="14400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500" kern="1200" noProof="0" dirty="0"/>
            <a:t>Ge personer med intresse för verksamhetsutveckling nya verktyg genom att bättre förstå och kunna samarbeta med IT- och verksamhetsarkitekter och även använda deras beskrivningar</a:t>
          </a:r>
        </a:p>
      </dsp:txBody>
      <dsp:txXfrm>
        <a:off x="1571524" y="737006"/>
        <a:ext cx="8934931" cy="1360627"/>
      </dsp:txXfrm>
    </dsp:sp>
    <dsp:sp modelId="{AA2D6B09-1BDE-4215-83AA-CDCE63D551D0}">
      <dsp:nvSpPr>
        <dsp:cNvPr id="0" name=""/>
        <dsp:cNvSpPr/>
      </dsp:nvSpPr>
      <dsp:spPr>
        <a:xfrm>
          <a:off x="0" y="2437790"/>
          <a:ext cx="10506456" cy="136062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74C629-E811-4E0C-B3E9-EBF75BE20070}">
      <dsp:nvSpPr>
        <dsp:cNvPr id="0" name=""/>
        <dsp:cNvSpPr/>
      </dsp:nvSpPr>
      <dsp:spPr>
        <a:xfrm>
          <a:off x="411589" y="2743931"/>
          <a:ext cx="748344" cy="74834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7047F0-B2C2-4C4C-AFAB-070820767FE1}">
      <dsp:nvSpPr>
        <dsp:cNvPr id="0" name=""/>
        <dsp:cNvSpPr/>
      </dsp:nvSpPr>
      <dsp:spPr>
        <a:xfrm>
          <a:off x="1571524" y="2437790"/>
          <a:ext cx="8934931" cy="13606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000" tIns="144000" rIns="144000" bIns="14400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500" kern="1200" noProof="0" dirty="0"/>
            <a:t>Dagens utbildningspass ger insikt</a:t>
          </a:r>
          <a:r>
            <a:rPr lang="sv-SE" sz="2500" kern="1200" dirty="0"/>
            <a:t> i hur bra beskrivningar av nuläget och önskat ”nyläge” ger ett bra stöd i förändringshanteringens olika faser</a:t>
          </a:r>
          <a:endParaRPr lang="sv-SE" sz="2500" kern="1200" noProof="0" dirty="0"/>
        </a:p>
      </dsp:txBody>
      <dsp:txXfrm>
        <a:off x="1571524" y="2437790"/>
        <a:ext cx="8934931" cy="136062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4F0C3D-4D5C-494A-8874-6B038BB863D4}">
      <dsp:nvSpPr>
        <dsp:cNvPr id="0" name=""/>
        <dsp:cNvSpPr/>
      </dsp:nvSpPr>
      <dsp:spPr>
        <a:xfrm>
          <a:off x="0" y="67306"/>
          <a:ext cx="6263640" cy="69556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900" kern="1200" noProof="0" dirty="0"/>
            <a:t>Lite repetition och inflygning </a:t>
          </a:r>
        </a:p>
      </dsp:txBody>
      <dsp:txXfrm>
        <a:off x="33955" y="101261"/>
        <a:ext cx="6195730" cy="627655"/>
      </dsp:txXfrm>
    </dsp:sp>
    <dsp:sp modelId="{5CEA0A58-CA8F-4A2B-B9CC-5F522EF187C5}">
      <dsp:nvSpPr>
        <dsp:cNvPr id="0" name=""/>
        <dsp:cNvSpPr/>
      </dsp:nvSpPr>
      <dsp:spPr>
        <a:xfrm>
          <a:off x="0" y="846391"/>
          <a:ext cx="6263640" cy="695565"/>
        </a:xfrm>
        <a:prstGeom prst="roundRect">
          <a:avLst/>
        </a:prstGeom>
        <a:solidFill>
          <a:schemeClr val="accent5">
            <a:hueOff val="-1126424"/>
            <a:satOff val="-2903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900" kern="1200" noProof="0" dirty="0"/>
            <a:t>Olika användningsområden</a:t>
          </a:r>
        </a:p>
      </dsp:txBody>
      <dsp:txXfrm>
        <a:off x="33955" y="880346"/>
        <a:ext cx="6195730" cy="627655"/>
      </dsp:txXfrm>
    </dsp:sp>
    <dsp:sp modelId="{49821E76-22CE-404F-9EE6-7489FD3469FB}">
      <dsp:nvSpPr>
        <dsp:cNvPr id="0" name=""/>
        <dsp:cNvSpPr/>
      </dsp:nvSpPr>
      <dsp:spPr>
        <a:xfrm>
          <a:off x="0" y="1625476"/>
          <a:ext cx="6263640" cy="695565"/>
        </a:xfrm>
        <a:prstGeom prst="roundRect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900" kern="1200" noProof="0" dirty="0"/>
            <a:t>Så här kan man göra</a:t>
          </a:r>
        </a:p>
      </dsp:txBody>
      <dsp:txXfrm>
        <a:off x="33955" y="1659431"/>
        <a:ext cx="6195730" cy="627655"/>
      </dsp:txXfrm>
    </dsp:sp>
    <dsp:sp modelId="{CCCC63B1-C49A-4F6F-A697-B6322C17456F}">
      <dsp:nvSpPr>
        <dsp:cNvPr id="0" name=""/>
        <dsp:cNvSpPr/>
      </dsp:nvSpPr>
      <dsp:spPr>
        <a:xfrm>
          <a:off x="0" y="2404561"/>
          <a:ext cx="6263640" cy="695565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900" kern="1200" noProof="0" dirty="0"/>
            <a:t>Paus i 10 minuter</a:t>
          </a:r>
        </a:p>
      </dsp:txBody>
      <dsp:txXfrm>
        <a:off x="33955" y="2438516"/>
        <a:ext cx="6195730" cy="627655"/>
      </dsp:txXfrm>
    </dsp:sp>
    <dsp:sp modelId="{C34E0861-96DA-4AE9-BD8B-CEA56A75807E}">
      <dsp:nvSpPr>
        <dsp:cNvPr id="0" name=""/>
        <dsp:cNvSpPr/>
      </dsp:nvSpPr>
      <dsp:spPr>
        <a:xfrm>
          <a:off x="0" y="3183646"/>
          <a:ext cx="6263640" cy="695565"/>
        </a:xfrm>
        <a:prstGeom prst="roundRect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900" kern="1200" noProof="0" dirty="0"/>
            <a:t>Koppling till projekt och program</a:t>
          </a:r>
        </a:p>
      </dsp:txBody>
      <dsp:txXfrm>
        <a:off x="33955" y="3217601"/>
        <a:ext cx="6195730" cy="627655"/>
      </dsp:txXfrm>
    </dsp:sp>
    <dsp:sp modelId="{A59DE36B-4B2B-4AE4-866D-9E8210625BA3}">
      <dsp:nvSpPr>
        <dsp:cNvPr id="0" name=""/>
        <dsp:cNvSpPr/>
      </dsp:nvSpPr>
      <dsp:spPr>
        <a:xfrm>
          <a:off x="0" y="3962731"/>
          <a:ext cx="6263640" cy="695565"/>
        </a:xfrm>
        <a:prstGeom prst="roundRect">
          <a:avLst/>
        </a:prstGeom>
        <a:solidFill>
          <a:schemeClr val="accent5">
            <a:hueOff val="-5632119"/>
            <a:satOff val="-14516"/>
            <a:lumOff val="-9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v-SE" sz="2900" kern="1200" noProof="0" dirty="0"/>
        </a:p>
      </dsp:txBody>
      <dsp:txXfrm>
        <a:off x="33955" y="3996686"/>
        <a:ext cx="6195730" cy="627655"/>
      </dsp:txXfrm>
    </dsp:sp>
    <dsp:sp modelId="{BD8D94DD-75E3-46D7-BD21-298DDAABF867}">
      <dsp:nvSpPr>
        <dsp:cNvPr id="0" name=""/>
        <dsp:cNvSpPr/>
      </dsp:nvSpPr>
      <dsp:spPr>
        <a:xfrm>
          <a:off x="0" y="3962731"/>
          <a:ext cx="6263640" cy="695565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900" kern="1200" noProof="0" dirty="0"/>
            <a:t>Koppling till strategisk planering</a:t>
          </a:r>
        </a:p>
      </dsp:txBody>
      <dsp:txXfrm>
        <a:off x="33955" y="3996686"/>
        <a:ext cx="6195730" cy="62765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621BF0-EB66-469B-9EBE-4A35A9A5BEA8}">
      <dsp:nvSpPr>
        <dsp:cNvPr id="0" name=""/>
        <dsp:cNvSpPr/>
      </dsp:nvSpPr>
      <dsp:spPr>
        <a:xfrm>
          <a:off x="1632793" y="665"/>
          <a:ext cx="7250013" cy="435000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b="1" kern="1200"/>
            <a:t>Ingredienser att ha hemma (eller skaffa hem)</a:t>
          </a:r>
          <a:endParaRPr lang="en-US" sz="2900" kern="120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/>
            <a:t>Ledningens stöd (på relevant nivå)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 dirty="0" err="1"/>
            <a:t>Spårbarhet</a:t>
          </a:r>
          <a:r>
            <a:rPr lang="en-US" sz="2300" kern="1200" dirty="0"/>
            <a:t> till </a:t>
          </a:r>
          <a:r>
            <a:rPr lang="en-US" sz="2300" kern="1200" dirty="0" err="1"/>
            <a:t>organisationens</a:t>
          </a:r>
          <a:r>
            <a:rPr lang="en-US" sz="2300" kern="1200" dirty="0"/>
            <a:t> </a:t>
          </a:r>
          <a:r>
            <a:rPr lang="en-US" sz="2300" kern="1200" dirty="0" err="1"/>
            <a:t>och</a:t>
          </a:r>
          <a:r>
            <a:rPr lang="en-US" sz="2300" kern="1200" dirty="0"/>
            <a:t>/</a:t>
          </a:r>
          <a:r>
            <a:rPr lang="en-US" sz="2300" kern="1200" dirty="0" err="1"/>
            <a:t>eller</a:t>
          </a:r>
          <a:r>
            <a:rPr lang="en-US" sz="2300" kern="1200" dirty="0"/>
            <a:t> </a:t>
          </a:r>
          <a:r>
            <a:rPr lang="en-US" sz="2300" kern="1200" dirty="0" err="1"/>
            <a:t>förvaltningens</a:t>
          </a:r>
          <a:r>
            <a:rPr lang="en-US" sz="2300" kern="1200" dirty="0"/>
            <a:t> vision, strategi </a:t>
          </a:r>
          <a:r>
            <a:rPr lang="en-US" sz="2300" kern="1200" dirty="0" err="1"/>
            <a:t>eller</a:t>
          </a:r>
          <a:r>
            <a:rPr lang="en-US" sz="2300" kern="1200" dirty="0"/>
            <a:t> </a:t>
          </a:r>
          <a:r>
            <a:rPr lang="en-US" sz="2300" kern="1200" dirty="0" err="1"/>
            <a:t>handlingsplan</a:t>
          </a:r>
          <a:endParaRPr lang="en-US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/>
            <a:t>Kommunikationsplan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/>
            <a:t>Tydlighet i att förändringen är en del i en större helhet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/>
            <a:t>Beskrivna nyttor för olika målgrupper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 dirty="0" err="1"/>
            <a:t>Färdplan</a:t>
          </a:r>
          <a:r>
            <a:rPr lang="en-US" sz="2300" kern="1200" dirty="0"/>
            <a:t> med </a:t>
          </a:r>
          <a:r>
            <a:rPr lang="en-US" sz="2300" kern="1200" dirty="0" err="1"/>
            <a:t>tydligt</a:t>
          </a:r>
          <a:r>
            <a:rPr lang="en-US" sz="2300" kern="1200" dirty="0"/>
            <a:t> </a:t>
          </a:r>
          <a:r>
            <a:rPr lang="en-US" sz="2300" kern="1200" dirty="0" err="1"/>
            <a:t>mål</a:t>
          </a:r>
          <a:r>
            <a:rPr lang="en-US" sz="2300" kern="1200" dirty="0"/>
            <a:t> </a:t>
          </a:r>
          <a:r>
            <a:rPr lang="en-US" sz="2300" kern="1200" dirty="0" err="1"/>
            <a:t>och</a:t>
          </a:r>
          <a:r>
            <a:rPr lang="en-US" sz="2300" kern="1200" dirty="0"/>
            <a:t> </a:t>
          </a:r>
          <a:r>
            <a:rPr lang="en-US" sz="2300" kern="1200" dirty="0" err="1"/>
            <a:t>delmål</a:t>
          </a:r>
          <a:endParaRPr lang="en-US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/>
            <a:t>Rätt bemanning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/>
            <a:t>…</a:t>
          </a:r>
        </a:p>
      </dsp:txBody>
      <dsp:txXfrm>
        <a:off x="1632793" y="665"/>
        <a:ext cx="7250013" cy="435000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621BF0-EB66-469B-9EBE-4A35A9A5BEA8}">
      <dsp:nvSpPr>
        <dsp:cNvPr id="0" name=""/>
        <dsp:cNvSpPr/>
      </dsp:nvSpPr>
      <dsp:spPr>
        <a:xfrm>
          <a:off x="1632793" y="665"/>
          <a:ext cx="7250013" cy="435000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b="1" kern="1200"/>
            <a:t>Ingredienser att ha hemma (eller skaffa hem)</a:t>
          </a:r>
          <a:endParaRPr lang="en-US" sz="2900" kern="120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/>
            <a:t>Ledningens stöd (på relevant nivå)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 dirty="0" err="1"/>
            <a:t>Spårbarhet</a:t>
          </a:r>
          <a:r>
            <a:rPr lang="en-US" sz="2300" kern="1200" dirty="0"/>
            <a:t> till </a:t>
          </a:r>
          <a:r>
            <a:rPr lang="en-US" sz="2300" kern="1200" dirty="0" err="1"/>
            <a:t>organisationens</a:t>
          </a:r>
          <a:r>
            <a:rPr lang="en-US" sz="2300" kern="1200" dirty="0"/>
            <a:t> </a:t>
          </a:r>
          <a:r>
            <a:rPr lang="en-US" sz="2300" kern="1200" dirty="0" err="1"/>
            <a:t>och</a:t>
          </a:r>
          <a:r>
            <a:rPr lang="en-US" sz="2300" kern="1200" dirty="0"/>
            <a:t>/</a:t>
          </a:r>
          <a:r>
            <a:rPr lang="en-US" sz="2300" kern="1200" dirty="0" err="1"/>
            <a:t>eller</a:t>
          </a:r>
          <a:r>
            <a:rPr lang="en-US" sz="2300" kern="1200" dirty="0"/>
            <a:t> </a:t>
          </a:r>
          <a:r>
            <a:rPr lang="en-US" sz="2300" kern="1200" dirty="0" err="1"/>
            <a:t>förvaltningens</a:t>
          </a:r>
          <a:r>
            <a:rPr lang="en-US" sz="2300" kern="1200" dirty="0"/>
            <a:t> vision, strategi </a:t>
          </a:r>
          <a:r>
            <a:rPr lang="en-US" sz="2300" kern="1200" dirty="0" err="1"/>
            <a:t>eller</a:t>
          </a:r>
          <a:r>
            <a:rPr lang="en-US" sz="2300" kern="1200" dirty="0"/>
            <a:t> </a:t>
          </a:r>
          <a:r>
            <a:rPr lang="en-US" sz="2300" kern="1200" dirty="0" err="1"/>
            <a:t>handlingsplan</a:t>
          </a:r>
          <a:endParaRPr lang="en-US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 dirty="0" err="1"/>
            <a:t>Kommunikationsplan</a:t>
          </a:r>
          <a:r>
            <a:rPr lang="en-US" sz="2300" kern="1200" dirty="0"/>
            <a:t> (</a:t>
          </a:r>
          <a:r>
            <a:rPr lang="en-US" sz="2300" kern="1200" dirty="0" err="1"/>
            <a:t>ev</a:t>
          </a:r>
          <a:r>
            <a:rPr lang="en-US" sz="2300" kern="1200" dirty="0"/>
            <a:t> </a:t>
          </a:r>
          <a:r>
            <a:rPr lang="en-US" sz="2300" kern="1200" dirty="0" err="1"/>
            <a:t>målgruppsanpassad</a:t>
          </a:r>
          <a:r>
            <a:rPr lang="en-US" sz="2300" kern="1200" dirty="0"/>
            <a:t> </a:t>
          </a:r>
          <a:r>
            <a:rPr lang="en-US" sz="2300" kern="1200" dirty="0" err="1"/>
            <a:t>dialogplan</a:t>
          </a:r>
          <a:r>
            <a:rPr lang="en-US" sz="2300" kern="1200" dirty="0"/>
            <a:t>)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 dirty="0" err="1"/>
            <a:t>Tydlighet</a:t>
          </a:r>
          <a:r>
            <a:rPr lang="en-US" sz="2300" kern="1200" dirty="0"/>
            <a:t> i </a:t>
          </a:r>
          <a:r>
            <a:rPr lang="en-US" sz="2300" kern="1200" dirty="0" err="1"/>
            <a:t>att</a:t>
          </a:r>
          <a:r>
            <a:rPr lang="en-US" sz="2300" kern="1200" dirty="0"/>
            <a:t> </a:t>
          </a:r>
          <a:r>
            <a:rPr lang="en-US" sz="2300" kern="1200" dirty="0" err="1"/>
            <a:t>förändringen</a:t>
          </a:r>
          <a:r>
            <a:rPr lang="en-US" sz="2300" kern="1200" dirty="0"/>
            <a:t> </a:t>
          </a:r>
          <a:r>
            <a:rPr lang="en-US" sz="2300" kern="1200" dirty="0" err="1"/>
            <a:t>är</a:t>
          </a:r>
          <a:r>
            <a:rPr lang="en-US" sz="2300" kern="1200" dirty="0"/>
            <a:t> </a:t>
          </a:r>
          <a:r>
            <a:rPr lang="en-US" sz="2300" kern="1200" dirty="0" err="1"/>
            <a:t>en</a:t>
          </a:r>
          <a:r>
            <a:rPr lang="en-US" sz="2300" kern="1200" dirty="0"/>
            <a:t> del i </a:t>
          </a:r>
          <a:r>
            <a:rPr lang="en-US" sz="2300" kern="1200" dirty="0" err="1"/>
            <a:t>en</a:t>
          </a:r>
          <a:r>
            <a:rPr lang="en-US" sz="2300" kern="1200" dirty="0"/>
            <a:t> </a:t>
          </a:r>
          <a:r>
            <a:rPr lang="en-US" sz="2300" kern="1200" dirty="0" err="1"/>
            <a:t>större</a:t>
          </a:r>
          <a:r>
            <a:rPr lang="en-US" sz="2300" kern="1200" dirty="0"/>
            <a:t> </a:t>
          </a:r>
          <a:r>
            <a:rPr lang="en-US" sz="2300" kern="1200" dirty="0" err="1"/>
            <a:t>helhet</a:t>
          </a:r>
          <a:endParaRPr lang="en-US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 dirty="0" err="1"/>
            <a:t>Beskrivna</a:t>
          </a:r>
          <a:r>
            <a:rPr lang="en-US" sz="2300" kern="1200" dirty="0"/>
            <a:t> </a:t>
          </a:r>
          <a:r>
            <a:rPr lang="en-US" sz="2300" kern="1200" dirty="0" err="1"/>
            <a:t>nyttor</a:t>
          </a:r>
          <a:r>
            <a:rPr lang="en-US" sz="2300" kern="1200" dirty="0"/>
            <a:t> </a:t>
          </a:r>
          <a:r>
            <a:rPr lang="en-US" sz="2300" kern="1200" dirty="0" err="1"/>
            <a:t>för</a:t>
          </a:r>
          <a:r>
            <a:rPr lang="en-US" sz="2300" kern="1200" dirty="0"/>
            <a:t> </a:t>
          </a:r>
          <a:r>
            <a:rPr lang="en-US" sz="2300" kern="1200" dirty="0" err="1"/>
            <a:t>olika</a:t>
          </a:r>
          <a:r>
            <a:rPr lang="en-US" sz="2300" kern="1200" dirty="0"/>
            <a:t> </a:t>
          </a:r>
          <a:r>
            <a:rPr lang="en-US" sz="2300" kern="1200" dirty="0" err="1"/>
            <a:t>målgrupper</a:t>
          </a:r>
          <a:endParaRPr lang="en-US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 dirty="0" err="1"/>
            <a:t>Färdplan</a:t>
          </a:r>
          <a:r>
            <a:rPr lang="en-US" sz="2300" kern="1200" dirty="0"/>
            <a:t> med </a:t>
          </a:r>
          <a:r>
            <a:rPr lang="en-US" sz="2300" kern="1200" dirty="0" err="1"/>
            <a:t>tydligt</a:t>
          </a:r>
          <a:r>
            <a:rPr lang="en-US" sz="2300" kern="1200" dirty="0"/>
            <a:t> </a:t>
          </a:r>
          <a:r>
            <a:rPr lang="en-US" sz="2300" kern="1200" dirty="0" err="1"/>
            <a:t>mål</a:t>
          </a:r>
          <a:r>
            <a:rPr lang="en-US" sz="2300" kern="1200" dirty="0"/>
            <a:t> </a:t>
          </a:r>
          <a:r>
            <a:rPr lang="en-US" sz="2300" kern="1200" dirty="0" err="1"/>
            <a:t>och</a:t>
          </a:r>
          <a:r>
            <a:rPr lang="en-US" sz="2300" kern="1200" dirty="0"/>
            <a:t> </a:t>
          </a:r>
          <a:r>
            <a:rPr lang="en-US" sz="2300" kern="1200" dirty="0" err="1"/>
            <a:t>delmål</a:t>
          </a:r>
          <a:endParaRPr lang="en-US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/>
            <a:t>Rätt bemanning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/>
            <a:t>…</a:t>
          </a:r>
        </a:p>
      </dsp:txBody>
      <dsp:txXfrm>
        <a:off x="1632793" y="665"/>
        <a:ext cx="7250013" cy="435000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A40E6A-6733-483D-9B47-C5533FB0DFC3}">
      <dsp:nvSpPr>
        <dsp:cNvPr id="0" name=""/>
        <dsp:cNvSpPr/>
      </dsp:nvSpPr>
      <dsp:spPr>
        <a:xfrm>
          <a:off x="0" y="845244"/>
          <a:ext cx="6263640" cy="13689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 err="1"/>
            <a:t>Utifrån</a:t>
          </a:r>
          <a:r>
            <a:rPr lang="en-US" sz="3400" kern="1200" dirty="0"/>
            <a:t> </a:t>
          </a:r>
          <a:r>
            <a:rPr lang="en-US" sz="3400" kern="1200" dirty="0" err="1"/>
            <a:t>givet</a:t>
          </a:r>
          <a:r>
            <a:rPr lang="en-US" sz="3400" kern="1200" dirty="0"/>
            <a:t> </a:t>
          </a:r>
          <a:r>
            <a:rPr lang="en-US" sz="3400" kern="1200" dirty="0" err="1"/>
            <a:t>förändringsuppdrag</a:t>
          </a:r>
          <a:endParaRPr lang="en-US" sz="3400" kern="1200" dirty="0"/>
        </a:p>
      </dsp:txBody>
      <dsp:txXfrm>
        <a:off x="66824" y="912068"/>
        <a:ext cx="6129992" cy="1235252"/>
      </dsp:txXfrm>
    </dsp:sp>
    <dsp:sp modelId="{9202D55A-AE0C-4069-8017-E8CFADF92072}">
      <dsp:nvSpPr>
        <dsp:cNvPr id="0" name=""/>
        <dsp:cNvSpPr/>
      </dsp:nvSpPr>
      <dsp:spPr>
        <a:xfrm>
          <a:off x="0" y="2214144"/>
          <a:ext cx="6263640" cy="1076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8871" tIns="82550" rIns="462280" bIns="82550" numCol="1" spcCol="1270" anchor="t" anchorCtr="0">
          <a:noAutofit/>
        </a:bodyPr>
        <a:lstStyle/>
        <a:p>
          <a:pPr marL="285750" lvl="1" indent="-285750" algn="l" defTabSz="2266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US" sz="5100" kern="1200" dirty="0"/>
        </a:p>
      </dsp:txBody>
      <dsp:txXfrm>
        <a:off x="0" y="2214144"/>
        <a:ext cx="6263640" cy="1076400"/>
      </dsp:txXfrm>
    </dsp:sp>
    <dsp:sp modelId="{6AA4EEB9-D8C9-43FB-8008-A5971BFAE555}">
      <dsp:nvSpPr>
        <dsp:cNvPr id="0" name=""/>
        <dsp:cNvSpPr/>
      </dsp:nvSpPr>
      <dsp:spPr>
        <a:xfrm>
          <a:off x="0" y="3290544"/>
          <a:ext cx="6263640" cy="136890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 err="1"/>
            <a:t>Utifrån</a:t>
          </a:r>
          <a:r>
            <a:rPr lang="en-US" sz="3400" kern="1200" dirty="0"/>
            <a:t> given </a:t>
          </a:r>
          <a:r>
            <a:rPr lang="en-US" sz="3400" kern="1200" dirty="0" err="1"/>
            <a:t>förändringsmodell</a:t>
          </a:r>
          <a:r>
            <a:rPr lang="en-US" sz="3400" kern="1200" dirty="0"/>
            <a:t> </a:t>
          </a:r>
          <a:r>
            <a:rPr lang="en-US" sz="3400" kern="1200" dirty="0" err="1"/>
            <a:t>genomföra</a:t>
          </a:r>
          <a:r>
            <a:rPr lang="en-US" sz="3400" kern="1200" dirty="0"/>
            <a:t> </a:t>
          </a:r>
          <a:r>
            <a:rPr lang="en-US" sz="3400" kern="1200" dirty="0" err="1"/>
            <a:t>förändring</a:t>
          </a:r>
          <a:r>
            <a:rPr lang="en-US" sz="3400" kern="1200" dirty="0"/>
            <a:t> </a:t>
          </a:r>
        </a:p>
      </dsp:txBody>
      <dsp:txXfrm>
        <a:off x="66824" y="3357368"/>
        <a:ext cx="6129992" cy="123525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A40E6A-6733-483D-9B47-C5533FB0DFC3}">
      <dsp:nvSpPr>
        <dsp:cNvPr id="0" name=""/>
        <dsp:cNvSpPr/>
      </dsp:nvSpPr>
      <dsp:spPr>
        <a:xfrm>
          <a:off x="0" y="13989"/>
          <a:ext cx="6263640" cy="127120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Utifrån givet förändringsuppdrag</a:t>
          </a:r>
        </a:p>
      </dsp:txBody>
      <dsp:txXfrm>
        <a:off x="62055" y="76044"/>
        <a:ext cx="6139530" cy="1147095"/>
      </dsp:txXfrm>
    </dsp:sp>
    <dsp:sp modelId="{9202D55A-AE0C-4069-8017-E8CFADF92072}">
      <dsp:nvSpPr>
        <dsp:cNvPr id="0" name=""/>
        <dsp:cNvSpPr/>
      </dsp:nvSpPr>
      <dsp:spPr>
        <a:xfrm>
          <a:off x="0" y="1285195"/>
          <a:ext cx="6263640" cy="29145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8871" tIns="40640" rIns="227584" bIns="40640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500" kern="1200"/>
            <a:t>Beskriva nuläget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500" kern="1200"/>
            <a:t>Beskriva önskat nyläge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500" kern="1200"/>
            <a:t>Beskriva gapet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500" kern="1200"/>
            <a:t>Estimera resursbehovet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500" kern="1200" dirty="0"/>
            <a:t>Ta </a:t>
          </a:r>
          <a:r>
            <a:rPr lang="en-US" sz="2500" kern="1200" dirty="0" err="1"/>
            <a:t>fram</a:t>
          </a:r>
          <a:r>
            <a:rPr lang="en-US" sz="2500" kern="1200" dirty="0"/>
            <a:t> plan med </a:t>
          </a:r>
          <a:r>
            <a:rPr lang="en-US" sz="2500" kern="1200" dirty="0" err="1"/>
            <a:t>delmål</a:t>
          </a:r>
          <a:r>
            <a:rPr lang="en-US" sz="2500" kern="1200" dirty="0"/>
            <a:t> </a:t>
          </a:r>
          <a:r>
            <a:rPr lang="en-US" sz="2500" kern="1200" dirty="0" err="1"/>
            <a:t>för</a:t>
          </a:r>
          <a:r>
            <a:rPr lang="en-US" sz="2500" kern="1200" dirty="0"/>
            <a:t> </a:t>
          </a:r>
          <a:r>
            <a:rPr lang="en-US" sz="2500" kern="1200" dirty="0" err="1"/>
            <a:t>att</a:t>
          </a:r>
          <a:r>
            <a:rPr lang="en-US" sz="2500" kern="1200" dirty="0"/>
            <a:t> ta sig till </a:t>
          </a:r>
          <a:r>
            <a:rPr lang="en-US" sz="2500" kern="1200" dirty="0" err="1"/>
            <a:t>nyläget</a:t>
          </a:r>
          <a:endParaRPr lang="en-US" sz="25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sv-SE" sz="2500" kern="1200" noProof="0" dirty="0"/>
            <a:t>Få acceptans från uppdragsgivare</a:t>
          </a:r>
        </a:p>
      </dsp:txBody>
      <dsp:txXfrm>
        <a:off x="0" y="1285195"/>
        <a:ext cx="6263640" cy="2914560"/>
      </dsp:txXfrm>
    </dsp:sp>
    <dsp:sp modelId="{6AA4EEB9-D8C9-43FB-8008-A5971BFAE555}">
      <dsp:nvSpPr>
        <dsp:cNvPr id="0" name=""/>
        <dsp:cNvSpPr/>
      </dsp:nvSpPr>
      <dsp:spPr>
        <a:xfrm>
          <a:off x="0" y="4199755"/>
          <a:ext cx="6263640" cy="1271205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3200" kern="1200" noProof="0" dirty="0"/>
            <a:t>Utifrån given förändringsmodell genomföra förändring </a:t>
          </a:r>
        </a:p>
      </dsp:txBody>
      <dsp:txXfrm>
        <a:off x="62055" y="4261810"/>
        <a:ext cx="6139530" cy="1147095"/>
      </dsp:txXfrm>
    </dsp:sp>
    <dsp:sp modelId="{B3AF5EED-A795-4AED-818C-1BD31D0A98EE}">
      <dsp:nvSpPr>
        <dsp:cNvPr id="0" name=""/>
        <dsp:cNvSpPr/>
      </dsp:nvSpPr>
      <dsp:spPr>
        <a:xfrm>
          <a:off x="0" y="5470959"/>
          <a:ext cx="6263640" cy="5299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8871" tIns="40640" rIns="227584" bIns="40640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sv-SE" sz="2500" kern="1200" noProof="0" dirty="0"/>
            <a:t>Stämma av resultat mot önskat nyläge</a:t>
          </a:r>
        </a:p>
      </dsp:txBody>
      <dsp:txXfrm>
        <a:off x="0" y="5470959"/>
        <a:ext cx="6263640" cy="52992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A40E6A-6733-483D-9B47-C5533FB0DFC3}">
      <dsp:nvSpPr>
        <dsp:cNvPr id="0" name=""/>
        <dsp:cNvSpPr/>
      </dsp:nvSpPr>
      <dsp:spPr>
        <a:xfrm>
          <a:off x="0" y="13989"/>
          <a:ext cx="6263640" cy="127120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3200" kern="1200" noProof="0" dirty="0"/>
            <a:t>Utifrån givet förändringsuppdrag</a:t>
          </a:r>
        </a:p>
      </dsp:txBody>
      <dsp:txXfrm>
        <a:off x="62055" y="76044"/>
        <a:ext cx="6139530" cy="1147095"/>
      </dsp:txXfrm>
    </dsp:sp>
    <dsp:sp modelId="{9202D55A-AE0C-4069-8017-E8CFADF92072}">
      <dsp:nvSpPr>
        <dsp:cNvPr id="0" name=""/>
        <dsp:cNvSpPr/>
      </dsp:nvSpPr>
      <dsp:spPr>
        <a:xfrm>
          <a:off x="0" y="1285195"/>
          <a:ext cx="6263640" cy="29145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8871" tIns="40640" rIns="227584" bIns="40640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sv-SE" sz="2500" kern="1200" noProof="0" dirty="0"/>
            <a:t>Beskriva nuläget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sv-SE" sz="2500" kern="1200" noProof="0" dirty="0"/>
            <a:t>Beskriva önskat nyläge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sv-SE" sz="2500" kern="1200" noProof="0" dirty="0"/>
            <a:t>Beskriva gapet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sv-SE" sz="2500" kern="1200" noProof="0" dirty="0"/>
            <a:t>Estimera resursbehovet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sv-SE" sz="2500" kern="1200" noProof="0" dirty="0"/>
            <a:t>Ta fram plan med delmål för att ta sig till nyläget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sv-SE" sz="2500" kern="1200" noProof="0" dirty="0"/>
            <a:t>Få acceptans från uppdragsgivare</a:t>
          </a:r>
        </a:p>
      </dsp:txBody>
      <dsp:txXfrm>
        <a:off x="0" y="1285195"/>
        <a:ext cx="6263640" cy="2914560"/>
      </dsp:txXfrm>
    </dsp:sp>
    <dsp:sp modelId="{6AA4EEB9-D8C9-43FB-8008-A5971BFAE555}">
      <dsp:nvSpPr>
        <dsp:cNvPr id="0" name=""/>
        <dsp:cNvSpPr/>
      </dsp:nvSpPr>
      <dsp:spPr>
        <a:xfrm>
          <a:off x="0" y="4199755"/>
          <a:ext cx="6263640" cy="1271205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3200" kern="1200" noProof="0" dirty="0"/>
            <a:t>Utifrån given förändringsmodell genomföra förändring </a:t>
          </a:r>
        </a:p>
      </dsp:txBody>
      <dsp:txXfrm>
        <a:off x="62055" y="4261810"/>
        <a:ext cx="6139530" cy="1147095"/>
      </dsp:txXfrm>
    </dsp:sp>
    <dsp:sp modelId="{B3AF5EED-A795-4AED-818C-1BD31D0A98EE}">
      <dsp:nvSpPr>
        <dsp:cNvPr id="0" name=""/>
        <dsp:cNvSpPr/>
      </dsp:nvSpPr>
      <dsp:spPr>
        <a:xfrm>
          <a:off x="0" y="5470959"/>
          <a:ext cx="6263640" cy="5299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8871" tIns="40640" rIns="227584" bIns="40640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sv-SE" sz="2500" kern="1200" noProof="0" dirty="0"/>
            <a:t>Stämma av resultat mot önskat nyläge</a:t>
          </a:r>
        </a:p>
      </dsp:txBody>
      <dsp:txXfrm>
        <a:off x="0" y="5470959"/>
        <a:ext cx="6263640" cy="52992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A40E6A-6733-483D-9B47-C5533FB0DFC3}">
      <dsp:nvSpPr>
        <dsp:cNvPr id="0" name=""/>
        <dsp:cNvSpPr/>
      </dsp:nvSpPr>
      <dsp:spPr>
        <a:xfrm>
          <a:off x="0" y="13989"/>
          <a:ext cx="6263640" cy="127120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 err="1">
              <a:solidFill>
                <a:schemeClr val="tx1"/>
              </a:solidFill>
            </a:rPr>
            <a:t>Argumentera</a:t>
          </a:r>
          <a:r>
            <a:rPr lang="en-US" sz="3200" kern="1200" dirty="0">
              <a:solidFill>
                <a:schemeClr val="tx1"/>
              </a:solidFill>
            </a:rPr>
            <a:t> </a:t>
          </a:r>
          <a:r>
            <a:rPr lang="en-US" sz="3200" kern="1200" dirty="0" err="1">
              <a:solidFill>
                <a:schemeClr val="tx1"/>
              </a:solidFill>
            </a:rPr>
            <a:t>för</a:t>
          </a:r>
          <a:r>
            <a:rPr lang="en-US" sz="3200" kern="1200" dirty="0">
              <a:solidFill>
                <a:schemeClr val="tx1"/>
              </a:solidFill>
            </a:rPr>
            <a:t> </a:t>
          </a:r>
          <a:r>
            <a:rPr lang="en-US" sz="3200" kern="1200" dirty="0" err="1">
              <a:solidFill>
                <a:schemeClr val="tx1"/>
              </a:solidFill>
            </a:rPr>
            <a:t>ett</a:t>
          </a:r>
          <a:r>
            <a:rPr lang="en-US" sz="3200" kern="1200" dirty="0">
              <a:solidFill>
                <a:schemeClr val="tx1"/>
              </a:solidFill>
            </a:rPr>
            <a:t> </a:t>
          </a:r>
          <a:r>
            <a:rPr lang="en-US" sz="3200" kern="1200" dirty="0" err="1">
              <a:solidFill>
                <a:schemeClr val="tx1"/>
              </a:solidFill>
            </a:rPr>
            <a:t>uppdrag</a:t>
          </a:r>
          <a:endParaRPr lang="en-US" sz="3200" kern="1200" dirty="0">
            <a:solidFill>
              <a:schemeClr val="tx1"/>
            </a:solidFill>
          </a:endParaRPr>
        </a:p>
      </dsp:txBody>
      <dsp:txXfrm>
        <a:off x="62055" y="76044"/>
        <a:ext cx="6139530" cy="1147095"/>
      </dsp:txXfrm>
    </dsp:sp>
    <dsp:sp modelId="{9202D55A-AE0C-4069-8017-E8CFADF92072}">
      <dsp:nvSpPr>
        <dsp:cNvPr id="0" name=""/>
        <dsp:cNvSpPr/>
      </dsp:nvSpPr>
      <dsp:spPr>
        <a:xfrm>
          <a:off x="0" y="1285195"/>
          <a:ext cx="6263640" cy="29145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8871" tIns="40640" rIns="227584" bIns="40640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500" kern="1200" dirty="0" err="1"/>
            <a:t>Beskriva</a:t>
          </a:r>
          <a:r>
            <a:rPr lang="en-US" sz="2500" kern="1200" dirty="0"/>
            <a:t> </a:t>
          </a:r>
          <a:r>
            <a:rPr lang="en-US" sz="2500" kern="1200" dirty="0" err="1"/>
            <a:t>nuläget</a:t>
          </a:r>
          <a:endParaRPr lang="en-US" sz="25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500" kern="1200" dirty="0" err="1"/>
            <a:t>Beskriva</a:t>
          </a:r>
          <a:r>
            <a:rPr lang="en-US" sz="2500" kern="1200" dirty="0"/>
            <a:t> </a:t>
          </a:r>
          <a:r>
            <a:rPr lang="en-US" sz="2500" kern="1200" dirty="0" err="1"/>
            <a:t>önskat</a:t>
          </a:r>
          <a:r>
            <a:rPr lang="en-US" sz="2500" kern="1200" dirty="0"/>
            <a:t> </a:t>
          </a:r>
          <a:r>
            <a:rPr lang="en-US" sz="2500" kern="1200" dirty="0" err="1"/>
            <a:t>nyläge</a:t>
          </a:r>
          <a:endParaRPr lang="en-US" sz="25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500" kern="1200"/>
            <a:t>Beskriva gapet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500" kern="1200" dirty="0" err="1"/>
            <a:t>Estimera</a:t>
          </a:r>
          <a:r>
            <a:rPr lang="en-US" sz="2500" kern="1200" dirty="0"/>
            <a:t> </a:t>
          </a:r>
          <a:r>
            <a:rPr lang="en-US" sz="2500" kern="1200" dirty="0" err="1"/>
            <a:t>resursbehovet</a:t>
          </a:r>
          <a:endParaRPr lang="en-US" sz="25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500" kern="1200"/>
            <a:t>Ta fram plan med delmål för att ta sig till nyläget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500" kern="1200" dirty="0" err="1"/>
            <a:t>Få</a:t>
          </a:r>
          <a:r>
            <a:rPr lang="en-US" sz="2500" kern="1200" dirty="0"/>
            <a:t> </a:t>
          </a:r>
          <a:r>
            <a:rPr lang="en-US" sz="2500" kern="1200" dirty="0" err="1"/>
            <a:t>acceptans</a:t>
          </a:r>
          <a:r>
            <a:rPr lang="en-US" sz="2500" kern="1200" dirty="0"/>
            <a:t> </a:t>
          </a:r>
          <a:r>
            <a:rPr lang="en-US" sz="2500" kern="1200" dirty="0" err="1"/>
            <a:t>från</a:t>
          </a:r>
          <a:r>
            <a:rPr lang="en-US" sz="2500" kern="1200" dirty="0"/>
            <a:t> </a:t>
          </a:r>
          <a:r>
            <a:rPr lang="en-US" sz="2500" kern="1200" dirty="0" err="1"/>
            <a:t>uppdragsgivare</a:t>
          </a:r>
          <a:endParaRPr lang="en-US" sz="2500" kern="1200" dirty="0"/>
        </a:p>
      </dsp:txBody>
      <dsp:txXfrm>
        <a:off x="0" y="1285195"/>
        <a:ext cx="6263640" cy="2914560"/>
      </dsp:txXfrm>
    </dsp:sp>
    <dsp:sp modelId="{6AA4EEB9-D8C9-43FB-8008-A5971BFAE555}">
      <dsp:nvSpPr>
        <dsp:cNvPr id="0" name=""/>
        <dsp:cNvSpPr/>
      </dsp:nvSpPr>
      <dsp:spPr>
        <a:xfrm>
          <a:off x="0" y="4199755"/>
          <a:ext cx="6263640" cy="127120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 err="1"/>
            <a:t>Utifrån</a:t>
          </a:r>
          <a:r>
            <a:rPr lang="en-US" sz="3200" kern="1200" dirty="0"/>
            <a:t> given </a:t>
          </a:r>
          <a:r>
            <a:rPr lang="en-US" sz="3200" kern="1200" dirty="0" err="1"/>
            <a:t>förändringsmodell</a:t>
          </a:r>
          <a:r>
            <a:rPr lang="en-US" sz="3200" kern="1200" dirty="0"/>
            <a:t> </a:t>
          </a:r>
          <a:r>
            <a:rPr lang="en-US" sz="3200" kern="1200" dirty="0" err="1"/>
            <a:t>genomföra</a:t>
          </a:r>
          <a:r>
            <a:rPr lang="en-US" sz="3200" kern="1200" dirty="0"/>
            <a:t> </a:t>
          </a:r>
          <a:r>
            <a:rPr lang="en-US" sz="3200" kern="1200" dirty="0" err="1"/>
            <a:t>förändring</a:t>
          </a:r>
          <a:r>
            <a:rPr lang="en-US" sz="3200" kern="1200" dirty="0"/>
            <a:t> </a:t>
          </a:r>
        </a:p>
      </dsp:txBody>
      <dsp:txXfrm>
        <a:off x="62055" y="4261810"/>
        <a:ext cx="6139530" cy="1147095"/>
      </dsp:txXfrm>
    </dsp:sp>
    <dsp:sp modelId="{B3AF5EED-A795-4AED-818C-1BD31D0A98EE}">
      <dsp:nvSpPr>
        <dsp:cNvPr id="0" name=""/>
        <dsp:cNvSpPr/>
      </dsp:nvSpPr>
      <dsp:spPr>
        <a:xfrm>
          <a:off x="0" y="5470959"/>
          <a:ext cx="6263640" cy="5299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8871" tIns="40640" rIns="227584" bIns="40640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500" kern="1200" dirty="0" err="1"/>
            <a:t>Stämma</a:t>
          </a:r>
          <a:r>
            <a:rPr lang="en-US" sz="2500" kern="1200" dirty="0"/>
            <a:t> av </a:t>
          </a:r>
          <a:r>
            <a:rPr lang="en-US" sz="2500" kern="1200" dirty="0" err="1"/>
            <a:t>resultat</a:t>
          </a:r>
          <a:r>
            <a:rPr lang="en-US" sz="2500" kern="1200" dirty="0"/>
            <a:t> mot </a:t>
          </a:r>
          <a:r>
            <a:rPr lang="en-US" sz="2500" kern="1200" dirty="0" err="1"/>
            <a:t>önskat</a:t>
          </a:r>
          <a:r>
            <a:rPr lang="en-US" sz="2500" kern="1200" dirty="0"/>
            <a:t> </a:t>
          </a:r>
          <a:r>
            <a:rPr lang="en-US" sz="2500" kern="1200" dirty="0" err="1"/>
            <a:t>nyläge</a:t>
          </a:r>
          <a:endParaRPr lang="en-US" sz="2500" kern="1200" dirty="0"/>
        </a:p>
      </dsp:txBody>
      <dsp:txXfrm>
        <a:off x="0" y="5470959"/>
        <a:ext cx="6263640" cy="52992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3F862A-AE9A-4181-92B5-93425A8EF424}">
      <dsp:nvSpPr>
        <dsp:cNvPr id="0" name=""/>
        <dsp:cNvSpPr/>
      </dsp:nvSpPr>
      <dsp:spPr>
        <a:xfrm>
          <a:off x="0" y="0"/>
          <a:ext cx="5744684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2DCED60-BCBB-45C0-B314-60A3367062FB}">
      <dsp:nvSpPr>
        <dsp:cNvPr id="0" name=""/>
        <dsp:cNvSpPr/>
      </dsp:nvSpPr>
      <dsp:spPr>
        <a:xfrm>
          <a:off x="0" y="0"/>
          <a:ext cx="5744684" cy="11815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t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3800" kern="1200" noProof="0" dirty="0"/>
            <a:t>… utveckling av verksamhet</a:t>
          </a:r>
        </a:p>
      </dsp:txBody>
      <dsp:txXfrm>
        <a:off x="0" y="0"/>
        <a:ext cx="5744684" cy="1181568"/>
      </dsp:txXfrm>
    </dsp:sp>
    <dsp:sp modelId="{7B875111-D406-47DE-89BA-D3EED1CD6697}">
      <dsp:nvSpPr>
        <dsp:cNvPr id="0" name=""/>
        <dsp:cNvSpPr/>
      </dsp:nvSpPr>
      <dsp:spPr>
        <a:xfrm>
          <a:off x="0" y="1181568"/>
          <a:ext cx="5744684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2B08534-56F6-40C4-A136-4F36C0193770}">
      <dsp:nvSpPr>
        <dsp:cNvPr id="0" name=""/>
        <dsp:cNvSpPr/>
      </dsp:nvSpPr>
      <dsp:spPr>
        <a:xfrm>
          <a:off x="0" y="1181568"/>
          <a:ext cx="5744684" cy="11815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t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3800" kern="1200" noProof="0" dirty="0"/>
            <a:t>… hur arkitektur stödjer</a:t>
          </a:r>
        </a:p>
      </dsp:txBody>
      <dsp:txXfrm>
        <a:off x="0" y="1181568"/>
        <a:ext cx="5744684" cy="1181568"/>
      </dsp:txXfrm>
    </dsp:sp>
    <dsp:sp modelId="{BB3B1FBD-0DE5-4F8A-B0BE-920F78F32AB0}">
      <dsp:nvSpPr>
        <dsp:cNvPr id="0" name=""/>
        <dsp:cNvSpPr/>
      </dsp:nvSpPr>
      <dsp:spPr>
        <a:xfrm>
          <a:off x="0" y="2363137"/>
          <a:ext cx="5744684" cy="0"/>
        </a:xfrm>
        <a:prstGeom prst="lin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697D8B4-9AB2-4923-83FD-6D41D28CD0C3}">
      <dsp:nvSpPr>
        <dsp:cNvPr id="0" name=""/>
        <dsp:cNvSpPr/>
      </dsp:nvSpPr>
      <dsp:spPr>
        <a:xfrm>
          <a:off x="0" y="2363137"/>
          <a:ext cx="5744684" cy="11815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t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3800" kern="1200" noProof="0" dirty="0"/>
            <a:t>… projekt kan lyckas oftare</a:t>
          </a:r>
        </a:p>
      </dsp:txBody>
      <dsp:txXfrm>
        <a:off x="0" y="2363137"/>
        <a:ext cx="5744684" cy="1181568"/>
      </dsp:txXfrm>
    </dsp:sp>
    <dsp:sp modelId="{A5198FC5-5FEA-446F-BAC7-235A88C74CB3}">
      <dsp:nvSpPr>
        <dsp:cNvPr id="0" name=""/>
        <dsp:cNvSpPr/>
      </dsp:nvSpPr>
      <dsp:spPr>
        <a:xfrm>
          <a:off x="0" y="3544706"/>
          <a:ext cx="5744684" cy="0"/>
        </a:xfrm>
        <a:prstGeom prst="lin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B918DBD-4181-45E9-A1AE-81FD577D2540}">
      <dsp:nvSpPr>
        <dsp:cNvPr id="0" name=""/>
        <dsp:cNvSpPr/>
      </dsp:nvSpPr>
      <dsp:spPr>
        <a:xfrm>
          <a:off x="0" y="3544706"/>
          <a:ext cx="5744684" cy="11815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t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3800" kern="1200" noProof="0" dirty="0"/>
            <a:t>… vi tittar på lite exempel</a:t>
          </a:r>
        </a:p>
      </dsp:txBody>
      <dsp:txXfrm>
        <a:off x="0" y="3544706"/>
        <a:ext cx="5744684" cy="11815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15922-7C1B-4990-9575-0ACB8352312A}" type="datetimeFigureOut">
              <a:rPr lang="sv-SE" smtClean="0"/>
              <a:t>2021-10-21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BBE63D-AC2A-4877-A21B-51012F32DB4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118759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BBE63D-AC2A-4877-A21B-51012F32DB42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598082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BBE63D-AC2A-4877-A21B-51012F32DB42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073008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9CFE86-DCB5-471D-B5BB-C6DCDB6F4F83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93552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2: Intressentanalys, HUKI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AE4A85-9399-4BDF-A66C-C86D14170564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66599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BBE63D-AC2A-4877-A21B-51012F32DB42}" type="slidenum">
              <a:rPr lang="sv-SE" smtClean="0"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121914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Att söka efter redan gjorda beskrivningar är klokt i detta läge om man inte har dem klara redan. Hitta exempel att peka på.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BBE63D-AC2A-4877-A21B-51012F32DB42}" type="slidenum">
              <a:rPr lang="sv-SE" smtClean="0"/>
              <a:t>21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002403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Ex på nationella tjänster: NDP &amp; SDK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BBE63D-AC2A-4877-A21B-51012F32DB42}" type="slidenum">
              <a:rPr lang="sv-SE" smtClean="0"/>
              <a:t>26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492320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0A13A-DB3F-4AD5-B6AF-BDA0278A0A39}" type="datetimeFigureOut">
              <a:rPr lang="sv-SE" smtClean="0"/>
              <a:t>2021-10-21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2F05B-BAF9-488D-83DE-20A7CCFAC19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844225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0A13A-DB3F-4AD5-B6AF-BDA0278A0A39}" type="datetimeFigureOut">
              <a:rPr lang="sv-SE" smtClean="0"/>
              <a:t>2021-10-21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2F05B-BAF9-488D-83DE-20A7CCFAC19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23719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0A13A-DB3F-4AD5-B6AF-BDA0278A0A39}" type="datetimeFigureOut">
              <a:rPr lang="sv-SE" smtClean="0"/>
              <a:t>2021-10-21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2F05B-BAF9-488D-83DE-20A7CCFAC19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16441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 på bakgrundsplat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-3"/>
            <a:ext cx="12196893" cy="559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007534" y="1557339"/>
            <a:ext cx="10272185" cy="1008112"/>
          </a:xfrm>
        </p:spPr>
        <p:txBody>
          <a:bodyPr>
            <a:noAutofit/>
          </a:bodyPr>
          <a:lstStyle>
            <a:lvl1pPr algn="l">
              <a:defRPr sz="5867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8867997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på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5590117"/>
          </a:xfrm>
          <a:prstGeom prst="rect">
            <a:avLst/>
          </a:prstGeom>
        </p:spPr>
      </p:pic>
      <p:sp>
        <p:nvSpPr>
          <p:cNvPr id="5" name="Platshållare för bild 4"/>
          <p:cNvSpPr>
            <a:spLocks noGrp="1"/>
          </p:cNvSpPr>
          <p:nvPr>
            <p:ph type="pic" sz="quarter" idx="10"/>
          </p:nvPr>
        </p:nvSpPr>
        <p:spPr>
          <a:xfrm>
            <a:off x="0" y="2"/>
            <a:ext cx="12192000" cy="559011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016733" y="1557339"/>
            <a:ext cx="10272185" cy="1008112"/>
          </a:xfrm>
        </p:spPr>
        <p:txBody>
          <a:bodyPr>
            <a:noAutofit/>
          </a:bodyPr>
          <a:lstStyle>
            <a:lvl1pPr algn="l">
              <a:defRPr sz="5867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89789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 och punktlista + kapitelmärk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15421" y="765175"/>
            <a:ext cx="10272185" cy="779992"/>
          </a:xfrm>
        </p:spPr>
        <p:txBody>
          <a:bodyPr>
            <a:noAutofit/>
          </a:bodyPr>
          <a:lstStyle>
            <a:lvl1pPr algn="l">
              <a:defRPr sz="4000">
                <a:solidFill>
                  <a:srgbClr val="0050A0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0"/>
          </p:nvPr>
        </p:nvSpPr>
        <p:spPr>
          <a:xfrm>
            <a:off x="1015420" y="1773239"/>
            <a:ext cx="10264297" cy="3479964"/>
          </a:xfrm>
        </p:spPr>
        <p:txBody>
          <a:bodyPr>
            <a:noAutofit/>
          </a:bodyPr>
          <a:lstStyle>
            <a:lvl1pPr>
              <a:buClr>
                <a:srgbClr val="0050A0"/>
              </a:buClr>
              <a:defRPr sz="2667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  <a:lvl2pPr marL="990575" indent="-380990">
              <a:buClr>
                <a:srgbClr val="0050A0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2pPr>
            <a:lvl3pPr marL="1523962" indent="-304792">
              <a:buClr>
                <a:srgbClr val="0050A0"/>
              </a:buClr>
              <a:buFont typeface="Arial" panose="020B0604020202020204" pitchFamily="34" charset="0"/>
              <a:buChar char="•"/>
              <a:defRPr sz="2133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3pPr>
            <a:lvl4pPr marL="2133547" indent="-304792">
              <a:buClr>
                <a:srgbClr val="0050A0"/>
              </a:buClr>
              <a:buFont typeface="Arial" panose="020B0604020202020204" pitchFamily="34" charset="0"/>
              <a:buChar char="•"/>
              <a:defRPr sz="1867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4pPr>
            <a:lvl5pPr marL="2743131" indent="-304792">
              <a:buClr>
                <a:srgbClr val="0050A0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text 5"/>
          <p:cNvSpPr>
            <a:spLocks noGrp="1"/>
          </p:cNvSpPr>
          <p:nvPr>
            <p:ph type="body" sz="quarter" idx="11"/>
          </p:nvPr>
        </p:nvSpPr>
        <p:spPr>
          <a:xfrm>
            <a:off x="528001" y="331201"/>
            <a:ext cx="10751716" cy="2149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333" b="1">
                <a:solidFill>
                  <a:srgbClr val="0050A0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27044829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Brödtext, Bild, Kapitelmärk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text 3"/>
          <p:cNvSpPr>
            <a:spLocks noGrp="1"/>
          </p:cNvSpPr>
          <p:nvPr>
            <p:ph type="body" sz="quarter" idx="10"/>
          </p:nvPr>
        </p:nvSpPr>
        <p:spPr>
          <a:xfrm>
            <a:off x="1007533" y="765177"/>
            <a:ext cx="5088467" cy="779991"/>
          </a:xfrm>
        </p:spPr>
        <p:txBody>
          <a:bodyPr anchor="ctr">
            <a:noAutofit/>
          </a:bodyPr>
          <a:lstStyle>
            <a:lvl1pPr marL="0" indent="0" algn="l">
              <a:buNone/>
              <a:defRPr sz="4000">
                <a:solidFill>
                  <a:srgbClr val="0050A0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text 5"/>
          <p:cNvSpPr>
            <a:spLocks noGrp="1"/>
          </p:cNvSpPr>
          <p:nvPr>
            <p:ph type="body" sz="quarter" idx="11"/>
          </p:nvPr>
        </p:nvSpPr>
        <p:spPr>
          <a:xfrm>
            <a:off x="1007533" y="1773481"/>
            <a:ext cx="5088467" cy="3816108"/>
          </a:xfrm>
        </p:spPr>
        <p:txBody>
          <a:bodyPr>
            <a:noAutofit/>
          </a:bodyPr>
          <a:lstStyle>
            <a:lvl1pPr marL="0" indent="0">
              <a:spcBef>
                <a:spcPts val="800"/>
              </a:spcBef>
              <a:spcAft>
                <a:spcPts val="800"/>
              </a:spcAft>
              <a:buNone/>
              <a:defRPr sz="2667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  <a:lvl2pPr marL="609585" indent="0">
              <a:buNone/>
              <a:defRPr/>
            </a:lvl2pPr>
            <a:lvl3pPr marL="1219170" indent="0">
              <a:buNone/>
              <a:defRPr/>
            </a:lvl3pPr>
            <a:lvl4pPr marL="1828754" indent="0">
              <a:buNone/>
              <a:defRPr/>
            </a:lvl4pPr>
            <a:lvl5pPr marL="2438339" indent="0">
              <a:buNone/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2"/>
          </p:nvPr>
        </p:nvSpPr>
        <p:spPr>
          <a:xfrm>
            <a:off x="6479717" y="765176"/>
            <a:ext cx="4800000" cy="482441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5" name="Platshållare för text 5"/>
          <p:cNvSpPr>
            <a:spLocks noGrp="1"/>
          </p:cNvSpPr>
          <p:nvPr>
            <p:ph type="body" sz="quarter" idx="13"/>
          </p:nvPr>
        </p:nvSpPr>
        <p:spPr>
          <a:xfrm>
            <a:off x="527051" y="332111"/>
            <a:ext cx="10752667" cy="213989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333" b="1">
                <a:solidFill>
                  <a:srgbClr val="0050A0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40592503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Bild, Kapitelmärk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text 3"/>
          <p:cNvSpPr>
            <a:spLocks noGrp="1"/>
          </p:cNvSpPr>
          <p:nvPr>
            <p:ph type="body" sz="quarter" idx="10"/>
          </p:nvPr>
        </p:nvSpPr>
        <p:spPr>
          <a:xfrm>
            <a:off x="1007534" y="765177"/>
            <a:ext cx="10272185" cy="779991"/>
          </a:xfrm>
        </p:spPr>
        <p:txBody>
          <a:bodyPr anchor="ctr">
            <a:noAutofit/>
          </a:bodyPr>
          <a:lstStyle>
            <a:lvl1pPr marL="0" indent="0" algn="l">
              <a:buNone/>
              <a:defRPr sz="4000">
                <a:solidFill>
                  <a:srgbClr val="0050A0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9" name="Platshållare för bild 8"/>
          <p:cNvSpPr>
            <a:spLocks noGrp="1" noChangeAspect="1"/>
          </p:cNvSpPr>
          <p:nvPr>
            <p:ph type="pic" sz="quarter" idx="12"/>
          </p:nvPr>
        </p:nvSpPr>
        <p:spPr>
          <a:xfrm>
            <a:off x="1007534" y="1772819"/>
            <a:ext cx="10272185" cy="348074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5" name="Platshållare för text 5"/>
          <p:cNvSpPr>
            <a:spLocks noGrp="1"/>
          </p:cNvSpPr>
          <p:nvPr>
            <p:ph type="body" sz="quarter" idx="13"/>
          </p:nvPr>
        </p:nvSpPr>
        <p:spPr>
          <a:xfrm>
            <a:off x="527051" y="332657"/>
            <a:ext cx="10752667" cy="213444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333" b="1">
                <a:solidFill>
                  <a:srgbClr val="0050A0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40348277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Brödtext, mörk bakgrund, Kapitelmärk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BFFC75E9-C109-AB40-B376-00003B10B30D}"/>
              </a:ext>
            </a:extLst>
          </p:cNvPr>
          <p:cNvPicPr>
            <a:picLocks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-3"/>
            <a:ext cx="12196893" cy="559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latshållare för text 3"/>
          <p:cNvSpPr>
            <a:spLocks noGrp="1"/>
          </p:cNvSpPr>
          <p:nvPr>
            <p:ph type="body" sz="quarter" idx="10"/>
          </p:nvPr>
        </p:nvSpPr>
        <p:spPr>
          <a:xfrm>
            <a:off x="1007534" y="765177"/>
            <a:ext cx="10272185" cy="779991"/>
          </a:xfrm>
        </p:spPr>
        <p:txBody>
          <a:bodyPr anchor="ctr">
            <a:noAutofit/>
          </a:bodyPr>
          <a:lstStyle>
            <a:lvl1pPr marL="0" indent="0" algn="l">
              <a:buNone/>
              <a:defRPr sz="400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text 5"/>
          <p:cNvSpPr>
            <a:spLocks noGrp="1"/>
          </p:cNvSpPr>
          <p:nvPr>
            <p:ph type="body" sz="quarter" idx="11"/>
          </p:nvPr>
        </p:nvSpPr>
        <p:spPr>
          <a:xfrm>
            <a:off x="1007534" y="1767417"/>
            <a:ext cx="10272087" cy="3485787"/>
          </a:xfrm>
        </p:spPr>
        <p:txBody>
          <a:bodyPr>
            <a:noAutofit/>
          </a:bodyPr>
          <a:lstStyle>
            <a:lvl1pPr marL="0" indent="0">
              <a:spcBef>
                <a:spcPts val="800"/>
              </a:spcBef>
              <a:spcAft>
                <a:spcPts val="800"/>
              </a:spcAft>
              <a:buNone/>
              <a:defRPr sz="2667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609585" indent="0">
              <a:buNone/>
              <a:defRPr/>
            </a:lvl2pPr>
            <a:lvl3pPr marL="1219170" indent="0">
              <a:buNone/>
              <a:defRPr/>
            </a:lvl3pPr>
            <a:lvl4pPr marL="1828754" indent="0">
              <a:buNone/>
              <a:defRPr/>
            </a:lvl4pPr>
            <a:lvl5pPr marL="2438339" indent="0">
              <a:buNone/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text 5"/>
          <p:cNvSpPr>
            <a:spLocks noGrp="1"/>
          </p:cNvSpPr>
          <p:nvPr>
            <p:ph type="body" sz="quarter" idx="13"/>
          </p:nvPr>
        </p:nvSpPr>
        <p:spPr>
          <a:xfrm>
            <a:off x="527052" y="327416"/>
            <a:ext cx="10752569" cy="218685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333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33346750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Brödtext, ljus bakgrund, Kapitelmärk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5FB7DD71-2BB3-E140-86D0-C985F652F900}"/>
              </a:ext>
            </a:extLst>
          </p:cNvPr>
          <p:cNvPicPr>
            <a:picLocks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8350" y="-3"/>
            <a:ext cx="12200351" cy="559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latshållare för text 3"/>
          <p:cNvSpPr>
            <a:spLocks noGrp="1"/>
          </p:cNvSpPr>
          <p:nvPr>
            <p:ph type="body" sz="quarter" idx="10"/>
          </p:nvPr>
        </p:nvSpPr>
        <p:spPr>
          <a:xfrm>
            <a:off x="1014105" y="765177"/>
            <a:ext cx="10272185" cy="779991"/>
          </a:xfrm>
        </p:spPr>
        <p:txBody>
          <a:bodyPr anchor="ctr">
            <a:noAutofit/>
          </a:bodyPr>
          <a:lstStyle>
            <a:lvl1pPr marL="0" indent="0" algn="l">
              <a:buNone/>
              <a:defRPr sz="4000">
                <a:solidFill>
                  <a:srgbClr val="0050A0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text 5"/>
          <p:cNvSpPr>
            <a:spLocks noGrp="1"/>
          </p:cNvSpPr>
          <p:nvPr>
            <p:ph type="body" sz="quarter" idx="11"/>
          </p:nvPr>
        </p:nvSpPr>
        <p:spPr>
          <a:xfrm>
            <a:off x="1007534" y="1782359"/>
            <a:ext cx="10272185" cy="3470845"/>
          </a:xfrm>
        </p:spPr>
        <p:txBody>
          <a:bodyPr>
            <a:noAutofit/>
          </a:bodyPr>
          <a:lstStyle>
            <a:lvl1pPr marL="0" indent="0">
              <a:spcBef>
                <a:spcPts val="800"/>
              </a:spcBef>
              <a:spcAft>
                <a:spcPts val="800"/>
              </a:spcAft>
              <a:buNone/>
              <a:defRPr sz="2667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  <a:lvl2pPr marL="609585" indent="0">
              <a:buNone/>
              <a:defRPr/>
            </a:lvl2pPr>
            <a:lvl3pPr marL="1219170" indent="0">
              <a:buNone/>
              <a:defRPr/>
            </a:lvl3pPr>
            <a:lvl4pPr marL="1828754" indent="0">
              <a:buNone/>
              <a:defRPr/>
            </a:lvl4pPr>
            <a:lvl5pPr marL="2438339" indent="0">
              <a:buNone/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text 5"/>
          <p:cNvSpPr>
            <a:spLocks noGrp="1"/>
          </p:cNvSpPr>
          <p:nvPr>
            <p:ph type="body" sz="quarter" idx="13"/>
          </p:nvPr>
        </p:nvSpPr>
        <p:spPr>
          <a:xfrm>
            <a:off x="527051" y="332111"/>
            <a:ext cx="10752667" cy="213989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333" b="1">
                <a:solidFill>
                  <a:srgbClr val="0050A0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C454D15-2978-E743-88BE-85FA8973F35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60097" y="5924111"/>
            <a:ext cx="2113399" cy="735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78544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ubrik + Brödtext, ljus bakgrund, Kapitelmärk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03E08A02-F581-7345-BCB7-2EB45552AE42}"/>
              </a:ext>
            </a:extLst>
          </p:cNvPr>
          <p:cNvSpPr/>
          <p:nvPr userDrawn="1"/>
        </p:nvSpPr>
        <p:spPr>
          <a:xfrm>
            <a:off x="0" y="1"/>
            <a:ext cx="12192000" cy="559435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0"/>
          </p:nvPr>
        </p:nvSpPr>
        <p:spPr>
          <a:xfrm>
            <a:off x="1014105" y="765177"/>
            <a:ext cx="10272185" cy="779991"/>
          </a:xfrm>
        </p:spPr>
        <p:txBody>
          <a:bodyPr anchor="ctr">
            <a:noAutofit/>
          </a:bodyPr>
          <a:lstStyle>
            <a:lvl1pPr marL="0" indent="0" algn="l">
              <a:buNone/>
              <a:defRPr sz="4000">
                <a:solidFill>
                  <a:srgbClr val="0050A0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text 5"/>
          <p:cNvSpPr>
            <a:spLocks noGrp="1"/>
          </p:cNvSpPr>
          <p:nvPr>
            <p:ph type="body" sz="quarter" idx="11"/>
          </p:nvPr>
        </p:nvSpPr>
        <p:spPr>
          <a:xfrm>
            <a:off x="1007534" y="1782359"/>
            <a:ext cx="10272185" cy="3470845"/>
          </a:xfrm>
        </p:spPr>
        <p:txBody>
          <a:bodyPr>
            <a:noAutofit/>
          </a:bodyPr>
          <a:lstStyle>
            <a:lvl1pPr marL="0" indent="0">
              <a:spcBef>
                <a:spcPts val="800"/>
              </a:spcBef>
              <a:spcAft>
                <a:spcPts val="800"/>
              </a:spcAft>
              <a:buNone/>
              <a:defRPr sz="2667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  <a:lvl2pPr marL="609585" indent="0">
              <a:buNone/>
              <a:defRPr/>
            </a:lvl2pPr>
            <a:lvl3pPr marL="1219170" indent="0">
              <a:buNone/>
              <a:defRPr/>
            </a:lvl3pPr>
            <a:lvl4pPr marL="1828754" indent="0">
              <a:buNone/>
              <a:defRPr/>
            </a:lvl4pPr>
            <a:lvl5pPr marL="2438339" indent="0">
              <a:buNone/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text 5"/>
          <p:cNvSpPr>
            <a:spLocks noGrp="1"/>
          </p:cNvSpPr>
          <p:nvPr>
            <p:ph type="body" sz="quarter" idx="13"/>
          </p:nvPr>
        </p:nvSpPr>
        <p:spPr>
          <a:xfrm>
            <a:off x="527051" y="332111"/>
            <a:ext cx="10752668" cy="213989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333" b="1">
                <a:solidFill>
                  <a:srgbClr val="0050A0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9BF508FF-9A9F-DD4F-A337-58F2C9D09C6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72064" y="5758521"/>
            <a:ext cx="2510565" cy="873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nera | Medicon Village">
            <a:extLst>
              <a:ext uri="{FF2B5EF4-FFF2-40B4-BE49-F238E27FC236}">
                <a16:creationId xmlns:a16="http://schemas.microsoft.com/office/drawing/2014/main" id="{8A66CDC9-99E7-104D-B067-2E9E695197A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39883" y="5805419"/>
            <a:ext cx="1177909" cy="705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3372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0A13A-DB3F-4AD5-B6AF-BDA0278A0A39}" type="datetimeFigureOut">
              <a:rPr lang="sv-SE" smtClean="0"/>
              <a:t>2021-10-21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2F05B-BAF9-488D-83DE-20A7CCFAC19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227205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 + Brödtext, mörk bakgrund, Kapitelmärk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BFFC75E9-C109-AB40-B376-00003B10B30D}"/>
              </a:ext>
            </a:extLst>
          </p:cNvPr>
          <p:cNvPicPr>
            <a:picLocks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-3"/>
            <a:ext cx="12196800" cy="5592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latshållare för text 3"/>
          <p:cNvSpPr>
            <a:spLocks noGrp="1"/>
          </p:cNvSpPr>
          <p:nvPr>
            <p:ph type="body" sz="quarter" idx="10"/>
          </p:nvPr>
        </p:nvSpPr>
        <p:spPr>
          <a:xfrm>
            <a:off x="1007534" y="757767"/>
            <a:ext cx="10272185" cy="787400"/>
          </a:xfrm>
        </p:spPr>
        <p:txBody>
          <a:bodyPr anchor="ctr">
            <a:noAutofit/>
          </a:bodyPr>
          <a:lstStyle>
            <a:lvl1pPr marL="0" indent="0" algn="l">
              <a:buNone/>
              <a:defRPr sz="400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text 5"/>
          <p:cNvSpPr>
            <a:spLocks noGrp="1"/>
          </p:cNvSpPr>
          <p:nvPr>
            <p:ph type="body" sz="quarter" idx="11"/>
          </p:nvPr>
        </p:nvSpPr>
        <p:spPr>
          <a:xfrm>
            <a:off x="1007436" y="1773239"/>
            <a:ext cx="10272185" cy="3479965"/>
          </a:xfrm>
        </p:spPr>
        <p:txBody>
          <a:bodyPr>
            <a:noAutofit/>
          </a:bodyPr>
          <a:lstStyle>
            <a:lvl1pPr marL="0" indent="0">
              <a:spcBef>
                <a:spcPts val="800"/>
              </a:spcBef>
              <a:spcAft>
                <a:spcPts val="800"/>
              </a:spcAft>
              <a:buNone/>
              <a:defRPr sz="2667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609585" indent="0">
              <a:buNone/>
              <a:defRPr/>
            </a:lvl2pPr>
            <a:lvl3pPr marL="1219170" indent="0">
              <a:buNone/>
              <a:defRPr/>
            </a:lvl3pPr>
            <a:lvl4pPr marL="1828754" indent="0">
              <a:buNone/>
              <a:defRPr/>
            </a:lvl4pPr>
            <a:lvl5pPr marL="2438339" indent="0">
              <a:buNone/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text 5"/>
          <p:cNvSpPr>
            <a:spLocks noGrp="1"/>
          </p:cNvSpPr>
          <p:nvPr>
            <p:ph type="body" sz="quarter" idx="13"/>
          </p:nvPr>
        </p:nvSpPr>
        <p:spPr>
          <a:xfrm>
            <a:off x="527052" y="327416"/>
            <a:ext cx="10752569" cy="218685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333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31953822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 + Brödtext, ljus bakgrund, Kapitelmärk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5FB7DD71-2BB3-E140-86D0-C985F652F900}"/>
              </a:ext>
            </a:extLst>
          </p:cNvPr>
          <p:cNvPicPr>
            <a:picLocks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-3"/>
            <a:ext cx="12196800" cy="5592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latshållare för text 3"/>
          <p:cNvSpPr>
            <a:spLocks noGrp="1"/>
          </p:cNvSpPr>
          <p:nvPr>
            <p:ph type="body" sz="quarter" idx="10"/>
          </p:nvPr>
        </p:nvSpPr>
        <p:spPr>
          <a:xfrm>
            <a:off x="1014105" y="757768"/>
            <a:ext cx="10272185" cy="787401"/>
          </a:xfrm>
        </p:spPr>
        <p:txBody>
          <a:bodyPr anchor="ctr">
            <a:noAutofit/>
          </a:bodyPr>
          <a:lstStyle>
            <a:lvl1pPr marL="0" indent="0" algn="l">
              <a:buNone/>
              <a:defRPr sz="4000">
                <a:solidFill>
                  <a:srgbClr val="0050A0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text 5"/>
          <p:cNvSpPr>
            <a:spLocks noGrp="1"/>
          </p:cNvSpPr>
          <p:nvPr>
            <p:ph type="body" sz="quarter" idx="11"/>
          </p:nvPr>
        </p:nvSpPr>
        <p:spPr>
          <a:xfrm>
            <a:off x="1007534" y="1782359"/>
            <a:ext cx="10272185" cy="3470845"/>
          </a:xfrm>
        </p:spPr>
        <p:txBody>
          <a:bodyPr>
            <a:noAutofit/>
          </a:bodyPr>
          <a:lstStyle>
            <a:lvl1pPr marL="0" indent="0">
              <a:spcBef>
                <a:spcPts val="800"/>
              </a:spcBef>
              <a:spcAft>
                <a:spcPts val="800"/>
              </a:spcAft>
              <a:buNone/>
              <a:defRPr sz="2667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  <a:lvl2pPr marL="609585" indent="0">
              <a:buNone/>
              <a:defRPr/>
            </a:lvl2pPr>
            <a:lvl3pPr marL="1219170" indent="0">
              <a:buNone/>
              <a:defRPr/>
            </a:lvl3pPr>
            <a:lvl4pPr marL="1828754" indent="0">
              <a:buNone/>
              <a:defRPr/>
            </a:lvl4pPr>
            <a:lvl5pPr marL="2438339" indent="0">
              <a:buNone/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text 5"/>
          <p:cNvSpPr>
            <a:spLocks noGrp="1"/>
          </p:cNvSpPr>
          <p:nvPr>
            <p:ph type="body" sz="quarter" idx="13"/>
          </p:nvPr>
        </p:nvSpPr>
        <p:spPr>
          <a:xfrm>
            <a:off x="527051" y="332111"/>
            <a:ext cx="10752667" cy="213989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333" b="1">
                <a:solidFill>
                  <a:srgbClr val="0050A0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7334779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ubrik + Brödtext, ljus bakgrund, Kapitelmärk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AACED7FC-43C7-894A-A901-859E163D61C4}"/>
              </a:ext>
            </a:extLst>
          </p:cNvPr>
          <p:cNvSpPr/>
          <p:nvPr userDrawn="1"/>
        </p:nvSpPr>
        <p:spPr>
          <a:xfrm>
            <a:off x="0" y="1"/>
            <a:ext cx="12192000" cy="559435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0"/>
          </p:nvPr>
        </p:nvSpPr>
        <p:spPr>
          <a:xfrm>
            <a:off x="1014105" y="757768"/>
            <a:ext cx="10272185" cy="787401"/>
          </a:xfrm>
        </p:spPr>
        <p:txBody>
          <a:bodyPr anchor="ctr">
            <a:noAutofit/>
          </a:bodyPr>
          <a:lstStyle>
            <a:lvl1pPr marL="0" indent="0" algn="l">
              <a:buNone/>
              <a:defRPr sz="4000">
                <a:solidFill>
                  <a:srgbClr val="0050A0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text 5"/>
          <p:cNvSpPr>
            <a:spLocks noGrp="1"/>
          </p:cNvSpPr>
          <p:nvPr>
            <p:ph type="body" sz="quarter" idx="11"/>
          </p:nvPr>
        </p:nvSpPr>
        <p:spPr>
          <a:xfrm>
            <a:off x="1007534" y="1782359"/>
            <a:ext cx="10272185" cy="3470845"/>
          </a:xfrm>
        </p:spPr>
        <p:txBody>
          <a:bodyPr>
            <a:noAutofit/>
          </a:bodyPr>
          <a:lstStyle>
            <a:lvl1pPr marL="0" indent="0">
              <a:spcBef>
                <a:spcPts val="800"/>
              </a:spcBef>
              <a:spcAft>
                <a:spcPts val="800"/>
              </a:spcAft>
              <a:buNone/>
              <a:defRPr sz="2667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  <a:lvl2pPr marL="609585" indent="0">
              <a:buNone/>
              <a:defRPr/>
            </a:lvl2pPr>
            <a:lvl3pPr marL="1219170" indent="0">
              <a:buNone/>
              <a:defRPr/>
            </a:lvl3pPr>
            <a:lvl4pPr marL="1828754" indent="0">
              <a:buNone/>
              <a:defRPr/>
            </a:lvl4pPr>
            <a:lvl5pPr marL="2438339" indent="0">
              <a:buNone/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text 5"/>
          <p:cNvSpPr>
            <a:spLocks noGrp="1"/>
          </p:cNvSpPr>
          <p:nvPr>
            <p:ph type="body" sz="quarter" idx="13"/>
          </p:nvPr>
        </p:nvSpPr>
        <p:spPr>
          <a:xfrm>
            <a:off x="527051" y="332111"/>
            <a:ext cx="10752667" cy="213989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333" b="1">
                <a:solidFill>
                  <a:srgbClr val="0050A0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42305550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AB6403A-4370-E74C-829E-9DEDE8A533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CC3B196D-FD70-504B-835D-07D7F96389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C0785C1C-503E-284D-BA16-43BA4BB1DB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15F14-B22D-514E-B102-342EC963C837}" type="datetimeFigureOut">
              <a:rPr lang="sv-SE" smtClean="0"/>
              <a:t>2021-10-21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D906C6C-DD97-CF44-8300-C0BCC98CF9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4BC5840-4DAD-BD40-9F26-36E30DD32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A0DD5-EBE0-264C-BE04-5DC816DCBDE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2644757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3421546-257F-1841-849C-0818229D85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DFB573A-4916-654F-B7F6-BFE744B7A2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42A3C0F1-8E42-3143-8C3E-995FDC711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15F14-B22D-514E-B102-342EC963C837}" type="datetimeFigureOut">
              <a:rPr lang="sv-SE" smtClean="0"/>
              <a:t>2021-10-21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7DB5B21-E8CE-674E-9AA9-06FACFA584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F75AB8B-FD4E-674C-8AE8-CCE7DF0CAA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A0DD5-EBE0-264C-BE04-5DC816DCBDE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0607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0A13A-DB3F-4AD5-B6AF-BDA0278A0A39}" type="datetimeFigureOut">
              <a:rPr lang="sv-SE" smtClean="0"/>
              <a:t>2021-10-21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2F05B-BAF9-488D-83DE-20A7CCFAC19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86728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0A13A-DB3F-4AD5-B6AF-BDA0278A0A39}" type="datetimeFigureOut">
              <a:rPr lang="sv-SE" smtClean="0"/>
              <a:t>2021-10-21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2F05B-BAF9-488D-83DE-20A7CCFAC19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923605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0A13A-DB3F-4AD5-B6AF-BDA0278A0A39}" type="datetimeFigureOut">
              <a:rPr lang="sv-SE" smtClean="0"/>
              <a:t>2021-10-21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2F05B-BAF9-488D-83DE-20A7CCFAC19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77650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0A13A-DB3F-4AD5-B6AF-BDA0278A0A39}" type="datetimeFigureOut">
              <a:rPr lang="sv-SE" smtClean="0"/>
              <a:t>2021-10-21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2F05B-BAF9-488D-83DE-20A7CCFAC19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566096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0A13A-DB3F-4AD5-B6AF-BDA0278A0A39}" type="datetimeFigureOut">
              <a:rPr lang="sv-SE" smtClean="0"/>
              <a:t>2021-10-21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2F05B-BAF9-488D-83DE-20A7CCFAC19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11076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0A13A-DB3F-4AD5-B6AF-BDA0278A0A39}" type="datetimeFigureOut">
              <a:rPr lang="sv-SE" smtClean="0"/>
              <a:t>2021-10-21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2F05B-BAF9-488D-83DE-20A7CCFAC19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48965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0A13A-DB3F-4AD5-B6AF-BDA0278A0A39}" type="datetimeFigureOut">
              <a:rPr lang="sv-SE" smtClean="0"/>
              <a:t>2021-10-21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2F05B-BAF9-488D-83DE-20A7CCFAC19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714538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60A13A-DB3F-4AD5-B6AF-BDA0278A0A39}" type="datetimeFigureOut">
              <a:rPr lang="sv-SE" smtClean="0"/>
              <a:t>2021-10-21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C2F05B-BAF9-488D-83DE-20A7CCFAC19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07285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1007535" y="274639"/>
            <a:ext cx="1027218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007535" y="1600202"/>
            <a:ext cx="10272184" cy="35569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3769B1E0-10C2-AE47-AB55-7809D5305121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59506" y="6007591"/>
            <a:ext cx="1920213" cy="434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66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rgbClr val="0050A0"/>
          </a:solidFill>
          <a:latin typeface="+mj-lt"/>
          <a:ea typeface="+mj-ea"/>
          <a:cs typeface="Arial" panose="020B0604020202020204" pitchFamily="34" charset="0"/>
        </a:defRPr>
      </a:lvl1pPr>
    </p:titleStyle>
    <p:bodyStyle>
      <a:lvl1pPr marL="239994" indent="-239994" algn="l" defTabSz="1219170" rtl="0" eaLnBrk="1" latinLnBrk="0" hangingPunct="1">
        <a:spcBef>
          <a:spcPct val="20000"/>
        </a:spcBef>
        <a:buClr>
          <a:srgbClr val="0050A0"/>
        </a:buClr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700782" indent="-239994" algn="l" defTabSz="1219170" rtl="0" eaLnBrk="1" latinLnBrk="0" hangingPunct="1">
        <a:spcBef>
          <a:spcPct val="20000"/>
        </a:spcBef>
        <a:buClr>
          <a:srgbClr val="0050A0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83968" indent="-239994" algn="l" defTabSz="1219170" rtl="0" eaLnBrk="1" latinLnBrk="0" hangingPunct="1">
        <a:spcBef>
          <a:spcPct val="20000"/>
        </a:spcBef>
        <a:buClr>
          <a:srgbClr val="0050A0"/>
        </a:buClr>
        <a:buFont typeface="Arial" panose="020B0604020202020204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3pPr>
      <a:lvl4pPr marL="1845554" indent="-239994" algn="l" defTabSz="1219170" rtl="0" eaLnBrk="1" latinLnBrk="0" hangingPunct="1">
        <a:spcBef>
          <a:spcPct val="20000"/>
        </a:spcBef>
        <a:buClr>
          <a:srgbClr val="0050A0"/>
        </a:buClr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2311142" indent="-239994" algn="l" defTabSz="1219170" rtl="0" eaLnBrk="1" latinLnBrk="0" hangingPunct="1">
        <a:spcBef>
          <a:spcPct val="20000"/>
        </a:spcBef>
        <a:buClr>
          <a:srgbClr val="0050A0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643">
          <p15:clr>
            <a:srgbClr val="F26B43"/>
          </p15:clr>
        </p15:guide>
        <p15:guide id="2" pos="476">
          <p15:clr>
            <a:srgbClr val="F26B43"/>
          </p15:clr>
        </p15:guide>
        <p15:guide id="3" orient="horz" pos="158">
          <p15:clr>
            <a:srgbClr val="F26B43"/>
          </p15:clr>
        </p15:guide>
        <p15:guide id="4" orient="horz" pos="259">
          <p15:clr>
            <a:srgbClr val="F26B43"/>
          </p15:clr>
        </p15:guide>
        <p15:guide id="5" orient="horz" pos="835">
          <p15:clr>
            <a:srgbClr val="F26B43"/>
          </p15:clr>
        </p15:guide>
        <p15:guide id="6" orient="horz" pos="730">
          <p15:clr>
            <a:srgbClr val="F26B43"/>
          </p15:clr>
        </p15:guide>
        <p15:guide id="7" pos="5329">
          <p15:clr>
            <a:srgbClr val="F26B43"/>
          </p15:clr>
        </p15:guide>
        <p15:guide id="8" pos="249">
          <p15:clr>
            <a:srgbClr val="F26B43"/>
          </p15:clr>
        </p15:guide>
        <p15:guide id="9" orient="horz" pos="2482">
          <p15:clr>
            <a:srgbClr val="F26B43"/>
          </p15:clr>
        </p15:guide>
        <p15:guide id="10" orient="horz" pos="358">
          <p15:clr>
            <a:srgbClr val="F26B43"/>
          </p15:clr>
        </p15:guide>
        <p15:guide id="12" orient="horz" pos="2835">
          <p15:clr>
            <a:srgbClr val="F26B43"/>
          </p15:clr>
        </p15:guide>
        <p15:guide id="13" orient="horz" pos="3044">
          <p15:clr>
            <a:srgbClr val="F26B43"/>
          </p15:clr>
        </p15:guide>
        <p15:guide id="14" pos="2880">
          <p15:clr>
            <a:srgbClr val="F26B43"/>
          </p15:clr>
        </p15:guide>
        <p15:guide id="15" pos="306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7" Type="http://schemas.openxmlformats.org/officeDocument/2006/relationships/image" Target="../media/image36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G"/><Relationship Id="rId5" Type="http://schemas.openxmlformats.org/officeDocument/2006/relationships/image" Target="../media/image34.jpg"/><Relationship Id="rId4" Type="http://schemas.openxmlformats.org/officeDocument/2006/relationships/image" Target="../media/image33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inera.atlassian.net/wiki/spaces/AR/pages/2578809049/Utbildning+-+F+rm+gekarta" TargetMode="External"/><Relationship Id="rId2" Type="http://schemas.openxmlformats.org/officeDocument/2006/relationships/hyperlink" Target="https://inera.atlassian.net/wiki/spaces/AR/pages/2175369452/H+lsa+v+rd+och+omsorg+-+F+rm+gekart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informationsstruktur.socialstyrelsen.se/Models" TargetMode="External"/><Relationship Id="rId5" Type="http://schemas.openxmlformats.org/officeDocument/2006/relationships/hyperlink" Target="https://samarkitektur.skl.se/" TargetMode="External"/><Relationship Id="rId4" Type="http://schemas.openxmlformats.org/officeDocument/2006/relationships/hyperlink" Target="https://www.vallentuna.se/kommun-och-politik/arenden-och-handlingar/diarium-och-arkiv/informationsredovisning/" TargetMode="Externa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41E942F1-3152-714C-A8BF-56B49FEDF12D}"/>
              </a:ext>
            </a:extLst>
          </p:cNvPr>
          <p:cNvSpPr/>
          <p:nvPr/>
        </p:nvSpPr>
        <p:spPr>
          <a:xfrm>
            <a:off x="546100" y="336880"/>
            <a:ext cx="1109979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Välkommen till Projekt </a:t>
            </a:r>
            <a:r>
              <a:rPr kumimoji="0" lang="sv-SE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Arkinera</a:t>
            </a:r>
            <a:r>
              <a:rPr kumimoji="0" lang="sv-SE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utbildning 8. Vi börjar inom kort.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421D4D4B-21BB-47F4-991C-9705CF669F96}"/>
              </a:ext>
            </a:extLst>
          </p:cNvPr>
          <p:cNvSpPr/>
          <p:nvPr/>
        </p:nvSpPr>
        <p:spPr>
          <a:xfrm>
            <a:off x="685800" y="1029377"/>
            <a:ext cx="11099799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Det är många inbjudna deltagare så vi ber er att följa dessa regler: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457200" marR="0" lvl="0" indent="-45720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Kamera och mikrofon hålls normalt sett avstängda</a:t>
            </a:r>
          </a:p>
          <a:p>
            <a:pPr marL="457200" marR="0" lvl="0" indent="-45720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sv-SE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457200" marR="0" lvl="0" indent="-45720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Ställ fråga på det som sägs genom att räcka upp handen. När du tilldelas ordet slår du på både kamera och mikrofon. </a:t>
            </a:r>
          </a:p>
          <a:p>
            <a:pPr marL="457200" marR="0" lvl="0" indent="-45720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sv-SE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457200" marR="0" lvl="0" indent="-45720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Alternativt, ställ den i chatten så besvaras de runt pausen eller i slutet.</a:t>
            </a:r>
          </a:p>
          <a:p>
            <a:pPr marL="457200" marR="0" lvl="0" indent="-45720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sv-SE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457200" marR="0" lvl="0" indent="-45720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Jag öppnar upp för dialog vid några tillfällen under denna utbildning.</a:t>
            </a:r>
          </a:p>
        </p:txBody>
      </p:sp>
      <p:pic>
        <p:nvPicPr>
          <p:cNvPr id="2" name="Bildobjekt 1">
            <a:extLst>
              <a:ext uri="{FF2B5EF4-FFF2-40B4-BE49-F238E27FC236}">
                <a16:creationId xmlns:a16="http://schemas.microsoft.com/office/drawing/2014/main" id="{9E6A16A6-AF6F-468D-953F-286C240106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1422" y="3204172"/>
            <a:ext cx="3894477" cy="449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1925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5E2EE9D4-76C4-4153-8033-56CFA120AE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anchor="ctr">
            <a:normAutofit/>
          </a:bodyPr>
          <a:lstStyle/>
          <a:p>
            <a:r>
              <a:rPr lang="sv-SE" sz="4000" dirty="0"/>
              <a:t>Utmaningar</a:t>
            </a: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7" name="Rectangle 76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FAE3BA8-3D7F-4093-B1AE-437737A841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719" y="2330505"/>
            <a:ext cx="4559425" cy="3979585"/>
          </a:xfrm>
        </p:spPr>
        <p:txBody>
          <a:bodyPr anchor="ctr">
            <a:normAutofit/>
          </a:bodyPr>
          <a:lstStyle/>
          <a:p>
            <a:r>
              <a:rPr lang="sv-SE" sz="2400" dirty="0"/>
              <a:t>Många vill se en förändring</a:t>
            </a:r>
          </a:p>
          <a:p>
            <a:r>
              <a:rPr lang="sv-SE" sz="2400" dirty="0"/>
              <a:t>Få är villiga att förändra sig själv</a:t>
            </a:r>
          </a:p>
          <a:p>
            <a:r>
              <a:rPr lang="sv-SE" sz="2400" dirty="0"/>
              <a:t>Ännu färre är villiga att driva förändringen</a:t>
            </a:r>
          </a:p>
          <a:p>
            <a:endParaRPr lang="sv-SE" sz="2000" dirty="0"/>
          </a:p>
          <a:p>
            <a:pPr marL="0" indent="0">
              <a:buNone/>
            </a:pPr>
            <a:r>
              <a:rPr lang="sv-SE" sz="2400" dirty="0"/>
              <a:t>Exempel:</a:t>
            </a:r>
          </a:p>
          <a:p>
            <a:pPr marL="0" indent="0">
              <a:buNone/>
            </a:pPr>
            <a:r>
              <a:rPr lang="sv-SE" sz="2400" dirty="0"/>
              <a:t>-Jag vill ha ett nytt och bättre system men jag måste känna igen mig när jag ska använda det.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824C369-017C-406A-B346-04CD8001BA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4676"/>
          <a:stretch/>
        </p:blipFill>
        <p:spPr bwMode="auto">
          <a:xfrm>
            <a:off x="5977788" y="799352"/>
            <a:ext cx="5425410" cy="5259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98969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7C21AF5-69CE-45F6-87CE-C8EADB6338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dirty="0"/>
              <a:t>Förändringsekvationen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3BD7291-0E92-46A0-8B9C-D108237432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53861" y="1919410"/>
            <a:ext cx="6570785" cy="13255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t-BR" sz="9600" dirty="0"/>
              <a:t>D x V x F &gt; R</a:t>
            </a:r>
            <a:endParaRPr lang="sv-SE" sz="9600" dirty="0"/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ADF6F3F0-03DC-424C-84F5-DE65F815CE2E}"/>
              </a:ext>
            </a:extLst>
          </p:cNvPr>
          <p:cNvSpPr txBox="1"/>
          <p:nvPr/>
        </p:nvSpPr>
        <p:spPr>
          <a:xfrm>
            <a:off x="838200" y="3962400"/>
            <a:ext cx="3001108" cy="120032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D = Dissatisfaction</a:t>
            </a:r>
            <a:br>
              <a:rPr lang="en-US" dirty="0"/>
            </a:br>
            <a:r>
              <a:rPr lang="en-US" dirty="0"/>
              <a:t>V = Vision</a:t>
            </a:r>
            <a:br>
              <a:rPr lang="en-US" dirty="0"/>
            </a:br>
            <a:r>
              <a:rPr lang="en-US" dirty="0"/>
              <a:t>F = First steps</a:t>
            </a:r>
            <a:br>
              <a:rPr lang="en-US" dirty="0"/>
            </a:br>
            <a:r>
              <a:rPr lang="en-US" dirty="0"/>
              <a:t>R = Resistance to change</a:t>
            </a:r>
            <a:endParaRPr lang="sv-SE" dirty="0"/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FB4C405B-4537-4BEF-8633-FFF44A0FB59E}"/>
              </a:ext>
            </a:extLst>
          </p:cNvPr>
          <p:cNvSpPr txBox="1"/>
          <p:nvPr/>
        </p:nvSpPr>
        <p:spPr>
          <a:xfrm>
            <a:off x="4003430" y="3962399"/>
            <a:ext cx="5363308" cy="120032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 err="1"/>
              <a:t>Missnöjet</a:t>
            </a:r>
            <a:r>
              <a:rPr lang="en-US" dirty="0"/>
              <a:t> med </a:t>
            </a:r>
            <a:r>
              <a:rPr lang="en-US" dirty="0" err="1"/>
              <a:t>nuvarande</a:t>
            </a:r>
            <a:r>
              <a:rPr lang="en-US" dirty="0"/>
              <a:t> situation </a:t>
            </a:r>
            <a:r>
              <a:rPr lang="en-US" dirty="0" err="1"/>
              <a:t>är</a:t>
            </a:r>
            <a:r>
              <a:rPr lang="en-US" dirty="0"/>
              <a:t> </a:t>
            </a:r>
            <a:r>
              <a:rPr lang="en-US" dirty="0" err="1"/>
              <a:t>stor</a:t>
            </a:r>
            <a:br>
              <a:rPr lang="en-US" dirty="0"/>
            </a:br>
            <a:r>
              <a:rPr lang="en-US" dirty="0" err="1"/>
              <a:t>Gemensam</a:t>
            </a:r>
            <a:r>
              <a:rPr lang="en-US" dirty="0"/>
              <a:t> </a:t>
            </a:r>
            <a:r>
              <a:rPr lang="en-US" dirty="0" err="1"/>
              <a:t>tanke</a:t>
            </a:r>
            <a:r>
              <a:rPr lang="en-US" dirty="0"/>
              <a:t> </a:t>
            </a:r>
            <a:r>
              <a:rPr lang="en-US" dirty="0" err="1"/>
              <a:t>och</a:t>
            </a:r>
            <a:r>
              <a:rPr lang="en-US" dirty="0"/>
              <a:t> </a:t>
            </a:r>
            <a:r>
              <a:rPr lang="en-US" dirty="0" err="1"/>
              <a:t>målbild</a:t>
            </a:r>
            <a:r>
              <a:rPr lang="en-US" dirty="0"/>
              <a:t> om </a:t>
            </a:r>
            <a:r>
              <a:rPr lang="en-US" dirty="0" err="1"/>
              <a:t>att</a:t>
            </a:r>
            <a:r>
              <a:rPr lang="en-US" dirty="0"/>
              <a:t> det </a:t>
            </a:r>
            <a:r>
              <a:rPr lang="en-US" dirty="0" err="1"/>
              <a:t>går</a:t>
            </a:r>
            <a:r>
              <a:rPr lang="en-US" dirty="0"/>
              <a:t> </a:t>
            </a:r>
            <a:r>
              <a:rPr lang="en-US" dirty="0" err="1"/>
              <a:t>att</a:t>
            </a:r>
            <a:r>
              <a:rPr lang="en-US" dirty="0"/>
              <a:t> </a:t>
            </a:r>
            <a:r>
              <a:rPr lang="en-US" dirty="0" err="1"/>
              <a:t>lösa</a:t>
            </a:r>
            <a:br>
              <a:rPr lang="en-US" dirty="0"/>
            </a:br>
            <a:r>
              <a:rPr lang="en-US" dirty="0" err="1"/>
              <a:t>Känna</a:t>
            </a:r>
            <a:r>
              <a:rPr lang="en-US" dirty="0"/>
              <a:t> till </a:t>
            </a:r>
            <a:r>
              <a:rPr lang="en-US" dirty="0" err="1"/>
              <a:t>några</a:t>
            </a:r>
            <a:r>
              <a:rPr lang="en-US" dirty="0"/>
              <a:t> </a:t>
            </a:r>
            <a:r>
              <a:rPr lang="en-US" dirty="0" err="1"/>
              <a:t>första</a:t>
            </a:r>
            <a:r>
              <a:rPr lang="en-US" dirty="0"/>
              <a:t> </a:t>
            </a:r>
            <a:r>
              <a:rPr lang="en-US" dirty="0" err="1"/>
              <a:t>steg</a:t>
            </a:r>
            <a:r>
              <a:rPr lang="en-US" dirty="0"/>
              <a:t> </a:t>
            </a:r>
            <a:r>
              <a:rPr lang="en-US" dirty="0" err="1"/>
              <a:t>för</a:t>
            </a:r>
            <a:r>
              <a:rPr lang="en-US" dirty="0"/>
              <a:t> </a:t>
            </a:r>
            <a:r>
              <a:rPr lang="en-US" dirty="0" err="1"/>
              <a:t>att</a:t>
            </a:r>
            <a:r>
              <a:rPr lang="en-US" dirty="0"/>
              <a:t> </a:t>
            </a:r>
            <a:r>
              <a:rPr lang="en-US" dirty="0" err="1"/>
              <a:t>kunna</a:t>
            </a:r>
            <a:r>
              <a:rPr lang="en-US" dirty="0"/>
              <a:t> </a:t>
            </a:r>
            <a:r>
              <a:rPr lang="en-US" dirty="0" err="1"/>
              <a:t>uppnå</a:t>
            </a:r>
            <a:r>
              <a:rPr lang="en-US" dirty="0"/>
              <a:t> </a:t>
            </a:r>
            <a:r>
              <a:rPr lang="en-US" dirty="0" err="1"/>
              <a:t>målbild</a:t>
            </a:r>
            <a:br>
              <a:rPr lang="en-US" dirty="0"/>
            </a:br>
            <a:r>
              <a:rPr lang="en-US" dirty="0" err="1"/>
              <a:t>Obenägenhet</a:t>
            </a:r>
            <a:r>
              <a:rPr lang="en-US" dirty="0"/>
              <a:t> till </a:t>
            </a:r>
            <a:r>
              <a:rPr lang="en-US" dirty="0" err="1"/>
              <a:t>förändring</a:t>
            </a:r>
            <a:endParaRPr lang="sv-SE" dirty="0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AA41B86A-B068-4122-ADFE-510C19BF712C}"/>
              </a:ext>
            </a:extLst>
          </p:cNvPr>
          <p:cNvSpPr txBox="1"/>
          <p:nvPr/>
        </p:nvSpPr>
        <p:spPr>
          <a:xfrm>
            <a:off x="9530860" y="4881374"/>
            <a:ext cx="1981202" cy="120032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sv-SE" dirty="0"/>
              <a:t>Produkten av </a:t>
            </a:r>
            <a:r>
              <a:rPr lang="sv-SE" dirty="0" err="1"/>
              <a:t>DxVxF</a:t>
            </a:r>
            <a:r>
              <a:rPr lang="sv-SE" dirty="0"/>
              <a:t> måste vara större än R om förändring ska ske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316B3AE5-766F-4539-9255-A52308133E17}"/>
              </a:ext>
            </a:extLst>
          </p:cNvPr>
          <p:cNvSpPr/>
          <p:nvPr/>
        </p:nvSpPr>
        <p:spPr>
          <a:xfrm>
            <a:off x="162232" y="176981"/>
            <a:ext cx="11857703" cy="650403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987088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>
            <a:extLst>
              <a:ext uri="{FF2B5EF4-FFF2-40B4-BE49-F238E27FC236}">
                <a16:creationId xmlns:a16="http://schemas.microsoft.com/office/drawing/2014/main" id="{A7D3171E-EC81-460A-A920-2975277A6741}"/>
              </a:ext>
            </a:extLst>
          </p:cNvPr>
          <p:cNvSpPr/>
          <p:nvPr/>
        </p:nvSpPr>
        <p:spPr>
          <a:xfrm>
            <a:off x="0" y="105508"/>
            <a:ext cx="12192000" cy="18470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CF9C2EB-E033-4153-922D-1AA07A4495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56337"/>
            <a:ext cx="5967334" cy="3820625"/>
          </a:xfrm>
        </p:spPr>
        <p:txBody>
          <a:bodyPr/>
          <a:lstStyle/>
          <a:p>
            <a:endParaRPr lang="sv-SE" dirty="0"/>
          </a:p>
          <a:p>
            <a:r>
              <a:rPr lang="sv-SE" dirty="0"/>
              <a:t>Sträva efter att uppnå individens insikt genom att informera och involvera de som berörs av förändringen</a:t>
            </a:r>
          </a:p>
          <a:p>
            <a:r>
              <a:rPr lang="sv-SE" dirty="0"/>
              <a:t>Tid och nedlagt arbete i de ”blå faserna” ger bättre förutsättningar för ”de gröna faserna”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DCE21DA1-02A0-40CB-A101-1577FACEEB9D}"/>
              </a:ext>
            </a:extLst>
          </p:cNvPr>
          <p:cNvSpPr/>
          <p:nvPr/>
        </p:nvSpPr>
        <p:spPr>
          <a:xfrm>
            <a:off x="7288871" y="2841164"/>
            <a:ext cx="1863969" cy="13247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Reaktionsfas</a:t>
            </a: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26521B45-E724-4E86-A89B-913F688EC35F}"/>
              </a:ext>
            </a:extLst>
          </p:cNvPr>
          <p:cNvSpPr/>
          <p:nvPr/>
        </p:nvSpPr>
        <p:spPr>
          <a:xfrm>
            <a:off x="7288870" y="4177114"/>
            <a:ext cx="1863969" cy="13247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Motståndsfas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FA699C75-2C4F-430A-8D43-9E8160B95315}"/>
              </a:ext>
            </a:extLst>
          </p:cNvPr>
          <p:cNvSpPr/>
          <p:nvPr/>
        </p:nvSpPr>
        <p:spPr>
          <a:xfrm>
            <a:off x="9152840" y="2841164"/>
            <a:ext cx="1863969" cy="132470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solidFill>
                  <a:schemeClr val="tx1"/>
                </a:solidFill>
              </a:rPr>
              <a:t>Engagemangsfas</a:t>
            </a: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0EFA84BC-2472-4B71-B109-74075CA87F17}"/>
              </a:ext>
            </a:extLst>
          </p:cNvPr>
          <p:cNvSpPr/>
          <p:nvPr/>
        </p:nvSpPr>
        <p:spPr>
          <a:xfrm>
            <a:off x="9152839" y="4177114"/>
            <a:ext cx="1863969" cy="132470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solidFill>
                  <a:schemeClr val="tx1"/>
                </a:solidFill>
              </a:rPr>
              <a:t>Reaktionsfas</a:t>
            </a:r>
          </a:p>
        </p:txBody>
      </p:sp>
      <p:sp>
        <p:nvSpPr>
          <p:cNvPr id="9" name="Frihandsfigur: Form 8">
            <a:extLst>
              <a:ext uri="{FF2B5EF4-FFF2-40B4-BE49-F238E27FC236}">
                <a16:creationId xmlns:a16="http://schemas.microsoft.com/office/drawing/2014/main" id="{51EFAFDD-59DC-4E33-AA28-487209151A85}"/>
              </a:ext>
            </a:extLst>
          </p:cNvPr>
          <p:cNvSpPr/>
          <p:nvPr/>
        </p:nvSpPr>
        <p:spPr>
          <a:xfrm>
            <a:off x="8564698" y="3692329"/>
            <a:ext cx="1388829" cy="1419183"/>
          </a:xfrm>
          <a:custGeom>
            <a:avLst/>
            <a:gdLst>
              <a:gd name="connsiteX0" fmla="*/ 0 w 1388829"/>
              <a:gd name="connsiteY0" fmla="*/ 0 h 1419183"/>
              <a:gd name="connsiteX1" fmla="*/ 586154 w 1388829"/>
              <a:gd name="connsiteY1" fmla="*/ 1418492 h 1419183"/>
              <a:gd name="connsiteX2" fmla="*/ 1301262 w 1388829"/>
              <a:gd name="connsiteY2" fmla="*/ 187569 h 1419183"/>
              <a:gd name="connsiteX3" fmla="*/ 1383323 w 1388829"/>
              <a:gd name="connsiteY3" fmla="*/ 70338 h 1419183"/>
              <a:gd name="connsiteX4" fmla="*/ 1359877 w 1388829"/>
              <a:gd name="connsiteY4" fmla="*/ 70338 h 1419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88829" h="1419183">
                <a:moveTo>
                  <a:pt x="0" y="0"/>
                </a:moveTo>
                <a:cubicBezTo>
                  <a:pt x="184638" y="693615"/>
                  <a:pt x="369277" y="1387231"/>
                  <a:pt x="586154" y="1418492"/>
                </a:cubicBezTo>
                <a:cubicBezTo>
                  <a:pt x="803031" y="1449753"/>
                  <a:pt x="1168401" y="412261"/>
                  <a:pt x="1301262" y="187569"/>
                </a:cubicBezTo>
                <a:cubicBezTo>
                  <a:pt x="1434123" y="-37123"/>
                  <a:pt x="1373554" y="89876"/>
                  <a:pt x="1383323" y="70338"/>
                </a:cubicBezTo>
                <a:cubicBezTo>
                  <a:pt x="1393092" y="50800"/>
                  <a:pt x="1376484" y="60569"/>
                  <a:pt x="1359877" y="70338"/>
                </a:cubicBezTo>
              </a:path>
            </a:pathLst>
          </a:custGeom>
          <a:noFill/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04806563-718D-4D03-9741-3E74ACF55B11}"/>
              </a:ext>
            </a:extLst>
          </p:cNvPr>
          <p:cNvSpPr/>
          <p:nvPr/>
        </p:nvSpPr>
        <p:spPr>
          <a:xfrm>
            <a:off x="0" y="249282"/>
            <a:ext cx="12192000" cy="15677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4B2EDB71-9EE8-4CF1-95D7-E31A4DEA8504}"/>
              </a:ext>
            </a:extLst>
          </p:cNvPr>
          <p:cNvSpPr txBox="1"/>
          <p:nvPr/>
        </p:nvSpPr>
        <p:spPr>
          <a:xfrm>
            <a:off x="8220854" y="2447372"/>
            <a:ext cx="18639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Förändringsfaser</a:t>
            </a:r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id="{2B13F188-4B94-449F-BE36-0FB6965A87F3}"/>
              </a:ext>
            </a:extLst>
          </p:cNvPr>
          <p:cNvSpPr txBox="1"/>
          <p:nvPr/>
        </p:nvSpPr>
        <p:spPr>
          <a:xfrm>
            <a:off x="9152838" y="5030992"/>
            <a:ext cx="18639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Insikt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3978D4B7-893E-4486-8EE7-8AC4A5A0AF74}"/>
              </a:ext>
            </a:extLst>
          </p:cNvPr>
          <p:cNvSpPr/>
          <p:nvPr/>
        </p:nvSpPr>
        <p:spPr>
          <a:xfrm>
            <a:off x="1" y="370476"/>
            <a:ext cx="12192000" cy="132556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6D00A7D7-9208-49B2-BA3C-F4733C05CC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6270"/>
            <a:ext cx="10515600" cy="1325563"/>
          </a:xfrm>
        </p:spPr>
        <p:txBody>
          <a:bodyPr/>
          <a:lstStyle/>
          <a:p>
            <a:r>
              <a:rPr lang="sv-SE" dirty="0"/>
              <a:t>Motstånd uppstår ofta vid förändring</a:t>
            </a:r>
          </a:p>
        </p:txBody>
      </p:sp>
    </p:spTree>
    <p:extLst>
      <p:ext uri="{BB962C8B-B14F-4D97-AF65-F5344CB8AC3E}">
        <p14:creationId xmlns:p14="http://schemas.microsoft.com/office/powerpoint/2010/main" val="8230558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1" name="Isosceles Triangle 40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Isosceles Triangle 42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E87B852F-5F16-401D-9458-0F8C20C770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3633" y="321734"/>
            <a:ext cx="9464900" cy="1135737"/>
          </a:xfrm>
        </p:spPr>
        <p:txBody>
          <a:bodyPr>
            <a:normAutofit/>
          </a:bodyPr>
          <a:lstStyle/>
          <a:p>
            <a:r>
              <a:rPr lang="sv-SE" sz="4000" dirty="0"/>
              <a:t>”Bakrecept” för förändringshantering</a:t>
            </a:r>
          </a:p>
        </p:txBody>
      </p:sp>
      <p:graphicFrame>
        <p:nvGraphicFramePr>
          <p:cNvPr id="14" name="Platshållare för innehåll 2">
            <a:extLst>
              <a:ext uri="{FF2B5EF4-FFF2-40B4-BE49-F238E27FC236}">
                <a16:creationId xmlns:a16="http://schemas.microsoft.com/office/drawing/2014/main" id="{6951DC35-9703-4AE4-BDEE-EC1CF7CB2E6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05333861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ktangel 3">
            <a:extLst>
              <a:ext uri="{FF2B5EF4-FFF2-40B4-BE49-F238E27FC236}">
                <a16:creationId xmlns:a16="http://schemas.microsoft.com/office/drawing/2014/main" id="{88C0B8DB-C108-489B-9F3A-92DD5B659D12}"/>
              </a:ext>
            </a:extLst>
          </p:cNvPr>
          <p:cNvSpPr/>
          <p:nvPr/>
        </p:nvSpPr>
        <p:spPr>
          <a:xfrm rot="1336183">
            <a:off x="9341795" y="4727732"/>
            <a:ext cx="2478287" cy="1168909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Ambitionsnivå relaterad till typ av förändring</a:t>
            </a:r>
          </a:p>
        </p:txBody>
      </p:sp>
      <p:graphicFrame>
        <p:nvGraphicFramePr>
          <p:cNvPr id="12" name="Platshållare för innehåll 2">
            <a:extLst>
              <a:ext uri="{FF2B5EF4-FFF2-40B4-BE49-F238E27FC236}">
                <a16:creationId xmlns:a16="http://schemas.microsoft.com/office/drawing/2014/main" id="{0BAD044D-3964-41DF-BDCB-3F2D67351C1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17258245"/>
              </p:ext>
            </p:extLst>
          </p:nvPr>
        </p:nvGraphicFramePr>
        <p:xfrm>
          <a:off x="838201" y="1802571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3" name="Rektangel 12">
            <a:extLst>
              <a:ext uri="{FF2B5EF4-FFF2-40B4-BE49-F238E27FC236}">
                <a16:creationId xmlns:a16="http://schemas.microsoft.com/office/drawing/2014/main" id="{0033EFE4-EFE8-4758-84A4-D6D81F2918FE}"/>
              </a:ext>
            </a:extLst>
          </p:cNvPr>
          <p:cNvSpPr/>
          <p:nvPr/>
        </p:nvSpPr>
        <p:spPr>
          <a:xfrm rot="1336183">
            <a:off x="9341796" y="4704678"/>
            <a:ext cx="2478287" cy="1168909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Ambitionsnivå relaterad till typ av förändring</a:t>
            </a:r>
          </a:p>
        </p:txBody>
      </p:sp>
    </p:spTree>
    <p:extLst>
      <p:ext uri="{BB962C8B-B14F-4D97-AF65-F5344CB8AC3E}">
        <p14:creationId xmlns:p14="http://schemas.microsoft.com/office/powerpoint/2010/main" val="12122090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EB062C78-221E-4BEB-BDDA-163B0FE1C6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sv-SE" sz="5400"/>
              <a:t>Hantering av ingredienser</a:t>
            </a:r>
          </a:p>
        </p:txBody>
      </p:sp>
      <p:sp>
        <p:nvSpPr>
          <p:cNvPr id="73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56A558F-41C0-4F78-9C41-7974558CBC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sv-SE" sz="2200" dirty="0"/>
              <a:t>Ett förutbestämt sätt att hantera ingredienserna i rätt ordning och på rätt sätt</a:t>
            </a:r>
          </a:p>
          <a:p>
            <a:pPr lvl="1"/>
            <a:r>
              <a:rPr lang="sv-SE" sz="1800" dirty="0"/>
              <a:t>Projektmodell</a:t>
            </a:r>
          </a:p>
          <a:p>
            <a:pPr lvl="1"/>
            <a:r>
              <a:rPr lang="sv-SE" sz="1800" dirty="0"/>
              <a:t>Beskrivningar</a:t>
            </a:r>
          </a:p>
          <a:p>
            <a:pPr lvl="1"/>
            <a:r>
              <a:rPr lang="sv-SE" sz="1800" dirty="0"/>
              <a:t>Metodstöd (ex Nuläge-&gt;Nyläge)</a:t>
            </a:r>
          </a:p>
        </p:txBody>
      </p:sp>
      <p:pic>
        <p:nvPicPr>
          <p:cNvPr id="2050" name="Picture 2" descr="Hur länge ska degen knådas?">
            <a:extLst>
              <a:ext uri="{FF2B5EF4-FFF2-40B4-BE49-F238E27FC236}">
                <a16:creationId xmlns:a16="http://schemas.microsoft.com/office/drawing/2014/main" id="{E9BEEC92-040D-4919-9DFB-CBDADA853E8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74" r="25017" b="-1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58278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Klassisk sockerkaka – M&amp;#39;s LifeStyle in Iceland">
            <a:extLst>
              <a:ext uri="{FF2B5EF4-FFF2-40B4-BE49-F238E27FC236}">
                <a16:creationId xmlns:a16="http://schemas.microsoft.com/office/drawing/2014/main" id="{3707D508-99B8-40A4-BB32-D7610D556B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83" t="9091" r="18681"/>
          <a:stretch/>
        </p:blipFill>
        <p:spPr bwMode="auto">
          <a:xfrm>
            <a:off x="3523488" y="10"/>
            <a:ext cx="866851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E0C9D64-7B89-496E-9915-CF87FAF136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3" y="1161288"/>
            <a:ext cx="4500709" cy="1124712"/>
          </a:xfrm>
        </p:spPr>
        <p:txBody>
          <a:bodyPr anchor="b">
            <a:normAutofit/>
          </a:bodyPr>
          <a:lstStyle/>
          <a:p>
            <a:r>
              <a:rPr lang="sv-SE" dirty="0"/>
              <a:t>Resten av receptet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67D9F22-07B7-47FE-9560-B1E0955D18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3" y="2718054"/>
            <a:ext cx="4215897" cy="3207258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sv-SE" sz="2400" dirty="0"/>
              <a:t>Med alla ”ingredienser på plats” är förutsättningarna goda för ett bra genomförande och resultat</a:t>
            </a:r>
          </a:p>
        </p:txBody>
      </p:sp>
    </p:spTree>
    <p:extLst>
      <p:ext uri="{BB962C8B-B14F-4D97-AF65-F5344CB8AC3E}">
        <p14:creationId xmlns:p14="http://schemas.microsoft.com/office/powerpoint/2010/main" val="20732706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objekt 10" descr="En bild som visar motorvägskorsning i flera plan, byggnad&#10;&#10;Automatiskt genererad beskrivning">
            <a:extLst>
              <a:ext uri="{FF2B5EF4-FFF2-40B4-BE49-F238E27FC236}">
                <a16:creationId xmlns:a16="http://schemas.microsoft.com/office/drawing/2014/main" id="{944695CC-6ABA-4009-BC88-B41238C673C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54" r="8280" b="-4"/>
          <a:stretch/>
        </p:blipFill>
        <p:spPr>
          <a:xfrm>
            <a:off x="4" y="-6236"/>
            <a:ext cx="3255403" cy="2505456"/>
          </a:xfrm>
          <a:custGeom>
            <a:avLst/>
            <a:gdLst/>
            <a:ahLst/>
            <a:cxnLst/>
            <a:rect l="l" t="t" r="r" b="b"/>
            <a:pathLst>
              <a:path w="3255403" h="2505456">
                <a:moveTo>
                  <a:pt x="0" y="0"/>
                </a:moveTo>
                <a:lnTo>
                  <a:pt x="3255403" y="0"/>
                </a:lnTo>
                <a:lnTo>
                  <a:pt x="2094477" y="2505456"/>
                </a:lnTo>
                <a:lnTo>
                  <a:pt x="0" y="2505456"/>
                </a:lnTo>
                <a:close/>
              </a:path>
            </a:pathLst>
          </a:custGeom>
        </p:spPr>
      </p:pic>
      <p:pic>
        <p:nvPicPr>
          <p:cNvPr id="13" name="Bildobjekt 12" descr="En bild som visar text, elektronik, dator, visa&#10;&#10;Automatiskt genererad beskrivning">
            <a:extLst>
              <a:ext uri="{FF2B5EF4-FFF2-40B4-BE49-F238E27FC236}">
                <a16:creationId xmlns:a16="http://schemas.microsoft.com/office/drawing/2014/main" id="{91224AA4-40CF-4F56-986B-08BA2712374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66" r="3497" b="5"/>
          <a:stretch/>
        </p:blipFill>
        <p:spPr>
          <a:xfrm>
            <a:off x="4675539" y="-6235"/>
            <a:ext cx="3677817" cy="2505456"/>
          </a:xfrm>
          <a:custGeom>
            <a:avLst/>
            <a:gdLst/>
            <a:ahLst/>
            <a:cxnLst/>
            <a:rect l="l" t="t" r="r" b="b"/>
            <a:pathLst>
              <a:path w="3677817" h="2505456">
                <a:moveTo>
                  <a:pt x="1160926" y="0"/>
                </a:moveTo>
                <a:lnTo>
                  <a:pt x="3677817" y="0"/>
                </a:lnTo>
                <a:lnTo>
                  <a:pt x="2516891" y="2505456"/>
                </a:lnTo>
                <a:lnTo>
                  <a:pt x="0" y="2505456"/>
                </a:lnTo>
                <a:close/>
              </a:path>
            </a:pathLst>
          </a:custGeom>
        </p:spPr>
      </p:pic>
      <p:pic>
        <p:nvPicPr>
          <p:cNvPr id="15" name="Bildobjekt 14" descr="En bild som visar text, inomhus, belamrad&#10;&#10;Automatiskt genererad beskrivning">
            <a:extLst>
              <a:ext uri="{FF2B5EF4-FFF2-40B4-BE49-F238E27FC236}">
                <a16:creationId xmlns:a16="http://schemas.microsoft.com/office/drawing/2014/main" id="{83B0B3C5-32CA-4A27-86B2-2F2CAAC3601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51" r="-3" b="21465"/>
          <a:stretch/>
        </p:blipFill>
        <p:spPr>
          <a:xfrm>
            <a:off x="7381876" y="1"/>
            <a:ext cx="4810125" cy="2501837"/>
          </a:xfrm>
          <a:custGeom>
            <a:avLst/>
            <a:gdLst/>
            <a:ahLst/>
            <a:cxnLst/>
            <a:rect l="l" t="t" r="r" b="b"/>
            <a:pathLst>
              <a:path w="4810125" h="2501837">
                <a:moveTo>
                  <a:pt x="1159248" y="0"/>
                </a:moveTo>
                <a:lnTo>
                  <a:pt x="4810125" y="0"/>
                </a:lnTo>
                <a:lnTo>
                  <a:pt x="4810125" y="2501837"/>
                </a:lnTo>
                <a:lnTo>
                  <a:pt x="0" y="2501837"/>
                </a:lnTo>
                <a:close/>
              </a:path>
            </a:pathLst>
          </a:custGeom>
        </p:spPr>
      </p:pic>
      <p:pic>
        <p:nvPicPr>
          <p:cNvPr id="7" name="Bildobjekt 6" descr="En bild som visar text&#10;&#10;Automatiskt genererad beskrivning">
            <a:extLst>
              <a:ext uri="{FF2B5EF4-FFF2-40B4-BE49-F238E27FC236}">
                <a16:creationId xmlns:a16="http://schemas.microsoft.com/office/drawing/2014/main" id="{32D9C6BA-871B-47FC-807C-06DDC02CB07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65" r="10480" b="1"/>
          <a:stretch/>
        </p:blipFill>
        <p:spPr>
          <a:xfrm>
            <a:off x="20" y="2658276"/>
            <a:ext cx="3770704" cy="4199724"/>
          </a:xfrm>
          <a:custGeom>
            <a:avLst/>
            <a:gdLst/>
            <a:ahLst/>
            <a:cxnLst/>
            <a:rect l="l" t="t" r="r" b="b"/>
            <a:pathLst>
              <a:path w="3770724" h="4199724">
                <a:moveTo>
                  <a:pt x="0" y="0"/>
                </a:moveTo>
                <a:lnTo>
                  <a:pt x="3770724" y="0"/>
                </a:lnTo>
                <a:lnTo>
                  <a:pt x="1824067" y="4199724"/>
                </a:lnTo>
                <a:lnTo>
                  <a:pt x="0" y="4199724"/>
                </a:lnTo>
                <a:close/>
              </a:path>
            </a:pathLst>
          </a:custGeom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CF2B9D44-B976-4214-8A75-A0E35063D80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40" r="10134" b="2"/>
          <a:stretch/>
        </p:blipFill>
        <p:spPr>
          <a:xfrm>
            <a:off x="2013796" y="2661900"/>
            <a:ext cx="5108726" cy="4197911"/>
          </a:xfrm>
          <a:custGeom>
            <a:avLst/>
            <a:gdLst/>
            <a:ahLst/>
            <a:cxnLst/>
            <a:rect l="l" t="t" r="r" b="b"/>
            <a:pathLst>
              <a:path w="5108726" h="4197911">
                <a:moveTo>
                  <a:pt x="1945141" y="0"/>
                </a:moveTo>
                <a:lnTo>
                  <a:pt x="5108726" y="0"/>
                </a:lnTo>
                <a:lnTo>
                  <a:pt x="3163585" y="4197911"/>
                </a:lnTo>
                <a:lnTo>
                  <a:pt x="3157362" y="4197911"/>
                </a:lnTo>
                <a:lnTo>
                  <a:pt x="1967571" y="4197911"/>
                </a:lnTo>
                <a:lnTo>
                  <a:pt x="317526" y="4197911"/>
                </a:lnTo>
                <a:lnTo>
                  <a:pt x="0" y="4197911"/>
                </a:lnTo>
                <a:close/>
              </a:path>
            </a:pathLst>
          </a:custGeom>
        </p:spPr>
      </p:pic>
      <p:sp>
        <p:nvSpPr>
          <p:cNvPr id="20" name="Freeform 43">
            <a:extLst>
              <a:ext uri="{FF2B5EF4-FFF2-40B4-BE49-F238E27FC236}">
                <a16:creationId xmlns:a16="http://schemas.microsoft.com/office/drawing/2014/main" id="{AAD8F19F-4A55-467B-BED0-8837659A90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53050" y="2660089"/>
            <a:ext cx="6838950" cy="4197911"/>
          </a:xfrm>
          <a:custGeom>
            <a:avLst/>
            <a:gdLst>
              <a:gd name="connsiteX0" fmla="*/ 4893809 w 6838950"/>
              <a:gd name="connsiteY0" fmla="*/ 0 h 4197911"/>
              <a:gd name="connsiteX1" fmla="*/ 4887586 w 6838950"/>
              <a:gd name="connsiteY1" fmla="*/ 0 h 4197911"/>
              <a:gd name="connsiteX2" fmla="*/ 3697795 w 6838950"/>
              <a:gd name="connsiteY2" fmla="*/ 0 h 4197911"/>
              <a:gd name="connsiteX3" fmla="*/ 2047750 w 6838950"/>
              <a:gd name="connsiteY3" fmla="*/ 0 h 4197911"/>
              <a:gd name="connsiteX4" fmla="*/ 0 w 6838950"/>
              <a:gd name="connsiteY4" fmla="*/ 0 h 4197911"/>
              <a:gd name="connsiteX5" fmla="*/ 0 w 6838950"/>
              <a:gd name="connsiteY5" fmla="*/ 4197911 h 4197911"/>
              <a:gd name="connsiteX6" fmla="*/ 6838950 w 6838950"/>
              <a:gd name="connsiteY6" fmla="*/ 4197911 h 4197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38950" h="4197911">
                <a:moveTo>
                  <a:pt x="4893809" y="0"/>
                </a:moveTo>
                <a:lnTo>
                  <a:pt x="4887586" y="0"/>
                </a:lnTo>
                <a:lnTo>
                  <a:pt x="3697795" y="0"/>
                </a:lnTo>
                <a:lnTo>
                  <a:pt x="2047750" y="0"/>
                </a:lnTo>
                <a:lnTo>
                  <a:pt x="0" y="0"/>
                </a:lnTo>
                <a:lnTo>
                  <a:pt x="0" y="4197911"/>
                </a:lnTo>
                <a:lnTo>
                  <a:pt x="6838950" y="4197911"/>
                </a:lnTo>
                <a:close/>
              </a:path>
            </a:pathLst>
          </a:custGeom>
          <a:solidFill>
            <a:srgbClr val="794D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276FAFAF-332E-427B-868C-8B8973B326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9164" y="4189864"/>
            <a:ext cx="4997354" cy="2163872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/>
            <a:r>
              <a:rPr lang="en-US" sz="42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Olika användningsområden</a:t>
            </a:r>
          </a:p>
        </p:txBody>
      </p:sp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id="{9D9C2682-369D-4ED4-ACF3-C8A84AFFC3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47"/>
          <a:stretch/>
        </p:blipFill>
        <p:spPr>
          <a:xfrm>
            <a:off x="2261968" y="1"/>
            <a:ext cx="3393943" cy="2502843"/>
          </a:xfrm>
          <a:custGeom>
            <a:avLst/>
            <a:gdLst/>
            <a:ahLst/>
            <a:cxnLst/>
            <a:rect l="l" t="t" r="r" b="b"/>
            <a:pathLst>
              <a:path w="3393943" h="2502843">
                <a:moveTo>
                  <a:pt x="1159715" y="0"/>
                </a:moveTo>
                <a:lnTo>
                  <a:pt x="3393943" y="0"/>
                </a:lnTo>
                <a:lnTo>
                  <a:pt x="2234228" y="2502843"/>
                </a:lnTo>
                <a:lnTo>
                  <a:pt x="0" y="2502843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827207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>
            <a:extLst>
              <a:ext uri="{FF2B5EF4-FFF2-40B4-BE49-F238E27FC236}">
                <a16:creationId xmlns:a16="http://schemas.microsoft.com/office/drawing/2014/main" id="{A15666CD-A756-4C31-9260-81531ED84431}"/>
              </a:ext>
            </a:extLst>
          </p:cNvPr>
          <p:cNvSpPr/>
          <p:nvPr/>
        </p:nvSpPr>
        <p:spPr>
          <a:xfrm>
            <a:off x="6330459" y="2325948"/>
            <a:ext cx="5121519" cy="124296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3DFB72E3-B0B5-496F-A9F1-4A53917DCA3E}"/>
              </a:ext>
            </a:extLst>
          </p:cNvPr>
          <p:cNvSpPr/>
          <p:nvPr/>
        </p:nvSpPr>
        <p:spPr>
          <a:xfrm>
            <a:off x="6330459" y="4994917"/>
            <a:ext cx="5131779" cy="107960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FA71C4DA-9EDC-4130-BE0D-25110A432CF9}"/>
              </a:ext>
            </a:extLst>
          </p:cNvPr>
          <p:cNvSpPr/>
          <p:nvPr/>
        </p:nvSpPr>
        <p:spPr>
          <a:xfrm>
            <a:off x="1184030" y="4994916"/>
            <a:ext cx="4677505" cy="144183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9A9AD10A-FF7F-4A4D-830E-BABFA42A10DC}"/>
              </a:ext>
            </a:extLst>
          </p:cNvPr>
          <p:cNvSpPr/>
          <p:nvPr/>
        </p:nvSpPr>
        <p:spPr>
          <a:xfrm>
            <a:off x="1184031" y="2332954"/>
            <a:ext cx="4677505" cy="154152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F9ACF9E9-FC9A-4FCD-9BF3-78B68ADA86EB}"/>
              </a:ext>
            </a:extLst>
          </p:cNvPr>
          <p:cNvSpPr/>
          <p:nvPr/>
        </p:nvSpPr>
        <p:spPr>
          <a:xfrm>
            <a:off x="6330462" y="4485940"/>
            <a:ext cx="5861537" cy="508977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5C73B0A2-B212-4751-8A61-A68178CC8833}"/>
              </a:ext>
            </a:extLst>
          </p:cNvPr>
          <p:cNvSpPr/>
          <p:nvPr/>
        </p:nvSpPr>
        <p:spPr>
          <a:xfrm>
            <a:off x="0" y="4485940"/>
            <a:ext cx="5861538" cy="508977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0C5601E7-0006-4272-83E0-720AECAEF352}"/>
              </a:ext>
            </a:extLst>
          </p:cNvPr>
          <p:cNvSpPr/>
          <p:nvPr/>
        </p:nvSpPr>
        <p:spPr>
          <a:xfrm>
            <a:off x="6330462" y="1825625"/>
            <a:ext cx="5861538" cy="508977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bg1"/>
              </a:solidFill>
            </a:endParaRP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76B0159E-727E-44CD-B475-6BD74C05DECA}"/>
              </a:ext>
            </a:extLst>
          </p:cNvPr>
          <p:cNvSpPr/>
          <p:nvPr/>
        </p:nvSpPr>
        <p:spPr>
          <a:xfrm>
            <a:off x="1" y="1825625"/>
            <a:ext cx="5861538" cy="50897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bg1"/>
              </a:solidFill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3CE69D6E-5176-4A9B-AC71-7A8CDD16A3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8610"/>
            <a:ext cx="10515600" cy="1325563"/>
          </a:xfrm>
        </p:spPr>
        <p:txBody>
          <a:bodyPr/>
          <a:lstStyle/>
          <a:p>
            <a:r>
              <a:rPr lang="sv-SE" dirty="0"/>
              <a:t>Förändringshantering används bl.a. inom: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CE4B971-AD99-4E8D-9469-59A088EAAC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023338" cy="2297196"/>
          </a:xfrm>
        </p:spPr>
        <p:txBody>
          <a:bodyPr>
            <a:normAutofit/>
          </a:bodyPr>
          <a:lstStyle/>
          <a:p>
            <a:r>
              <a:rPr lang="sv-SE" dirty="0">
                <a:solidFill>
                  <a:schemeClr val="bg1"/>
                </a:solidFill>
              </a:rPr>
              <a:t>Extrovert (invånare, samhälle)</a:t>
            </a:r>
          </a:p>
          <a:p>
            <a:pPr lvl="1"/>
            <a:r>
              <a:rPr lang="sv-SE" dirty="0"/>
              <a:t>Samhällsutveckling</a:t>
            </a:r>
          </a:p>
          <a:p>
            <a:pPr lvl="1"/>
            <a:r>
              <a:rPr lang="sv-SE" dirty="0"/>
              <a:t>e-Tjänster</a:t>
            </a:r>
          </a:p>
          <a:p>
            <a:pPr lvl="1"/>
            <a:r>
              <a:rPr lang="sv-SE" dirty="0"/>
              <a:t>Snabbare handläggning</a:t>
            </a:r>
          </a:p>
          <a:p>
            <a:pPr lvl="1"/>
            <a:r>
              <a:rPr lang="sv-SE" dirty="0"/>
              <a:t>Tillgänglighet</a:t>
            </a:r>
          </a:p>
          <a:p>
            <a:endParaRPr lang="sv-SE" dirty="0"/>
          </a:p>
        </p:txBody>
      </p:sp>
      <p:sp>
        <p:nvSpPr>
          <p:cNvPr id="5" name="Platshållare för innehåll 2">
            <a:extLst>
              <a:ext uri="{FF2B5EF4-FFF2-40B4-BE49-F238E27FC236}">
                <a16:creationId xmlns:a16="http://schemas.microsoft.com/office/drawing/2014/main" id="{992AB17F-A2B5-4100-95B1-4CDD032BD41D}"/>
              </a:ext>
            </a:extLst>
          </p:cNvPr>
          <p:cNvSpPr txBox="1">
            <a:spLocks/>
          </p:cNvSpPr>
          <p:nvPr/>
        </p:nvSpPr>
        <p:spPr>
          <a:xfrm>
            <a:off x="6330462" y="1872517"/>
            <a:ext cx="5023338" cy="17432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dirty="0">
                <a:solidFill>
                  <a:schemeClr val="bg1"/>
                </a:solidFill>
              </a:rPr>
              <a:t>Kvalitetshöjande</a:t>
            </a:r>
          </a:p>
          <a:p>
            <a:pPr lvl="1"/>
            <a:r>
              <a:rPr lang="sv-SE" dirty="0"/>
              <a:t>Minskad manuell inmatning</a:t>
            </a:r>
          </a:p>
          <a:p>
            <a:pPr lvl="1"/>
            <a:r>
              <a:rPr lang="sv-SE" dirty="0"/>
              <a:t>Få bättre koll (som organisation)</a:t>
            </a:r>
          </a:p>
          <a:p>
            <a:pPr lvl="1"/>
            <a:r>
              <a:rPr lang="sv-SE" dirty="0"/>
              <a:t>Möjliggöra proaktivitet</a:t>
            </a:r>
          </a:p>
        </p:txBody>
      </p:sp>
      <p:sp>
        <p:nvSpPr>
          <p:cNvPr id="14" name="Platshållare för innehåll 2">
            <a:extLst>
              <a:ext uri="{FF2B5EF4-FFF2-40B4-BE49-F238E27FC236}">
                <a16:creationId xmlns:a16="http://schemas.microsoft.com/office/drawing/2014/main" id="{DE66588E-9C18-4BCB-B309-E6F571F2FE79}"/>
              </a:ext>
            </a:extLst>
          </p:cNvPr>
          <p:cNvSpPr txBox="1">
            <a:spLocks/>
          </p:cNvSpPr>
          <p:nvPr/>
        </p:nvSpPr>
        <p:spPr>
          <a:xfrm>
            <a:off x="887287" y="4699672"/>
            <a:ext cx="5023338" cy="186050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dirty="0">
                <a:solidFill>
                  <a:schemeClr val="bg1"/>
                </a:solidFill>
              </a:rPr>
              <a:t>Introvert (medarbetare)</a:t>
            </a:r>
          </a:p>
          <a:p>
            <a:pPr lvl="1"/>
            <a:r>
              <a:rPr lang="sv-SE" dirty="0"/>
              <a:t>Processer</a:t>
            </a:r>
          </a:p>
          <a:p>
            <a:pPr lvl="1"/>
            <a:r>
              <a:rPr lang="sv-SE" dirty="0"/>
              <a:t>Samverkan över organisationsgräns</a:t>
            </a:r>
          </a:p>
          <a:p>
            <a:pPr lvl="1"/>
            <a:r>
              <a:rPr lang="sv-SE" dirty="0"/>
              <a:t>Digitalt verksamhetsstöd</a:t>
            </a:r>
          </a:p>
          <a:p>
            <a:pPr lvl="1"/>
            <a:r>
              <a:rPr lang="sv-SE" dirty="0"/>
              <a:t>”Det ska vara lätt att göra rätt”</a:t>
            </a:r>
          </a:p>
          <a:p>
            <a:endParaRPr lang="sv-SE" dirty="0"/>
          </a:p>
        </p:txBody>
      </p:sp>
      <p:sp>
        <p:nvSpPr>
          <p:cNvPr id="15" name="Platshållare för innehåll 2">
            <a:extLst>
              <a:ext uri="{FF2B5EF4-FFF2-40B4-BE49-F238E27FC236}">
                <a16:creationId xmlns:a16="http://schemas.microsoft.com/office/drawing/2014/main" id="{988D337F-A3F3-4895-98AF-8DC8D2E308B7}"/>
              </a:ext>
            </a:extLst>
          </p:cNvPr>
          <p:cNvSpPr txBox="1">
            <a:spLocks/>
          </p:cNvSpPr>
          <p:nvPr/>
        </p:nvSpPr>
        <p:spPr>
          <a:xfrm>
            <a:off x="6379549" y="4532832"/>
            <a:ext cx="5023338" cy="1860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dirty="0">
                <a:solidFill>
                  <a:schemeClr val="bg1"/>
                </a:solidFill>
              </a:rPr>
              <a:t>”</a:t>
            </a:r>
            <a:r>
              <a:rPr lang="sv-SE" dirty="0" err="1">
                <a:solidFill>
                  <a:schemeClr val="bg1"/>
                </a:solidFill>
              </a:rPr>
              <a:t>Compliant</a:t>
            </a:r>
            <a:r>
              <a:rPr lang="sv-SE" dirty="0">
                <a:solidFill>
                  <a:schemeClr val="bg1"/>
                </a:solidFill>
              </a:rPr>
              <a:t>”</a:t>
            </a:r>
          </a:p>
          <a:p>
            <a:pPr lvl="1"/>
            <a:r>
              <a:rPr lang="sv-SE" dirty="0"/>
              <a:t>Juridik och informationssäkerhet</a:t>
            </a:r>
          </a:p>
          <a:p>
            <a:pPr lvl="1"/>
            <a:r>
              <a:rPr lang="sv-SE" dirty="0"/>
              <a:t>Offentlig sektor (ex SDK, NDP)</a:t>
            </a:r>
          </a:p>
          <a:p>
            <a:pPr lvl="1"/>
            <a:r>
              <a:rPr lang="sv-SE" dirty="0"/>
              <a:t>Teknisk nivå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67734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1" grpId="0" animBg="1"/>
      <p:bldP spid="10" grpId="0" animBg="1"/>
      <p:bldP spid="9" grpId="0" animBg="1"/>
      <p:bldP spid="8" grpId="0" animBg="1"/>
      <p:bldP spid="7" grpId="0" animBg="1"/>
      <p:bldP spid="6" grpId="0" animBg="1"/>
      <p:bldP spid="3" grpId="0" build="p"/>
      <p:bldP spid="5" grpId="0"/>
      <p:bldP spid="14" grpId="0"/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5681417-B721-4519-BBF5-5EBAA4EE2E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Omfattningen är avgörande</a:t>
            </a:r>
          </a:p>
        </p:txBody>
      </p:sp>
      <p:sp>
        <p:nvSpPr>
          <p:cNvPr id="4" name="Kub 3">
            <a:extLst>
              <a:ext uri="{FF2B5EF4-FFF2-40B4-BE49-F238E27FC236}">
                <a16:creationId xmlns:a16="http://schemas.microsoft.com/office/drawing/2014/main" id="{4FE9DD2F-2770-40CD-B85F-6266D5053B88}"/>
              </a:ext>
            </a:extLst>
          </p:cNvPr>
          <p:cNvSpPr/>
          <p:nvPr/>
        </p:nvSpPr>
        <p:spPr>
          <a:xfrm>
            <a:off x="2157045" y="4525108"/>
            <a:ext cx="2321169" cy="1043353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Liten förändring</a:t>
            </a:r>
          </a:p>
        </p:txBody>
      </p:sp>
      <p:sp>
        <p:nvSpPr>
          <p:cNvPr id="5" name="Kub 4">
            <a:extLst>
              <a:ext uri="{FF2B5EF4-FFF2-40B4-BE49-F238E27FC236}">
                <a16:creationId xmlns:a16="http://schemas.microsoft.com/office/drawing/2014/main" id="{F140104A-D658-4ECA-B00E-571A15019498}"/>
              </a:ext>
            </a:extLst>
          </p:cNvPr>
          <p:cNvSpPr/>
          <p:nvPr/>
        </p:nvSpPr>
        <p:spPr>
          <a:xfrm>
            <a:off x="4783015" y="2965938"/>
            <a:ext cx="2321169" cy="2602524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”Normal” förändring</a:t>
            </a:r>
          </a:p>
        </p:txBody>
      </p:sp>
      <p:sp>
        <p:nvSpPr>
          <p:cNvPr id="6" name="Kub 5">
            <a:extLst>
              <a:ext uri="{FF2B5EF4-FFF2-40B4-BE49-F238E27FC236}">
                <a16:creationId xmlns:a16="http://schemas.microsoft.com/office/drawing/2014/main" id="{0EE00167-8690-4489-962E-819EFE6E81DE}"/>
              </a:ext>
            </a:extLst>
          </p:cNvPr>
          <p:cNvSpPr/>
          <p:nvPr/>
        </p:nvSpPr>
        <p:spPr>
          <a:xfrm>
            <a:off x="7408985" y="1055077"/>
            <a:ext cx="4149969" cy="4513385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Stor förändring</a:t>
            </a:r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6F602A94-DFC2-499E-BE9F-160C4F787D38}"/>
              </a:ext>
            </a:extLst>
          </p:cNvPr>
          <p:cNvSpPr txBox="1"/>
          <p:nvPr/>
        </p:nvSpPr>
        <p:spPr>
          <a:xfrm>
            <a:off x="2110153" y="5931877"/>
            <a:ext cx="24149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Enklare uppdrag som ej involverar projektledare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AEC739B0-1BF3-4DEF-968B-FA66F0E1AA99}"/>
              </a:ext>
            </a:extLst>
          </p:cNvPr>
          <p:cNvSpPr txBox="1"/>
          <p:nvPr/>
        </p:nvSpPr>
        <p:spPr>
          <a:xfrm>
            <a:off x="4783014" y="5920382"/>
            <a:ext cx="24149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Ofta i projektform och som involverar många personer/kompetenser</a:t>
            </a: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F6838F3F-E578-465C-B9A6-71991D766993}"/>
              </a:ext>
            </a:extLst>
          </p:cNvPr>
          <p:cNvSpPr txBox="1"/>
          <p:nvPr/>
        </p:nvSpPr>
        <p:spPr>
          <a:xfrm>
            <a:off x="7408985" y="5916027"/>
            <a:ext cx="44430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Ofta uppdelat i flera projekt som har inbördes beroenden. Kan löpa över längre tid</a:t>
            </a:r>
          </a:p>
        </p:txBody>
      </p:sp>
    </p:spTree>
    <p:extLst>
      <p:ext uri="{BB962C8B-B14F-4D97-AF65-F5344CB8AC3E}">
        <p14:creationId xmlns:p14="http://schemas.microsoft.com/office/powerpoint/2010/main" val="38681923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819A166-7571-4003-A6B8-B62034C3E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50932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223B2492-A8D8-41AE-B155-C29A7A67C3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41" y="620392"/>
            <a:ext cx="3808268" cy="5504688"/>
          </a:xfrm>
        </p:spPr>
        <p:txBody>
          <a:bodyPr>
            <a:normAutofit/>
          </a:bodyPr>
          <a:lstStyle/>
          <a:p>
            <a:r>
              <a:rPr lang="sv-SE" sz="6000" dirty="0">
                <a:solidFill>
                  <a:schemeClr val="bg1"/>
                </a:solidFill>
              </a:rPr>
              <a:t>Så här kan man göra</a:t>
            </a:r>
            <a:br>
              <a:rPr lang="sv-SE" sz="6000" dirty="0">
                <a:solidFill>
                  <a:schemeClr val="bg1"/>
                </a:solidFill>
              </a:rPr>
            </a:br>
            <a:r>
              <a:rPr lang="sv-SE" sz="2800" dirty="0">
                <a:solidFill>
                  <a:schemeClr val="bg1"/>
                </a:solidFill>
              </a:rPr>
              <a:t>(vid mindre förändringar)</a:t>
            </a:r>
            <a:endParaRPr lang="sv-SE" sz="6000" dirty="0">
              <a:solidFill>
                <a:schemeClr val="bg1"/>
              </a:solidFill>
            </a:endParaRPr>
          </a:p>
        </p:txBody>
      </p:sp>
      <p:graphicFrame>
        <p:nvGraphicFramePr>
          <p:cNvPr id="5" name="Platshållare för innehåll 2">
            <a:extLst>
              <a:ext uri="{FF2B5EF4-FFF2-40B4-BE49-F238E27FC236}">
                <a16:creationId xmlns:a16="http://schemas.microsoft.com/office/drawing/2014/main" id="{BB98397B-50E4-4F40-889C-5EA650CC8FD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48963771"/>
              </p:ext>
            </p:extLst>
          </p:nvPr>
        </p:nvGraphicFramePr>
        <p:xfrm>
          <a:off x="5468389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4" name="Rak pilkoppling 3">
            <a:extLst>
              <a:ext uri="{FF2B5EF4-FFF2-40B4-BE49-F238E27FC236}">
                <a16:creationId xmlns:a16="http://schemas.microsoft.com/office/drawing/2014/main" id="{F2004AA2-3E32-491A-81C7-62C349A3785B}"/>
              </a:ext>
            </a:extLst>
          </p:cNvPr>
          <p:cNvCxnSpPr/>
          <p:nvPr/>
        </p:nvCxnSpPr>
        <p:spPr>
          <a:xfrm>
            <a:off x="8370277" y="2883877"/>
            <a:ext cx="0" cy="97301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98428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417946" y="1963860"/>
            <a:ext cx="7277933" cy="1811441"/>
          </a:xfrm>
        </p:spPr>
        <p:txBody>
          <a:bodyPr>
            <a:normAutofit/>
          </a:bodyPr>
          <a:lstStyle/>
          <a:p>
            <a:pPr algn="l"/>
            <a:r>
              <a:rPr lang="sv-SE" sz="5400" dirty="0">
                <a:cs typeface="Calibri Light"/>
              </a:rPr>
              <a:t>Förändringshantering</a:t>
            </a:r>
            <a:endParaRPr lang="sv-SE" sz="5400" dirty="0"/>
          </a:p>
        </p:txBody>
      </p:sp>
      <p:sp>
        <p:nvSpPr>
          <p:cNvPr id="36" name="Freeform 17">
            <a:extLst>
              <a:ext uri="{FF2B5EF4-FFF2-40B4-BE49-F238E27FC236}">
                <a16:creationId xmlns:a16="http://schemas.microsoft.com/office/drawing/2014/main" id="{14D8491E-61E0-4939-B77E-8B58E11274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663110" cy="2130951"/>
          </a:xfrm>
          <a:custGeom>
            <a:avLst/>
            <a:gdLst>
              <a:gd name="connsiteX0" fmla="*/ 0 w 8663110"/>
              <a:gd name="connsiteY0" fmla="*/ 0 h 2130951"/>
              <a:gd name="connsiteX1" fmla="*/ 819150 w 8663110"/>
              <a:gd name="connsiteY1" fmla="*/ 0 h 2130951"/>
              <a:gd name="connsiteX2" fmla="*/ 1028700 w 8663110"/>
              <a:gd name="connsiteY2" fmla="*/ 0 h 2130951"/>
              <a:gd name="connsiteX3" fmla="*/ 4187970 w 8663110"/>
              <a:gd name="connsiteY3" fmla="*/ 0 h 2130951"/>
              <a:gd name="connsiteX4" fmla="*/ 4400550 w 8663110"/>
              <a:gd name="connsiteY4" fmla="*/ 0 h 2130951"/>
              <a:gd name="connsiteX5" fmla="*/ 5262791 w 8663110"/>
              <a:gd name="connsiteY5" fmla="*/ 0 h 2130951"/>
              <a:gd name="connsiteX6" fmla="*/ 5262791 w 8663110"/>
              <a:gd name="connsiteY6" fmla="*/ 478 h 2130951"/>
              <a:gd name="connsiteX7" fmla="*/ 8663110 w 8663110"/>
              <a:gd name="connsiteY7" fmla="*/ 478 h 2130951"/>
              <a:gd name="connsiteX8" fmla="*/ 7676422 w 8663110"/>
              <a:gd name="connsiteY8" fmla="*/ 2130951 h 2130951"/>
              <a:gd name="connsiteX9" fmla="*/ 4400550 w 8663110"/>
              <a:gd name="connsiteY9" fmla="*/ 2130951 h 2130951"/>
              <a:gd name="connsiteX10" fmla="*/ 4187970 w 8663110"/>
              <a:gd name="connsiteY10" fmla="*/ 2130951 h 2130951"/>
              <a:gd name="connsiteX11" fmla="*/ 1028700 w 8663110"/>
              <a:gd name="connsiteY11" fmla="*/ 2130951 h 2130951"/>
              <a:gd name="connsiteX12" fmla="*/ 819150 w 8663110"/>
              <a:gd name="connsiteY12" fmla="*/ 2130951 h 2130951"/>
              <a:gd name="connsiteX13" fmla="*/ 0 w 8663110"/>
              <a:gd name="connsiteY13" fmla="*/ 2130951 h 2130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663110" h="2130951">
                <a:moveTo>
                  <a:pt x="0" y="0"/>
                </a:moveTo>
                <a:lnTo>
                  <a:pt x="819150" y="0"/>
                </a:lnTo>
                <a:lnTo>
                  <a:pt x="1028700" y="0"/>
                </a:lnTo>
                <a:lnTo>
                  <a:pt x="4187970" y="0"/>
                </a:lnTo>
                <a:lnTo>
                  <a:pt x="4400550" y="0"/>
                </a:lnTo>
                <a:lnTo>
                  <a:pt x="5262791" y="0"/>
                </a:lnTo>
                <a:lnTo>
                  <a:pt x="5262791" y="478"/>
                </a:lnTo>
                <a:lnTo>
                  <a:pt x="8663110" y="478"/>
                </a:lnTo>
                <a:lnTo>
                  <a:pt x="7676422" y="2130951"/>
                </a:lnTo>
                <a:lnTo>
                  <a:pt x="4400550" y="2130951"/>
                </a:lnTo>
                <a:lnTo>
                  <a:pt x="4187970" y="2130951"/>
                </a:lnTo>
                <a:lnTo>
                  <a:pt x="1028700" y="2130951"/>
                </a:lnTo>
                <a:lnTo>
                  <a:pt x="819150" y="2130951"/>
                </a:lnTo>
                <a:lnTo>
                  <a:pt x="0" y="213095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F90DD11D-877A-4425-8C3B-0A71831460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2456" y="321733"/>
            <a:ext cx="1828464" cy="1809218"/>
          </a:xfrm>
          <a:prstGeom prst="rect">
            <a:avLst/>
          </a:prstGeom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13A299ED-EF91-4FC9-9EAA-AF552DD4BE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2456" y="2869581"/>
            <a:ext cx="1828464" cy="1325637"/>
          </a:xfrm>
          <a:prstGeom prst="rect">
            <a:avLst/>
          </a:prstGeom>
        </p:spPr>
      </p:pic>
      <p:sp>
        <p:nvSpPr>
          <p:cNvPr id="38" name="Freeform 18">
            <a:extLst>
              <a:ext uri="{FF2B5EF4-FFF2-40B4-BE49-F238E27FC236}">
                <a16:creationId xmlns:a16="http://schemas.microsoft.com/office/drawing/2014/main" id="{E2129A46-8F64-4F45-A226-F09DCA07B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4683319"/>
            <a:ext cx="6516874" cy="2174681"/>
          </a:xfrm>
          <a:custGeom>
            <a:avLst/>
            <a:gdLst>
              <a:gd name="connsiteX0" fmla="*/ 0 w 6516874"/>
              <a:gd name="connsiteY0" fmla="*/ 0 h 2174681"/>
              <a:gd name="connsiteX1" fmla="*/ 819150 w 6516874"/>
              <a:gd name="connsiteY1" fmla="*/ 0 h 2174681"/>
              <a:gd name="connsiteX2" fmla="*/ 1038225 w 6516874"/>
              <a:gd name="connsiteY2" fmla="*/ 0 h 2174681"/>
              <a:gd name="connsiteX3" fmla="*/ 6516874 w 6516874"/>
              <a:gd name="connsiteY3" fmla="*/ 0 h 2174681"/>
              <a:gd name="connsiteX4" fmla="*/ 5509712 w 6516874"/>
              <a:gd name="connsiteY4" fmla="*/ 2174681 h 2174681"/>
              <a:gd name="connsiteX5" fmla="*/ 1038225 w 6516874"/>
              <a:gd name="connsiteY5" fmla="*/ 2174681 h 2174681"/>
              <a:gd name="connsiteX6" fmla="*/ 947987 w 6516874"/>
              <a:gd name="connsiteY6" fmla="*/ 2174681 h 2174681"/>
              <a:gd name="connsiteX7" fmla="*/ 819150 w 6516874"/>
              <a:gd name="connsiteY7" fmla="*/ 2174681 h 2174681"/>
              <a:gd name="connsiteX8" fmla="*/ 0 w 6516874"/>
              <a:gd name="connsiteY8" fmla="*/ 2174681 h 2174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516874" h="2174681">
                <a:moveTo>
                  <a:pt x="0" y="0"/>
                </a:moveTo>
                <a:lnTo>
                  <a:pt x="819150" y="0"/>
                </a:lnTo>
                <a:lnTo>
                  <a:pt x="1038225" y="0"/>
                </a:lnTo>
                <a:lnTo>
                  <a:pt x="6516874" y="0"/>
                </a:lnTo>
                <a:lnTo>
                  <a:pt x="5509712" y="2174681"/>
                </a:lnTo>
                <a:lnTo>
                  <a:pt x="1038225" y="2174681"/>
                </a:lnTo>
                <a:lnTo>
                  <a:pt x="947987" y="2174681"/>
                </a:lnTo>
                <a:lnTo>
                  <a:pt x="819150" y="2174681"/>
                </a:lnTo>
                <a:lnTo>
                  <a:pt x="0" y="2174681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8A5B73F0-BCC6-4C24-8D59-3227E67DFB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5879" y="4982986"/>
            <a:ext cx="4174388" cy="94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413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819A166-7571-4003-A6B8-B62034C3E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50932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223B2492-A8D8-41AE-B155-C29A7A67C3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41" y="620392"/>
            <a:ext cx="3808268" cy="5504688"/>
          </a:xfrm>
        </p:spPr>
        <p:txBody>
          <a:bodyPr>
            <a:normAutofit/>
          </a:bodyPr>
          <a:lstStyle/>
          <a:p>
            <a:r>
              <a:rPr lang="sv-SE" sz="6000" dirty="0">
                <a:solidFill>
                  <a:schemeClr val="bg1"/>
                </a:solidFill>
              </a:rPr>
              <a:t>Så här kan man göra</a:t>
            </a:r>
          </a:p>
        </p:txBody>
      </p:sp>
      <p:graphicFrame>
        <p:nvGraphicFramePr>
          <p:cNvPr id="5" name="Platshållare för innehåll 2">
            <a:extLst>
              <a:ext uri="{FF2B5EF4-FFF2-40B4-BE49-F238E27FC236}">
                <a16:creationId xmlns:a16="http://schemas.microsoft.com/office/drawing/2014/main" id="{BB98397B-50E4-4F40-889C-5EA650CC8FD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33747941"/>
              </p:ext>
            </p:extLst>
          </p:nvPr>
        </p:nvGraphicFramePr>
        <p:xfrm>
          <a:off x="5468389" y="620392"/>
          <a:ext cx="6263640" cy="60148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983059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819A166-7571-4003-A6B8-B62034C3E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50932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223B2492-A8D8-41AE-B155-C29A7A67C3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41" y="620392"/>
            <a:ext cx="3808268" cy="5504688"/>
          </a:xfrm>
        </p:spPr>
        <p:txBody>
          <a:bodyPr>
            <a:normAutofit/>
          </a:bodyPr>
          <a:lstStyle/>
          <a:p>
            <a:r>
              <a:rPr lang="sv-SE" sz="6000" dirty="0">
                <a:solidFill>
                  <a:schemeClr val="bg1"/>
                </a:solidFill>
              </a:rPr>
              <a:t>Så här kan man göra</a:t>
            </a:r>
          </a:p>
        </p:txBody>
      </p:sp>
      <p:graphicFrame>
        <p:nvGraphicFramePr>
          <p:cNvPr id="5" name="Platshållare för innehåll 2">
            <a:extLst>
              <a:ext uri="{FF2B5EF4-FFF2-40B4-BE49-F238E27FC236}">
                <a16:creationId xmlns:a16="http://schemas.microsoft.com/office/drawing/2014/main" id="{BB98397B-50E4-4F40-889C-5EA650CC8FD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12689909"/>
              </p:ext>
            </p:extLst>
          </p:nvPr>
        </p:nvGraphicFramePr>
        <p:xfrm>
          <a:off x="5468389" y="620392"/>
          <a:ext cx="6263640" cy="60148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Höger klammerparentes 2">
            <a:extLst>
              <a:ext uri="{FF2B5EF4-FFF2-40B4-BE49-F238E27FC236}">
                <a16:creationId xmlns:a16="http://schemas.microsoft.com/office/drawing/2014/main" id="{4E4CB952-8629-4F67-9B9B-FF82A6C2AAB9}"/>
              </a:ext>
            </a:extLst>
          </p:cNvPr>
          <p:cNvSpPr/>
          <p:nvPr/>
        </p:nvSpPr>
        <p:spPr>
          <a:xfrm>
            <a:off x="9261231" y="1863969"/>
            <a:ext cx="105507" cy="1207477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C06AD440-E54F-44CA-84E8-93DCBD5E2698}"/>
              </a:ext>
            </a:extLst>
          </p:cNvPr>
          <p:cNvSpPr txBox="1"/>
          <p:nvPr/>
        </p:nvSpPr>
        <p:spPr>
          <a:xfrm>
            <a:off x="9554308" y="2086708"/>
            <a:ext cx="21129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Förmågor, processer,</a:t>
            </a:r>
          </a:p>
          <a:p>
            <a:r>
              <a:rPr lang="sv-SE" dirty="0"/>
              <a:t>Information, teknik</a:t>
            </a:r>
          </a:p>
        </p:txBody>
      </p:sp>
      <p:sp>
        <p:nvSpPr>
          <p:cNvPr id="6" name="Ellips 5">
            <a:extLst>
              <a:ext uri="{FF2B5EF4-FFF2-40B4-BE49-F238E27FC236}">
                <a16:creationId xmlns:a16="http://schemas.microsoft.com/office/drawing/2014/main" id="{CFCB39DF-3B6C-4B6D-A917-BF5E07842FD4}"/>
              </a:ext>
            </a:extLst>
          </p:cNvPr>
          <p:cNvSpPr/>
          <p:nvPr/>
        </p:nvSpPr>
        <p:spPr>
          <a:xfrm>
            <a:off x="9366738" y="1828800"/>
            <a:ext cx="2497015" cy="1242646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388834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819A166-7571-4003-A6B8-B62034C3E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50932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223B2492-A8D8-41AE-B155-C29A7A67C3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41" y="620392"/>
            <a:ext cx="3808268" cy="5504688"/>
          </a:xfrm>
        </p:spPr>
        <p:txBody>
          <a:bodyPr>
            <a:normAutofit/>
          </a:bodyPr>
          <a:lstStyle/>
          <a:p>
            <a:r>
              <a:rPr lang="sv-SE" sz="6000" dirty="0">
                <a:solidFill>
                  <a:schemeClr val="bg1"/>
                </a:solidFill>
              </a:rPr>
              <a:t>Eller så här</a:t>
            </a:r>
          </a:p>
        </p:txBody>
      </p:sp>
      <p:graphicFrame>
        <p:nvGraphicFramePr>
          <p:cNvPr id="5" name="Platshållare för innehåll 2">
            <a:extLst>
              <a:ext uri="{FF2B5EF4-FFF2-40B4-BE49-F238E27FC236}">
                <a16:creationId xmlns:a16="http://schemas.microsoft.com/office/drawing/2014/main" id="{BB98397B-50E4-4F40-889C-5EA650CC8FD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00479297"/>
              </p:ext>
            </p:extLst>
          </p:nvPr>
        </p:nvGraphicFramePr>
        <p:xfrm>
          <a:off x="5468389" y="620392"/>
          <a:ext cx="6263640" cy="60148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Höger klammerparentes 2">
            <a:extLst>
              <a:ext uri="{FF2B5EF4-FFF2-40B4-BE49-F238E27FC236}">
                <a16:creationId xmlns:a16="http://schemas.microsoft.com/office/drawing/2014/main" id="{4E4CB952-8629-4F67-9B9B-FF82A6C2AAB9}"/>
              </a:ext>
            </a:extLst>
          </p:cNvPr>
          <p:cNvSpPr/>
          <p:nvPr/>
        </p:nvSpPr>
        <p:spPr>
          <a:xfrm>
            <a:off x="9261231" y="1863969"/>
            <a:ext cx="105507" cy="1207477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C06AD440-E54F-44CA-84E8-93DCBD5E2698}"/>
              </a:ext>
            </a:extLst>
          </p:cNvPr>
          <p:cNvSpPr txBox="1"/>
          <p:nvPr/>
        </p:nvSpPr>
        <p:spPr>
          <a:xfrm>
            <a:off x="9554308" y="2086708"/>
            <a:ext cx="21129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Förmågor, processer,</a:t>
            </a:r>
          </a:p>
          <a:p>
            <a:r>
              <a:rPr lang="sv-SE" dirty="0"/>
              <a:t>Information, teknik</a:t>
            </a:r>
          </a:p>
        </p:txBody>
      </p:sp>
      <p:sp>
        <p:nvSpPr>
          <p:cNvPr id="6" name="Ellips 5">
            <a:extLst>
              <a:ext uri="{FF2B5EF4-FFF2-40B4-BE49-F238E27FC236}">
                <a16:creationId xmlns:a16="http://schemas.microsoft.com/office/drawing/2014/main" id="{CFCB39DF-3B6C-4B6D-A917-BF5E07842FD4}"/>
              </a:ext>
            </a:extLst>
          </p:cNvPr>
          <p:cNvSpPr/>
          <p:nvPr/>
        </p:nvSpPr>
        <p:spPr>
          <a:xfrm>
            <a:off x="9366738" y="1828800"/>
            <a:ext cx="2497015" cy="1242646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439216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ECA226B-E041-417A-A881-2BAF5666C9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9980" y="4277356"/>
            <a:ext cx="9966960" cy="156032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800" dirty="0">
                <a:solidFill>
                  <a:srgbClr val="6A555B"/>
                </a:solidFill>
              </a:rPr>
              <a:t>Paus, vi </a:t>
            </a:r>
            <a:r>
              <a:rPr lang="en-US" sz="5800" dirty="0" err="1">
                <a:solidFill>
                  <a:srgbClr val="6A555B"/>
                </a:solidFill>
              </a:rPr>
              <a:t>startar</a:t>
            </a:r>
            <a:r>
              <a:rPr lang="en-US" sz="5800">
                <a:solidFill>
                  <a:srgbClr val="6A555B"/>
                </a:solidFill>
              </a:rPr>
              <a:t> 11:00 </a:t>
            </a:r>
            <a:r>
              <a:rPr lang="en-US" sz="5800" dirty="0" err="1">
                <a:solidFill>
                  <a:srgbClr val="6A555B"/>
                </a:solidFill>
              </a:rPr>
              <a:t>igen</a:t>
            </a:r>
            <a:endParaRPr lang="en-US" sz="5800" dirty="0">
              <a:solidFill>
                <a:srgbClr val="6A555B"/>
              </a:solidFill>
            </a:endParaRPr>
          </a:p>
        </p:txBody>
      </p:sp>
      <p:pic>
        <p:nvPicPr>
          <p:cNvPr id="4" name="Platshållare för innehåll 3">
            <a:extLst>
              <a:ext uri="{FF2B5EF4-FFF2-40B4-BE49-F238E27FC236}">
                <a16:creationId xmlns:a16="http://schemas.microsoft.com/office/drawing/2014/main" id="{2BA39033-B463-4B97-BB4C-DEAACC11E2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303" r="1" b="29160"/>
          <a:stretch/>
        </p:blipFill>
        <p:spPr>
          <a:xfrm>
            <a:off x="243840" y="256540"/>
            <a:ext cx="11704320" cy="3764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9409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E8A8EAB8-D2FF-444D-B34B-7D32F106A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BC0AEFD2-A7BE-43A9-9C32-6BF819E925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8721"/>
            <a:ext cx="4707671" cy="122565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800">
                <a:solidFill>
                  <a:schemeClr val="bg1"/>
                </a:solidFill>
              </a:rPr>
              <a:t>Koppling till projekt och program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EEA38897-7BA3-4408-8083-3235339C4A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1873" y="1749756"/>
            <a:ext cx="4718304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latshållare för innehåll 2">
            <a:extLst>
              <a:ext uri="{FF2B5EF4-FFF2-40B4-BE49-F238E27FC236}">
                <a16:creationId xmlns:a16="http://schemas.microsoft.com/office/drawing/2014/main" id="{35D3206A-8850-4E71-B112-DFCE070B77D1}"/>
              </a:ext>
            </a:extLst>
          </p:cNvPr>
          <p:cNvSpPr txBox="1">
            <a:spLocks/>
          </p:cNvSpPr>
          <p:nvPr/>
        </p:nvSpPr>
        <p:spPr>
          <a:xfrm>
            <a:off x="897769" y="1909192"/>
            <a:ext cx="5198231" cy="36477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 err="1">
                <a:solidFill>
                  <a:schemeClr val="bg1"/>
                </a:solidFill>
              </a:rPr>
              <a:t>Portföljhantering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är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ett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sätt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att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hålla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samman</a:t>
            </a:r>
            <a:r>
              <a:rPr lang="en-US" sz="2400" dirty="0">
                <a:solidFill>
                  <a:schemeClr val="bg1"/>
                </a:solidFill>
              </a:rPr>
              <a:t> den </a:t>
            </a:r>
            <a:r>
              <a:rPr lang="en-US" sz="2400" dirty="0" err="1">
                <a:solidFill>
                  <a:schemeClr val="bg1"/>
                </a:solidFill>
              </a:rPr>
              <a:t>totala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förändringshanteringen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som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organisationen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genomgår</a:t>
            </a:r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</a:rPr>
              <a:t>Kan </a:t>
            </a:r>
            <a:r>
              <a:rPr lang="en-US" sz="2400" dirty="0" err="1">
                <a:solidFill>
                  <a:schemeClr val="bg1"/>
                </a:solidFill>
              </a:rPr>
              <a:t>organiseras</a:t>
            </a:r>
            <a:r>
              <a:rPr lang="en-US" sz="2400" dirty="0">
                <a:solidFill>
                  <a:schemeClr val="bg1"/>
                </a:solidFill>
              </a:rPr>
              <a:t> i </a:t>
            </a:r>
            <a:r>
              <a:rPr lang="en-US" sz="2400" dirty="0" err="1">
                <a:solidFill>
                  <a:schemeClr val="bg1"/>
                </a:solidFill>
              </a:rPr>
              <a:t>ett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projektkontor</a:t>
            </a:r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</a:rPr>
              <a:t>Program </a:t>
            </a:r>
            <a:r>
              <a:rPr lang="en-US" sz="2400" dirty="0" err="1">
                <a:solidFill>
                  <a:schemeClr val="bg1"/>
                </a:solidFill>
              </a:rPr>
              <a:t>används</a:t>
            </a:r>
            <a:r>
              <a:rPr lang="en-US" sz="2400" dirty="0">
                <a:solidFill>
                  <a:schemeClr val="bg1"/>
                </a:solidFill>
              </a:rPr>
              <a:t> vid </a:t>
            </a:r>
            <a:r>
              <a:rPr lang="en-US" sz="2400" dirty="0" err="1">
                <a:solidFill>
                  <a:schemeClr val="bg1"/>
                </a:solidFill>
              </a:rPr>
              <a:t>större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förändringar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som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löper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över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lång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tid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och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som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ofta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omfattar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flera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projekt</a:t>
            </a:r>
            <a:endParaRPr lang="en-US" sz="2400" dirty="0">
              <a:solidFill>
                <a:schemeClr val="bg1"/>
              </a:solidFill>
            </a:endParaRPr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F11AD06B-AB20-4097-8606-5DA00DBACE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4027" y="5707672"/>
            <a:ext cx="4713997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PratesiPortfölj Machiavelli Small R317/S - ITALIENSKA VÄSKBUTIKEN">
            <a:extLst>
              <a:ext uri="{FF2B5EF4-FFF2-40B4-BE49-F238E27FC236}">
                <a16:creationId xmlns:a16="http://schemas.microsoft.com/office/drawing/2014/main" id="{336D55E2-C1E0-4FD0-A0EF-D8176091639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03" r="1771"/>
          <a:stretch/>
        </p:blipFill>
        <p:spPr bwMode="auto">
          <a:xfrm>
            <a:off x="6525453" y="10"/>
            <a:ext cx="5666547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588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ärför är det bäst att bo på landet – vid strömavbrott | Land">
            <a:extLst>
              <a:ext uri="{FF2B5EF4-FFF2-40B4-BE49-F238E27FC236}">
                <a16:creationId xmlns:a16="http://schemas.microsoft.com/office/drawing/2014/main" id="{A16BA520-6E85-4B92-8331-8C137B129C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10" r="26377"/>
          <a:stretch/>
        </p:blipFill>
        <p:spPr bwMode="auto">
          <a:xfrm>
            <a:off x="4117521" y="10"/>
            <a:ext cx="8074479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8F23F8A3-8FD7-4779-8323-FDC26BE998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7859800" cy="6858478"/>
          </a:xfrm>
          <a:custGeom>
            <a:avLst/>
            <a:gdLst>
              <a:gd name="connsiteX0" fmla="*/ 7859800 w 7859800"/>
              <a:gd name="connsiteY0" fmla="*/ 6858478 h 6858478"/>
              <a:gd name="connsiteX1" fmla="*/ 435245 w 7859800"/>
              <a:gd name="connsiteY1" fmla="*/ 6858478 h 6858478"/>
              <a:gd name="connsiteX2" fmla="*/ 435505 w 7859800"/>
              <a:gd name="connsiteY2" fmla="*/ 6857916 h 6858478"/>
              <a:gd name="connsiteX3" fmla="*/ 0 w 7859800"/>
              <a:gd name="connsiteY3" fmla="*/ 6857916 h 6858478"/>
              <a:gd name="connsiteX4" fmla="*/ 0 w 7859800"/>
              <a:gd name="connsiteY4" fmla="*/ 0 h 6858478"/>
              <a:gd name="connsiteX5" fmla="*/ 3611620 w 7859800"/>
              <a:gd name="connsiteY5" fmla="*/ 0 h 6858478"/>
              <a:gd name="connsiteX6" fmla="*/ 4677848 w 7859800"/>
              <a:gd name="connsiteY6" fmla="*/ 0 h 6858478"/>
              <a:gd name="connsiteX7" fmla="*/ 4683425 w 7859800"/>
              <a:gd name="connsiteY7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59800" h="6858478">
                <a:moveTo>
                  <a:pt x="7859800" y="6858478"/>
                </a:moveTo>
                <a:lnTo>
                  <a:pt x="435245" y="6858478"/>
                </a:lnTo>
                <a:lnTo>
                  <a:pt x="435505" y="6857916"/>
                </a:lnTo>
                <a:lnTo>
                  <a:pt x="0" y="6857916"/>
                </a:lnTo>
                <a:lnTo>
                  <a:pt x="0" y="0"/>
                </a:lnTo>
                <a:lnTo>
                  <a:pt x="3611620" y="0"/>
                </a:lnTo>
                <a:lnTo>
                  <a:pt x="4677848" y="0"/>
                </a:lnTo>
                <a:lnTo>
                  <a:pt x="4683425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F605C4CC-A25C-416F-8333-7CB7DC97D8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7431174" cy="6858478"/>
          </a:xfrm>
          <a:custGeom>
            <a:avLst/>
            <a:gdLst>
              <a:gd name="connsiteX0" fmla="*/ 7431174 w 7431174"/>
              <a:gd name="connsiteY0" fmla="*/ 6858478 h 6858478"/>
              <a:gd name="connsiteX1" fmla="*/ 6619 w 7431174"/>
              <a:gd name="connsiteY1" fmla="*/ 6858478 h 6858478"/>
              <a:gd name="connsiteX2" fmla="*/ 6879 w 7431174"/>
              <a:gd name="connsiteY2" fmla="*/ 6857916 h 6858478"/>
              <a:gd name="connsiteX3" fmla="*/ 0 w 7431174"/>
              <a:gd name="connsiteY3" fmla="*/ 6857916 h 6858478"/>
              <a:gd name="connsiteX4" fmla="*/ 0 w 7431174"/>
              <a:gd name="connsiteY4" fmla="*/ 0 h 6858478"/>
              <a:gd name="connsiteX5" fmla="*/ 3182994 w 7431174"/>
              <a:gd name="connsiteY5" fmla="*/ 0 h 6858478"/>
              <a:gd name="connsiteX6" fmla="*/ 4249222 w 7431174"/>
              <a:gd name="connsiteY6" fmla="*/ 0 h 6858478"/>
              <a:gd name="connsiteX7" fmla="*/ 4254799 w 7431174"/>
              <a:gd name="connsiteY7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31174" h="6858478">
                <a:moveTo>
                  <a:pt x="7431174" y="6858478"/>
                </a:moveTo>
                <a:lnTo>
                  <a:pt x="6619" y="6858478"/>
                </a:lnTo>
                <a:lnTo>
                  <a:pt x="6879" y="6857916"/>
                </a:lnTo>
                <a:lnTo>
                  <a:pt x="0" y="6857916"/>
                </a:lnTo>
                <a:lnTo>
                  <a:pt x="0" y="0"/>
                </a:lnTo>
                <a:lnTo>
                  <a:pt x="3182994" y="0"/>
                </a:lnTo>
                <a:lnTo>
                  <a:pt x="4249222" y="0"/>
                </a:lnTo>
                <a:lnTo>
                  <a:pt x="4254799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F6B09977-896F-4E46-8DA8-67B44C2B7B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245" y="365125"/>
            <a:ext cx="6262197" cy="1325563"/>
          </a:xfrm>
        </p:spPr>
        <p:txBody>
          <a:bodyPr>
            <a:normAutofit/>
          </a:bodyPr>
          <a:lstStyle/>
          <a:p>
            <a:r>
              <a:rPr lang="sv-SE" sz="3200" dirty="0"/>
              <a:t>Hur mycket samtidig förändring tål en organisation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7DFBD2B-C9C8-4B7B-B348-7D267C22F2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0245" y="2022601"/>
            <a:ext cx="5641712" cy="4154361"/>
          </a:xfrm>
        </p:spPr>
        <p:txBody>
          <a:bodyPr>
            <a:normAutofit/>
          </a:bodyPr>
          <a:lstStyle/>
          <a:p>
            <a:r>
              <a:rPr lang="sv-SE" sz="2000" dirty="0"/>
              <a:t>En stor organisation ”tål mer” än en mindre</a:t>
            </a:r>
          </a:p>
          <a:p>
            <a:pPr lvl="1"/>
            <a:r>
              <a:rPr lang="sv-SE" sz="2000" dirty="0"/>
              <a:t>Fler tillgängliga resurser</a:t>
            </a:r>
          </a:p>
          <a:p>
            <a:pPr lvl="1"/>
            <a:r>
              <a:rPr lang="sv-SE" sz="2000" dirty="0"/>
              <a:t>Ofta mer ordning och reda (för att man är tvungen)</a:t>
            </a:r>
          </a:p>
          <a:p>
            <a:r>
              <a:rPr lang="sv-SE" sz="2000" dirty="0"/>
              <a:t>Utvecklingsinriktade organisationer ”tål mer”</a:t>
            </a:r>
          </a:p>
          <a:p>
            <a:pPr lvl="1"/>
            <a:r>
              <a:rPr lang="sv-SE" sz="2000" dirty="0"/>
              <a:t>Mer spetskompetenser (i antal och områden)</a:t>
            </a:r>
          </a:p>
          <a:p>
            <a:pPr lvl="1"/>
            <a:r>
              <a:rPr lang="sv-SE" sz="2000" dirty="0"/>
              <a:t>Större vana vid utveckling</a:t>
            </a:r>
          </a:p>
          <a:p>
            <a:r>
              <a:rPr lang="sv-SE" sz="2000" dirty="0"/>
              <a:t>Fler införda gemensamma infrastrukturdelar underlättar</a:t>
            </a:r>
          </a:p>
          <a:p>
            <a:pPr lvl="1"/>
            <a:r>
              <a:rPr lang="sv-SE" sz="2000" dirty="0"/>
              <a:t>Identitetshantering, säker e-post, mina meddelanden, e-Tjänsteplattform m.m.</a:t>
            </a:r>
          </a:p>
          <a:p>
            <a:pPr marL="0" indent="0">
              <a:buNone/>
            </a:pPr>
            <a:endParaRPr lang="sv-SE" sz="2000" dirty="0"/>
          </a:p>
        </p:txBody>
      </p:sp>
    </p:spTree>
    <p:extLst>
      <p:ext uri="{BB962C8B-B14F-4D97-AF65-F5344CB8AC3E}">
        <p14:creationId xmlns:p14="http://schemas.microsoft.com/office/powerpoint/2010/main" val="6419140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CDC6F37-C7C6-4EF1-ACCD-6027595C9B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803325"/>
            <a:ext cx="5314536" cy="1325563"/>
          </a:xfrm>
        </p:spPr>
        <p:txBody>
          <a:bodyPr>
            <a:normAutofit/>
          </a:bodyPr>
          <a:lstStyle/>
          <a:p>
            <a:r>
              <a:rPr lang="sv-SE" dirty="0"/>
              <a:t>Hur uppstår förändringsbehovet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25B0164-CDA5-44AB-890F-9941DF2855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1" y="2483404"/>
            <a:ext cx="5314543" cy="3375920"/>
          </a:xfrm>
        </p:spPr>
        <p:txBody>
          <a:bodyPr anchor="t">
            <a:normAutofit/>
          </a:bodyPr>
          <a:lstStyle/>
          <a:p>
            <a:r>
              <a:rPr lang="sv-SE" sz="2400" dirty="0"/>
              <a:t>Ett avtal tar slut</a:t>
            </a:r>
          </a:p>
          <a:p>
            <a:r>
              <a:rPr lang="sv-SE" sz="2400" dirty="0"/>
              <a:t>Teknikskifte sker</a:t>
            </a:r>
          </a:p>
          <a:p>
            <a:r>
              <a:rPr lang="sv-SE" sz="2400" dirty="0"/>
              <a:t>Ny lagstiftning blir gällande</a:t>
            </a:r>
          </a:p>
          <a:p>
            <a:r>
              <a:rPr lang="sv-SE" sz="2400" dirty="0"/>
              <a:t>Nationell/Regional tjänst blir tillgänglig</a:t>
            </a:r>
          </a:p>
          <a:p>
            <a:r>
              <a:rPr lang="sv-SE" sz="2400" dirty="0"/>
              <a:t>Intern ”smärta”</a:t>
            </a:r>
          </a:p>
          <a:p>
            <a:r>
              <a:rPr lang="sv-SE" sz="2400" dirty="0"/>
              <a:t>…</a:t>
            </a:r>
          </a:p>
        </p:txBody>
      </p:sp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CF62D2A7-8207-488C-9F46-316BA81A1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8278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 descr="Creating a Shared Need for Six Sigma Change">
            <a:extLst>
              <a:ext uri="{FF2B5EF4-FFF2-40B4-BE49-F238E27FC236}">
                <a16:creationId xmlns:a16="http://schemas.microsoft.com/office/drawing/2014/main" id="{FA31BFA1-CDEA-4251-A837-6D51DA4C17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75" r="14388" b="1"/>
          <a:stretch/>
        </p:blipFill>
        <p:spPr bwMode="auto">
          <a:xfrm>
            <a:off x="6750141" y="-2"/>
            <a:ext cx="5441859" cy="5654940"/>
          </a:xfrm>
          <a:custGeom>
            <a:avLst/>
            <a:gdLst/>
            <a:ahLst/>
            <a:cxnLst/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ktangel: rundade hörn 3">
            <a:extLst>
              <a:ext uri="{FF2B5EF4-FFF2-40B4-BE49-F238E27FC236}">
                <a16:creationId xmlns:a16="http://schemas.microsoft.com/office/drawing/2014/main" id="{CFE69A6B-2D44-4EBF-A872-712734F31343}"/>
              </a:ext>
            </a:extLst>
          </p:cNvPr>
          <p:cNvSpPr/>
          <p:nvPr/>
        </p:nvSpPr>
        <p:spPr>
          <a:xfrm>
            <a:off x="1052186" y="5654938"/>
            <a:ext cx="3369502" cy="871122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4000" dirty="0">
                <a:solidFill>
                  <a:schemeClr val="bg1"/>
                </a:solidFill>
              </a:rPr>
              <a:t>och då…</a:t>
            </a:r>
          </a:p>
        </p:txBody>
      </p:sp>
    </p:spTree>
    <p:extLst>
      <p:ext uri="{BB962C8B-B14F-4D97-AF65-F5344CB8AC3E}">
        <p14:creationId xmlns:p14="http://schemas.microsoft.com/office/powerpoint/2010/main" val="42467427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4AA9768-9DF0-492D-AE94-4CDC677621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0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… </a:t>
            </a:r>
            <a:r>
              <a:rPr lang="en-US" sz="40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startas</a:t>
            </a:r>
            <a:r>
              <a:rPr lang="en-US" sz="40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ett</a:t>
            </a:r>
            <a:r>
              <a:rPr lang="en-US" sz="40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projekt</a:t>
            </a:r>
            <a:endParaRPr lang="en-US" sz="40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5" name="Platshållare för innehåll 14" descr="En bild som visar clipart&#10;&#10;Automatiskt genererad beskrivning">
            <a:extLst>
              <a:ext uri="{FF2B5EF4-FFF2-40B4-BE49-F238E27FC236}">
                <a16:creationId xmlns:a16="http://schemas.microsoft.com/office/drawing/2014/main" id="{22649102-EC40-4865-B4B7-F91493846A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9129" y="1691556"/>
            <a:ext cx="9013741" cy="4394199"/>
          </a:xfrm>
          <a:prstGeom prst="rect">
            <a:avLst/>
          </a:prstGeom>
        </p:spPr>
      </p:pic>
      <p:sp>
        <p:nvSpPr>
          <p:cNvPr id="18" name="textruta 17">
            <a:extLst>
              <a:ext uri="{FF2B5EF4-FFF2-40B4-BE49-F238E27FC236}">
                <a16:creationId xmlns:a16="http://schemas.microsoft.com/office/drawing/2014/main" id="{090992AB-230A-4264-957F-40694F7FE810}"/>
              </a:ext>
            </a:extLst>
          </p:cNvPr>
          <p:cNvSpPr txBox="1"/>
          <p:nvPr/>
        </p:nvSpPr>
        <p:spPr>
          <a:xfrm>
            <a:off x="5829300" y="3164674"/>
            <a:ext cx="17471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dirty="0"/>
              <a:t>Verksamhet</a:t>
            </a:r>
            <a:endParaRPr lang="sv-SE" dirty="0"/>
          </a:p>
        </p:txBody>
      </p:sp>
      <p:sp>
        <p:nvSpPr>
          <p:cNvPr id="20" name="textruta 19">
            <a:extLst>
              <a:ext uri="{FF2B5EF4-FFF2-40B4-BE49-F238E27FC236}">
                <a16:creationId xmlns:a16="http://schemas.microsoft.com/office/drawing/2014/main" id="{5AA9E3FD-1821-4B00-AD70-04625A0890D3}"/>
              </a:ext>
            </a:extLst>
          </p:cNvPr>
          <p:cNvSpPr txBox="1"/>
          <p:nvPr/>
        </p:nvSpPr>
        <p:spPr>
          <a:xfrm rot="795268">
            <a:off x="3320141" y="2968725"/>
            <a:ext cx="14804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dirty="0"/>
              <a:t>Ledning</a:t>
            </a:r>
            <a:endParaRPr lang="sv-SE" dirty="0"/>
          </a:p>
        </p:txBody>
      </p:sp>
      <p:sp>
        <p:nvSpPr>
          <p:cNvPr id="21" name="textruta 20">
            <a:extLst>
              <a:ext uri="{FF2B5EF4-FFF2-40B4-BE49-F238E27FC236}">
                <a16:creationId xmlns:a16="http://schemas.microsoft.com/office/drawing/2014/main" id="{5F995333-506A-440B-8EF8-CAC277EA4584}"/>
              </a:ext>
            </a:extLst>
          </p:cNvPr>
          <p:cNvSpPr txBox="1"/>
          <p:nvPr/>
        </p:nvSpPr>
        <p:spPr>
          <a:xfrm rot="21309196">
            <a:off x="8834490" y="3066977"/>
            <a:ext cx="4789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dirty="0"/>
              <a:t>IT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4202341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7AEB947-39BD-4547-80A8-E7223984F0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706979" cy="1325563"/>
          </a:xfrm>
        </p:spPr>
        <p:txBody>
          <a:bodyPr/>
          <a:lstStyle/>
          <a:p>
            <a:r>
              <a:rPr lang="sv-SE" dirty="0"/>
              <a:t>Före paus pratade vi om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E9DE2F4-529C-41E0-B6C0-E188EBB2DB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06505"/>
            <a:ext cx="3669632" cy="4170458"/>
          </a:xfrm>
        </p:spPr>
        <p:txBody>
          <a:bodyPr/>
          <a:lstStyle/>
          <a:p>
            <a:r>
              <a:rPr lang="sv-SE" dirty="0"/>
              <a:t>Vilka beskrivningar är det man behöver för nuläget och nyläget?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2DFEE12D-74C4-49BD-929A-94A49C0573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0507" y="2006505"/>
            <a:ext cx="6988146" cy="3711262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</p:pic>
      <p:sp>
        <p:nvSpPr>
          <p:cNvPr id="5" name="Pil: böjd 4">
            <a:extLst>
              <a:ext uri="{FF2B5EF4-FFF2-40B4-BE49-F238E27FC236}">
                <a16:creationId xmlns:a16="http://schemas.microsoft.com/office/drawing/2014/main" id="{9DEA37D1-56B2-4638-8CC8-759F96782D7F}"/>
              </a:ext>
            </a:extLst>
          </p:cNvPr>
          <p:cNvSpPr/>
          <p:nvPr/>
        </p:nvSpPr>
        <p:spPr>
          <a:xfrm rot="5400000">
            <a:off x="6626497" y="880249"/>
            <a:ext cx="864058" cy="1026694"/>
          </a:xfrm>
          <a:prstGeom prst="bentArrow">
            <a:avLst>
              <a:gd name="adj1" fmla="val 25000"/>
              <a:gd name="adj2" fmla="val 24219"/>
              <a:gd name="adj3" fmla="val 25000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  <p:sp>
        <p:nvSpPr>
          <p:cNvPr id="6" name="Ellips 5">
            <a:extLst>
              <a:ext uri="{FF2B5EF4-FFF2-40B4-BE49-F238E27FC236}">
                <a16:creationId xmlns:a16="http://schemas.microsoft.com/office/drawing/2014/main" id="{2F7006F1-9324-43EA-9C8E-21D3D2D50191}"/>
              </a:ext>
            </a:extLst>
          </p:cNvPr>
          <p:cNvSpPr/>
          <p:nvPr/>
        </p:nvSpPr>
        <p:spPr>
          <a:xfrm>
            <a:off x="7571872" y="2743200"/>
            <a:ext cx="2470485" cy="1058779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63479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99EA6C5-38D9-4057-8339-97D74A737B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Beskrivningar som stödjer förändring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8E534AA-83B4-4B9D-967A-759BC74547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132385" cy="4351338"/>
          </a:xfrm>
          <a:solidFill>
            <a:schemeClr val="accent5">
              <a:lumMod val="60000"/>
              <a:lumOff val="40000"/>
            </a:schemeClr>
          </a:solidFill>
        </p:spPr>
        <p:txBody>
          <a:bodyPr/>
          <a:lstStyle/>
          <a:p>
            <a:r>
              <a:rPr lang="sv-SE" dirty="0"/>
              <a:t>Nulägesbeskrivning</a:t>
            </a:r>
          </a:p>
          <a:p>
            <a:pPr lvl="1"/>
            <a:r>
              <a:rPr lang="sv-SE" dirty="0"/>
              <a:t>Förmågekarta</a:t>
            </a:r>
          </a:p>
          <a:p>
            <a:pPr lvl="1"/>
            <a:r>
              <a:rPr lang="sv-SE" dirty="0"/>
              <a:t>Processbeskrivning</a:t>
            </a:r>
          </a:p>
          <a:p>
            <a:pPr lvl="1"/>
            <a:r>
              <a:rPr lang="sv-SE" dirty="0"/>
              <a:t>Begreppsmodell</a:t>
            </a:r>
          </a:p>
          <a:p>
            <a:pPr lvl="1"/>
            <a:r>
              <a:rPr lang="sv-SE" dirty="0"/>
              <a:t>Informationsmodell</a:t>
            </a:r>
          </a:p>
          <a:p>
            <a:pPr lvl="1"/>
            <a:r>
              <a:rPr lang="sv-SE" dirty="0"/>
              <a:t>System/teknikbeskrivning</a:t>
            </a:r>
          </a:p>
        </p:txBody>
      </p:sp>
      <p:sp>
        <p:nvSpPr>
          <p:cNvPr id="4" name="Platshållare för innehåll 2">
            <a:extLst>
              <a:ext uri="{FF2B5EF4-FFF2-40B4-BE49-F238E27FC236}">
                <a16:creationId xmlns:a16="http://schemas.microsoft.com/office/drawing/2014/main" id="{435D68A6-5265-48F2-B14E-02F63F5AF72F}"/>
              </a:ext>
            </a:extLst>
          </p:cNvPr>
          <p:cNvSpPr txBox="1">
            <a:spLocks/>
          </p:cNvSpPr>
          <p:nvPr/>
        </p:nvSpPr>
        <p:spPr>
          <a:xfrm>
            <a:off x="6875584" y="1825625"/>
            <a:ext cx="4132385" cy="435133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dirty="0" err="1"/>
              <a:t>Nylägesbeskrivning</a:t>
            </a:r>
            <a:endParaRPr lang="sv-SE" dirty="0"/>
          </a:p>
          <a:p>
            <a:pPr lvl="1"/>
            <a:r>
              <a:rPr lang="sv-SE" dirty="0"/>
              <a:t>Förmågekarta</a:t>
            </a:r>
          </a:p>
          <a:p>
            <a:pPr lvl="1"/>
            <a:r>
              <a:rPr lang="sv-SE" dirty="0"/>
              <a:t>Processbeskrivning</a:t>
            </a:r>
          </a:p>
          <a:p>
            <a:pPr lvl="1"/>
            <a:r>
              <a:rPr lang="sv-SE" dirty="0"/>
              <a:t>Begreppsmodell</a:t>
            </a:r>
          </a:p>
          <a:p>
            <a:pPr lvl="1"/>
            <a:r>
              <a:rPr lang="sv-SE" dirty="0"/>
              <a:t>Informationsmodell</a:t>
            </a:r>
          </a:p>
          <a:p>
            <a:pPr lvl="1"/>
            <a:r>
              <a:rPr lang="sv-SE" dirty="0"/>
              <a:t>System/teknikbeskrivning</a:t>
            </a:r>
          </a:p>
          <a:p>
            <a:pPr lvl="1"/>
            <a:endParaRPr lang="sv-SE" dirty="0"/>
          </a:p>
          <a:p>
            <a:pPr lvl="1"/>
            <a:r>
              <a:rPr lang="sv-SE" dirty="0"/>
              <a:t>Vägval</a:t>
            </a:r>
          </a:p>
          <a:p>
            <a:pPr lvl="1"/>
            <a:r>
              <a:rPr lang="sv-SE" dirty="0"/>
              <a:t>Prioritering</a:t>
            </a:r>
          </a:p>
          <a:p>
            <a:pPr lvl="1"/>
            <a:r>
              <a:rPr lang="sv-SE" dirty="0"/>
              <a:t>Resurssättning</a:t>
            </a:r>
          </a:p>
          <a:p>
            <a:pPr lvl="1"/>
            <a:r>
              <a:rPr lang="sv-SE" dirty="0"/>
              <a:t>…</a:t>
            </a:r>
          </a:p>
          <a:p>
            <a:pPr lvl="1"/>
            <a:endParaRPr lang="sv-SE" dirty="0"/>
          </a:p>
        </p:txBody>
      </p:sp>
      <p:sp>
        <p:nvSpPr>
          <p:cNvPr id="5" name="Romb 4">
            <a:extLst>
              <a:ext uri="{FF2B5EF4-FFF2-40B4-BE49-F238E27FC236}">
                <a16:creationId xmlns:a16="http://schemas.microsoft.com/office/drawing/2014/main" id="{C2C4D67F-0299-452F-9759-2156483DDE6B}"/>
              </a:ext>
            </a:extLst>
          </p:cNvPr>
          <p:cNvSpPr/>
          <p:nvPr/>
        </p:nvSpPr>
        <p:spPr>
          <a:xfrm>
            <a:off x="5073162" y="3248087"/>
            <a:ext cx="1699845" cy="1506414"/>
          </a:xfrm>
          <a:prstGeom prst="diamond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 err="1"/>
              <a:t>Analysav</a:t>
            </a:r>
            <a:r>
              <a:rPr lang="sv-SE" dirty="0"/>
              <a:t> gap</a:t>
            </a:r>
          </a:p>
        </p:txBody>
      </p:sp>
      <p:cxnSp>
        <p:nvCxnSpPr>
          <p:cNvPr id="7" name="Koppling: vinklad 6">
            <a:extLst>
              <a:ext uri="{FF2B5EF4-FFF2-40B4-BE49-F238E27FC236}">
                <a16:creationId xmlns:a16="http://schemas.microsoft.com/office/drawing/2014/main" id="{C50785C2-5345-4434-8E30-BE9D7E1C8B56}"/>
              </a:ext>
            </a:extLst>
          </p:cNvPr>
          <p:cNvCxnSpPr>
            <a:stCxn id="5" idx="2"/>
          </p:cNvCxnSpPr>
          <p:nvPr/>
        </p:nvCxnSpPr>
        <p:spPr>
          <a:xfrm rot="16200000" flipH="1">
            <a:off x="6405593" y="4271993"/>
            <a:ext cx="368484" cy="1333500"/>
          </a:xfrm>
          <a:prstGeom prst="bentConnector2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omb 7">
            <a:extLst>
              <a:ext uri="{FF2B5EF4-FFF2-40B4-BE49-F238E27FC236}">
                <a16:creationId xmlns:a16="http://schemas.microsoft.com/office/drawing/2014/main" id="{0117AD17-684C-4C47-B3B4-62827F60B7D7}"/>
              </a:ext>
            </a:extLst>
          </p:cNvPr>
          <p:cNvSpPr/>
          <p:nvPr/>
        </p:nvSpPr>
        <p:spPr>
          <a:xfrm>
            <a:off x="5073161" y="2064360"/>
            <a:ext cx="1699845" cy="1506414"/>
          </a:xfrm>
          <a:prstGeom prst="diamond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Varför?</a:t>
            </a:r>
          </a:p>
        </p:txBody>
      </p:sp>
    </p:spTree>
    <p:extLst>
      <p:ext uri="{BB962C8B-B14F-4D97-AF65-F5344CB8AC3E}">
        <p14:creationId xmlns:p14="http://schemas.microsoft.com/office/powerpoint/2010/main" val="1500395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B2F09B3-8E51-42E1-B4C5-F9EE90FF5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334644"/>
            <a:ext cx="10509504" cy="1076914"/>
          </a:xfrm>
        </p:spPr>
        <p:txBody>
          <a:bodyPr anchor="ctr">
            <a:normAutofit/>
          </a:bodyPr>
          <a:lstStyle/>
          <a:p>
            <a:r>
              <a:rPr lang="sv-SE" sz="4000"/>
              <a:t>Syftet med utbildningen</a:t>
            </a:r>
          </a:p>
        </p:txBody>
      </p:sp>
      <p:graphicFrame>
        <p:nvGraphicFramePr>
          <p:cNvPr id="5" name="Platshållare för innehåll 2">
            <a:extLst>
              <a:ext uri="{FF2B5EF4-FFF2-40B4-BE49-F238E27FC236}">
                <a16:creationId xmlns:a16="http://schemas.microsoft.com/office/drawing/2014/main" id="{38FD09D6-7436-41A0-9FAD-18019EA98AF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54772913"/>
              </p:ext>
            </p:extLst>
          </p:nvPr>
        </p:nvGraphicFramePr>
        <p:xfrm>
          <a:off x="838200" y="1737360"/>
          <a:ext cx="10506456" cy="4535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6354654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99EA6C5-38D9-4057-8339-97D74A737B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Beskrivningar som stödjer förändring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8E534AA-83B4-4B9D-967A-759BC74547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132385" cy="4351338"/>
          </a:xfrm>
          <a:solidFill>
            <a:schemeClr val="accent5">
              <a:lumMod val="60000"/>
              <a:lumOff val="40000"/>
            </a:schemeClr>
          </a:solidFill>
        </p:spPr>
        <p:txBody>
          <a:bodyPr/>
          <a:lstStyle/>
          <a:p>
            <a:r>
              <a:rPr lang="sv-SE" dirty="0"/>
              <a:t>Nulägesbeskrivning</a:t>
            </a:r>
          </a:p>
          <a:p>
            <a:pPr lvl="1"/>
            <a:r>
              <a:rPr lang="sv-SE" dirty="0"/>
              <a:t>Förmågekarta</a:t>
            </a:r>
          </a:p>
          <a:p>
            <a:pPr lvl="1"/>
            <a:endParaRPr lang="sv-SE" dirty="0"/>
          </a:p>
          <a:p>
            <a:pPr lvl="1"/>
            <a:r>
              <a:rPr lang="sv-SE" dirty="0"/>
              <a:t>Processbeskrivning</a:t>
            </a:r>
          </a:p>
          <a:p>
            <a:pPr lvl="1"/>
            <a:endParaRPr lang="sv-SE" dirty="0"/>
          </a:p>
          <a:p>
            <a:pPr lvl="1"/>
            <a:r>
              <a:rPr lang="sv-SE" dirty="0"/>
              <a:t>Begreppsmodell</a:t>
            </a:r>
          </a:p>
          <a:p>
            <a:pPr lvl="1"/>
            <a:endParaRPr lang="sv-SE" dirty="0"/>
          </a:p>
          <a:p>
            <a:pPr lvl="1"/>
            <a:r>
              <a:rPr lang="sv-SE" dirty="0"/>
              <a:t>Informationsmodell</a:t>
            </a:r>
          </a:p>
          <a:p>
            <a:pPr lvl="1"/>
            <a:endParaRPr lang="sv-SE" dirty="0"/>
          </a:p>
          <a:p>
            <a:pPr lvl="1"/>
            <a:r>
              <a:rPr lang="sv-SE" dirty="0"/>
              <a:t>System/teknikbeskrivning</a:t>
            </a:r>
          </a:p>
        </p:txBody>
      </p:sp>
      <p:sp>
        <p:nvSpPr>
          <p:cNvPr id="4" name="Platshållare för innehåll 2">
            <a:extLst>
              <a:ext uri="{FF2B5EF4-FFF2-40B4-BE49-F238E27FC236}">
                <a16:creationId xmlns:a16="http://schemas.microsoft.com/office/drawing/2014/main" id="{435D68A6-5265-48F2-B14E-02F63F5AF72F}"/>
              </a:ext>
            </a:extLst>
          </p:cNvPr>
          <p:cNvSpPr txBox="1">
            <a:spLocks/>
          </p:cNvSpPr>
          <p:nvPr/>
        </p:nvSpPr>
        <p:spPr>
          <a:xfrm>
            <a:off x="6875584" y="1825625"/>
            <a:ext cx="4132385" cy="435133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dirty="0" err="1"/>
              <a:t>Nylägesbeskrivning</a:t>
            </a:r>
            <a:endParaRPr lang="sv-SE" dirty="0"/>
          </a:p>
          <a:p>
            <a:pPr lvl="1"/>
            <a:r>
              <a:rPr lang="sv-SE" dirty="0"/>
              <a:t>Förmågekarta</a:t>
            </a:r>
          </a:p>
          <a:p>
            <a:pPr lvl="1"/>
            <a:endParaRPr lang="sv-SE" dirty="0"/>
          </a:p>
          <a:p>
            <a:pPr lvl="1"/>
            <a:r>
              <a:rPr lang="sv-SE" dirty="0"/>
              <a:t>Processbeskrivning</a:t>
            </a:r>
          </a:p>
          <a:p>
            <a:pPr lvl="1"/>
            <a:endParaRPr lang="sv-SE" dirty="0"/>
          </a:p>
          <a:p>
            <a:pPr lvl="1"/>
            <a:r>
              <a:rPr lang="sv-SE" dirty="0"/>
              <a:t>Begreppsmodell</a:t>
            </a:r>
          </a:p>
          <a:p>
            <a:pPr lvl="1"/>
            <a:endParaRPr lang="sv-SE" dirty="0"/>
          </a:p>
          <a:p>
            <a:pPr lvl="1"/>
            <a:r>
              <a:rPr lang="sv-SE" dirty="0"/>
              <a:t>Informationsmodell</a:t>
            </a:r>
          </a:p>
          <a:p>
            <a:pPr lvl="1"/>
            <a:endParaRPr lang="sv-SE" dirty="0"/>
          </a:p>
          <a:p>
            <a:pPr lvl="1"/>
            <a:r>
              <a:rPr lang="sv-SE" dirty="0"/>
              <a:t>System/teknikbeskrivning</a:t>
            </a:r>
          </a:p>
          <a:p>
            <a:pPr lvl="1"/>
            <a:endParaRPr lang="sv-SE" dirty="0"/>
          </a:p>
          <a:p>
            <a:pPr lvl="1"/>
            <a:r>
              <a:rPr lang="sv-SE" dirty="0"/>
              <a:t>Vägval</a:t>
            </a:r>
          </a:p>
          <a:p>
            <a:pPr lvl="1"/>
            <a:r>
              <a:rPr lang="sv-SE" dirty="0"/>
              <a:t>Prioritering</a:t>
            </a:r>
          </a:p>
          <a:p>
            <a:pPr lvl="1"/>
            <a:r>
              <a:rPr lang="sv-SE" dirty="0"/>
              <a:t>Resurssättning</a:t>
            </a:r>
          </a:p>
          <a:p>
            <a:pPr lvl="1"/>
            <a:r>
              <a:rPr lang="sv-SE" dirty="0"/>
              <a:t>…</a:t>
            </a:r>
          </a:p>
          <a:p>
            <a:pPr lvl="1"/>
            <a:endParaRPr lang="sv-SE" dirty="0"/>
          </a:p>
        </p:txBody>
      </p:sp>
      <p:sp>
        <p:nvSpPr>
          <p:cNvPr id="5" name="Romb 4">
            <a:extLst>
              <a:ext uri="{FF2B5EF4-FFF2-40B4-BE49-F238E27FC236}">
                <a16:creationId xmlns:a16="http://schemas.microsoft.com/office/drawing/2014/main" id="{C2C4D67F-0299-452F-9759-2156483DDE6B}"/>
              </a:ext>
            </a:extLst>
          </p:cNvPr>
          <p:cNvSpPr/>
          <p:nvPr/>
        </p:nvSpPr>
        <p:spPr>
          <a:xfrm>
            <a:off x="5073162" y="3248087"/>
            <a:ext cx="1699845" cy="1506414"/>
          </a:xfrm>
          <a:prstGeom prst="diamond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 err="1"/>
              <a:t>Analysav</a:t>
            </a:r>
            <a:r>
              <a:rPr lang="sv-SE" dirty="0"/>
              <a:t> gap</a:t>
            </a:r>
          </a:p>
        </p:txBody>
      </p:sp>
      <p:cxnSp>
        <p:nvCxnSpPr>
          <p:cNvPr id="7" name="Koppling: vinklad 6">
            <a:extLst>
              <a:ext uri="{FF2B5EF4-FFF2-40B4-BE49-F238E27FC236}">
                <a16:creationId xmlns:a16="http://schemas.microsoft.com/office/drawing/2014/main" id="{C50785C2-5345-4434-8E30-BE9D7E1C8B56}"/>
              </a:ext>
            </a:extLst>
          </p:cNvPr>
          <p:cNvCxnSpPr>
            <a:stCxn id="5" idx="2"/>
          </p:cNvCxnSpPr>
          <p:nvPr/>
        </p:nvCxnSpPr>
        <p:spPr>
          <a:xfrm rot="16200000" flipH="1">
            <a:off x="6405593" y="4271993"/>
            <a:ext cx="368484" cy="1333500"/>
          </a:xfrm>
          <a:prstGeom prst="bentConnector2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omb 7">
            <a:extLst>
              <a:ext uri="{FF2B5EF4-FFF2-40B4-BE49-F238E27FC236}">
                <a16:creationId xmlns:a16="http://schemas.microsoft.com/office/drawing/2014/main" id="{0117AD17-684C-4C47-B3B4-62827F60B7D7}"/>
              </a:ext>
            </a:extLst>
          </p:cNvPr>
          <p:cNvSpPr/>
          <p:nvPr/>
        </p:nvSpPr>
        <p:spPr>
          <a:xfrm>
            <a:off x="5073161" y="2064360"/>
            <a:ext cx="1699845" cy="1506414"/>
          </a:xfrm>
          <a:prstGeom prst="diamond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Varför?</a:t>
            </a: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A70990FB-35D3-4915-87DF-63E6A27959BB}"/>
              </a:ext>
            </a:extLst>
          </p:cNvPr>
          <p:cNvSpPr txBox="1"/>
          <p:nvPr/>
        </p:nvSpPr>
        <p:spPr>
          <a:xfrm>
            <a:off x="2195529" y="2687925"/>
            <a:ext cx="1125187" cy="40011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sv-SE" sz="2000" b="1" dirty="0"/>
              <a:t>Relation</a:t>
            </a:r>
            <a:endParaRPr lang="sv-SE" b="1" dirty="0"/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C4B86A7C-9A61-4810-A8B7-F647739F3A17}"/>
              </a:ext>
            </a:extLst>
          </p:cNvPr>
          <p:cNvSpPr txBox="1"/>
          <p:nvPr/>
        </p:nvSpPr>
        <p:spPr>
          <a:xfrm>
            <a:off x="2240419" y="4271109"/>
            <a:ext cx="1080298" cy="40011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sv-SE" sz="2000" b="1" dirty="0"/>
              <a:t>Relation</a:t>
            </a:r>
            <a:endParaRPr lang="sv-SE" b="1" dirty="0"/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64A5FC7E-A9D2-4AB2-A49F-187A28A2F6AA}"/>
              </a:ext>
            </a:extLst>
          </p:cNvPr>
          <p:cNvSpPr txBox="1"/>
          <p:nvPr/>
        </p:nvSpPr>
        <p:spPr>
          <a:xfrm>
            <a:off x="2240418" y="3438197"/>
            <a:ext cx="1125187" cy="40011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sv-SE" sz="2000" b="1" dirty="0"/>
              <a:t>Relation</a:t>
            </a:r>
            <a:endParaRPr lang="sv-SE" b="1" dirty="0"/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CE451BF0-4B04-41FA-81DE-D449DA6BD6F9}"/>
              </a:ext>
            </a:extLst>
          </p:cNvPr>
          <p:cNvSpPr txBox="1"/>
          <p:nvPr/>
        </p:nvSpPr>
        <p:spPr>
          <a:xfrm>
            <a:off x="2240419" y="5018952"/>
            <a:ext cx="1080297" cy="40011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sv-SE" sz="2000" b="1" dirty="0"/>
              <a:t>Relation</a:t>
            </a:r>
            <a:endParaRPr lang="sv-SE" b="1" dirty="0"/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id="{21846BD6-D880-4C81-9CDD-9CC174C63916}"/>
              </a:ext>
            </a:extLst>
          </p:cNvPr>
          <p:cNvSpPr txBox="1"/>
          <p:nvPr/>
        </p:nvSpPr>
        <p:spPr>
          <a:xfrm>
            <a:off x="7908217" y="2423473"/>
            <a:ext cx="926711" cy="338554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sv-SE" sz="1600" b="1" dirty="0"/>
              <a:t>Relation</a:t>
            </a:r>
          </a:p>
        </p:txBody>
      </p:sp>
      <p:sp>
        <p:nvSpPr>
          <p:cNvPr id="13" name="textruta 12">
            <a:extLst>
              <a:ext uri="{FF2B5EF4-FFF2-40B4-BE49-F238E27FC236}">
                <a16:creationId xmlns:a16="http://schemas.microsoft.com/office/drawing/2014/main" id="{3C6A9E9C-519D-49C4-AEFF-EFB6F4290F74}"/>
              </a:ext>
            </a:extLst>
          </p:cNvPr>
          <p:cNvSpPr txBox="1"/>
          <p:nvPr/>
        </p:nvSpPr>
        <p:spPr>
          <a:xfrm>
            <a:off x="7908219" y="3505225"/>
            <a:ext cx="926710" cy="338554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sv-SE" sz="1600" b="1" dirty="0"/>
              <a:t>Relation</a:t>
            </a:r>
          </a:p>
        </p:txBody>
      </p:sp>
      <p:sp>
        <p:nvSpPr>
          <p:cNvPr id="14" name="textruta 13">
            <a:extLst>
              <a:ext uri="{FF2B5EF4-FFF2-40B4-BE49-F238E27FC236}">
                <a16:creationId xmlns:a16="http://schemas.microsoft.com/office/drawing/2014/main" id="{0ADAB287-BC54-4BAA-A118-4EB1FE8A4C2A}"/>
              </a:ext>
            </a:extLst>
          </p:cNvPr>
          <p:cNvSpPr txBox="1"/>
          <p:nvPr/>
        </p:nvSpPr>
        <p:spPr>
          <a:xfrm>
            <a:off x="7908218" y="2952525"/>
            <a:ext cx="926711" cy="338554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sv-SE" sz="1600" b="1" dirty="0"/>
              <a:t>Relation</a:t>
            </a:r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1406DCA9-6E1B-4A30-BA23-B7C8C2512313}"/>
              </a:ext>
            </a:extLst>
          </p:cNvPr>
          <p:cNvSpPr txBox="1"/>
          <p:nvPr/>
        </p:nvSpPr>
        <p:spPr>
          <a:xfrm>
            <a:off x="7908220" y="4061344"/>
            <a:ext cx="926710" cy="338554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sv-SE" sz="1600" b="1" dirty="0"/>
              <a:t>Relation</a:t>
            </a:r>
          </a:p>
        </p:txBody>
      </p:sp>
    </p:spTree>
    <p:extLst>
      <p:ext uri="{BB962C8B-B14F-4D97-AF65-F5344CB8AC3E}">
        <p14:creationId xmlns:p14="http://schemas.microsoft.com/office/powerpoint/2010/main" val="373299154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BB83F05-9E5C-4177-91A1-270485FD3C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Hjälp att få avseende beskrivningar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F70A226-EA08-4D8A-A660-45D1926FF8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5466" y="1825625"/>
            <a:ext cx="5700386" cy="1325563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sv-SE" dirty="0"/>
              <a:t>Arkitekturgemenskapen: </a:t>
            </a:r>
          </a:p>
          <a:p>
            <a:pPr lvl="1"/>
            <a:r>
              <a:rPr lang="sv-SE" dirty="0"/>
              <a:t>Förmågekarta </a:t>
            </a:r>
            <a:r>
              <a:rPr lang="sv-SE" dirty="0">
                <a:hlinkClick r:id="rId2"/>
              </a:rPr>
              <a:t>Hälsa, vård och omsorg</a:t>
            </a:r>
            <a:endParaRPr lang="sv-SE" dirty="0"/>
          </a:p>
          <a:p>
            <a:pPr lvl="1"/>
            <a:r>
              <a:rPr lang="sv-SE" dirty="0"/>
              <a:t>Förmågekarta </a:t>
            </a:r>
            <a:r>
              <a:rPr lang="sv-SE" dirty="0">
                <a:hlinkClick r:id="rId3"/>
              </a:rPr>
              <a:t>Utbildning</a:t>
            </a:r>
            <a:endParaRPr lang="sv-SE" dirty="0"/>
          </a:p>
        </p:txBody>
      </p:sp>
      <p:sp>
        <p:nvSpPr>
          <p:cNvPr id="4" name="Platshållare för innehåll 2">
            <a:extLst>
              <a:ext uri="{FF2B5EF4-FFF2-40B4-BE49-F238E27FC236}">
                <a16:creationId xmlns:a16="http://schemas.microsoft.com/office/drawing/2014/main" id="{FE3649F1-90EC-4701-AB2F-0DF60C020706}"/>
              </a:ext>
            </a:extLst>
          </p:cNvPr>
          <p:cNvSpPr txBox="1">
            <a:spLocks/>
          </p:cNvSpPr>
          <p:nvPr/>
        </p:nvSpPr>
        <p:spPr>
          <a:xfrm>
            <a:off x="725466" y="3236021"/>
            <a:ext cx="5700386" cy="177439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dirty="0"/>
              <a:t>Kommuner som delar med sig:</a:t>
            </a:r>
          </a:p>
          <a:p>
            <a:pPr lvl="1"/>
            <a:r>
              <a:rPr lang="sv-SE" dirty="0">
                <a:hlinkClick r:id="rId4"/>
              </a:rPr>
              <a:t>Vallentuna</a:t>
            </a:r>
            <a:endParaRPr lang="sv-SE" dirty="0"/>
          </a:p>
          <a:p>
            <a:pPr lvl="1"/>
            <a:r>
              <a:rPr lang="sv-SE" dirty="0">
                <a:hlinkClick r:id="rId5"/>
              </a:rPr>
              <a:t>Västerås</a:t>
            </a:r>
            <a:endParaRPr lang="sv-SE" dirty="0"/>
          </a:p>
          <a:p>
            <a:pPr lvl="1"/>
            <a:r>
              <a:rPr lang="sv-SE" dirty="0"/>
              <a:t>…</a:t>
            </a:r>
          </a:p>
        </p:txBody>
      </p:sp>
      <p:sp>
        <p:nvSpPr>
          <p:cNvPr id="5" name="Platshållare för innehåll 2">
            <a:extLst>
              <a:ext uri="{FF2B5EF4-FFF2-40B4-BE49-F238E27FC236}">
                <a16:creationId xmlns:a16="http://schemas.microsoft.com/office/drawing/2014/main" id="{CF3A2A10-4059-4666-B04F-D1D9118CC02D}"/>
              </a:ext>
            </a:extLst>
          </p:cNvPr>
          <p:cNvSpPr txBox="1">
            <a:spLocks/>
          </p:cNvSpPr>
          <p:nvPr/>
        </p:nvSpPr>
        <p:spPr>
          <a:xfrm>
            <a:off x="6491614" y="1825625"/>
            <a:ext cx="5700386" cy="132556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dirty="0"/>
              <a:t>Statliga myndigheter: </a:t>
            </a:r>
          </a:p>
          <a:p>
            <a:pPr lvl="1"/>
            <a:r>
              <a:rPr lang="sv-SE" dirty="0">
                <a:hlinkClick r:id="rId6"/>
              </a:rPr>
              <a:t>Socialstyrelsen</a:t>
            </a:r>
            <a:r>
              <a:rPr lang="sv-SE" dirty="0"/>
              <a:t> (process, begrepp, info)</a:t>
            </a:r>
          </a:p>
          <a:p>
            <a:pPr lvl="1"/>
            <a:r>
              <a:rPr lang="sv-SE" dirty="0"/>
              <a:t>…</a:t>
            </a:r>
          </a:p>
        </p:txBody>
      </p:sp>
      <p:sp>
        <p:nvSpPr>
          <p:cNvPr id="6" name="Platshållare för innehåll 2">
            <a:extLst>
              <a:ext uri="{FF2B5EF4-FFF2-40B4-BE49-F238E27FC236}">
                <a16:creationId xmlns:a16="http://schemas.microsoft.com/office/drawing/2014/main" id="{E986A540-7F44-4737-B8C3-52DEE61B3DD9}"/>
              </a:ext>
            </a:extLst>
          </p:cNvPr>
          <p:cNvSpPr txBox="1">
            <a:spLocks/>
          </p:cNvSpPr>
          <p:nvPr/>
        </p:nvSpPr>
        <p:spPr>
          <a:xfrm>
            <a:off x="6491614" y="3236021"/>
            <a:ext cx="5700386" cy="177439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dirty="0"/>
              <a:t>Leverantörer och </a:t>
            </a:r>
            <a:r>
              <a:rPr lang="sv-SE" dirty="0" err="1"/>
              <a:t>branchorg</a:t>
            </a:r>
            <a:r>
              <a:rPr lang="sv-SE" dirty="0"/>
              <a:t>:</a:t>
            </a:r>
          </a:p>
          <a:p>
            <a:pPr lvl="1"/>
            <a:r>
              <a:rPr lang="sv-SE" dirty="0" err="1"/>
              <a:t>MedTech</a:t>
            </a:r>
            <a:endParaRPr lang="sv-SE" dirty="0"/>
          </a:p>
          <a:p>
            <a:pPr lvl="1"/>
            <a:r>
              <a:rPr lang="sv-SE" dirty="0" err="1"/>
              <a:t>EdTech</a:t>
            </a:r>
            <a:endParaRPr lang="sv-SE" dirty="0"/>
          </a:p>
          <a:p>
            <a:pPr lvl="1"/>
            <a:r>
              <a:rPr lang="sv-SE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88222109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1EBD951C-39A5-4012-9CFB-03AC06B1E6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6649" y="137653"/>
            <a:ext cx="8773749" cy="6582694"/>
          </a:xfrm>
          <a:prstGeom prst="rect">
            <a:avLst/>
          </a:prstGeom>
        </p:spPr>
      </p:pic>
      <p:sp>
        <p:nvSpPr>
          <p:cNvPr id="5" name="Rektangel: rundade hörn 4">
            <a:extLst>
              <a:ext uri="{FF2B5EF4-FFF2-40B4-BE49-F238E27FC236}">
                <a16:creationId xmlns:a16="http://schemas.microsoft.com/office/drawing/2014/main" id="{35687B07-4116-45E9-9C60-2BC9AC5969CA}"/>
              </a:ext>
            </a:extLst>
          </p:cNvPr>
          <p:cNvSpPr/>
          <p:nvPr/>
        </p:nvSpPr>
        <p:spPr>
          <a:xfrm>
            <a:off x="103243" y="137653"/>
            <a:ext cx="3200400" cy="646962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E9FBB829-934E-496C-AFE1-97E75698B6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463" y="341313"/>
            <a:ext cx="2339961" cy="1325563"/>
          </a:xfrm>
        </p:spPr>
        <p:txBody>
          <a:bodyPr/>
          <a:lstStyle/>
          <a:p>
            <a:r>
              <a:rPr lang="sv-SE" dirty="0">
                <a:solidFill>
                  <a:schemeClr val="bg1"/>
                </a:solidFill>
              </a:rPr>
              <a:t>Exempel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40FF3B2-A3FE-4DF3-88C0-77EAF41D6B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463" y="1690688"/>
            <a:ext cx="2759439" cy="4351338"/>
          </a:xfrm>
        </p:spPr>
        <p:txBody>
          <a:bodyPr/>
          <a:lstStyle/>
          <a:p>
            <a:pPr marL="0" indent="0">
              <a:buNone/>
            </a:pPr>
            <a:r>
              <a:rPr lang="sv-SE" dirty="0">
                <a:solidFill>
                  <a:schemeClr val="bg1"/>
                </a:solidFill>
              </a:rPr>
              <a:t>Skatteverket gav för några år sedan en presentation där de visade hur de då beskrev en förmåga i text.</a:t>
            </a:r>
          </a:p>
        </p:txBody>
      </p:sp>
    </p:spTree>
    <p:extLst>
      <p:ext uri="{BB962C8B-B14F-4D97-AF65-F5344CB8AC3E}">
        <p14:creationId xmlns:p14="http://schemas.microsoft.com/office/powerpoint/2010/main" val="115088227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F4001D6-2E6D-48EE-AB33-1D96EE1F59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dirty="0"/>
              <a:t>Koppling till strategisk planering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FA733224-BB97-42D2-A661-1668F289A5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934494"/>
            <a:ext cx="2158584" cy="2133600"/>
          </a:xfrm>
          <a:prstGeom prst="rect">
            <a:avLst/>
          </a:prstGeom>
        </p:spPr>
      </p:pic>
      <p:pic>
        <p:nvPicPr>
          <p:cNvPr id="3074" name="Picture 2" descr="Digitaliseringsstrategi 2025">
            <a:extLst>
              <a:ext uri="{FF2B5EF4-FFF2-40B4-BE49-F238E27FC236}">
                <a16:creationId xmlns:a16="http://schemas.microsoft.com/office/drawing/2014/main" id="{416ABB09-3A9F-48AA-ABB0-ECB8F48D78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0675" y="2934494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Rak pilkoppling 8">
            <a:extLst>
              <a:ext uri="{FF2B5EF4-FFF2-40B4-BE49-F238E27FC236}">
                <a16:creationId xmlns:a16="http://schemas.microsoft.com/office/drawing/2014/main" id="{90C2F179-09AF-4739-88E7-7D37CEDEFAB0}"/>
              </a:ext>
            </a:extLst>
          </p:cNvPr>
          <p:cNvCxnSpPr>
            <a:cxnSpLocks/>
            <a:endCxn id="3074" idx="1"/>
          </p:cNvCxnSpPr>
          <p:nvPr/>
        </p:nvCxnSpPr>
        <p:spPr>
          <a:xfrm>
            <a:off x="2996784" y="3999690"/>
            <a:ext cx="6213891" cy="6367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id="{3BA60829-65D4-4041-B794-97D20A59EE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2559844"/>
            <a:ext cx="3810000" cy="2882900"/>
          </a:xfrm>
        </p:spPr>
      </p:pic>
      <p:sp>
        <p:nvSpPr>
          <p:cNvPr id="8" name="Rektangel 7">
            <a:extLst>
              <a:ext uri="{FF2B5EF4-FFF2-40B4-BE49-F238E27FC236}">
                <a16:creationId xmlns:a16="http://schemas.microsoft.com/office/drawing/2014/main" id="{B987828E-5676-4A14-B66D-82D201D1086E}"/>
              </a:ext>
            </a:extLst>
          </p:cNvPr>
          <p:cNvSpPr/>
          <p:nvPr/>
        </p:nvSpPr>
        <p:spPr>
          <a:xfrm>
            <a:off x="162232" y="176981"/>
            <a:ext cx="11857703" cy="650403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9590199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135FA909-3F24-448C-A8BC-7CF77F62F8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2B835A86-F18A-40DC-B0C9-485D2C0A3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2490" y="666393"/>
            <a:ext cx="6816339" cy="837288"/>
          </a:xfrm>
        </p:spPr>
        <p:txBody>
          <a:bodyPr anchor="t">
            <a:normAutofit/>
          </a:bodyPr>
          <a:lstStyle/>
          <a:p>
            <a:r>
              <a:rPr lang="sv-SE" sz="4000" dirty="0">
                <a:solidFill>
                  <a:schemeClr val="bg1"/>
                </a:solidFill>
              </a:rPr>
              <a:t>Nå den strategiska beslutsnivån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7BD861D-B64D-4C02-A388-F88735A6A8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1708" y="2170074"/>
            <a:ext cx="6140449" cy="3702406"/>
          </a:xfrm>
        </p:spPr>
        <p:txBody>
          <a:bodyPr>
            <a:normAutofit/>
          </a:bodyPr>
          <a:lstStyle/>
          <a:p>
            <a:r>
              <a:rPr lang="sv-SE" sz="2400" dirty="0">
                <a:solidFill>
                  <a:schemeClr val="bg1">
                    <a:alpha val="80000"/>
                  </a:schemeClr>
                </a:solidFill>
              </a:rPr>
              <a:t>Påvisa hur förändringen realiserar strategin eller ett beslut</a:t>
            </a:r>
          </a:p>
          <a:p>
            <a:r>
              <a:rPr lang="sv-SE" sz="2400" dirty="0">
                <a:solidFill>
                  <a:schemeClr val="bg1">
                    <a:alpha val="80000"/>
                  </a:schemeClr>
                </a:solidFill>
              </a:rPr>
              <a:t>Förse din chef med material för presentation på ”strateginivån”</a:t>
            </a:r>
          </a:p>
          <a:p>
            <a:pPr lvl="1"/>
            <a:r>
              <a:rPr lang="sv-SE" dirty="0" err="1">
                <a:solidFill>
                  <a:schemeClr val="bg1">
                    <a:alpha val="80000"/>
                  </a:schemeClr>
                </a:solidFill>
              </a:rPr>
              <a:t>Ev</a:t>
            </a:r>
            <a:r>
              <a:rPr lang="sv-SE" dirty="0">
                <a:solidFill>
                  <a:schemeClr val="bg1">
                    <a:alpha val="80000"/>
                  </a:schemeClr>
                </a:solidFill>
              </a:rPr>
              <a:t> så ombeds du göra presentationen</a:t>
            </a:r>
          </a:p>
          <a:p>
            <a:r>
              <a:rPr lang="sv-SE" sz="2400" dirty="0">
                <a:solidFill>
                  <a:schemeClr val="bg1">
                    <a:alpha val="80000"/>
                  </a:schemeClr>
                </a:solidFill>
              </a:rPr>
              <a:t>Ta fram underlag till beslut som beskriver påverkan och nytta ur flera perspektiv</a:t>
            </a:r>
          </a:p>
          <a:p>
            <a:r>
              <a:rPr lang="sv-SE" sz="2400" dirty="0">
                <a:solidFill>
                  <a:schemeClr val="bg1">
                    <a:alpha val="80000"/>
                  </a:schemeClr>
                </a:solidFill>
              </a:rPr>
              <a:t>Säkerställ att uppföljning görs löpande</a:t>
            </a:r>
          </a:p>
        </p:txBody>
      </p:sp>
      <p:pic>
        <p:nvPicPr>
          <p:cNvPr id="2050" name="Picture 2" descr="Matterhorn | Plats, höjd och fakta">
            <a:extLst>
              <a:ext uri="{FF2B5EF4-FFF2-40B4-BE49-F238E27FC236}">
                <a16:creationId xmlns:a16="http://schemas.microsoft.com/office/drawing/2014/main" id="{2EE8BBC7-5AB1-4602-9B5E-48DB49F9BA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" r="332"/>
          <a:stretch/>
        </p:blipFill>
        <p:spPr bwMode="auto">
          <a:xfrm>
            <a:off x="7668829" y="-1"/>
            <a:ext cx="4543953" cy="6858002"/>
          </a:xfrm>
          <a:custGeom>
            <a:avLst/>
            <a:gdLst/>
            <a:ahLst/>
            <a:cxnLst/>
            <a:rect l="l" t="t" r="r" b="b"/>
            <a:pathLst>
              <a:path w="4543953" h="6858002">
                <a:moveTo>
                  <a:pt x="248638" y="6438981"/>
                </a:moveTo>
                <a:cubicBezTo>
                  <a:pt x="258140" y="6444077"/>
                  <a:pt x="265617" y="6451650"/>
                  <a:pt x="268569" y="6463841"/>
                </a:cubicBezTo>
                <a:lnTo>
                  <a:pt x="268572" y="6463849"/>
                </a:lnTo>
                <a:lnTo>
                  <a:pt x="279556" y="6508052"/>
                </a:lnTo>
                <a:lnTo>
                  <a:pt x="282367" y="6513012"/>
                </a:lnTo>
                <a:lnTo>
                  <a:pt x="284834" y="6521804"/>
                </a:lnTo>
                <a:lnTo>
                  <a:pt x="301172" y="6546195"/>
                </a:lnTo>
                <a:lnTo>
                  <a:pt x="301172" y="6546194"/>
                </a:lnTo>
                <a:lnTo>
                  <a:pt x="282367" y="6513012"/>
                </a:lnTo>
                <a:lnTo>
                  <a:pt x="268572" y="6463849"/>
                </a:lnTo>
                <a:lnTo>
                  <a:pt x="268569" y="6463840"/>
                </a:lnTo>
                <a:close/>
                <a:moveTo>
                  <a:pt x="332842" y="2836172"/>
                </a:moveTo>
                <a:lnTo>
                  <a:pt x="332842" y="2836173"/>
                </a:lnTo>
                <a:cubicBezTo>
                  <a:pt x="336914" y="2839983"/>
                  <a:pt x="340200" y="2844317"/>
                  <a:pt x="341533" y="2848794"/>
                </a:cubicBezTo>
                <a:cubicBezTo>
                  <a:pt x="348200" y="2870416"/>
                  <a:pt x="356392" y="2892181"/>
                  <a:pt x="361441" y="2914328"/>
                </a:cubicBezTo>
                <a:lnTo>
                  <a:pt x="366072" y="2947863"/>
                </a:lnTo>
                <a:lnTo>
                  <a:pt x="362488" y="2982148"/>
                </a:lnTo>
                <a:cubicBezTo>
                  <a:pt x="354392" y="3014153"/>
                  <a:pt x="350582" y="3045777"/>
                  <a:pt x="350796" y="3077401"/>
                </a:cubicBezTo>
                <a:lnTo>
                  <a:pt x="350796" y="3077402"/>
                </a:lnTo>
                <a:lnTo>
                  <a:pt x="350796" y="3077402"/>
                </a:lnTo>
                <a:cubicBezTo>
                  <a:pt x="351010" y="3109026"/>
                  <a:pt x="355249" y="3140650"/>
                  <a:pt x="363250" y="3172655"/>
                </a:cubicBezTo>
                <a:cubicBezTo>
                  <a:pt x="389159" y="3276481"/>
                  <a:pt x="416591" y="3380306"/>
                  <a:pt x="410877" y="3489468"/>
                </a:cubicBezTo>
                <a:cubicBezTo>
                  <a:pt x="409925" y="3507564"/>
                  <a:pt x="421546" y="3529091"/>
                  <a:pt x="432976" y="3544714"/>
                </a:cubicBezTo>
                <a:cubicBezTo>
                  <a:pt x="438406" y="3552191"/>
                  <a:pt x="442585" y="3557716"/>
                  <a:pt x="445520" y="3562321"/>
                </a:cubicBezTo>
                <a:lnTo>
                  <a:pt x="450598" y="3574408"/>
                </a:lnTo>
                <a:lnTo>
                  <a:pt x="448246" y="3587174"/>
                </a:lnTo>
                <a:cubicBezTo>
                  <a:pt x="446228" y="3592232"/>
                  <a:pt x="442978" y="3598435"/>
                  <a:pt x="438500" y="3606817"/>
                </a:cubicBezTo>
                <a:cubicBezTo>
                  <a:pt x="434118" y="3614819"/>
                  <a:pt x="431452" y="3624725"/>
                  <a:pt x="424974" y="3630632"/>
                </a:cubicBezTo>
                <a:cubicBezTo>
                  <a:pt x="408496" y="3645682"/>
                  <a:pt x="402257" y="3662494"/>
                  <a:pt x="400733" y="3680163"/>
                </a:cubicBezTo>
                <a:lnTo>
                  <a:pt x="400733" y="3680164"/>
                </a:lnTo>
                <a:lnTo>
                  <a:pt x="400733" y="3680164"/>
                </a:lnTo>
                <a:lnTo>
                  <a:pt x="404781" y="3734838"/>
                </a:lnTo>
                <a:lnTo>
                  <a:pt x="404399" y="3754652"/>
                </a:lnTo>
                <a:cubicBezTo>
                  <a:pt x="398399" y="3767130"/>
                  <a:pt x="396447" y="3778655"/>
                  <a:pt x="398042" y="3789776"/>
                </a:cubicBezTo>
                <a:lnTo>
                  <a:pt x="398042" y="3789776"/>
                </a:lnTo>
                <a:lnTo>
                  <a:pt x="398042" y="3789777"/>
                </a:lnTo>
                <a:cubicBezTo>
                  <a:pt x="399638" y="3800897"/>
                  <a:pt x="404781" y="3811614"/>
                  <a:pt x="412973" y="3822473"/>
                </a:cubicBezTo>
                <a:lnTo>
                  <a:pt x="427308" y="3852620"/>
                </a:lnTo>
                <a:lnTo>
                  <a:pt x="426528" y="3868764"/>
                </a:lnTo>
                <a:cubicBezTo>
                  <a:pt x="425070" y="3874229"/>
                  <a:pt x="422307" y="3879766"/>
                  <a:pt x="417925" y="3885338"/>
                </a:cubicBezTo>
                <a:cubicBezTo>
                  <a:pt x="398494" y="3910104"/>
                  <a:pt x="388302" y="3935727"/>
                  <a:pt x="386040" y="3962159"/>
                </a:cubicBezTo>
                <a:lnTo>
                  <a:pt x="386040" y="3962160"/>
                </a:lnTo>
                <a:lnTo>
                  <a:pt x="386040" y="3962160"/>
                </a:lnTo>
                <a:cubicBezTo>
                  <a:pt x="383778" y="3988593"/>
                  <a:pt x="389446" y="4015835"/>
                  <a:pt x="401733" y="4043840"/>
                </a:cubicBezTo>
                <a:lnTo>
                  <a:pt x="416855" y="4103826"/>
                </a:lnTo>
                <a:lnTo>
                  <a:pt x="414887" y="4134256"/>
                </a:lnTo>
                <a:cubicBezTo>
                  <a:pt x="413045" y="4144498"/>
                  <a:pt x="409973" y="4154857"/>
                  <a:pt x="405543" y="4165383"/>
                </a:cubicBezTo>
                <a:cubicBezTo>
                  <a:pt x="402114" y="4173480"/>
                  <a:pt x="401543" y="4182767"/>
                  <a:pt x="401638" y="4192387"/>
                </a:cubicBezTo>
                <a:lnTo>
                  <a:pt x="401638" y="4192388"/>
                </a:lnTo>
                <a:lnTo>
                  <a:pt x="401638" y="4192388"/>
                </a:lnTo>
                <a:lnTo>
                  <a:pt x="401733" y="4221391"/>
                </a:lnTo>
                <a:lnTo>
                  <a:pt x="396017" y="4253014"/>
                </a:lnTo>
                <a:cubicBezTo>
                  <a:pt x="383824" y="4277401"/>
                  <a:pt x="368204" y="4300070"/>
                  <a:pt x="356201" y="4324645"/>
                </a:cubicBezTo>
                <a:cubicBezTo>
                  <a:pt x="350487" y="4336457"/>
                  <a:pt x="347439" y="4350554"/>
                  <a:pt x="347247" y="4363890"/>
                </a:cubicBezTo>
                <a:lnTo>
                  <a:pt x="347247" y="4363891"/>
                </a:lnTo>
                <a:lnTo>
                  <a:pt x="347247" y="4363891"/>
                </a:lnTo>
                <a:cubicBezTo>
                  <a:pt x="346295" y="4403326"/>
                  <a:pt x="346295" y="4442762"/>
                  <a:pt x="348009" y="4482005"/>
                </a:cubicBezTo>
                <a:cubicBezTo>
                  <a:pt x="350677" y="4546777"/>
                  <a:pt x="351249" y="4612501"/>
                  <a:pt x="408019" y="4659175"/>
                </a:cubicBezTo>
                <a:cubicBezTo>
                  <a:pt x="412591" y="4662987"/>
                  <a:pt x="415259" y="4671177"/>
                  <a:pt x="416021" y="4677656"/>
                </a:cubicBezTo>
                <a:cubicBezTo>
                  <a:pt x="419640" y="4707565"/>
                  <a:pt x="420022" y="4738236"/>
                  <a:pt x="425928" y="4767765"/>
                </a:cubicBezTo>
                <a:lnTo>
                  <a:pt x="427237" y="4800483"/>
                </a:lnTo>
                <a:lnTo>
                  <a:pt x="412401" y="4828916"/>
                </a:lnTo>
                <a:cubicBezTo>
                  <a:pt x="395828" y="4846490"/>
                  <a:pt x="384397" y="4866958"/>
                  <a:pt x="382691" y="4889275"/>
                </a:cubicBezTo>
                <a:lnTo>
                  <a:pt x="382691" y="4889275"/>
                </a:lnTo>
                <a:lnTo>
                  <a:pt x="382691" y="4889276"/>
                </a:lnTo>
                <a:cubicBezTo>
                  <a:pt x="382122" y="4896714"/>
                  <a:pt x="382634" y="4904358"/>
                  <a:pt x="384396" y="4912169"/>
                </a:cubicBezTo>
                <a:lnTo>
                  <a:pt x="385799" y="4933805"/>
                </a:lnTo>
                <a:lnTo>
                  <a:pt x="381039" y="4952673"/>
                </a:lnTo>
                <a:cubicBezTo>
                  <a:pt x="376253" y="4964604"/>
                  <a:pt x="368680" y="4975511"/>
                  <a:pt x="360964" y="4987037"/>
                </a:cubicBezTo>
                <a:cubicBezTo>
                  <a:pt x="349725" y="5003801"/>
                  <a:pt x="335627" y="5022852"/>
                  <a:pt x="334485" y="5041521"/>
                </a:cubicBezTo>
                <a:cubicBezTo>
                  <a:pt x="332628" y="5073241"/>
                  <a:pt x="310088" y="5101639"/>
                  <a:pt x="308337" y="5133224"/>
                </a:cubicBezTo>
                <a:lnTo>
                  <a:pt x="308337" y="5133225"/>
                </a:lnTo>
                <a:lnTo>
                  <a:pt x="308337" y="5133225"/>
                </a:lnTo>
                <a:lnTo>
                  <a:pt x="315052" y="5166114"/>
                </a:lnTo>
                <a:lnTo>
                  <a:pt x="314362" y="5172090"/>
                </a:lnTo>
                <a:cubicBezTo>
                  <a:pt x="313481" y="5174400"/>
                  <a:pt x="312290" y="5176876"/>
                  <a:pt x="311814" y="5179067"/>
                </a:cubicBezTo>
                <a:lnTo>
                  <a:pt x="311814" y="5179068"/>
                </a:lnTo>
                <a:lnTo>
                  <a:pt x="311814" y="5179068"/>
                </a:lnTo>
                <a:cubicBezTo>
                  <a:pt x="304574" y="5214122"/>
                  <a:pt x="311624" y="5247079"/>
                  <a:pt x="335437" y="5272797"/>
                </a:cubicBezTo>
                <a:cubicBezTo>
                  <a:pt x="350964" y="5289657"/>
                  <a:pt x="359489" y="5307422"/>
                  <a:pt x="362870" y="5326163"/>
                </a:cubicBezTo>
                <a:lnTo>
                  <a:pt x="364317" y="5355014"/>
                </a:lnTo>
                <a:lnTo>
                  <a:pt x="359440" y="5385384"/>
                </a:lnTo>
                <a:cubicBezTo>
                  <a:pt x="356201" y="5398721"/>
                  <a:pt x="353915" y="5412057"/>
                  <a:pt x="351249" y="5425582"/>
                </a:cubicBezTo>
                <a:cubicBezTo>
                  <a:pt x="347439" y="5443870"/>
                  <a:pt x="343437" y="5462351"/>
                  <a:pt x="339627" y="5480637"/>
                </a:cubicBezTo>
                <a:cubicBezTo>
                  <a:pt x="337722" y="5489497"/>
                  <a:pt x="335151" y="5498832"/>
                  <a:pt x="335103" y="5507667"/>
                </a:cubicBezTo>
                <a:lnTo>
                  <a:pt x="335103" y="5507668"/>
                </a:lnTo>
                <a:lnTo>
                  <a:pt x="335103" y="5507668"/>
                </a:lnTo>
                <a:cubicBezTo>
                  <a:pt x="335056" y="5516503"/>
                  <a:pt x="337532" y="5524837"/>
                  <a:pt x="345723" y="5531694"/>
                </a:cubicBezTo>
                <a:lnTo>
                  <a:pt x="355869" y="5547578"/>
                </a:lnTo>
                <a:lnTo>
                  <a:pt x="346295" y="5562746"/>
                </a:lnTo>
                <a:cubicBezTo>
                  <a:pt x="303622" y="5600467"/>
                  <a:pt x="276951" y="5646189"/>
                  <a:pt x="275047" y="5704483"/>
                </a:cubicBezTo>
                <a:cubicBezTo>
                  <a:pt x="274665" y="5716485"/>
                  <a:pt x="271999" y="5728678"/>
                  <a:pt x="269141" y="5740488"/>
                </a:cubicBezTo>
                <a:cubicBezTo>
                  <a:pt x="267426" y="5747728"/>
                  <a:pt x="265520" y="5756493"/>
                  <a:pt x="260376" y="5760873"/>
                </a:cubicBezTo>
                <a:cubicBezTo>
                  <a:pt x="221133" y="5794974"/>
                  <a:pt x="193890" y="5837457"/>
                  <a:pt x="171981" y="5883751"/>
                </a:cubicBezTo>
                <a:cubicBezTo>
                  <a:pt x="164171" y="5900323"/>
                  <a:pt x="156361" y="5918042"/>
                  <a:pt x="154075" y="5935949"/>
                </a:cubicBezTo>
                <a:lnTo>
                  <a:pt x="154075" y="5935950"/>
                </a:lnTo>
                <a:lnTo>
                  <a:pt x="154075" y="5935950"/>
                </a:lnTo>
                <a:cubicBezTo>
                  <a:pt x="151789" y="5954618"/>
                  <a:pt x="155599" y="5974241"/>
                  <a:pt x="157695" y="5993292"/>
                </a:cubicBezTo>
                <a:cubicBezTo>
                  <a:pt x="158837" y="6004532"/>
                  <a:pt x="158647" y="6017486"/>
                  <a:pt x="164171" y="6026441"/>
                </a:cubicBezTo>
                <a:cubicBezTo>
                  <a:pt x="181508" y="6054826"/>
                  <a:pt x="200176" y="6082259"/>
                  <a:pt x="220371" y="6108739"/>
                </a:cubicBezTo>
                <a:lnTo>
                  <a:pt x="234064" y="6133315"/>
                </a:lnTo>
                <a:lnTo>
                  <a:pt x="230364" y="6143190"/>
                </a:lnTo>
                <a:cubicBezTo>
                  <a:pt x="227813" y="6146732"/>
                  <a:pt x="223895" y="6150697"/>
                  <a:pt x="218465" y="6155602"/>
                </a:cubicBezTo>
                <a:cubicBezTo>
                  <a:pt x="196176" y="6175797"/>
                  <a:pt x="184556" y="6200944"/>
                  <a:pt x="179794" y="6228756"/>
                </a:cubicBezTo>
                <a:cubicBezTo>
                  <a:pt x="172363" y="6272764"/>
                  <a:pt x="166077" y="6317151"/>
                  <a:pt x="162457" y="6361539"/>
                </a:cubicBezTo>
                <a:lnTo>
                  <a:pt x="162457" y="6361540"/>
                </a:lnTo>
                <a:lnTo>
                  <a:pt x="162457" y="6361540"/>
                </a:lnTo>
                <a:lnTo>
                  <a:pt x="162684" y="6365557"/>
                </a:lnTo>
                <a:lnTo>
                  <a:pt x="163946" y="6387910"/>
                </a:lnTo>
                <a:lnTo>
                  <a:pt x="166047" y="6392243"/>
                </a:lnTo>
                <a:lnTo>
                  <a:pt x="173364" y="6407333"/>
                </a:lnTo>
                <a:lnTo>
                  <a:pt x="173364" y="6407332"/>
                </a:lnTo>
                <a:lnTo>
                  <a:pt x="166047" y="6392243"/>
                </a:lnTo>
                <a:lnTo>
                  <a:pt x="163946" y="6387910"/>
                </a:lnTo>
                <a:lnTo>
                  <a:pt x="162684" y="6365557"/>
                </a:lnTo>
                <a:lnTo>
                  <a:pt x="162457" y="6361540"/>
                </a:lnTo>
                <a:lnTo>
                  <a:pt x="179794" y="6228757"/>
                </a:lnTo>
                <a:cubicBezTo>
                  <a:pt x="184556" y="6200945"/>
                  <a:pt x="196176" y="6175798"/>
                  <a:pt x="218465" y="6155603"/>
                </a:cubicBezTo>
                <a:cubicBezTo>
                  <a:pt x="229325" y="6145793"/>
                  <a:pt x="234135" y="6139745"/>
                  <a:pt x="234064" y="6133315"/>
                </a:cubicBezTo>
                <a:lnTo>
                  <a:pt x="234064" y="6133315"/>
                </a:lnTo>
                <a:lnTo>
                  <a:pt x="234064" y="6133314"/>
                </a:lnTo>
                <a:cubicBezTo>
                  <a:pt x="233993" y="6126884"/>
                  <a:pt x="229039" y="6120074"/>
                  <a:pt x="220371" y="6108738"/>
                </a:cubicBezTo>
                <a:cubicBezTo>
                  <a:pt x="200176" y="6082258"/>
                  <a:pt x="181508" y="6054825"/>
                  <a:pt x="164171" y="6026440"/>
                </a:cubicBezTo>
                <a:cubicBezTo>
                  <a:pt x="158647" y="6017485"/>
                  <a:pt x="158837" y="6004531"/>
                  <a:pt x="157695" y="5993291"/>
                </a:cubicBezTo>
                <a:cubicBezTo>
                  <a:pt x="156647" y="5983766"/>
                  <a:pt x="155171" y="5974097"/>
                  <a:pt x="154242" y="5964477"/>
                </a:cubicBezTo>
                <a:lnTo>
                  <a:pt x="154075" y="5935950"/>
                </a:lnTo>
                <a:lnTo>
                  <a:pt x="160957" y="5909351"/>
                </a:lnTo>
                <a:cubicBezTo>
                  <a:pt x="164171" y="5900611"/>
                  <a:pt x="168076" y="5892038"/>
                  <a:pt x="171981" y="5883752"/>
                </a:cubicBezTo>
                <a:cubicBezTo>
                  <a:pt x="193890" y="5837458"/>
                  <a:pt x="221133" y="5794975"/>
                  <a:pt x="260376" y="5760874"/>
                </a:cubicBezTo>
                <a:cubicBezTo>
                  <a:pt x="265520" y="5756494"/>
                  <a:pt x="267426" y="5747729"/>
                  <a:pt x="269141" y="5740489"/>
                </a:cubicBezTo>
                <a:cubicBezTo>
                  <a:pt x="271999" y="5728679"/>
                  <a:pt x="274665" y="5716486"/>
                  <a:pt x="275047" y="5704484"/>
                </a:cubicBezTo>
                <a:cubicBezTo>
                  <a:pt x="276951" y="5646190"/>
                  <a:pt x="303622" y="5600468"/>
                  <a:pt x="346295" y="5562747"/>
                </a:cubicBezTo>
                <a:cubicBezTo>
                  <a:pt x="352392" y="5557318"/>
                  <a:pt x="355774" y="5552508"/>
                  <a:pt x="355869" y="5547579"/>
                </a:cubicBezTo>
                <a:lnTo>
                  <a:pt x="355869" y="5547578"/>
                </a:lnTo>
                <a:lnTo>
                  <a:pt x="355869" y="5547578"/>
                </a:lnTo>
                <a:cubicBezTo>
                  <a:pt x="355964" y="5542649"/>
                  <a:pt x="352773" y="5537600"/>
                  <a:pt x="345723" y="5531693"/>
                </a:cubicBezTo>
                <a:cubicBezTo>
                  <a:pt x="341628" y="5528265"/>
                  <a:pt x="338961" y="5524467"/>
                  <a:pt x="337324" y="5520422"/>
                </a:cubicBezTo>
                <a:lnTo>
                  <a:pt x="335103" y="5507668"/>
                </a:lnTo>
                <a:lnTo>
                  <a:pt x="339627" y="5480638"/>
                </a:lnTo>
                <a:cubicBezTo>
                  <a:pt x="343437" y="5462352"/>
                  <a:pt x="347439" y="5443871"/>
                  <a:pt x="351249" y="5425583"/>
                </a:cubicBezTo>
                <a:cubicBezTo>
                  <a:pt x="353915" y="5412058"/>
                  <a:pt x="356201" y="5398722"/>
                  <a:pt x="359440" y="5385385"/>
                </a:cubicBezTo>
                <a:cubicBezTo>
                  <a:pt x="361965" y="5375003"/>
                  <a:pt x="363668" y="5364883"/>
                  <a:pt x="364317" y="5355015"/>
                </a:cubicBezTo>
                <a:lnTo>
                  <a:pt x="364317" y="5355014"/>
                </a:lnTo>
                <a:lnTo>
                  <a:pt x="364317" y="5355014"/>
                </a:lnTo>
                <a:cubicBezTo>
                  <a:pt x="366264" y="5325412"/>
                  <a:pt x="358727" y="5298086"/>
                  <a:pt x="335437" y="5272796"/>
                </a:cubicBezTo>
                <a:cubicBezTo>
                  <a:pt x="323531" y="5259937"/>
                  <a:pt x="315815" y="5245269"/>
                  <a:pt x="311981" y="5229433"/>
                </a:cubicBezTo>
                <a:lnTo>
                  <a:pt x="311814" y="5179068"/>
                </a:lnTo>
                <a:lnTo>
                  <a:pt x="314362" y="5172091"/>
                </a:lnTo>
                <a:cubicBezTo>
                  <a:pt x="315243" y="5169781"/>
                  <a:pt x="315814" y="5167638"/>
                  <a:pt x="315052" y="5166114"/>
                </a:cubicBezTo>
                <a:lnTo>
                  <a:pt x="315052" y="5166114"/>
                </a:lnTo>
                <a:lnTo>
                  <a:pt x="315052" y="5166113"/>
                </a:lnTo>
                <a:lnTo>
                  <a:pt x="308337" y="5133225"/>
                </a:lnTo>
                <a:lnTo>
                  <a:pt x="315482" y="5102461"/>
                </a:lnTo>
                <a:cubicBezTo>
                  <a:pt x="322817" y="5082339"/>
                  <a:pt x="333247" y="5062669"/>
                  <a:pt x="334485" y="5041522"/>
                </a:cubicBezTo>
                <a:cubicBezTo>
                  <a:pt x="335627" y="5022853"/>
                  <a:pt x="349725" y="5003802"/>
                  <a:pt x="360964" y="4987038"/>
                </a:cubicBezTo>
                <a:cubicBezTo>
                  <a:pt x="372538" y="4969748"/>
                  <a:pt x="383790" y="4953853"/>
                  <a:pt x="385799" y="4933805"/>
                </a:cubicBezTo>
                <a:lnTo>
                  <a:pt x="385799" y="4933805"/>
                </a:lnTo>
                <a:lnTo>
                  <a:pt x="385799" y="4933805"/>
                </a:lnTo>
                <a:cubicBezTo>
                  <a:pt x="386468" y="4927122"/>
                  <a:pt x="386111" y="4919979"/>
                  <a:pt x="384396" y="4912168"/>
                </a:cubicBezTo>
                <a:lnTo>
                  <a:pt x="382691" y="4889275"/>
                </a:lnTo>
                <a:lnTo>
                  <a:pt x="387469" y="4867614"/>
                </a:lnTo>
                <a:cubicBezTo>
                  <a:pt x="392589" y="4853636"/>
                  <a:pt x="401352" y="4840633"/>
                  <a:pt x="412401" y="4828917"/>
                </a:cubicBezTo>
                <a:cubicBezTo>
                  <a:pt x="420784" y="4819964"/>
                  <a:pt x="425356" y="4810581"/>
                  <a:pt x="427237" y="4800484"/>
                </a:cubicBezTo>
                <a:lnTo>
                  <a:pt x="427237" y="4800483"/>
                </a:lnTo>
                <a:lnTo>
                  <a:pt x="427237" y="4800483"/>
                </a:lnTo>
                <a:cubicBezTo>
                  <a:pt x="429119" y="4790386"/>
                  <a:pt x="428309" y="4779575"/>
                  <a:pt x="425928" y="4767764"/>
                </a:cubicBezTo>
                <a:cubicBezTo>
                  <a:pt x="420022" y="4738235"/>
                  <a:pt x="419640" y="4707564"/>
                  <a:pt x="416021" y="4677655"/>
                </a:cubicBezTo>
                <a:cubicBezTo>
                  <a:pt x="415259" y="4671176"/>
                  <a:pt x="412591" y="4662986"/>
                  <a:pt x="408019" y="4659174"/>
                </a:cubicBezTo>
                <a:cubicBezTo>
                  <a:pt x="351249" y="4612500"/>
                  <a:pt x="350677" y="4546776"/>
                  <a:pt x="348009" y="4482004"/>
                </a:cubicBezTo>
                <a:lnTo>
                  <a:pt x="347247" y="4363891"/>
                </a:lnTo>
                <a:lnTo>
                  <a:pt x="356201" y="4324646"/>
                </a:lnTo>
                <a:cubicBezTo>
                  <a:pt x="368204" y="4300071"/>
                  <a:pt x="383824" y="4277402"/>
                  <a:pt x="396017" y="4253015"/>
                </a:cubicBezTo>
                <a:cubicBezTo>
                  <a:pt x="400781" y="4243873"/>
                  <a:pt x="400971" y="4232061"/>
                  <a:pt x="401733" y="4221392"/>
                </a:cubicBezTo>
                <a:lnTo>
                  <a:pt x="401733" y="4221391"/>
                </a:lnTo>
                <a:lnTo>
                  <a:pt x="401733" y="4221391"/>
                </a:lnTo>
                <a:lnTo>
                  <a:pt x="401638" y="4192388"/>
                </a:lnTo>
                <a:lnTo>
                  <a:pt x="405543" y="4165384"/>
                </a:lnTo>
                <a:cubicBezTo>
                  <a:pt x="414402" y="4144333"/>
                  <a:pt x="417831" y="4123948"/>
                  <a:pt x="416855" y="4103826"/>
                </a:cubicBezTo>
                <a:lnTo>
                  <a:pt x="416855" y="4103826"/>
                </a:lnTo>
                <a:lnTo>
                  <a:pt x="416855" y="4103825"/>
                </a:lnTo>
                <a:cubicBezTo>
                  <a:pt x="415879" y="4083702"/>
                  <a:pt x="410497" y="4063842"/>
                  <a:pt x="401733" y="4043839"/>
                </a:cubicBezTo>
                <a:cubicBezTo>
                  <a:pt x="395590" y="4029837"/>
                  <a:pt x="391101" y="4016025"/>
                  <a:pt x="388431" y="4002410"/>
                </a:cubicBezTo>
                <a:lnTo>
                  <a:pt x="386040" y="3962160"/>
                </a:lnTo>
                <a:lnTo>
                  <a:pt x="395544" y="3923125"/>
                </a:lnTo>
                <a:cubicBezTo>
                  <a:pt x="400804" y="3910319"/>
                  <a:pt x="408210" y="3897722"/>
                  <a:pt x="417925" y="3885339"/>
                </a:cubicBezTo>
                <a:cubicBezTo>
                  <a:pt x="426689" y="3874195"/>
                  <a:pt x="428975" y="3863193"/>
                  <a:pt x="427308" y="3852620"/>
                </a:cubicBezTo>
                <a:lnTo>
                  <a:pt x="427308" y="3852620"/>
                </a:lnTo>
                <a:lnTo>
                  <a:pt x="427308" y="3852619"/>
                </a:lnTo>
                <a:cubicBezTo>
                  <a:pt x="425642" y="3842046"/>
                  <a:pt x="420022" y="3831902"/>
                  <a:pt x="412973" y="3822472"/>
                </a:cubicBezTo>
                <a:lnTo>
                  <a:pt x="398042" y="3789776"/>
                </a:lnTo>
                <a:lnTo>
                  <a:pt x="404399" y="3754653"/>
                </a:lnTo>
                <a:cubicBezTo>
                  <a:pt x="407067" y="3749126"/>
                  <a:pt x="405733" y="3741316"/>
                  <a:pt x="404781" y="3734838"/>
                </a:cubicBezTo>
                <a:lnTo>
                  <a:pt x="404781" y="3734838"/>
                </a:lnTo>
                <a:lnTo>
                  <a:pt x="404781" y="3734837"/>
                </a:lnTo>
                <a:lnTo>
                  <a:pt x="400733" y="3680164"/>
                </a:lnTo>
                <a:lnTo>
                  <a:pt x="407246" y="3654416"/>
                </a:lnTo>
                <a:cubicBezTo>
                  <a:pt x="411056" y="3646123"/>
                  <a:pt x="416735" y="3638158"/>
                  <a:pt x="424974" y="3630633"/>
                </a:cubicBezTo>
                <a:cubicBezTo>
                  <a:pt x="431452" y="3624726"/>
                  <a:pt x="434118" y="3614820"/>
                  <a:pt x="438500" y="3606818"/>
                </a:cubicBezTo>
                <a:cubicBezTo>
                  <a:pt x="447455" y="3590054"/>
                  <a:pt x="451503" y="3582005"/>
                  <a:pt x="450598" y="3574409"/>
                </a:cubicBezTo>
                <a:lnTo>
                  <a:pt x="450598" y="3574408"/>
                </a:lnTo>
                <a:lnTo>
                  <a:pt x="450598" y="3574408"/>
                </a:lnTo>
                <a:cubicBezTo>
                  <a:pt x="449693" y="3566811"/>
                  <a:pt x="443835" y="3559668"/>
                  <a:pt x="432976" y="3544713"/>
                </a:cubicBezTo>
                <a:cubicBezTo>
                  <a:pt x="421546" y="3529090"/>
                  <a:pt x="409925" y="3507563"/>
                  <a:pt x="410877" y="3489467"/>
                </a:cubicBezTo>
                <a:cubicBezTo>
                  <a:pt x="416591" y="3380305"/>
                  <a:pt x="389159" y="3276480"/>
                  <a:pt x="363250" y="3172654"/>
                </a:cubicBezTo>
                <a:lnTo>
                  <a:pt x="350796" y="3077402"/>
                </a:lnTo>
                <a:lnTo>
                  <a:pt x="362488" y="2982149"/>
                </a:lnTo>
                <a:cubicBezTo>
                  <a:pt x="365441" y="2970576"/>
                  <a:pt x="366442" y="2959157"/>
                  <a:pt x="366072" y="2947863"/>
                </a:cubicBezTo>
                <a:lnTo>
                  <a:pt x="366072" y="2947863"/>
                </a:lnTo>
                <a:lnTo>
                  <a:pt x="366072" y="2947862"/>
                </a:lnTo>
                <a:cubicBezTo>
                  <a:pt x="364965" y="2913982"/>
                  <a:pt x="351534" y="2881226"/>
                  <a:pt x="341533" y="2848793"/>
                </a:cubicBezTo>
                <a:close/>
                <a:moveTo>
                  <a:pt x="817328" y="1508458"/>
                </a:moveTo>
                <a:lnTo>
                  <a:pt x="845421" y="1596213"/>
                </a:lnTo>
                <a:cubicBezTo>
                  <a:pt x="847898" y="1604978"/>
                  <a:pt x="846373" y="1615836"/>
                  <a:pt x="843517" y="1624980"/>
                </a:cubicBezTo>
                <a:cubicBezTo>
                  <a:pt x="833801" y="1656223"/>
                  <a:pt x="809415" y="1676036"/>
                  <a:pt x="786935" y="1697753"/>
                </a:cubicBezTo>
                <a:cubicBezTo>
                  <a:pt x="777029" y="1707279"/>
                  <a:pt x="769981" y="1720423"/>
                  <a:pt x="764267" y="1733188"/>
                </a:cubicBezTo>
                <a:cubicBezTo>
                  <a:pt x="749595" y="1766335"/>
                  <a:pt x="736452" y="1800246"/>
                  <a:pt x="722546" y="1833775"/>
                </a:cubicBezTo>
                <a:cubicBezTo>
                  <a:pt x="721212" y="1837013"/>
                  <a:pt x="717783" y="1839679"/>
                  <a:pt x="714925" y="1842158"/>
                </a:cubicBezTo>
                <a:cubicBezTo>
                  <a:pt x="684824" y="1866922"/>
                  <a:pt x="654535" y="1891497"/>
                  <a:pt x="624434" y="1916454"/>
                </a:cubicBezTo>
                <a:cubicBezTo>
                  <a:pt x="618720" y="1921216"/>
                  <a:pt x="614528" y="1928076"/>
                  <a:pt x="609004" y="1933219"/>
                </a:cubicBezTo>
                <a:cubicBezTo>
                  <a:pt x="601384" y="1940459"/>
                  <a:pt x="594143" y="1949603"/>
                  <a:pt x="584999" y="1953413"/>
                </a:cubicBezTo>
                <a:cubicBezTo>
                  <a:pt x="556234" y="1965224"/>
                  <a:pt x="543850" y="1987894"/>
                  <a:pt x="538516" y="2016469"/>
                </a:cubicBezTo>
                <a:cubicBezTo>
                  <a:pt x="533563" y="2042570"/>
                  <a:pt x="529371" y="2068669"/>
                  <a:pt x="523657" y="2094578"/>
                </a:cubicBezTo>
                <a:cubicBezTo>
                  <a:pt x="516799" y="2126201"/>
                  <a:pt x="509369" y="2157636"/>
                  <a:pt x="500986" y="2188879"/>
                </a:cubicBezTo>
                <a:cubicBezTo>
                  <a:pt x="497366" y="2202404"/>
                  <a:pt x="493176" y="2216692"/>
                  <a:pt x="485746" y="2228314"/>
                </a:cubicBezTo>
                <a:cubicBezTo>
                  <a:pt x="465171" y="2260890"/>
                  <a:pt x="451265" y="2295753"/>
                  <a:pt x="456789" y="2334044"/>
                </a:cubicBezTo>
                <a:cubicBezTo>
                  <a:pt x="461171" y="2364715"/>
                  <a:pt x="449931" y="2390434"/>
                  <a:pt x="432404" y="2409485"/>
                </a:cubicBezTo>
                <a:cubicBezTo>
                  <a:pt x="416497" y="2426822"/>
                  <a:pt x="410353" y="2444777"/>
                  <a:pt x="409472" y="2463017"/>
                </a:cubicBezTo>
                <a:lnTo>
                  <a:pt x="409472" y="2463018"/>
                </a:lnTo>
                <a:lnTo>
                  <a:pt x="409472" y="2463018"/>
                </a:lnTo>
                <a:cubicBezTo>
                  <a:pt x="408591" y="2481259"/>
                  <a:pt x="412972" y="2499786"/>
                  <a:pt x="418115" y="2518265"/>
                </a:cubicBezTo>
                <a:lnTo>
                  <a:pt x="421759" y="2545007"/>
                </a:lnTo>
                <a:lnTo>
                  <a:pt x="417545" y="2571034"/>
                </a:lnTo>
                <a:cubicBezTo>
                  <a:pt x="405543" y="2612945"/>
                  <a:pt x="372966" y="2640950"/>
                  <a:pt x="344391" y="2668001"/>
                </a:cubicBezTo>
                <a:cubicBezTo>
                  <a:pt x="320006" y="2691054"/>
                  <a:pt x="306290" y="2716963"/>
                  <a:pt x="296001" y="2745348"/>
                </a:cubicBezTo>
                <a:lnTo>
                  <a:pt x="296001" y="2745352"/>
                </a:lnTo>
                <a:lnTo>
                  <a:pt x="289670" y="2770758"/>
                </a:lnTo>
                <a:lnTo>
                  <a:pt x="290080" y="2778006"/>
                </a:lnTo>
                <a:lnTo>
                  <a:pt x="289301" y="2782305"/>
                </a:lnTo>
                <a:lnTo>
                  <a:pt x="290501" y="2785440"/>
                </a:lnTo>
                <a:lnTo>
                  <a:pt x="290929" y="2793023"/>
                </a:lnTo>
                <a:lnTo>
                  <a:pt x="300579" y="2811780"/>
                </a:lnTo>
                <a:lnTo>
                  <a:pt x="300582" y="2811787"/>
                </a:lnTo>
                <a:lnTo>
                  <a:pt x="300583" y="2811787"/>
                </a:lnTo>
                <a:lnTo>
                  <a:pt x="300579" y="2811780"/>
                </a:lnTo>
                <a:lnTo>
                  <a:pt x="290501" y="2785440"/>
                </a:lnTo>
                <a:lnTo>
                  <a:pt x="290080" y="2778006"/>
                </a:lnTo>
                <a:lnTo>
                  <a:pt x="296001" y="2745352"/>
                </a:lnTo>
                <a:lnTo>
                  <a:pt x="296001" y="2745349"/>
                </a:lnTo>
                <a:cubicBezTo>
                  <a:pt x="306290" y="2716964"/>
                  <a:pt x="320006" y="2691055"/>
                  <a:pt x="344391" y="2668002"/>
                </a:cubicBezTo>
                <a:cubicBezTo>
                  <a:pt x="372966" y="2640951"/>
                  <a:pt x="405543" y="2612946"/>
                  <a:pt x="417545" y="2571035"/>
                </a:cubicBezTo>
                <a:cubicBezTo>
                  <a:pt x="420117" y="2561986"/>
                  <a:pt x="421593" y="2553556"/>
                  <a:pt x="421760" y="2545007"/>
                </a:cubicBezTo>
                <a:lnTo>
                  <a:pt x="421759" y="2545007"/>
                </a:lnTo>
                <a:lnTo>
                  <a:pt x="421760" y="2545006"/>
                </a:lnTo>
                <a:cubicBezTo>
                  <a:pt x="421926" y="2536457"/>
                  <a:pt x="420783" y="2527790"/>
                  <a:pt x="418115" y="2518264"/>
                </a:cubicBezTo>
                <a:cubicBezTo>
                  <a:pt x="415544" y="2509025"/>
                  <a:pt x="413163" y="2499773"/>
                  <a:pt x="411535" y="2490551"/>
                </a:cubicBezTo>
                <a:lnTo>
                  <a:pt x="409472" y="2463018"/>
                </a:lnTo>
                <a:lnTo>
                  <a:pt x="415303" y="2435913"/>
                </a:lnTo>
                <a:cubicBezTo>
                  <a:pt x="418938" y="2426977"/>
                  <a:pt x="424451" y="2418154"/>
                  <a:pt x="432404" y="2409486"/>
                </a:cubicBezTo>
                <a:cubicBezTo>
                  <a:pt x="449931" y="2390435"/>
                  <a:pt x="461171" y="2364716"/>
                  <a:pt x="456789" y="2334045"/>
                </a:cubicBezTo>
                <a:cubicBezTo>
                  <a:pt x="451265" y="2295754"/>
                  <a:pt x="465171" y="2260891"/>
                  <a:pt x="485746" y="2228315"/>
                </a:cubicBezTo>
                <a:cubicBezTo>
                  <a:pt x="493176" y="2216693"/>
                  <a:pt x="497366" y="2202405"/>
                  <a:pt x="500986" y="2188880"/>
                </a:cubicBezTo>
                <a:cubicBezTo>
                  <a:pt x="509369" y="2157637"/>
                  <a:pt x="516799" y="2126202"/>
                  <a:pt x="523657" y="2094579"/>
                </a:cubicBezTo>
                <a:cubicBezTo>
                  <a:pt x="529371" y="2068670"/>
                  <a:pt x="533563" y="2042571"/>
                  <a:pt x="538516" y="2016470"/>
                </a:cubicBezTo>
                <a:cubicBezTo>
                  <a:pt x="543850" y="1987895"/>
                  <a:pt x="556234" y="1965225"/>
                  <a:pt x="584999" y="1953414"/>
                </a:cubicBezTo>
                <a:cubicBezTo>
                  <a:pt x="594143" y="1949604"/>
                  <a:pt x="601384" y="1940460"/>
                  <a:pt x="609004" y="1933220"/>
                </a:cubicBezTo>
                <a:cubicBezTo>
                  <a:pt x="614528" y="1928077"/>
                  <a:pt x="618720" y="1921217"/>
                  <a:pt x="624434" y="1916455"/>
                </a:cubicBezTo>
                <a:cubicBezTo>
                  <a:pt x="654535" y="1891498"/>
                  <a:pt x="684824" y="1866923"/>
                  <a:pt x="714925" y="1842159"/>
                </a:cubicBezTo>
                <a:cubicBezTo>
                  <a:pt x="717783" y="1839680"/>
                  <a:pt x="721212" y="1837014"/>
                  <a:pt x="722546" y="1833776"/>
                </a:cubicBezTo>
                <a:cubicBezTo>
                  <a:pt x="736452" y="1800247"/>
                  <a:pt x="749596" y="1766336"/>
                  <a:pt x="764267" y="1733189"/>
                </a:cubicBezTo>
                <a:cubicBezTo>
                  <a:pt x="769981" y="1720424"/>
                  <a:pt x="777029" y="1707280"/>
                  <a:pt x="786936" y="1697754"/>
                </a:cubicBezTo>
                <a:cubicBezTo>
                  <a:pt x="809416" y="1676037"/>
                  <a:pt x="833801" y="1656224"/>
                  <a:pt x="843517" y="1624981"/>
                </a:cubicBezTo>
                <a:cubicBezTo>
                  <a:pt x="846374" y="1615837"/>
                  <a:pt x="847899" y="1604979"/>
                  <a:pt x="845422" y="1596214"/>
                </a:cubicBezTo>
                <a:close/>
                <a:moveTo>
                  <a:pt x="792926" y="1453958"/>
                </a:moveTo>
                <a:lnTo>
                  <a:pt x="798723" y="1459073"/>
                </a:lnTo>
                <a:lnTo>
                  <a:pt x="807941" y="1481572"/>
                </a:lnTo>
                <a:lnTo>
                  <a:pt x="798724" y="1459074"/>
                </a:lnTo>
                <a:lnTo>
                  <a:pt x="798723" y="1459073"/>
                </a:lnTo>
                <a:lnTo>
                  <a:pt x="798723" y="1459073"/>
                </a:lnTo>
                <a:close/>
                <a:moveTo>
                  <a:pt x="779530" y="1268758"/>
                </a:moveTo>
                <a:lnTo>
                  <a:pt x="774363" y="1286069"/>
                </a:lnTo>
                <a:cubicBezTo>
                  <a:pt x="759789" y="1306930"/>
                  <a:pt x="753550" y="1328552"/>
                  <a:pt x="752025" y="1350627"/>
                </a:cubicBezTo>
                <a:lnTo>
                  <a:pt x="757620" y="1413840"/>
                </a:lnTo>
                <a:lnTo>
                  <a:pt x="752026" y="1350628"/>
                </a:lnTo>
                <a:cubicBezTo>
                  <a:pt x="753550" y="1328553"/>
                  <a:pt x="759790" y="1306930"/>
                  <a:pt x="774363" y="1286070"/>
                </a:cubicBezTo>
                <a:cubicBezTo>
                  <a:pt x="777506" y="1281689"/>
                  <a:pt x="779078" y="1275402"/>
                  <a:pt x="779530" y="1268758"/>
                </a:cubicBezTo>
                <a:close/>
                <a:moveTo>
                  <a:pt x="837801" y="773035"/>
                </a:moveTo>
                <a:lnTo>
                  <a:pt x="829801" y="854379"/>
                </a:lnTo>
                <a:cubicBezTo>
                  <a:pt x="827515" y="878956"/>
                  <a:pt x="826753" y="903722"/>
                  <a:pt x="798747" y="915343"/>
                </a:cubicBezTo>
                <a:cubicBezTo>
                  <a:pt x="794365" y="917059"/>
                  <a:pt x="791127" y="922773"/>
                  <a:pt x="788269" y="927155"/>
                </a:cubicBezTo>
                <a:cubicBezTo>
                  <a:pt x="744261" y="994785"/>
                  <a:pt x="745405" y="1030980"/>
                  <a:pt x="791889" y="1097087"/>
                </a:cubicBezTo>
                <a:cubicBezTo>
                  <a:pt x="796651" y="1103945"/>
                  <a:pt x="800081" y="1118613"/>
                  <a:pt x="796271" y="1123185"/>
                </a:cubicBezTo>
                <a:cubicBezTo>
                  <a:pt x="780459" y="1142617"/>
                  <a:pt x="773411" y="1162954"/>
                  <a:pt x="771553" y="1184029"/>
                </a:cubicBezTo>
                <a:cubicBezTo>
                  <a:pt x="773411" y="1162954"/>
                  <a:pt x="780460" y="1142618"/>
                  <a:pt x="796272" y="1123186"/>
                </a:cubicBezTo>
                <a:cubicBezTo>
                  <a:pt x="800082" y="1118614"/>
                  <a:pt x="796652" y="1103946"/>
                  <a:pt x="791890" y="1097088"/>
                </a:cubicBezTo>
                <a:cubicBezTo>
                  <a:pt x="745406" y="1030981"/>
                  <a:pt x="744262" y="994786"/>
                  <a:pt x="788270" y="927156"/>
                </a:cubicBezTo>
                <a:cubicBezTo>
                  <a:pt x="791128" y="922774"/>
                  <a:pt x="794366" y="917060"/>
                  <a:pt x="798748" y="915344"/>
                </a:cubicBezTo>
                <a:cubicBezTo>
                  <a:pt x="826753" y="903723"/>
                  <a:pt x="827515" y="878957"/>
                  <a:pt x="829801" y="854380"/>
                </a:cubicBezTo>
                <a:cubicBezTo>
                  <a:pt x="832277" y="827330"/>
                  <a:pt x="835515" y="800277"/>
                  <a:pt x="837801" y="773036"/>
                </a:cubicBezTo>
                <a:close/>
                <a:moveTo>
                  <a:pt x="782400" y="517851"/>
                </a:moveTo>
                <a:lnTo>
                  <a:pt x="791317" y="556047"/>
                </a:lnTo>
                <a:cubicBezTo>
                  <a:pt x="793413" y="564048"/>
                  <a:pt x="798937" y="572622"/>
                  <a:pt x="797795" y="580050"/>
                </a:cubicBezTo>
                <a:cubicBezTo>
                  <a:pt x="794461" y="601578"/>
                  <a:pt x="796890" y="622201"/>
                  <a:pt x="801176" y="642537"/>
                </a:cubicBezTo>
                <a:lnTo>
                  <a:pt x="813700" y="694928"/>
                </a:lnTo>
                <a:lnTo>
                  <a:pt x="801177" y="642538"/>
                </a:lnTo>
                <a:cubicBezTo>
                  <a:pt x="796891" y="622201"/>
                  <a:pt x="794462" y="601579"/>
                  <a:pt x="797796" y="580051"/>
                </a:cubicBezTo>
                <a:cubicBezTo>
                  <a:pt x="798938" y="572623"/>
                  <a:pt x="793414" y="564049"/>
                  <a:pt x="791318" y="556048"/>
                </a:cubicBezTo>
                <a:close/>
                <a:moveTo>
                  <a:pt x="769105" y="298169"/>
                </a:moveTo>
                <a:lnTo>
                  <a:pt x="783887" y="313533"/>
                </a:lnTo>
                <a:lnTo>
                  <a:pt x="786245" y="324058"/>
                </a:lnTo>
                <a:cubicBezTo>
                  <a:pt x="786031" y="328964"/>
                  <a:pt x="785126" y="334584"/>
                  <a:pt x="784459" y="338870"/>
                </a:cubicBezTo>
                <a:cubicBezTo>
                  <a:pt x="781601" y="357921"/>
                  <a:pt x="774363" y="376781"/>
                  <a:pt x="774553" y="395640"/>
                </a:cubicBezTo>
                <a:lnTo>
                  <a:pt x="778363" y="367328"/>
                </a:lnTo>
                <a:cubicBezTo>
                  <a:pt x="780506" y="357874"/>
                  <a:pt x="783031" y="348396"/>
                  <a:pt x="784460" y="338871"/>
                </a:cubicBezTo>
                <a:cubicBezTo>
                  <a:pt x="785794" y="330299"/>
                  <a:pt x="788080" y="316390"/>
                  <a:pt x="783888" y="313534"/>
                </a:cubicBezTo>
                <a:lnTo>
                  <a:pt x="783887" y="313533"/>
                </a:lnTo>
                <a:lnTo>
                  <a:pt x="783887" y="313533"/>
                </a:lnTo>
                <a:close/>
                <a:moveTo>
                  <a:pt x="761560" y="281568"/>
                </a:moveTo>
                <a:lnTo>
                  <a:pt x="766454" y="295415"/>
                </a:lnTo>
                <a:lnTo>
                  <a:pt x="766455" y="295415"/>
                </a:lnTo>
                <a:close/>
                <a:moveTo>
                  <a:pt x="774880" y="24486"/>
                </a:moveTo>
                <a:lnTo>
                  <a:pt x="777142" y="74129"/>
                </a:lnTo>
                <a:cubicBezTo>
                  <a:pt x="775758" y="100174"/>
                  <a:pt x="771253" y="125876"/>
                  <a:pt x="767023" y="151569"/>
                </a:cubicBezTo>
                <a:lnTo>
                  <a:pt x="766824" y="153388"/>
                </a:lnTo>
                <a:lnTo>
                  <a:pt x="763010" y="177271"/>
                </a:lnTo>
                <a:lnTo>
                  <a:pt x="758551" y="228944"/>
                </a:lnTo>
                <a:lnTo>
                  <a:pt x="758551" y="228948"/>
                </a:lnTo>
                <a:lnTo>
                  <a:pt x="758551" y="228949"/>
                </a:lnTo>
                <a:lnTo>
                  <a:pt x="758551" y="228944"/>
                </a:lnTo>
                <a:lnTo>
                  <a:pt x="766824" y="153388"/>
                </a:lnTo>
                <a:lnTo>
                  <a:pt x="771220" y="125861"/>
                </a:lnTo>
                <a:cubicBezTo>
                  <a:pt x="773910" y="108703"/>
                  <a:pt x="776220" y="91492"/>
                  <a:pt x="777143" y="74129"/>
                </a:cubicBezTo>
                <a:close/>
                <a:moveTo>
                  <a:pt x="313353" y="0"/>
                </a:moveTo>
                <a:lnTo>
                  <a:pt x="777461" y="0"/>
                </a:lnTo>
                <a:lnTo>
                  <a:pt x="774743" y="21486"/>
                </a:lnTo>
                <a:lnTo>
                  <a:pt x="777461" y="1"/>
                </a:lnTo>
                <a:lnTo>
                  <a:pt x="4543953" y="2"/>
                </a:lnTo>
                <a:lnTo>
                  <a:pt x="4543953" y="6858002"/>
                </a:lnTo>
                <a:lnTo>
                  <a:pt x="284400" y="6858002"/>
                </a:lnTo>
                <a:lnTo>
                  <a:pt x="284400" y="6858001"/>
                </a:lnTo>
                <a:lnTo>
                  <a:pt x="284400" y="6858001"/>
                </a:lnTo>
                <a:lnTo>
                  <a:pt x="278237" y="6812064"/>
                </a:lnTo>
                <a:lnTo>
                  <a:pt x="283011" y="6776800"/>
                </a:lnTo>
                <a:cubicBezTo>
                  <a:pt x="286107" y="6765164"/>
                  <a:pt x="290857" y="6753698"/>
                  <a:pt x="297715" y="6742553"/>
                </a:cubicBezTo>
                <a:cubicBezTo>
                  <a:pt x="306003" y="6729219"/>
                  <a:pt x="311147" y="6716169"/>
                  <a:pt x="311551" y="6702977"/>
                </a:cubicBezTo>
                <a:lnTo>
                  <a:pt x="311551" y="6702976"/>
                </a:lnTo>
                <a:lnTo>
                  <a:pt x="311551" y="6702976"/>
                </a:lnTo>
                <a:cubicBezTo>
                  <a:pt x="311956" y="6689783"/>
                  <a:pt x="307622" y="6676448"/>
                  <a:pt x="296953" y="6662541"/>
                </a:cubicBezTo>
                <a:cubicBezTo>
                  <a:pt x="293286" y="6657825"/>
                  <a:pt x="290989" y="6651967"/>
                  <a:pt x="289870" y="6645552"/>
                </a:cubicBezTo>
                <a:lnTo>
                  <a:pt x="289858" y="6625225"/>
                </a:lnTo>
                <a:lnTo>
                  <a:pt x="306480" y="6588626"/>
                </a:lnTo>
                <a:cubicBezTo>
                  <a:pt x="312576" y="6582147"/>
                  <a:pt x="318672" y="6575479"/>
                  <a:pt x="328959" y="6564621"/>
                </a:cubicBezTo>
                <a:lnTo>
                  <a:pt x="328959" y="6564620"/>
                </a:lnTo>
                <a:lnTo>
                  <a:pt x="306480" y="6588625"/>
                </a:lnTo>
                <a:cubicBezTo>
                  <a:pt x="298003" y="6597578"/>
                  <a:pt x="291954" y="6611342"/>
                  <a:pt x="289858" y="6625224"/>
                </a:cubicBezTo>
                <a:lnTo>
                  <a:pt x="289858" y="6625225"/>
                </a:lnTo>
                <a:lnTo>
                  <a:pt x="289858" y="6625225"/>
                </a:lnTo>
                <a:cubicBezTo>
                  <a:pt x="287762" y="6639108"/>
                  <a:pt x="289619" y="6653111"/>
                  <a:pt x="296953" y="6662542"/>
                </a:cubicBezTo>
                <a:cubicBezTo>
                  <a:pt x="302288" y="6669496"/>
                  <a:pt x="306038" y="6676306"/>
                  <a:pt x="308405" y="6683027"/>
                </a:cubicBezTo>
                <a:lnTo>
                  <a:pt x="311551" y="6702976"/>
                </a:lnTo>
                <a:lnTo>
                  <a:pt x="297715" y="6742552"/>
                </a:lnTo>
                <a:cubicBezTo>
                  <a:pt x="283999" y="6764841"/>
                  <a:pt x="278713" y="6788417"/>
                  <a:pt x="278237" y="6812063"/>
                </a:cubicBezTo>
                <a:lnTo>
                  <a:pt x="278237" y="6812064"/>
                </a:lnTo>
                <a:lnTo>
                  <a:pt x="278237" y="6812064"/>
                </a:lnTo>
                <a:lnTo>
                  <a:pt x="284400" y="6858001"/>
                </a:lnTo>
                <a:lnTo>
                  <a:pt x="112147" y="6858001"/>
                </a:lnTo>
                <a:lnTo>
                  <a:pt x="102447" y="6815516"/>
                </a:lnTo>
                <a:cubicBezTo>
                  <a:pt x="96923" y="6793035"/>
                  <a:pt x="87016" y="6771319"/>
                  <a:pt x="83396" y="6748458"/>
                </a:cubicBezTo>
                <a:cubicBezTo>
                  <a:pt x="74824" y="6694164"/>
                  <a:pt x="68728" y="6639488"/>
                  <a:pt x="61870" y="6584812"/>
                </a:cubicBezTo>
                <a:cubicBezTo>
                  <a:pt x="54821" y="6528424"/>
                  <a:pt x="47391" y="6472225"/>
                  <a:pt x="41105" y="6415833"/>
                </a:cubicBezTo>
                <a:cubicBezTo>
                  <a:pt x="37865" y="6384972"/>
                  <a:pt x="37295" y="6353919"/>
                  <a:pt x="34247" y="6323058"/>
                </a:cubicBezTo>
                <a:cubicBezTo>
                  <a:pt x="31579" y="6296005"/>
                  <a:pt x="26626" y="6269144"/>
                  <a:pt x="23386" y="6242093"/>
                </a:cubicBezTo>
                <a:cubicBezTo>
                  <a:pt x="20720" y="6218660"/>
                  <a:pt x="19196" y="6195037"/>
                  <a:pt x="16528" y="6171605"/>
                </a:cubicBezTo>
                <a:cubicBezTo>
                  <a:pt x="12148" y="6134075"/>
                  <a:pt x="7194" y="6096736"/>
                  <a:pt x="2622" y="6059397"/>
                </a:cubicBezTo>
                <a:lnTo>
                  <a:pt x="0" y="6041769"/>
                </a:lnTo>
                <a:lnTo>
                  <a:pt x="0" y="6000937"/>
                </a:lnTo>
                <a:lnTo>
                  <a:pt x="3670" y="5957595"/>
                </a:lnTo>
                <a:lnTo>
                  <a:pt x="0" y="5912511"/>
                </a:lnTo>
                <a:lnTo>
                  <a:pt x="0" y="5886401"/>
                </a:lnTo>
                <a:lnTo>
                  <a:pt x="1098" y="5864318"/>
                </a:lnTo>
                <a:cubicBezTo>
                  <a:pt x="7576" y="5839361"/>
                  <a:pt x="16720" y="5815169"/>
                  <a:pt x="24720" y="5790592"/>
                </a:cubicBezTo>
                <a:cubicBezTo>
                  <a:pt x="25672" y="5787924"/>
                  <a:pt x="25864" y="5784686"/>
                  <a:pt x="26434" y="5781830"/>
                </a:cubicBezTo>
                <a:cubicBezTo>
                  <a:pt x="29675" y="5765635"/>
                  <a:pt x="32913" y="5749634"/>
                  <a:pt x="35771" y="5733440"/>
                </a:cubicBezTo>
                <a:cubicBezTo>
                  <a:pt x="37295" y="5724678"/>
                  <a:pt x="37485" y="5715723"/>
                  <a:pt x="38819" y="5706959"/>
                </a:cubicBezTo>
                <a:cubicBezTo>
                  <a:pt x="44153" y="5673050"/>
                  <a:pt x="35199" y="5635711"/>
                  <a:pt x="58250" y="5606372"/>
                </a:cubicBezTo>
                <a:cubicBezTo>
                  <a:pt x="73110" y="5587321"/>
                  <a:pt x="69680" y="5568842"/>
                  <a:pt x="67394" y="5548460"/>
                </a:cubicBezTo>
                <a:cubicBezTo>
                  <a:pt x="65680" y="5533027"/>
                  <a:pt x="66252" y="5517215"/>
                  <a:pt x="66060" y="5501594"/>
                </a:cubicBezTo>
                <a:cubicBezTo>
                  <a:pt x="65490" y="5474161"/>
                  <a:pt x="65298" y="5446728"/>
                  <a:pt x="64346" y="5419295"/>
                </a:cubicBezTo>
                <a:cubicBezTo>
                  <a:pt x="63966" y="5410531"/>
                  <a:pt x="59202" y="5401579"/>
                  <a:pt x="59964" y="5393005"/>
                </a:cubicBezTo>
                <a:cubicBezTo>
                  <a:pt x="63584" y="5353379"/>
                  <a:pt x="69300" y="5313754"/>
                  <a:pt x="72538" y="5274129"/>
                </a:cubicBezTo>
                <a:cubicBezTo>
                  <a:pt x="74442" y="5251650"/>
                  <a:pt x="70824" y="5228597"/>
                  <a:pt x="73490" y="5206308"/>
                </a:cubicBezTo>
                <a:cubicBezTo>
                  <a:pt x="76538" y="5180591"/>
                  <a:pt x="84348" y="5155445"/>
                  <a:pt x="89113" y="5129916"/>
                </a:cubicBezTo>
                <a:cubicBezTo>
                  <a:pt x="90445" y="5122867"/>
                  <a:pt x="88731" y="5115057"/>
                  <a:pt x="88351" y="5107627"/>
                </a:cubicBezTo>
                <a:cubicBezTo>
                  <a:pt x="87968" y="5099245"/>
                  <a:pt x="87206" y="5091052"/>
                  <a:pt x="87016" y="5082670"/>
                </a:cubicBezTo>
                <a:cubicBezTo>
                  <a:pt x="86634" y="5057141"/>
                  <a:pt x="87206" y="5031614"/>
                  <a:pt x="85872" y="5006086"/>
                </a:cubicBezTo>
                <a:cubicBezTo>
                  <a:pt x="85110" y="4990465"/>
                  <a:pt x="77300" y="4974082"/>
                  <a:pt x="80158" y="4959602"/>
                </a:cubicBezTo>
                <a:cubicBezTo>
                  <a:pt x="85682" y="4930075"/>
                  <a:pt x="73300" y="4900546"/>
                  <a:pt x="83586" y="4871019"/>
                </a:cubicBezTo>
                <a:cubicBezTo>
                  <a:pt x="86634" y="4861873"/>
                  <a:pt x="79014" y="4849300"/>
                  <a:pt x="78634" y="4838250"/>
                </a:cubicBezTo>
                <a:cubicBezTo>
                  <a:pt x="77682" y="4810627"/>
                  <a:pt x="77872" y="4783004"/>
                  <a:pt x="78062" y="4755381"/>
                </a:cubicBezTo>
                <a:cubicBezTo>
                  <a:pt x="78252" y="4730614"/>
                  <a:pt x="75586" y="4704895"/>
                  <a:pt x="80920" y="4681083"/>
                </a:cubicBezTo>
                <a:cubicBezTo>
                  <a:pt x="86634" y="4656126"/>
                  <a:pt x="85872" y="4633647"/>
                  <a:pt x="79396" y="4609452"/>
                </a:cubicBezTo>
                <a:cubicBezTo>
                  <a:pt x="75014" y="4592878"/>
                  <a:pt x="74442" y="4575351"/>
                  <a:pt x="73110" y="4558207"/>
                </a:cubicBezTo>
                <a:cubicBezTo>
                  <a:pt x="71586" y="4539728"/>
                  <a:pt x="75586" y="4519343"/>
                  <a:pt x="69300" y="4502579"/>
                </a:cubicBezTo>
                <a:cubicBezTo>
                  <a:pt x="50629" y="4452665"/>
                  <a:pt x="46629" y="4401419"/>
                  <a:pt x="46629" y="4349222"/>
                </a:cubicBezTo>
                <a:cubicBezTo>
                  <a:pt x="46629" y="4339695"/>
                  <a:pt x="49295" y="4329979"/>
                  <a:pt x="52153" y="4320837"/>
                </a:cubicBezTo>
                <a:cubicBezTo>
                  <a:pt x="69300" y="4267493"/>
                  <a:pt x="67776" y="4213961"/>
                  <a:pt x="57297" y="4159667"/>
                </a:cubicBezTo>
                <a:cubicBezTo>
                  <a:pt x="55011" y="4148427"/>
                  <a:pt x="54629" y="4135854"/>
                  <a:pt x="56915" y="4124614"/>
                </a:cubicBezTo>
                <a:cubicBezTo>
                  <a:pt x="63584" y="4092989"/>
                  <a:pt x="74634" y="4062318"/>
                  <a:pt x="79396" y="4030503"/>
                </a:cubicBezTo>
                <a:cubicBezTo>
                  <a:pt x="87206" y="3977925"/>
                  <a:pt x="60918" y="3932394"/>
                  <a:pt x="43771" y="3885338"/>
                </a:cubicBezTo>
                <a:cubicBezTo>
                  <a:pt x="31627" y="3851761"/>
                  <a:pt x="8016" y="3821935"/>
                  <a:pt x="426" y="3786777"/>
                </a:cubicBezTo>
                <a:lnTo>
                  <a:pt x="0" y="3773897"/>
                </a:lnTo>
                <a:lnTo>
                  <a:pt x="0" y="3393882"/>
                </a:lnTo>
                <a:lnTo>
                  <a:pt x="11838" y="3359516"/>
                </a:lnTo>
                <a:cubicBezTo>
                  <a:pt x="14434" y="3346205"/>
                  <a:pt x="14910" y="3332774"/>
                  <a:pt x="12910" y="3318771"/>
                </a:cubicBezTo>
                <a:cubicBezTo>
                  <a:pt x="12243" y="3314104"/>
                  <a:pt x="9909" y="3308770"/>
                  <a:pt x="6718" y="3304079"/>
                </a:cubicBezTo>
                <a:lnTo>
                  <a:pt x="0" y="3297657"/>
                </a:lnTo>
                <a:lnTo>
                  <a:pt x="0" y="3207867"/>
                </a:lnTo>
                <a:lnTo>
                  <a:pt x="15553" y="3186771"/>
                </a:lnTo>
                <a:cubicBezTo>
                  <a:pt x="28483" y="3162329"/>
                  <a:pt x="30484" y="3134647"/>
                  <a:pt x="36341" y="3107500"/>
                </a:cubicBezTo>
                <a:cubicBezTo>
                  <a:pt x="41105" y="3085403"/>
                  <a:pt x="41295" y="3064827"/>
                  <a:pt x="38057" y="3042728"/>
                </a:cubicBezTo>
                <a:cubicBezTo>
                  <a:pt x="30817" y="2994722"/>
                  <a:pt x="41105" y="2948047"/>
                  <a:pt x="54249" y="2901943"/>
                </a:cubicBezTo>
                <a:cubicBezTo>
                  <a:pt x="63012" y="2871462"/>
                  <a:pt x="68346" y="2840219"/>
                  <a:pt x="77300" y="2809930"/>
                </a:cubicBezTo>
                <a:cubicBezTo>
                  <a:pt x="84158" y="2787259"/>
                  <a:pt x="92351" y="2764590"/>
                  <a:pt x="103399" y="2743826"/>
                </a:cubicBezTo>
                <a:cubicBezTo>
                  <a:pt x="119594" y="2713723"/>
                  <a:pt x="143978" y="2687436"/>
                  <a:pt x="137500" y="2649143"/>
                </a:cubicBezTo>
                <a:cubicBezTo>
                  <a:pt x="131786" y="2615421"/>
                  <a:pt x="143786" y="2584942"/>
                  <a:pt x="155217" y="2554079"/>
                </a:cubicBezTo>
                <a:cubicBezTo>
                  <a:pt x="163599" y="2531409"/>
                  <a:pt x="172173" y="2508742"/>
                  <a:pt x="177507" y="2485307"/>
                </a:cubicBezTo>
                <a:cubicBezTo>
                  <a:pt x="183794" y="2457492"/>
                  <a:pt x="181126" y="2426059"/>
                  <a:pt x="192748" y="2401292"/>
                </a:cubicBezTo>
                <a:cubicBezTo>
                  <a:pt x="204940" y="2375383"/>
                  <a:pt x="196748" y="2353859"/>
                  <a:pt x="193318" y="2330806"/>
                </a:cubicBezTo>
                <a:cubicBezTo>
                  <a:pt x="187984" y="2294039"/>
                  <a:pt x="178077" y="2257459"/>
                  <a:pt x="190652" y="2220312"/>
                </a:cubicBezTo>
                <a:cubicBezTo>
                  <a:pt x="205892" y="2175163"/>
                  <a:pt x="222275" y="2130393"/>
                  <a:pt x="236753" y="2085054"/>
                </a:cubicBezTo>
                <a:cubicBezTo>
                  <a:pt x="242280" y="2067525"/>
                  <a:pt x="244566" y="2048668"/>
                  <a:pt x="247042" y="2030378"/>
                </a:cubicBezTo>
                <a:cubicBezTo>
                  <a:pt x="249138" y="2013043"/>
                  <a:pt x="243804" y="1992279"/>
                  <a:pt x="251804" y="1978940"/>
                </a:cubicBezTo>
                <a:cubicBezTo>
                  <a:pt x="272379" y="1944649"/>
                  <a:pt x="282475" y="1909408"/>
                  <a:pt x="282475" y="1869780"/>
                </a:cubicBezTo>
                <a:cubicBezTo>
                  <a:pt x="282475" y="1854920"/>
                  <a:pt x="291049" y="1840441"/>
                  <a:pt x="292573" y="1825393"/>
                </a:cubicBezTo>
                <a:cubicBezTo>
                  <a:pt x="294477" y="1804816"/>
                  <a:pt x="299622" y="1781194"/>
                  <a:pt x="292381" y="1763287"/>
                </a:cubicBezTo>
                <a:cubicBezTo>
                  <a:pt x="275237" y="1721185"/>
                  <a:pt x="289525" y="1687086"/>
                  <a:pt x="306480" y="1650317"/>
                </a:cubicBezTo>
                <a:cubicBezTo>
                  <a:pt x="323244" y="1614120"/>
                  <a:pt x="336579" y="1576019"/>
                  <a:pt x="347629" y="1537537"/>
                </a:cubicBezTo>
                <a:cubicBezTo>
                  <a:pt x="351629" y="1523059"/>
                  <a:pt x="344961" y="1505724"/>
                  <a:pt x="343629" y="1489720"/>
                </a:cubicBezTo>
                <a:cubicBezTo>
                  <a:pt x="343247" y="1484004"/>
                  <a:pt x="342675" y="1477717"/>
                  <a:pt x="344581" y="1472575"/>
                </a:cubicBezTo>
                <a:cubicBezTo>
                  <a:pt x="362870" y="1422854"/>
                  <a:pt x="376776" y="1372368"/>
                  <a:pt x="367252" y="1318456"/>
                </a:cubicBezTo>
                <a:cubicBezTo>
                  <a:pt x="366298" y="1313504"/>
                  <a:pt x="368394" y="1307978"/>
                  <a:pt x="369728" y="1303024"/>
                </a:cubicBezTo>
                <a:cubicBezTo>
                  <a:pt x="376586" y="1278829"/>
                  <a:pt x="387444" y="1255206"/>
                  <a:pt x="389921" y="1230633"/>
                </a:cubicBezTo>
                <a:cubicBezTo>
                  <a:pt x="396017" y="1170051"/>
                  <a:pt x="398495" y="1109091"/>
                  <a:pt x="402495" y="1048125"/>
                </a:cubicBezTo>
                <a:cubicBezTo>
                  <a:pt x="402685" y="1044315"/>
                  <a:pt x="402685" y="1040315"/>
                  <a:pt x="404019" y="1036887"/>
                </a:cubicBezTo>
                <a:cubicBezTo>
                  <a:pt x="412211" y="1014406"/>
                  <a:pt x="409543" y="994785"/>
                  <a:pt x="393923" y="975733"/>
                </a:cubicBezTo>
                <a:cubicBezTo>
                  <a:pt x="387064" y="967350"/>
                  <a:pt x="383444" y="955920"/>
                  <a:pt x="379634" y="945444"/>
                </a:cubicBezTo>
                <a:cubicBezTo>
                  <a:pt x="373918" y="930011"/>
                  <a:pt x="368394" y="914200"/>
                  <a:pt x="364774" y="898198"/>
                </a:cubicBezTo>
                <a:cubicBezTo>
                  <a:pt x="361346" y="882384"/>
                  <a:pt x="356583" y="865430"/>
                  <a:pt x="359250" y="850189"/>
                </a:cubicBezTo>
                <a:cubicBezTo>
                  <a:pt x="364012" y="822756"/>
                  <a:pt x="374680" y="796655"/>
                  <a:pt x="381730" y="769605"/>
                </a:cubicBezTo>
                <a:cubicBezTo>
                  <a:pt x="384206" y="760270"/>
                  <a:pt x="383824" y="749982"/>
                  <a:pt x="384016" y="740268"/>
                </a:cubicBezTo>
                <a:cubicBezTo>
                  <a:pt x="384586" y="717977"/>
                  <a:pt x="379062" y="695116"/>
                  <a:pt x="394875" y="674923"/>
                </a:cubicBezTo>
                <a:cubicBezTo>
                  <a:pt x="409733" y="656255"/>
                  <a:pt x="405353" y="637392"/>
                  <a:pt x="394113" y="617772"/>
                </a:cubicBezTo>
                <a:cubicBezTo>
                  <a:pt x="386110" y="603673"/>
                  <a:pt x="379824" y="587672"/>
                  <a:pt x="376776" y="571860"/>
                </a:cubicBezTo>
                <a:cubicBezTo>
                  <a:pt x="372586" y="550141"/>
                  <a:pt x="370870" y="528615"/>
                  <a:pt x="373348" y="505182"/>
                </a:cubicBezTo>
                <a:cubicBezTo>
                  <a:pt x="375062" y="488607"/>
                  <a:pt x="375824" y="475081"/>
                  <a:pt x="385920" y="462126"/>
                </a:cubicBezTo>
                <a:cubicBezTo>
                  <a:pt x="387444" y="460032"/>
                  <a:pt x="387826" y="456222"/>
                  <a:pt x="387634" y="453364"/>
                </a:cubicBezTo>
                <a:cubicBezTo>
                  <a:pt x="384396" y="415835"/>
                  <a:pt x="386110" y="378686"/>
                  <a:pt x="388399" y="340774"/>
                </a:cubicBezTo>
                <a:cubicBezTo>
                  <a:pt x="391445" y="292579"/>
                  <a:pt x="382492" y="241901"/>
                  <a:pt x="350487" y="200182"/>
                </a:cubicBezTo>
                <a:cubicBezTo>
                  <a:pt x="345723" y="194085"/>
                  <a:pt x="343629" y="184941"/>
                  <a:pt x="342485" y="176939"/>
                </a:cubicBezTo>
                <a:cubicBezTo>
                  <a:pt x="337533" y="139219"/>
                  <a:pt x="334103" y="101308"/>
                  <a:pt x="328579" y="63587"/>
                </a:cubicBezTo>
                <a:cubicBezTo>
                  <a:pt x="325530" y="43012"/>
                  <a:pt x="322862" y="21486"/>
                  <a:pt x="314480" y="2817"/>
                </a:cubicBezTo>
                <a:close/>
              </a:path>
            </a:pathLst>
          </a:custGeom>
          <a:noFill/>
          <a:effectLst>
            <a:outerShdw blurRad="381000" dist="152400" dir="10800000" algn="r" rotWithShape="0">
              <a:prstClr val="black">
                <a:alpha val="1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3" name="Group 72">
            <a:extLst>
              <a:ext uri="{FF2B5EF4-FFF2-40B4-BE49-F238E27FC236}">
                <a16:creationId xmlns:a16="http://schemas.microsoft.com/office/drawing/2014/main" id="{8B60959F-9B69-4520-A16E-EA6BECC747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620000" y="-1"/>
            <a:ext cx="874716" cy="6858001"/>
            <a:chOff x="7620000" y="-1"/>
            <a:chExt cx="874716" cy="6858001"/>
          </a:xfrm>
        </p:grpSpPr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18D5A6E8-CD1B-4796-ABD1-A6F27F6C0E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4628357" y="2991642"/>
              <a:ext cx="6858001" cy="874716"/>
            </a:xfrm>
            <a:custGeom>
              <a:avLst/>
              <a:gdLst>
                <a:gd name="connsiteX0" fmla="*/ 0 w 6858001"/>
                <a:gd name="connsiteY0" fmla="*/ 533314 h 874716"/>
                <a:gd name="connsiteX1" fmla="*/ 0 w 6858001"/>
                <a:gd name="connsiteY1" fmla="*/ 69206 h 874716"/>
                <a:gd name="connsiteX2" fmla="*/ 21486 w 6858001"/>
                <a:gd name="connsiteY2" fmla="*/ 71924 h 874716"/>
                <a:gd name="connsiteX3" fmla="*/ 228948 w 6858001"/>
                <a:gd name="connsiteY3" fmla="*/ 88116 h 874716"/>
                <a:gd name="connsiteX4" fmla="*/ 313533 w 6858001"/>
                <a:gd name="connsiteY4" fmla="*/ 62779 h 874716"/>
                <a:gd name="connsiteX5" fmla="*/ 338870 w 6858001"/>
                <a:gd name="connsiteY5" fmla="*/ 62207 h 874716"/>
                <a:gd name="connsiteX6" fmla="*/ 395640 w 6858001"/>
                <a:gd name="connsiteY6" fmla="*/ 72114 h 874716"/>
                <a:gd name="connsiteX7" fmla="*/ 512802 w 6858001"/>
                <a:gd name="connsiteY7" fmla="*/ 65446 h 874716"/>
                <a:gd name="connsiteX8" fmla="*/ 556047 w 6858001"/>
                <a:gd name="connsiteY8" fmla="*/ 55349 h 874716"/>
                <a:gd name="connsiteX9" fmla="*/ 580050 w 6858001"/>
                <a:gd name="connsiteY9" fmla="*/ 48871 h 874716"/>
                <a:gd name="connsiteX10" fmla="*/ 703308 w 6858001"/>
                <a:gd name="connsiteY10" fmla="*/ 30964 h 874716"/>
                <a:gd name="connsiteX11" fmla="*/ 758174 w 6858001"/>
                <a:gd name="connsiteY11" fmla="*/ 11724 h 874716"/>
                <a:gd name="connsiteX12" fmla="*/ 773035 w 6858001"/>
                <a:gd name="connsiteY12" fmla="*/ 8866 h 874716"/>
                <a:gd name="connsiteX13" fmla="*/ 854379 w 6858001"/>
                <a:gd name="connsiteY13" fmla="*/ 16866 h 874716"/>
                <a:gd name="connsiteX14" fmla="*/ 915343 w 6858001"/>
                <a:gd name="connsiteY14" fmla="*/ 47919 h 874716"/>
                <a:gd name="connsiteX15" fmla="*/ 927155 w 6858001"/>
                <a:gd name="connsiteY15" fmla="*/ 58397 h 874716"/>
                <a:gd name="connsiteX16" fmla="*/ 1097087 w 6858001"/>
                <a:gd name="connsiteY16" fmla="*/ 54777 h 874716"/>
                <a:gd name="connsiteX17" fmla="*/ 1123185 w 6858001"/>
                <a:gd name="connsiteY17" fmla="*/ 50395 h 874716"/>
                <a:gd name="connsiteX18" fmla="*/ 1249302 w 6858001"/>
                <a:gd name="connsiteY18" fmla="*/ 68684 h 874716"/>
                <a:gd name="connsiteX19" fmla="*/ 1286069 w 6858001"/>
                <a:gd name="connsiteY19" fmla="*/ 72304 h 874716"/>
                <a:gd name="connsiteX20" fmla="*/ 1417899 w 6858001"/>
                <a:gd name="connsiteY20" fmla="*/ 88688 h 874716"/>
                <a:gd name="connsiteX21" fmla="*/ 1436568 w 6858001"/>
                <a:gd name="connsiteY21" fmla="*/ 73448 h 874716"/>
                <a:gd name="connsiteX22" fmla="*/ 1490292 w 6858001"/>
                <a:gd name="connsiteY22" fmla="*/ 35154 h 874716"/>
                <a:gd name="connsiteX23" fmla="*/ 1596213 w 6858001"/>
                <a:gd name="connsiteY23" fmla="*/ 1245 h 874716"/>
                <a:gd name="connsiteX24" fmla="*/ 1624980 w 6858001"/>
                <a:gd name="connsiteY24" fmla="*/ 3150 h 874716"/>
                <a:gd name="connsiteX25" fmla="*/ 1697753 w 6858001"/>
                <a:gd name="connsiteY25" fmla="*/ 59731 h 874716"/>
                <a:gd name="connsiteX26" fmla="*/ 1733188 w 6858001"/>
                <a:gd name="connsiteY26" fmla="*/ 82400 h 874716"/>
                <a:gd name="connsiteX27" fmla="*/ 1833775 w 6858001"/>
                <a:gd name="connsiteY27" fmla="*/ 124121 h 874716"/>
                <a:gd name="connsiteX28" fmla="*/ 1842158 w 6858001"/>
                <a:gd name="connsiteY28" fmla="*/ 131742 h 874716"/>
                <a:gd name="connsiteX29" fmla="*/ 1916454 w 6858001"/>
                <a:gd name="connsiteY29" fmla="*/ 222233 h 874716"/>
                <a:gd name="connsiteX30" fmla="*/ 1933219 w 6858001"/>
                <a:gd name="connsiteY30" fmla="*/ 237663 h 874716"/>
                <a:gd name="connsiteX31" fmla="*/ 1953413 w 6858001"/>
                <a:gd name="connsiteY31" fmla="*/ 261668 h 874716"/>
                <a:gd name="connsiteX32" fmla="*/ 2016469 w 6858001"/>
                <a:gd name="connsiteY32" fmla="*/ 308151 h 874716"/>
                <a:gd name="connsiteX33" fmla="*/ 2094578 w 6858001"/>
                <a:gd name="connsiteY33" fmla="*/ 323010 h 874716"/>
                <a:gd name="connsiteX34" fmla="*/ 2188879 w 6858001"/>
                <a:gd name="connsiteY34" fmla="*/ 345681 h 874716"/>
                <a:gd name="connsiteX35" fmla="*/ 2228314 w 6858001"/>
                <a:gd name="connsiteY35" fmla="*/ 360921 h 874716"/>
                <a:gd name="connsiteX36" fmla="*/ 2334044 w 6858001"/>
                <a:gd name="connsiteY36" fmla="*/ 389878 h 874716"/>
                <a:gd name="connsiteX37" fmla="*/ 2409485 w 6858001"/>
                <a:gd name="connsiteY37" fmla="*/ 414263 h 874716"/>
                <a:gd name="connsiteX38" fmla="*/ 2518264 w 6858001"/>
                <a:gd name="connsiteY38" fmla="*/ 428552 h 874716"/>
                <a:gd name="connsiteX39" fmla="*/ 2571034 w 6858001"/>
                <a:gd name="connsiteY39" fmla="*/ 429122 h 874716"/>
                <a:gd name="connsiteX40" fmla="*/ 2668001 w 6858001"/>
                <a:gd name="connsiteY40" fmla="*/ 502276 h 874716"/>
                <a:gd name="connsiteX41" fmla="*/ 2745348 w 6858001"/>
                <a:gd name="connsiteY41" fmla="*/ 550666 h 874716"/>
                <a:gd name="connsiteX42" fmla="*/ 2826694 w 6858001"/>
                <a:gd name="connsiteY42" fmla="*/ 527233 h 874716"/>
                <a:gd name="connsiteX43" fmla="*/ 2848793 w 6858001"/>
                <a:gd name="connsiteY43" fmla="*/ 505134 h 874716"/>
                <a:gd name="connsiteX44" fmla="*/ 2982148 w 6858001"/>
                <a:gd name="connsiteY44" fmla="*/ 484179 h 874716"/>
                <a:gd name="connsiteX45" fmla="*/ 3172654 w 6858001"/>
                <a:gd name="connsiteY45" fmla="*/ 483417 h 874716"/>
                <a:gd name="connsiteX46" fmla="*/ 3489467 w 6858001"/>
                <a:gd name="connsiteY46" fmla="*/ 435790 h 874716"/>
                <a:gd name="connsiteX47" fmla="*/ 3544713 w 6858001"/>
                <a:gd name="connsiteY47" fmla="*/ 413691 h 874716"/>
                <a:gd name="connsiteX48" fmla="*/ 3606817 w 6858001"/>
                <a:gd name="connsiteY48" fmla="*/ 408167 h 874716"/>
                <a:gd name="connsiteX49" fmla="*/ 3630632 w 6858001"/>
                <a:gd name="connsiteY49" fmla="*/ 421693 h 874716"/>
                <a:gd name="connsiteX50" fmla="*/ 3734837 w 6858001"/>
                <a:gd name="connsiteY50" fmla="*/ 441886 h 874716"/>
                <a:gd name="connsiteX51" fmla="*/ 3754652 w 6858001"/>
                <a:gd name="connsiteY51" fmla="*/ 442268 h 874716"/>
                <a:gd name="connsiteX52" fmla="*/ 3822472 w 6858001"/>
                <a:gd name="connsiteY52" fmla="*/ 433694 h 874716"/>
                <a:gd name="connsiteX53" fmla="*/ 3885338 w 6858001"/>
                <a:gd name="connsiteY53" fmla="*/ 428742 h 874716"/>
                <a:gd name="connsiteX54" fmla="*/ 4043839 w 6858001"/>
                <a:gd name="connsiteY54" fmla="*/ 444934 h 874716"/>
                <a:gd name="connsiteX55" fmla="*/ 4165383 w 6858001"/>
                <a:gd name="connsiteY55" fmla="*/ 441124 h 874716"/>
                <a:gd name="connsiteX56" fmla="*/ 4221391 w 6858001"/>
                <a:gd name="connsiteY56" fmla="*/ 444934 h 874716"/>
                <a:gd name="connsiteX57" fmla="*/ 4253014 w 6858001"/>
                <a:gd name="connsiteY57" fmla="*/ 450650 h 874716"/>
                <a:gd name="connsiteX58" fmla="*/ 4324645 w 6858001"/>
                <a:gd name="connsiteY58" fmla="*/ 490466 h 874716"/>
                <a:gd name="connsiteX59" fmla="*/ 4363890 w 6858001"/>
                <a:gd name="connsiteY59" fmla="*/ 499420 h 874716"/>
                <a:gd name="connsiteX60" fmla="*/ 4482004 w 6858001"/>
                <a:gd name="connsiteY60" fmla="*/ 498658 h 874716"/>
                <a:gd name="connsiteX61" fmla="*/ 4659174 w 6858001"/>
                <a:gd name="connsiteY61" fmla="*/ 438648 h 874716"/>
                <a:gd name="connsiteX62" fmla="*/ 4677655 w 6858001"/>
                <a:gd name="connsiteY62" fmla="*/ 430646 h 874716"/>
                <a:gd name="connsiteX63" fmla="*/ 4767764 w 6858001"/>
                <a:gd name="connsiteY63" fmla="*/ 420739 h 874716"/>
                <a:gd name="connsiteX64" fmla="*/ 4828916 w 6858001"/>
                <a:gd name="connsiteY64" fmla="*/ 434266 h 874716"/>
                <a:gd name="connsiteX65" fmla="*/ 4912168 w 6858001"/>
                <a:gd name="connsiteY65" fmla="*/ 462271 h 874716"/>
                <a:gd name="connsiteX66" fmla="*/ 4987037 w 6858001"/>
                <a:gd name="connsiteY66" fmla="*/ 485703 h 874716"/>
                <a:gd name="connsiteX67" fmla="*/ 5041521 w 6858001"/>
                <a:gd name="connsiteY67" fmla="*/ 512182 h 874716"/>
                <a:gd name="connsiteX68" fmla="*/ 5166113 w 6858001"/>
                <a:gd name="connsiteY68" fmla="*/ 531615 h 874716"/>
                <a:gd name="connsiteX69" fmla="*/ 5179067 w 6858001"/>
                <a:gd name="connsiteY69" fmla="*/ 534853 h 874716"/>
                <a:gd name="connsiteX70" fmla="*/ 5272796 w 6858001"/>
                <a:gd name="connsiteY70" fmla="*/ 511230 h 874716"/>
                <a:gd name="connsiteX71" fmla="*/ 5385384 w 6858001"/>
                <a:gd name="connsiteY71" fmla="*/ 487227 h 874716"/>
                <a:gd name="connsiteX72" fmla="*/ 5425582 w 6858001"/>
                <a:gd name="connsiteY72" fmla="*/ 495418 h 874716"/>
                <a:gd name="connsiteX73" fmla="*/ 5480637 w 6858001"/>
                <a:gd name="connsiteY73" fmla="*/ 507040 h 874716"/>
                <a:gd name="connsiteX74" fmla="*/ 5531693 w 6858001"/>
                <a:gd name="connsiteY74" fmla="*/ 500944 h 874716"/>
                <a:gd name="connsiteX75" fmla="*/ 5562746 w 6858001"/>
                <a:gd name="connsiteY75" fmla="*/ 500372 h 874716"/>
                <a:gd name="connsiteX76" fmla="*/ 5704483 w 6858001"/>
                <a:gd name="connsiteY76" fmla="*/ 571620 h 874716"/>
                <a:gd name="connsiteX77" fmla="*/ 5740488 w 6858001"/>
                <a:gd name="connsiteY77" fmla="*/ 577526 h 874716"/>
                <a:gd name="connsiteX78" fmla="*/ 5760873 w 6858001"/>
                <a:gd name="connsiteY78" fmla="*/ 586291 h 874716"/>
                <a:gd name="connsiteX79" fmla="*/ 5883751 w 6858001"/>
                <a:gd name="connsiteY79" fmla="*/ 674686 h 874716"/>
                <a:gd name="connsiteX80" fmla="*/ 5935949 w 6858001"/>
                <a:gd name="connsiteY80" fmla="*/ 692592 h 874716"/>
                <a:gd name="connsiteX81" fmla="*/ 5993291 w 6858001"/>
                <a:gd name="connsiteY81" fmla="*/ 688972 h 874716"/>
                <a:gd name="connsiteX82" fmla="*/ 6026440 w 6858001"/>
                <a:gd name="connsiteY82" fmla="*/ 682496 h 874716"/>
                <a:gd name="connsiteX83" fmla="*/ 6108738 w 6858001"/>
                <a:gd name="connsiteY83" fmla="*/ 626296 h 874716"/>
                <a:gd name="connsiteX84" fmla="*/ 6155602 w 6858001"/>
                <a:gd name="connsiteY84" fmla="*/ 628202 h 874716"/>
                <a:gd name="connsiteX85" fmla="*/ 6228756 w 6858001"/>
                <a:gd name="connsiteY85" fmla="*/ 666873 h 874716"/>
                <a:gd name="connsiteX86" fmla="*/ 6361539 w 6858001"/>
                <a:gd name="connsiteY86" fmla="*/ 684210 h 874716"/>
                <a:gd name="connsiteX87" fmla="*/ 6428979 w 6858001"/>
                <a:gd name="connsiteY87" fmla="*/ 630106 h 874716"/>
                <a:gd name="connsiteX88" fmla="*/ 6463840 w 6858001"/>
                <a:gd name="connsiteY88" fmla="*/ 578098 h 874716"/>
                <a:gd name="connsiteX89" fmla="*/ 6564620 w 6858001"/>
                <a:gd name="connsiteY89" fmla="*/ 517708 h 874716"/>
                <a:gd name="connsiteX90" fmla="*/ 6588625 w 6858001"/>
                <a:gd name="connsiteY90" fmla="*/ 540187 h 874716"/>
                <a:gd name="connsiteX91" fmla="*/ 6662541 w 6858001"/>
                <a:gd name="connsiteY91" fmla="*/ 549714 h 874716"/>
                <a:gd name="connsiteX92" fmla="*/ 6742552 w 6858001"/>
                <a:gd name="connsiteY92" fmla="*/ 548952 h 874716"/>
                <a:gd name="connsiteX93" fmla="*/ 6812063 w 6858001"/>
                <a:gd name="connsiteY93" fmla="*/ 568430 h 874716"/>
                <a:gd name="connsiteX94" fmla="*/ 6858001 w 6858001"/>
                <a:gd name="connsiteY94" fmla="*/ 562267 h 874716"/>
                <a:gd name="connsiteX95" fmla="*/ 6858001 w 6858001"/>
                <a:gd name="connsiteY95" fmla="*/ 734520 h 874716"/>
                <a:gd name="connsiteX96" fmla="*/ 6815516 w 6858001"/>
                <a:gd name="connsiteY96" fmla="*/ 744220 h 874716"/>
                <a:gd name="connsiteX97" fmla="*/ 6748458 w 6858001"/>
                <a:gd name="connsiteY97" fmla="*/ 763271 h 874716"/>
                <a:gd name="connsiteX98" fmla="*/ 6584812 w 6858001"/>
                <a:gd name="connsiteY98" fmla="*/ 784797 h 874716"/>
                <a:gd name="connsiteX99" fmla="*/ 6415833 w 6858001"/>
                <a:gd name="connsiteY99" fmla="*/ 805562 h 874716"/>
                <a:gd name="connsiteX100" fmla="*/ 6323058 w 6858001"/>
                <a:gd name="connsiteY100" fmla="*/ 812420 h 874716"/>
                <a:gd name="connsiteX101" fmla="*/ 6242093 w 6858001"/>
                <a:gd name="connsiteY101" fmla="*/ 823281 h 874716"/>
                <a:gd name="connsiteX102" fmla="*/ 6171605 w 6858001"/>
                <a:gd name="connsiteY102" fmla="*/ 830139 h 874716"/>
                <a:gd name="connsiteX103" fmla="*/ 6059397 w 6858001"/>
                <a:gd name="connsiteY103" fmla="*/ 844045 h 874716"/>
                <a:gd name="connsiteX104" fmla="*/ 6012723 w 6858001"/>
                <a:gd name="connsiteY104" fmla="*/ 847665 h 874716"/>
                <a:gd name="connsiteX105" fmla="*/ 5902610 w 6858001"/>
                <a:gd name="connsiteY105" fmla="*/ 847473 h 874716"/>
                <a:gd name="connsiteX106" fmla="*/ 5864318 w 6858001"/>
                <a:gd name="connsiteY106" fmla="*/ 845569 h 874716"/>
                <a:gd name="connsiteX107" fmla="*/ 5790592 w 6858001"/>
                <a:gd name="connsiteY107" fmla="*/ 821947 h 874716"/>
                <a:gd name="connsiteX108" fmla="*/ 5781830 w 6858001"/>
                <a:gd name="connsiteY108" fmla="*/ 820233 h 874716"/>
                <a:gd name="connsiteX109" fmla="*/ 5733440 w 6858001"/>
                <a:gd name="connsiteY109" fmla="*/ 810896 h 874716"/>
                <a:gd name="connsiteX110" fmla="*/ 5706959 w 6858001"/>
                <a:gd name="connsiteY110" fmla="*/ 807848 h 874716"/>
                <a:gd name="connsiteX111" fmla="*/ 5606372 w 6858001"/>
                <a:gd name="connsiteY111" fmla="*/ 788417 h 874716"/>
                <a:gd name="connsiteX112" fmla="*/ 5548460 w 6858001"/>
                <a:gd name="connsiteY112" fmla="*/ 779273 h 874716"/>
                <a:gd name="connsiteX113" fmla="*/ 5501594 w 6858001"/>
                <a:gd name="connsiteY113" fmla="*/ 780607 h 874716"/>
                <a:gd name="connsiteX114" fmla="*/ 5419295 w 6858001"/>
                <a:gd name="connsiteY114" fmla="*/ 782321 h 874716"/>
                <a:gd name="connsiteX115" fmla="*/ 5393005 w 6858001"/>
                <a:gd name="connsiteY115" fmla="*/ 786703 h 874716"/>
                <a:gd name="connsiteX116" fmla="*/ 5274129 w 6858001"/>
                <a:gd name="connsiteY116" fmla="*/ 774129 h 874716"/>
                <a:gd name="connsiteX117" fmla="*/ 5206308 w 6858001"/>
                <a:gd name="connsiteY117" fmla="*/ 773177 h 874716"/>
                <a:gd name="connsiteX118" fmla="*/ 5129916 w 6858001"/>
                <a:gd name="connsiteY118" fmla="*/ 757554 h 874716"/>
                <a:gd name="connsiteX119" fmla="*/ 5107627 w 6858001"/>
                <a:gd name="connsiteY119" fmla="*/ 758316 h 874716"/>
                <a:gd name="connsiteX120" fmla="*/ 5082670 w 6858001"/>
                <a:gd name="connsiteY120" fmla="*/ 759651 h 874716"/>
                <a:gd name="connsiteX121" fmla="*/ 5006086 w 6858001"/>
                <a:gd name="connsiteY121" fmla="*/ 760795 h 874716"/>
                <a:gd name="connsiteX122" fmla="*/ 4959602 w 6858001"/>
                <a:gd name="connsiteY122" fmla="*/ 766509 h 874716"/>
                <a:gd name="connsiteX123" fmla="*/ 4871019 w 6858001"/>
                <a:gd name="connsiteY123" fmla="*/ 763081 h 874716"/>
                <a:gd name="connsiteX124" fmla="*/ 4838250 w 6858001"/>
                <a:gd name="connsiteY124" fmla="*/ 768033 h 874716"/>
                <a:gd name="connsiteX125" fmla="*/ 4755381 w 6858001"/>
                <a:gd name="connsiteY125" fmla="*/ 768605 h 874716"/>
                <a:gd name="connsiteX126" fmla="*/ 4681083 w 6858001"/>
                <a:gd name="connsiteY126" fmla="*/ 765747 h 874716"/>
                <a:gd name="connsiteX127" fmla="*/ 4609452 w 6858001"/>
                <a:gd name="connsiteY127" fmla="*/ 767271 h 874716"/>
                <a:gd name="connsiteX128" fmla="*/ 4558207 w 6858001"/>
                <a:gd name="connsiteY128" fmla="*/ 773557 h 874716"/>
                <a:gd name="connsiteX129" fmla="*/ 4502579 w 6858001"/>
                <a:gd name="connsiteY129" fmla="*/ 777367 h 874716"/>
                <a:gd name="connsiteX130" fmla="*/ 4349222 w 6858001"/>
                <a:gd name="connsiteY130" fmla="*/ 800038 h 874716"/>
                <a:gd name="connsiteX131" fmla="*/ 4320837 w 6858001"/>
                <a:gd name="connsiteY131" fmla="*/ 794514 h 874716"/>
                <a:gd name="connsiteX132" fmla="*/ 4159667 w 6858001"/>
                <a:gd name="connsiteY132" fmla="*/ 789370 h 874716"/>
                <a:gd name="connsiteX133" fmla="*/ 4124614 w 6858001"/>
                <a:gd name="connsiteY133" fmla="*/ 789752 h 874716"/>
                <a:gd name="connsiteX134" fmla="*/ 4030503 w 6858001"/>
                <a:gd name="connsiteY134" fmla="*/ 767271 h 874716"/>
                <a:gd name="connsiteX135" fmla="*/ 3885338 w 6858001"/>
                <a:gd name="connsiteY135" fmla="*/ 802896 h 874716"/>
                <a:gd name="connsiteX136" fmla="*/ 3749506 w 6858001"/>
                <a:gd name="connsiteY136" fmla="*/ 847473 h 874716"/>
                <a:gd name="connsiteX137" fmla="*/ 3732361 w 6858001"/>
                <a:gd name="connsiteY137" fmla="*/ 853190 h 874716"/>
                <a:gd name="connsiteX138" fmla="*/ 3683591 w 6858001"/>
                <a:gd name="connsiteY138" fmla="*/ 862906 h 874716"/>
                <a:gd name="connsiteX139" fmla="*/ 3623201 w 6858001"/>
                <a:gd name="connsiteY139" fmla="*/ 866334 h 874716"/>
                <a:gd name="connsiteX140" fmla="*/ 3546617 w 6858001"/>
                <a:gd name="connsiteY140" fmla="*/ 874716 h 874716"/>
                <a:gd name="connsiteX141" fmla="*/ 3485275 w 6858001"/>
                <a:gd name="connsiteY141" fmla="*/ 864238 h 874716"/>
                <a:gd name="connsiteX142" fmla="*/ 3399546 w 6858001"/>
                <a:gd name="connsiteY142" fmla="*/ 848618 h 874716"/>
                <a:gd name="connsiteX143" fmla="*/ 3318771 w 6858001"/>
                <a:gd name="connsiteY143" fmla="*/ 833757 h 874716"/>
                <a:gd name="connsiteX144" fmla="*/ 3293244 w 6858001"/>
                <a:gd name="connsiteY144" fmla="*/ 851284 h 874716"/>
                <a:gd name="connsiteX145" fmla="*/ 3253809 w 6858001"/>
                <a:gd name="connsiteY145" fmla="*/ 866524 h 874716"/>
                <a:gd name="connsiteX146" fmla="*/ 3209993 w 6858001"/>
                <a:gd name="connsiteY146" fmla="*/ 848235 h 874716"/>
                <a:gd name="connsiteX147" fmla="*/ 3107500 w 6858001"/>
                <a:gd name="connsiteY147" fmla="*/ 810326 h 874716"/>
                <a:gd name="connsiteX148" fmla="*/ 3042728 w 6858001"/>
                <a:gd name="connsiteY148" fmla="*/ 808610 h 874716"/>
                <a:gd name="connsiteX149" fmla="*/ 2901943 w 6858001"/>
                <a:gd name="connsiteY149" fmla="*/ 792418 h 874716"/>
                <a:gd name="connsiteX150" fmla="*/ 2809930 w 6858001"/>
                <a:gd name="connsiteY150" fmla="*/ 769367 h 874716"/>
                <a:gd name="connsiteX151" fmla="*/ 2743826 w 6858001"/>
                <a:gd name="connsiteY151" fmla="*/ 743268 h 874716"/>
                <a:gd name="connsiteX152" fmla="*/ 2649143 w 6858001"/>
                <a:gd name="connsiteY152" fmla="*/ 709167 h 874716"/>
                <a:gd name="connsiteX153" fmla="*/ 2554079 w 6858001"/>
                <a:gd name="connsiteY153" fmla="*/ 691450 h 874716"/>
                <a:gd name="connsiteX154" fmla="*/ 2485307 w 6858001"/>
                <a:gd name="connsiteY154" fmla="*/ 669160 h 874716"/>
                <a:gd name="connsiteX155" fmla="*/ 2401292 w 6858001"/>
                <a:gd name="connsiteY155" fmla="*/ 653919 h 874716"/>
                <a:gd name="connsiteX156" fmla="*/ 2330806 w 6858001"/>
                <a:gd name="connsiteY156" fmla="*/ 653349 h 874716"/>
                <a:gd name="connsiteX157" fmla="*/ 2220312 w 6858001"/>
                <a:gd name="connsiteY157" fmla="*/ 656015 h 874716"/>
                <a:gd name="connsiteX158" fmla="*/ 2085054 w 6858001"/>
                <a:gd name="connsiteY158" fmla="*/ 609914 h 874716"/>
                <a:gd name="connsiteX159" fmla="*/ 2030378 w 6858001"/>
                <a:gd name="connsiteY159" fmla="*/ 599625 h 874716"/>
                <a:gd name="connsiteX160" fmla="*/ 1978940 w 6858001"/>
                <a:gd name="connsiteY160" fmla="*/ 594863 h 874716"/>
                <a:gd name="connsiteX161" fmla="*/ 1869780 w 6858001"/>
                <a:gd name="connsiteY161" fmla="*/ 564192 h 874716"/>
                <a:gd name="connsiteX162" fmla="*/ 1825393 w 6858001"/>
                <a:gd name="connsiteY162" fmla="*/ 554094 h 874716"/>
                <a:gd name="connsiteX163" fmla="*/ 1763287 w 6858001"/>
                <a:gd name="connsiteY163" fmla="*/ 554286 h 874716"/>
                <a:gd name="connsiteX164" fmla="*/ 1650317 w 6858001"/>
                <a:gd name="connsiteY164" fmla="*/ 540187 h 874716"/>
                <a:gd name="connsiteX165" fmla="*/ 1537537 w 6858001"/>
                <a:gd name="connsiteY165" fmla="*/ 499038 h 874716"/>
                <a:gd name="connsiteX166" fmla="*/ 1489720 w 6858001"/>
                <a:gd name="connsiteY166" fmla="*/ 503038 h 874716"/>
                <a:gd name="connsiteX167" fmla="*/ 1472575 w 6858001"/>
                <a:gd name="connsiteY167" fmla="*/ 502086 h 874716"/>
                <a:gd name="connsiteX168" fmla="*/ 1318456 w 6858001"/>
                <a:gd name="connsiteY168" fmla="*/ 479415 h 874716"/>
                <a:gd name="connsiteX169" fmla="*/ 1303024 w 6858001"/>
                <a:gd name="connsiteY169" fmla="*/ 476939 h 874716"/>
                <a:gd name="connsiteX170" fmla="*/ 1230633 w 6858001"/>
                <a:gd name="connsiteY170" fmla="*/ 456746 h 874716"/>
                <a:gd name="connsiteX171" fmla="*/ 1048125 w 6858001"/>
                <a:gd name="connsiteY171" fmla="*/ 444172 h 874716"/>
                <a:gd name="connsiteX172" fmla="*/ 1036887 w 6858001"/>
                <a:gd name="connsiteY172" fmla="*/ 442648 h 874716"/>
                <a:gd name="connsiteX173" fmla="*/ 975733 w 6858001"/>
                <a:gd name="connsiteY173" fmla="*/ 452744 h 874716"/>
                <a:gd name="connsiteX174" fmla="*/ 945444 w 6858001"/>
                <a:gd name="connsiteY174" fmla="*/ 467033 h 874716"/>
                <a:gd name="connsiteX175" fmla="*/ 898198 w 6858001"/>
                <a:gd name="connsiteY175" fmla="*/ 481893 h 874716"/>
                <a:gd name="connsiteX176" fmla="*/ 850189 w 6858001"/>
                <a:gd name="connsiteY176" fmla="*/ 487417 h 874716"/>
                <a:gd name="connsiteX177" fmla="*/ 769605 w 6858001"/>
                <a:gd name="connsiteY177" fmla="*/ 464937 h 874716"/>
                <a:gd name="connsiteX178" fmla="*/ 740268 w 6858001"/>
                <a:gd name="connsiteY178" fmla="*/ 462651 h 874716"/>
                <a:gd name="connsiteX179" fmla="*/ 674923 w 6858001"/>
                <a:gd name="connsiteY179" fmla="*/ 451792 h 874716"/>
                <a:gd name="connsiteX180" fmla="*/ 617772 w 6858001"/>
                <a:gd name="connsiteY180" fmla="*/ 452554 h 874716"/>
                <a:gd name="connsiteX181" fmla="*/ 571860 w 6858001"/>
                <a:gd name="connsiteY181" fmla="*/ 469891 h 874716"/>
                <a:gd name="connsiteX182" fmla="*/ 505182 w 6858001"/>
                <a:gd name="connsiteY182" fmla="*/ 473319 h 874716"/>
                <a:gd name="connsiteX183" fmla="*/ 462126 w 6858001"/>
                <a:gd name="connsiteY183" fmla="*/ 460747 h 874716"/>
                <a:gd name="connsiteX184" fmla="*/ 453364 w 6858001"/>
                <a:gd name="connsiteY184" fmla="*/ 459033 h 874716"/>
                <a:gd name="connsiteX185" fmla="*/ 340774 w 6858001"/>
                <a:gd name="connsiteY185" fmla="*/ 458268 h 874716"/>
                <a:gd name="connsiteX186" fmla="*/ 200182 w 6858001"/>
                <a:gd name="connsiteY186" fmla="*/ 496180 h 874716"/>
                <a:gd name="connsiteX187" fmla="*/ 176939 w 6858001"/>
                <a:gd name="connsiteY187" fmla="*/ 504182 h 874716"/>
                <a:gd name="connsiteX188" fmla="*/ 63587 w 6858001"/>
                <a:gd name="connsiteY188" fmla="*/ 518088 h 874716"/>
                <a:gd name="connsiteX189" fmla="*/ 2817 w 6858001"/>
                <a:gd name="connsiteY189" fmla="*/ 532187 h 874716"/>
                <a:gd name="connsiteX190" fmla="*/ 0 w 6858001"/>
                <a:gd name="connsiteY190" fmla="*/ 533314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</a:cxnLst>
              <a:rect l="l" t="t" r="r" b="b"/>
              <a:pathLst>
                <a:path w="6858001" h="874716">
                  <a:moveTo>
                    <a:pt x="0" y="533314"/>
                  </a:moveTo>
                  <a:lnTo>
                    <a:pt x="0" y="69206"/>
                  </a:lnTo>
                  <a:lnTo>
                    <a:pt x="21486" y="71924"/>
                  </a:lnTo>
                  <a:cubicBezTo>
                    <a:pt x="92546" y="60493"/>
                    <a:pt x="159604" y="87354"/>
                    <a:pt x="228948" y="88116"/>
                  </a:cubicBezTo>
                  <a:cubicBezTo>
                    <a:pt x="260382" y="88496"/>
                    <a:pt x="291435" y="94592"/>
                    <a:pt x="313533" y="62779"/>
                  </a:cubicBezTo>
                  <a:cubicBezTo>
                    <a:pt x="316389" y="58587"/>
                    <a:pt x="330298" y="60873"/>
                    <a:pt x="338870" y="62207"/>
                  </a:cubicBezTo>
                  <a:cubicBezTo>
                    <a:pt x="357921" y="65066"/>
                    <a:pt x="376781" y="72304"/>
                    <a:pt x="395640" y="72114"/>
                  </a:cubicBezTo>
                  <a:cubicBezTo>
                    <a:pt x="434695" y="71924"/>
                    <a:pt x="473939" y="68876"/>
                    <a:pt x="512802" y="65446"/>
                  </a:cubicBezTo>
                  <a:cubicBezTo>
                    <a:pt x="527470" y="64112"/>
                    <a:pt x="541569" y="58969"/>
                    <a:pt x="556047" y="55349"/>
                  </a:cubicBezTo>
                  <a:cubicBezTo>
                    <a:pt x="564048" y="53253"/>
                    <a:pt x="572622" y="47729"/>
                    <a:pt x="580050" y="48871"/>
                  </a:cubicBezTo>
                  <a:cubicBezTo>
                    <a:pt x="623106" y="55539"/>
                    <a:pt x="662541" y="39157"/>
                    <a:pt x="703308" y="30964"/>
                  </a:cubicBezTo>
                  <a:cubicBezTo>
                    <a:pt x="722169" y="27154"/>
                    <a:pt x="739886" y="18010"/>
                    <a:pt x="758174" y="11724"/>
                  </a:cubicBezTo>
                  <a:cubicBezTo>
                    <a:pt x="762936" y="10008"/>
                    <a:pt x="768271" y="8484"/>
                    <a:pt x="773035" y="8866"/>
                  </a:cubicBezTo>
                  <a:cubicBezTo>
                    <a:pt x="800276" y="11152"/>
                    <a:pt x="827329" y="14390"/>
                    <a:pt x="854379" y="16866"/>
                  </a:cubicBezTo>
                  <a:cubicBezTo>
                    <a:pt x="878956" y="19152"/>
                    <a:pt x="903722" y="19914"/>
                    <a:pt x="915343" y="47919"/>
                  </a:cubicBezTo>
                  <a:cubicBezTo>
                    <a:pt x="917059" y="52301"/>
                    <a:pt x="922773" y="55539"/>
                    <a:pt x="927155" y="58397"/>
                  </a:cubicBezTo>
                  <a:cubicBezTo>
                    <a:pt x="994785" y="102405"/>
                    <a:pt x="1030980" y="101261"/>
                    <a:pt x="1097087" y="54777"/>
                  </a:cubicBezTo>
                  <a:cubicBezTo>
                    <a:pt x="1103945" y="50015"/>
                    <a:pt x="1118613" y="46585"/>
                    <a:pt x="1123185" y="50395"/>
                  </a:cubicBezTo>
                  <a:cubicBezTo>
                    <a:pt x="1162049" y="82020"/>
                    <a:pt x="1204532" y="78590"/>
                    <a:pt x="1249302" y="68684"/>
                  </a:cubicBezTo>
                  <a:cubicBezTo>
                    <a:pt x="1260922" y="66018"/>
                    <a:pt x="1277307" y="66018"/>
                    <a:pt x="1286069" y="72304"/>
                  </a:cubicBezTo>
                  <a:cubicBezTo>
                    <a:pt x="1327790" y="101451"/>
                    <a:pt x="1372560" y="97261"/>
                    <a:pt x="1417899" y="88688"/>
                  </a:cubicBezTo>
                  <a:cubicBezTo>
                    <a:pt x="1424948" y="87354"/>
                    <a:pt x="1433522" y="80114"/>
                    <a:pt x="1436568" y="73448"/>
                  </a:cubicBezTo>
                  <a:cubicBezTo>
                    <a:pt x="1447428" y="49825"/>
                    <a:pt x="1467813" y="41823"/>
                    <a:pt x="1490292" y="35154"/>
                  </a:cubicBezTo>
                  <a:cubicBezTo>
                    <a:pt x="1525727" y="24296"/>
                    <a:pt x="1560588" y="11532"/>
                    <a:pt x="1596213" y="1245"/>
                  </a:cubicBezTo>
                  <a:cubicBezTo>
                    <a:pt x="1604978" y="-1231"/>
                    <a:pt x="1615836" y="293"/>
                    <a:pt x="1624980" y="3150"/>
                  </a:cubicBezTo>
                  <a:cubicBezTo>
                    <a:pt x="1656223" y="12866"/>
                    <a:pt x="1676036" y="37251"/>
                    <a:pt x="1697753" y="59731"/>
                  </a:cubicBezTo>
                  <a:cubicBezTo>
                    <a:pt x="1707279" y="69638"/>
                    <a:pt x="1720423" y="76686"/>
                    <a:pt x="1733188" y="82400"/>
                  </a:cubicBezTo>
                  <a:cubicBezTo>
                    <a:pt x="1766335" y="97071"/>
                    <a:pt x="1800246" y="110215"/>
                    <a:pt x="1833775" y="124121"/>
                  </a:cubicBezTo>
                  <a:cubicBezTo>
                    <a:pt x="1837013" y="125455"/>
                    <a:pt x="1839679" y="128884"/>
                    <a:pt x="1842158" y="131742"/>
                  </a:cubicBezTo>
                  <a:cubicBezTo>
                    <a:pt x="1866922" y="161843"/>
                    <a:pt x="1891497" y="192132"/>
                    <a:pt x="1916454" y="222233"/>
                  </a:cubicBezTo>
                  <a:cubicBezTo>
                    <a:pt x="1921216" y="227947"/>
                    <a:pt x="1928076" y="232139"/>
                    <a:pt x="1933219" y="237663"/>
                  </a:cubicBezTo>
                  <a:cubicBezTo>
                    <a:pt x="1940459" y="245283"/>
                    <a:pt x="1949603" y="252524"/>
                    <a:pt x="1953413" y="261668"/>
                  </a:cubicBezTo>
                  <a:cubicBezTo>
                    <a:pt x="1965224" y="290433"/>
                    <a:pt x="1987894" y="302817"/>
                    <a:pt x="2016469" y="308151"/>
                  </a:cubicBezTo>
                  <a:cubicBezTo>
                    <a:pt x="2042570" y="313104"/>
                    <a:pt x="2068669" y="317296"/>
                    <a:pt x="2094578" y="323010"/>
                  </a:cubicBezTo>
                  <a:cubicBezTo>
                    <a:pt x="2126201" y="329868"/>
                    <a:pt x="2157636" y="337298"/>
                    <a:pt x="2188879" y="345681"/>
                  </a:cubicBezTo>
                  <a:cubicBezTo>
                    <a:pt x="2202404" y="349301"/>
                    <a:pt x="2216692" y="353491"/>
                    <a:pt x="2228314" y="360921"/>
                  </a:cubicBezTo>
                  <a:cubicBezTo>
                    <a:pt x="2260890" y="381496"/>
                    <a:pt x="2295753" y="395402"/>
                    <a:pt x="2334044" y="389878"/>
                  </a:cubicBezTo>
                  <a:cubicBezTo>
                    <a:pt x="2364715" y="385496"/>
                    <a:pt x="2390434" y="396736"/>
                    <a:pt x="2409485" y="414263"/>
                  </a:cubicBezTo>
                  <a:cubicBezTo>
                    <a:pt x="2444158" y="446078"/>
                    <a:pt x="2481305" y="438838"/>
                    <a:pt x="2518264" y="428552"/>
                  </a:cubicBezTo>
                  <a:cubicBezTo>
                    <a:pt x="2537315" y="423217"/>
                    <a:pt x="2552935" y="423979"/>
                    <a:pt x="2571034" y="429122"/>
                  </a:cubicBezTo>
                  <a:cubicBezTo>
                    <a:pt x="2612945" y="441124"/>
                    <a:pt x="2640950" y="473701"/>
                    <a:pt x="2668001" y="502276"/>
                  </a:cubicBezTo>
                  <a:cubicBezTo>
                    <a:pt x="2691054" y="526661"/>
                    <a:pt x="2716963" y="540377"/>
                    <a:pt x="2745348" y="550666"/>
                  </a:cubicBezTo>
                  <a:cubicBezTo>
                    <a:pt x="2781163" y="563810"/>
                    <a:pt x="2809548" y="558858"/>
                    <a:pt x="2826694" y="527233"/>
                  </a:cubicBezTo>
                  <a:cubicBezTo>
                    <a:pt x="2831457" y="518278"/>
                    <a:pt x="2839839" y="507800"/>
                    <a:pt x="2848793" y="505134"/>
                  </a:cubicBezTo>
                  <a:cubicBezTo>
                    <a:pt x="2892037" y="491800"/>
                    <a:pt x="2935854" y="472367"/>
                    <a:pt x="2982148" y="484179"/>
                  </a:cubicBezTo>
                  <a:cubicBezTo>
                    <a:pt x="3046158" y="500372"/>
                    <a:pt x="3108644" y="499420"/>
                    <a:pt x="3172654" y="483417"/>
                  </a:cubicBezTo>
                  <a:cubicBezTo>
                    <a:pt x="3276480" y="457508"/>
                    <a:pt x="3380305" y="430076"/>
                    <a:pt x="3489467" y="435790"/>
                  </a:cubicBezTo>
                  <a:cubicBezTo>
                    <a:pt x="3507563" y="436742"/>
                    <a:pt x="3529090" y="425121"/>
                    <a:pt x="3544713" y="413691"/>
                  </a:cubicBezTo>
                  <a:cubicBezTo>
                    <a:pt x="3574622" y="391974"/>
                    <a:pt x="3573288" y="390258"/>
                    <a:pt x="3606817" y="408167"/>
                  </a:cubicBezTo>
                  <a:cubicBezTo>
                    <a:pt x="3614819" y="412549"/>
                    <a:pt x="3624725" y="415215"/>
                    <a:pt x="3630632" y="421693"/>
                  </a:cubicBezTo>
                  <a:cubicBezTo>
                    <a:pt x="3660731" y="454650"/>
                    <a:pt x="3697880" y="446648"/>
                    <a:pt x="3734837" y="441886"/>
                  </a:cubicBezTo>
                  <a:cubicBezTo>
                    <a:pt x="3741315" y="440934"/>
                    <a:pt x="3749125" y="439600"/>
                    <a:pt x="3754652" y="442268"/>
                  </a:cubicBezTo>
                  <a:cubicBezTo>
                    <a:pt x="3779607" y="454268"/>
                    <a:pt x="3800753" y="450078"/>
                    <a:pt x="3822472" y="433694"/>
                  </a:cubicBezTo>
                  <a:cubicBezTo>
                    <a:pt x="3841331" y="419597"/>
                    <a:pt x="3863049" y="411215"/>
                    <a:pt x="3885338" y="428742"/>
                  </a:cubicBezTo>
                  <a:cubicBezTo>
                    <a:pt x="3934870" y="467605"/>
                    <a:pt x="3987829" y="469509"/>
                    <a:pt x="4043839" y="444934"/>
                  </a:cubicBezTo>
                  <a:cubicBezTo>
                    <a:pt x="4083845" y="427407"/>
                    <a:pt x="4123280" y="423407"/>
                    <a:pt x="4165383" y="441124"/>
                  </a:cubicBezTo>
                  <a:cubicBezTo>
                    <a:pt x="4181576" y="447982"/>
                    <a:pt x="4202531" y="443410"/>
                    <a:pt x="4221391" y="444934"/>
                  </a:cubicBezTo>
                  <a:cubicBezTo>
                    <a:pt x="4232060" y="445696"/>
                    <a:pt x="4243872" y="445886"/>
                    <a:pt x="4253014" y="450650"/>
                  </a:cubicBezTo>
                  <a:cubicBezTo>
                    <a:pt x="4277401" y="462843"/>
                    <a:pt x="4300070" y="478463"/>
                    <a:pt x="4324645" y="490466"/>
                  </a:cubicBezTo>
                  <a:cubicBezTo>
                    <a:pt x="4336457" y="496180"/>
                    <a:pt x="4350554" y="499228"/>
                    <a:pt x="4363890" y="499420"/>
                  </a:cubicBezTo>
                  <a:cubicBezTo>
                    <a:pt x="4403325" y="500372"/>
                    <a:pt x="4442761" y="500372"/>
                    <a:pt x="4482004" y="498658"/>
                  </a:cubicBezTo>
                  <a:cubicBezTo>
                    <a:pt x="4546776" y="495990"/>
                    <a:pt x="4612500" y="495418"/>
                    <a:pt x="4659174" y="438648"/>
                  </a:cubicBezTo>
                  <a:cubicBezTo>
                    <a:pt x="4662986" y="434076"/>
                    <a:pt x="4671176" y="431408"/>
                    <a:pt x="4677655" y="430646"/>
                  </a:cubicBezTo>
                  <a:cubicBezTo>
                    <a:pt x="4707564" y="427027"/>
                    <a:pt x="4738235" y="426645"/>
                    <a:pt x="4767764" y="420739"/>
                  </a:cubicBezTo>
                  <a:cubicBezTo>
                    <a:pt x="4791386" y="415977"/>
                    <a:pt x="4811009" y="417501"/>
                    <a:pt x="4828916" y="434266"/>
                  </a:cubicBezTo>
                  <a:cubicBezTo>
                    <a:pt x="4852348" y="456364"/>
                    <a:pt x="4880925" y="469319"/>
                    <a:pt x="4912168" y="462271"/>
                  </a:cubicBezTo>
                  <a:cubicBezTo>
                    <a:pt x="4943409" y="455412"/>
                    <a:pt x="4963984" y="470271"/>
                    <a:pt x="4987037" y="485703"/>
                  </a:cubicBezTo>
                  <a:cubicBezTo>
                    <a:pt x="5003801" y="496942"/>
                    <a:pt x="5022852" y="511040"/>
                    <a:pt x="5041521" y="512182"/>
                  </a:cubicBezTo>
                  <a:cubicBezTo>
                    <a:pt x="5083814" y="514658"/>
                    <a:pt x="5120201" y="553904"/>
                    <a:pt x="5166113" y="531615"/>
                  </a:cubicBezTo>
                  <a:cubicBezTo>
                    <a:pt x="5169161" y="530091"/>
                    <a:pt x="5174685" y="533901"/>
                    <a:pt x="5179067" y="534853"/>
                  </a:cubicBezTo>
                  <a:cubicBezTo>
                    <a:pt x="5214121" y="542093"/>
                    <a:pt x="5247078" y="535043"/>
                    <a:pt x="5272796" y="511230"/>
                  </a:cubicBezTo>
                  <a:cubicBezTo>
                    <a:pt x="5306516" y="480177"/>
                    <a:pt x="5343855" y="477129"/>
                    <a:pt x="5385384" y="487227"/>
                  </a:cubicBezTo>
                  <a:cubicBezTo>
                    <a:pt x="5398721" y="490466"/>
                    <a:pt x="5412057" y="492752"/>
                    <a:pt x="5425582" y="495418"/>
                  </a:cubicBezTo>
                  <a:cubicBezTo>
                    <a:pt x="5443870" y="499228"/>
                    <a:pt x="5462351" y="503230"/>
                    <a:pt x="5480637" y="507040"/>
                  </a:cubicBezTo>
                  <a:cubicBezTo>
                    <a:pt x="5498356" y="510850"/>
                    <a:pt x="5517979" y="517326"/>
                    <a:pt x="5531693" y="500944"/>
                  </a:cubicBezTo>
                  <a:cubicBezTo>
                    <a:pt x="5543506" y="486845"/>
                    <a:pt x="5551888" y="488179"/>
                    <a:pt x="5562746" y="500372"/>
                  </a:cubicBezTo>
                  <a:cubicBezTo>
                    <a:pt x="5600467" y="543045"/>
                    <a:pt x="5646189" y="569716"/>
                    <a:pt x="5704483" y="571620"/>
                  </a:cubicBezTo>
                  <a:cubicBezTo>
                    <a:pt x="5716485" y="572002"/>
                    <a:pt x="5728678" y="574668"/>
                    <a:pt x="5740488" y="577526"/>
                  </a:cubicBezTo>
                  <a:cubicBezTo>
                    <a:pt x="5747728" y="579241"/>
                    <a:pt x="5756493" y="581147"/>
                    <a:pt x="5760873" y="586291"/>
                  </a:cubicBezTo>
                  <a:cubicBezTo>
                    <a:pt x="5794974" y="625534"/>
                    <a:pt x="5837457" y="652777"/>
                    <a:pt x="5883751" y="674686"/>
                  </a:cubicBezTo>
                  <a:cubicBezTo>
                    <a:pt x="5900323" y="682496"/>
                    <a:pt x="5918042" y="690306"/>
                    <a:pt x="5935949" y="692592"/>
                  </a:cubicBezTo>
                  <a:cubicBezTo>
                    <a:pt x="5954617" y="694878"/>
                    <a:pt x="5974240" y="691068"/>
                    <a:pt x="5993291" y="688972"/>
                  </a:cubicBezTo>
                  <a:cubicBezTo>
                    <a:pt x="6004531" y="687830"/>
                    <a:pt x="6017485" y="688020"/>
                    <a:pt x="6026440" y="682496"/>
                  </a:cubicBezTo>
                  <a:cubicBezTo>
                    <a:pt x="6054825" y="665159"/>
                    <a:pt x="6082258" y="646491"/>
                    <a:pt x="6108738" y="626296"/>
                  </a:cubicBezTo>
                  <a:cubicBezTo>
                    <a:pt x="6131409" y="608960"/>
                    <a:pt x="6135981" y="606483"/>
                    <a:pt x="6155602" y="628202"/>
                  </a:cubicBezTo>
                  <a:cubicBezTo>
                    <a:pt x="6175797" y="650491"/>
                    <a:pt x="6200944" y="662111"/>
                    <a:pt x="6228756" y="666873"/>
                  </a:cubicBezTo>
                  <a:cubicBezTo>
                    <a:pt x="6272764" y="674304"/>
                    <a:pt x="6317151" y="680590"/>
                    <a:pt x="6361539" y="684210"/>
                  </a:cubicBezTo>
                  <a:cubicBezTo>
                    <a:pt x="6401736" y="687448"/>
                    <a:pt x="6420977" y="669922"/>
                    <a:pt x="6428979" y="630106"/>
                  </a:cubicBezTo>
                  <a:cubicBezTo>
                    <a:pt x="6433551" y="608007"/>
                    <a:pt x="6439458" y="584003"/>
                    <a:pt x="6463840" y="578098"/>
                  </a:cubicBezTo>
                  <a:cubicBezTo>
                    <a:pt x="6503658" y="568572"/>
                    <a:pt x="6544997" y="564382"/>
                    <a:pt x="6564620" y="517708"/>
                  </a:cubicBezTo>
                  <a:cubicBezTo>
                    <a:pt x="6575478" y="527995"/>
                    <a:pt x="6582146" y="534091"/>
                    <a:pt x="6588625" y="540187"/>
                  </a:cubicBezTo>
                  <a:cubicBezTo>
                    <a:pt x="6606531" y="557142"/>
                    <a:pt x="6643678" y="564382"/>
                    <a:pt x="6662541" y="549714"/>
                  </a:cubicBezTo>
                  <a:cubicBezTo>
                    <a:pt x="6690354" y="528377"/>
                    <a:pt x="6715883" y="532377"/>
                    <a:pt x="6742552" y="548952"/>
                  </a:cubicBezTo>
                  <a:cubicBezTo>
                    <a:pt x="6764841" y="562668"/>
                    <a:pt x="6788417" y="567954"/>
                    <a:pt x="6812063" y="568430"/>
                  </a:cubicBezTo>
                  <a:lnTo>
                    <a:pt x="6858001" y="562267"/>
                  </a:lnTo>
                  <a:lnTo>
                    <a:pt x="6858001" y="734520"/>
                  </a:lnTo>
                  <a:lnTo>
                    <a:pt x="6815516" y="744220"/>
                  </a:lnTo>
                  <a:cubicBezTo>
                    <a:pt x="6793035" y="749744"/>
                    <a:pt x="6771319" y="759651"/>
                    <a:pt x="6748458" y="763271"/>
                  </a:cubicBezTo>
                  <a:cubicBezTo>
                    <a:pt x="6694164" y="771843"/>
                    <a:pt x="6639488" y="777939"/>
                    <a:pt x="6584812" y="784797"/>
                  </a:cubicBezTo>
                  <a:cubicBezTo>
                    <a:pt x="6528424" y="791846"/>
                    <a:pt x="6472225" y="799276"/>
                    <a:pt x="6415833" y="805562"/>
                  </a:cubicBezTo>
                  <a:cubicBezTo>
                    <a:pt x="6384972" y="808802"/>
                    <a:pt x="6353919" y="809372"/>
                    <a:pt x="6323058" y="812420"/>
                  </a:cubicBezTo>
                  <a:cubicBezTo>
                    <a:pt x="6296005" y="815088"/>
                    <a:pt x="6269144" y="820041"/>
                    <a:pt x="6242093" y="823281"/>
                  </a:cubicBezTo>
                  <a:cubicBezTo>
                    <a:pt x="6218660" y="825947"/>
                    <a:pt x="6195037" y="827471"/>
                    <a:pt x="6171605" y="830139"/>
                  </a:cubicBezTo>
                  <a:cubicBezTo>
                    <a:pt x="6134075" y="834519"/>
                    <a:pt x="6096736" y="839473"/>
                    <a:pt x="6059397" y="844045"/>
                  </a:cubicBezTo>
                  <a:cubicBezTo>
                    <a:pt x="6043776" y="845759"/>
                    <a:pt x="6027392" y="850522"/>
                    <a:pt x="6012723" y="847665"/>
                  </a:cubicBezTo>
                  <a:cubicBezTo>
                    <a:pt x="5975764" y="840425"/>
                    <a:pt x="5939377" y="842521"/>
                    <a:pt x="5902610" y="847473"/>
                  </a:cubicBezTo>
                  <a:cubicBezTo>
                    <a:pt x="5890037" y="849190"/>
                    <a:pt x="5876511" y="848808"/>
                    <a:pt x="5864318" y="845569"/>
                  </a:cubicBezTo>
                  <a:cubicBezTo>
                    <a:pt x="5839361" y="839091"/>
                    <a:pt x="5815169" y="829947"/>
                    <a:pt x="5790592" y="821947"/>
                  </a:cubicBezTo>
                  <a:cubicBezTo>
                    <a:pt x="5787924" y="820995"/>
                    <a:pt x="5784686" y="820803"/>
                    <a:pt x="5781830" y="820233"/>
                  </a:cubicBezTo>
                  <a:cubicBezTo>
                    <a:pt x="5765635" y="816992"/>
                    <a:pt x="5749634" y="813754"/>
                    <a:pt x="5733440" y="810896"/>
                  </a:cubicBezTo>
                  <a:cubicBezTo>
                    <a:pt x="5724678" y="809372"/>
                    <a:pt x="5715723" y="809182"/>
                    <a:pt x="5706959" y="807848"/>
                  </a:cubicBezTo>
                  <a:cubicBezTo>
                    <a:pt x="5673050" y="802514"/>
                    <a:pt x="5635711" y="811468"/>
                    <a:pt x="5606372" y="788417"/>
                  </a:cubicBezTo>
                  <a:cubicBezTo>
                    <a:pt x="5587321" y="773557"/>
                    <a:pt x="5568842" y="776987"/>
                    <a:pt x="5548460" y="779273"/>
                  </a:cubicBezTo>
                  <a:cubicBezTo>
                    <a:pt x="5533027" y="780987"/>
                    <a:pt x="5517215" y="780415"/>
                    <a:pt x="5501594" y="780607"/>
                  </a:cubicBezTo>
                  <a:cubicBezTo>
                    <a:pt x="5474161" y="781177"/>
                    <a:pt x="5446728" y="781369"/>
                    <a:pt x="5419295" y="782321"/>
                  </a:cubicBezTo>
                  <a:cubicBezTo>
                    <a:pt x="5410531" y="782701"/>
                    <a:pt x="5401579" y="787465"/>
                    <a:pt x="5393005" y="786703"/>
                  </a:cubicBezTo>
                  <a:cubicBezTo>
                    <a:pt x="5353379" y="783083"/>
                    <a:pt x="5313754" y="777367"/>
                    <a:pt x="5274129" y="774129"/>
                  </a:cubicBezTo>
                  <a:cubicBezTo>
                    <a:pt x="5251650" y="772225"/>
                    <a:pt x="5228597" y="775843"/>
                    <a:pt x="5206308" y="773177"/>
                  </a:cubicBezTo>
                  <a:cubicBezTo>
                    <a:pt x="5180591" y="770129"/>
                    <a:pt x="5155445" y="762319"/>
                    <a:pt x="5129916" y="757554"/>
                  </a:cubicBezTo>
                  <a:cubicBezTo>
                    <a:pt x="5122867" y="756222"/>
                    <a:pt x="5115057" y="757936"/>
                    <a:pt x="5107627" y="758316"/>
                  </a:cubicBezTo>
                  <a:cubicBezTo>
                    <a:pt x="5099245" y="758699"/>
                    <a:pt x="5091052" y="759461"/>
                    <a:pt x="5082670" y="759651"/>
                  </a:cubicBezTo>
                  <a:cubicBezTo>
                    <a:pt x="5057141" y="760033"/>
                    <a:pt x="5031614" y="759461"/>
                    <a:pt x="5006086" y="760795"/>
                  </a:cubicBezTo>
                  <a:cubicBezTo>
                    <a:pt x="4990465" y="761557"/>
                    <a:pt x="4974082" y="769367"/>
                    <a:pt x="4959602" y="766509"/>
                  </a:cubicBezTo>
                  <a:cubicBezTo>
                    <a:pt x="4930075" y="760985"/>
                    <a:pt x="4900546" y="773367"/>
                    <a:pt x="4871019" y="763081"/>
                  </a:cubicBezTo>
                  <a:cubicBezTo>
                    <a:pt x="4861873" y="760033"/>
                    <a:pt x="4849300" y="767653"/>
                    <a:pt x="4838250" y="768033"/>
                  </a:cubicBezTo>
                  <a:cubicBezTo>
                    <a:pt x="4810627" y="768985"/>
                    <a:pt x="4783004" y="768795"/>
                    <a:pt x="4755381" y="768605"/>
                  </a:cubicBezTo>
                  <a:cubicBezTo>
                    <a:pt x="4730614" y="768415"/>
                    <a:pt x="4704895" y="771081"/>
                    <a:pt x="4681083" y="765747"/>
                  </a:cubicBezTo>
                  <a:cubicBezTo>
                    <a:pt x="4656126" y="760033"/>
                    <a:pt x="4633647" y="760795"/>
                    <a:pt x="4609452" y="767271"/>
                  </a:cubicBezTo>
                  <a:cubicBezTo>
                    <a:pt x="4592878" y="771653"/>
                    <a:pt x="4575351" y="772225"/>
                    <a:pt x="4558207" y="773557"/>
                  </a:cubicBezTo>
                  <a:cubicBezTo>
                    <a:pt x="4539728" y="775081"/>
                    <a:pt x="4519343" y="771081"/>
                    <a:pt x="4502579" y="777367"/>
                  </a:cubicBezTo>
                  <a:cubicBezTo>
                    <a:pt x="4452665" y="796038"/>
                    <a:pt x="4401419" y="800038"/>
                    <a:pt x="4349222" y="800038"/>
                  </a:cubicBezTo>
                  <a:cubicBezTo>
                    <a:pt x="4339695" y="800038"/>
                    <a:pt x="4329979" y="797372"/>
                    <a:pt x="4320837" y="794514"/>
                  </a:cubicBezTo>
                  <a:cubicBezTo>
                    <a:pt x="4267493" y="777367"/>
                    <a:pt x="4213961" y="778891"/>
                    <a:pt x="4159667" y="789370"/>
                  </a:cubicBezTo>
                  <a:cubicBezTo>
                    <a:pt x="4148427" y="791656"/>
                    <a:pt x="4135854" y="792038"/>
                    <a:pt x="4124614" y="789752"/>
                  </a:cubicBezTo>
                  <a:cubicBezTo>
                    <a:pt x="4092989" y="783083"/>
                    <a:pt x="4062318" y="772033"/>
                    <a:pt x="4030503" y="767271"/>
                  </a:cubicBezTo>
                  <a:cubicBezTo>
                    <a:pt x="3977925" y="759461"/>
                    <a:pt x="3932394" y="785749"/>
                    <a:pt x="3885338" y="802896"/>
                  </a:cubicBezTo>
                  <a:cubicBezTo>
                    <a:pt x="3840569" y="819089"/>
                    <a:pt x="3802467" y="855666"/>
                    <a:pt x="3749506" y="847473"/>
                  </a:cubicBezTo>
                  <a:cubicBezTo>
                    <a:pt x="3744173" y="846711"/>
                    <a:pt x="3738267" y="851856"/>
                    <a:pt x="3732361" y="853190"/>
                  </a:cubicBezTo>
                  <a:cubicBezTo>
                    <a:pt x="3716168" y="856810"/>
                    <a:pt x="3699976" y="861190"/>
                    <a:pt x="3683591" y="862906"/>
                  </a:cubicBezTo>
                  <a:cubicBezTo>
                    <a:pt x="3663589" y="865192"/>
                    <a:pt x="3643204" y="864430"/>
                    <a:pt x="3623201" y="866334"/>
                  </a:cubicBezTo>
                  <a:cubicBezTo>
                    <a:pt x="3597482" y="868620"/>
                    <a:pt x="3572146" y="874716"/>
                    <a:pt x="3546617" y="874716"/>
                  </a:cubicBezTo>
                  <a:cubicBezTo>
                    <a:pt x="3526042" y="874716"/>
                    <a:pt x="3505657" y="867668"/>
                    <a:pt x="3485275" y="864238"/>
                  </a:cubicBezTo>
                  <a:cubicBezTo>
                    <a:pt x="3456508" y="859476"/>
                    <a:pt x="3424883" y="860810"/>
                    <a:pt x="3399546" y="848618"/>
                  </a:cubicBezTo>
                  <a:cubicBezTo>
                    <a:pt x="3372495" y="835663"/>
                    <a:pt x="3346776" y="829757"/>
                    <a:pt x="3318771" y="833757"/>
                  </a:cubicBezTo>
                  <a:cubicBezTo>
                    <a:pt x="3309437" y="835091"/>
                    <a:pt x="3297434" y="843093"/>
                    <a:pt x="3293244" y="851284"/>
                  </a:cubicBezTo>
                  <a:cubicBezTo>
                    <a:pt x="3283908" y="869572"/>
                    <a:pt x="3271145" y="872812"/>
                    <a:pt x="3253809" y="866524"/>
                  </a:cubicBezTo>
                  <a:cubicBezTo>
                    <a:pt x="3238758" y="861190"/>
                    <a:pt x="3220280" y="858524"/>
                    <a:pt x="3209993" y="848235"/>
                  </a:cubicBezTo>
                  <a:cubicBezTo>
                    <a:pt x="3180844" y="819089"/>
                    <a:pt x="3143695" y="818136"/>
                    <a:pt x="3107500" y="810326"/>
                  </a:cubicBezTo>
                  <a:cubicBezTo>
                    <a:pt x="3085403" y="805562"/>
                    <a:pt x="3064827" y="805372"/>
                    <a:pt x="3042728" y="808610"/>
                  </a:cubicBezTo>
                  <a:cubicBezTo>
                    <a:pt x="2994722" y="815850"/>
                    <a:pt x="2948047" y="805562"/>
                    <a:pt x="2901943" y="792418"/>
                  </a:cubicBezTo>
                  <a:cubicBezTo>
                    <a:pt x="2871462" y="783655"/>
                    <a:pt x="2840219" y="778321"/>
                    <a:pt x="2809930" y="769367"/>
                  </a:cubicBezTo>
                  <a:cubicBezTo>
                    <a:pt x="2787259" y="762509"/>
                    <a:pt x="2764590" y="754316"/>
                    <a:pt x="2743826" y="743268"/>
                  </a:cubicBezTo>
                  <a:cubicBezTo>
                    <a:pt x="2713723" y="727073"/>
                    <a:pt x="2687436" y="702689"/>
                    <a:pt x="2649143" y="709167"/>
                  </a:cubicBezTo>
                  <a:cubicBezTo>
                    <a:pt x="2615421" y="714881"/>
                    <a:pt x="2584942" y="702881"/>
                    <a:pt x="2554079" y="691450"/>
                  </a:cubicBezTo>
                  <a:cubicBezTo>
                    <a:pt x="2531409" y="683068"/>
                    <a:pt x="2508742" y="674494"/>
                    <a:pt x="2485307" y="669160"/>
                  </a:cubicBezTo>
                  <a:cubicBezTo>
                    <a:pt x="2457492" y="662873"/>
                    <a:pt x="2426059" y="665541"/>
                    <a:pt x="2401292" y="653919"/>
                  </a:cubicBezTo>
                  <a:cubicBezTo>
                    <a:pt x="2375383" y="641727"/>
                    <a:pt x="2353859" y="649919"/>
                    <a:pt x="2330806" y="653349"/>
                  </a:cubicBezTo>
                  <a:cubicBezTo>
                    <a:pt x="2294039" y="658683"/>
                    <a:pt x="2257459" y="668590"/>
                    <a:pt x="2220312" y="656015"/>
                  </a:cubicBezTo>
                  <a:cubicBezTo>
                    <a:pt x="2175163" y="640775"/>
                    <a:pt x="2130393" y="624392"/>
                    <a:pt x="2085054" y="609914"/>
                  </a:cubicBezTo>
                  <a:cubicBezTo>
                    <a:pt x="2067525" y="604387"/>
                    <a:pt x="2048668" y="602101"/>
                    <a:pt x="2030378" y="599625"/>
                  </a:cubicBezTo>
                  <a:cubicBezTo>
                    <a:pt x="2013043" y="597529"/>
                    <a:pt x="1992279" y="602863"/>
                    <a:pt x="1978940" y="594863"/>
                  </a:cubicBezTo>
                  <a:cubicBezTo>
                    <a:pt x="1944649" y="574288"/>
                    <a:pt x="1909408" y="564192"/>
                    <a:pt x="1869780" y="564192"/>
                  </a:cubicBezTo>
                  <a:cubicBezTo>
                    <a:pt x="1854920" y="564192"/>
                    <a:pt x="1840441" y="555618"/>
                    <a:pt x="1825393" y="554094"/>
                  </a:cubicBezTo>
                  <a:cubicBezTo>
                    <a:pt x="1804816" y="552190"/>
                    <a:pt x="1781194" y="547045"/>
                    <a:pt x="1763287" y="554286"/>
                  </a:cubicBezTo>
                  <a:cubicBezTo>
                    <a:pt x="1721185" y="571430"/>
                    <a:pt x="1687086" y="557142"/>
                    <a:pt x="1650317" y="540187"/>
                  </a:cubicBezTo>
                  <a:cubicBezTo>
                    <a:pt x="1614120" y="523423"/>
                    <a:pt x="1576019" y="510088"/>
                    <a:pt x="1537537" y="499038"/>
                  </a:cubicBezTo>
                  <a:cubicBezTo>
                    <a:pt x="1523059" y="495038"/>
                    <a:pt x="1505724" y="501706"/>
                    <a:pt x="1489720" y="503038"/>
                  </a:cubicBezTo>
                  <a:cubicBezTo>
                    <a:pt x="1484004" y="503420"/>
                    <a:pt x="1477717" y="503992"/>
                    <a:pt x="1472575" y="502086"/>
                  </a:cubicBezTo>
                  <a:cubicBezTo>
                    <a:pt x="1422854" y="483797"/>
                    <a:pt x="1372368" y="469891"/>
                    <a:pt x="1318456" y="479415"/>
                  </a:cubicBezTo>
                  <a:cubicBezTo>
                    <a:pt x="1313504" y="480369"/>
                    <a:pt x="1307978" y="478273"/>
                    <a:pt x="1303024" y="476939"/>
                  </a:cubicBezTo>
                  <a:cubicBezTo>
                    <a:pt x="1278829" y="470081"/>
                    <a:pt x="1255206" y="459223"/>
                    <a:pt x="1230633" y="456746"/>
                  </a:cubicBezTo>
                  <a:cubicBezTo>
                    <a:pt x="1170051" y="450650"/>
                    <a:pt x="1109091" y="448172"/>
                    <a:pt x="1048125" y="444172"/>
                  </a:cubicBezTo>
                  <a:cubicBezTo>
                    <a:pt x="1044315" y="443982"/>
                    <a:pt x="1040315" y="443982"/>
                    <a:pt x="1036887" y="442648"/>
                  </a:cubicBezTo>
                  <a:cubicBezTo>
                    <a:pt x="1014406" y="434456"/>
                    <a:pt x="994785" y="437124"/>
                    <a:pt x="975733" y="452744"/>
                  </a:cubicBezTo>
                  <a:cubicBezTo>
                    <a:pt x="967350" y="459603"/>
                    <a:pt x="955920" y="463223"/>
                    <a:pt x="945444" y="467033"/>
                  </a:cubicBezTo>
                  <a:cubicBezTo>
                    <a:pt x="930011" y="472749"/>
                    <a:pt x="914200" y="478273"/>
                    <a:pt x="898198" y="481893"/>
                  </a:cubicBezTo>
                  <a:cubicBezTo>
                    <a:pt x="882384" y="485321"/>
                    <a:pt x="865430" y="490084"/>
                    <a:pt x="850189" y="487417"/>
                  </a:cubicBezTo>
                  <a:cubicBezTo>
                    <a:pt x="822756" y="482655"/>
                    <a:pt x="796655" y="471987"/>
                    <a:pt x="769605" y="464937"/>
                  </a:cubicBezTo>
                  <a:cubicBezTo>
                    <a:pt x="760270" y="462461"/>
                    <a:pt x="749982" y="462843"/>
                    <a:pt x="740268" y="462651"/>
                  </a:cubicBezTo>
                  <a:cubicBezTo>
                    <a:pt x="717977" y="462081"/>
                    <a:pt x="695116" y="467605"/>
                    <a:pt x="674923" y="451792"/>
                  </a:cubicBezTo>
                  <a:cubicBezTo>
                    <a:pt x="656255" y="436934"/>
                    <a:pt x="637392" y="441314"/>
                    <a:pt x="617772" y="452554"/>
                  </a:cubicBezTo>
                  <a:cubicBezTo>
                    <a:pt x="603673" y="460557"/>
                    <a:pt x="587672" y="466843"/>
                    <a:pt x="571860" y="469891"/>
                  </a:cubicBezTo>
                  <a:cubicBezTo>
                    <a:pt x="550141" y="474081"/>
                    <a:pt x="528615" y="475797"/>
                    <a:pt x="505182" y="473319"/>
                  </a:cubicBezTo>
                  <a:cubicBezTo>
                    <a:pt x="488607" y="471605"/>
                    <a:pt x="475081" y="470843"/>
                    <a:pt x="462126" y="460747"/>
                  </a:cubicBezTo>
                  <a:cubicBezTo>
                    <a:pt x="460032" y="459223"/>
                    <a:pt x="456222" y="458841"/>
                    <a:pt x="453364" y="459033"/>
                  </a:cubicBezTo>
                  <a:cubicBezTo>
                    <a:pt x="415835" y="462271"/>
                    <a:pt x="378686" y="460557"/>
                    <a:pt x="340774" y="458268"/>
                  </a:cubicBezTo>
                  <a:cubicBezTo>
                    <a:pt x="292579" y="455222"/>
                    <a:pt x="241901" y="464175"/>
                    <a:pt x="200182" y="496180"/>
                  </a:cubicBezTo>
                  <a:cubicBezTo>
                    <a:pt x="194085" y="500944"/>
                    <a:pt x="184941" y="503038"/>
                    <a:pt x="176939" y="504182"/>
                  </a:cubicBezTo>
                  <a:cubicBezTo>
                    <a:pt x="139219" y="509134"/>
                    <a:pt x="101308" y="512564"/>
                    <a:pt x="63587" y="518088"/>
                  </a:cubicBezTo>
                  <a:cubicBezTo>
                    <a:pt x="43012" y="521137"/>
                    <a:pt x="21486" y="523805"/>
                    <a:pt x="2817" y="532187"/>
                  </a:cubicBezTo>
                  <a:lnTo>
                    <a:pt x="0" y="5333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D7E12F56-F4EE-4535-8677-C11996E241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4628357" y="2991642"/>
              <a:ext cx="6858001" cy="874716"/>
            </a:xfrm>
            <a:custGeom>
              <a:avLst/>
              <a:gdLst>
                <a:gd name="connsiteX0" fmla="*/ 0 w 6858001"/>
                <a:gd name="connsiteY0" fmla="*/ 533314 h 874716"/>
                <a:gd name="connsiteX1" fmla="*/ 0 w 6858001"/>
                <a:gd name="connsiteY1" fmla="*/ 69206 h 874716"/>
                <a:gd name="connsiteX2" fmla="*/ 21486 w 6858001"/>
                <a:gd name="connsiteY2" fmla="*/ 71924 h 874716"/>
                <a:gd name="connsiteX3" fmla="*/ 228948 w 6858001"/>
                <a:gd name="connsiteY3" fmla="*/ 88116 h 874716"/>
                <a:gd name="connsiteX4" fmla="*/ 313533 w 6858001"/>
                <a:gd name="connsiteY4" fmla="*/ 62779 h 874716"/>
                <a:gd name="connsiteX5" fmla="*/ 338870 w 6858001"/>
                <a:gd name="connsiteY5" fmla="*/ 62207 h 874716"/>
                <a:gd name="connsiteX6" fmla="*/ 395640 w 6858001"/>
                <a:gd name="connsiteY6" fmla="*/ 72114 h 874716"/>
                <a:gd name="connsiteX7" fmla="*/ 512802 w 6858001"/>
                <a:gd name="connsiteY7" fmla="*/ 65446 h 874716"/>
                <a:gd name="connsiteX8" fmla="*/ 556047 w 6858001"/>
                <a:gd name="connsiteY8" fmla="*/ 55349 h 874716"/>
                <a:gd name="connsiteX9" fmla="*/ 580050 w 6858001"/>
                <a:gd name="connsiteY9" fmla="*/ 48871 h 874716"/>
                <a:gd name="connsiteX10" fmla="*/ 703308 w 6858001"/>
                <a:gd name="connsiteY10" fmla="*/ 30964 h 874716"/>
                <a:gd name="connsiteX11" fmla="*/ 758174 w 6858001"/>
                <a:gd name="connsiteY11" fmla="*/ 11724 h 874716"/>
                <a:gd name="connsiteX12" fmla="*/ 773035 w 6858001"/>
                <a:gd name="connsiteY12" fmla="*/ 8866 h 874716"/>
                <a:gd name="connsiteX13" fmla="*/ 854379 w 6858001"/>
                <a:gd name="connsiteY13" fmla="*/ 16866 h 874716"/>
                <a:gd name="connsiteX14" fmla="*/ 915343 w 6858001"/>
                <a:gd name="connsiteY14" fmla="*/ 47919 h 874716"/>
                <a:gd name="connsiteX15" fmla="*/ 927155 w 6858001"/>
                <a:gd name="connsiteY15" fmla="*/ 58397 h 874716"/>
                <a:gd name="connsiteX16" fmla="*/ 1097087 w 6858001"/>
                <a:gd name="connsiteY16" fmla="*/ 54777 h 874716"/>
                <a:gd name="connsiteX17" fmla="*/ 1123185 w 6858001"/>
                <a:gd name="connsiteY17" fmla="*/ 50395 h 874716"/>
                <a:gd name="connsiteX18" fmla="*/ 1249302 w 6858001"/>
                <a:gd name="connsiteY18" fmla="*/ 68684 h 874716"/>
                <a:gd name="connsiteX19" fmla="*/ 1286069 w 6858001"/>
                <a:gd name="connsiteY19" fmla="*/ 72304 h 874716"/>
                <a:gd name="connsiteX20" fmla="*/ 1417899 w 6858001"/>
                <a:gd name="connsiteY20" fmla="*/ 88688 h 874716"/>
                <a:gd name="connsiteX21" fmla="*/ 1436568 w 6858001"/>
                <a:gd name="connsiteY21" fmla="*/ 73448 h 874716"/>
                <a:gd name="connsiteX22" fmla="*/ 1490292 w 6858001"/>
                <a:gd name="connsiteY22" fmla="*/ 35154 h 874716"/>
                <a:gd name="connsiteX23" fmla="*/ 1596213 w 6858001"/>
                <a:gd name="connsiteY23" fmla="*/ 1245 h 874716"/>
                <a:gd name="connsiteX24" fmla="*/ 1624980 w 6858001"/>
                <a:gd name="connsiteY24" fmla="*/ 3150 h 874716"/>
                <a:gd name="connsiteX25" fmla="*/ 1697753 w 6858001"/>
                <a:gd name="connsiteY25" fmla="*/ 59731 h 874716"/>
                <a:gd name="connsiteX26" fmla="*/ 1733188 w 6858001"/>
                <a:gd name="connsiteY26" fmla="*/ 82400 h 874716"/>
                <a:gd name="connsiteX27" fmla="*/ 1833775 w 6858001"/>
                <a:gd name="connsiteY27" fmla="*/ 124121 h 874716"/>
                <a:gd name="connsiteX28" fmla="*/ 1842158 w 6858001"/>
                <a:gd name="connsiteY28" fmla="*/ 131742 h 874716"/>
                <a:gd name="connsiteX29" fmla="*/ 1916454 w 6858001"/>
                <a:gd name="connsiteY29" fmla="*/ 222233 h 874716"/>
                <a:gd name="connsiteX30" fmla="*/ 1933219 w 6858001"/>
                <a:gd name="connsiteY30" fmla="*/ 237663 h 874716"/>
                <a:gd name="connsiteX31" fmla="*/ 1953413 w 6858001"/>
                <a:gd name="connsiteY31" fmla="*/ 261668 h 874716"/>
                <a:gd name="connsiteX32" fmla="*/ 2016469 w 6858001"/>
                <a:gd name="connsiteY32" fmla="*/ 308151 h 874716"/>
                <a:gd name="connsiteX33" fmla="*/ 2094578 w 6858001"/>
                <a:gd name="connsiteY33" fmla="*/ 323010 h 874716"/>
                <a:gd name="connsiteX34" fmla="*/ 2188879 w 6858001"/>
                <a:gd name="connsiteY34" fmla="*/ 345681 h 874716"/>
                <a:gd name="connsiteX35" fmla="*/ 2228314 w 6858001"/>
                <a:gd name="connsiteY35" fmla="*/ 360921 h 874716"/>
                <a:gd name="connsiteX36" fmla="*/ 2334044 w 6858001"/>
                <a:gd name="connsiteY36" fmla="*/ 389878 h 874716"/>
                <a:gd name="connsiteX37" fmla="*/ 2409485 w 6858001"/>
                <a:gd name="connsiteY37" fmla="*/ 414263 h 874716"/>
                <a:gd name="connsiteX38" fmla="*/ 2518264 w 6858001"/>
                <a:gd name="connsiteY38" fmla="*/ 428552 h 874716"/>
                <a:gd name="connsiteX39" fmla="*/ 2571034 w 6858001"/>
                <a:gd name="connsiteY39" fmla="*/ 429122 h 874716"/>
                <a:gd name="connsiteX40" fmla="*/ 2668001 w 6858001"/>
                <a:gd name="connsiteY40" fmla="*/ 502276 h 874716"/>
                <a:gd name="connsiteX41" fmla="*/ 2745348 w 6858001"/>
                <a:gd name="connsiteY41" fmla="*/ 550666 h 874716"/>
                <a:gd name="connsiteX42" fmla="*/ 2826694 w 6858001"/>
                <a:gd name="connsiteY42" fmla="*/ 527233 h 874716"/>
                <a:gd name="connsiteX43" fmla="*/ 2848793 w 6858001"/>
                <a:gd name="connsiteY43" fmla="*/ 505134 h 874716"/>
                <a:gd name="connsiteX44" fmla="*/ 2982148 w 6858001"/>
                <a:gd name="connsiteY44" fmla="*/ 484179 h 874716"/>
                <a:gd name="connsiteX45" fmla="*/ 3172654 w 6858001"/>
                <a:gd name="connsiteY45" fmla="*/ 483417 h 874716"/>
                <a:gd name="connsiteX46" fmla="*/ 3489467 w 6858001"/>
                <a:gd name="connsiteY46" fmla="*/ 435790 h 874716"/>
                <a:gd name="connsiteX47" fmla="*/ 3544713 w 6858001"/>
                <a:gd name="connsiteY47" fmla="*/ 413691 h 874716"/>
                <a:gd name="connsiteX48" fmla="*/ 3606817 w 6858001"/>
                <a:gd name="connsiteY48" fmla="*/ 408167 h 874716"/>
                <a:gd name="connsiteX49" fmla="*/ 3630632 w 6858001"/>
                <a:gd name="connsiteY49" fmla="*/ 421693 h 874716"/>
                <a:gd name="connsiteX50" fmla="*/ 3734837 w 6858001"/>
                <a:gd name="connsiteY50" fmla="*/ 441886 h 874716"/>
                <a:gd name="connsiteX51" fmla="*/ 3754652 w 6858001"/>
                <a:gd name="connsiteY51" fmla="*/ 442268 h 874716"/>
                <a:gd name="connsiteX52" fmla="*/ 3822472 w 6858001"/>
                <a:gd name="connsiteY52" fmla="*/ 433694 h 874716"/>
                <a:gd name="connsiteX53" fmla="*/ 3885338 w 6858001"/>
                <a:gd name="connsiteY53" fmla="*/ 428742 h 874716"/>
                <a:gd name="connsiteX54" fmla="*/ 4043839 w 6858001"/>
                <a:gd name="connsiteY54" fmla="*/ 444934 h 874716"/>
                <a:gd name="connsiteX55" fmla="*/ 4165383 w 6858001"/>
                <a:gd name="connsiteY55" fmla="*/ 441124 h 874716"/>
                <a:gd name="connsiteX56" fmla="*/ 4221391 w 6858001"/>
                <a:gd name="connsiteY56" fmla="*/ 444934 h 874716"/>
                <a:gd name="connsiteX57" fmla="*/ 4253014 w 6858001"/>
                <a:gd name="connsiteY57" fmla="*/ 450650 h 874716"/>
                <a:gd name="connsiteX58" fmla="*/ 4324645 w 6858001"/>
                <a:gd name="connsiteY58" fmla="*/ 490466 h 874716"/>
                <a:gd name="connsiteX59" fmla="*/ 4363890 w 6858001"/>
                <a:gd name="connsiteY59" fmla="*/ 499420 h 874716"/>
                <a:gd name="connsiteX60" fmla="*/ 4482004 w 6858001"/>
                <a:gd name="connsiteY60" fmla="*/ 498658 h 874716"/>
                <a:gd name="connsiteX61" fmla="*/ 4659174 w 6858001"/>
                <a:gd name="connsiteY61" fmla="*/ 438648 h 874716"/>
                <a:gd name="connsiteX62" fmla="*/ 4677655 w 6858001"/>
                <a:gd name="connsiteY62" fmla="*/ 430646 h 874716"/>
                <a:gd name="connsiteX63" fmla="*/ 4767764 w 6858001"/>
                <a:gd name="connsiteY63" fmla="*/ 420739 h 874716"/>
                <a:gd name="connsiteX64" fmla="*/ 4828916 w 6858001"/>
                <a:gd name="connsiteY64" fmla="*/ 434266 h 874716"/>
                <a:gd name="connsiteX65" fmla="*/ 4912168 w 6858001"/>
                <a:gd name="connsiteY65" fmla="*/ 462271 h 874716"/>
                <a:gd name="connsiteX66" fmla="*/ 4987037 w 6858001"/>
                <a:gd name="connsiteY66" fmla="*/ 485703 h 874716"/>
                <a:gd name="connsiteX67" fmla="*/ 5041521 w 6858001"/>
                <a:gd name="connsiteY67" fmla="*/ 512182 h 874716"/>
                <a:gd name="connsiteX68" fmla="*/ 5166113 w 6858001"/>
                <a:gd name="connsiteY68" fmla="*/ 531615 h 874716"/>
                <a:gd name="connsiteX69" fmla="*/ 5179067 w 6858001"/>
                <a:gd name="connsiteY69" fmla="*/ 534853 h 874716"/>
                <a:gd name="connsiteX70" fmla="*/ 5272796 w 6858001"/>
                <a:gd name="connsiteY70" fmla="*/ 511230 h 874716"/>
                <a:gd name="connsiteX71" fmla="*/ 5385384 w 6858001"/>
                <a:gd name="connsiteY71" fmla="*/ 487227 h 874716"/>
                <a:gd name="connsiteX72" fmla="*/ 5425582 w 6858001"/>
                <a:gd name="connsiteY72" fmla="*/ 495418 h 874716"/>
                <a:gd name="connsiteX73" fmla="*/ 5480637 w 6858001"/>
                <a:gd name="connsiteY73" fmla="*/ 507040 h 874716"/>
                <a:gd name="connsiteX74" fmla="*/ 5531693 w 6858001"/>
                <a:gd name="connsiteY74" fmla="*/ 500944 h 874716"/>
                <a:gd name="connsiteX75" fmla="*/ 5562746 w 6858001"/>
                <a:gd name="connsiteY75" fmla="*/ 500372 h 874716"/>
                <a:gd name="connsiteX76" fmla="*/ 5704483 w 6858001"/>
                <a:gd name="connsiteY76" fmla="*/ 571620 h 874716"/>
                <a:gd name="connsiteX77" fmla="*/ 5740488 w 6858001"/>
                <a:gd name="connsiteY77" fmla="*/ 577526 h 874716"/>
                <a:gd name="connsiteX78" fmla="*/ 5760873 w 6858001"/>
                <a:gd name="connsiteY78" fmla="*/ 586291 h 874716"/>
                <a:gd name="connsiteX79" fmla="*/ 5883751 w 6858001"/>
                <a:gd name="connsiteY79" fmla="*/ 674686 h 874716"/>
                <a:gd name="connsiteX80" fmla="*/ 5935949 w 6858001"/>
                <a:gd name="connsiteY80" fmla="*/ 692592 h 874716"/>
                <a:gd name="connsiteX81" fmla="*/ 5993291 w 6858001"/>
                <a:gd name="connsiteY81" fmla="*/ 688972 h 874716"/>
                <a:gd name="connsiteX82" fmla="*/ 6026440 w 6858001"/>
                <a:gd name="connsiteY82" fmla="*/ 682496 h 874716"/>
                <a:gd name="connsiteX83" fmla="*/ 6108738 w 6858001"/>
                <a:gd name="connsiteY83" fmla="*/ 626296 h 874716"/>
                <a:gd name="connsiteX84" fmla="*/ 6155602 w 6858001"/>
                <a:gd name="connsiteY84" fmla="*/ 628202 h 874716"/>
                <a:gd name="connsiteX85" fmla="*/ 6228756 w 6858001"/>
                <a:gd name="connsiteY85" fmla="*/ 666873 h 874716"/>
                <a:gd name="connsiteX86" fmla="*/ 6361539 w 6858001"/>
                <a:gd name="connsiteY86" fmla="*/ 684210 h 874716"/>
                <a:gd name="connsiteX87" fmla="*/ 6428979 w 6858001"/>
                <a:gd name="connsiteY87" fmla="*/ 630106 h 874716"/>
                <a:gd name="connsiteX88" fmla="*/ 6463840 w 6858001"/>
                <a:gd name="connsiteY88" fmla="*/ 578098 h 874716"/>
                <a:gd name="connsiteX89" fmla="*/ 6564620 w 6858001"/>
                <a:gd name="connsiteY89" fmla="*/ 517708 h 874716"/>
                <a:gd name="connsiteX90" fmla="*/ 6588625 w 6858001"/>
                <a:gd name="connsiteY90" fmla="*/ 540187 h 874716"/>
                <a:gd name="connsiteX91" fmla="*/ 6662541 w 6858001"/>
                <a:gd name="connsiteY91" fmla="*/ 549714 h 874716"/>
                <a:gd name="connsiteX92" fmla="*/ 6742552 w 6858001"/>
                <a:gd name="connsiteY92" fmla="*/ 548952 h 874716"/>
                <a:gd name="connsiteX93" fmla="*/ 6812063 w 6858001"/>
                <a:gd name="connsiteY93" fmla="*/ 568430 h 874716"/>
                <a:gd name="connsiteX94" fmla="*/ 6858001 w 6858001"/>
                <a:gd name="connsiteY94" fmla="*/ 562267 h 874716"/>
                <a:gd name="connsiteX95" fmla="*/ 6858001 w 6858001"/>
                <a:gd name="connsiteY95" fmla="*/ 734520 h 874716"/>
                <a:gd name="connsiteX96" fmla="*/ 6815516 w 6858001"/>
                <a:gd name="connsiteY96" fmla="*/ 744220 h 874716"/>
                <a:gd name="connsiteX97" fmla="*/ 6748458 w 6858001"/>
                <a:gd name="connsiteY97" fmla="*/ 763271 h 874716"/>
                <a:gd name="connsiteX98" fmla="*/ 6584812 w 6858001"/>
                <a:gd name="connsiteY98" fmla="*/ 784797 h 874716"/>
                <a:gd name="connsiteX99" fmla="*/ 6415833 w 6858001"/>
                <a:gd name="connsiteY99" fmla="*/ 805562 h 874716"/>
                <a:gd name="connsiteX100" fmla="*/ 6323058 w 6858001"/>
                <a:gd name="connsiteY100" fmla="*/ 812420 h 874716"/>
                <a:gd name="connsiteX101" fmla="*/ 6242093 w 6858001"/>
                <a:gd name="connsiteY101" fmla="*/ 823281 h 874716"/>
                <a:gd name="connsiteX102" fmla="*/ 6171605 w 6858001"/>
                <a:gd name="connsiteY102" fmla="*/ 830139 h 874716"/>
                <a:gd name="connsiteX103" fmla="*/ 6059397 w 6858001"/>
                <a:gd name="connsiteY103" fmla="*/ 844045 h 874716"/>
                <a:gd name="connsiteX104" fmla="*/ 6012723 w 6858001"/>
                <a:gd name="connsiteY104" fmla="*/ 847665 h 874716"/>
                <a:gd name="connsiteX105" fmla="*/ 5902610 w 6858001"/>
                <a:gd name="connsiteY105" fmla="*/ 847473 h 874716"/>
                <a:gd name="connsiteX106" fmla="*/ 5864318 w 6858001"/>
                <a:gd name="connsiteY106" fmla="*/ 845569 h 874716"/>
                <a:gd name="connsiteX107" fmla="*/ 5790592 w 6858001"/>
                <a:gd name="connsiteY107" fmla="*/ 821947 h 874716"/>
                <a:gd name="connsiteX108" fmla="*/ 5781830 w 6858001"/>
                <a:gd name="connsiteY108" fmla="*/ 820233 h 874716"/>
                <a:gd name="connsiteX109" fmla="*/ 5733440 w 6858001"/>
                <a:gd name="connsiteY109" fmla="*/ 810896 h 874716"/>
                <a:gd name="connsiteX110" fmla="*/ 5706959 w 6858001"/>
                <a:gd name="connsiteY110" fmla="*/ 807848 h 874716"/>
                <a:gd name="connsiteX111" fmla="*/ 5606372 w 6858001"/>
                <a:gd name="connsiteY111" fmla="*/ 788417 h 874716"/>
                <a:gd name="connsiteX112" fmla="*/ 5548460 w 6858001"/>
                <a:gd name="connsiteY112" fmla="*/ 779273 h 874716"/>
                <a:gd name="connsiteX113" fmla="*/ 5501594 w 6858001"/>
                <a:gd name="connsiteY113" fmla="*/ 780607 h 874716"/>
                <a:gd name="connsiteX114" fmla="*/ 5419295 w 6858001"/>
                <a:gd name="connsiteY114" fmla="*/ 782321 h 874716"/>
                <a:gd name="connsiteX115" fmla="*/ 5393005 w 6858001"/>
                <a:gd name="connsiteY115" fmla="*/ 786703 h 874716"/>
                <a:gd name="connsiteX116" fmla="*/ 5274129 w 6858001"/>
                <a:gd name="connsiteY116" fmla="*/ 774129 h 874716"/>
                <a:gd name="connsiteX117" fmla="*/ 5206308 w 6858001"/>
                <a:gd name="connsiteY117" fmla="*/ 773177 h 874716"/>
                <a:gd name="connsiteX118" fmla="*/ 5129916 w 6858001"/>
                <a:gd name="connsiteY118" fmla="*/ 757554 h 874716"/>
                <a:gd name="connsiteX119" fmla="*/ 5107627 w 6858001"/>
                <a:gd name="connsiteY119" fmla="*/ 758316 h 874716"/>
                <a:gd name="connsiteX120" fmla="*/ 5082670 w 6858001"/>
                <a:gd name="connsiteY120" fmla="*/ 759651 h 874716"/>
                <a:gd name="connsiteX121" fmla="*/ 5006086 w 6858001"/>
                <a:gd name="connsiteY121" fmla="*/ 760795 h 874716"/>
                <a:gd name="connsiteX122" fmla="*/ 4959602 w 6858001"/>
                <a:gd name="connsiteY122" fmla="*/ 766509 h 874716"/>
                <a:gd name="connsiteX123" fmla="*/ 4871019 w 6858001"/>
                <a:gd name="connsiteY123" fmla="*/ 763081 h 874716"/>
                <a:gd name="connsiteX124" fmla="*/ 4838250 w 6858001"/>
                <a:gd name="connsiteY124" fmla="*/ 768033 h 874716"/>
                <a:gd name="connsiteX125" fmla="*/ 4755381 w 6858001"/>
                <a:gd name="connsiteY125" fmla="*/ 768605 h 874716"/>
                <a:gd name="connsiteX126" fmla="*/ 4681083 w 6858001"/>
                <a:gd name="connsiteY126" fmla="*/ 765747 h 874716"/>
                <a:gd name="connsiteX127" fmla="*/ 4609452 w 6858001"/>
                <a:gd name="connsiteY127" fmla="*/ 767271 h 874716"/>
                <a:gd name="connsiteX128" fmla="*/ 4558207 w 6858001"/>
                <a:gd name="connsiteY128" fmla="*/ 773557 h 874716"/>
                <a:gd name="connsiteX129" fmla="*/ 4502579 w 6858001"/>
                <a:gd name="connsiteY129" fmla="*/ 777367 h 874716"/>
                <a:gd name="connsiteX130" fmla="*/ 4349222 w 6858001"/>
                <a:gd name="connsiteY130" fmla="*/ 800038 h 874716"/>
                <a:gd name="connsiteX131" fmla="*/ 4320837 w 6858001"/>
                <a:gd name="connsiteY131" fmla="*/ 794514 h 874716"/>
                <a:gd name="connsiteX132" fmla="*/ 4159667 w 6858001"/>
                <a:gd name="connsiteY132" fmla="*/ 789370 h 874716"/>
                <a:gd name="connsiteX133" fmla="*/ 4124614 w 6858001"/>
                <a:gd name="connsiteY133" fmla="*/ 789752 h 874716"/>
                <a:gd name="connsiteX134" fmla="*/ 4030503 w 6858001"/>
                <a:gd name="connsiteY134" fmla="*/ 767271 h 874716"/>
                <a:gd name="connsiteX135" fmla="*/ 3885338 w 6858001"/>
                <a:gd name="connsiteY135" fmla="*/ 802896 h 874716"/>
                <a:gd name="connsiteX136" fmla="*/ 3749506 w 6858001"/>
                <a:gd name="connsiteY136" fmla="*/ 847473 h 874716"/>
                <a:gd name="connsiteX137" fmla="*/ 3732361 w 6858001"/>
                <a:gd name="connsiteY137" fmla="*/ 853190 h 874716"/>
                <a:gd name="connsiteX138" fmla="*/ 3683591 w 6858001"/>
                <a:gd name="connsiteY138" fmla="*/ 862906 h 874716"/>
                <a:gd name="connsiteX139" fmla="*/ 3623201 w 6858001"/>
                <a:gd name="connsiteY139" fmla="*/ 866334 h 874716"/>
                <a:gd name="connsiteX140" fmla="*/ 3546617 w 6858001"/>
                <a:gd name="connsiteY140" fmla="*/ 874716 h 874716"/>
                <a:gd name="connsiteX141" fmla="*/ 3485275 w 6858001"/>
                <a:gd name="connsiteY141" fmla="*/ 864238 h 874716"/>
                <a:gd name="connsiteX142" fmla="*/ 3399546 w 6858001"/>
                <a:gd name="connsiteY142" fmla="*/ 848618 h 874716"/>
                <a:gd name="connsiteX143" fmla="*/ 3318771 w 6858001"/>
                <a:gd name="connsiteY143" fmla="*/ 833757 h 874716"/>
                <a:gd name="connsiteX144" fmla="*/ 3293244 w 6858001"/>
                <a:gd name="connsiteY144" fmla="*/ 851284 h 874716"/>
                <a:gd name="connsiteX145" fmla="*/ 3253809 w 6858001"/>
                <a:gd name="connsiteY145" fmla="*/ 866524 h 874716"/>
                <a:gd name="connsiteX146" fmla="*/ 3209993 w 6858001"/>
                <a:gd name="connsiteY146" fmla="*/ 848235 h 874716"/>
                <a:gd name="connsiteX147" fmla="*/ 3107500 w 6858001"/>
                <a:gd name="connsiteY147" fmla="*/ 810326 h 874716"/>
                <a:gd name="connsiteX148" fmla="*/ 3042728 w 6858001"/>
                <a:gd name="connsiteY148" fmla="*/ 808610 h 874716"/>
                <a:gd name="connsiteX149" fmla="*/ 2901943 w 6858001"/>
                <a:gd name="connsiteY149" fmla="*/ 792418 h 874716"/>
                <a:gd name="connsiteX150" fmla="*/ 2809930 w 6858001"/>
                <a:gd name="connsiteY150" fmla="*/ 769367 h 874716"/>
                <a:gd name="connsiteX151" fmla="*/ 2743826 w 6858001"/>
                <a:gd name="connsiteY151" fmla="*/ 743268 h 874716"/>
                <a:gd name="connsiteX152" fmla="*/ 2649143 w 6858001"/>
                <a:gd name="connsiteY152" fmla="*/ 709167 h 874716"/>
                <a:gd name="connsiteX153" fmla="*/ 2554079 w 6858001"/>
                <a:gd name="connsiteY153" fmla="*/ 691450 h 874716"/>
                <a:gd name="connsiteX154" fmla="*/ 2485307 w 6858001"/>
                <a:gd name="connsiteY154" fmla="*/ 669160 h 874716"/>
                <a:gd name="connsiteX155" fmla="*/ 2401292 w 6858001"/>
                <a:gd name="connsiteY155" fmla="*/ 653919 h 874716"/>
                <a:gd name="connsiteX156" fmla="*/ 2330806 w 6858001"/>
                <a:gd name="connsiteY156" fmla="*/ 653349 h 874716"/>
                <a:gd name="connsiteX157" fmla="*/ 2220312 w 6858001"/>
                <a:gd name="connsiteY157" fmla="*/ 656015 h 874716"/>
                <a:gd name="connsiteX158" fmla="*/ 2085054 w 6858001"/>
                <a:gd name="connsiteY158" fmla="*/ 609914 h 874716"/>
                <a:gd name="connsiteX159" fmla="*/ 2030378 w 6858001"/>
                <a:gd name="connsiteY159" fmla="*/ 599625 h 874716"/>
                <a:gd name="connsiteX160" fmla="*/ 1978940 w 6858001"/>
                <a:gd name="connsiteY160" fmla="*/ 594863 h 874716"/>
                <a:gd name="connsiteX161" fmla="*/ 1869780 w 6858001"/>
                <a:gd name="connsiteY161" fmla="*/ 564192 h 874716"/>
                <a:gd name="connsiteX162" fmla="*/ 1825393 w 6858001"/>
                <a:gd name="connsiteY162" fmla="*/ 554094 h 874716"/>
                <a:gd name="connsiteX163" fmla="*/ 1763287 w 6858001"/>
                <a:gd name="connsiteY163" fmla="*/ 554286 h 874716"/>
                <a:gd name="connsiteX164" fmla="*/ 1650317 w 6858001"/>
                <a:gd name="connsiteY164" fmla="*/ 540187 h 874716"/>
                <a:gd name="connsiteX165" fmla="*/ 1537537 w 6858001"/>
                <a:gd name="connsiteY165" fmla="*/ 499038 h 874716"/>
                <a:gd name="connsiteX166" fmla="*/ 1489720 w 6858001"/>
                <a:gd name="connsiteY166" fmla="*/ 503038 h 874716"/>
                <a:gd name="connsiteX167" fmla="*/ 1472575 w 6858001"/>
                <a:gd name="connsiteY167" fmla="*/ 502086 h 874716"/>
                <a:gd name="connsiteX168" fmla="*/ 1318456 w 6858001"/>
                <a:gd name="connsiteY168" fmla="*/ 479415 h 874716"/>
                <a:gd name="connsiteX169" fmla="*/ 1303024 w 6858001"/>
                <a:gd name="connsiteY169" fmla="*/ 476939 h 874716"/>
                <a:gd name="connsiteX170" fmla="*/ 1230633 w 6858001"/>
                <a:gd name="connsiteY170" fmla="*/ 456746 h 874716"/>
                <a:gd name="connsiteX171" fmla="*/ 1048125 w 6858001"/>
                <a:gd name="connsiteY171" fmla="*/ 444172 h 874716"/>
                <a:gd name="connsiteX172" fmla="*/ 1036887 w 6858001"/>
                <a:gd name="connsiteY172" fmla="*/ 442648 h 874716"/>
                <a:gd name="connsiteX173" fmla="*/ 975733 w 6858001"/>
                <a:gd name="connsiteY173" fmla="*/ 452744 h 874716"/>
                <a:gd name="connsiteX174" fmla="*/ 945444 w 6858001"/>
                <a:gd name="connsiteY174" fmla="*/ 467033 h 874716"/>
                <a:gd name="connsiteX175" fmla="*/ 898198 w 6858001"/>
                <a:gd name="connsiteY175" fmla="*/ 481893 h 874716"/>
                <a:gd name="connsiteX176" fmla="*/ 850189 w 6858001"/>
                <a:gd name="connsiteY176" fmla="*/ 487417 h 874716"/>
                <a:gd name="connsiteX177" fmla="*/ 769605 w 6858001"/>
                <a:gd name="connsiteY177" fmla="*/ 464937 h 874716"/>
                <a:gd name="connsiteX178" fmla="*/ 740268 w 6858001"/>
                <a:gd name="connsiteY178" fmla="*/ 462651 h 874716"/>
                <a:gd name="connsiteX179" fmla="*/ 674923 w 6858001"/>
                <a:gd name="connsiteY179" fmla="*/ 451792 h 874716"/>
                <a:gd name="connsiteX180" fmla="*/ 617772 w 6858001"/>
                <a:gd name="connsiteY180" fmla="*/ 452554 h 874716"/>
                <a:gd name="connsiteX181" fmla="*/ 571860 w 6858001"/>
                <a:gd name="connsiteY181" fmla="*/ 469891 h 874716"/>
                <a:gd name="connsiteX182" fmla="*/ 505182 w 6858001"/>
                <a:gd name="connsiteY182" fmla="*/ 473319 h 874716"/>
                <a:gd name="connsiteX183" fmla="*/ 462126 w 6858001"/>
                <a:gd name="connsiteY183" fmla="*/ 460747 h 874716"/>
                <a:gd name="connsiteX184" fmla="*/ 453364 w 6858001"/>
                <a:gd name="connsiteY184" fmla="*/ 459033 h 874716"/>
                <a:gd name="connsiteX185" fmla="*/ 340774 w 6858001"/>
                <a:gd name="connsiteY185" fmla="*/ 458268 h 874716"/>
                <a:gd name="connsiteX186" fmla="*/ 200182 w 6858001"/>
                <a:gd name="connsiteY186" fmla="*/ 496180 h 874716"/>
                <a:gd name="connsiteX187" fmla="*/ 176939 w 6858001"/>
                <a:gd name="connsiteY187" fmla="*/ 504182 h 874716"/>
                <a:gd name="connsiteX188" fmla="*/ 63587 w 6858001"/>
                <a:gd name="connsiteY188" fmla="*/ 518088 h 874716"/>
                <a:gd name="connsiteX189" fmla="*/ 2817 w 6858001"/>
                <a:gd name="connsiteY189" fmla="*/ 532187 h 874716"/>
                <a:gd name="connsiteX190" fmla="*/ 0 w 6858001"/>
                <a:gd name="connsiteY190" fmla="*/ 533314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</a:cxnLst>
              <a:rect l="l" t="t" r="r" b="b"/>
              <a:pathLst>
                <a:path w="6858001" h="874716">
                  <a:moveTo>
                    <a:pt x="0" y="533314"/>
                  </a:moveTo>
                  <a:lnTo>
                    <a:pt x="0" y="69206"/>
                  </a:lnTo>
                  <a:lnTo>
                    <a:pt x="21486" y="71924"/>
                  </a:lnTo>
                  <a:cubicBezTo>
                    <a:pt x="92546" y="60493"/>
                    <a:pt x="159604" y="87354"/>
                    <a:pt x="228948" y="88116"/>
                  </a:cubicBezTo>
                  <a:cubicBezTo>
                    <a:pt x="260382" y="88496"/>
                    <a:pt x="291435" y="94592"/>
                    <a:pt x="313533" y="62779"/>
                  </a:cubicBezTo>
                  <a:cubicBezTo>
                    <a:pt x="316389" y="58587"/>
                    <a:pt x="330298" y="60873"/>
                    <a:pt x="338870" y="62207"/>
                  </a:cubicBezTo>
                  <a:cubicBezTo>
                    <a:pt x="357921" y="65066"/>
                    <a:pt x="376781" y="72304"/>
                    <a:pt x="395640" y="72114"/>
                  </a:cubicBezTo>
                  <a:cubicBezTo>
                    <a:pt x="434695" y="71924"/>
                    <a:pt x="473939" y="68876"/>
                    <a:pt x="512802" y="65446"/>
                  </a:cubicBezTo>
                  <a:cubicBezTo>
                    <a:pt x="527470" y="64112"/>
                    <a:pt x="541569" y="58969"/>
                    <a:pt x="556047" y="55349"/>
                  </a:cubicBezTo>
                  <a:cubicBezTo>
                    <a:pt x="564048" y="53253"/>
                    <a:pt x="572622" y="47729"/>
                    <a:pt x="580050" y="48871"/>
                  </a:cubicBezTo>
                  <a:cubicBezTo>
                    <a:pt x="623106" y="55539"/>
                    <a:pt x="662541" y="39157"/>
                    <a:pt x="703308" y="30964"/>
                  </a:cubicBezTo>
                  <a:cubicBezTo>
                    <a:pt x="722169" y="27154"/>
                    <a:pt x="739886" y="18010"/>
                    <a:pt x="758174" y="11724"/>
                  </a:cubicBezTo>
                  <a:cubicBezTo>
                    <a:pt x="762936" y="10008"/>
                    <a:pt x="768271" y="8484"/>
                    <a:pt x="773035" y="8866"/>
                  </a:cubicBezTo>
                  <a:cubicBezTo>
                    <a:pt x="800276" y="11152"/>
                    <a:pt x="827329" y="14390"/>
                    <a:pt x="854379" y="16866"/>
                  </a:cubicBezTo>
                  <a:cubicBezTo>
                    <a:pt x="878956" y="19152"/>
                    <a:pt x="903722" y="19914"/>
                    <a:pt x="915343" y="47919"/>
                  </a:cubicBezTo>
                  <a:cubicBezTo>
                    <a:pt x="917059" y="52301"/>
                    <a:pt x="922773" y="55539"/>
                    <a:pt x="927155" y="58397"/>
                  </a:cubicBezTo>
                  <a:cubicBezTo>
                    <a:pt x="994785" y="102405"/>
                    <a:pt x="1030980" y="101261"/>
                    <a:pt x="1097087" y="54777"/>
                  </a:cubicBezTo>
                  <a:cubicBezTo>
                    <a:pt x="1103945" y="50015"/>
                    <a:pt x="1118613" y="46585"/>
                    <a:pt x="1123185" y="50395"/>
                  </a:cubicBezTo>
                  <a:cubicBezTo>
                    <a:pt x="1162049" y="82020"/>
                    <a:pt x="1204532" y="78590"/>
                    <a:pt x="1249302" y="68684"/>
                  </a:cubicBezTo>
                  <a:cubicBezTo>
                    <a:pt x="1260922" y="66018"/>
                    <a:pt x="1277307" y="66018"/>
                    <a:pt x="1286069" y="72304"/>
                  </a:cubicBezTo>
                  <a:cubicBezTo>
                    <a:pt x="1327790" y="101451"/>
                    <a:pt x="1372560" y="97261"/>
                    <a:pt x="1417899" y="88688"/>
                  </a:cubicBezTo>
                  <a:cubicBezTo>
                    <a:pt x="1424948" y="87354"/>
                    <a:pt x="1433522" y="80114"/>
                    <a:pt x="1436568" y="73448"/>
                  </a:cubicBezTo>
                  <a:cubicBezTo>
                    <a:pt x="1447428" y="49825"/>
                    <a:pt x="1467813" y="41823"/>
                    <a:pt x="1490292" y="35154"/>
                  </a:cubicBezTo>
                  <a:cubicBezTo>
                    <a:pt x="1525727" y="24296"/>
                    <a:pt x="1560588" y="11532"/>
                    <a:pt x="1596213" y="1245"/>
                  </a:cubicBezTo>
                  <a:cubicBezTo>
                    <a:pt x="1604978" y="-1231"/>
                    <a:pt x="1615836" y="293"/>
                    <a:pt x="1624980" y="3150"/>
                  </a:cubicBezTo>
                  <a:cubicBezTo>
                    <a:pt x="1656223" y="12866"/>
                    <a:pt x="1676036" y="37251"/>
                    <a:pt x="1697753" y="59731"/>
                  </a:cubicBezTo>
                  <a:cubicBezTo>
                    <a:pt x="1707279" y="69638"/>
                    <a:pt x="1720423" y="76686"/>
                    <a:pt x="1733188" y="82400"/>
                  </a:cubicBezTo>
                  <a:cubicBezTo>
                    <a:pt x="1766335" y="97071"/>
                    <a:pt x="1800246" y="110215"/>
                    <a:pt x="1833775" y="124121"/>
                  </a:cubicBezTo>
                  <a:cubicBezTo>
                    <a:pt x="1837013" y="125455"/>
                    <a:pt x="1839679" y="128884"/>
                    <a:pt x="1842158" y="131742"/>
                  </a:cubicBezTo>
                  <a:cubicBezTo>
                    <a:pt x="1866922" y="161843"/>
                    <a:pt x="1891497" y="192132"/>
                    <a:pt x="1916454" y="222233"/>
                  </a:cubicBezTo>
                  <a:cubicBezTo>
                    <a:pt x="1921216" y="227947"/>
                    <a:pt x="1928076" y="232139"/>
                    <a:pt x="1933219" y="237663"/>
                  </a:cubicBezTo>
                  <a:cubicBezTo>
                    <a:pt x="1940459" y="245283"/>
                    <a:pt x="1949603" y="252524"/>
                    <a:pt x="1953413" y="261668"/>
                  </a:cubicBezTo>
                  <a:cubicBezTo>
                    <a:pt x="1965224" y="290433"/>
                    <a:pt x="1987894" y="302817"/>
                    <a:pt x="2016469" y="308151"/>
                  </a:cubicBezTo>
                  <a:cubicBezTo>
                    <a:pt x="2042570" y="313104"/>
                    <a:pt x="2068669" y="317296"/>
                    <a:pt x="2094578" y="323010"/>
                  </a:cubicBezTo>
                  <a:cubicBezTo>
                    <a:pt x="2126201" y="329868"/>
                    <a:pt x="2157636" y="337298"/>
                    <a:pt x="2188879" y="345681"/>
                  </a:cubicBezTo>
                  <a:cubicBezTo>
                    <a:pt x="2202404" y="349301"/>
                    <a:pt x="2216692" y="353491"/>
                    <a:pt x="2228314" y="360921"/>
                  </a:cubicBezTo>
                  <a:cubicBezTo>
                    <a:pt x="2260890" y="381496"/>
                    <a:pt x="2295753" y="395402"/>
                    <a:pt x="2334044" y="389878"/>
                  </a:cubicBezTo>
                  <a:cubicBezTo>
                    <a:pt x="2364715" y="385496"/>
                    <a:pt x="2390434" y="396736"/>
                    <a:pt x="2409485" y="414263"/>
                  </a:cubicBezTo>
                  <a:cubicBezTo>
                    <a:pt x="2444158" y="446078"/>
                    <a:pt x="2481305" y="438838"/>
                    <a:pt x="2518264" y="428552"/>
                  </a:cubicBezTo>
                  <a:cubicBezTo>
                    <a:pt x="2537315" y="423217"/>
                    <a:pt x="2552935" y="423979"/>
                    <a:pt x="2571034" y="429122"/>
                  </a:cubicBezTo>
                  <a:cubicBezTo>
                    <a:pt x="2612945" y="441124"/>
                    <a:pt x="2640950" y="473701"/>
                    <a:pt x="2668001" y="502276"/>
                  </a:cubicBezTo>
                  <a:cubicBezTo>
                    <a:pt x="2691054" y="526661"/>
                    <a:pt x="2716963" y="540377"/>
                    <a:pt x="2745348" y="550666"/>
                  </a:cubicBezTo>
                  <a:cubicBezTo>
                    <a:pt x="2781163" y="563810"/>
                    <a:pt x="2809548" y="558858"/>
                    <a:pt x="2826694" y="527233"/>
                  </a:cubicBezTo>
                  <a:cubicBezTo>
                    <a:pt x="2831457" y="518278"/>
                    <a:pt x="2839839" y="507800"/>
                    <a:pt x="2848793" y="505134"/>
                  </a:cubicBezTo>
                  <a:cubicBezTo>
                    <a:pt x="2892037" y="491800"/>
                    <a:pt x="2935854" y="472367"/>
                    <a:pt x="2982148" y="484179"/>
                  </a:cubicBezTo>
                  <a:cubicBezTo>
                    <a:pt x="3046158" y="500372"/>
                    <a:pt x="3108644" y="499420"/>
                    <a:pt x="3172654" y="483417"/>
                  </a:cubicBezTo>
                  <a:cubicBezTo>
                    <a:pt x="3276480" y="457508"/>
                    <a:pt x="3380305" y="430076"/>
                    <a:pt x="3489467" y="435790"/>
                  </a:cubicBezTo>
                  <a:cubicBezTo>
                    <a:pt x="3507563" y="436742"/>
                    <a:pt x="3529090" y="425121"/>
                    <a:pt x="3544713" y="413691"/>
                  </a:cubicBezTo>
                  <a:cubicBezTo>
                    <a:pt x="3574622" y="391974"/>
                    <a:pt x="3573288" y="390258"/>
                    <a:pt x="3606817" y="408167"/>
                  </a:cubicBezTo>
                  <a:cubicBezTo>
                    <a:pt x="3614819" y="412549"/>
                    <a:pt x="3624725" y="415215"/>
                    <a:pt x="3630632" y="421693"/>
                  </a:cubicBezTo>
                  <a:cubicBezTo>
                    <a:pt x="3660731" y="454650"/>
                    <a:pt x="3697880" y="446648"/>
                    <a:pt x="3734837" y="441886"/>
                  </a:cubicBezTo>
                  <a:cubicBezTo>
                    <a:pt x="3741315" y="440934"/>
                    <a:pt x="3749125" y="439600"/>
                    <a:pt x="3754652" y="442268"/>
                  </a:cubicBezTo>
                  <a:cubicBezTo>
                    <a:pt x="3779607" y="454268"/>
                    <a:pt x="3800753" y="450078"/>
                    <a:pt x="3822472" y="433694"/>
                  </a:cubicBezTo>
                  <a:cubicBezTo>
                    <a:pt x="3841331" y="419597"/>
                    <a:pt x="3863049" y="411215"/>
                    <a:pt x="3885338" y="428742"/>
                  </a:cubicBezTo>
                  <a:cubicBezTo>
                    <a:pt x="3934870" y="467605"/>
                    <a:pt x="3987829" y="469509"/>
                    <a:pt x="4043839" y="444934"/>
                  </a:cubicBezTo>
                  <a:cubicBezTo>
                    <a:pt x="4083845" y="427407"/>
                    <a:pt x="4123280" y="423407"/>
                    <a:pt x="4165383" y="441124"/>
                  </a:cubicBezTo>
                  <a:cubicBezTo>
                    <a:pt x="4181576" y="447982"/>
                    <a:pt x="4202531" y="443410"/>
                    <a:pt x="4221391" y="444934"/>
                  </a:cubicBezTo>
                  <a:cubicBezTo>
                    <a:pt x="4232060" y="445696"/>
                    <a:pt x="4243872" y="445886"/>
                    <a:pt x="4253014" y="450650"/>
                  </a:cubicBezTo>
                  <a:cubicBezTo>
                    <a:pt x="4277401" y="462843"/>
                    <a:pt x="4300070" y="478463"/>
                    <a:pt x="4324645" y="490466"/>
                  </a:cubicBezTo>
                  <a:cubicBezTo>
                    <a:pt x="4336457" y="496180"/>
                    <a:pt x="4350554" y="499228"/>
                    <a:pt x="4363890" y="499420"/>
                  </a:cubicBezTo>
                  <a:cubicBezTo>
                    <a:pt x="4403325" y="500372"/>
                    <a:pt x="4442761" y="500372"/>
                    <a:pt x="4482004" y="498658"/>
                  </a:cubicBezTo>
                  <a:cubicBezTo>
                    <a:pt x="4546776" y="495990"/>
                    <a:pt x="4612500" y="495418"/>
                    <a:pt x="4659174" y="438648"/>
                  </a:cubicBezTo>
                  <a:cubicBezTo>
                    <a:pt x="4662986" y="434076"/>
                    <a:pt x="4671176" y="431408"/>
                    <a:pt x="4677655" y="430646"/>
                  </a:cubicBezTo>
                  <a:cubicBezTo>
                    <a:pt x="4707564" y="427027"/>
                    <a:pt x="4738235" y="426645"/>
                    <a:pt x="4767764" y="420739"/>
                  </a:cubicBezTo>
                  <a:cubicBezTo>
                    <a:pt x="4791386" y="415977"/>
                    <a:pt x="4811009" y="417501"/>
                    <a:pt x="4828916" y="434266"/>
                  </a:cubicBezTo>
                  <a:cubicBezTo>
                    <a:pt x="4852348" y="456364"/>
                    <a:pt x="4880925" y="469319"/>
                    <a:pt x="4912168" y="462271"/>
                  </a:cubicBezTo>
                  <a:cubicBezTo>
                    <a:pt x="4943409" y="455412"/>
                    <a:pt x="4963984" y="470271"/>
                    <a:pt x="4987037" y="485703"/>
                  </a:cubicBezTo>
                  <a:cubicBezTo>
                    <a:pt x="5003801" y="496942"/>
                    <a:pt x="5022852" y="511040"/>
                    <a:pt x="5041521" y="512182"/>
                  </a:cubicBezTo>
                  <a:cubicBezTo>
                    <a:pt x="5083814" y="514658"/>
                    <a:pt x="5120201" y="553904"/>
                    <a:pt x="5166113" y="531615"/>
                  </a:cubicBezTo>
                  <a:cubicBezTo>
                    <a:pt x="5169161" y="530091"/>
                    <a:pt x="5174685" y="533901"/>
                    <a:pt x="5179067" y="534853"/>
                  </a:cubicBezTo>
                  <a:cubicBezTo>
                    <a:pt x="5214121" y="542093"/>
                    <a:pt x="5247078" y="535043"/>
                    <a:pt x="5272796" y="511230"/>
                  </a:cubicBezTo>
                  <a:cubicBezTo>
                    <a:pt x="5306516" y="480177"/>
                    <a:pt x="5343855" y="477129"/>
                    <a:pt x="5385384" y="487227"/>
                  </a:cubicBezTo>
                  <a:cubicBezTo>
                    <a:pt x="5398721" y="490466"/>
                    <a:pt x="5412057" y="492752"/>
                    <a:pt x="5425582" y="495418"/>
                  </a:cubicBezTo>
                  <a:cubicBezTo>
                    <a:pt x="5443870" y="499228"/>
                    <a:pt x="5462351" y="503230"/>
                    <a:pt x="5480637" y="507040"/>
                  </a:cubicBezTo>
                  <a:cubicBezTo>
                    <a:pt x="5498356" y="510850"/>
                    <a:pt x="5517979" y="517326"/>
                    <a:pt x="5531693" y="500944"/>
                  </a:cubicBezTo>
                  <a:cubicBezTo>
                    <a:pt x="5543506" y="486845"/>
                    <a:pt x="5551888" y="488179"/>
                    <a:pt x="5562746" y="500372"/>
                  </a:cubicBezTo>
                  <a:cubicBezTo>
                    <a:pt x="5600467" y="543045"/>
                    <a:pt x="5646189" y="569716"/>
                    <a:pt x="5704483" y="571620"/>
                  </a:cubicBezTo>
                  <a:cubicBezTo>
                    <a:pt x="5716485" y="572002"/>
                    <a:pt x="5728678" y="574668"/>
                    <a:pt x="5740488" y="577526"/>
                  </a:cubicBezTo>
                  <a:cubicBezTo>
                    <a:pt x="5747728" y="579241"/>
                    <a:pt x="5756493" y="581147"/>
                    <a:pt x="5760873" y="586291"/>
                  </a:cubicBezTo>
                  <a:cubicBezTo>
                    <a:pt x="5794974" y="625534"/>
                    <a:pt x="5837457" y="652777"/>
                    <a:pt x="5883751" y="674686"/>
                  </a:cubicBezTo>
                  <a:cubicBezTo>
                    <a:pt x="5900323" y="682496"/>
                    <a:pt x="5918042" y="690306"/>
                    <a:pt x="5935949" y="692592"/>
                  </a:cubicBezTo>
                  <a:cubicBezTo>
                    <a:pt x="5954617" y="694878"/>
                    <a:pt x="5974240" y="691068"/>
                    <a:pt x="5993291" y="688972"/>
                  </a:cubicBezTo>
                  <a:cubicBezTo>
                    <a:pt x="6004531" y="687830"/>
                    <a:pt x="6017485" y="688020"/>
                    <a:pt x="6026440" y="682496"/>
                  </a:cubicBezTo>
                  <a:cubicBezTo>
                    <a:pt x="6054825" y="665159"/>
                    <a:pt x="6082258" y="646491"/>
                    <a:pt x="6108738" y="626296"/>
                  </a:cubicBezTo>
                  <a:cubicBezTo>
                    <a:pt x="6131409" y="608960"/>
                    <a:pt x="6135981" y="606483"/>
                    <a:pt x="6155602" y="628202"/>
                  </a:cubicBezTo>
                  <a:cubicBezTo>
                    <a:pt x="6175797" y="650491"/>
                    <a:pt x="6200944" y="662111"/>
                    <a:pt x="6228756" y="666873"/>
                  </a:cubicBezTo>
                  <a:cubicBezTo>
                    <a:pt x="6272764" y="674304"/>
                    <a:pt x="6317151" y="680590"/>
                    <a:pt x="6361539" y="684210"/>
                  </a:cubicBezTo>
                  <a:cubicBezTo>
                    <a:pt x="6401736" y="687448"/>
                    <a:pt x="6420977" y="669922"/>
                    <a:pt x="6428979" y="630106"/>
                  </a:cubicBezTo>
                  <a:cubicBezTo>
                    <a:pt x="6433551" y="608007"/>
                    <a:pt x="6439458" y="584003"/>
                    <a:pt x="6463840" y="578098"/>
                  </a:cubicBezTo>
                  <a:cubicBezTo>
                    <a:pt x="6503658" y="568572"/>
                    <a:pt x="6544997" y="564382"/>
                    <a:pt x="6564620" y="517708"/>
                  </a:cubicBezTo>
                  <a:cubicBezTo>
                    <a:pt x="6575478" y="527995"/>
                    <a:pt x="6582146" y="534091"/>
                    <a:pt x="6588625" y="540187"/>
                  </a:cubicBezTo>
                  <a:cubicBezTo>
                    <a:pt x="6606531" y="557142"/>
                    <a:pt x="6643678" y="564382"/>
                    <a:pt x="6662541" y="549714"/>
                  </a:cubicBezTo>
                  <a:cubicBezTo>
                    <a:pt x="6690354" y="528377"/>
                    <a:pt x="6715883" y="532377"/>
                    <a:pt x="6742552" y="548952"/>
                  </a:cubicBezTo>
                  <a:cubicBezTo>
                    <a:pt x="6764841" y="562668"/>
                    <a:pt x="6788417" y="567954"/>
                    <a:pt x="6812063" y="568430"/>
                  </a:cubicBezTo>
                  <a:lnTo>
                    <a:pt x="6858001" y="562267"/>
                  </a:lnTo>
                  <a:lnTo>
                    <a:pt x="6858001" y="734520"/>
                  </a:lnTo>
                  <a:lnTo>
                    <a:pt x="6815516" y="744220"/>
                  </a:lnTo>
                  <a:cubicBezTo>
                    <a:pt x="6793035" y="749744"/>
                    <a:pt x="6771319" y="759651"/>
                    <a:pt x="6748458" y="763271"/>
                  </a:cubicBezTo>
                  <a:cubicBezTo>
                    <a:pt x="6694164" y="771843"/>
                    <a:pt x="6639488" y="777939"/>
                    <a:pt x="6584812" y="784797"/>
                  </a:cubicBezTo>
                  <a:cubicBezTo>
                    <a:pt x="6528424" y="791846"/>
                    <a:pt x="6472225" y="799276"/>
                    <a:pt x="6415833" y="805562"/>
                  </a:cubicBezTo>
                  <a:cubicBezTo>
                    <a:pt x="6384972" y="808802"/>
                    <a:pt x="6353919" y="809372"/>
                    <a:pt x="6323058" y="812420"/>
                  </a:cubicBezTo>
                  <a:cubicBezTo>
                    <a:pt x="6296005" y="815088"/>
                    <a:pt x="6269144" y="820041"/>
                    <a:pt x="6242093" y="823281"/>
                  </a:cubicBezTo>
                  <a:cubicBezTo>
                    <a:pt x="6218660" y="825947"/>
                    <a:pt x="6195037" y="827471"/>
                    <a:pt x="6171605" y="830139"/>
                  </a:cubicBezTo>
                  <a:cubicBezTo>
                    <a:pt x="6134075" y="834519"/>
                    <a:pt x="6096736" y="839473"/>
                    <a:pt x="6059397" y="844045"/>
                  </a:cubicBezTo>
                  <a:cubicBezTo>
                    <a:pt x="6043776" y="845759"/>
                    <a:pt x="6027392" y="850522"/>
                    <a:pt x="6012723" y="847665"/>
                  </a:cubicBezTo>
                  <a:cubicBezTo>
                    <a:pt x="5975764" y="840425"/>
                    <a:pt x="5939377" y="842521"/>
                    <a:pt x="5902610" y="847473"/>
                  </a:cubicBezTo>
                  <a:cubicBezTo>
                    <a:pt x="5890037" y="849190"/>
                    <a:pt x="5876511" y="848808"/>
                    <a:pt x="5864318" y="845569"/>
                  </a:cubicBezTo>
                  <a:cubicBezTo>
                    <a:pt x="5839361" y="839091"/>
                    <a:pt x="5815169" y="829947"/>
                    <a:pt x="5790592" y="821947"/>
                  </a:cubicBezTo>
                  <a:cubicBezTo>
                    <a:pt x="5787924" y="820995"/>
                    <a:pt x="5784686" y="820803"/>
                    <a:pt x="5781830" y="820233"/>
                  </a:cubicBezTo>
                  <a:cubicBezTo>
                    <a:pt x="5765635" y="816992"/>
                    <a:pt x="5749634" y="813754"/>
                    <a:pt x="5733440" y="810896"/>
                  </a:cubicBezTo>
                  <a:cubicBezTo>
                    <a:pt x="5724678" y="809372"/>
                    <a:pt x="5715723" y="809182"/>
                    <a:pt x="5706959" y="807848"/>
                  </a:cubicBezTo>
                  <a:cubicBezTo>
                    <a:pt x="5673050" y="802514"/>
                    <a:pt x="5635711" y="811468"/>
                    <a:pt x="5606372" y="788417"/>
                  </a:cubicBezTo>
                  <a:cubicBezTo>
                    <a:pt x="5587321" y="773557"/>
                    <a:pt x="5568842" y="776987"/>
                    <a:pt x="5548460" y="779273"/>
                  </a:cubicBezTo>
                  <a:cubicBezTo>
                    <a:pt x="5533027" y="780987"/>
                    <a:pt x="5517215" y="780415"/>
                    <a:pt x="5501594" y="780607"/>
                  </a:cubicBezTo>
                  <a:cubicBezTo>
                    <a:pt x="5474161" y="781177"/>
                    <a:pt x="5446728" y="781369"/>
                    <a:pt x="5419295" y="782321"/>
                  </a:cubicBezTo>
                  <a:cubicBezTo>
                    <a:pt x="5410531" y="782701"/>
                    <a:pt x="5401579" y="787465"/>
                    <a:pt x="5393005" y="786703"/>
                  </a:cubicBezTo>
                  <a:cubicBezTo>
                    <a:pt x="5353379" y="783083"/>
                    <a:pt x="5313754" y="777367"/>
                    <a:pt x="5274129" y="774129"/>
                  </a:cubicBezTo>
                  <a:cubicBezTo>
                    <a:pt x="5251650" y="772225"/>
                    <a:pt x="5228597" y="775843"/>
                    <a:pt x="5206308" y="773177"/>
                  </a:cubicBezTo>
                  <a:cubicBezTo>
                    <a:pt x="5180591" y="770129"/>
                    <a:pt x="5155445" y="762319"/>
                    <a:pt x="5129916" y="757554"/>
                  </a:cubicBezTo>
                  <a:cubicBezTo>
                    <a:pt x="5122867" y="756222"/>
                    <a:pt x="5115057" y="757936"/>
                    <a:pt x="5107627" y="758316"/>
                  </a:cubicBezTo>
                  <a:cubicBezTo>
                    <a:pt x="5099245" y="758699"/>
                    <a:pt x="5091052" y="759461"/>
                    <a:pt x="5082670" y="759651"/>
                  </a:cubicBezTo>
                  <a:cubicBezTo>
                    <a:pt x="5057141" y="760033"/>
                    <a:pt x="5031614" y="759461"/>
                    <a:pt x="5006086" y="760795"/>
                  </a:cubicBezTo>
                  <a:cubicBezTo>
                    <a:pt x="4990465" y="761557"/>
                    <a:pt x="4974082" y="769367"/>
                    <a:pt x="4959602" y="766509"/>
                  </a:cubicBezTo>
                  <a:cubicBezTo>
                    <a:pt x="4930075" y="760985"/>
                    <a:pt x="4900546" y="773367"/>
                    <a:pt x="4871019" y="763081"/>
                  </a:cubicBezTo>
                  <a:cubicBezTo>
                    <a:pt x="4861873" y="760033"/>
                    <a:pt x="4849300" y="767653"/>
                    <a:pt x="4838250" y="768033"/>
                  </a:cubicBezTo>
                  <a:cubicBezTo>
                    <a:pt x="4810627" y="768985"/>
                    <a:pt x="4783004" y="768795"/>
                    <a:pt x="4755381" y="768605"/>
                  </a:cubicBezTo>
                  <a:cubicBezTo>
                    <a:pt x="4730614" y="768415"/>
                    <a:pt x="4704895" y="771081"/>
                    <a:pt x="4681083" y="765747"/>
                  </a:cubicBezTo>
                  <a:cubicBezTo>
                    <a:pt x="4656126" y="760033"/>
                    <a:pt x="4633647" y="760795"/>
                    <a:pt x="4609452" y="767271"/>
                  </a:cubicBezTo>
                  <a:cubicBezTo>
                    <a:pt x="4592878" y="771653"/>
                    <a:pt x="4575351" y="772225"/>
                    <a:pt x="4558207" y="773557"/>
                  </a:cubicBezTo>
                  <a:cubicBezTo>
                    <a:pt x="4539728" y="775081"/>
                    <a:pt x="4519343" y="771081"/>
                    <a:pt x="4502579" y="777367"/>
                  </a:cubicBezTo>
                  <a:cubicBezTo>
                    <a:pt x="4452665" y="796038"/>
                    <a:pt x="4401419" y="800038"/>
                    <a:pt x="4349222" y="800038"/>
                  </a:cubicBezTo>
                  <a:cubicBezTo>
                    <a:pt x="4339695" y="800038"/>
                    <a:pt x="4329979" y="797372"/>
                    <a:pt x="4320837" y="794514"/>
                  </a:cubicBezTo>
                  <a:cubicBezTo>
                    <a:pt x="4267493" y="777367"/>
                    <a:pt x="4213961" y="778891"/>
                    <a:pt x="4159667" y="789370"/>
                  </a:cubicBezTo>
                  <a:cubicBezTo>
                    <a:pt x="4148427" y="791656"/>
                    <a:pt x="4135854" y="792038"/>
                    <a:pt x="4124614" y="789752"/>
                  </a:cubicBezTo>
                  <a:cubicBezTo>
                    <a:pt x="4092989" y="783083"/>
                    <a:pt x="4062318" y="772033"/>
                    <a:pt x="4030503" y="767271"/>
                  </a:cubicBezTo>
                  <a:cubicBezTo>
                    <a:pt x="3977925" y="759461"/>
                    <a:pt x="3932394" y="785749"/>
                    <a:pt x="3885338" y="802896"/>
                  </a:cubicBezTo>
                  <a:cubicBezTo>
                    <a:pt x="3840569" y="819089"/>
                    <a:pt x="3802467" y="855666"/>
                    <a:pt x="3749506" y="847473"/>
                  </a:cubicBezTo>
                  <a:cubicBezTo>
                    <a:pt x="3744173" y="846711"/>
                    <a:pt x="3738267" y="851856"/>
                    <a:pt x="3732361" y="853190"/>
                  </a:cubicBezTo>
                  <a:cubicBezTo>
                    <a:pt x="3716168" y="856810"/>
                    <a:pt x="3699976" y="861190"/>
                    <a:pt x="3683591" y="862906"/>
                  </a:cubicBezTo>
                  <a:cubicBezTo>
                    <a:pt x="3663589" y="865192"/>
                    <a:pt x="3643204" y="864430"/>
                    <a:pt x="3623201" y="866334"/>
                  </a:cubicBezTo>
                  <a:cubicBezTo>
                    <a:pt x="3597482" y="868620"/>
                    <a:pt x="3572146" y="874716"/>
                    <a:pt x="3546617" y="874716"/>
                  </a:cubicBezTo>
                  <a:cubicBezTo>
                    <a:pt x="3526042" y="874716"/>
                    <a:pt x="3505657" y="867668"/>
                    <a:pt x="3485275" y="864238"/>
                  </a:cubicBezTo>
                  <a:cubicBezTo>
                    <a:pt x="3456508" y="859476"/>
                    <a:pt x="3424883" y="860810"/>
                    <a:pt x="3399546" y="848618"/>
                  </a:cubicBezTo>
                  <a:cubicBezTo>
                    <a:pt x="3372495" y="835663"/>
                    <a:pt x="3346776" y="829757"/>
                    <a:pt x="3318771" y="833757"/>
                  </a:cubicBezTo>
                  <a:cubicBezTo>
                    <a:pt x="3309437" y="835091"/>
                    <a:pt x="3297434" y="843093"/>
                    <a:pt x="3293244" y="851284"/>
                  </a:cubicBezTo>
                  <a:cubicBezTo>
                    <a:pt x="3283908" y="869572"/>
                    <a:pt x="3271145" y="872812"/>
                    <a:pt x="3253809" y="866524"/>
                  </a:cubicBezTo>
                  <a:cubicBezTo>
                    <a:pt x="3238758" y="861190"/>
                    <a:pt x="3220280" y="858524"/>
                    <a:pt x="3209993" y="848235"/>
                  </a:cubicBezTo>
                  <a:cubicBezTo>
                    <a:pt x="3180844" y="819089"/>
                    <a:pt x="3143695" y="818136"/>
                    <a:pt x="3107500" y="810326"/>
                  </a:cubicBezTo>
                  <a:cubicBezTo>
                    <a:pt x="3085403" y="805562"/>
                    <a:pt x="3064827" y="805372"/>
                    <a:pt x="3042728" y="808610"/>
                  </a:cubicBezTo>
                  <a:cubicBezTo>
                    <a:pt x="2994722" y="815850"/>
                    <a:pt x="2948047" y="805562"/>
                    <a:pt x="2901943" y="792418"/>
                  </a:cubicBezTo>
                  <a:cubicBezTo>
                    <a:pt x="2871462" y="783655"/>
                    <a:pt x="2840219" y="778321"/>
                    <a:pt x="2809930" y="769367"/>
                  </a:cubicBezTo>
                  <a:cubicBezTo>
                    <a:pt x="2787259" y="762509"/>
                    <a:pt x="2764590" y="754316"/>
                    <a:pt x="2743826" y="743268"/>
                  </a:cubicBezTo>
                  <a:cubicBezTo>
                    <a:pt x="2713723" y="727073"/>
                    <a:pt x="2687436" y="702689"/>
                    <a:pt x="2649143" y="709167"/>
                  </a:cubicBezTo>
                  <a:cubicBezTo>
                    <a:pt x="2615421" y="714881"/>
                    <a:pt x="2584942" y="702881"/>
                    <a:pt x="2554079" y="691450"/>
                  </a:cubicBezTo>
                  <a:cubicBezTo>
                    <a:pt x="2531409" y="683068"/>
                    <a:pt x="2508742" y="674494"/>
                    <a:pt x="2485307" y="669160"/>
                  </a:cubicBezTo>
                  <a:cubicBezTo>
                    <a:pt x="2457492" y="662873"/>
                    <a:pt x="2426059" y="665541"/>
                    <a:pt x="2401292" y="653919"/>
                  </a:cubicBezTo>
                  <a:cubicBezTo>
                    <a:pt x="2375383" y="641727"/>
                    <a:pt x="2353859" y="649919"/>
                    <a:pt x="2330806" y="653349"/>
                  </a:cubicBezTo>
                  <a:cubicBezTo>
                    <a:pt x="2294039" y="658683"/>
                    <a:pt x="2257459" y="668590"/>
                    <a:pt x="2220312" y="656015"/>
                  </a:cubicBezTo>
                  <a:cubicBezTo>
                    <a:pt x="2175163" y="640775"/>
                    <a:pt x="2130393" y="624392"/>
                    <a:pt x="2085054" y="609914"/>
                  </a:cubicBezTo>
                  <a:cubicBezTo>
                    <a:pt x="2067525" y="604387"/>
                    <a:pt x="2048668" y="602101"/>
                    <a:pt x="2030378" y="599625"/>
                  </a:cubicBezTo>
                  <a:cubicBezTo>
                    <a:pt x="2013043" y="597529"/>
                    <a:pt x="1992279" y="602863"/>
                    <a:pt x="1978940" y="594863"/>
                  </a:cubicBezTo>
                  <a:cubicBezTo>
                    <a:pt x="1944649" y="574288"/>
                    <a:pt x="1909408" y="564192"/>
                    <a:pt x="1869780" y="564192"/>
                  </a:cubicBezTo>
                  <a:cubicBezTo>
                    <a:pt x="1854920" y="564192"/>
                    <a:pt x="1840441" y="555618"/>
                    <a:pt x="1825393" y="554094"/>
                  </a:cubicBezTo>
                  <a:cubicBezTo>
                    <a:pt x="1804816" y="552190"/>
                    <a:pt x="1781194" y="547045"/>
                    <a:pt x="1763287" y="554286"/>
                  </a:cubicBezTo>
                  <a:cubicBezTo>
                    <a:pt x="1721185" y="571430"/>
                    <a:pt x="1687086" y="557142"/>
                    <a:pt x="1650317" y="540187"/>
                  </a:cubicBezTo>
                  <a:cubicBezTo>
                    <a:pt x="1614120" y="523423"/>
                    <a:pt x="1576019" y="510088"/>
                    <a:pt x="1537537" y="499038"/>
                  </a:cubicBezTo>
                  <a:cubicBezTo>
                    <a:pt x="1523059" y="495038"/>
                    <a:pt x="1505724" y="501706"/>
                    <a:pt x="1489720" y="503038"/>
                  </a:cubicBezTo>
                  <a:cubicBezTo>
                    <a:pt x="1484004" y="503420"/>
                    <a:pt x="1477717" y="503992"/>
                    <a:pt x="1472575" y="502086"/>
                  </a:cubicBezTo>
                  <a:cubicBezTo>
                    <a:pt x="1422854" y="483797"/>
                    <a:pt x="1372368" y="469891"/>
                    <a:pt x="1318456" y="479415"/>
                  </a:cubicBezTo>
                  <a:cubicBezTo>
                    <a:pt x="1313504" y="480369"/>
                    <a:pt x="1307978" y="478273"/>
                    <a:pt x="1303024" y="476939"/>
                  </a:cubicBezTo>
                  <a:cubicBezTo>
                    <a:pt x="1278829" y="470081"/>
                    <a:pt x="1255206" y="459223"/>
                    <a:pt x="1230633" y="456746"/>
                  </a:cubicBezTo>
                  <a:cubicBezTo>
                    <a:pt x="1170051" y="450650"/>
                    <a:pt x="1109091" y="448172"/>
                    <a:pt x="1048125" y="444172"/>
                  </a:cubicBezTo>
                  <a:cubicBezTo>
                    <a:pt x="1044315" y="443982"/>
                    <a:pt x="1040315" y="443982"/>
                    <a:pt x="1036887" y="442648"/>
                  </a:cubicBezTo>
                  <a:cubicBezTo>
                    <a:pt x="1014406" y="434456"/>
                    <a:pt x="994785" y="437124"/>
                    <a:pt x="975733" y="452744"/>
                  </a:cubicBezTo>
                  <a:cubicBezTo>
                    <a:pt x="967350" y="459603"/>
                    <a:pt x="955920" y="463223"/>
                    <a:pt x="945444" y="467033"/>
                  </a:cubicBezTo>
                  <a:cubicBezTo>
                    <a:pt x="930011" y="472749"/>
                    <a:pt x="914200" y="478273"/>
                    <a:pt x="898198" y="481893"/>
                  </a:cubicBezTo>
                  <a:cubicBezTo>
                    <a:pt x="882384" y="485321"/>
                    <a:pt x="865430" y="490084"/>
                    <a:pt x="850189" y="487417"/>
                  </a:cubicBezTo>
                  <a:cubicBezTo>
                    <a:pt x="822756" y="482655"/>
                    <a:pt x="796655" y="471987"/>
                    <a:pt x="769605" y="464937"/>
                  </a:cubicBezTo>
                  <a:cubicBezTo>
                    <a:pt x="760270" y="462461"/>
                    <a:pt x="749982" y="462843"/>
                    <a:pt x="740268" y="462651"/>
                  </a:cubicBezTo>
                  <a:cubicBezTo>
                    <a:pt x="717977" y="462081"/>
                    <a:pt x="695116" y="467605"/>
                    <a:pt x="674923" y="451792"/>
                  </a:cubicBezTo>
                  <a:cubicBezTo>
                    <a:pt x="656255" y="436934"/>
                    <a:pt x="637392" y="441314"/>
                    <a:pt x="617772" y="452554"/>
                  </a:cubicBezTo>
                  <a:cubicBezTo>
                    <a:pt x="603673" y="460557"/>
                    <a:pt x="587672" y="466843"/>
                    <a:pt x="571860" y="469891"/>
                  </a:cubicBezTo>
                  <a:cubicBezTo>
                    <a:pt x="550141" y="474081"/>
                    <a:pt x="528615" y="475797"/>
                    <a:pt x="505182" y="473319"/>
                  </a:cubicBezTo>
                  <a:cubicBezTo>
                    <a:pt x="488607" y="471605"/>
                    <a:pt x="475081" y="470843"/>
                    <a:pt x="462126" y="460747"/>
                  </a:cubicBezTo>
                  <a:cubicBezTo>
                    <a:pt x="460032" y="459223"/>
                    <a:pt x="456222" y="458841"/>
                    <a:pt x="453364" y="459033"/>
                  </a:cubicBezTo>
                  <a:cubicBezTo>
                    <a:pt x="415835" y="462271"/>
                    <a:pt x="378686" y="460557"/>
                    <a:pt x="340774" y="458268"/>
                  </a:cubicBezTo>
                  <a:cubicBezTo>
                    <a:pt x="292579" y="455222"/>
                    <a:pt x="241901" y="464175"/>
                    <a:pt x="200182" y="496180"/>
                  </a:cubicBezTo>
                  <a:cubicBezTo>
                    <a:pt x="194085" y="500944"/>
                    <a:pt x="184941" y="503038"/>
                    <a:pt x="176939" y="504182"/>
                  </a:cubicBezTo>
                  <a:cubicBezTo>
                    <a:pt x="139219" y="509134"/>
                    <a:pt x="101308" y="512564"/>
                    <a:pt x="63587" y="518088"/>
                  </a:cubicBezTo>
                  <a:cubicBezTo>
                    <a:pt x="43012" y="521137"/>
                    <a:pt x="21486" y="523805"/>
                    <a:pt x="2817" y="532187"/>
                  </a:cubicBezTo>
                  <a:lnTo>
                    <a:pt x="0" y="533314"/>
                  </a:lnTo>
                  <a:close/>
                </a:path>
              </a:pathLst>
            </a:custGeom>
            <a:blipFill dpi="0" rotWithShape="1">
              <a:blip r:embed="rId3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909897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2E961F1-4A28-4A5F-BBD4-6E400E5E6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 bwMode="white">
          <a:xfrm>
            <a:off x="0" y="272357"/>
            <a:ext cx="12188824" cy="0"/>
          </a:xfrm>
          <a:prstGeom prst="line">
            <a:avLst/>
          </a:prstGeom>
          <a:ln w="508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7F57BEA8-497D-4AA8-8A18-BDCD696B25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68596"/>
            <a:ext cx="12192000" cy="173555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9EDBC975-D415-4061-9F64-6B9A01CB99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073" y="489439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Begrepp inom strategi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82415D3-DDE5-4D63-8CB3-23A5EC581B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24400" y="1479733"/>
            <a:ext cx="2743200" cy="0"/>
          </a:xfrm>
          <a:prstGeom prst="line">
            <a:avLst/>
          </a:prstGeom>
          <a:ln w="19050">
            <a:solidFill>
              <a:schemeClr val="bg1"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AD7193FB-6AE6-4B3B-8F89-56B55DD63B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 bwMode="white">
          <a:xfrm>
            <a:off x="0" y="2201402"/>
            <a:ext cx="12188824" cy="0"/>
          </a:xfrm>
          <a:prstGeom prst="line">
            <a:avLst/>
          </a:prstGeom>
          <a:ln w="508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Bildobjekt 3">
            <a:extLst>
              <a:ext uri="{FF2B5EF4-FFF2-40B4-BE49-F238E27FC236}">
                <a16:creationId xmlns:a16="http://schemas.microsoft.com/office/drawing/2014/main" id="{6875E4DA-E29F-47B0-BCD1-15B5A771C8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40" y="2457529"/>
            <a:ext cx="11496821" cy="3937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27273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490D6C6-FDC8-46BF-934B-30805C7B3A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9F2D177-CFA6-4DCD-B6E2-0C8B9713CF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749096BF-0177-40E9-AF9A-A173E72EA1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122" y="0"/>
            <a:ext cx="11754434" cy="6858000"/>
          </a:xfrm>
          <a:prstGeom prst="rect">
            <a:avLst/>
          </a:prstGeo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0479C974-7581-41E2-95B3-70601077CAE3}"/>
              </a:ext>
            </a:extLst>
          </p:cNvPr>
          <p:cNvSpPr/>
          <p:nvPr/>
        </p:nvSpPr>
        <p:spPr>
          <a:xfrm>
            <a:off x="1678489" y="652236"/>
            <a:ext cx="8229600" cy="5736038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8560270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Åtta saker som avgör om du är (miss)nöjd med ditt jobb - Nya ledarskapet">
            <a:extLst>
              <a:ext uri="{FF2B5EF4-FFF2-40B4-BE49-F238E27FC236}">
                <a16:creationId xmlns:a16="http://schemas.microsoft.com/office/drawing/2014/main" id="{1DB78687-92AF-4D25-B792-A6390513AD2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42" r="5390" b="-1"/>
          <a:stretch/>
        </p:blipFill>
        <p:spPr bwMode="auto">
          <a:xfrm>
            <a:off x="4117521" y="10"/>
            <a:ext cx="8074479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8F23F8A3-8FD7-4779-8323-FDC26BE998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7859800" cy="6858478"/>
          </a:xfrm>
          <a:custGeom>
            <a:avLst/>
            <a:gdLst>
              <a:gd name="connsiteX0" fmla="*/ 7859800 w 7859800"/>
              <a:gd name="connsiteY0" fmla="*/ 6858478 h 6858478"/>
              <a:gd name="connsiteX1" fmla="*/ 435245 w 7859800"/>
              <a:gd name="connsiteY1" fmla="*/ 6858478 h 6858478"/>
              <a:gd name="connsiteX2" fmla="*/ 435505 w 7859800"/>
              <a:gd name="connsiteY2" fmla="*/ 6857916 h 6858478"/>
              <a:gd name="connsiteX3" fmla="*/ 0 w 7859800"/>
              <a:gd name="connsiteY3" fmla="*/ 6857916 h 6858478"/>
              <a:gd name="connsiteX4" fmla="*/ 0 w 7859800"/>
              <a:gd name="connsiteY4" fmla="*/ 0 h 6858478"/>
              <a:gd name="connsiteX5" fmla="*/ 3611620 w 7859800"/>
              <a:gd name="connsiteY5" fmla="*/ 0 h 6858478"/>
              <a:gd name="connsiteX6" fmla="*/ 4677848 w 7859800"/>
              <a:gd name="connsiteY6" fmla="*/ 0 h 6858478"/>
              <a:gd name="connsiteX7" fmla="*/ 4683425 w 7859800"/>
              <a:gd name="connsiteY7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59800" h="6858478">
                <a:moveTo>
                  <a:pt x="7859800" y="6858478"/>
                </a:moveTo>
                <a:lnTo>
                  <a:pt x="435245" y="6858478"/>
                </a:lnTo>
                <a:lnTo>
                  <a:pt x="435505" y="6857916"/>
                </a:lnTo>
                <a:lnTo>
                  <a:pt x="0" y="6857916"/>
                </a:lnTo>
                <a:lnTo>
                  <a:pt x="0" y="0"/>
                </a:lnTo>
                <a:lnTo>
                  <a:pt x="3611620" y="0"/>
                </a:lnTo>
                <a:lnTo>
                  <a:pt x="4677848" y="0"/>
                </a:lnTo>
                <a:lnTo>
                  <a:pt x="4683425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F605C4CC-A25C-416F-8333-7CB7DC97D8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7431174" cy="6858478"/>
          </a:xfrm>
          <a:custGeom>
            <a:avLst/>
            <a:gdLst>
              <a:gd name="connsiteX0" fmla="*/ 7431174 w 7431174"/>
              <a:gd name="connsiteY0" fmla="*/ 6858478 h 6858478"/>
              <a:gd name="connsiteX1" fmla="*/ 6619 w 7431174"/>
              <a:gd name="connsiteY1" fmla="*/ 6858478 h 6858478"/>
              <a:gd name="connsiteX2" fmla="*/ 6879 w 7431174"/>
              <a:gd name="connsiteY2" fmla="*/ 6857916 h 6858478"/>
              <a:gd name="connsiteX3" fmla="*/ 0 w 7431174"/>
              <a:gd name="connsiteY3" fmla="*/ 6857916 h 6858478"/>
              <a:gd name="connsiteX4" fmla="*/ 0 w 7431174"/>
              <a:gd name="connsiteY4" fmla="*/ 0 h 6858478"/>
              <a:gd name="connsiteX5" fmla="*/ 3182994 w 7431174"/>
              <a:gd name="connsiteY5" fmla="*/ 0 h 6858478"/>
              <a:gd name="connsiteX6" fmla="*/ 4249222 w 7431174"/>
              <a:gd name="connsiteY6" fmla="*/ 0 h 6858478"/>
              <a:gd name="connsiteX7" fmla="*/ 4254799 w 7431174"/>
              <a:gd name="connsiteY7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31174" h="6858478">
                <a:moveTo>
                  <a:pt x="7431174" y="6858478"/>
                </a:moveTo>
                <a:lnTo>
                  <a:pt x="6619" y="6858478"/>
                </a:lnTo>
                <a:lnTo>
                  <a:pt x="6879" y="6857916"/>
                </a:lnTo>
                <a:lnTo>
                  <a:pt x="0" y="6857916"/>
                </a:lnTo>
                <a:lnTo>
                  <a:pt x="0" y="0"/>
                </a:lnTo>
                <a:lnTo>
                  <a:pt x="3182994" y="0"/>
                </a:lnTo>
                <a:lnTo>
                  <a:pt x="4249222" y="0"/>
                </a:lnTo>
                <a:lnTo>
                  <a:pt x="4254799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430A722A-0901-4846-97CD-66FB324382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365125"/>
            <a:ext cx="5982208" cy="1325563"/>
          </a:xfrm>
        </p:spPr>
        <p:txBody>
          <a:bodyPr>
            <a:normAutofit/>
          </a:bodyPr>
          <a:lstStyle/>
          <a:p>
            <a:r>
              <a:rPr lang="sv-SE" dirty="0"/>
              <a:t>Ledning blir nöjd för att…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8DDC618-49D6-4C48-90B0-AC8B928A4A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2" y="2022601"/>
            <a:ext cx="4742688" cy="4154361"/>
          </a:xfrm>
        </p:spPr>
        <p:txBody>
          <a:bodyPr>
            <a:normAutofit/>
          </a:bodyPr>
          <a:lstStyle/>
          <a:p>
            <a:r>
              <a:rPr lang="sv-SE" dirty="0"/>
              <a:t>De får bra beslutsunderlag</a:t>
            </a:r>
          </a:p>
          <a:p>
            <a:pPr lvl="1"/>
            <a:r>
              <a:rPr lang="sv-SE" sz="2000" dirty="0"/>
              <a:t>Koll på nuläget</a:t>
            </a:r>
          </a:p>
          <a:p>
            <a:pPr lvl="1"/>
            <a:r>
              <a:rPr lang="sv-SE" sz="2000" dirty="0"/>
              <a:t>Känner till eventuella alternativa spår</a:t>
            </a:r>
          </a:p>
          <a:p>
            <a:pPr lvl="1"/>
            <a:r>
              <a:rPr lang="sv-SE" sz="2000" dirty="0"/>
              <a:t>Känner till förväntat resultat</a:t>
            </a:r>
          </a:p>
          <a:p>
            <a:pPr lvl="1"/>
            <a:r>
              <a:rPr lang="sv-SE" sz="2000" dirty="0"/>
              <a:t>Koll på resursåtgång </a:t>
            </a:r>
          </a:p>
          <a:p>
            <a:r>
              <a:rPr lang="sv-SE" dirty="0"/>
              <a:t>De får löpande uppföljning</a:t>
            </a:r>
          </a:p>
          <a:p>
            <a:pPr lvl="1"/>
            <a:r>
              <a:rPr lang="sv-SE" sz="2000" dirty="0"/>
              <a:t>Följsamhet mot plan</a:t>
            </a:r>
          </a:p>
          <a:p>
            <a:pPr lvl="1"/>
            <a:r>
              <a:rPr lang="sv-SE" sz="2000" dirty="0"/>
              <a:t>Enkel redogörelse (trafikljus)</a:t>
            </a:r>
          </a:p>
          <a:p>
            <a:pPr lvl="1"/>
            <a:r>
              <a:rPr lang="sv-SE" sz="2000" dirty="0"/>
              <a:t>Fokus på rött och gult</a:t>
            </a:r>
          </a:p>
          <a:p>
            <a:r>
              <a:rPr lang="sv-SE" dirty="0"/>
              <a:t>De får förtroende för dig</a:t>
            </a:r>
          </a:p>
        </p:txBody>
      </p:sp>
    </p:spTree>
    <p:extLst>
      <p:ext uri="{BB962C8B-B14F-4D97-AF65-F5344CB8AC3E}">
        <p14:creationId xmlns:p14="http://schemas.microsoft.com/office/powerpoint/2010/main" val="2196460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B5B0058-AF13-4859-B429-4EDDE2A26F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61D3E5CB-6792-4C6B-AFE7-C62DA64D85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8454" y="1360481"/>
            <a:ext cx="4605340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0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Summering av dagen</a:t>
            </a:r>
          </a:p>
        </p:txBody>
      </p:sp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id="{C5E5620B-CFB2-42ED-97DD-65D7099A5A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4576" y="1057275"/>
            <a:ext cx="5833559" cy="474345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84C2E9E-0B5D-4B5F-9A1F-70EBDCE390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2461" y="1197769"/>
            <a:ext cx="10987078" cy="4462463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915794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C098CF10-96D1-4F8F-8BDB-82059D307A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034" y="3855382"/>
            <a:ext cx="1926464" cy="2817813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8CD49972-C6E1-4B9B-91D4-0981050D04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4805"/>
            <a:ext cx="10515600" cy="150588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Idag har vi …</a:t>
            </a:r>
          </a:p>
        </p:txBody>
      </p:sp>
      <p:grpSp>
        <p:nvGrpSpPr>
          <p:cNvPr id="12" name="Grupp 11">
            <a:extLst>
              <a:ext uri="{FF2B5EF4-FFF2-40B4-BE49-F238E27FC236}">
                <a16:creationId xmlns:a16="http://schemas.microsoft.com/office/drawing/2014/main" id="{8D6521D1-F60E-4100-B288-560D48DDAC62}"/>
              </a:ext>
            </a:extLst>
          </p:cNvPr>
          <p:cNvGrpSpPr/>
          <p:nvPr/>
        </p:nvGrpSpPr>
        <p:grpSpPr>
          <a:xfrm>
            <a:off x="2964180" y="1910117"/>
            <a:ext cx="6263640" cy="695565"/>
            <a:chOff x="0" y="67306"/>
            <a:chExt cx="6263640" cy="695565"/>
          </a:xfrm>
        </p:grpSpPr>
        <p:sp>
          <p:nvSpPr>
            <p:cNvPr id="31" name="Rektangel: rundade hörn 30">
              <a:extLst>
                <a:ext uri="{FF2B5EF4-FFF2-40B4-BE49-F238E27FC236}">
                  <a16:creationId xmlns:a16="http://schemas.microsoft.com/office/drawing/2014/main" id="{7F5CD9E8-C733-4385-9470-7AD59E8A64E5}"/>
                </a:ext>
              </a:extLst>
            </p:cNvPr>
            <p:cNvSpPr/>
            <p:nvPr/>
          </p:nvSpPr>
          <p:spPr>
            <a:xfrm>
              <a:off x="0" y="67306"/>
              <a:ext cx="6263640" cy="695565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2" name="Rektangel: rundade hörn 4">
              <a:extLst>
                <a:ext uri="{FF2B5EF4-FFF2-40B4-BE49-F238E27FC236}">
                  <a16:creationId xmlns:a16="http://schemas.microsoft.com/office/drawing/2014/main" id="{27A64BBD-1594-4015-A814-F187CBB987B3}"/>
                </a:ext>
              </a:extLst>
            </p:cNvPr>
            <p:cNvSpPr txBox="1"/>
            <p:nvPr/>
          </p:nvSpPr>
          <p:spPr>
            <a:xfrm>
              <a:off x="33955" y="101261"/>
              <a:ext cx="6195730" cy="62765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0490" tIns="110490" rIns="110490" bIns="110490" numCol="1" spcCol="1270" anchor="ctr" anchorCtr="0">
              <a:noAutofit/>
            </a:bodyPr>
            <a:lstStyle/>
            <a:p>
              <a:pPr marL="0" lvl="0" indent="0" algn="l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sv-SE" sz="2900" kern="1200" noProof="0" dirty="0"/>
                <a:t>Lite repetition och inflygning </a:t>
              </a:r>
            </a:p>
          </p:txBody>
        </p:sp>
      </p:grpSp>
      <p:grpSp>
        <p:nvGrpSpPr>
          <p:cNvPr id="13" name="Grupp 12">
            <a:extLst>
              <a:ext uri="{FF2B5EF4-FFF2-40B4-BE49-F238E27FC236}">
                <a16:creationId xmlns:a16="http://schemas.microsoft.com/office/drawing/2014/main" id="{4EB03CA9-6B69-4E87-829B-D18F18FA5195}"/>
              </a:ext>
            </a:extLst>
          </p:cNvPr>
          <p:cNvGrpSpPr/>
          <p:nvPr/>
        </p:nvGrpSpPr>
        <p:grpSpPr>
          <a:xfrm>
            <a:off x="2964180" y="2689202"/>
            <a:ext cx="6263640" cy="695565"/>
            <a:chOff x="0" y="846391"/>
            <a:chExt cx="6263640" cy="695565"/>
          </a:xfrm>
        </p:grpSpPr>
        <p:sp>
          <p:nvSpPr>
            <p:cNvPr id="29" name="Rektangel: rundade hörn 28">
              <a:extLst>
                <a:ext uri="{FF2B5EF4-FFF2-40B4-BE49-F238E27FC236}">
                  <a16:creationId xmlns:a16="http://schemas.microsoft.com/office/drawing/2014/main" id="{5D322B37-C416-4497-9ED1-79EA3D252054}"/>
                </a:ext>
              </a:extLst>
            </p:cNvPr>
            <p:cNvSpPr/>
            <p:nvPr/>
          </p:nvSpPr>
          <p:spPr>
            <a:xfrm>
              <a:off x="0" y="846391"/>
              <a:ext cx="6263640" cy="695565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1126424"/>
                <a:satOff val="-2903"/>
                <a:lumOff val="-1961"/>
                <a:alphaOff val="0"/>
              </a:schemeClr>
            </a:fillRef>
            <a:effectRef idx="0">
              <a:schemeClr val="accent5">
                <a:hueOff val="-1126424"/>
                <a:satOff val="-2903"/>
                <a:lumOff val="-1961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0" name="Rektangel: rundade hörn 6">
              <a:extLst>
                <a:ext uri="{FF2B5EF4-FFF2-40B4-BE49-F238E27FC236}">
                  <a16:creationId xmlns:a16="http://schemas.microsoft.com/office/drawing/2014/main" id="{CC8BBAAC-B6A9-4701-8418-0F9013331C68}"/>
                </a:ext>
              </a:extLst>
            </p:cNvPr>
            <p:cNvSpPr txBox="1"/>
            <p:nvPr/>
          </p:nvSpPr>
          <p:spPr>
            <a:xfrm>
              <a:off x="33955" y="880346"/>
              <a:ext cx="6195730" cy="62765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0490" tIns="110490" rIns="110490" bIns="110490" numCol="1" spcCol="1270" anchor="ctr" anchorCtr="0">
              <a:noAutofit/>
            </a:bodyPr>
            <a:lstStyle/>
            <a:p>
              <a:pPr marL="0" lvl="0" indent="0" algn="l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sv-SE" sz="2900" kern="1200" noProof="0" dirty="0"/>
                <a:t>Olika användningsområden</a:t>
              </a:r>
            </a:p>
          </p:txBody>
        </p:sp>
      </p:grpSp>
      <p:grpSp>
        <p:nvGrpSpPr>
          <p:cNvPr id="14" name="Grupp 13">
            <a:extLst>
              <a:ext uri="{FF2B5EF4-FFF2-40B4-BE49-F238E27FC236}">
                <a16:creationId xmlns:a16="http://schemas.microsoft.com/office/drawing/2014/main" id="{91D36B53-7E33-47CB-AAF1-DB9F9BDD57DF}"/>
              </a:ext>
            </a:extLst>
          </p:cNvPr>
          <p:cNvGrpSpPr/>
          <p:nvPr/>
        </p:nvGrpSpPr>
        <p:grpSpPr>
          <a:xfrm>
            <a:off x="2964180" y="3468287"/>
            <a:ext cx="6263640" cy="695565"/>
            <a:chOff x="0" y="1625476"/>
            <a:chExt cx="6263640" cy="695565"/>
          </a:xfrm>
        </p:grpSpPr>
        <p:sp>
          <p:nvSpPr>
            <p:cNvPr id="27" name="Rektangel: rundade hörn 26">
              <a:extLst>
                <a:ext uri="{FF2B5EF4-FFF2-40B4-BE49-F238E27FC236}">
                  <a16:creationId xmlns:a16="http://schemas.microsoft.com/office/drawing/2014/main" id="{E35AFD78-C5C9-4D41-9E86-64BC333C091D}"/>
                </a:ext>
              </a:extLst>
            </p:cNvPr>
            <p:cNvSpPr/>
            <p:nvPr/>
          </p:nvSpPr>
          <p:spPr>
            <a:xfrm>
              <a:off x="0" y="1625476"/>
              <a:ext cx="6263640" cy="695565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2252848"/>
                <a:satOff val="-5806"/>
                <a:lumOff val="-3922"/>
                <a:alphaOff val="0"/>
              </a:schemeClr>
            </a:fillRef>
            <a:effectRef idx="0">
              <a:schemeClr val="accent5">
                <a:hueOff val="-2252848"/>
                <a:satOff val="-5806"/>
                <a:lumOff val="-3922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8" name="Rektangel: rundade hörn 8">
              <a:extLst>
                <a:ext uri="{FF2B5EF4-FFF2-40B4-BE49-F238E27FC236}">
                  <a16:creationId xmlns:a16="http://schemas.microsoft.com/office/drawing/2014/main" id="{7292AC5B-431B-47DF-8E93-0C95FF7FD1EF}"/>
                </a:ext>
              </a:extLst>
            </p:cNvPr>
            <p:cNvSpPr txBox="1"/>
            <p:nvPr/>
          </p:nvSpPr>
          <p:spPr>
            <a:xfrm>
              <a:off x="33955" y="1659431"/>
              <a:ext cx="6195730" cy="62765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0490" tIns="110490" rIns="110490" bIns="110490" numCol="1" spcCol="1270" anchor="ctr" anchorCtr="0">
              <a:noAutofit/>
            </a:bodyPr>
            <a:lstStyle/>
            <a:p>
              <a:pPr marL="0" lvl="0" indent="0" algn="l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sv-SE" sz="2900" kern="1200" noProof="0" dirty="0"/>
                <a:t>Så här kan man göra</a:t>
              </a:r>
            </a:p>
          </p:txBody>
        </p:sp>
      </p:grpSp>
      <p:grpSp>
        <p:nvGrpSpPr>
          <p:cNvPr id="16" name="Grupp 15">
            <a:extLst>
              <a:ext uri="{FF2B5EF4-FFF2-40B4-BE49-F238E27FC236}">
                <a16:creationId xmlns:a16="http://schemas.microsoft.com/office/drawing/2014/main" id="{7E7E8122-D379-43EF-AEDB-BB3CC729EE3B}"/>
              </a:ext>
            </a:extLst>
          </p:cNvPr>
          <p:cNvGrpSpPr/>
          <p:nvPr/>
        </p:nvGrpSpPr>
        <p:grpSpPr>
          <a:xfrm>
            <a:off x="2964180" y="4249845"/>
            <a:ext cx="6263640" cy="695565"/>
            <a:chOff x="0" y="3183646"/>
            <a:chExt cx="6263640" cy="695565"/>
          </a:xfrm>
        </p:grpSpPr>
        <p:sp>
          <p:nvSpPr>
            <p:cNvPr id="23" name="Rektangel: rundade hörn 22">
              <a:extLst>
                <a:ext uri="{FF2B5EF4-FFF2-40B4-BE49-F238E27FC236}">
                  <a16:creationId xmlns:a16="http://schemas.microsoft.com/office/drawing/2014/main" id="{33AD6F2E-8C00-4057-9E80-106AE42E5E2F}"/>
                </a:ext>
              </a:extLst>
            </p:cNvPr>
            <p:cNvSpPr/>
            <p:nvPr/>
          </p:nvSpPr>
          <p:spPr>
            <a:xfrm>
              <a:off x="0" y="3183646"/>
              <a:ext cx="6263640" cy="695565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4505695"/>
                <a:satOff val="-11613"/>
                <a:lumOff val="-7843"/>
                <a:alphaOff val="0"/>
              </a:schemeClr>
            </a:fillRef>
            <a:effectRef idx="0">
              <a:schemeClr val="accent5">
                <a:hueOff val="-4505695"/>
                <a:satOff val="-11613"/>
                <a:lumOff val="-7843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Rektangel: rundade hörn 12">
              <a:extLst>
                <a:ext uri="{FF2B5EF4-FFF2-40B4-BE49-F238E27FC236}">
                  <a16:creationId xmlns:a16="http://schemas.microsoft.com/office/drawing/2014/main" id="{F0A41906-45B3-486A-964B-1C0C3ADF28E7}"/>
                </a:ext>
              </a:extLst>
            </p:cNvPr>
            <p:cNvSpPr txBox="1"/>
            <p:nvPr/>
          </p:nvSpPr>
          <p:spPr>
            <a:xfrm>
              <a:off x="33955" y="3217601"/>
              <a:ext cx="6195730" cy="62765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0490" tIns="110490" rIns="110490" bIns="110490" numCol="1" spcCol="1270" anchor="ctr" anchorCtr="0">
              <a:noAutofit/>
            </a:bodyPr>
            <a:lstStyle/>
            <a:p>
              <a:pPr marL="0" lvl="0" indent="0" algn="l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sv-SE" sz="2900" kern="1200" noProof="0" dirty="0"/>
                <a:t>Koppling till projekt och program</a:t>
              </a:r>
            </a:p>
          </p:txBody>
        </p:sp>
      </p:grpSp>
      <p:grpSp>
        <p:nvGrpSpPr>
          <p:cNvPr id="17" name="Grupp 16">
            <a:extLst>
              <a:ext uri="{FF2B5EF4-FFF2-40B4-BE49-F238E27FC236}">
                <a16:creationId xmlns:a16="http://schemas.microsoft.com/office/drawing/2014/main" id="{D86E4783-A362-4800-9736-5B87D536F9C7}"/>
              </a:ext>
            </a:extLst>
          </p:cNvPr>
          <p:cNvGrpSpPr/>
          <p:nvPr/>
        </p:nvGrpSpPr>
        <p:grpSpPr>
          <a:xfrm>
            <a:off x="2964180" y="5028930"/>
            <a:ext cx="6263640" cy="695565"/>
            <a:chOff x="0" y="3962731"/>
            <a:chExt cx="6263640" cy="695565"/>
          </a:xfrm>
        </p:grpSpPr>
        <p:sp>
          <p:nvSpPr>
            <p:cNvPr id="21" name="Rektangel: rundade hörn 20">
              <a:extLst>
                <a:ext uri="{FF2B5EF4-FFF2-40B4-BE49-F238E27FC236}">
                  <a16:creationId xmlns:a16="http://schemas.microsoft.com/office/drawing/2014/main" id="{F9A522FB-390D-412E-ADB1-04B0FA4F3223}"/>
                </a:ext>
              </a:extLst>
            </p:cNvPr>
            <p:cNvSpPr/>
            <p:nvPr/>
          </p:nvSpPr>
          <p:spPr>
            <a:xfrm>
              <a:off x="0" y="3962731"/>
              <a:ext cx="6263640" cy="695565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5632119"/>
                <a:satOff val="-14516"/>
                <a:lumOff val="-9804"/>
                <a:alphaOff val="0"/>
              </a:schemeClr>
            </a:fillRef>
            <a:effectRef idx="0">
              <a:schemeClr val="accent5">
                <a:hueOff val="-5632119"/>
                <a:satOff val="-14516"/>
                <a:lumOff val="-9804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Rektangel: rundade hörn 14">
              <a:extLst>
                <a:ext uri="{FF2B5EF4-FFF2-40B4-BE49-F238E27FC236}">
                  <a16:creationId xmlns:a16="http://schemas.microsoft.com/office/drawing/2014/main" id="{1260EFD8-65EF-4AC2-8540-F41AF5A0A2A7}"/>
                </a:ext>
              </a:extLst>
            </p:cNvPr>
            <p:cNvSpPr txBox="1"/>
            <p:nvPr/>
          </p:nvSpPr>
          <p:spPr>
            <a:xfrm>
              <a:off x="33955" y="3996686"/>
              <a:ext cx="6195730" cy="62765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0490" tIns="110490" rIns="110490" bIns="110490" numCol="1" spcCol="1270" anchor="ctr" anchorCtr="0">
              <a:noAutofit/>
            </a:bodyPr>
            <a:lstStyle/>
            <a:p>
              <a:pPr marL="0" lvl="0" indent="0" algn="l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sv-SE" sz="2900" kern="1200" noProof="0" dirty="0"/>
            </a:p>
          </p:txBody>
        </p:sp>
      </p:grpSp>
      <p:grpSp>
        <p:nvGrpSpPr>
          <p:cNvPr id="18" name="Grupp 17">
            <a:extLst>
              <a:ext uri="{FF2B5EF4-FFF2-40B4-BE49-F238E27FC236}">
                <a16:creationId xmlns:a16="http://schemas.microsoft.com/office/drawing/2014/main" id="{E475B1C8-1851-4175-97EF-4A0F59D9EA19}"/>
              </a:ext>
            </a:extLst>
          </p:cNvPr>
          <p:cNvGrpSpPr/>
          <p:nvPr/>
        </p:nvGrpSpPr>
        <p:grpSpPr>
          <a:xfrm>
            <a:off x="2964180" y="5028930"/>
            <a:ext cx="6263640" cy="695565"/>
            <a:chOff x="0" y="3962731"/>
            <a:chExt cx="6263640" cy="695565"/>
          </a:xfrm>
        </p:grpSpPr>
        <p:sp>
          <p:nvSpPr>
            <p:cNvPr id="19" name="Rektangel: rundade hörn 18">
              <a:extLst>
                <a:ext uri="{FF2B5EF4-FFF2-40B4-BE49-F238E27FC236}">
                  <a16:creationId xmlns:a16="http://schemas.microsoft.com/office/drawing/2014/main" id="{8AE5C019-F335-423B-B9ED-21977052D639}"/>
                </a:ext>
              </a:extLst>
            </p:cNvPr>
            <p:cNvSpPr/>
            <p:nvPr/>
          </p:nvSpPr>
          <p:spPr>
            <a:xfrm>
              <a:off x="0" y="3962731"/>
              <a:ext cx="6263640" cy="695565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6758543"/>
                <a:satOff val="-17419"/>
                <a:lumOff val="-11765"/>
                <a:alphaOff val="0"/>
              </a:schemeClr>
            </a:fillRef>
            <a:effectRef idx="0">
              <a:schemeClr val="accent5">
                <a:hueOff val="-6758543"/>
                <a:satOff val="-17419"/>
                <a:lumOff val="-11765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Rektangel: rundade hörn 16">
              <a:extLst>
                <a:ext uri="{FF2B5EF4-FFF2-40B4-BE49-F238E27FC236}">
                  <a16:creationId xmlns:a16="http://schemas.microsoft.com/office/drawing/2014/main" id="{0839BEC7-6D40-4C18-B16B-71CB1BF67B06}"/>
                </a:ext>
              </a:extLst>
            </p:cNvPr>
            <p:cNvSpPr txBox="1"/>
            <p:nvPr/>
          </p:nvSpPr>
          <p:spPr>
            <a:xfrm>
              <a:off x="33955" y="3996686"/>
              <a:ext cx="6195730" cy="62765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0490" tIns="110490" rIns="110490" bIns="110490" numCol="1" spcCol="1270" anchor="ctr" anchorCtr="0">
              <a:noAutofit/>
            </a:bodyPr>
            <a:lstStyle/>
            <a:p>
              <a:pPr marL="0" lvl="0" indent="0" algn="l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sv-SE" sz="2900" kern="1200" noProof="0" dirty="0"/>
                <a:t>Koppling till strategisk planering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312398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1F3E05D-DB57-44AC-AD65-67BDD84120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3363" y="365760"/>
            <a:ext cx="9367203" cy="1188720"/>
          </a:xfrm>
        </p:spPr>
        <p:txBody>
          <a:bodyPr>
            <a:normAutofit/>
          </a:bodyPr>
          <a:lstStyle/>
          <a:p>
            <a:r>
              <a:rPr lang="sv-SE" dirty="0"/>
              <a:t>Reflektion på </a:t>
            </a:r>
            <a:r>
              <a:rPr lang="sv-SE" dirty="0" err="1"/>
              <a:t>Quiz</a:t>
            </a:r>
            <a:r>
              <a:rPr lang="sv-SE" dirty="0"/>
              <a:t> svar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7CB4857B-ED7C-444D-9F04-2F885114A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764099" cy="1558212"/>
          </a:xfrm>
          <a:custGeom>
            <a:avLst/>
            <a:gdLst>
              <a:gd name="connsiteX0" fmla="*/ 0 w 1764099"/>
              <a:gd name="connsiteY0" fmla="*/ 0 h 1558212"/>
              <a:gd name="connsiteX1" fmla="*/ 1764099 w 1764099"/>
              <a:gd name="connsiteY1" fmla="*/ 0 h 1558212"/>
              <a:gd name="connsiteX2" fmla="*/ 1042087 w 1764099"/>
              <a:gd name="connsiteY2" fmla="*/ 1558212 h 1558212"/>
              <a:gd name="connsiteX3" fmla="*/ 0 w 1764099"/>
              <a:gd name="connsiteY3" fmla="*/ 1558212 h 155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4099" h="1558212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18046FB-44EA-4FD8-A585-EA09A319B2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691640"/>
            <a:ext cx="12191999" cy="5166360"/>
          </a:xfrm>
          <a:custGeom>
            <a:avLst/>
            <a:gdLst>
              <a:gd name="connsiteX0" fmla="*/ 0 w 12191999"/>
              <a:gd name="connsiteY0" fmla="*/ 0 h 5166360"/>
              <a:gd name="connsiteX1" fmla="*/ 1822388 w 12191999"/>
              <a:gd name="connsiteY1" fmla="*/ 0 h 5166360"/>
              <a:gd name="connsiteX2" fmla="*/ 6468290 w 12191999"/>
              <a:gd name="connsiteY2" fmla="*/ 0 h 5166360"/>
              <a:gd name="connsiteX3" fmla="*/ 7796394 w 12191999"/>
              <a:gd name="connsiteY3" fmla="*/ 0 h 5166360"/>
              <a:gd name="connsiteX4" fmla="*/ 8376834 w 12191999"/>
              <a:gd name="connsiteY4" fmla="*/ 0 h 5166360"/>
              <a:gd name="connsiteX5" fmla="*/ 9704938 w 12191999"/>
              <a:gd name="connsiteY5" fmla="*/ 0 h 5166360"/>
              <a:gd name="connsiteX6" fmla="*/ 9704938 w 12191999"/>
              <a:gd name="connsiteY6" fmla="*/ 2 h 5166360"/>
              <a:gd name="connsiteX7" fmla="*/ 10283456 w 12191999"/>
              <a:gd name="connsiteY7" fmla="*/ 2 h 5166360"/>
              <a:gd name="connsiteX8" fmla="*/ 10863897 w 12191999"/>
              <a:gd name="connsiteY8" fmla="*/ 2 h 5166360"/>
              <a:gd name="connsiteX9" fmla="*/ 12191999 w 12191999"/>
              <a:gd name="connsiteY9" fmla="*/ 2 h 5166360"/>
              <a:gd name="connsiteX10" fmla="*/ 12191999 w 12191999"/>
              <a:gd name="connsiteY10" fmla="*/ 5166360 h 5166360"/>
              <a:gd name="connsiteX11" fmla="*/ 0 w 12191999"/>
              <a:gd name="connsiteY11" fmla="*/ 5166360 h 5166360"/>
              <a:gd name="connsiteX12" fmla="*/ 0 w 12191999"/>
              <a:gd name="connsiteY12" fmla="*/ 2604436 h 5166360"/>
              <a:gd name="connsiteX13" fmla="*/ 862341 w 12191999"/>
              <a:gd name="connsiteY13" fmla="*/ 743371 h 5166360"/>
              <a:gd name="connsiteX14" fmla="*/ 0 w 12191999"/>
              <a:gd name="connsiteY14" fmla="*/ 743371 h 5166360"/>
              <a:gd name="connsiteX15" fmla="*/ 0 w 12191999"/>
              <a:gd name="connsiteY15" fmla="*/ 742508 h 5166360"/>
              <a:gd name="connsiteX16" fmla="*/ 92826 w 12191999"/>
              <a:gd name="connsiteY16" fmla="*/ 742508 h 5166360"/>
              <a:gd name="connsiteX17" fmla="*/ 406486 w 12191999"/>
              <a:gd name="connsiteY17" fmla="*/ 742508 h 5166360"/>
              <a:gd name="connsiteX18" fmla="*/ 406486 w 12191999"/>
              <a:gd name="connsiteY18" fmla="*/ 742507 h 5166360"/>
              <a:gd name="connsiteX19" fmla="*/ 862741 w 12191999"/>
              <a:gd name="connsiteY19" fmla="*/ 742507 h 5166360"/>
              <a:gd name="connsiteX20" fmla="*/ 1206388 w 12191999"/>
              <a:gd name="connsiteY20" fmla="*/ 864 h 5166360"/>
              <a:gd name="connsiteX21" fmla="*/ 748500 w 12191999"/>
              <a:gd name="connsiteY21" fmla="*/ 864 h 5166360"/>
              <a:gd name="connsiteX22" fmla="*/ 0 w 12191999"/>
              <a:gd name="connsiteY22" fmla="*/ 864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1999" h="5166360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79F5F2B-8B58-4140-AE6A-51F6C67B1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91641"/>
            <a:ext cx="971654" cy="2096979"/>
          </a:xfrm>
          <a:custGeom>
            <a:avLst/>
            <a:gdLst>
              <a:gd name="connsiteX0" fmla="*/ 0 w 971654"/>
              <a:gd name="connsiteY0" fmla="*/ 0 h 2096979"/>
              <a:gd name="connsiteX1" fmla="*/ 971654 w 971654"/>
              <a:gd name="connsiteY1" fmla="*/ 0 h 2096979"/>
              <a:gd name="connsiteX2" fmla="*/ 0 w 971654"/>
              <a:gd name="connsiteY2" fmla="*/ 2096979 h 209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1654" h="2096979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AF801E2-8ADB-4F8C-B3A6-1F332374B4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3362" y="2176272"/>
            <a:ext cx="10269933" cy="4041648"/>
          </a:xfrm>
        </p:spPr>
        <p:txBody>
          <a:bodyPr anchor="t">
            <a:normAutofit fontScale="92500" lnSpcReduction="20000"/>
          </a:bodyPr>
          <a:lstStyle/>
          <a:p>
            <a:r>
              <a:rPr lang="sv-SE" dirty="0"/>
              <a:t>De flesta svarar att IT-/Informationssäkerhet är ledningens ansvar </a:t>
            </a:r>
          </a:p>
          <a:p>
            <a:r>
              <a:rPr lang="sv-SE" dirty="0"/>
              <a:t>Att utgå från standarder är viktigt</a:t>
            </a:r>
          </a:p>
          <a:p>
            <a:r>
              <a:rPr lang="sv-SE" dirty="0"/>
              <a:t>IT-/informationssäkerhet berör all kommunal verksamhet och därmed alla arkitekturskikt</a:t>
            </a:r>
          </a:p>
          <a:p>
            <a:r>
              <a:rPr lang="sv-SE" dirty="0"/>
              <a:t>Samsyn om att informationskartläggningar är viktiga även om man inte förmår att fokusera på det nu</a:t>
            </a:r>
          </a:p>
          <a:p>
            <a:r>
              <a:rPr lang="sv-SE" dirty="0"/>
              <a:t>Viktiga system att börja med: </a:t>
            </a:r>
          </a:p>
          <a:p>
            <a:pPr lvl="1"/>
            <a:r>
              <a:rPr lang="sv-SE" dirty="0"/>
              <a:t>HR, ekonomi</a:t>
            </a:r>
          </a:p>
          <a:p>
            <a:pPr lvl="1"/>
            <a:r>
              <a:rPr lang="sv-SE" dirty="0"/>
              <a:t>Fillagringsytor</a:t>
            </a:r>
          </a:p>
          <a:p>
            <a:pPr lvl="1"/>
            <a:r>
              <a:rPr lang="sv-SE" dirty="0"/>
              <a:t>Socialtjänst, elevhälsa</a:t>
            </a:r>
          </a:p>
          <a:p>
            <a:pPr lvl="1"/>
            <a:r>
              <a:rPr lang="sv-SE" dirty="0"/>
              <a:t>System med personuppgifter eller uppgifter om samhällsviktiga objekt</a:t>
            </a:r>
          </a:p>
          <a:p>
            <a:endParaRPr lang="sv-SE" sz="2400" dirty="0"/>
          </a:p>
        </p:txBody>
      </p:sp>
    </p:spTree>
    <p:extLst>
      <p:ext uri="{BB962C8B-B14F-4D97-AF65-F5344CB8AC3E}">
        <p14:creationId xmlns:p14="http://schemas.microsoft.com/office/powerpoint/2010/main" val="389893913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19723B99-A67A-4D76-9A04-4B7CE058C1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/>
            <a:r>
              <a:rPr lang="sv-SE" sz="4000" b="1">
                <a:solidFill>
                  <a:srgbClr val="FFFFFF"/>
                </a:solidFill>
              </a:rPr>
              <a:t>Hemuppgift</a:t>
            </a:r>
            <a:br>
              <a:rPr lang="sv-SE" sz="4000">
                <a:solidFill>
                  <a:srgbClr val="FFFFFF"/>
                </a:solidFill>
              </a:rPr>
            </a:br>
            <a:endParaRPr lang="sv-SE" sz="4000">
              <a:solidFill>
                <a:srgbClr val="FFFFFF"/>
              </a:solidFill>
            </a:endParaRP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020D198-76F2-43BC-9A11-A20B419AEC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9226" y="2753937"/>
            <a:ext cx="9833548" cy="3705478"/>
          </a:xfrm>
        </p:spPr>
        <p:txBody>
          <a:bodyPr>
            <a:normAutofit/>
          </a:bodyPr>
          <a:lstStyle/>
          <a:p>
            <a:r>
              <a:rPr lang="sv-SE" dirty="0"/>
              <a:t>Ta reda på om din organisation tillämpar en (eller flera) namngiven metod/modell för förändringshantering?</a:t>
            </a:r>
          </a:p>
          <a:p>
            <a:r>
              <a:rPr lang="sv-SE" dirty="0"/>
              <a:t>Bedrivs all förändring inom ramen för denna metod/modell?</a:t>
            </a:r>
          </a:p>
          <a:p>
            <a:r>
              <a:rPr lang="sv-SE" dirty="0"/>
              <a:t>Ser du/ni ett värde i att komplettera metoden/modellen med bra beskrivningar och kompletterande metoder?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/>
              <a:t>Skriv gärna kortfattat vad ni kommer fram till under er kommuns namn i vår </a:t>
            </a:r>
            <a:r>
              <a:rPr lang="sv-SE" dirty="0" err="1"/>
              <a:t>Wiki</a:t>
            </a:r>
            <a:r>
              <a:rPr lang="sv-SE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2970271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C232B152-3720-4D3B-97ED-45CE5483F1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11BAB570-FF10-4E96-8A3F-FA9804702B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4693698" cy="6858000"/>
          </a:xfrm>
          <a:custGeom>
            <a:avLst/>
            <a:gdLst>
              <a:gd name="connsiteX0" fmla="*/ 0 w 4693698"/>
              <a:gd name="connsiteY0" fmla="*/ 0 h 6858000"/>
              <a:gd name="connsiteX1" fmla="*/ 420914 w 4693698"/>
              <a:gd name="connsiteY1" fmla="*/ 0 h 6858000"/>
              <a:gd name="connsiteX2" fmla="*/ 1582057 w 4693698"/>
              <a:gd name="connsiteY2" fmla="*/ 0 h 6858000"/>
              <a:gd name="connsiteX3" fmla="*/ 4503903 w 4693698"/>
              <a:gd name="connsiteY3" fmla="*/ 0 h 6858000"/>
              <a:gd name="connsiteX4" fmla="*/ 4508943 w 4693698"/>
              <a:gd name="connsiteY4" fmla="*/ 66675 h 6858000"/>
              <a:gd name="connsiteX5" fmla="*/ 4517340 w 4693698"/>
              <a:gd name="connsiteY5" fmla="*/ 122237 h 6858000"/>
              <a:gd name="connsiteX6" fmla="*/ 4527418 w 4693698"/>
              <a:gd name="connsiteY6" fmla="*/ 174625 h 6858000"/>
              <a:gd name="connsiteX7" fmla="*/ 4544214 w 4693698"/>
              <a:gd name="connsiteY7" fmla="*/ 217487 h 6858000"/>
              <a:gd name="connsiteX8" fmla="*/ 4561010 w 4693698"/>
              <a:gd name="connsiteY8" fmla="*/ 260350 h 6858000"/>
              <a:gd name="connsiteX9" fmla="*/ 4581165 w 4693698"/>
              <a:gd name="connsiteY9" fmla="*/ 296862 h 6858000"/>
              <a:gd name="connsiteX10" fmla="*/ 4601320 w 4693698"/>
              <a:gd name="connsiteY10" fmla="*/ 334962 h 6858000"/>
              <a:gd name="connsiteX11" fmla="*/ 4619796 w 4693698"/>
              <a:gd name="connsiteY11" fmla="*/ 369887 h 6858000"/>
              <a:gd name="connsiteX12" fmla="*/ 4638271 w 4693698"/>
              <a:gd name="connsiteY12" fmla="*/ 409575 h 6858000"/>
              <a:gd name="connsiteX13" fmla="*/ 4655067 w 4693698"/>
              <a:gd name="connsiteY13" fmla="*/ 450850 h 6858000"/>
              <a:gd name="connsiteX14" fmla="*/ 4670184 w 4693698"/>
              <a:gd name="connsiteY14" fmla="*/ 496887 h 6858000"/>
              <a:gd name="connsiteX15" fmla="*/ 4681941 w 4693698"/>
              <a:gd name="connsiteY15" fmla="*/ 546100 h 6858000"/>
              <a:gd name="connsiteX16" fmla="*/ 4690339 w 4693698"/>
              <a:gd name="connsiteY16" fmla="*/ 606425 h 6858000"/>
              <a:gd name="connsiteX17" fmla="*/ 4693698 w 4693698"/>
              <a:gd name="connsiteY17" fmla="*/ 673100 h 6858000"/>
              <a:gd name="connsiteX18" fmla="*/ 4690339 w 4693698"/>
              <a:gd name="connsiteY18" fmla="*/ 744537 h 6858000"/>
              <a:gd name="connsiteX19" fmla="*/ 4681941 w 4693698"/>
              <a:gd name="connsiteY19" fmla="*/ 801687 h 6858000"/>
              <a:gd name="connsiteX20" fmla="*/ 4670184 w 4693698"/>
              <a:gd name="connsiteY20" fmla="*/ 854075 h 6858000"/>
              <a:gd name="connsiteX21" fmla="*/ 4655067 w 4693698"/>
              <a:gd name="connsiteY21" fmla="*/ 901700 h 6858000"/>
              <a:gd name="connsiteX22" fmla="*/ 4638271 w 4693698"/>
              <a:gd name="connsiteY22" fmla="*/ 942975 h 6858000"/>
              <a:gd name="connsiteX23" fmla="*/ 4618116 w 4693698"/>
              <a:gd name="connsiteY23" fmla="*/ 981075 h 6858000"/>
              <a:gd name="connsiteX24" fmla="*/ 4597961 w 4693698"/>
              <a:gd name="connsiteY24" fmla="*/ 1017587 h 6858000"/>
              <a:gd name="connsiteX25" fmla="*/ 4577806 w 4693698"/>
              <a:gd name="connsiteY25" fmla="*/ 1055687 h 6858000"/>
              <a:gd name="connsiteX26" fmla="*/ 4559330 w 4693698"/>
              <a:gd name="connsiteY26" fmla="*/ 1095375 h 6858000"/>
              <a:gd name="connsiteX27" fmla="*/ 4540854 w 4693698"/>
              <a:gd name="connsiteY27" fmla="*/ 1136650 h 6858000"/>
              <a:gd name="connsiteX28" fmla="*/ 4525739 w 4693698"/>
              <a:gd name="connsiteY28" fmla="*/ 1182687 h 6858000"/>
              <a:gd name="connsiteX29" fmla="*/ 4515661 w 4693698"/>
              <a:gd name="connsiteY29" fmla="*/ 1235075 h 6858000"/>
              <a:gd name="connsiteX30" fmla="*/ 4505583 w 4693698"/>
              <a:gd name="connsiteY30" fmla="*/ 1295400 h 6858000"/>
              <a:gd name="connsiteX31" fmla="*/ 4503903 w 4693698"/>
              <a:gd name="connsiteY31" fmla="*/ 1363662 h 6858000"/>
              <a:gd name="connsiteX32" fmla="*/ 4505583 w 4693698"/>
              <a:gd name="connsiteY32" fmla="*/ 1431925 h 6858000"/>
              <a:gd name="connsiteX33" fmla="*/ 4515661 w 4693698"/>
              <a:gd name="connsiteY33" fmla="*/ 1492250 h 6858000"/>
              <a:gd name="connsiteX34" fmla="*/ 4525739 w 4693698"/>
              <a:gd name="connsiteY34" fmla="*/ 1544637 h 6858000"/>
              <a:gd name="connsiteX35" fmla="*/ 4540854 w 4693698"/>
              <a:gd name="connsiteY35" fmla="*/ 1589087 h 6858000"/>
              <a:gd name="connsiteX36" fmla="*/ 4559330 w 4693698"/>
              <a:gd name="connsiteY36" fmla="*/ 1631950 h 6858000"/>
              <a:gd name="connsiteX37" fmla="*/ 4577806 w 4693698"/>
              <a:gd name="connsiteY37" fmla="*/ 1671637 h 6858000"/>
              <a:gd name="connsiteX38" fmla="*/ 4597961 w 4693698"/>
              <a:gd name="connsiteY38" fmla="*/ 1708150 h 6858000"/>
              <a:gd name="connsiteX39" fmla="*/ 4618116 w 4693698"/>
              <a:gd name="connsiteY39" fmla="*/ 1743075 h 6858000"/>
              <a:gd name="connsiteX40" fmla="*/ 4638271 w 4693698"/>
              <a:gd name="connsiteY40" fmla="*/ 1782762 h 6858000"/>
              <a:gd name="connsiteX41" fmla="*/ 4655067 w 4693698"/>
              <a:gd name="connsiteY41" fmla="*/ 1824037 h 6858000"/>
              <a:gd name="connsiteX42" fmla="*/ 4670184 w 4693698"/>
              <a:gd name="connsiteY42" fmla="*/ 1870075 h 6858000"/>
              <a:gd name="connsiteX43" fmla="*/ 4681941 w 4693698"/>
              <a:gd name="connsiteY43" fmla="*/ 1922462 h 6858000"/>
              <a:gd name="connsiteX44" fmla="*/ 4690339 w 4693698"/>
              <a:gd name="connsiteY44" fmla="*/ 1982787 h 6858000"/>
              <a:gd name="connsiteX45" fmla="*/ 4693698 w 4693698"/>
              <a:gd name="connsiteY45" fmla="*/ 2051050 h 6858000"/>
              <a:gd name="connsiteX46" fmla="*/ 4690339 w 4693698"/>
              <a:gd name="connsiteY46" fmla="*/ 2119312 h 6858000"/>
              <a:gd name="connsiteX47" fmla="*/ 4681941 w 4693698"/>
              <a:gd name="connsiteY47" fmla="*/ 2179637 h 6858000"/>
              <a:gd name="connsiteX48" fmla="*/ 4670184 w 4693698"/>
              <a:gd name="connsiteY48" fmla="*/ 2232025 h 6858000"/>
              <a:gd name="connsiteX49" fmla="*/ 4655067 w 4693698"/>
              <a:gd name="connsiteY49" fmla="*/ 2278062 h 6858000"/>
              <a:gd name="connsiteX50" fmla="*/ 4638271 w 4693698"/>
              <a:gd name="connsiteY50" fmla="*/ 2319337 h 6858000"/>
              <a:gd name="connsiteX51" fmla="*/ 4618116 w 4693698"/>
              <a:gd name="connsiteY51" fmla="*/ 2359025 h 6858000"/>
              <a:gd name="connsiteX52" fmla="*/ 4597961 w 4693698"/>
              <a:gd name="connsiteY52" fmla="*/ 2395537 h 6858000"/>
              <a:gd name="connsiteX53" fmla="*/ 4577806 w 4693698"/>
              <a:gd name="connsiteY53" fmla="*/ 2433637 h 6858000"/>
              <a:gd name="connsiteX54" fmla="*/ 4559330 w 4693698"/>
              <a:gd name="connsiteY54" fmla="*/ 2471737 h 6858000"/>
              <a:gd name="connsiteX55" fmla="*/ 4540854 w 4693698"/>
              <a:gd name="connsiteY55" fmla="*/ 2513012 h 6858000"/>
              <a:gd name="connsiteX56" fmla="*/ 4525739 w 4693698"/>
              <a:gd name="connsiteY56" fmla="*/ 2560637 h 6858000"/>
              <a:gd name="connsiteX57" fmla="*/ 4515661 w 4693698"/>
              <a:gd name="connsiteY57" fmla="*/ 2613025 h 6858000"/>
              <a:gd name="connsiteX58" fmla="*/ 4505583 w 4693698"/>
              <a:gd name="connsiteY58" fmla="*/ 2671762 h 6858000"/>
              <a:gd name="connsiteX59" fmla="*/ 4503903 w 4693698"/>
              <a:gd name="connsiteY59" fmla="*/ 2741612 h 6858000"/>
              <a:gd name="connsiteX60" fmla="*/ 4505583 w 4693698"/>
              <a:gd name="connsiteY60" fmla="*/ 2809875 h 6858000"/>
              <a:gd name="connsiteX61" fmla="*/ 4515661 w 4693698"/>
              <a:gd name="connsiteY61" fmla="*/ 2868612 h 6858000"/>
              <a:gd name="connsiteX62" fmla="*/ 4525739 w 4693698"/>
              <a:gd name="connsiteY62" fmla="*/ 2922587 h 6858000"/>
              <a:gd name="connsiteX63" fmla="*/ 4540854 w 4693698"/>
              <a:gd name="connsiteY63" fmla="*/ 2967037 h 6858000"/>
              <a:gd name="connsiteX64" fmla="*/ 4559330 w 4693698"/>
              <a:gd name="connsiteY64" fmla="*/ 3009900 h 6858000"/>
              <a:gd name="connsiteX65" fmla="*/ 4577806 w 4693698"/>
              <a:gd name="connsiteY65" fmla="*/ 3046412 h 6858000"/>
              <a:gd name="connsiteX66" fmla="*/ 4597961 w 4693698"/>
              <a:gd name="connsiteY66" fmla="*/ 3084512 h 6858000"/>
              <a:gd name="connsiteX67" fmla="*/ 4618116 w 4693698"/>
              <a:gd name="connsiteY67" fmla="*/ 3121025 h 6858000"/>
              <a:gd name="connsiteX68" fmla="*/ 4638271 w 4693698"/>
              <a:gd name="connsiteY68" fmla="*/ 3160712 h 6858000"/>
              <a:gd name="connsiteX69" fmla="*/ 4655067 w 4693698"/>
              <a:gd name="connsiteY69" fmla="*/ 3201987 h 6858000"/>
              <a:gd name="connsiteX70" fmla="*/ 4670184 w 4693698"/>
              <a:gd name="connsiteY70" fmla="*/ 3248025 h 6858000"/>
              <a:gd name="connsiteX71" fmla="*/ 4681941 w 4693698"/>
              <a:gd name="connsiteY71" fmla="*/ 3300412 h 6858000"/>
              <a:gd name="connsiteX72" fmla="*/ 4690339 w 4693698"/>
              <a:gd name="connsiteY72" fmla="*/ 3360737 h 6858000"/>
              <a:gd name="connsiteX73" fmla="*/ 4693698 w 4693698"/>
              <a:gd name="connsiteY73" fmla="*/ 3427412 h 6858000"/>
              <a:gd name="connsiteX74" fmla="*/ 4690339 w 4693698"/>
              <a:gd name="connsiteY74" fmla="*/ 3497262 h 6858000"/>
              <a:gd name="connsiteX75" fmla="*/ 4681941 w 4693698"/>
              <a:gd name="connsiteY75" fmla="*/ 3557587 h 6858000"/>
              <a:gd name="connsiteX76" fmla="*/ 4670184 w 4693698"/>
              <a:gd name="connsiteY76" fmla="*/ 3609975 h 6858000"/>
              <a:gd name="connsiteX77" fmla="*/ 4655067 w 4693698"/>
              <a:gd name="connsiteY77" fmla="*/ 3656012 h 6858000"/>
              <a:gd name="connsiteX78" fmla="*/ 4638271 w 4693698"/>
              <a:gd name="connsiteY78" fmla="*/ 3697287 h 6858000"/>
              <a:gd name="connsiteX79" fmla="*/ 4618116 w 4693698"/>
              <a:gd name="connsiteY79" fmla="*/ 3736975 h 6858000"/>
              <a:gd name="connsiteX80" fmla="*/ 4577806 w 4693698"/>
              <a:gd name="connsiteY80" fmla="*/ 3811587 h 6858000"/>
              <a:gd name="connsiteX81" fmla="*/ 4559330 w 4693698"/>
              <a:gd name="connsiteY81" fmla="*/ 3848100 h 6858000"/>
              <a:gd name="connsiteX82" fmla="*/ 4540854 w 4693698"/>
              <a:gd name="connsiteY82" fmla="*/ 3890962 h 6858000"/>
              <a:gd name="connsiteX83" fmla="*/ 4525739 w 4693698"/>
              <a:gd name="connsiteY83" fmla="*/ 3935412 h 6858000"/>
              <a:gd name="connsiteX84" fmla="*/ 4515661 w 4693698"/>
              <a:gd name="connsiteY84" fmla="*/ 3987800 h 6858000"/>
              <a:gd name="connsiteX85" fmla="*/ 4505583 w 4693698"/>
              <a:gd name="connsiteY85" fmla="*/ 4048125 h 6858000"/>
              <a:gd name="connsiteX86" fmla="*/ 4503903 w 4693698"/>
              <a:gd name="connsiteY86" fmla="*/ 4116387 h 6858000"/>
              <a:gd name="connsiteX87" fmla="*/ 4505583 w 4693698"/>
              <a:gd name="connsiteY87" fmla="*/ 4186237 h 6858000"/>
              <a:gd name="connsiteX88" fmla="*/ 4515661 w 4693698"/>
              <a:gd name="connsiteY88" fmla="*/ 4244975 h 6858000"/>
              <a:gd name="connsiteX89" fmla="*/ 4525739 w 4693698"/>
              <a:gd name="connsiteY89" fmla="*/ 4297362 h 6858000"/>
              <a:gd name="connsiteX90" fmla="*/ 4540854 w 4693698"/>
              <a:gd name="connsiteY90" fmla="*/ 4343400 h 6858000"/>
              <a:gd name="connsiteX91" fmla="*/ 4559330 w 4693698"/>
              <a:gd name="connsiteY91" fmla="*/ 4386262 h 6858000"/>
              <a:gd name="connsiteX92" fmla="*/ 4577806 w 4693698"/>
              <a:gd name="connsiteY92" fmla="*/ 4424362 h 6858000"/>
              <a:gd name="connsiteX93" fmla="*/ 4618116 w 4693698"/>
              <a:gd name="connsiteY93" fmla="*/ 4498975 h 6858000"/>
              <a:gd name="connsiteX94" fmla="*/ 4638271 w 4693698"/>
              <a:gd name="connsiteY94" fmla="*/ 4537075 h 6858000"/>
              <a:gd name="connsiteX95" fmla="*/ 4655067 w 4693698"/>
              <a:gd name="connsiteY95" fmla="*/ 4579937 h 6858000"/>
              <a:gd name="connsiteX96" fmla="*/ 4670184 w 4693698"/>
              <a:gd name="connsiteY96" fmla="*/ 4625975 h 6858000"/>
              <a:gd name="connsiteX97" fmla="*/ 4681941 w 4693698"/>
              <a:gd name="connsiteY97" fmla="*/ 4678362 h 6858000"/>
              <a:gd name="connsiteX98" fmla="*/ 4690339 w 4693698"/>
              <a:gd name="connsiteY98" fmla="*/ 4738687 h 6858000"/>
              <a:gd name="connsiteX99" fmla="*/ 4693698 w 4693698"/>
              <a:gd name="connsiteY99" fmla="*/ 4806950 h 6858000"/>
              <a:gd name="connsiteX100" fmla="*/ 4690339 w 4693698"/>
              <a:gd name="connsiteY100" fmla="*/ 4875212 h 6858000"/>
              <a:gd name="connsiteX101" fmla="*/ 4681941 w 4693698"/>
              <a:gd name="connsiteY101" fmla="*/ 4935537 h 6858000"/>
              <a:gd name="connsiteX102" fmla="*/ 4670184 w 4693698"/>
              <a:gd name="connsiteY102" fmla="*/ 4987925 h 6858000"/>
              <a:gd name="connsiteX103" fmla="*/ 4655067 w 4693698"/>
              <a:gd name="connsiteY103" fmla="*/ 5033962 h 6858000"/>
              <a:gd name="connsiteX104" fmla="*/ 4638271 w 4693698"/>
              <a:gd name="connsiteY104" fmla="*/ 5075237 h 6858000"/>
              <a:gd name="connsiteX105" fmla="*/ 4618116 w 4693698"/>
              <a:gd name="connsiteY105" fmla="*/ 5114925 h 6858000"/>
              <a:gd name="connsiteX106" fmla="*/ 4597961 w 4693698"/>
              <a:gd name="connsiteY106" fmla="*/ 5149850 h 6858000"/>
              <a:gd name="connsiteX107" fmla="*/ 4577806 w 4693698"/>
              <a:gd name="connsiteY107" fmla="*/ 5186362 h 6858000"/>
              <a:gd name="connsiteX108" fmla="*/ 4559330 w 4693698"/>
              <a:gd name="connsiteY108" fmla="*/ 5226050 h 6858000"/>
              <a:gd name="connsiteX109" fmla="*/ 4540854 w 4693698"/>
              <a:gd name="connsiteY109" fmla="*/ 5268912 h 6858000"/>
              <a:gd name="connsiteX110" fmla="*/ 4525739 w 4693698"/>
              <a:gd name="connsiteY110" fmla="*/ 5313362 h 6858000"/>
              <a:gd name="connsiteX111" fmla="*/ 4515661 w 4693698"/>
              <a:gd name="connsiteY111" fmla="*/ 5365750 h 6858000"/>
              <a:gd name="connsiteX112" fmla="*/ 4505583 w 4693698"/>
              <a:gd name="connsiteY112" fmla="*/ 5426075 h 6858000"/>
              <a:gd name="connsiteX113" fmla="*/ 4503903 w 4693698"/>
              <a:gd name="connsiteY113" fmla="*/ 5494337 h 6858000"/>
              <a:gd name="connsiteX114" fmla="*/ 4505583 w 4693698"/>
              <a:gd name="connsiteY114" fmla="*/ 5562600 h 6858000"/>
              <a:gd name="connsiteX115" fmla="*/ 4515661 w 4693698"/>
              <a:gd name="connsiteY115" fmla="*/ 5622925 h 6858000"/>
              <a:gd name="connsiteX116" fmla="*/ 4525739 w 4693698"/>
              <a:gd name="connsiteY116" fmla="*/ 5675312 h 6858000"/>
              <a:gd name="connsiteX117" fmla="*/ 4540854 w 4693698"/>
              <a:gd name="connsiteY117" fmla="*/ 5721350 h 6858000"/>
              <a:gd name="connsiteX118" fmla="*/ 4559330 w 4693698"/>
              <a:gd name="connsiteY118" fmla="*/ 5762625 h 6858000"/>
              <a:gd name="connsiteX119" fmla="*/ 4577806 w 4693698"/>
              <a:gd name="connsiteY119" fmla="*/ 5802312 h 6858000"/>
              <a:gd name="connsiteX120" fmla="*/ 4597961 w 4693698"/>
              <a:gd name="connsiteY120" fmla="*/ 5840412 h 6858000"/>
              <a:gd name="connsiteX121" fmla="*/ 4618116 w 4693698"/>
              <a:gd name="connsiteY121" fmla="*/ 5876925 h 6858000"/>
              <a:gd name="connsiteX122" fmla="*/ 4638271 w 4693698"/>
              <a:gd name="connsiteY122" fmla="*/ 5915025 h 6858000"/>
              <a:gd name="connsiteX123" fmla="*/ 4655067 w 4693698"/>
              <a:gd name="connsiteY123" fmla="*/ 5956300 h 6858000"/>
              <a:gd name="connsiteX124" fmla="*/ 4670184 w 4693698"/>
              <a:gd name="connsiteY124" fmla="*/ 6003925 h 6858000"/>
              <a:gd name="connsiteX125" fmla="*/ 4681941 w 4693698"/>
              <a:gd name="connsiteY125" fmla="*/ 6056312 h 6858000"/>
              <a:gd name="connsiteX126" fmla="*/ 4690339 w 4693698"/>
              <a:gd name="connsiteY126" fmla="*/ 6113462 h 6858000"/>
              <a:gd name="connsiteX127" fmla="*/ 4693698 w 4693698"/>
              <a:gd name="connsiteY127" fmla="*/ 6183312 h 6858000"/>
              <a:gd name="connsiteX128" fmla="*/ 4690339 w 4693698"/>
              <a:gd name="connsiteY128" fmla="*/ 6251575 h 6858000"/>
              <a:gd name="connsiteX129" fmla="*/ 4681941 w 4693698"/>
              <a:gd name="connsiteY129" fmla="*/ 6311900 h 6858000"/>
              <a:gd name="connsiteX130" fmla="*/ 4670184 w 4693698"/>
              <a:gd name="connsiteY130" fmla="*/ 6361112 h 6858000"/>
              <a:gd name="connsiteX131" fmla="*/ 4655067 w 4693698"/>
              <a:gd name="connsiteY131" fmla="*/ 6407150 h 6858000"/>
              <a:gd name="connsiteX132" fmla="*/ 4638271 w 4693698"/>
              <a:gd name="connsiteY132" fmla="*/ 6448425 h 6858000"/>
              <a:gd name="connsiteX133" fmla="*/ 4619796 w 4693698"/>
              <a:gd name="connsiteY133" fmla="*/ 6488112 h 6858000"/>
              <a:gd name="connsiteX134" fmla="*/ 4601320 w 4693698"/>
              <a:gd name="connsiteY134" fmla="*/ 6523037 h 6858000"/>
              <a:gd name="connsiteX135" fmla="*/ 4581165 w 4693698"/>
              <a:gd name="connsiteY135" fmla="*/ 6561137 h 6858000"/>
              <a:gd name="connsiteX136" fmla="*/ 4561010 w 4693698"/>
              <a:gd name="connsiteY136" fmla="*/ 6597650 h 6858000"/>
              <a:gd name="connsiteX137" fmla="*/ 4544214 w 4693698"/>
              <a:gd name="connsiteY137" fmla="*/ 6640512 h 6858000"/>
              <a:gd name="connsiteX138" fmla="*/ 4527418 w 4693698"/>
              <a:gd name="connsiteY138" fmla="*/ 6683375 h 6858000"/>
              <a:gd name="connsiteX139" fmla="*/ 4517340 w 4693698"/>
              <a:gd name="connsiteY139" fmla="*/ 6735762 h 6858000"/>
              <a:gd name="connsiteX140" fmla="*/ 4508943 w 4693698"/>
              <a:gd name="connsiteY140" fmla="*/ 6791325 h 6858000"/>
              <a:gd name="connsiteX141" fmla="*/ 4503903 w 4693698"/>
              <a:gd name="connsiteY141" fmla="*/ 6858000 h 6858000"/>
              <a:gd name="connsiteX142" fmla="*/ 1582057 w 4693698"/>
              <a:gd name="connsiteY142" fmla="*/ 6858000 h 6858000"/>
              <a:gd name="connsiteX143" fmla="*/ 420914 w 4693698"/>
              <a:gd name="connsiteY143" fmla="*/ 6858000 h 6858000"/>
              <a:gd name="connsiteX144" fmla="*/ 0 w 4693698"/>
              <a:gd name="connsiteY14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4693698" h="6858000">
                <a:moveTo>
                  <a:pt x="0" y="0"/>
                </a:moveTo>
                <a:lnTo>
                  <a:pt x="420914" y="0"/>
                </a:lnTo>
                <a:lnTo>
                  <a:pt x="1582057" y="0"/>
                </a:lnTo>
                <a:lnTo>
                  <a:pt x="4503903" y="0"/>
                </a:lnTo>
                <a:lnTo>
                  <a:pt x="4508943" y="66675"/>
                </a:lnTo>
                <a:lnTo>
                  <a:pt x="4517340" y="122237"/>
                </a:lnTo>
                <a:lnTo>
                  <a:pt x="4527418" y="174625"/>
                </a:lnTo>
                <a:lnTo>
                  <a:pt x="4544214" y="217487"/>
                </a:lnTo>
                <a:lnTo>
                  <a:pt x="4561010" y="260350"/>
                </a:lnTo>
                <a:lnTo>
                  <a:pt x="4581165" y="296862"/>
                </a:lnTo>
                <a:lnTo>
                  <a:pt x="4601320" y="334962"/>
                </a:lnTo>
                <a:lnTo>
                  <a:pt x="4619796" y="369887"/>
                </a:lnTo>
                <a:lnTo>
                  <a:pt x="4638271" y="409575"/>
                </a:lnTo>
                <a:lnTo>
                  <a:pt x="4655067" y="450850"/>
                </a:lnTo>
                <a:lnTo>
                  <a:pt x="4670184" y="496887"/>
                </a:lnTo>
                <a:lnTo>
                  <a:pt x="4681941" y="546100"/>
                </a:lnTo>
                <a:lnTo>
                  <a:pt x="4690339" y="606425"/>
                </a:lnTo>
                <a:lnTo>
                  <a:pt x="4693698" y="673100"/>
                </a:lnTo>
                <a:lnTo>
                  <a:pt x="4690339" y="744537"/>
                </a:lnTo>
                <a:lnTo>
                  <a:pt x="4681941" y="801687"/>
                </a:lnTo>
                <a:lnTo>
                  <a:pt x="4670184" y="854075"/>
                </a:lnTo>
                <a:lnTo>
                  <a:pt x="4655067" y="901700"/>
                </a:lnTo>
                <a:lnTo>
                  <a:pt x="4638271" y="942975"/>
                </a:lnTo>
                <a:lnTo>
                  <a:pt x="4618116" y="981075"/>
                </a:lnTo>
                <a:lnTo>
                  <a:pt x="4597961" y="1017587"/>
                </a:lnTo>
                <a:lnTo>
                  <a:pt x="4577806" y="1055687"/>
                </a:lnTo>
                <a:lnTo>
                  <a:pt x="4559330" y="1095375"/>
                </a:lnTo>
                <a:lnTo>
                  <a:pt x="4540854" y="1136650"/>
                </a:lnTo>
                <a:lnTo>
                  <a:pt x="4525739" y="1182687"/>
                </a:lnTo>
                <a:lnTo>
                  <a:pt x="4515661" y="1235075"/>
                </a:lnTo>
                <a:lnTo>
                  <a:pt x="4505583" y="1295400"/>
                </a:lnTo>
                <a:lnTo>
                  <a:pt x="4503903" y="1363662"/>
                </a:lnTo>
                <a:lnTo>
                  <a:pt x="4505583" y="1431925"/>
                </a:lnTo>
                <a:lnTo>
                  <a:pt x="4515661" y="1492250"/>
                </a:lnTo>
                <a:lnTo>
                  <a:pt x="4525739" y="1544637"/>
                </a:lnTo>
                <a:lnTo>
                  <a:pt x="4540854" y="1589087"/>
                </a:lnTo>
                <a:lnTo>
                  <a:pt x="4559330" y="1631950"/>
                </a:lnTo>
                <a:lnTo>
                  <a:pt x="4577806" y="1671637"/>
                </a:lnTo>
                <a:lnTo>
                  <a:pt x="4597961" y="1708150"/>
                </a:lnTo>
                <a:lnTo>
                  <a:pt x="4618116" y="1743075"/>
                </a:lnTo>
                <a:lnTo>
                  <a:pt x="4638271" y="1782762"/>
                </a:lnTo>
                <a:lnTo>
                  <a:pt x="4655067" y="1824037"/>
                </a:lnTo>
                <a:lnTo>
                  <a:pt x="4670184" y="1870075"/>
                </a:lnTo>
                <a:lnTo>
                  <a:pt x="4681941" y="1922462"/>
                </a:lnTo>
                <a:lnTo>
                  <a:pt x="4690339" y="1982787"/>
                </a:lnTo>
                <a:lnTo>
                  <a:pt x="4693698" y="2051050"/>
                </a:lnTo>
                <a:lnTo>
                  <a:pt x="4690339" y="2119312"/>
                </a:lnTo>
                <a:lnTo>
                  <a:pt x="4681941" y="2179637"/>
                </a:lnTo>
                <a:lnTo>
                  <a:pt x="4670184" y="2232025"/>
                </a:lnTo>
                <a:lnTo>
                  <a:pt x="4655067" y="2278062"/>
                </a:lnTo>
                <a:lnTo>
                  <a:pt x="4638271" y="2319337"/>
                </a:lnTo>
                <a:lnTo>
                  <a:pt x="4618116" y="2359025"/>
                </a:lnTo>
                <a:lnTo>
                  <a:pt x="4597961" y="2395537"/>
                </a:lnTo>
                <a:lnTo>
                  <a:pt x="4577806" y="2433637"/>
                </a:lnTo>
                <a:lnTo>
                  <a:pt x="4559330" y="2471737"/>
                </a:lnTo>
                <a:lnTo>
                  <a:pt x="4540854" y="2513012"/>
                </a:lnTo>
                <a:lnTo>
                  <a:pt x="4525739" y="2560637"/>
                </a:lnTo>
                <a:lnTo>
                  <a:pt x="4515661" y="2613025"/>
                </a:lnTo>
                <a:lnTo>
                  <a:pt x="4505583" y="2671762"/>
                </a:lnTo>
                <a:lnTo>
                  <a:pt x="4503903" y="2741612"/>
                </a:lnTo>
                <a:lnTo>
                  <a:pt x="4505583" y="2809875"/>
                </a:lnTo>
                <a:lnTo>
                  <a:pt x="4515661" y="2868612"/>
                </a:lnTo>
                <a:lnTo>
                  <a:pt x="4525739" y="2922587"/>
                </a:lnTo>
                <a:lnTo>
                  <a:pt x="4540854" y="2967037"/>
                </a:lnTo>
                <a:lnTo>
                  <a:pt x="4559330" y="3009900"/>
                </a:lnTo>
                <a:lnTo>
                  <a:pt x="4577806" y="3046412"/>
                </a:lnTo>
                <a:lnTo>
                  <a:pt x="4597961" y="3084512"/>
                </a:lnTo>
                <a:lnTo>
                  <a:pt x="4618116" y="3121025"/>
                </a:lnTo>
                <a:lnTo>
                  <a:pt x="4638271" y="3160712"/>
                </a:lnTo>
                <a:lnTo>
                  <a:pt x="4655067" y="3201987"/>
                </a:lnTo>
                <a:lnTo>
                  <a:pt x="4670184" y="3248025"/>
                </a:lnTo>
                <a:lnTo>
                  <a:pt x="4681941" y="3300412"/>
                </a:lnTo>
                <a:lnTo>
                  <a:pt x="4690339" y="3360737"/>
                </a:lnTo>
                <a:lnTo>
                  <a:pt x="4693698" y="3427412"/>
                </a:lnTo>
                <a:lnTo>
                  <a:pt x="4690339" y="3497262"/>
                </a:lnTo>
                <a:lnTo>
                  <a:pt x="4681941" y="3557587"/>
                </a:lnTo>
                <a:lnTo>
                  <a:pt x="4670184" y="3609975"/>
                </a:lnTo>
                <a:lnTo>
                  <a:pt x="4655067" y="3656012"/>
                </a:lnTo>
                <a:lnTo>
                  <a:pt x="4638271" y="3697287"/>
                </a:lnTo>
                <a:lnTo>
                  <a:pt x="4618116" y="3736975"/>
                </a:lnTo>
                <a:lnTo>
                  <a:pt x="4577806" y="3811587"/>
                </a:lnTo>
                <a:lnTo>
                  <a:pt x="4559330" y="3848100"/>
                </a:lnTo>
                <a:lnTo>
                  <a:pt x="4540854" y="3890962"/>
                </a:lnTo>
                <a:lnTo>
                  <a:pt x="4525739" y="3935412"/>
                </a:lnTo>
                <a:lnTo>
                  <a:pt x="4515661" y="3987800"/>
                </a:lnTo>
                <a:lnTo>
                  <a:pt x="4505583" y="4048125"/>
                </a:lnTo>
                <a:lnTo>
                  <a:pt x="4503903" y="4116387"/>
                </a:lnTo>
                <a:lnTo>
                  <a:pt x="4505583" y="4186237"/>
                </a:lnTo>
                <a:lnTo>
                  <a:pt x="4515661" y="4244975"/>
                </a:lnTo>
                <a:lnTo>
                  <a:pt x="4525739" y="4297362"/>
                </a:lnTo>
                <a:lnTo>
                  <a:pt x="4540854" y="4343400"/>
                </a:lnTo>
                <a:lnTo>
                  <a:pt x="4559330" y="4386262"/>
                </a:lnTo>
                <a:lnTo>
                  <a:pt x="4577806" y="4424362"/>
                </a:lnTo>
                <a:lnTo>
                  <a:pt x="4618116" y="4498975"/>
                </a:lnTo>
                <a:lnTo>
                  <a:pt x="4638271" y="4537075"/>
                </a:lnTo>
                <a:lnTo>
                  <a:pt x="4655067" y="4579937"/>
                </a:lnTo>
                <a:lnTo>
                  <a:pt x="4670184" y="4625975"/>
                </a:lnTo>
                <a:lnTo>
                  <a:pt x="4681941" y="4678362"/>
                </a:lnTo>
                <a:lnTo>
                  <a:pt x="4690339" y="4738687"/>
                </a:lnTo>
                <a:lnTo>
                  <a:pt x="4693698" y="4806950"/>
                </a:lnTo>
                <a:lnTo>
                  <a:pt x="4690339" y="4875212"/>
                </a:lnTo>
                <a:lnTo>
                  <a:pt x="4681941" y="4935537"/>
                </a:lnTo>
                <a:lnTo>
                  <a:pt x="4670184" y="4987925"/>
                </a:lnTo>
                <a:lnTo>
                  <a:pt x="4655067" y="5033962"/>
                </a:lnTo>
                <a:lnTo>
                  <a:pt x="4638271" y="5075237"/>
                </a:lnTo>
                <a:lnTo>
                  <a:pt x="4618116" y="5114925"/>
                </a:lnTo>
                <a:lnTo>
                  <a:pt x="4597961" y="5149850"/>
                </a:lnTo>
                <a:lnTo>
                  <a:pt x="4577806" y="5186362"/>
                </a:lnTo>
                <a:lnTo>
                  <a:pt x="4559330" y="5226050"/>
                </a:lnTo>
                <a:lnTo>
                  <a:pt x="4540854" y="5268912"/>
                </a:lnTo>
                <a:lnTo>
                  <a:pt x="4525739" y="5313362"/>
                </a:lnTo>
                <a:lnTo>
                  <a:pt x="4515661" y="5365750"/>
                </a:lnTo>
                <a:lnTo>
                  <a:pt x="4505583" y="5426075"/>
                </a:lnTo>
                <a:lnTo>
                  <a:pt x="4503903" y="5494337"/>
                </a:lnTo>
                <a:lnTo>
                  <a:pt x="4505583" y="5562600"/>
                </a:lnTo>
                <a:lnTo>
                  <a:pt x="4515661" y="5622925"/>
                </a:lnTo>
                <a:lnTo>
                  <a:pt x="4525739" y="5675312"/>
                </a:lnTo>
                <a:lnTo>
                  <a:pt x="4540854" y="5721350"/>
                </a:lnTo>
                <a:lnTo>
                  <a:pt x="4559330" y="5762625"/>
                </a:lnTo>
                <a:lnTo>
                  <a:pt x="4577806" y="5802312"/>
                </a:lnTo>
                <a:lnTo>
                  <a:pt x="4597961" y="5840412"/>
                </a:lnTo>
                <a:lnTo>
                  <a:pt x="4618116" y="5876925"/>
                </a:lnTo>
                <a:lnTo>
                  <a:pt x="4638271" y="5915025"/>
                </a:lnTo>
                <a:lnTo>
                  <a:pt x="4655067" y="5956300"/>
                </a:lnTo>
                <a:lnTo>
                  <a:pt x="4670184" y="6003925"/>
                </a:lnTo>
                <a:lnTo>
                  <a:pt x="4681941" y="6056312"/>
                </a:lnTo>
                <a:lnTo>
                  <a:pt x="4690339" y="6113462"/>
                </a:lnTo>
                <a:lnTo>
                  <a:pt x="4693698" y="6183312"/>
                </a:lnTo>
                <a:lnTo>
                  <a:pt x="4690339" y="6251575"/>
                </a:lnTo>
                <a:lnTo>
                  <a:pt x="4681941" y="6311900"/>
                </a:lnTo>
                <a:lnTo>
                  <a:pt x="4670184" y="6361112"/>
                </a:lnTo>
                <a:lnTo>
                  <a:pt x="4655067" y="6407150"/>
                </a:lnTo>
                <a:lnTo>
                  <a:pt x="4638271" y="6448425"/>
                </a:lnTo>
                <a:lnTo>
                  <a:pt x="4619796" y="6488112"/>
                </a:lnTo>
                <a:lnTo>
                  <a:pt x="4601320" y="6523037"/>
                </a:lnTo>
                <a:lnTo>
                  <a:pt x="4581165" y="6561137"/>
                </a:lnTo>
                <a:lnTo>
                  <a:pt x="4561010" y="6597650"/>
                </a:lnTo>
                <a:lnTo>
                  <a:pt x="4544214" y="6640512"/>
                </a:lnTo>
                <a:lnTo>
                  <a:pt x="4527418" y="6683375"/>
                </a:lnTo>
                <a:lnTo>
                  <a:pt x="4517340" y="6735762"/>
                </a:lnTo>
                <a:lnTo>
                  <a:pt x="4508943" y="6791325"/>
                </a:lnTo>
                <a:lnTo>
                  <a:pt x="4503903" y="6858000"/>
                </a:lnTo>
                <a:lnTo>
                  <a:pt x="1582057" y="6858000"/>
                </a:lnTo>
                <a:lnTo>
                  <a:pt x="42091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wrap="square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4B9FAFB2-BEB5-4848-8018-BCAD99E2E1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838076" cy="6858000"/>
          </a:xfrm>
          <a:custGeom>
            <a:avLst/>
            <a:gdLst>
              <a:gd name="connsiteX0" fmla="*/ 4838076 w 4838076"/>
              <a:gd name="connsiteY0" fmla="*/ 0 h 6858000"/>
              <a:gd name="connsiteX1" fmla="*/ 4417162 w 4838076"/>
              <a:gd name="connsiteY1" fmla="*/ 0 h 6858000"/>
              <a:gd name="connsiteX2" fmla="*/ 3459219 w 4838076"/>
              <a:gd name="connsiteY2" fmla="*/ 0 h 6858000"/>
              <a:gd name="connsiteX3" fmla="*/ 334174 w 4838076"/>
              <a:gd name="connsiteY3" fmla="*/ 0 h 6858000"/>
              <a:gd name="connsiteX4" fmla="*/ 334173 w 4838076"/>
              <a:gd name="connsiteY4" fmla="*/ 0 h 6858000"/>
              <a:gd name="connsiteX5" fmla="*/ 189795 w 4838076"/>
              <a:gd name="connsiteY5" fmla="*/ 0 h 6858000"/>
              <a:gd name="connsiteX6" fmla="*/ 184756 w 4838076"/>
              <a:gd name="connsiteY6" fmla="*/ 66675 h 6858000"/>
              <a:gd name="connsiteX7" fmla="*/ 176358 w 4838076"/>
              <a:gd name="connsiteY7" fmla="*/ 122237 h 6858000"/>
              <a:gd name="connsiteX8" fmla="*/ 166281 w 4838076"/>
              <a:gd name="connsiteY8" fmla="*/ 174625 h 6858000"/>
              <a:gd name="connsiteX9" fmla="*/ 149485 w 4838076"/>
              <a:gd name="connsiteY9" fmla="*/ 217487 h 6858000"/>
              <a:gd name="connsiteX10" fmla="*/ 132689 w 4838076"/>
              <a:gd name="connsiteY10" fmla="*/ 260350 h 6858000"/>
              <a:gd name="connsiteX11" fmla="*/ 112534 w 4838076"/>
              <a:gd name="connsiteY11" fmla="*/ 296862 h 6858000"/>
              <a:gd name="connsiteX12" fmla="*/ 92379 w 4838076"/>
              <a:gd name="connsiteY12" fmla="*/ 334962 h 6858000"/>
              <a:gd name="connsiteX13" fmla="*/ 73903 w 4838076"/>
              <a:gd name="connsiteY13" fmla="*/ 369887 h 6858000"/>
              <a:gd name="connsiteX14" fmla="*/ 55427 w 4838076"/>
              <a:gd name="connsiteY14" fmla="*/ 409575 h 6858000"/>
              <a:gd name="connsiteX15" fmla="*/ 38632 w 4838076"/>
              <a:gd name="connsiteY15" fmla="*/ 450850 h 6858000"/>
              <a:gd name="connsiteX16" fmla="*/ 23515 w 4838076"/>
              <a:gd name="connsiteY16" fmla="*/ 496887 h 6858000"/>
              <a:gd name="connsiteX17" fmla="*/ 11758 w 4838076"/>
              <a:gd name="connsiteY17" fmla="*/ 546100 h 6858000"/>
              <a:gd name="connsiteX18" fmla="*/ 3359 w 4838076"/>
              <a:gd name="connsiteY18" fmla="*/ 606425 h 6858000"/>
              <a:gd name="connsiteX19" fmla="*/ 0 w 4838076"/>
              <a:gd name="connsiteY19" fmla="*/ 673100 h 6858000"/>
              <a:gd name="connsiteX20" fmla="*/ 3359 w 4838076"/>
              <a:gd name="connsiteY20" fmla="*/ 744537 h 6858000"/>
              <a:gd name="connsiteX21" fmla="*/ 11758 w 4838076"/>
              <a:gd name="connsiteY21" fmla="*/ 801687 h 6858000"/>
              <a:gd name="connsiteX22" fmla="*/ 23515 w 4838076"/>
              <a:gd name="connsiteY22" fmla="*/ 854075 h 6858000"/>
              <a:gd name="connsiteX23" fmla="*/ 38632 w 4838076"/>
              <a:gd name="connsiteY23" fmla="*/ 901700 h 6858000"/>
              <a:gd name="connsiteX24" fmla="*/ 55427 w 4838076"/>
              <a:gd name="connsiteY24" fmla="*/ 942975 h 6858000"/>
              <a:gd name="connsiteX25" fmla="*/ 75583 w 4838076"/>
              <a:gd name="connsiteY25" fmla="*/ 981075 h 6858000"/>
              <a:gd name="connsiteX26" fmla="*/ 95738 w 4838076"/>
              <a:gd name="connsiteY26" fmla="*/ 1017587 h 6858000"/>
              <a:gd name="connsiteX27" fmla="*/ 115893 w 4838076"/>
              <a:gd name="connsiteY27" fmla="*/ 1055687 h 6858000"/>
              <a:gd name="connsiteX28" fmla="*/ 134368 w 4838076"/>
              <a:gd name="connsiteY28" fmla="*/ 1095375 h 6858000"/>
              <a:gd name="connsiteX29" fmla="*/ 152844 w 4838076"/>
              <a:gd name="connsiteY29" fmla="*/ 1136650 h 6858000"/>
              <a:gd name="connsiteX30" fmla="*/ 167960 w 4838076"/>
              <a:gd name="connsiteY30" fmla="*/ 1182687 h 6858000"/>
              <a:gd name="connsiteX31" fmla="*/ 178038 w 4838076"/>
              <a:gd name="connsiteY31" fmla="*/ 1235075 h 6858000"/>
              <a:gd name="connsiteX32" fmla="*/ 188115 w 4838076"/>
              <a:gd name="connsiteY32" fmla="*/ 1295400 h 6858000"/>
              <a:gd name="connsiteX33" fmla="*/ 189795 w 4838076"/>
              <a:gd name="connsiteY33" fmla="*/ 1363662 h 6858000"/>
              <a:gd name="connsiteX34" fmla="*/ 188115 w 4838076"/>
              <a:gd name="connsiteY34" fmla="*/ 1431925 h 6858000"/>
              <a:gd name="connsiteX35" fmla="*/ 178038 w 4838076"/>
              <a:gd name="connsiteY35" fmla="*/ 1492250 h 6858000"/>
              <a:gd name="connsiteX36" fmla="*/ 167960 w 4838076"/>
              <a:gd name="connsiteY36" fmla="*/ 1544637 h 6858000"/>
              <a:gd name="connsiteX37" fmla="*/ 152844 w 4838076"/>
              <a:gd name="connsiteY37" fmla="*/ 1589087 h 6858000"/>
              <a:gd name="connsiteX38" fmla="*/ 134368 w 4838076"/>
              <a:gd name="connsiteY38" fmla="*/ 1631950 h 6858000"/>
              <a:gd name="connsiteX39" fmla="*/ 115893 w 4838076"/>
              <a:gd name="connsiteY39" fmla="*/ 1671637 h 6858000"/>
              <a:gd name="connsiteX40" fmla="*/ 95738 w 4838076"/>
              <a:gd name="connsiteY40" fmla="*/ 1708150 h 6858000"/>
              <a:gd name="connsiteX41" fmla="*/ 75583 w 4838076"/>
              <a:gd name="connsiteY41" fmla="*/ 1743075 h 6858000"/>
              <a:gd name="connsiteX42" fmla="*/ 55427 w 4838076"/>
              <a:gd name="connsiteY42" fmla="*/ 1782762 h 6858000"/>
              <a:gd name="connsiteX43" fmla="*/ 38632 w 4838076"/>
              <a:gd name="connsiteY43" fmla="*/ 1824037 h 6858000"/>
              <a:gd name="connsiteX44" fmla="*/ 23515 w 4838076"/>
              <a:gd name="connsiteY44" fmla="*/ 1870075 h 6858000"/>
              <a:gd name="connsiteX45" fmla="*/ 11758 w 4838076"/>
              <a:gd name="connsiteY45" fmla="*/ 1922462 h 6858000"/>
              <a:gd name="connsiteX46" fmla="*/ 3359 w 4838076"/>
              <a:gd name="connsiteY46" fmla="*/ 1982787 h 6858000"/>
              <a:gd name="connsiteX47" fmla="*/ 0 w 4838076"/>
              <a:gd name="connsiteY47" fmla="*/ 2051050 h 6858000"/>
              <a:gd name="connsiteX48" fmla="*/ 3359 w 4838076"/>
              <a:gd name="connsiteY48" fmla="*/ 2119312 h 6858000"/>
              <a:gd name="connsiteX49" fmla="*/ 11758 w 4838076"/>
              <a:gd name="connsiteY49" fmla="*/ 2179637 h 6858000"/>
              <a:gd name="connsiteX50" fmla="*/ 23515 w 4838076"/>
              <a:gd name="connsiteY50" fmla="*/ 2232025 h 6858000"/>
              <a:gd name="connsiteX51" fmla="*/ 38632 w 4838076"/>
              <a:gd name="connsiteY51" fmla="*/ 2278062 h 6858000"/>
              <a:gd name="connsiteX52" fmla="*/ 55427 w 4838076"/>
              <a:gd name="connsiteY52" fmla="*/ 2319337 h 6858000"/>
              <a:gd name="connsiteX53" fmla="*/ 75583 w 4838076"/>
              <a:gd name="connsiteY53" fmla="*/ 2359025 h 6858000"/>
              <a:gd name="connsiteX54" fmla="*/ 95738 w 4838076"/>
              <a:gd name="connsiteY54" fmla="*/ 2395537 h 6858000"/>
              <a:gd name="connsiteX55" fmla="*/ 115893 w 4838076"/>
              <a:gd name="connsiteY55" fmla="*/ 2433637 h 6858000"/>
              <a:gd name="connsiteX56" fmla="*/ 134368 w 4838076"/>
              <a:gd name="connsiteY56" fmla="*/ 2471737 h 6858000"/>
              <a:gd name="connsiteX57" fmla="*/ 152844 w 4838076"/>
              <a:gd name="connsiteY57" fmla="*/ 2513012 h 6858000"/>
              <a:gd name="connsiteX58" fmla="*/ 167960 w 4838076"/>
              <a:gd name="connsiteY58" fmla="*/ 2560637 h 6858000"/>
              <a:gd name="connsiteX59" fmla="*/ 178038 w 4838076"/>
              <a:gd name="connsiteY59" fmla="*/ 2613025 h 6858000"/>
              <a:gd name="connsiteX60" fmla="*/ 188115 w 4838076"/>
              <a:gd name="connsiteY60" fmla="*/ 2671762 h 6858000"/>
              <a:gd name="connsiteX61" fmla="*/ 189795 w 4838076"/>
              <a:gd name="connsiteY61" fmla="*/ 2741612 h 6858000"/>
              <a:gd name="connsiteX62" fmla="*/ 188115 w 4838076"/>
              <a:gd name="connsiteY62" fmla="*/ 2809875 h 6858000"/>
              <a:gd name="connsiteX63" fmla="*/ 178038 w 4838076"/>
              <a:gd name="connsiteY63" fmla="*/ 2868612 h 6858000"/>
              <a:gd name="connsiteX64" fmla="*/ 167960 w 4838076"/>
              <a:gd name="connsiteY64" fmla="*/ 2922587 h 6858000"/>
              <a:gd name="connsiteX65" fmla="*/ 152844 w 4838076"/>
              <a:gd name="connsiteY65" fmla="*/ 2967037 h 6858000"/>
              <a:gd name="connsiteX66" fmla="*/ 134368 w 4838076"/>
              <a:gd name="connsiteY66" fmla="*/ 3009900 h 6858000"/>
              <a:gd name="connsiteX67" fmla="*/ 115893 w 4838076"/>
              <a:gd name="connsiteY67" fmla="*/ 3046412 h 6858000"/>
              <a:gd name="connsiteX68" fmla="*/ 95738 w 4838076"/>
              <a:gd name="connsiteY68" fmla="*/ 3084512 h 6858000"/>
              <a:gd name="connsiteX69" fmla="*/ 75583 w 4838076"/>
              <a:gd name="connsiteY69" fmla="*/ 3121025 h 6858000"/>
              <a:gd name="connsiteX70" fmla="*/ 55427 w 4838076"/>
              <a:gd name="connsiteY70" fmla="*/ 3160712 h 6858000"/>
              <a:gd name="connsiteX71" fmla="*/ 38632 w 4838076"/>
              <a:gd name="connsiteY71" fmla="*/ 3201987 h 6858000"/>
              <a:gd name="connsiteX72" fmla="*/ 23515 w 4838076"/>
              <a:gd name="connsiteY72" fmla="*/ 3248025 h 6858000"/>
              <a:gd name="connsiteX73" fmla="*/ 11758 w 4838076"/>
              <a:gd name="connsiteY73" fmla="*/ 3300412 h 6858000"/>
              <a:gd name="connsiteX74" fmla="*/ 3359 w 4838076"/>
              <a:gd name="connsiteY74" fmla="*/ 3360737 h 6858000"/>
              <a:gd name="connsiteX75" fmla="*/ 0 w 4838076"/>
              <a:gd name="connsiteY75" fmla="*/ 3427412 h 6858000"/>
              <a:gd name="connsiteX76" fmla="*/ 3359 w 4838076"/>
              <a:gd name="connsiteY76" fmla="*/ 3497262 h 6858000"/>
              <a:gd name="connsiteX77" fmla="*/ 11758 w 4838076"/>
              <a:gd name="connsiteY77" fmla="*/ 3557587 h 6858000"/>
              <a:gd name="connsiteX78" fmla="*/ 23515 w 4838076"/>
              <a:gd name="connsiteY78" fmla="*/ 3609975 h 6858000"/>
              <a:gd name="connsiteX79" fmla="*/ 38632 w 4838076"/>
              <a:gd name="connsiteY79" fmla="*/ 3656012 h 6858000"/>
              <a:gd name="connsiteX80" fmla="*/ 55427 w 4838076"/>
              <a:gd name="connsiteY80" fmla="*/ 3697287 h 6858000"/>
              <a:gd name="connsiteX81" fmla="*/ 75583 w 4838076"/>
              <a:gd name="connsiteY81" fmla="*/ 3736975 h 6858000"/>
              <a:gd name="connsiteX82" fmla="*/ 115893 w 4838076"/>
              <a:gd name="connsiteY82" fmla="*/ 3811587 h 6858000"/>
              <a:gd name="connsiteX83" fmla="*/ 134368 w 4838076"/>
              <a:gd name="connsiteY83" fmla="*/ 3848100 h 6858000"/>
              <a:gd name="connsiteX84" fmla="*/ 152844 w 4838076"/>
              <a:gd name="connsiteY84" fmla="*/ 3890962 h 6858000"/>
              <a:gd name="connsiteX85" fmla="*/ 167960 w 4838076"/>
              <a:gd name="connsiteY85" fmla="*/ 3935412 h 6858000"/>
              <a:gd name="connsiteX86" fmla="*/ 178038 w 4838076"/>
              <a:gd name="connsiteY86" fmla="*/ 3987800 h 6858000"/>
              <a:gd name="connsiteX87" fmla="*/ 188115 w 4838076"/>
              <a:gd name="connsiteY87" fmla="*/ 4048125 h 6858000"/>
              <a:gd name="connsiteX88" fmla="*/ 189795 w 4838076"/>
              <a:gd name="connsiteY88" fmla="*/ 4116387 h 6858000"/>
              <a:gd name="connsiteX89" fmla="*/ 188115 w 4838076"/>
              <a:gd name="connsiteY89" fmla="*/ 4186237 h 6858000"/>
              <a:gd name="connsiteX90" fmla="*/ 178038 w 4838076"/>
              <a:gd name="connsiteY90" fmla="*/ 4244975 h 6858000"/>
              <a:gd name="connsiteX91" fmla="*/ 167960 w 4838076"/>
              <a:gd name="connsiteY91" fmla="*/ 4297362 h 6858000"/>
              <a:gd name="connsiteX92" fmla="*/ 152844 w 4838076"/>
              <a:gd name="connsiteY92" fmla="*/ 4343400 h 6858000"/>
              <a:gd name="connsiteX93" fmla="*/ 134368 w 4838076"/>
              <a:gd name="connsiteY93" fmla="*/ 4386262 h 6858000"/>
              <a:gd name="connsiteX94" fmla="*/ 115893 w 4838076"/>
              <a:gd name="connsiteY94" fmla="*/ 4424362 h 6858000"/>
              <a:gd name="connsiteX95" fmla="*/ 75583 w 4838076"/>
              <a:gd name="connsiteY95" fmla="*/ 4498975 h 6858000"/>
              <a:gd name="connsiteX96" fmla="*/ 55427 w 4838076"/>
              <a:gd name="connsiteY96" fmla="*/ 4537075 h 6858000"/>
              <a:gd name="connsiteX97" fmla="*/ 38632 w 4838076"/>
              <a:gd name="connsiteY97" fmla="*/ 4579937 h 6858000"/>
              <a:gd name="connsiteX98" fmla="*/ 23515 w 4838076"/>
              <a:gd name="connsiteY98" fmla="*/ 4625975 h 6858000"/>
              <a:gd name="connsiteX99" fmla="*/ 11758 w 4838076"/>
              <a:gd name="connsiteY99" fmla="*/ 4678362 h 6858000"/>
              <a:gd name="connsiteX100" fmla="*/ 3359 w 4838076"/>
              <a:gd name="connsiteY100" fmla="*/ 4738687 h 6858000"/>
              <a:gd name="connsiteX101" fmla="*/ 0 w 4838076"/>
              <a:gd name="connsiteY101" fmla="*/ 4806950 h 6858000"/>
              <a:gd name="connsiteX102" fmla="*/ 3359 w 4838076"/>
              <a:gd name="connsiteY102" fmla="*/ 4875212 h 6858000"/>
              <a:gd name="connsiteX103" fmla="*/ 11758 w 4838076"/>
              <a:gd name="connsiteY103" fmla="*/ 4935537 h 6858000"/>
              <a:gd name="connsiteX104" fmla="*/ 23515 w 4838076"/>
              <a:gd name="connsiteY104" fmla="*/ 4987925 h 6858000"/>
              <a:gd name="connsiteX105" fmla="*/ 38632 w 4838076"/>
              <a:gd name="connsiteY105" fmla="*/ 5033962 h 6858000"/>
              <a:gd name="connsiteX106" fmla="*/ 55427 w 4838076"/>
              <a:gd name="connsiteY106" fmla="*/ 5075237 h 6858000"/>
              <a:gd name="connsiteX107" fmla="*/ 75583 w 4838076"/>
              <a:gd name="connsiteY107" fmla="*/ 5114925 h 6858000"/>
              <a:gd name="connsiteX108" fmla="*/ 95738 w 4838076"/>
              <a:gd name="connsiteY108" fmla="*/ 5149850 h 6858000"/>
              <a:gd name="connsiteX109" fmla="*/ 115893 w 4838076"/>
              <a:gd name="connsiteY109" fmla="*/ 5186362 h 6858000"/>
              <a:gd name="connsiteX110" fmla="*/ 134368 w 4838076"/>
              <a:gd name="connsiteY110" fmla="*/ 5226050 h 6858000"/>
              <a:gd name="connsiteX111" fmla="*/ 152844 w 4838076"/>
              <a:gd name="connsiteY111" fmla="*/ 5268912 h 6858000"/>
              <a:gd name="connsiteX112" fmla="*/ 167960 w 4838076"/>
              <a:gd name="connsiteY112" fmla="*/ 5313362 h 6858000"/>
              <a:gd name="connsiteX113" fmla="*/ 178038 w 4838076"/>
              <a:gd name="connsiteY113" fmla="*/ 5365750 h 6858000"/>
              <a:gd name="connsiteX114" fmla="*/ 188115 w 4838076"/>
              <a:gd name="connsiteY114" fmla="*/ 5426075 h 6858000"/>
              <a:gd name="connsiteX115" fmla="*/ 189795 w 4838076"/>
              <a:gd name="connsiteY115" fmla="*/ 5494337 h 6858000"/>
              <a:gd name="connsiteX116" fmla="*/ 188115 w 4838076"/>
              <a:gd name="connsiteY116" fmla="*/ 5562600 h 6858000"/>
              <a:gd name="connsiteX117" fmla="*/ 178038 w 4838076"/>
              <a:gd name="connsiteY117" fmla="*/ 5622925 h 6858000"/>
              <a:gd name="connsiteX118" fmla="*/ 167960 w 4838076"/>
              <a:gd name="connsiteY118" fmla="*/ 5675312 h 6858000"/>
              <a:gd name="connsiteX119" fmla="*/ 152844 w 4838076"/>
              <a:gd name="connsiteY119" fmla="*/ 5721350 h 6858000"/>
              <a:gd name="connsiteX120" fmla="*/ 134368 w 4838076"/>
              <a:gd name="connsiteY120" fmla="*/ 5762625 h 6858000"/>
              <a:gd name="connsiteX121" fmla="*/ 115893 w 4838076"/>
              <a:gd name="connsiteY121" fmla="*/ 5802312 h 6858000"/>
              <a:gd name="connsiteX122" fmla="*/ 95738 w 4838076"/>
              <a:gd name="connsiteY122" fmla="*/ 5840412 h 6858000"/>
              <a:gd name="connsiteX123" fmla="*/ 75583 w 4838076"/>
              <a:gd name="connsiteY123" fmla="*/ 5876925 h 6858000"/>
              <a:gd name="connsiteX124" fmla="*/ 55427 w 4838076"/>
              <a:gd name="connsiteY124" fmla="*/ 5915025 h 6858000"/>
              <a:gd name="connsiteX125" fmla="*/ 38632 w 4838076"/>
              <a:gd name="connsiteY125" fmla="*/ 5956300 h 6858000"/>
              <a:gd name="connsiteX126" fmla="*/ 23515 w 4838076"/>
              <a:gd name="connsiteY126" fmla="*/ 6003925 h 6858000"/>
              <a:gd name="connsiteX127" fmla="*/ 11758 w 4838076"/>
              <a:gd name="connsiteY127" fmla="*/ 6056312 h 6858000"/>
              <a:gd name="connsiteX128" fmla="*/ 3359 w 4838076"/>
              <a:gd name="connsiteY128" fmla="*/ 6113462 h 6858000"/>
              <a:gd name="connsiteX129" fmla="*/ 0 w 4838076"/>
              <a:gd name="connsiteY129" fmla="*/ 6183312 h 6858000"/>
              <a:gd name="connsiteX130" fmla="*/ 3359 w 4838076"/>
              <a:gd name="connsiteY130" fmla="*/ 6251575 h 6858000"/>
              <a:gd name="connsiteX131" fmla="*/ 11758 w 4838076"/>
              <a:gd name="connsiteY131" fmla="*/ 6311900 h 6858000"/>
              <a:gd name="connsiteX132" fmla="*/ 23515 w 4838076"/>
              <a:gd name="connsiteY132" fmla="*/ 6361112 h 6858000"/>
              <a:gd name="connsiteX133" fmla="*/ 38632 w 4838076"/>
              <a:gd name="connsiteY133" fmla="*/ 6407150 h 6858000"/>
              <a:gd name="connsiteX134" fmla="*/ 55427 w 4838076"/>
              <a:gd name="connsiteY134" fmla="*/ 6448425 h 6858000"/>
              <a:gd name="connsiteX135" fmla="*/ 73903 w 4838076"/>
              <a:gd name="connsiteY135" fmla="*/ 6488112 h 6858000"/>
              <a:gd name="connsiteX136" fmla="*/ 92379 w 4838076"/>
              <a:gd name="connsiteY136" fmla="*/ 6523037 h 6858000"/>
              <a:gd name="connsiteX137" fmla="*/ 112534 w 4838076"/>
              <a:gd name="connsiteY137" fmla="*/ 6561137 h 6858000"/>
              <a:gd name="connsiteX138" fmla="*/ 132689 w 4838076"/>
              <a:gd name="connsiteY138" fmla="*/ 6597650 h 6858000"/>
              <a:gd name="connsiteX139" fmla="*/ 149485 w 4838076"/>
              <a:gd name="connsiteY139" fmla="*/ 6640512 h 6858000"/>
              <a:gd name="connsiteX140" fmla="*/ 166281 w 4838076"/>
              <a:gd name="connsiteY140" fmla="*/ 6683375 h 6858000"/>
              <a:gd name="connsiteX141" fmla="*/ 176358 w 4838076"/>
              <a:gd name="connsiteY141" fmla="*/ 6735762 h 6858000"/>
              <a:gd name="connsiteX142" fmla="*/ 184756 w 4838076"/>
              <a:gd name="connsiteY142" fmla="*/ 6791325 h 6858000"/>
              <a:gd name="connsiteX143" fmla="*/ 189795 w 4838076"/>
              <a:gd name="connsiteY143" fmla="*/ 6858000 h 6858000"/>
              <a:gd name="connsiteX144" fmla="*/ 334173 w 4838076"/>
              <a:gd name="connsiteY144" fmla="*/ 6858000 h 6858000"/>
              <a:gd name="connsiteX145" fmla="*/ 334174 w 4838076"/>
              <a:gd name="connsiteY145" fmla="*/ 6858000 h 6858000"/>
              <a:gd name="connsiteX146" fmla="*/ 3459219 w 4838076"/>
              <a:gd name="connsiteY146" fmla="*/ 6858000 h 6858000"/>
              <a:gd name="connsiteX147" fmla="*/ 4417162 w 4838076"/>
              <a:gd name="connsiteY147" fmla="*/ 6858000 h 6858000"/>
              <a:gd name="connsiteX148" fmla="*/ 4838076 w 4838076"/>
              <a:gd name="connsiteY14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</a:cxnLst>
            <a:rect l="l" t="t" r="r" b="b"/>
            <a:pathLst>
              <a:path w="4838076" h="6858000">
                <a:moveTo>
                  <a:pt x="4838076" y="0"/>
                </a:moveTo>
                <a:lnTo>
                  <a:pt x="4417162" y="0"/>
                </a:lnTo>
                <a:lnTo>
                  <a:pt x="3459219" y="0"/>
                </a:lnTo>
                <a:lnTo>
                  <a:pt x="334174" y="0"/>
                </a:lnTo>
                <a:lnTo>
                  <a:pt x="334173" y="0"/>
                </a:lnTo>
                <a:lnTo>
                  <a:pt x="189795" y="0"/>
                </a:lnTo>
                <a:lnTo>
                  <a:pt x="184756" y="66675"/>
                </a:lnTo>
                <a:lnTo>
                  <a:pt x="176358" y="122237"/>
                </a:lnTo>
                <a:lnTo>
                  <a:pt x="166281" y="174625"/>
                </a:lnTo>
                <a:lnTo>
                  <a:pt x="149485" y="217487"/>
                </a:lnTo>
                <a:lnTo>
                  <a:pt x="132689" y="260350"/>
                </a:lnTo>
                <a:lnTo>
                  <a:pt x="112534" y="296862"/>
                </a:lnTo>
                <a:lnTo>
                  <a:pt x="92379" y="334962"/>
                </a:lnTo>
                <a:lnTo>
                  <a:pt x="73903" y="369887"/>
                </a:lnTo>
                <a:lnTo>
                  <a:pt x="55427" y="409575"/>
                </a:lnTo>
                <a:lnTo>
                  <a:pt x="38632" y="450850"/>
                </a:lnTo>
                <a:lnTo>
                  <a:pt x="23515" y="496887"/>
                </a:lnTo>
                <a:lnTo>
                  <a:pt x="11758" y="546100"/>
                </a:lnTo>
                <a:lnTo>
                  <a:pt x="3359" y="606425"/>
                </a:lnTo>
                <a:lnTo>
                  <a:pt x="0" y="673100"/>
                </a:lnTo>
                <a:lnTo>
                  <a:pt x="3359" y="744537"/>
                </a:lnTo>
                <a:lnTo>
                  <a:pt x="11758" y="801687"/>
                </a:lnTo>
                <a:lnTo>
                  <a:pt x="23515" y="854075"/>
                </a:lnTo>
                <a:lnTo>
                  <a:pt x="38632" y="901700"/>
                </a:lnTo>
                <a:lnTo>
                  <a:pt x="55427" y="942975"/>
                </a:lnTo>
                <a:lnTo>
                  <a:pt x="75583" y="981075"/>
                </a:lnTo>
                <a:lnTo>
                  <a:pt x="95738" y="1017587"/>
                </a:lnTo>
                <a:lnTo>
                  <a:pt x="115893" y="1055687"/>
                </a:lnTo>
                <a:lnTo>
                  <a:pt x="134368" y="1095375"/>
                </a:lnTo>
                <a:lnTo>
                  <a:pt x="152844" y="1136650"/>
                </a:lnTo>
                <a:lnTo>
                  <a:pt x="167960" y="1182687"/>
                </a:lnTo>
                <a:lnTo>
                  <a:pt x="178038" y="1235075"/>
                </a:lnTo>
                <a:lnTo>
                  <a:pt x="188115" y="1295400"/>
                </a:lnTo>
                <a:lnTo>
                  <a:pt x="189795" y="1363662"/>
                </a:lnTo>
                <a:lnTo>
                  <a:pt x="188115" y="1431925"/>
                </a:lnTo>
                <a:lnTo>
                  <a:pt x="178038" y="1492250"/>
                </a:lnTo>
                <a:lnTo>
                  <a:pt x="167960" y="1544637"/>
                </a:lnTo>
                <a:lnTo>
                  <a:pt x="152844" y="1589087"/>
                </a:lnTo>
                <a:lnTo>
                  <a:pt x="134368" y="1631950"/>
                </a:lnTo>
                <a:lnTo>
                  <a:pt x="115893" y="1671637"/>
                </a:lnTo>
                <a:lnTo>
                  <a:pt x="95738" y="1708150"/>
                </a:lnTo>
                <a:lnTo>
                  <a:pt x="75583" y="1743075"/>
                </a:lnTo>
                <a:lnTo>
                  <a:pt x="55427" y="1782762"/>
                </a:lnTo>
                <a:lnTo>
                  <a:pt x="38632" y="1824037"/>
                </a:lnTo>
                <a:lnTo>
                  <a:pt x="23515" y="1870075"/>
                </a:lnTo>
                <a:lnTo>
                  <a:pt x="11758" y="1922462"/>
                </a:lnTo>
                <a:lnTo>
                  <a:pt x="3359" y="1982787"/>
                </a:lnTo>
                <a:lnTo>
                  <a:pt x="0" y="2051050"/>
                </a:lnTo>
                <a:lnTo>
                  <a:pt x="3359" y="2119312"/>
                </a:lnTo>
                <a:lnTo>
                  <a:pt x="11758" y="2179637"/>
                </a:lnTo>
                <a:lnTo>
                  <a:pt x="23515" y="2232025"/>
                </a:lnTo>
                <a:lnTo>
                  <a:pt x="38632" y="2278062"/>
                </a:lnTo>
                <a:lnTo>
                  <a:pt x="55427" y="2319337"/>
                </a:lnTo>
                <a:lnTo>
                  <a:pt x="75583" y="2359025"/>
                </a:lnTo>
                <a:lnTo>
                  <a:pt x="95738" y="2395537"/>
                </a:lnTo>
                <a:lnTo>
                  <a:pt x="115893" y="2433637"/>
                </a:lnTo>
                <a:lnTo>
                  <a:pt x="134368" y="2471737"/>
                </a:lnTo>
                <a:lnTo>
                  <a:pt x="152844" y="2513012"/>
                </a:lnTo>
                <a:lnTo>
                  <a:pt x="167960" y="2560637"/>
                </a:lnTo>
                <a:lnTo>
                  <a:pt x="178038" y="2613025"/>
                </a:lnTo>
                <a:lnTo>
                  <a:pt x="188115" y="2671762"/>
                </a:lnTo>
                <a:lnTo>
                  <a:pt x="189795" y="2741612"/>
                </a:lnTo>
                <a:lnTo>
                  <a:pt x="188115" y="2809875"/>
                </a:lnTo>
                <a:lnTo>
                  <a:pt x="178038" y="2868612"/>
                </a:lnTo>
                <a:lnTo>
                  <a:pt x="167960" y="2922587"/>
                </a:lnTo>
                <a:lnTo>
                  <a:pt x="152844" y="2967037"/>
                </a:lnTo>
                <a:lnTo>
                  <a:pt x="134368" y="3009900"/>
                </a:lnTo>
                <a:lnTo>
                  <a:pt x="115893" y="3046412"/>
                </a:lnTo>
                <a:lnTo>
                  <a:pt x="95738" y="3084512"/>
                </a:lnTo>
                <a:lnTo>
                  <a:pt x="75583" y="3121025"/>
                </a:lnTo>
                <a:lnTo>
                  <a:pt x="55427" y="3160712"/>
                </a:lnTo>
                <a:lnTo>
                  <a:pt x="38632" y="3201987"/>
                </a:lnTo>
                <a:lnTo>
                  <a:pt x="23515" y="3248025"/>
                </a:lnTo>
                <a:lnTo>
                  <a:pt x="11758" y="3300412"/>
                </a:lnTo>
                <a:lnTo>
                  <a:pt x="3359" y="3360737"/>
                </a:lnTo>
                <a:lnTo>
                  <a:pt x="0" y="3427412"/>
                </a:lnTo>
                <a:lnTo>
                  <a:pt x="3359" y="3497262"/>
                </a:lnTo>
                <a:lnTo>
                  <a:pt x="11758" y="3557587"/>
                </a:lnTo>
                <a:lnTo>
                  <a:pt x="23515" y="3609975"/>
                </a:lnTo>
                <a:lnTo>
                  <a:pt x="38632" y="3656012"/>
                </a:lnTo>
                <a:lnTo>
                  <a:pt x="55427" y="3697287"/>
                </a:lnTo>
                <a:lnTo>
                  <a:pt x="75583" y="3736975"/>
                </a:lnTo>
                <a:lnTo>
                  <a:pt x="115893" y="3811587"/>
                </a:lnTo>
                <a:lnTo>
                  <a:pt x="134368" y="3848100"/>
                </a:lnTo>
                <a:lnTo>
                  <a:pt x="152844" y="3890962"/>
                </a:lnTo>
                <a:lnTo>
                  <a:pt x="167960" y="3935412"/>
                </a:lnTo>
                <a:lnTo>
                  <a:pt x="178038" y="3987800"/>
                </a:lnTo>
                <a:lnTo>
                  <a:pt x="188115" y="4048125"/>
                </a:lnTo>
                <a:lnTo>
                  <a:pt x="189795" y="4116387"/>
                </a:lnTo>
                <a:lnTo>
                  <a:pt x="188115" y="4186237"/>
                </a:lnTo>
                <a:lnTo>
                  <a:pt x="178038" y="4244975"/>
                </a:lnTo>
                <a:lnTo>
                  <a:pt x="167960" y="4297362"/>
                </a:lnTo>
                <a:lnTo>
                  <a:pt x="152844" y="4343400"/>
                </a:lnTo>
                <a:lnTo>
                  <a:pt x="134368" y="4386262"/>
                </a:lnTo>
                <a:lnTo>
                  <a:pt x="115893" y="4424362"/>
                </a:lnTo>
                <a:lnTo>
                  <a:pt x="75583" y="4498975"/>
                </a:lnTo>
                <a:lnTo>
                  <a:pt x="55427" y="4537075"/>
                </a:lnTo>
                <a:lnTo>
                  <a:pt x="38632" y="4579937"/>
                </a:lnTo>
                <a:lnTo>
                  <a:pt x="23515" y="4625975"/>
                </a:lnTo>
                <a:lnTo>
                  <a:pt x="11758" y="4678362"/>
                </a:lnTo>
                <a:lnTo>
                  <a:pt x="3359" y="4738687"/>
                </a:lnTo>
                <a:lnTo>
                  <a:pt x="0" y="4806950"/>
                </a:lnTo>
                <a:lnTo>
                  <a:pt x="3359" y="4875212"/>
                </a:lnTo>
                <a:lnTo>
                  <a:pt x="11758" y="4935537"/>
                </a:lnTo>
                <a:lnTo>
                  <a:pt x="23515" y="4987925"/>
                </a:lnTo>
                <a:lnTo>
                  <a:pt x="38632" y="5033962"/>
                </a:lnTo>
                <a:lnTo>
                  <a:pt x="55427" y="5075237"/>
                </a:lnTo>
                <a:lnTo>
                  <a:pt x="75583" y="5114925"/>
                </a:lnTo>
                <a:lnTo>
                  <a:pt x="95738" y="5149850"/>
                </a:lnTo>
                <a:lnTo>
                  <a:pt x="115893" y="5186362"/>
                </a:lnTo>
                <a:lnTo>
                  <a:pt x="134368" y="5226050"/>
                </a:lnTo>
                <a:lnTo>
                  <a:pt x="152844" y="5268912"/>
                </a:lnTo>
                <a:lnTo>
                  <a:pt x="167960" y="5313362"/>
                </a:lnTo>
                <a:lnTo>
                  <a:pt x="178038" y="5365750"/>
                </a:lnTo>
                <a:lnTo>
                  <a:pt x="188115" y="5426075"/>
                </a:lnTo>
                <a:lnTo>
                  <a:pt x="189795" y="5494337"/>
                </a:lnTo>
                <a:lnTo>
                  <a:pt x="188115" y="5562600"/>
                </a:lnTo>
                <a:lnTo>
                  <a:pt x="178038" y="5622925"/>
                </a:lnTo>
                <a:lnTo>
                  <a:pt x="167960" y="5675312"/>
                </a:lnTo>
                <a:lnTo>
                  <a:pt x="152844" y="5721350"/>
                </a:lnTo>
                <a:lnTo>
                  <a:pt x="134368" y="5762625"/>
                </a:lnTo>
                <a:lnTo>
                  <a:pt x="115893" y="5802312"/>
                </a:lnTo>
                <a:lnTo>
                  <a:pt x="95738" y="5840412"/>
                </a:lnTo>
                <a:lnTo>
                  <a:pt x="75583" y="5876925"/>
                </a:lnTo>
                <a:lnTo>
                  <a:pt x="55427" y="5915025"/>
                </a:lnTo>
                <a:lnTo>
                  <a:pt x="38632" y="5956300"/>
                </a:lnTo>
                <a:lnTo>
                  <a:pt x="23515" y="6003925"/>
                </a:lnTo>
                <a:lnTo>
                  <a:pt x="11758" y="6056312"/>
                </a:lnTo>
                <a:lnTo>
                  <a:pt x="3359" y="6113462"/>
                </a:lnTo>
                <a:lnTo>
                  <a:pt x="0" y="6183312"/>
                </a:lnTo>
                <a:lnTo>
                  <a:pt x="3359" y="6251575"/>
                </a:lnTo>
                <a:lnTo>
                  <a:pt x="11758" y="6311900"/>
                </a:lnTo>
                <a:lnTo>
                  <a:pt x="23515" y="6361112"/>
                </a:lnTo>
                <a:lnTo>
                  <a:pt x="38632" y="6407150"/>
                </a:lnTo>
                <a:lnTo>
                  <a:pt x="55427" y="6448425"/>
                </a:lnTo>
                <a:lnTo>
                  <a:pt x="73903" y="6488112"/>
                </a:lnTo>
                <a:lnTo>
                  <a:pt x="92379" y="6523037"/>
                </a:lnTo>
                <a:lnTo>
                  <a:pt x="112534" y="6561137"/>
                </a:lnTo>
                <a:lnTo>
                  <a:pt x="132689" y="6597650"/>
                </a:lnTo>
                <a:lnTo>
                  <a:pt x="149485" y="6640512"/>
                </a:lnTo>
                <a:lnTo>
                  <a:pt x="166281" y="6683375"/>
                </a:lnTo>
                <a:lnTo>
                  <a:pt x="176358" y="6735762"/>
                </a:lnTo>
                <a:lnTo>
                  <a:pt x="184756" y="6791325"/>
                </a:lnTo>
                <a:lnTo>
                  <a:pt x="189795" y="6858000"/>
                </a:lnTo>
                <a:lnTo>
                  <a:pt x="334173" y="6858000"/>
                </a:lnTo>
                <a:lnTo>
                  <a:pt x="334174" y="6858000"/>
                </a:lnTo>
                <a:lnTo>
                  <a:pt x="3459219" y="6858000"/>
                </a:lnTo>
                <a:lnTo>
                  <a:pt x="4417162" y="6858000"/>
                </a:lnTo>
                <a:lnTo>
                  <a:pt x="4838076" y="6858000"/>
                </a:lnTo>
                <a:close/>
              </a:path>
            </a:pathLst>
          </a:custGeom>
          <a:solidFill>
            <a:schemeClr val="accent1">
              <a:lumMod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299AEC48-8B92-494F-82A2-111C50812F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050" y="662400"/>
            <a:ext cx="6588875" cy="1492132"/>
          </a:xfrm>
        </p:spPr>
        <p:txBody>
          <a:bodyPr anchor="t">
            <a:normAutofit/>
          </a:bodyPr>
          <a:lstStyle/>
          <a:p>
            <a:r>
              <a:rPr lang="sv-SE" dirty="0">
                <a:solidFill>
                  <a:schemeClr val="bg1"/>
                </a:solidFill>
              </a:rPr>
              <a:t>Så här ser det ut </a:t>
            </a:r>
            <a:r>
              <a:rPr lang="sv-SE" dirty="0"/>
              <a:t>i Teams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21AA06E-7CC6-4D2A-AEBC-753B6982B0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5051" y="2286000"/>
            <a:ext cx="3384000" cy="3844800"/>
          </a:xfrm>
        </p:spPr>
        <p:txBody>
          <a:bodyPr>
            <a:normAutofit/>
          </a:bodyPr>
          <a:lstStyle/>
          <a:p>
            <a:r>
              <a:rPr lang="sv-SE" sz="2000">
                <a:solidFill>
                  <a:schemeClr val="bg1">
                    <a:alpha val="60000"/>
                  </a:schemeClr>
                </a:solidFill>
              </a:rPr>
              <a:t>Vi använder wiki-funktionen för text och länkar</a:t>
            </a:r>
          </a:p>
          <a:p>
            <a:r>
              <a:rPr lang="sv-SE" sz="2000">
                <a:solidFill>
                  <a:schemeClr val="bg1">
                    <a:alpha val="60000"/>
                  </a:schemeClr>
                </a:solidFill>
              </a:rPr>
              <a:t>Alla kommer att se varandras texter och filer.</a:t>
            </a:r>
          </a:p>
          <a:p>
            <a:endParaRPr lang="sv-SE" sz="2000">
              <a:solidFill>
                <a:schemeClr val="bg1">
                  <a:alpha val="60000"/>
                </a:schemeClr>
              </a:solidFill>
            </a:endParaRP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C9BE3BDE-8E77-4FB5-90BB-09C71FA3BE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8497" y="2352763"/>
            <a:ext cx="7280310" cy="4307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7281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7" name="Rectangle 76">
            <a:extLst>
              <a:ext uri="{FF2B5EF4-FFF2-40B4-BE49-F238E27FC236}">
                <a16:creationId xmlns:a16="http://schemas.microsoft.com/office/drawing/2014/main" id="{5A59F003-E00A-43F9-91DC-CC54E3B8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 descr="The grand end of term quiz | Feature | RSC Education">
            <a:extLst>
              <a:ext uri="{FF2B5EF4-FFF2-40B4-BE49-F238E27FC236}">
                <a16:creationId xmlns:a16="http://schemas.microsoft.com/office/drawing/2014/main" id="{0E5E23AC-B3CF-4EBE-9412-EBD172606A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30"/>
          <a:stretch/>
        </p:blipFill>
        <p:spPr bwMode="auto">
          <a:xfrm>
            <a:off x="20" y="10"/>
            <a:ext cx="12191981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" name="Rectangle 78">
            <a:extLst>
              <a:ext uri="{FF2B5EF4-FFF2-40B4-BE49-F238E27FC236}">
                <a16:creationId xmlns:a16="http://schemas.microsoft.com/office/drawing/2014/main" id="{D74A4382-E3AD-430A-9A1F-DFA3E0E77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799868" y="-1534136"/>
            <a:ext cx="4592270" cy="12192001"/>
          </a:xfrm>
          <a:prstGeom prst="rect">
            <a:avLst/>
          </a:prstGeom>
          <a:gradFill>
            <a:gsLst>
              <a:gs pos="35000">
                <a:schemeClr val="bg1">
                  <a:alpha val="46000"/>
                </a:schemeClr>
              </a:gs>
              <a:gs pos="21000">
                <a:schemeClr val="bg1">
                  <a:alpha val="30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9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1" name="Rectangle: Rounded Corners 80">
            <a:extLst>
              <a:ext uri="{FF2B5EF4-FFF2-40B4-BE49-F238E27FC236}">
                <a16:creationId xmlns:a16="http://schemas.microsoft.com/office/drawing/2014/main" id="{79F40191-0F44-4FD1-82CC-ACB507C14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575039"/>
            <a:ext cx="9785897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02" name="Platshållare för innehåll 2">
            <a:extLst>
              <a:ext uri="{FF2B5EF4-FFF2-40B4-BE49-F238E27FC236}">
                <a16:creationId xmlns:a16="http://schemas.microsoft.com/office/drawing/2014/main" id="{8B0C481A-1CE2-4FA5-A222-711BDE0DF5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4553" y="5624945"/>
            <a:ext cx="9078562" cy="59297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2400"/>
              <a:t>Kommer till en inkorg nära dig!</a:t>
            </a:r>
          </a:p>
        </p:txBody>
      </p:sp>
    </p:spTree>
    <p:extLst>
      <p:ext uri="{BB962C8B-B14F-4D97-AF65-F5344CB8AC3E}">
        <p14:creationId xmlns:p14="http://schemas.microsoft.com/office/powerpoint/2010/main" val="10786091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>
            <a:extLst>
              <a:ext uri="{FF2B5EF4-FFF2-40B4-BE49-F238E27FC236}">
                <a16:creationId xmlns:a16="http://schemas.microsoft.com/office/drawing/2014/main" id="{C5E6CFF1-2F42-4E10-9A97-F116F46F53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562253CC-64CB-4E69-B918-5ABC1A8032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3998" b="14774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82DAB27F-496B-42AD-BB9A-E9B657B558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5" y="1065862"/>
            <a:ext cx="3808460" cy="4726276"/>
          </a:xfrm>
        </p:spPr>
        <p:txBody>
          <a:bodyPr>
            <a:normAutofit/>
          </a:bodyPr>
          <a:lstStyle/>
          <a:p>
            <a:pPr algn="r"/>
            <a:r>
              <a:rPr lang="sv-SE" sz="4000" dirty="0">
                <a:solidFill>
                  <a:srgbClr val="FFFFFF"/>
                </a:solidFill>
              </a:rPr>
              <a:t>Vid nästa utbildningstillfälle ska vi beröra …</a:t>
            </a: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67182200-4859-4C8D-BCBB-55B245C28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3372" y="2286000"/>
            <a:ext cx="0" cy="228600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Platshållare för innehåll 2">
            <a:extLst>
              <a:ext uri="{FF2B5EF4-FFF2-40B4-BE49-F238E27FC236}">
                <a16:creationId xmlns:a16="http://schemas.microsoft.com/office/drawing/2014/main" id="{12D82FB8-6B93-4C98-9173-756F97DFA4E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01722123"/>
              </p:ext>
            </p:extLst>
          </p:nvPr>
        </p:nvGraphicFramePr>
        <p:xfrm>
          <a:off x="5155379" y="1065862"/>
          <a:ext cx="5744685" cy="47262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4670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0BC9EFE1-D8CB-4668-9980-DB108327A7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20431" y="0"/>
            <a:ext cx="6271569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7CBAE1BD-B8E4-4029-8AA2-C77E4FED9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1D830374-C930-4140-BC70-F6CA119366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9817" y="2770632"/>
            <a:ext cx="4672584" cy="210107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err="1">
                <a:solidFill>
                  <a:srgbClr val="000000"/>
                </a:solidFill>
              </a:rPr>
              <a:t>Frågestund</a:t>
            </a:r>
          </a:p>
        </p:txBody>
      </p:sp>
      <p:sp>
        <p:nvSpPr>
          <p:cNvPr id="22" name="Freeform 49">
            <a:extLst>
              <a:ext uri="{FF2B5EF4-FFF2-40B4-BE49-F238E27FC236}">
                <a16:creationId xmlns:a16="http://schemas.microsoft.com/office/drawing/2014/main" id="{77DA6D33-2D62-458C-BF5D-DBF612FD5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713915" y="590635"/>
            <a:ext cx="5478085" cy="6276841"/>
          </a:xfrm>
          <a:custGeom>
            <a:avLst/>
            <a:gdLst>
              <a:gd name="connsiteX0" fmla="*/ 2178155 w 5478085"/>
              <a:gd name="connsiteY0" fmla="*/ 0 h 6276841"/>
              <a:gd name="connsiteX1" fmla="*/ 5478085 w 5478085"/>
              <a:gd name="connsiteY1" fmla="*/ 3299930 h 6276841"/>
              <a:gd name="connsiteX2" fmla="*/ 3751098 w 5478085"/>
              <a:gd name="connsiteY2" fmla="*/ 6201577 h 6276841"/>
              <a:gd name="connsiteX3" fmla="*/ 3594858 w 5478085"/>
              <a:gd name="connsiteY3" fmla="*/ 6276841 h 6276841"/>
              <a:gd name="connsiteX4" fmla="*/ 761453 w 5478085"/>
              <a:gd name="connsiteY4" fmla="*/ 6276841 h 6276841"/>
              <a:gd name="connsiteX5" fmla="*/ 605213 w 5478085"/>
              <a:gd name="connsiteY5" fmla="*/ 6201577 h 6276841"/>
              <a:gd name="connsiteX6" fmla="*/ 79093 w 5478085"/>
              <a:gd name="connsiteY6" fmla="*/ 5846317 h 6276841"/>
              <a:gd name="connsiteX7" fmla="*/ 0 w 5478085"/>
              <a:gd name="connsiteY7" fmla="*/ 5774432 h 6276841"/>
              <a:gd name="connsiteX8" fmla="*/ 0 w 5478085"/>
              <a:gd name="connsiteY8" fmla="*/ 825429 h 6276841"/>
              <a:gd name="connsiteX9" fmla="*/ 79093 w 5478085"/>
              <a:gd name="connsiteY9" fmla="*/ 753544 h 6276841"/>
              <a:gd name="connsiteX10" fmla="*/ 2178155 w 5478085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78085" h="6276841">
                <a:moveTo>
                  <a:pt x="2178155" y="0"/>
                </a:moveTo>
                <a:cubicBezTo>
                  <a:pt x="4000656" y="0"/>
                  <a:pt x="5478085" y="1477429"/>
                  <a:pt x="5478085" y="3299930"/>
                </a:cubicBezTo>
                <a:cubicBezTo>
                  <a:pt x="5478085" y="4552900"/>
                  <a:pt x="4779769" y="5642769"/>
                  <a:pt x="3751098" y="6201577"/>
                </a:cubicBezTo>
                <a:lnTo>
                  <a:pt x="3594858" y="6276841"/>
                </a:lnTo>
                <a:lnTo>
                  <a:pt x="761453" y="6276841"/>
                </a:lnTo>
                <a:lnTo>
                  <a:pt x="605213" y="6201577"/>
                </a:lnTo>
                <a:cubicBezTo>
                  <a:pt x="418182" y="6099975"/>
                  <a:pt x="242071" y="5980818"/>
                  <a:pt x="79093" y="5846317"/>
                </a:cubicBezTo>
                <a:lnTo>
                  <a:pt x="0" y="5774432"/>
                </a:lnTo>
                <a:lnTo>
                  <a:pt x="0" y="825429"/>
                </a:lnTo>
                <a:lnTo>
                  <a:pt x="79093" y="753544"/>
                </a:lnTo>
                <a:cubicBezTo>
                  <a:pt x="649516" y="282789"/>
                  <a:pt x="1380811" y="0"/>
                  <a:pt x="2178155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accent3"/>
                </a:gs>
                <a:gs pos="100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8A8413A0-E728-4088-9F13-D4746BDD4BF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63" r="2340" b="3"/>
          <a:stretch/>
        </p:blipFill>
        <p:spPr>
          <a:xfrm>
            <a:off x="6893318" y="770037"/>
            <a:ext cx="5298683" cy="6097438"/>
          </a:xfrm>
          <a:custGeom>
            <a:avLst/>
            <a:gdLst/>
            <a:ahLst/>
            <a:cxnLst/>
            <a:rect l="l" t="t" r="r" b="b"/>
            <a:pathLst>
              <a:path w="5298683" h="6097438">
                <a:moveTo>
                  <a:pt x="3120528" y="0"/>
                </a:moveTo>
                <a:cubicBezTo>
                  <a:pt x="3874524" y="0"/>
                  <a:pt x="4566062" y="267415"/>
                  <a:pt x="5105473" y="712577"/>
                </a:cubicBezTo>
                <a:lnTo>
                  <a:pt x="5298683" y="888178"/>
                </a:lnTo>
                <a:lnTo>
                  <a:pt x="5298683" y="5352876"/>
                </a:lnTo>
                <a:lnTo>
                  <a:pt x="5105473" y="5528477"/>
                </a:lnTo>
                <a:cubicBezTo>
                  <a:pt x="4874296" y="5719261"/>
                  <a:pt x="4615179" y="5877397"/>
                  <a:pt x="4335177" y="5995828"/>
                </a:cubicBezTo>
                <a:lnTo>
                  <a:pt x="4057556" y="6097438"/>
                </a:lnTo>
                <a:lnTo>
                  <a:pt x="2183499" y="6097438"/>
                </a:lnTo>
                <a:lnTo>
                  <a:pt x="1905878" y="5995828"/>
                </a:lnTo>
                <a:cubicBezTo>
                  <a:pt x="785873" y="5522106"/>
                  <a:pt x="0" y="4413092"/>
                  <a:pt x="0" y="3120527"/>
                </a:cubicBezTo>
                <a:cubicBezTo>
                  <a:pt x="0" y="1397108"/>
                  <a:pt x="1397108" y="0"/>
                  <a:pt x="3120528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8681038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A6B319F-86FE-4754-878E-06F0804D88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32385" cy="6858000"/>
          </a:xfrm>
          <a:prstGeom prst="rect">
            <a:avLst/>
          </a:prstGeom>
          <a:solidFill>
            <a:schemeClr val="accent5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CF7D1B5-3477-499F-ACC5-2C8B07F4ED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2385" y="0"/>
            <a:ext cx="3218914" cy="6858000"/>
          </a:xfrm>
          <a:prstGeom prst="rect">
            <a:avLst/>
          </a:prstGeom>
          <a:solidFill>
            <a:schemeClr val="accent5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F30DE9FC-9805-41EF-80D9-2CAE989996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0204" y="946930"/>
            <a:ext cx="2823275" cy="4501127"/>
          </a:xfrm>
        </p:spPr>
        <p:txBody>
          <a:bodyPr anchor="t">
            <a:normAutofit/>
          </a:bodyPr>
          <a:lstStyle/>
          <a:p>
            <a:r>
              <a:rPr lang="sv-SE" sz="3600" dirty="0">
                <a:solidFill>
                  <a:srgbClr val="FFFFFF"/>
                </a:solidFill>
              </a:rPr>
              <a:t>Reflektion på hemuppgiften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06109BE3-DA5B-488E-896B-CE07C792CA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47698" y="1608668"/>
            <a:ext cx="3421958" cy="8626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sz="2400" dirty="0"/>
              <a:t>7 av 17 kommuner hade svarat 20 oktober</a:t>
            </a: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B9BC0643-C269-44BC-BC62-B844A9F2BA61}"/>
              </a:ext>
            </a:extLst>
          </p:cNvPr>
          <p:cNvSpPr/>
          <p:nvPr/>
        </p:nvSpPr>
        <p:spPr>
          <a:xfrm>
            <a:off x="8595508" y="-98854"/>
            <a:ext cx="3621206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1FF827C2-029F-4EB6-9386-56AAB0613C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6399" y="3859230"/>
            <a:ext cx="11708666" cy="2977662"/>
          </a:xfrm>
        </p:spPr>
        <p:txBody>
          <a:bodyPr>
            <a:normAutofit/>
          </a:bodyPr>
          <a:lstStyle/>
          <a:p>
            <a:r>
              <a:rPr lang="sv-SE" sz="2200" dirty="0"/>
              <a:t>Den strategiska kopplingen och ledningens stöd </a:t>
            </a:r>
          </a:p>
          <a:p>
            <a:r>
              <a:rPr lang="sv-SE" sz="2200" dirty="0"/>
              <a:t>Utgå från standarder</a:t>
            </a:r>
          </a:p>
          <a:p>
            <a:r>
              <a:rPr lang="sv-SE" sz="2200" dirty="0"/>
              <a:t>En gemensam metod/modell för förändring</a:t>
            </a:r>
          </a:p>
          <a:p>
            <a:r>
              <a:rPr lang="sv-SE" sz="2200" dirty="0"/>
              <a:t>Beskriva nuläge och målbild</a:t>
            </a:r>
          </a:p>
          <a:p>
            <a:r>
              <a:rPr lang="sv-SE" sz="2200" dirty="0"/>
              <a:t>Planera och kommunicera förändringens syfte, mål och värde till flera målgrupper (flera gånger)</a:t>
            </a:r>
          </a:p>
          <a:p>
            <a:r>
              <a:rPr lang="sv-SE" sz="2200" dirty="0"/>
              <a:t>Tydliga roller och ansvar</a:t>
            </a:r>
          </a:p>
          <a:p>
            <a:r>
              <a:rPr lang="sv-SE" sz="2200" dirty="0"/>
              <a:t>Rätt kompetens och avsatt tid för uppdraget</a:t>
            </a:r>
            <a:endParaRPr lang="sv-SE" sz="2400" dirty="0"/>
          </a:p>
          <a:p>
            <a:pPr marL="0" indent="0">
              <a:buNone/>
            </a:pPr>
            <a:endParaRPr lang="sv-SE" sz="2400" dirty="0"/>
          </a:p>
        </p:txBody>
      </p:sp>
      <p:sp>
        <p:nvSpPr>
          <p:cNvPr id="8" name="Platshållare för innehåll 3">
            <a:extLst>
              <a:ext uri="{FF2B5EF4-FFF2-40B4-BE49-F238E27FC236}">
                <a16:creationId xmlns:a16="http://schemas.microsoft.com/office/drawing/2014/main" id="{E7DC6AB4-7E02-4A05-AFCF-9F31D1CB708F}"/>
              </a:ext>
            </a:extLst>
          </p:cNvPr>
          <p:cNvSpPr txBox="1">
            <a:spLocks/>
          </p:cNvSpPr>
          <p:nvPr/>
        </p:nvSpPr>
        <p:spPr>
          <a:xfrm>
            <a:off x="8695132" y="1608667"/>
            <a:ext cx="3421958" cy="45011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v-SE" sz="2400" dirty="0"/>
              <a:t>10 kommuner har således inte svarat…</a:t>
            </a:r>
          </a:p>
        </p:txBody>
      </p:sp>
      <p:sp>
        <p:nvSpPr>
          <p:cNvPr id="9" name="Platshållare för innehåll 3">
            <a:extLst>
              <a:ext uri="{FF2B5EF4-FFF2-40B4-BE49-F238E27FC236}">
                <a16:creationId xmlns:a16="http://schemas.microsoft.com/office/drawing/2014/main" id="{292102E4-B22E-444A-8630-E56D7F3A3B28}"/>
              </a:ext>
            </a:extLst>
          </p:cNvPr>
          <p:cNvSpPr txBox="1">
            <a:spLocks/>
          </p:cNvSpPr>
          <p:nvPr/>
        </p:nvSpPr>
        <p:spPr>
          <a:xfrm>
            <a:off x="764667" y="2470395"/>
            <a:ext cx="9806783" cy="11036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v-SE" sz="36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Åtgärder, stöd och underlag som skulle öka chansen att uppnå önskat resultat i din organisation?</a:t>
            </a:r>
          </a:p>
        </p:txBody>
      </p:sp>
    </p:spTree>
    <p:extLst>
      <p:ext uri="{BB962C8B-B14F-4D97-AF65-F5344CB8AC3E}">
        <p14:creationId xmlns:p14="http://schemas.microsoft.com/office/powerpoint/2010/main" val="32398699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B819A166-7571-4003-A6B8-B62034C3E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50932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0ABBE758-4097-43DE-8B23-5D683446E9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41" y="620392"/>
            <a:ext cx="3808268" cy="5504688"/>
          </a:xfrm>
        </p:spPr>
        <p:txBody>
          <a:bodyPr>
            <a:normAutofit/>
          </a:bodyPr>
          <a:lstStyle/>
          <a:p>
            <a:r>
              <a:rPr lang="sv-SE" sz="6000">
                <a:solidFill>
                  <a:schemeClr val="bg1"/>
                </a:solidFill>
              </a:rPr>
              <a:t>Agenda</a:t>
            </a:r>
          </a:p>
        </p:txBody>
      </p:sp>
      <p:graphicFrame>
        <p:nvGraphicFramePr>
          <p:cNvPr id="14" name="Platshållare för innehåll 2">
            <a:extLst>
              <a:ext uri="{FF2B5EF4-FFF2-40B4-BE49-F238E27FC236}">
                <a16:creationId xmlns:a16="http://schemas.microsoft.com/office/drawing/2014/main" id="{C68DF5ED-754B-4ECC-90C8-78E07D487B8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21828846"/>
              </p:ext>
            </p:extLst>
          </p:nvPr>
        </p:nvGraphicFramePr>
        <p:xfrm>
          <a:off x="5468389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972627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A5A17FC0-D416-4C8B-A9E6-5924D352B9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67495" y="2300641"/>
            <a:ext cx="8124506" cy="455736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158A58A4-3BB9-4124-B91C-F27692A639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7256" y="2916520"/>
            <a:ext cx="6465287" cy="230936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Kort repetition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982DC870-E8E5-4050-B10C-CC24FC67E5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2285774"/>
            <a:ext cx="12188952" cy="0"/>
          </a:xfrm>
          <a:prstGeom prst="line">
            <a:avLst/>
          </a:prstGeom>
          <a:ln w="101600"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FF76A74F-C283-4DED-BD4D-086753B7CB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4571548"/>
            <a:ext cx="4064320" cy="0"/>
          </a:xfrm>
          <a:prstGeom prst="line">
            <a:avLst/>
          </a:prstGeom>
          <a:ln w="101600"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3B2791FB-B2F7-4BBE-B8D8-74C37FF9E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64319" y="-680"/>
            <a:ext cx="0" cy="6858003"/>
          </a:xfrm>
          <a:prstGeom prst="line">
            <a:avLst/>
          </a:prstGeom>
          <a:ln w="101600"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9891B5DE-6811-4844-BB18-472A3F360E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20742" y="-680"/>
            <a:ext cx="0" cy="2240280"/>
          </a:xfrm>
          <a:prstGeom prst="line">
            <a:avLst/>
          </a:prstGeom>
          <a:ln w="101600"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77A9CA3A-7216-41E0-B3CD-058077FD39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46931" y="5336249"/>
            <a:ext cx="5486400" cy="0"/>
          </a:xfrm>
          <a:prstGeom prst="line">
            <a:avLst/>
          </a:prstGeom>
          <a:ln w="15875">
            <a:solidFill>
              <a:srgbClr val="FFFFFF">
                <a:alpha val="7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Bildobjekt 4">
            <a:extLst>
              <a:ext uri="{FF2B5EF4-FFF2-40B4-BE49-F238E27FC236}">
                <a16:creationId xmlns:a16="http://schemas.microsoft.com/office/drawing/2014/main" id="{DD8EFE6C-2770-4015-9397-CE5481A809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61" y="4647701"/>
            <a:ext cx="3946598" cy="2141656"/>
          </a:xfrm>
          <a:prstGeom prst="rect">
            <a:avLst/>
          </a:prstGeo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63840863-4591-4DF0-8B26-281A305F07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861" y="2365266"/>
            <a:ext cx="3801627" cy="2141657"/>
          </a:xfrm>
          <a:prstGeom prst="rect">
            <a:avLst/>
          </a:prstGeom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134E4A76-6DCF-4C81-91B4-437B41FCC7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91771" y="58426"/>
            <a:ext cx="3898318" cy="2171215"/>
          </a:xfrm>
          <a:prstGeom prst="rect">
            <a:avLst/>
          </a:prstGeom>
        </p:spPr>
      </p:pic>
      <p:pic>
        <p:nvPicPr>
          <p:cNvPr id="10" name="Bildobjekt 9">
            <a:extLst>
              <a:ext uri="{FF2B5EF4-FFF2-40B4-BE49-F238E27FC236}">
                <a16:creationId xmlns:a16="http://schemas.microsoft.com/office/drawing/2014/main" id="{C0F764DE-CD7F-4D8A-9DF8-1F49AF04E1B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60685" y="100173"/>
            <a:ext cx="3830075" cy="2054518"/>
          </a:xfrm>
          <a:prstGeom prst="rect">
            <a:avLst/>
          </a:prstGeom>
        </p:spPr>
      </p:pic>
      <p:pic>
        <p:nvPicPr>
          <p:cNvPr id="11" name="Bildobjekt 10">
            <a:extLst>
              <a:ext uri="{FF2B5EF4-FFF2-40B4-BE49-F238E27FC236}">
                <a16:creationId xmlns:a16="http://schemas.microsoft.com/office/drawing/2014/main" id="{306D3B9E-5DA3-47B1-9E58-A9AB68FC3B8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24" y="85968"/>
            <a:ext cx="3958266" cy="2085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3044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D3E358E-D3A2-4B83-A3BB-FFAD81C9C4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590620"/>
            <a:ext cx="5820446" cy="1325563"/>
          </a:xfrm>
        </p:spPr>
        <p:txBody>
          <a:bodyPr>
            <a:normAutofit/>
          </a:bodyPr>
          <a:lstStyle/>
          <a:p>
            <a:r>
              <a:rPr lang="sv-SE" sz="4800" dirty="0"/>
              <a:t>Förändringshantering</a:t>
            </a:r>
            <a:endParaRPr lang="sv-SE" sz="4100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2EEE8F11-3582-44B7-9869-F2D26D7DD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4133221" cy="3548529"/>
          </a:xfrm>
          <a:custGeom>
            <a:avLst/>
            <a:gdLst>
              <a:gd name="connsiteX0" fmla="*/ 0 w 4133221"/>
              <a:gd name="connsiteY0" fmla="*/ 0 h 3548529"/>
              <a:gd name="connsiteX1" fmla="*/ 3798429 w 4133221"/>
              <a:gd name="connsiteY1" fmla="*/ 0 h 3548529"/>
              <a:gd name="connsiteX2" fmla="*/ 3850140 w 4133221"/>
              <a:gd name="connsiteY2" fmla="*/ 85119 h 3548529"/>
              <a:gd name="connsiteX3" fmla="*/ 4133221 w 4133221"/>
              <a:gd name="connsiteY3" fmla="*/ 1203093 h 3548529"/>
              <a:gd name="connsiteX4" fmla="*/ 1787785 w 4133221"/>
              <a:gd name="connsiteY4" fmla="*/ 3548529 h 3548529"/>
              <a:gd name="connsiteX5" fmla="*/ 129311 w 4133221"/>
              <a:gd name="connsiteY5" fmla="*/ 2861567 h 3548529"/>
              <a:gd name="connsiteX6" fmla="*/ 0 w 4133221"/>
              <a:gd name="connsiteY6" fmla="*/ 2719289 h 3548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33221" h="3548529">
                <a:moveTo>
                  <a:pt x="0" y="0"/>
                </a:moveTo>
                <a:lnTo>
                  <a:pt x="3798429" y="0"/>
                </a:lnTo>
                <a:lnTo>
                  <a:pt x="3850140" y="85119"/>
                </a:lnTo>
                <a:cubicBezTo>
                  <a:pt x="4030674" y="417451"/>
                  <a:pt x="4133221" y="798296"/>
                  <a:pt x="4133221" y="1203093"/>
                </a:cubicBezTo>
                <a:cubicBezTo>
                  <a:pt x="4133221" y="2498442"/>
                  <a:pt x="3083134" y="3548529"/>
                  <a:pt x="1787785" y="3548529"/>
                </a:cubicBezTo>
                <a:cubicBezTo>
                  <a:pt x="1140111" y="3548529"/>
                  <a:pt x="553752" y="3286007"/>
                  <a:pt x="129311" y="2861567"/>
                </a:cubicBezTo>
                <a:lnTo>
                  <a:pt x="0" y="2719289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2141F1CC-6A53-4BCF-9127-AABB52E249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01" y="3842187"/>
            <a:ext cx="3321156" cy="3015812"/>
          </a:xfrm>
          <a:custGeom>
            <a:avLst/>
            <a:gdLst>
              <a:gd name="connsiteX0" fmla="*/ 1359768 w 3321156"/>
              <a:gd name="connsiteY0" fmla="*/ 0 h 3015812"/>
              <a:gd name="connsiteX1" fmla="*/ 3321156 w 3321156"/>
              <a:gd name="connsiteY1" fmla="*/ 1961388 h 3015812"/>
              <a:gd name="connsiteX2" fmla="*/ 3084427 w 3321156"/>
              <a:gd name="connsiteY2" fmla="*/ 2896302 h 3015812"/>
              <a:gd name="connsiteX3" fmla="*/ 3011823 w 3321156"/>
              <a:gd name="connsiteY3" fmla="*/ 3015812 h 3015812"/>
              <a:gd name="connsiteX4" fmla="*/ 0 w 3321156"/>
              <a:gd name="connsiteY4" fmla="*/ 3015812 h 3015812"/>
              <a:gd name="connsiteX5" fmla="*/ 0 w 3321156"/>
              <a:gd name="connsiteY5" fmla="*/ 549808 h 3015812"/>
              <a:gd name="connsiteX6" fmla="*/ 112143 w 3321156"/>
              <a:gd name="connsiteY6" fmla="*/ 447886 h 3015812"/>
              <a:gd name="connsiteX7" fmla="*/ 1359768 w 3321156"/>
              <a:gd name="connsiteY7" fmla="*/ 0 h 3015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21156" h="3015812">
                <a:moveTo>
                  <a:pt x="1359768" y="0"/>
                </a:moveTo>
                <a:cubicBezTo>
                  <a:pt x="2443013" y="0"/>
                  <a:pt x="3321156" y="878143"/>
                  <a:pt x="3321156" y="1961388"/>
                </a:cubicBezTo>
                <a:cubicBezTo>
                  <a:pt x="3321156" y="2299902"/>
                  <a:pt x="3235400" y="2618387"/>
                  <a:pt x="3084427" y="2896302"/>
                </a:cubicBezTo>
                <a:lnTo>
                  <a:pt x="3011823" y="3015812"/>
                </a:lnTo>
                <a:lnTo>
                  <a:pt x="0" y="3015812"/>
                </a:lnTo>
                <a:lnTo>
                  <a:pt x="0" y="549808"/>
                </a:lnTo>
                <a:lnTo>
                  <a:pt x="112143" y="447886"/>
                </a:lnTo>
                <a:cubicBezTo>
                  <a:pt x="451187" y="168082"/>
                  <a:pt x="885848" y="0"/>
                  <a:pt x="1359768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561B2B49-7142-4CA8-A929-4671548E6A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94530" y="2496668"/>
            <a:ext cx="3118104" cy="311810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Bildobjekt 6" descr="En bild som visar text, whiteboardtavla&#10;&#10;Automatiskt genererad beskrivning">
            <a:extLst>
              <a:ext uri="{FF2B5EF4-FFF2-40B4-BE49-F238E27FC236}">
                <a16:creationId xmlns:a16="http://schemas.microsoft.com/office/drawing/2014/main" id="{B108D961-6ECE-4CF0-91D2-0665037CCCA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73" r="14823" b="-4"/>
          <a:stretch/>
        </p:blipFill>
        <p:spPr>
          <a:xfrm>
            <a:off x="3559122" y="2661260"/>
            <a:ext cx="2788920" cy="2788920"/>
          </a:xfrm>
          <a:custGeom>
            <a:avLst/>
            <a:gdLst/>
            <a:ahLst/>
            <a:cxnLst/>
            <a:rect l="l" t="t" r="r" b="b"/>
            <a:pathLst>
              <a:path w="2880360" h="2880360">
                <a:moveTo>
                  <a:pt x="1440180" y="0"/>
                </a:moveTo>
                <a:cubicBezTo>
                  <a:pt x="2235569" y="0"/>
                  <a:pt x="2880360" y="644791"/>
                  <a:pt x="2880360" y="1440180"/>
                </a:cubicBezTo>
                <a:cubicBezTo>
                  <a:pt x="2880360" y="2235569"/>
                  <a:pt x="2235569" y="2880360"/>
                  <a:pt x="1440180" y="2880360"/>
                </a:cubicBezTo>
                <a:cubicBezTo>
                  <a:pt x="644791" y="2880360"/>
                  <a:pt x="0" y="2235569"/>
                  <a:pt x="0" y="1440180"/>
                </a:cubicBezTo>
                <a:cubicBezTo>
                  <a:pt x="0" y="644791"/>
                  <a:pt x="644791" y="0"/>
                  <a:pt x="1440180" y="0"/>
                </a:cubicBezTo>
                <a:close/>
              </a:path>
            </a:pathLst>
          </a:custGeom>
        </p:spPr>
      </p:pic>
      <p:pic>
        <p:nvPicPr>
          <p:cNvPr id="9" name="Bildobjekt 8" descr="En bild som visar text, himmel, tecken, utomhus&#10;&#10;Automatiskt genererad beskrivning">
            <a:extLst>
              <a:ext uri="{FF2B5EF4-FFF2-40B4-BE49-F238E27FC236}">
                <a16:creationId xmlns:a16="http://schemas.microsoft.com/office/drawing/2014/main" id="{1D4B783B-DD38-412D-B8FB-571671B5AB0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6" r="5949" b="-2"/>
          <a:stretch/>
        </p:blipFill>
        <p:spPr>
          <a:xfrm>
            <a:off x="20" y="10"/>
            <a:ext cx="3967953" cy="3383270"/>
          </a:xfrm>
          <a:custGeom>
            <a:avLst/>
            <a:gdLst/>
            <a:ahLst/>
            <a:cxnLst/>
            <a:rect l="l" t="t" r="r" b="b"/>
            <a:pathLst>
              <a:path w="3967973" h="3383280">
                <a:moveTo>
                  <a:pt x="0" y="0"/>
                </a:moveTo>
                <a:lnTo>
                  <a:pt x="3605273" y="0"/>
                </a:lnTo>
                <a:lnTo>
                  <a:pt x="3704836" y="163887"/>
                </a:lnTo>
                <a:cubicBezTo>
                  <a:pt x="3872651" y="472804"/>
                  <a:pt x="3967973" y="826817"/>
                  <a:pt x="3967973" y="1203093"/>
                </a:cubicBezTo>
                <a:cubicBezTo>
                  <a:pt x="3967973" y="2407177"/>
                  <a:pt x="2991870" y="3383280"/>
                  <a:pt x="1787786" y="3383280"/>
                </a:cubicBezTo>
                <a:cubicBezTo>
                  <a:pt x="1110489" y="3383280"/>
                  <a:pt x="505326" y="3074435"/>
                  <a:pt x="105448" y="2589894"/>
                </a:cubicBezTo>
                <a:lnTo>
                  <a:pt x="0" y="2448881"/>
                </a:lnTo>
                <a:close/>
              </a:path>
            </a:pathLst>
          </a:custGeom>
        </p:spPr>
      </p:pic>
      <p:pic>
        <p:nvPicPr>
          <p:cNvPr id="5" name="Bildobjekt 4" descr="En bild som visar text, himmel, utomhus, tecken&#10;&#10;Automatiskt genererad beskrivning">
            <a:extLst>
              <a:ext uri="{FF2B5EF4-FFF2-40B4-BE49-F238E27FC236}">
                <a16:creationId xmlns:a16="http://schemas.microsoft.com/office/drawing/2014/main" id="{B6FA3B47-F529-4ED6-B4A5-CC624E04DD3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40" r="13802"/>
          <a:stretch/>
        </p:blipFill>
        <p:spPr>
          <a:xfrm>
            <a:off x="4825" y="4007260"/>
            <a:ext cx="3155071" cy="2850749"/>
          </a:xfrm>
          <a:custGeom>
            <a:avLst/>
            <a:gdLst/>
            <a:ahLst/>
            <a:cxnLst/>
            <a:rect l="l" t="t" r="r" b="b"/>
            <a:pathLst>
              <a:path w="3155071" h="2850749">
                <a:moveTo>
                  <a:pt x="1358746" y="0"/>
                </a:moveTo>
                <a:cubicBezTo>
                  <a:pt x="2350829" y="0"/>
                  <a:pt x="3155071" y="804242"/>
                  <a:pt x="3155071" y="1796325"/>
                </a:cubicBezTo>
                <a:cubicBezTo>
                  <a:pt x="3155071" y="2168356"/>
                  <a:pt x="3041975" y="2513972"/>
                  <a:pt x="2848287" y="2800668"/>
                </a:cubicBezTo>
                <a:lnTo>
                  <a:pt x="2810837" y="2850749"/>
                </a:lnTo>
                <a:lnTo>
                  <a:pt x="0" y="2850749"/>
                </a:lnTo>
                <a:lnTo>
                  <a:pt x="0" y="623564"/>
                </a:lnTo>
                <a:lnTo>
                  <a:pt x="88552" y="526132"/>
                </a:lnTo>
                <a:cubicBezTo>
                  <a:pt x="413623" y="201061"/>
                  <a:pt x="862705" y="0"/>
                  <a:pt x="1358746" y="0"/>
                </a:cubicBezTo>
                <a:close/>
              </a:path>
            </a:pathLst>
          </a:custGeom>
        </p:spPr>
      </p:pic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18E130A-81B2-4FED-A377-88195AAB93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19467" y="2871982"/>
            <a:ext cx="5467707" cy="3181684"/>
          </a:xfrm>
        </p:spPr>
        <p:txBody>
          <a:bodyPr anchor="t">
            <a:normAutofit/>
          </a:bodyPr>
          <a:lstStyle/>
          <a:p>
            <a:r>
              <a:rPr lang="sv-SE" sz="2400" dirty="0"/>
              <a:t>Något du troligtvis jobbar med</a:t>
            </a:r>
          </a:p>
          <a:p>
            <a:endParaRPr lang="sv-SE" sz="2400" dirty="0"/>
          </a:p>
          <a:p>
            <a:r>
              <a:rPr lang="sv-SE" sz="2400" dirty="0"/>
              <a:t>Förändring är det enda som är konstant</a:t>
            </a:r>
          </a:p>
          <a:p>
            <a:endParaRPr lang="sv-SE" sz="2400" dirty="0"/>
          </a:p>
          <a:p>
            <a:endParaRPr lang="sv-SE" sz="1800" dirty="0"/>
          </a:p>
        </p:txBody>
      </p:sp>
    </p:spTree>
    <p:extLst>
      <p:ext uri="{BB962C8B-B14F-4D97-AF65-F5344CB8AC3E}">
        <p14:creationId xmlns:p14="http://schemas.microsoft.com/office/powerpoint/2010/main" val="7317036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A7AE9375-4664-4DB2-922D-2782A6E439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ED2F2E83-8C5E-467E-B825-0773AD5E29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669925"/>
            <a:ext cx="4800600" cy="1325563"/>
          </a:xfrm>
        </p:spPr>
        <p:txBody>
          <a:bodyPr anchor="b">
            <a:normAutofit/>
          </a:bodyPr>
          <a:lstStyle/>
          <a:p>
            <a:r>
              <a:rPr lang="sv-SE" dirty="0">
                <a:solidFill>
                  <a:schemeClr val="bg1"/>
                </a:solidFill>
              </a:rPr>
              <a:t>Hur sker förändringen?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E504C98-6397-41C1-A8D8-2D9C4ED30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" y="2026340"/>
            <a:ext cx="6095999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E1A76881-C85A-4E97-97BD-ED5CED1609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2288833"/>
            <a:ext cx="4800600" cy="4147132"/>
          </a:xfrm>
        </p:spPr>
        <p:txBody>
          <a:bodyPr>
            <a:normAutofit/>
          </a:bodyPr>
          <a:lstStyle/>
          <a:p>
            <a:r>
              <a:rPr lang="en-US" sz="2400" dirty="0" err="1">
                <a:solidFill>
                  <a:schemeClr val="bg1"/>
                </a:solidFill>
              </a:rPr>
              <a:t>Projektform</a:t>
            </a:r>
            <a:endParaRPr lang="en-US" sz="2400" dirty="0">
              <a:solidFill>
                <a:schemeClr val="bg1"/>
              </a:solidFill>
            </a:endParaRPr>
          </a:p>
          <a:p>
            <a:pPr lvl="1"/>
            <a:r>
              <a:rPr lang="en-US" sz="2000" dirty="0" err="1">
                <a:solidFill>
                  <a:schemeClr val="bg1"/>
                </a:solidFill>
              </a:rPr>
              <a:t>Använd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u="sng" dirty="0">
                <a:solidFill>
                  <a:schemeClr val="bg1"/>
                </a:solidFill>
              </a:rPr>
              <a:t>EN </a:t>
            </a:r>
            <a:r>
              <a:rPr lang="en-US" sz="2000" dirty="0" err="1">
                <a:solidFill>
                  <a:schemeClr val="bg1"/>
                </a:solidFill>
              </a:rPr>
              <a:t>projektmodell</a:t>
            </a:r>
            <a:endParaRPr lang="en-US" sz="2000" dirty="0">
              <a:solidFill>
                <a:schemeClr val="bg1"/>
              </a:solidFill>
            </a:endParaRPr>
          </a:p>
          <a:p>
            <a:pPr lvl="1"/>
            <a:endParaRPr lang="en-US" sz="2000" dirty="0">
              <a:solidFill>
                <a:schemeClr val="bg1"/>
              </a:solidFill>
            </a:endParaRPr>
          </a:p>
          <a:p>
            <a:r>
              <a:rPr lang="en-US" sz="2400" dirty="0" err="1">
                <a:solidFill>
                  <a:schemeClr val="bg1"/>
                </a:solidFill>
              </a:rPr>
              <a:t>Linjen</a:t>
            </a:r>
            <a:endParaRPr lang="en-US" sz="2400" dirty="0">
              <a:solidFill>
                <a:schemeClr val="bg1"/>
              </a:solidFill>
            </a:endParaRP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Vid </a:t>
            </a:r>
            <a:r>
              <a:rPr lang="en-US" sz="2000" dirty="0" err="1">
                <a:solidFill>
                  <a:schemeClr val="bg1"/>
                </a:solidFill>
              </a:rPr>
              <a:t>mindre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förändringar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</a:p>
          <a:p>
            <a:pPr lvl="1"/>
            <a:r>
              <a:rPr lang="en-US" sz="2000" dirty="0" err="1">
                <a:solidFill>
                  <a:schemeClr val="bg1"/>
                </a:solidFill>
              </a:rPr>
              <a:t>Ofta</a:t>
            </a:r>
            <a:r>
              <a:rPr lang="en-US" sz="2000" dirty="0">
                <a:solidFill>
                  <a:schemeClr val="bg1"/>
                </a:solidFill>
              </a:rPr>
              <a:t> i form av “</a:t>
            </a:r>
            <a:r>
              <a:rPr lang="en-US" sz="2000" dirty="0" err="1">
                <a:solidFill>
                  <a:schemeClr val="bg1"/>
                </a:solidFill>
              </a:rPr>
              <a:t>uppdrag</a:t>
            </a:r>
            <a:r>
              <a:rPr lang="en-US" sz="2000" dirty="0">
                <a:solidFill>
                  <a:schemeClr val="bg1"/>
                </a:solidFill>
              </a:rPr>
              <a:t>”</a:t>
            </a:r>
          </a:p>
          <a:p>
            <a:pPr lvl="1"/>
            <a:endParaRPr lang="en-US" sz="2000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</a:rPr>
              <a:t>Annan </a:t>
            </a:r>
            <a:r>
              <a:rPr lang="en-US" sz="2400" dirty="0" err="1">
                <a:solidFill>
                  <a:schemeClr val="bg1"/>
                </a:solidFill>
              </a:rPr>
              <a:t>ordnad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förändringsform</a:t>
            </a:r>
            <a:endParaRPr lang="en-US" sz="2400" dirty="0">
              <a:solidFill>
                <a:schemeClr val="bg1"/>
              </a:solidFill>
            </a:endParaRP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Agila </a:t>
            </a:r>
            <a:r>
              <a:rPr lang="en-US" sz="2000" dirty="0" err="1">
                <a:solidFill>
                  <a:schemeClr val="bg1"/>
                </a:solidFill>
              </a:rPr>
              <a:t>metoder</a:t>
            </a:r>
            <a:r>
              <a:rPr lang="en-US" sz="2000" dirty="0">
                <a:solidFill>
                  <a:schemeClr val="bg1"/>
                </a:solidFill>
              </a:rPr>
              <a:t> (ex. Scrum, Lean, Safe)</a:t>
            </a: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??</a:t>
            </a:r>
          </a:p>
        </p:txBody>
      </p:sp>
      <p:pic>
        <p:nvPicPr>
          <p:cNvPr id="5" name="Platshållare för innehåll 4" descr="En bild som visar clipart&#10;&#10;Automatiskt genererad beskrivning">
            <a:extLst>
              <a:ext uri="{FF2B5EF4-FFF2-40B4-BE49-F238E27FC236}">
                <a16:creationId xmlns:a16="http://schemas.microsoft.com/office/drawing/2014/main" id="{91C92FE7-2594-4D23-9084-35B64A627E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5193" y="651640"/>
            <a:ext cx="3588640" cy="2221077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C87417AF-190E-4D6E-AFA6-7D3E84B0B4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1603" y="182859"/>
            <a:ext cx="3996261" cy="3177496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Bildobjekt 6" descr="En bild som visar clipart&#10;&#10;Automatiskt genererad beskrivning">
            <a:extLst>
              <a:ext uri="{FF2B5EF4-FFF2-40B4-BE49-F238E27FC236}">
                <a16:creationId xmlns:a16="http://schemas.microsoft.com/office/drawing/2014/main" id="{12BA721B-C4CC-4AD6-A338-D1E285516E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8661" y="4494521"/>
            <a:ext cx="3588640" cy="1256024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80B30ED8-273E-4C07-8568-2FE5CC5C48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5071" y="3543213"/>
            <a:ext cx="3996261" cy="3177496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032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-tema">
  <a:themeElements>
    <a:clrScheme name="Region Västerbotten">
      <a:dk1>
        <a:srgbClr val="000000"/>
      </a:dk1>
      <a:lt1>
        <a:srgbClr val="FFFFFF"/>
      </a:lt1>
      <a:dk2>
        <a:srgbClr val="0050A0"/>
      </a:dk2>
      <a:lt2>
        <a:srgbClr val="FFFFFF"/>
      </a:lt2>
      <a:accent1>
        <a:srgbClr val="0050A0"/>
      </a:accent1>
      <a:accent2>
        <a:srgbClr val="F59076"/>
      </a:accent2>
      <a:accent3>
        <a:srgbClr val="DCE7F6"/>
      </a:accent3>
      <a:accent4>
        <a:srgbClr val="F05933"/>
      </a:accent4>
      <a:accent5>
        <a:srgbClr val="FCDED6"/>
      </a:accent5>
      <a:accent6>
        <a:srgbClr val="80A7D0"/>
      </a:accent6>
      <a:hlink>
        <a:srgbClr val="0050A0"/>
      </a:hlink>
      <a:folHlink>
        <a:srgbClr val="0050A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V_PPT_mall_16-9-format" id="{00781446-D73B-6B45-80CA-2D76ABF0F537}" vid="{8672FCE7-4819-A740-BB83-C0EC10713010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B4FDC48AA06794E8A2126CB3D496316" ma:contentTypeVersion="8" ma:contentTypeDescription="Skapa ett nytt dokument." ma:contentTypeScope="" ma:versionID="dc98e2d677b1bdb18fccecde649ad378">
  <xsd:schema xmlns:xsd="http://www.w3.org/2001/XMLSchema" xmlns:xs="http://www.w3.org/2001/XMLSchema" xmlns:p="http://schemas.microsoft.com/office/2006/metadata/properties" xmlns:ns2="6727c736-ea46-4ef2-a561-bdef5af1c86a" targetNamespace="http://schemas.microsoft.com/office/2006/metadata/properties" ma:root="true" ma:fieldsID="6aadf90949761de6da2075b4a406833c" ns2:_="">
    <xsd:import namespace="6727c736-ea46-4ef2-a561-bdef5af1c86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727c736-ea46-4ef2-a561-bdef5af1c86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Length (seconds)" ma:internalName="MediaLengthInSeconds" ma:readOnly="true">
      <xsd:simpleType>
        <xsd:restriction base="dms:Unknown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D5C951B-067C-42B7-9AE5-A0685CAD3B09}">
  <ds:schemaRefs>
    <ds:schemaRef ds:uri="6727c736-ea46-4ef2-a561-bdef5af1c86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126B7236-4DE2-4CDD-A6DF-99C889475BE1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6727c736-ea46-4ef2-a561-bdef5af1c86a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84D32EB7-260E-4CCE-80CD-79A6475BA50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1806</TotalTime>
  <Words>1553</Words>
  <Application>Microsoft Office PowerPoint</Application>
  <PresentationFormat>Bredbild</PresentationFormat>
  <Paragraphs>326</Paragraphs>
  <Slides>44</Slides>
  <Notes>7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2</vt:i4>
      </vt:variant>
      <vt:variant>
        <vt:lpstr>Bildrubriker</vt:lpstr>
      </vt:variant>
      <vt:variant>
        <vt:i4>44</vt:i4>
      </vt:variant>
    </vt:vector>
  </HeadingPairs>
  <TitlesOfParts>
    <vt:vector size="49" baseType="lpstr">
      <vt:lpstr>Arial</vt:lpstr>
      <vt:lpstr>Calibri</vt:lpstr>
      <vt:lpstr>Calibri Light</vt:lpstr>
      <vt:lpstr>Office-tema</vt:lpstr>
      <vt:lpstr>2_Office-tema</vt:lpstr>
      <vt:lpstr>PowerPoint-presentation</vt:lpstr>
      <vt:lpstr>Förändringshantering</vt:lpstr>
      <vt:lpstr>Syftet med utbildningen</vt:lpstr>
      <vt:lpstr>Reflektion på Quiz svar</vt:lpstr>
      <vt:lpstr>Reflektion på hemuppgiften</vt:lpstr>
      <vt:lpstr>Agenda</vt:lpstr>
      <vt:lpstr>Kort repetition</vt:lpstr>
      <vt:lpstr>Förändringshantering</vt:lpstr>
      <vt:lpstr>Hur sker förändringen?</vt:lpstr>
      <vt:lpstr>Utmaningar</vt:lpstr>
      <vt:lpstr>Förändringsekvationen</vt:lpstr>
      <vt:lpstr>Motstånd uppstår ofta vid förändring</vt:lpstr>
      <vt:lpstr>”Bakrecept” för förändringshantering</vt:lpstr>
      <vt:lpstr>Hantering av ingredienser</vt:lpstr>
      <vt:lpstr>Resten av receptet</vt:lpstr>
      <vt:lpstr>Olika användningsområden</vt:lpstr>
      <vt:lpstr>Förändringshantering används bl.a. inom:</vt:lpstr>
      <vt:lpstr>Omfattningen är avgörande</vt:lpstr>
      <vt:lpstr>Så här kan man göra (vid mindre förändringar)</vt:lpstr>
      <vt:lpstr>Så här kan man göra</vt:lpstr>
      <vt:lpstr>Så här kan man göra</vt:lpstr>
      <vt:lpstr>Eller så här</vt:lpstr>
      <vt:lpstr>Paus, vi startar 11:00 igen</vt:lpstr>
      <vt:lpstr>Koppling till projekt och program</vt:lpstr>
      <vt:lpstr>Hur mycket samtidig förändring tål en organisation</vt:lpstr>
      <vt:lpstr>Hur uppstår förändringsbehovet</vt:lpstr>
      <vt:lpstr>… startas ett projekt</vt:lpstr>
      <vt:lpstr>Före paus pratade vi om</vt:lpstr>
      <vt:lpstr>Beskrivningar som stödjer förändring</vt:lpstr>
      <vt:lpstr>Beskrivningar som stödjer förändring</vt:lpstr>
      <vt:lpstr>Hjälp att få avseende beskrivningar</vt:lpstr>
      <vt:lpstr>Exempel</vt:lpstr>
      <vt:lpstr>Koppling till strategisk planering</vt:lpstr>
      <vt:lpstr>Nå den strategiska beslutsnivån</vt:lpstr>
      <vt:lpstr>Begrepp inom strategi</vt:lpstr>
      <vt:lpstr>PowerPoint-presentation</vt:lpstr>
      <vt:lpstr>Ledning blir nöjd för att…</vt:lpstr>
      <vt:lpstr>Summering av dagen</vt:lpstr>
      <vt:lpstr>Idag har vi …</vt:lpstr>
      <vt:lpstr>Hemuppgift </vt:lpstr>
      <vt:lpstr>Så här ser det ut i Teams</vt:lpstr>
      <vt:lpstr>PowerPoint-presentation</vt:lpstr>
      <vt:lpstr>Vid nästa utbildningstillfälle ska vi beröra …</vt:lpstr>
      <vt:lpstr>Frågestund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/>
  <cp:lastModifiedBy>Lars Sandström</cp:lastModifiedBy>
  <cp:revision>3</cp:revision>
  <dcterms:created xsi:type="dcterms:W3CDTF">2020-11-05T11:00:29Z</dcterms:created>
  <dcterms:modified xsi:type="dcterms:W3CDTF">2021-10-21T12:40:49Z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0x0101005B4FDC48AA06794E8A2126CB3D496316</vt:lpwstr>
  </property>
  <property fmtid="{D5CDD505-2E9C-101B-9397-08002B2CF9AE}" pid="3" name="MSIP_Label_6b6fa899-6918-403d-bb57-2d227a2ea7b0_Enabled">
    <vt:lpwstr>true</vt:lpwstr>
  </property>
  <property fmtid="{D5CDD505-2E9C-101B-9397-08002B2CF9AE}" pid="4" name="MSIP_Label_6b6fa899-6918-403d-bb57-2d227a2ea7b0_SetDate">
    <vt:lpwstr>2021-10-21T12:40:22Z</vt:lpwstr>
  </property>
  <property fmtid="{D5CDD505-2E9C-101B-9397-08002B2CF9AE}" pid="5" name="MSIP_Label_6b6fa899-6918-403d-bb57-2d227a2ea7b0_Method">
    <vt:lpwstr>Standard</vt:lpwstr>
  </property>
  <property fmtid="{D5CDD505-2E9C-101B-9397-08002B2CF9AE}" pid="6" name="MSIP_Label_6b6fa899-6918-403d-bb57-2d227a2ea7b0_Name">
    <vt:lpwstr>IT Nivå 1</vt:lpwstr>
  </property>
  <property fmtid="{D5CDD505-2E9C-101B-9397-08002B2CF9AE}" pid="7" name="MSIP_Label_6b6fa899-6918-403d-bb57-2d227a2ea7b0_SiteId">
    <vt:lpwstr>6666873a-59e7-46b0-b92e-00af0a3633e2</vt:lpwstr>
  </property>
  <property fmtid="{D5CDD505-2E9C-101B-9397-08002B2CF9AE}" pid="8" name="MSIP_Label_6b6fa899-6918-403d-bb57-2d227a2ea7b0_ActionId">
    <vt:lpwstr>36e3c823-8bca-47ba-9944-bed1e2eda91b</vt:lpwstr>
  </property>
  <property fmtid="{D5CDD505-2E9C-101B-9397-08002B2CF9AE}" pid="9" name="MSIP_Label_6b6fa899-6918-403d-bb57-2d227a2ea7b0_ContentBits">
    <vt:lpwstr>0</vt:lpwstr>
  </property>
</Properties>
</file>