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51"/>
  </p:notesMasterIdLst>
  <p:sldIdLst>
    <p:sldId id="1616" r:id="rId6"/>
    <p:sldId id="1617" r:id="rId7"/>
    <p:sldId id="301" r:id="rId8"/>
    <p:sldId id="1647" r:id="rId9"/>
    <p:sldId id="1649" r:id="rId10"/>
    <p:sldId id="302" r:id="rId11"/>
    <p:sldId id="303" r:id="rId12"/>
    <p:sldId id="1650" r:id="rId13"/>
    <p:sldId id="1659" r:id="rId14"/>
    <p:sldId id="2372" r:id="rId15"/>
    <p:sldId id="1656" r:id="rId16"/>
    <p:sldId id="2369" r:id="rId17"/>
    <p:sldId id="1657" r:id="rId18"/>
    <p:sldId id="1658" r:id="rId19"/>
    <p:sldId id="1662" r:id="rId20"/>
    <p:sldId id="267" r:id="rId21"/>
    <p:sldId id="1653" r:id="rId22"/>
    <p:sldId id="2370" r:id="rId23"/>
    <p:sldId id="1663" r:id="rId24"/>
    <p:sldId id="2368" r:id="rId25"/>
    <p:sldId id="1637" r:id="rId26"/>
    <p:sldId id="1636" r:id="rId27"/>
    <p:sldId id="1641" r:id="rId28"/>
    <p:sldId id="1620" r:id="rId29"/>
    <p:sldId id="2351" r:id="rId30"/>
    <p:sldId id="2349" r:id="rId31"/>
    <p:sldId id="1606" r:id="rId32"/>
    <p:sldId id="2366" r:id="rId33"/>
    <p:sldId id="2373" r:id="rId34"/>
    <p:sldId id="1681" r:id="rId35"/>
    <p:sldId id="2374" r:id="rId36"/>
    <p:sldId id="1665" r:id="rId37"/>
    <p:sldId id="1660" r:id="rId38"/>
    <p:sldId id="1666" r:id="rId39"/>
    <p:sldId id="1667" r:id="rId40"/>
    <p:sldId id="1668" r:id="rId41"/>
    <p:sldId id="1661" r:id="rId42"/>
    <p:sldId id="2371" r:id="rId43"/>
    <p:sldId id="1652" r:id="rId44"/>
    <p:sldId id="1646" r:id="rId45"/>
    <p:sldId id="1612" r:id="rId46"/>
    <p:sldId id="298" r:id="rId47"/>
    <p:sldId id="1644" r:id="rId48"/>
    <p:sldId id="1645" r:id="rId49"/>
    <p:sldId id="300" r:id="rId5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4B4E4CF8-47A0-4959-AB41-06851AF17457}">
          <p14:sldIdLst>
            <p14:sldId id="1616"/>
            <p14:sldId id="1617"/>
            <p14:sldId id="301"/>
            <p14:sldId id="1647"/>
            <p14:sldId id="1649"/>
            <p14:sldId id="302"/>
            <p14:sldId id="303"/>
          </p14:sldIdLst>
        </p14:section>
        <p14:section name="Dagens utbildning" id="{0CA1D8F9-F2E9-4D7C-BA80-17BD5E2DD052}">
          <p14:sldIdLst>
            <p14:sldId id="1650"/>
            <p14:sldId id="1659"/>
            <p14:sldId id="2372"/>
            <p14:sldId id="1656"/>
            <p14:sldId id="2369"/>
            <p14:sldId id="1657"/>
            <p14:sldId id="1658"/>
            <p14:sldId id="1662"/>
            <p14:sldId id="267"/>
            <p14:sldId id="1653"/>
            <p14:sldId id="2370"/>
            <p14:sldId id="1663"/>
            <p14:sldId id="2368"/>
            <p14:sldId id="1637"/>
            <p14:sldId id="1636"/>
            <p14:sldId id="1641"/>
            <p14:sldId id="1620"/>
            <p14:sldId id="2351"/>
            <p14:sldId id="2349"/>
            <p14:sldId id="1606"/>
            <p14:sldId id="2366"/>
            <p14:sldId id="2373"/>
            <p14:sldId id="1681"/>
            <p14:sldId id="2374"/>
            <p14:sldId id="1665"/>
            <p14:sldId id="1660"/>
            <p14:sldId id="1666"/>
            <p14:sldId id="1667"/>
            <p14:sldId id="1668"/>
            <p14:sldId id="1661"/>
            <p14:sldId id="2371"/>
            <p14:sldId id="1652"/>
            <p14:sldId id="1646"/>
            <p14:sldId id="1612"/>
            <p14:sldId id="298"/>
            <p14:sldId id="1644"/>
            <p14:sldId id="1645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BD2DB9-66DB-4C4F-BBCC-27E3FB904BBB}" v="514" dt="2021-11-09T12:55:09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56" autoAdjust="0"/>
    <p:restoredTop sz="91499" autoAdjust="0"/>
  </p:normalViewPr>
  <p:slideViewPr>
    <p:cSldViewPr snapToGrid="0">
      <p:cViewPr varScale="1">
        <p:scale>
          <a:sx n="53" d="100"/>
          <a:sy n="53" d="100"/>
        </p:scale>
        <p:origin x="10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erhagen Peter" userId="77036b5a-cee7-41f2-a9c4-f30f9897a622" providerId="ADAL" clId="{AFBD2DB9-66DB-4C4F-BBCC-27E3FB904BBB}"/>
    <pc:docChg chg="undo custSel addSld delSld modSld sldOrd addSection modSection">
      <pc:chgData name="Mannerhagen Peter" userId="77036b5a-cee7-41f2-a9c4-f30f9897a622" providerId="ADAL" clId="{AFBD2DB9-66DB-4C4F-BBCC-27E3FB904BBB}" dt="2021-11-09T16:34:24.405" v="6325" actId="20577"/>
      <pc:docMkLst>
        <pc:docMk/>
      </pc:docMkLst>
      <pc:sldChg chg="del">
        <pc:chgData name="Mannerhagen Peter" userId="77036b5a-cee7-41f2-a9c4-f30f9897a622" providerId="ADAL" clId="{AFBD2DB9-66DB-4C4F-BBCC-27E3FB904BBB}" dt="2021-10-28T12:19:05.370" v="447" actId="47"/>
        <pc:sldMkLst>
          <pc:docMk/>
          <pc:sldMk cId="3194377694" sldId="256"/>
        </pc:sldMkLst>
      </pc:sldChg>
      <pc:sldChg chg="add">
        <pc:chgData name="Mannerhagen Peter" userId="77036b5a-cee7-41f2-a9c4-f30f9897a622" providerId="ADAL" clId="{AFBD2DB9-66DB-4C4F-BBCC-27E3FB904BBB}" dt="2021-10-28T14:01:01.125" v="579"/>
        <pc:sldMkLst>
          <pc:docMk/>
          <pc:sldMk cId="1461940981" sldId="267"/>
        </pc:sldMkLst>
      </pc:sldChg>
      <pc:sldChg chg="addSp delSp modSp add del mod setBg delDesignElem">
        <pc:chgData name="Mannerhagen Peter" userId="77036b5a-cee7-41f2-a9c4-f30f9897a622" providerId="ADAL" clId="{AFBD2DB9-66DB-4C4F-BBCC-27E3FB904BBB}" dt="2021-10-27T11:26:16.143" v="429" actId="14100"/>
        <pc:sldMkLst>
          <pc:docMk/>
          <pc:sldMk cId="383772816" sldId="298"/>
        </pc:sldMkLst>
        <pc:spChg chg="add del">
          <ac:chgData name="Mannerhagen Peter" userId="77036b5a-cee7-41f2-a9c4-f30f9897a622" providerId="ADAL" clId="{AFBD2DB9-66DB-4C4F-BBCC-27E3FB904BBB}" dt="2021-10-27T11:08:46.157" v="47"/>
          <ac:spMkLst>
            <pc:docMk/>
            <pc:sldMk cId="383772816" sldId="298"/>
            <ac:spMk id="14" creationId="{C232B152-3720-4D3B-97ED-45CE5483F16F}"/>
          </ac:spMkLst>
        </pc:spChg>
        <pc:spChg chg="add del">
          <ac:chgData name="Mannerhagen Peter" userId="77036b5a-cee7-41f2-a9c4-f30f9897a622" providerId="ADAL" clId="{AFBD2DB9-66DB-4C4F-BBCC-27E3FB904BBB}" dt="2021-10-27T11:08:46.157" v="47"/>
          <ac:spMkLst>
            <pc:docMk/>
            <pc:sldMk cId="383772816" sldId="298"/>
            <ac:spMk id="16" creationId="{11BAB570-FF10-4E96-8A3F-FA9804702B89}"/>
          </ac:spMkLst>
        </pc:spChg>
        <pc:spChg chg="add del">
          <ac:chgData name="Mannerhagen Peter" userId="77036b5a-cee7-41f2-a9c4-f30f9897a622" providerId="ADAL" clId="{AFBD2DB9-66DB-4C4F-BBCC-27E3FB904BBB}" dt="2021-10-27T11:08:46.157" v="47"/>
          <ac:spMkLst>
            <pc:docMk/>
            <pc:sldMk cId="383772816" sldId="298"/>
            <ac:spMk id="18" creationId="{4B9FAFB2-BEB5-4848-8018-BCAD99E2E1AA}"/>
          </ac:spMkLst>
        </pc:spChg>
        <pc:picChg chg="add mod">
          <ac:chgData name="Mannerhagen Peter" userId="77036b5a-cee7-41f2-a9c4-f30f9897a622" providerId="ADAL" clId="{AFBD2DB9-66DB-4C4F-BBCC-27E3FB904BBB}" dt="2021-10-27T11:26:16.143" v="429" actId="14100"/>
          <ac:picMkLst>
            <pc:docMk/>
            <pc:sldMk cId="383772816" sldId="298"/>
            <ac:picMk id="4" creationId="{B838A1DA-51FE-4F81-8188-59E793DB4113}"/>
          </ac:picMkLst>
        </pc:picChg>
        <pc:picChg chg="del">
          <ac:chgData name="Mannerhagen Peter" userId="77036b5a-cee7-41f2-a9c4-f30f9897a622" providerId="ADAL" clId="{AFBD2DB9-66DB-4C4F-BBCC-27E3FB904BBB}" dt="2021-10-27T11:25:56.965" v="425" actId="478"/>
          <ac:picMkLst>
            <pc:docMk/>
            <pc:sldMk cId="383772816" sldId="298"/>
            <ac:picMk id="5" creationId="{C9BE3BDE-8E77-4FB5-90BB-09C71FA3BE16}"/>
          </ac:picMkLst>
        </pc:picChg>
      </pc:sldChg>
      <pc:sldChg chg="addSp delSp add del setBg delDesignElem">
        <pc:chgData name="Mannerhagen Peter" userId="77036b5a-cee7-41f2-a9c4-f30f9897a622" providerId="ADAL" clId="{AFBD2DB9-66DB-4C4F-BBCC-27E3FB904BBB}" dt="2021-10-27T11:08:46.202" v="48"/>
        <pc:sldMkLst>
          <pc:docMk/>
          <pc:sldMk cId="3868103869" sldId="300"/>
        </pc:sldMkLst>
        <pc:spChg chg="add del">
          <ac:chgData name="Mannerhagen Peter" userId="77036b5a-cee7-41f2-a9c4-f30f9897a622" providerId="ADAL" clId="{AFBD2DB9-66DB-4C4F-BBCC-27E3FB904BBB}" dt="2021-10-27T11:08:46.157" v="47"/>
          <ac:spMkLst>
            <pc:docMk/>
            <pc:sldMk cId="3868103869" sldId="300"/>
            <ac:spMk id="18" creationId="{0BC9EFE1-D8CB-4668-9980-DB108327A794}"/>
          </ac:spMkLst>
        </pc:spChg>
        <pc:spChg chg="add del">
          <ac:chgData name="Mannerhagen Peter" userId="77036b5a-cee7-41f2-a9c4-f30f9897a622" providerId="ADAL" clId="{AFBD2DB9-66DB-4C4F-BBCC-27E3FB904BBB}" dt="2021-10-27T11:08:46.157" v="47"/>
          <ac:spMkLst>
            <pc:docMk/>
            <pc:sldMk cId="3868103869" sldId="300"/>
            <ac:spMk id="22" creationId="{77DA6D33-2D62-458C-BF5D-DBF612FD557E}"/>
          </ac:spMkLst>
        </pc:spChg>
        <pc:picChg chg="add del">
          <ac:chgData name="Mannerhagen Peter" userId="77036b5a-cee7-41f2-a9c4-f30f9897a622" providerId="ADAL" clId="{AFBD2DB9-66DB-4C4F-BBCC-27E3FB904BBB}" dt="2021-10-27T11:08:46.157" v="47"/>
          <ac:picMkLst>
            <pc:docMk/>
            <pc:sldMk cId="3868103869" sldId="300"/>
            <ac:picMk id="20" creationId="{7CBAE1BD-B8E4-4029-8AA2-C77E4FED9864}"/>
          </ac:picMkLst>
        </pc:picChg>
      </pc:sldChg>
      <pc:sldChg chg="modSp add del">
        <pc:chgData name="Mannerhagen Peter" userId="77036b5a-cee7-41f2-a9c4-f30f9897a622" providerId="ADAL" clId="{AFBD2DB9-66DB-4C4F-BBCC-27E3FB904BBB}" dt="2021-11-04T17:30:10.609" v="5213" actId="207"/>
        <pc:sldMkLst>
          <pc:docMk/>
          <pc:sldMk cId="2663546542" sldId="301"/>
        </pc:sldMkLst>
        <pc:graphicFrameChg chg="mod">
          <ac:chgData name="Mannerhagen Peter" userId="77036b5a-cee7-41f2-a9c4-f30f9897a622" providerId="ADAL" clId="{AFBD2DB9-66DB-4C4F-BBCC-27E3FB904BBB}" dt="2021-11-04T17:30:10.609" v="5213" actId="207"/>
          <ac:graphicFrameMkLst>
            <pc:docMk/>
            <pc:sldMk cId="2663546542" sldId="301"/>
            <ac:graphicFrameMk id="5" creationId="{38FD09D6-7436-41A0-9FAD-18019EA98AF0}"/>
          </ac:graphicFrameMkLst>
        </pc:graphicFrameChg>
      </pc:sldChg>
      <pc:sldChg chg="addSp delSp modSp add del setBg delDesignElem">
        <pc:chgData name="Mannerhagen Peter" userId="77036b5a-cee7-41f2-a9c4-f30f9897a622" providerId="ADAL" clId="{AFBD2DB9-66DB-4C4F-BBCC-27E3FB904BBB}" dt="2021-11-02T10:48:09.166" v="3027" actId="207"/>
        <pc:sldMkLst>
          <pc:docMk/>
          <pc:sldMk cId="3197262756" sldId="302"/>
        </pc:sldMkLst>
        <pc:spChg chg="add del">
          <ac:chgData name="Mannerhagen Peter" userId="77036b5a-cee7-41f2-a9c4-f30f9897a622" providerId="ADAL" clId="{AFBD2DB9-66DB-4C4F-BBCC-27E3FB904BBB}" dt="2021-10-27T11:06:53.006" v="6"/>
          <ac:spMkLst>
            <pc:docMk/>
            <pc:sldMk cId="3197262756" sldId="302"/>
            <ac:spMk id="18" creationId="{B819A166-7571-4003-A6B8-B62034C3ED30}"/>
          </ac:spMkLst>
        </pc:spChg>
        <pc:graphicFrameChg chg="mod">
          <ac:chgData name="Mannerhagen Peter" userId="77036b5a-cee7-41f2-a9c4-f30f9897a622" providerId="ADAL" clId="{AFBD2DB9-66DB-4C4F-BBCC-27E3FB904BBB}" dt="2021-11-02T10:48:09.166" v="3027" actId="207"/>
          <ac:graphicFrameMkLst>
            <pc:docMk/>
            <pc:sldMk cId="3197262756" sldId="302"/>
            <ac:graphicFrameMk id="14" creationId="{C68DF5ED-754B-4ECC-90C8-78E07D487B83}"/>
          </ac:graphicFrameMkLst>
        </pc:graphicFrameChg>
      </pc:sldChg>
      <pc:sldChg chg="addSp delSp modSp add del mod setBg delDesignElem">
        <pc:chgData name="Mannerhagen Peter" userId="77036b5a-cee7-41f2-a9c4-f30f9897a622" providerId="ADAL" clId="{AFBD2DB9-66DB-4C4F-BBCC-27E3FB904BBB}" dt="2021-11-05T10:48:36.661" v="5365" actId="1036"/>
        <pc:sldMkLst>
          <pc:docMk/>
          <pc:sldMk cId="2614304432" sldId="303"/>
        </pc:sldMkLst>
        <pc:spChg chg="mod">
          <ac:chgData name="Mannerhagen Peter" userId="77036b5a-cee7-41f2-a9c4-f30f9897a622" providerId="ADAL" clId="{AFBD2DB9-66DB-4C4F-BBCC-27E3FB904BBB}" dt="2021-11-05T10:44:29.267" v="5361" actId="403"/>
          <ac:spMkLst>
            <pc:docMk/>
            <pc:sldMk cId="2614304432" sldId="303"/>
            <ac:spMk id="2" creationId="{158A58A4-3BB9-4124-B91C-F27692A6390B}"/>
          </ac:spMkLst>
        </pc:spChg>
        <pc:spChg chg="add del">
          <ac:chgData name="Mannerhagen Peter" userId="77036b5a-cee7-41f2-a9c4-f30f9897a622" providerId="ADAL" clId="{AFBD2DB9-66DB-4C4F-BBCC-27E3FB904BBB}" dt="2021-10-27T11:06:53.006" v="6"/>
          <ac:spMkLst>
            <pc:docMk/>
            <pc:sldMk cId="2614304432" sldId="303"/>
            <ac:spMk id="28" creationId="{A5A17FC0-D416-4C8B-A9E6-5924D352B986}"/>
          </ac:spMkLst>
        </pc:spChg>
        <pc:picChg chg="add mod">
          <ac:chgData name="Mannerhagen Peter" userId="77036b5a-cee7-41f2-a9c4-f30f9897a622" providerId="ADAL" clId="{AFBD2DB9-66DB-4C4F-BBCC-27E3FB904BBB}" dt="2021-10-27T11:30:56.133" v="436" actId="1036"/>
          <ac:picMkLst>
            <pc:docMk/>
            <pc:sldMk cId="2614304432" sldId="303"/>
            <ac:picMk id="3" creationId="{C11AECC4-4067-46E9-AA06-B3C00BF66312}"/>
          </ac:picMkLst>
        </pc:picChg>
        <pc:picChg chg="add mod">
          <ac:chgData name="Mannerhagen Peter" userId="77036b5a-cee7-41f2-a9c4-f30f9897a622" providerId="ADAL" clId="{AFBD2DB9-66DB-4C4F-BBCC-27E3FB904BBB}" dt="2021-10-27T11:34:46.236" v="445" actId="14100"/>
          <ac:picMkLst>
            <pc:docMk/>
            <pc:sldMk cId="2614304432" sldId="303"/>
            <ac:picMk id="4" creationId="{7322273F-3F4C-4F48-B2AC-B78F70940087}"/>
          </ac:picMkLst>
        </pc:picChg>
        <pc:picChg chg="add mod">
          <ac:chgData name="Mannerhagen Peter" userId="77036b5a-cee7-41f2-a9c4-f30f9897a622" providerId="ADAL" clId="{AFBD2DB9-66DB-4C4F-BBCC-27E3FB904BBB}" dt="2021-10-28T13:16:58.729" v="452" actId="14100"/>
          <ac:picMkLst>
            <pc:docMk/>
            <pc:sldMk cId="2614304432" sldId="303"/>
            <ac:picMk id="5" creationId="{AD9A6BA8-0215-44B7-9B9B-9524A56E97A0}"/>
          </ac:picMkLst>
        </pc:picChg>
        <pc:picChg chg="del">
          <ac:chgData name="Mannerhagen Peter" userId="77036b5a-cee7-41f2-a9c4-f30f9897a622" providerId="ADAL" clId="{AFBD2DB9-66DB-4C4F-BBCC-27E3FB904BBB}" dt="2021-10-27T15:23:26.986" v="446" actId="478"/>
          <ac:picMkLst>
            <pc:docMk/>
            <pc:sldMk cId="2614304432" sldId="303"/>
            <ac:picMk id="5" creationId="{DD8EFE6C-2770-4015-9397-CE5481A809D3}"/>
          </ac:picMkLst>
        </pc:picChg>
        <pc:picChg chg="add mod">
          <ac:chgData name="Mannerhagen Peter" userId="77036b5a-cee7-41f2-a9c4-f30f9897a622" providerId="ADAL" clId="{AFBD2DB9-66DB-4C4F-BBCC-27E3FB904BBB}" dt="2021-11-05T10:48:36.661" v="5365" actId="1036"/>
          <ac:picMkLst>
            <pc:docMk/>
            <pc:sldMk cId="2614304432" sldId="303"/>
            <ac:picMk id="6" creationId="{9C7842E0-F401-4BB4-820C-DC750B9B1F06}"/>
          </ac:picMkLst>
        </pc:picChg>
        <pc:picChg chg="del">
          <ac:chgData name="Mannerhagen Peter" userId="77036b5a-cee7-41f2-a9c4-f30f9897a622" providerId="ADAL" clId="{AFBD2DB9-66DB-4C4F-BBCC-27E3FB904BBB}" dt="2021-10-27T15:23:26.986" v="446" actId="478"/>
          <ac:picMkLst>
            <pc:docMk/>
            <pc:sldMk cId="2614304432" sldId="303"/>
            <ac:picMk id="7" creationId="{63840863-4591-4DF0-8B26-281A305F07FE}"/>
          </ac:picMkLst>
        </pc:picChg>
        <pc:picChg chg="add mod">
          <ac:chgData name="Mannerhagen Peter" userId="77036b5a-cee7-41f2-a9c4-f30f9897a622" providerId="ADAL" clId="{AFBD2DB9-66DB-4C4F-BBCC-27E3FB904BBB}" dt="2021-10-28T13:19:40.115" v="466" actId="1035"/>
          <ac:picMkLst>
            <pc:docMk/>
            <pc:sldMk cId="2614304432" sldId="303"/>
            <ac:picMk id="7" creationId="{9392A33E-878B-4C7A-B4B3-85EB2EE61093}"/>
          </ac:picMkLst>
        </pc:picChg>
        <pc:picChg chg="del">
          <ac:chgData name="Mannerhagen Peter" userId="77036b5a-cee7-41f2-a9c4-f30f9897a622" providerId="ADAL" clId="{AFBD2DB9-66DB-4C4F-BBCC-27E3FB904BBB}" dt="2021-10-27T15:23:26.986" v="446" actId="478"/>
          <ac:picMkLst>
            <pc:docMk/>
            <pc:sldMk cId="2614304432" sldId="303"/>
            <ac:picMk id="9" creationId="{134E4A76-6DCF-4C81-91B4-437B41FCC7FB}"/>
          </ac:picMkLst>
        </pc:picChg>
        <pc:picChg chg="del">
          <ac:chgData name="Mannerhagen Peter" userId="77036b5a-cee7-41f2-a9c4-f30f9897a622" providerId="ADAL" clId="{AFBD2DB9-66DB-4C4F-BBCC-27E3FB904BBB}" dt="2021-10-27T11:34:11.045" v="437" actId="478"/>
          <ac:picMkLst>
            <pc:docMk/>
            <pc:sldMk cId="2614304432" sldId="303"/>
            <ac:picMk id="10" creationId="{C0F764DE-CD7F-4D8A-9DF8-1F49AF04E1BE}"/>
          </ac:picMkLst>
        </pc:picChg>
        <pc:picChg chg="del">
          <ac:chgData name="Mannerhagen Peter" userId="77036b5a-cee7-41f2-a9c4-f30f9897a622" providerId="ADAL" clId="{AFBD2DB9-66DB-4C4F-BBCC-27E3FB904BBB}" dt="2021-10-27T11:30:39.010" v="430" actId="478"/>
          <ac:picMkLst>
            <pc:docMk/>
            <pc:sldMk cId="2614304432" sldId="303"/>
            <ac:picMk id="11" creationId="{306D3B9E-5DA3-47B1-9E58-A9AB68FC3B81}"/>
          </ac:picMkLst>
        </pc:picChg>
        <pc:cxnChg chg="add del">
          <ac:chgData name="Mannerhagen Peter" userId="77036b5a-cee7-41f2-a9c4-f30f9897a622" providerId="ADAL" clId="{AFBD2DB9-66DB-4C4F-BBCC-27E3FB904BBB}" dt="2021-10-27T11:06:53.006" v="6"/>
          <ac:cxnSpMkLst>
            <pc:docMk/>
            <pc:sldMk cId="2614304432" sldId="303"/>
            <ac:cxnSpMk id="30" creationId="{982DC870-E8E5-4050-B10C-CC24FC67E50A}"/>
          </ac:cxnSpMkLst>
        </pc:cxnChg>
        <pc:cxnChg chg="add del">
          <ac:chgData name="Mannerhagen Peter" userId="77036b5a-cee7-41f2-a9c4-f30f9897a622" providerId="ADAL" clId="{AFBD2DB9-66DB-4C4F-BBCC-27E3FB904BBB}" dt="2021-10-27T11:06:53.006" v="6"/>
          <ac:cxnSpMkLst>
            <pc:docMk/>
            <pc:sldMk cId="2614304432" sldId="303"/>
            <ac:cxnSpMk id="32" creationId="{FF76A74F-C283-4DED-BD4D-086753B7CB00}"/>
          </ac:cxnSpMkLst>
        </pc:cxnChg>
        <pc:cxnChg chg="add del">
          <ac:chgData name="Mannerhagen Peter" userId="77036b5a-cee7-41f2-a9c4-f30f9897a622" providerId="ADAL" clId="{AFBD2DB9-66DB-4C4F-BBCC-27E3FB904BBB}" dt="2021-10-27T11:06:53.006" v="6"/>
          <ac:cxnSpMkLst>
            <pc:docMk/>
            <pc:sldMk cId="2614304432" sldId="303"/>
            <ac:cxnSpMk id="34" creationId="{3B2791FB-B2F7-4BBE-B8D8-74C37FF9E85C}"/>
          </ac:cxnSpMkLst>
        </pc:cxnChg>
        <pc:cxnChg chg="add del">
          <ac:chgData name="Mannerhagen Peter" userId="77036b5a-cee7-41f2-a9c4-f30f9897a622" providerId="ADAL" clId="{AFBD2DB9-66DB-4C4F-BBCC-27E3FB904BBB}" dt="2021-10-27T11:06:53.006" v="6"/>
          <ac:cxnSpMkLst>
            <pc:docMk/>
            <pc:sldMk cId="2614304432" sldId="303"/>
            <ac:cxnSpMk id="36" creationId="{9891B5DE-6811-4844-BB18-472A3F360EE5}"/>
          </ac:cxnSpMkLst>
        </pc:cxnChg>
        <pc:cxnChg chg="add del">
          <ac:chgData name="Mannerhagen Peter" userId="77036b5a-cee7-41f2-a9c4-f30f9897a622" providerId="ADAL" clId="{AFBD2DB9-66DB-4C4F-BBCC-27E3FB904BBB}" dt="2021-10-27T11:06:53.006" v="6"/>
          <ac:cxnSpMkLst>
            <pc:docMk/>
            <pc:sldMk cId="2614304432" sldId="303"/>
            <ac:cxnSpMk id="38" creationId="{77A9CA3A-7216-41E0-B3CD-058077FD396D}"/>
          </ac:cxnSpMkLst>
        </pc:cxnChg>
      </pc:sldChg>
      <pc:sldChg chg="addSp delSp modSp add mod">
        <pc:chgData name="Mannerhagen Peter" userId="77036b5a-cee7-41f2-a9c4-f30f9897a622" providerId="ADAL" clId="{AFBD2DB9-66DB-4C4F-BBCC-27E3FB904BBB}" dt="2021-11-02T13:26:22.590" v="3464" actId="20577"/>
        <pc:sldMkLst>
          <pc:docMk/>
          <pc:sldMk cId="3520976483" sldId="1606"/>
        </pc:sldMkLst>
        <pc:spChg chg="mod">
          <ac:chgData name="Mannerhagen Peter" userId="77036b5a-cee7-41f2-a9c4-f30f9897a622" providerId="ADAL" clId="{AFBD2DB9-66DB-4C4F-BBCC-27E3FB904BBB}" dt="2021-11-02T12:36:11.239" v="3090" actId="20577"/>
          <ac:spMkLst>
            <pc:docMk/>
            <pc:sldMk cId="3520976483" sldId="1606"/>
            <ac:spMk id="3" creationId="{9BB9B524-062D-484C-9EF0-AE23E5E19427}"/>
          </ac:spMkLst>
        </pc:spChg>
        <pc:spChg chg="mod">
          <ac:chgData name="Mannerhagen Peter" userId="77036b5a-cee7-41f2-a9c4-f30f9897a622" providerId="ADAL" clId="{AFBD2DB9-66DB-4C4F-BBCC-27E3FB904BBB}" dt="2021-11-02T13:26:22.590" v="3464" actId="20577"/>
          <ac:spMkLst>
            <pc:docMk/>
            <pc:sldMk cId="3520976483" sldId="1606"/>
            <ac:spMk id="4" creationId="{58587C10-A906-4AE5-956B-4996DECE474A}"/>
          </ac:spMkLst>
        </pc:spChg>
        <pc:picChg chg="add mod">
          <ac:chgData name="Mannerhagen Peter" userId="77036b5a-cee7-41f2-a9c4-f30f9897a622" providerId="ADAL" clId="{AFBD2DB9-66DB-4C4F-BBCC-27E3FB904BBB}" dt="2021-11-02T12:36:04.507" v="3088" actId="14100"/>
          <ac:picMkLst>
            <pc:docMk/>
            <pc:sldMk cId="3520976483" sldId="1606"/>
            <ac:picMk id="5" creationId="{BA6F247F-C935-469A-924F-4D420475566E}"/>
          </ac:picMkLst>
        </pc:picChg>
        <pc:picChg chg="del">
          <ac:chgData name="Mannerhagen Peter" userId="77036b5a-cee7-41f2-a9c4-f30f9897a622" providerId="ADAL" clId="{AFBD2DB9-66DB-4C4F-BBCC-27E3FB904BBB}" dt="2021-11-02T12:36:21.027" v="3091" actId="478"/>
          <ac:picMkLst>
            <pc:docMk/>
            <pc:sldMk cId="3520976483" sldId="1606"/>
            <ac:picMk id="6" creationId="{19A4DB58-FD35-4999-A58D-ADDDFF1180F5}"/>
          </ac:picMkLst>
        </pc:picChg>
        <pc:picChg chg="add del mod">
          <ac:chgData name="Mannerhagen Peter" userId="77036b5a-cee7-41f2-a9c4-f30f9897a622" providerId="ADAL" clId="{AFBD2DB9-66DB-4C4F-BBCC-27E3FB904BBB}" dt="2021-11-02T12:53:11.718" v="3233" actId="478"/>
          <ac:picMkLst>
            <pc:docMk/>
            <pc:sldMk cId="3520976483" sldId="1606"/>
            <ac:picMk id="7" creationId="{7768F0AE-7BF3-4EDA-A673-86A13BE68E54}"/>
          </ac:picMkLst>
        </pc:picChg>
        <pc:picChg chg="del">
          <ac:chgData name="Mannerhagen Peter" userId="77036b5a-cee7-41f2-a9c4-f30f9897a622" providerId="ADAL" clId="{AFBD2DB9-66DB-4C4F-BBCC-27E3FB904BBB}" dt="2021-11-02T12:34:03.805" v="3085" actId="478"/>
          <ac:picMkLst>
            <pc:docMk/>
            <pc:sldMk cId="3520976483" sldId="1606"/>
            <ac:picMk id="10" creationId="{71359421-4E5B-4828-A2FE-CF07B44098DE}"/>
          </ac:picMkLst>
        </pc:picChg>
      </pc:sldChg>
      <pc:sldChg chg="addSp delSp modSp add del mod setBg delDesignElem">
        <pc:chgData name="Mannerhagen Peter" userId="77036b5a-cee7-41f2-a9c4-f30f9897a622" providerId="ADAL" clId="{AFBD2DB9-66DB-4C4F-BBCC-27E3FB904BBB}" dt="2021-10-27T11:21:25.878" v="424" actId="27636"/>
        <pc:sldMkLst>
          <pc:docMk/>
          <pc:sldMk cId="1529702717" sldId="1612"/>
        </pc:sldMkLst>
        <pc:spChg chg="mod">
          <ac:chgData name="Mannerhagen Peter" userId="77036b5a-cee7-41f2-a9c4-f30f9897a622" providerId="ADAL" clId="{AFBD2DB9-66DB-4C4F-BBCC-27E3FB904BBB}" dt="2021-10-27T11:21:25.878" v="424" actId="27636"/>
          <ac:spMkLst>
            <pc:docMk/>
            <pc:sldMk cId="1529702717" sldId="1612"/>
            <ac:spMk id="3" creationId="{E020D198-76F2-43BC-9A11-A20B419AEC34}"/>
          </ac:spMkLst>
        </pc:spChg>
        <pc:spChg chg="add del">
          <ac:chgData name="Mannerhagen Peter" userId="77036b5a-cee7-41f2-a9c4-f30f9897a622" providerId="ADAL" clId="{AFBD2DB9-66DB-4C4F-BBCC-27E3FB904BBB}" dt="2021-10-27T11:08:46.157" v="47"/>
          <ac:spMkLst>
            <pc:docMk/>
            <pc:sldMk cId="1529702717" sldId="1612"/>
            <ac:spMk id="8" creationId="{4351DFE5-F63D-4BE0-BDA9-E3EB88F01AA5}"/>
          </ac:spMkLst>
        </pc:spChg>
        <pc:picChg chg="add del">
          <ac:chgData name="Mannerhagen Peter" userId="77036b5a-cee7-41f2-a9c4-f30f9897a622" providerId="ADAL" clId="{AFBD2DB9-66DB-4C4F-BBCC-27E3FB904BBB}" dt="2021-10-27T11:08:46.157" v="47"/>
          <ac:picMkLst>
            <pc:docMk/>
            <pc:sldMk cId="1529702717" sldId="1612"/>
            <ac:picMk id="10" creationId="{3AA16612-ACD2-4A16-8F2B-4514FD6BF28F}"/>
          </ac:picMkLst>
        </pc:picChg>
      </pc:sldChg>
      <pc:sldChg chg="modSp add del mod">
        <pc:chgData name="Mannerhagen Peter" userId="77036b5a-cee7-41f2-a9c4-f30f9897a622" providerId="ADAL" clId="{AFBD2DB9-66DB-4C4F-BBCC-27E3FB904BBB}" dt="2021-10-28T13:14:06.602" v="449" actId="20577"/>
        <pc:sldMkLst>
          <pc:docMk/>
          <pc:sldMk cId="1503192507" sldId="1616"/>
        </pc:sldMkLst>
        <pc:spChg chg="mod">
          <ac:chgData name="Mannerhagen Peter" userId="77036b5a-cee7-41f2-a9c4-f30f9897a622" providerId="ADAL" clId="{AFBD2DB9-66DB-4C4F-BBCC-27E3FB904BBB}" dt="2021-10-28T13:14:06.602" v="449" actId="20577"/>
          <ac:spMkLst>
            <pc:docMk/>
            <pc:sldMk cId="1503192507" sldId="1616"/>
            <ac:spMk id="6" creationId="{41E942F1-3152-714C-A8BF-56B49FEDF12D}"/>
          </ac:spMkLst>
        </pc:spChg>
      </pc:sldChg>
      <pc:sldChg chg="addSp delSp modSp add del mod setBg delDesignElem">
        <pc:chgData name="Mannerhagen Peter" userId="77036b5a-cee7-41f2-a9c4-f30f9897a622" providerId="ADAL" clId="{AFBD2DB9-66DB-4C4F-BBCC-27E3FB904BBB}" dt="2021-10-27T11:07:21.261" v="33" actId="20577"/>
        <pc:sldMkLst>
          <pc:docMk/>
          <pc:sldMk cId="348941352" sldId="1617"/>
        </pc:sldMkLst>
        <pc:spChg chg="mod">
          <ac:chgData name="Mannerhagen Peter" userId="77036b5a-cee7-41f2-a9c4-f30f9897a622" providerId="ADAL" clId="{AFBD2DB9-66DB-4C4F-BBCC-27E3FB904BBB}" dt="2021-10-27T11:07:21.261" v="33" actId="20577"/>
          <ac:spMkLst>
            <pc:docMk/>
            <pc:sldMk cId="348941352" sldId="1617"/>
            <ac:spMk id="2" creationId="{00000000-0000-0000-0000-000000000000}"/>
          </ac:spMkLst>
        </pc:spChg>
        <pc:spChg chg="add del">
          <ac:chgData name="Mannerhagen Peter" userId="77036b5a-cee7-41f2-a9c4-f30f9897a622" providerId="ADAL" clId="{AFBD2DB9-66DB-4C4F-BBCC-27E3FB904BBB}" dt="2021-10-27T11:06:53.006" v="6"/>
          <ac:spMkLst>
            <pc:docMk/>
            <pc:sldMk cId="348941352" sldId="1617"/>
            <ac:spMk id="36" creationId="{14D8491E-61E0-4939-B77E-8B58E1127457}"/>
          </ac:spMkLst>
        </pc:spChg>
        <pc:spChg chg="add del">
          <ac:chgData name="Mannerhagen Peter" userId="77036b5a-cee7-41f2-a9c4-f30f9897a622" providerId="ADAL" clId="{AFBD2DB9-66DB-4C4F-BBCC-27E3FB904BBB}" dt="2021-10-27T11:06:53.006" v="6"/>
          <ac:spMkLst>
            <pc:docMk/>
            <pc:sldMk cId="348941352" sldId="1617"/>
            <ac:spMk id="38" creationId="{E2129A46-8F64-4F45-A226-F09DCA07BFF9}"/>
          </ac:spMkLst>
        </pc:spChg>
      </pc:sldChg>
      <pc:sldChg chg="addSp delSp modSp add mod">
        <pc:chgData name="Mannerhagen Peter" userId="77036b5a-cee7-41f2-a9c4-f30f9897a622" providerId="ADAL" clId="{AFBD2DB9-66DB-4C4F-BBCC-27E3FB904BBB}" dt="2021-11-02T13:23:07.802" v="3433" actId="20577"/>
        <pc:sldMkLst>
          <pc:docMk/>
          <pc:sldMk cId="2025003034" sldId="1620"/>
        </pc:sldMkLst>
        <pc:spChg chg="mod">
          <ac:chgData name="Mannerhagen Peter" userId="77036b5a-cee7-41f2-a9c4-f30f9897a622" providerId="ADAL" clId="{AFBD2DB9-66DB-4C4F-BBCC-27E3FB904BBB}" dt="2021-11-02T13:23:07.802" v="3433" actId="20577"/>
          <ac:spMkLst>
            <pc:docMk/>
            <pc:sldMk cId="2025003034" sldId="1620"/>
            <ac:spMk id="2" creationId="{10B5C5EA-09A3-4E39-9BBB-03FF9BDAB197}"/>
          </ac:spMkLst>
        </pc:spChg>
        <pc:spChg chg="mod ord">
          <ac:chgData name="Mannerhagen Peter" userId="77036b5a-cee7-41f2-a9c4-f30f9897a622" providerId="ADAL" clId="{AFBD2DB9-66DB-4C4F-BBCC-27E3FB904BBB}" dt="2021-11-02T13:21:47.016" v="3393" actId="1076"/>
          <ac:spMkLst>
            <pc:docMk/>
            <pc:sldMk cId="2025003034" sldId="1620"/>
            <ac:spMk id="3" creationId="{6DE3C34D-587C-4F58-9329-87370F880A00}"/>
          </ac:spMkLst>
        </pc:spChg>
        <pc:spChg chg="mod">
          <ac:chgData name="Mannerhagen Peter" userId="77036b5a-cee7-41f2-a9c4-f30f9897a622" providerId="ADAL" clId="{AFBD2DB9-66DB-4C4F-BBCC-27E3FB904BBB}" dt="2021-11-02T13:22:11.172" v="3395" actId="1076"/>
          <ac:spMkLst>
            <pc:docMk/>
            <pc:sldMk cId="2025003034" sldId="1620"/>
            <ac:spMk id="7" creationId="{1BE8EA90-FEAC-4A23-9A38-FA0885BD2DC8}"/>
          </ac:spMkLst>
        </pc:spChg>
        <pc:picChg chg="del mod">
          <ac:chgData name="Mannerhagen Peter" userId="77036b5a-cee7-41f2-a9c4-f30f9897a622" providerId="ADAL" clId="{AFBD2DB9-66DB-4C4F-BBCC-27E3FB904BBB}" dt="2021-11-02T13:20:49.300" v="3383" actId="478"/>
          <ac:picMkLst>
            <pc:docMk/>
            <pc:sldMk cId="2025003034" sldId="1620"/>
            <ac:picMk id="6" creationId="{F9CBC5C0-78FA-4EF1-A836-2156C73D3313}"/>
          </ac:picMkLst>
        </pc:picChg>
        <pc:picChg chg="add mod">
          <ac:chgData name="Mannerhagen Peter" userId="77036b5a-cee7-41f2-a9c4-f30f9897a622" providerId="ADAL" clId="{AFBD2DB9-66DB-4C4F-BBCC-27E3FB904BBB}" dt="2021-11-02T13:21:54.643" v="3394" actId="14100"/>
          <ac:picMkLst>
            <pc:docMk/>
            <pc:sldMk cId="2025003034" sldId="1620"/>
            <ac:picMk id="9" creationId="{D5B6E722-EFF8-4944-8D3F-1B4991538699}"/>
          </ac:picMkLst>
        </pc:picChg>
      </pc:sldChg>
      <pc:sldChg chg="addSp modSp add">
        <pc:chgData name="Mannerhagen Peter" userId="77036b5a-cee7-41f2-a9c4-f30f9897a622" providerId="ADAL" clId="{AFBD2DB9-66DB-4C4F-BBCC-27E3FB904BBB}" dt="2021-11-09T12:44:46.602" v="6081"/>
        <pc:sldMkLst>
          <pc:docMk/>
          <pc:sldMk cId="901126056" sldId="1636"/>
        </pc:sldMkLst>
        <pc:spChg chg="add mod">
          <ac:chgData name="Mannerhagen Peter" userId="77036b5a-cee7-41f2-a9c4-f30f9897a622" providerId="ADAL" clId="{AFBD2DB9-66DB-4C4F-BBCC-27E3FB904BBB}" dt="2021-11-09T12:44:46.602" v="6081"/>
          <ac:spMkLst>
            <pc:docMk/>
            <pc:sldMk cId="901126056" sldId="1636"/>
            <ac:spMk id="73" creationId="{7AA52DF3-C292-45FA-B6E1-6956551EA151}"/>
          </ac:spMkLst>
        </pc:spChg>
      </pc:sldChg>
      <pc:sldChg chg="add">
        <pc:chgData name="Mannerhagen Peter" userId="77036b5a-cee7-41f2-a9c4-f30f9897a622" providerId="ADAL" clId="{AFBD2DB9-66DB-4C4F-BBCC-27E3FB904BBB}" dt="2021-11-02T11:48:48.194" v="3081"/>
        <pc:sldMkLst>
          <pc:docMk/>
          <pc:sldMk cId="3196693814" sldId="1637"/>
        </pc:sldMkLst>
      </pc:sldChg>
      <pc:sldChg chg="addSp modSp add mod">
        <pc:chgData name="Mannerhagen Peter" userId="77036b5a-cee7-41f2-a9c4-f30f9897a622" providerId="ADAL" clId="{AFBD2DB9-66DB-4C4F-BBCC-27E3FB904BBB}" dt="2021-11-09T12:44:42.250" v="6080"/>
        <pc:sldMkLst>
          <pc:docMk/>
          <pc:sldMk cId="1859278783" sldId="1641"/>
        </pc:sldMkLst>
        <pc:spChg chg="add mod">
          <ac:chgData name="Mannerhagen Peter" userId="77036b5a-cee7-41f2-a9c4-f30f9897a622" providerId="ADAL" clId="{AFBD2DB9-66DB-4C4F-BBCC-27E3FB904BBB}" dt="2021-11-09T12:44:42.250" v="6080"/>
          <ac:spMkLst>
            <pc:docMk/>
            <pc:sldMk cId="1859278783" sldId="1641"/>
            <ac:spMk id="5" creationId="{C1060A31-341A-4A31-A0FD-4CF04B6C669D}"/>
          </ac:spMkLst>
        </pc:spChg>
        <pc:picChg chg="add mod">
          <ac:chgData name="Mannerhagen Peter" userId="77036b5a-cee7-41f2-a9c4-f30f9897a622" providerId="ADAL" clId="{AFBD2DB9-66DB-4C4F-BBCC-27E3FB904BBB}" dt="2021-11-09T12:44:00.738" v="6077" actId="1076"/>
          <ac:picMkLst>
            <pc:docMk/>
            <pc:sldMk cId="1859278783" sldId="1641"/>
            <ac:picMk id="4" creationId="{9991C34C-5E2D-40D0-9997-976F15714CA7}"/>
          </ac:picMkLst>
        </pc:picChg>
        <pc:picChg chg="mod">
          <ac:chgData name="Mannerhagen Peter" userId="77036b5a-cee7-41f2-a9c4-f30f9897a622" providerId="ADAL" clId="{AFBD2DB9-66DB-4C4F-BBCC-27E3FB904BBB}" dt="2021-11-09T12:44:04.494" v="6078" actId="1076"/>
          <ac:picMkLst>
            <pc:docMk/>
            <pc:sldMk cId="1859278783" sldId="1641"/>
            <ac:picMk id="1028" creationId="{124DDE92-6180-4E78-A46D-818C6C1475CB}"/>
          </ac:picMkLst>
        </pc:picChg>
      </pc:sldChg>
      <pc:sldChg chg="addSp delSp add del setBg delDesignElem">
        <pc:chgData name="Mannerhagen Peter" userId="77036b5a-cee7-41f2-a9c4-f30f9897a622" providerId="ADAL" clId="{AFBD2DB9-66DB-4C4F-BBCC-27E3FB904BBB}" dt="2021-10-27T11:08:46.202" v="48"/>
        <pc:sldMkLst>
          <pc:docMk/>
          <pc:sldMk cId="1078609177" sldId="1644"/>
        </pc:sldMkLst>
        <pc:spChg chg="add del">
          <ac:chgData name="Mannerhagen Peter" userId="77036b5a-cee7-41f2-a9c4-f30f9897a622" providerId="ADAL" clId="{AFBD2DB9-66DB-4C4F-BBCC-27E3FB904BBB}" dt="2021-10-27T11:08:46.157" v="47"/>
          <ac:spMkLst>
            <pc:docMk/>
            <pc:sldMk cId="1078609177" sldId="1644"/>
            <ac:spMk id="77" creationId="{5A59F003-E00A-43F9-91DC-CC54E3B87466}"/>
          </ac:spMkLst>
        </pc:spChg>
        <pc:spChg chg="add del">
          <ac:chgData name="Mannerhagen Peter" userId="77036b5a-cee7-41f2-a9c4-f30f9897a622" providerId="ADAL" clId="{AFBD2DB9-66DB-4C4F-BBCC-27E3FB904BBB}" dt="2021-10-27T11:08:46.157" v="47"/>
          <ac:spMkLst>
            <pc:docMk/>
            <pc:sldMk cId="1078609177" sldId="1644"/>
            <ac:spMk id="79" creationId="{D74A4382-E3AD-430A-9A1F-DFA3E0E77A7D}"/>
          </ac:spMkLst>
        </pc:spChg>
        <pc:spChg chg="add del">
          <ac:chgData name="Mannerhagen Peter" userId="77036b5a-cee7-41f2-a9c4-f30f9897a622" providerId="ADAL" clId="{AFBD2DB9-66DB-4C4F-BBCC-27E3FB904BBB}" dt="2021-10-27T11:08:46.157" v="47"/>
          <ac:spMkLst>
            <pc:docMk/>
            <pc:sldMk cId="1078609177" sldId="1644"/>
            <ac:spMk id="81" creationId="{79F40191-0F44-4FD1-82CC-ACB507C14BE6}"/>
          </ac:spMkLst>
        </pc:spChg>
      </pc:sldChg>
      <pc:sldChg chg="addSp delSp modSp add del mod setBg setClrOvrMap delDesignElem">
        <pc:chgData name="Mannerhagen Peter" userId="77036b5a-cee7-41f2-a9c4-f30f9897a622" providerId="ADAL" clId="{AFBD2DB9-66DB-4C4F-BBCC-27E3FB904BBB}" dt="2021-10-28T15:25:57.278" v="1125" actId="208"/>
        <pc:sldMkLst>
          <pc:docMk/>
          <pc:sldMk cId="23467020" sldId="1645"/>
        </pc:sldMkLst>
        <pc:spChg chg="mod">
          <ac:chgData name="Mannerhagen Peter" userId="77036b5a-cee7-41f2-a9c4-f30f9897a622" providerId="ADAL" clId="{AFBD2DB9-66DB-4C4F-BBCC-27E3FB904BBB}" dt="2021-10-28T15:24:57.397" v="1120" actId="26606"/>
          <ac:spMkLst>
            <pc:docMk/>
            <pc:sldMk cId="23467020" sldId="1645"/>
            <ac:spMk id="2" creationId="{82DAB27F-496B-42AD-BB9A-E9B657B55808}"/>
          </ac:spMkLst>
        </pc:spChg>
        <pc:spChg chg="add mod">
          <ac:chgData name="Mannerhagen Peter" userId="77036b5a-cee7-41f2-a9c4-f30f9897a622" providerId="ADAL" clId="{AFBD2DB9-66DB-4C4F-BBCC-27E3FB904BBB}" dt="2021-10-28T15:25:57.278" v="1125" actId="208"/>
          <ac:spMkLst>
            <pc:docMk/>
            <pc:sldMk cId="23467020" sldId="1645"/>
            <ac:spMk id="3" creationId="{4E07F7C6-F330-4B17-9E06-F215D1C927DD}"/>
          </ac:spMkLst>
        </pc:spChg>
        <pc:spChg chg="add del">
          <ac:chgData name="Mannerhagen Peter" userId="77036b5a-cee7-41f2-a9c4-f30f9897a622" providerId="ADAL" clId="{AFBD2DB9-66DB-4C4F-BBCC-27E3FB904BBB}" dt="2021-10-28T15:24:57.397" v="1120" actId="26606"/>
          <ac:spMkLst>
            <pc:docMk/>
            <pc:sldMk cId="23467020" sldId="1645"/>
            <ac:spMk id="42" creationId="{C5E6CFF1-2F42-4E10-9A97-F116F46F53FE}"/>
          </ac:spMkLst>
        </pc:spChg>
        <pc:spChg chg="add">
          <ac:chgData name="Mannerhagen Peter" userId="77036b5a-cee7-41f2-a9c4-f30f9897a622" providerId="ADAL" clId="{AFBD2DB9-66DB-4C4F-BBCC-27E3FB904BBB}" dt="2021-10-28T15:24:57.397" v="1120" actId="26606"/>
          <ac:spMkLst>
            <pc:docMk/>
            <pc:sldMk cId="23467020" sldId="1645"/>
            <ac:spMk id="49" creationId="{FCEC2294-5A7B-45E5-9251-C1AA89F4ADCF}"/>
          </ac:spMkLst>
        </pc:spChg>
        <pc:graphicFrameChg chg="mod modGraphic">
          <ac:chgData name="Mannerhagen Peter" userId="77036b5a-cee7-41f2-a9c4-f30f9897a622" providerId="ADAL" clId="{AFBD2DB9-66DB-4C4F-BBCC-27E3FB904BBB}" dt="2021-10-28T15:25:10.770" v="1122" actId="207"/>
          <ac:graphicFrameMkLst>
            <pc:docMk/>
            <pc:sldMk cId="23467020" sldId="1645"/>
            <ac:graphicFrameMk id="5" creationId="{12D82FB8-6B93-4C98-9173-756F97DFA4E4}"/>
          </ac:graphicFrameMkLst>
        </pc:graphicFrameChg>
        <pc:picChg chg="mod">
          <ac:chgData name="Mannerhagen Peter" userId="77036b5a-cee7-41f2-a9c4-f30f9897a622" providerId="ADAL" clId="{AFBD2DB9-66DB-4C4F-BBCC-27E3FB904BBB}" dt="2021-10-28T15:24:57.397" v="1120" actId="26606"/>
          <ac:picMkLst>
            <pc:docMk/>
            <pc:sldMk cId="23467020" sldId="1645"/>
            <ac:picMk id="20" creationId="{562253CC-64CB-4E69-B918-5ABC1A8032B2}"/>
          </ac:picMkLst>
        </pc:picChg>
        <pc:cxnChg chg="add del">
          <ac:chgData name="Mannerhagen Peter" userId="77036b5a-cee7-41f2-a9c4-f30f9897a622" providerId="ADAL" clId="{AFBD2DB9-66DB-4C4F-BBCC-27E3FB904BBB}" dt="2021-10-28T15:24:57.397" v="1120" actId="26606"/>
          <ac:cxnSpMkLst>
            <pc:docMk/>
            <pc:sldMk cId="23467020" sldId="1645"/>
            <ac:cxnSpMk id="44" creationId="{67182200-4859-4C8D-BCBB-55B245C28BA3}"/>
          </ac:cxnSpMkLst>
        </pc:cxnChg>
        <pc:cxnChg chg="add">
          <ac:chgData name="Mannerhagen Peter" userId="77036b5a-cee7-41f2-a9c4-f30f9897a622" providerId="ADAL" clId="{AFBD2DB9-66DB-4C4F-BBCC-27E3FB904BBB}" dt="2021-10-28T15:24:57.397" v="1120" actId="26606"/>
          <ac:cxnSpMkLst>
            <pc:docMk/>
            <pc:sldMk cId="23467020" sldId="1645"/>
            <ac:cxnSpMk id="51" creationId="{67182200-4859-4C8D-BCBB-55B245C28BA3}"/>
          </ac:cxnSpMkLst>
        </pc:cxnChg>
      </pc:sldChg>
      <pc:sldChg chg="addSp delSp modSp add del mod setBg delDesignElem">
        <pc:chgData name="Mannerhagen Peter" userId="77036b5a-cee7-41f2-a9c4-f30f9897a622" providerId="ADAL" clId="{AFBD2DB9-66DB-4C4F-BBCC-27E3FB904BBB}" dt="2021-11-04T12:53:20.895" v="3951" actId="26606"/>
        <pc:sldMkLst>
          <pc:docMk/>
          <pc:sldMk cId="2931239848" sldId="1646"/>
        </pc:sldMkLst>
        <pc:spChg chg="mod">
          <ac:chgData name="Mannerhagen Peter" userId="77036b5a-cee7-41f2-a9c4-f30f9897a622" providerId="ADAL" clId="{AFBD2DB9-66DB-4C4F-BBCC-27E3FB904BBB}" dt="2021-11-04T12:53:20.895" v="3951" actId="26606"/>
          <ac:spMkLst>
            <pc:docMk/>
            <pc:sldMk cId="2931239848" sldId="1646"/>
            <ac:spMk id="2" creationId="{8CD49972-C6E1-4B9B-91D4-0981050D04C1}"/>
          </ac:spMkLst>
        </pc:spChg>
        <pc:spChg chg="add del">
          <ac:chgData name="Mannerhagen Peter" userId="77036b5a-cee7-41f2-a9c4-f30f9897a622" providerId="ADAL" clId="{AFBD2DB9-66DB-4C4F-BBCC-27E3FB904BBB}" dt="2021-11-04T12:53:20.895" v="3951" actId="26606"/>
          <ac:spMkLst>
            <pc:docMk/>
            <pc:sldMk cId="2931239848" sldId="1646"/>
            <ac:spMk id="11" creationId="{53F29798-D584-4792-9B62-3F5F5C36D619}"/>
          </ac:spMkLst>
        </pc:spChg>
        <pc:spChg chg="add">
          <ac:chgData name="Mannerhagen Peter" userId="77036b5a-cee7-41f2-a9c4-f30f9897a622" providerId="ADAL" clId="{AFBD2DB9-66DB-4C4F-BBCC-27E3FB904BBB}" dt="2021-11-04T12:53:20.895" v="3951" actId="26606"/>
          <ac:spMkLst>
            <pc:docMk/>
            <pc:sldMk cId="2931239848" sldId="1646"/>
            <ac:spMk id="15" creationId="{FB5B0058-AF13-4859-B429-4EDDE2A26F7F}"/>
          </ac:spMkLst>
        </pc:spChg>
        <pc:spChg chg="add">
          <ac:chgData name="Mannerhagen Peter" userId="77036b5a-cee7-41f2-a9c4-f30f9897a622" providerId="ADAL" clId="{AFBD2DB9-66DB-4C4F-BBCC-27E3FB904BBB}" dt="2021-11-04T12:53:20.895" v="3951" actId="26606"/>
          <ac:spMkLst>
            <pc:docMk/>
            <pc:sldMk cId="2931239848" sldId="1646"/>
            <ac:spMk id="25" creationId="{0277405F-0B4F-4418-B773-1B38814125B6}"/>
          </ac:spMkLst>
        </pc:spChg>
        <pc:grpChg chg="del">
          <ac:chgData name="Mannerhagen Peter" userId="77036b5a-cee7-41f2-a9c4-f30f9897a622" providerId="ADAL" clId="{AFBD2DB9-66DB-4C4F-BBCC-27E3FB904BBB}" dt="2021-11-04T12:53:12.937" v="3949" actId="478"/>
          <ac:grpSpMkLst>
            <pc:docMk/>
            <pc:sldMk cId="2931239848" sldId="1646"/>
            <ac:grpSpMk id="12" creationId="{8D6521D1-F60E-4100-B288-560D48DDAC62}"/>
          </ac:grpSpMkLst>
        </pc:grpChg>
        <pc:grpChg chg="del">
          <ac:chgData name="Mannerhagen Peter" userId="77036b5a-cee7-41f2-a9c4-f30f9897a622" providerId="ADAL" clId="{AFBD2DB9-66DB-4C4F-BBCC-27E3FB904BBB}" dt="2021-11-04T12:53:12.937" v="3949" actId="478"/>
          <ac:grpSpMkLst>
            <pc:docMk/>
            <pc:sldMk cId="2931239848" sldId="1646"/>
            <ac:grpSpMk id="13" creationId="{4EB03CA9-6B69-4E87-829B-D18F18FA5195}"/>
          </ac:grpSpMkLst>
        </pc:grpChg>
        <pc:grpChg chg="del">
          <ac:chgData name="Mannerhagen Peter" userId="77036b5a-cee7-41f2-a9c4-f30f9897a622" providerId="ADAL" clId="{AFBD2DB9-66DB-4C4F-BBCC-27E3FB904BBB}" dt="2021-11-04T12:53:12.937" v="3949" actId="478"/>
          <ac:grpSpMkLst>
            <pc:docMk/>
            <pc:sldMk cId="2931239848" sldId="1646"/>
            <ac:grpSpMk id="14" creationId="{91D36B53-7E33-47CB-AAF1-DB9F9BDD57DF}"/>
          </ac:grpSpMkLst>
        </pc:grpChg>
        <pc:grpChg chg="del">
          <ac:chgData name="Mannerhagen Peter" userId="77036b5a-cee7-41f2-a9c4-f30f9897a622" providerId="ADAL" clId="{AFBD2DB9-66DB-4C4F-BBCC-27E3FB904BBB}" dt="2021-11-04T12:53:12.937" v="3949" actId="478"/>
          <ac:grpSpMkLst>
            <pc:docMk/>
            <pc:sldMk cId="2931239848" sldId="1646"/>
            <ac:grpSpMk id="16" creationId="{7E7E8122-D379-43EF-AEDB-BB3CC729EE3B}"/>
          </ac:grpSpMkLst>
        </pc:grpChg>
        <pc:grpChg chg="del">
          <ac:chgData name="Mannerhagen Peter" userId="77036b5a-cee7-41f2-a9c4-f30f9897a622" providerId="ADAL" clId="{AFBD2DB9-66DB-4C4F-BBCC-27E3FB904BBB}" dt="2021-11-04T12:53:12.937" v="3949" actId="478"/>
          <ac:grpSpMkLst>
            <pc:docMk/>
            <pc:sldMk cId="2931239848" sldId="1646"/>
            <ac:grpSpMk id="17" creationId="{D86E4783-A362-4800-9736-5B87D536F9C7}"/>
          </ac:grpSpMkLst>
        </pc:grpChg>
        <pc:grpChg chg="del">
          <ac:chgData name="Mannerhagen Peter" userId="77036b5a-cee7-41f2-a9c4-f30f9897a622" providerId="ADAL" clId="{AFBD2DB9-66DB-4C4F-BBCC-27E3FB904BBB}" dt="2021-11-04T12:53:12.937" v="3949" actId="478"/>
          <ac:grpSpMkLst>
            <pc:docMk/>
            <pc:sldMk cId="2931239848" sldId="1646"/>
            <ac:grpSpMk id="18" creationId="{E475B1C8-1851-4175-97EF-4A0F59D9EA19}"/>
          </ac:grpSpMkLst>
        </pc:grpChg>
        <pc:picChg chg="add mod">
          <ac:chgData name="Mannerhagen Peter" userId="77036b5a-cee7-41f2-a9c4-f30f9897a622" providerId="ADAL" clId="{AFBD2DB9-66DB-4C4F-BBCC-27E3FB904BBB}" dt="2021-11-04T12:53:20.895" v="3951" actId="26606"/>
          <ac:picMkLst>
            <pc:docMk/>
            <pc:sldMk cId="2931239848" sldId="1646"/>
            <ac:picMk id="3" creationId="{82F7EE69-42FD-46A9-9FDA-16938C6A45FC}"/>
          </ac:picMkLst>
        </pc:picChg>
        <pc:picChg chg="mod ord">
          <ac:chgData name="Mannerhagen Peter" userId="77036b5a-cee7-41f2-a9c4-f30f9897a622" providerId="ADAL" clId="{AFBD2DB9-66DB-4C4F-BBCC-27E3FB904BBB}" dt="2021-11-04T12:53:20.895" v="3951" actId="26606"/>
          <ac:picMkLst>
            <pc:docMk/>
            <pc:sldMk cId="2931239848" sldId="1646"/>
            <ac:picMk id="6" creationId="{C098CF10-96D1-4F8F-8BDB-82059D307A03}"/>
          </ac:picMkLst>
        </pc:picChg>
      </pc:sldChg>
      <pc:sldChg chg="addSp delSp modSp add del mod setBg delDesignElem">
        <pc:chgData name="Mannerhagen Peter" userId="77036b5a-cee7-41f2-a9c4-f30f9897a622" providerId="ADAL" clId="{AFBD2DB9-66DB-4C4F-BBCC-27E3FB904BBB}" dt="2021-11-04T17:26:01.068" v="5187" actId="20577"/>
        <pc:sldMkLst>
          <pc:docMk/>
          <pc:sldMk cId="3898939136" sldId="1647"/>
        </pc:sldMkLst>
        <pc:spChg chg="mod">
          <ac:chgData name="Mannerhagen Peter" userId="77036b5a-cee7-41f2-a9c4-f30f9897a622" providerId="ADAL" clId="{AFBD2DB9-66DB-4C4F-BBCC-27E3FB904BBB}" dt="2021-11-04T17:26:01.068" v="5187" actId="20577"/>
          <ac:spMkLst>
            <pc:docMk/>
            <pc:sldMk cId="3898939136" sldId="1647"/>
            <ac:spMk id="3" creationId="{1AF801E2-8ADB-4F8C-B3A6-1F332374B405}"/>
          </ac:spMkLst>
        </pc:spChg>
        <pc:spChg chg="add del">
          <ac:chgData name="Mannerhagen Peter" userId="77036b5a-cee7-41f2-a9c4-f30f9897a622" providerId="ADAL" clId="{AFBD2DB9-66DB-4C4F-BBCC-27E3FB904BBB}" dt="2021-10-27T11:06:53.006" v="6"/>
          <ac:spMkLst>
            <pc:docMk/>
            <pc:sldMk cId="3898939136" sldId="1647"/>
            <ac:spMk id="8" creationId="{7CB4857B-ED7C-444D-9F04-2F885114A1C2}"/>
          </ac:spMkLst>
        </pc:spChg>
        <pc:spChg chg="add del">
          <ac:chgData name="Mannerhagen Peter" userId="77036b5a-cee7-41f2-a9c4-f30f9897a622" providerId="ADAL" clId="{AFBD2DB9-66DB-4C4F-BBCC-27E3FB904BBB}" dt="2021-10-27T11:06:53.006" v="6"/>
          <ac:spMkLst>
            <pc:docMk/>
            <pc:sldMk cId="3898939136" sldId="1647"/>
            <ac:spMk id="10" creationId="{D18046FB-44EA-4FD8-A585-EA09A319B2D0}"/>
          </ac:spMkLst>
        </pc:spChg>
        <pc:spChg chg="add del">
          <ac:chgData name="Mannerhagen Peter" userId="77036b5a-cee7-41f2-a9c4-f30f9897a622" providerId="ADAL" clId="{AFBD2DB9-66DB-4C4F-BBCC-27E3FB904BBB}" dt="2021-10-27T11:06:53.006" v="6"/>
          <ac:spMkLst>
            <pc:docMk/>
            <pc:sldMk cId="3898939136" sldId="1647"/>
            <ac:spMk id="12" creationId="{479F5F2B-8B58-4140-AE6A-51F6C67B18D9}"/>
          </ac:spMkLst>
        </pc:spChg>
      </pc:sldChg>
      <pc:sldChg chg="addSp delSp modSp add del mod setBg delDesignElem">
        <pc:chgData name="Mannerhagen Peter" userId="77036b5a-cee7-41f2-a9c4-f30f9897a622" providerId="ADAL" clId="{AFBD2DB9-66DB-4C4F-BBCC-27E3FB904BBB}" dt="2021-11-09T11:43:10.164" v="5563" actId="6549"/>
        <pc:sldMkLst>
          <pc:docMk/>
          <pc:sldMk cId="3239869989" sldId="1649"/>
        </pc:sldMkLst>
        <pc:spChg chg="mod">
          <ac:chgData name="Mannerhagen Peter" userId="77036b5a-cee7-41f2-a9c4-f30f9897a622" providerId="ADAL" clId="{AFBD2DB9-66DB-4C4F-BBCC-27E3FB904BBB}" dt="2021-11-09T11:36:07.104" v="5543" actId="14100"/>
          <ac:spMkLst>
            <pc:docMk/>
            <pc:sldMk cId="3239869989" sldId="1649"/>
            <ac:spMk id="4" creationId="{06109BE3-DA5B-488E-896B-CE07C792CAAD}"/>
          </ac:spMkLst>
        </pc:spChg>
        <pc:spChg chg="mod">
          <ac:chgData name="Mannerhagen Peter" userId="77036b5a-cee7-41f2-a9c4-f30f9897a622" providerId="ADAL" clId="{AFBD2DB9-66DB-4C4F-BBCC-27E3FB904BBB}" dt="2021-11-09T11:43:10.164" v="5563" actId="6549"/>
          <ac:spMkLst>
            <pc:docMk/>
            <pc:sldMk cId="3239869989" sldId="1649"/>
            <ac:spMk id="5" creationId="{1FF827C2-029F-4EB6-9386-56AAB0613C31}"/>
          </ac:spMkLst>
        </pc:spChg>
        <pc:spChg chg="add mod">
          <ac:chgData name="Mannerhagen Peter" userId="77036b5a-cee7-41f2-a9c4-f30f9897a622" providerId="ADAL" clId="{AFBD2DB9-66DB-4C4F-BBCC-27E3FB904BBB}" dt="2021-11-09T11:39:25.894" v="5555" actId="20577"/>
          <ac:spMkLst>
            <pc:docMk/>
            <pc:sldMk cId="3239869989" sldId="1649"/>
            <ac:spMk id="8" creationId="{4536C9B3-50FE-4F56-9589-FF15A0EFF69C}"/>
          </ac:spMkLst>
        </pc:spChg>
        <pc:spChg chg="add del">
          <ac:chgData name="Mannerhagen Peter" userId="77036b5a-cee7-41f2-a9c4-f30f9897a622" providerId="ADAL" clId="{AFBD2DB9-66DB-4C4F-BBCC-27E3FB904BBB}" dt="2021-10-27T11:06:53.006" v="6"/>
          <ac:spMkLst>
            <pc:docMk/>
            <pc:sldMk cId="3239869989" sldId="1649"/>
            <ac:spMk id="10" creationId="{2A6B319F-86FE-4754-878E-06F0804D882B}"/>
          </ac:spMkLst>
        </pc:spChg>
        <pc:spChg chg="add del">
          <ac:chgData name="Mannerhagen Peter" userId="77036b5a-cee7-41f2-a9c4-f30f9897a622" providerId="ADAL" clId="{AFBD2DB9-66DB-4C4F-BBCC-27E3FB904BBB}" dt="2021-10-27T11:06:53.006" v="6"/>
          <ac:spMkLst>
            <pc:docMk/>
            <pc:sldMk cId="3239869989" sldId="1649"/>
            <ac:spMk id="12" creationId="{DCF7D1B5-3477-499F-ACC5-2C8B07F4EDB3}"/>
          </ac:spMkLst>
        </pc:spChg>
        <pc:cxnChg chg="add mod">
          <ac:chgData name="Mannerhagen Peter" userId="77036b5a-cee7-41f2-a9c4-f30f9897a622" providerId="ADAL" clId="{AFBD2DB9-66DB-4C4F-BBCC-27E3FB904BBB}" dt="2021-11-09T11:41:56.368" v="5559" actId="208"/>
          <ac:cxnSpMkLst>
            <pc:docMk/>
            <pc:sldMk cId="3239869989" sldId="1649"/>
            <ac:cxnSpMk id="7" creationId="{594275A3-1E34-4C08-91B6-9C32781C954C}"/>
          </ac:cxnSpMkLst>
        </pc:cxnChg>
        <pc:cxnChg chg="add mod">
          <ac:chgData name="Mannerhagen Peter" userId="77036b5a-cee7-41f2-a9c4-f30f9897a622" providerId="ADAL" clId="{AFBD2DB9-66DB-4C4F-BBCC-27E3FB904BBB}" dt="2021-11-09T11:42:14.865" v="5562" actId="14100"/>
          <ac:cxnSpMkLst>
            <pc:docMk/>
            <pc:sldMk cId="3239869989" sldId="1649"/>
            <ac:cxnSpMk id="11" creationId="{7E3DB795-CFD5-4626-B694-3B70332C1402}"/>
          </ac:cxnSpMkLst>
        </pc:cxnChg>
      </pc:sldChg>
      <pc:sldChg chg="addSp delSp modSp new mod setBg setClrOvrMap">
        <pc:chgData name="Mannerhagen Peter" userId="77036b5a-cee7-41f2-a9c4-f30f9897a622" providerId="ADAL" clId="{AFBD2DB9-66DB-4C4F-BBCC-27E3FB904BBB}" dt="2021-10-28T15:04:12.823" v="877" actId="5793"/>
        <pc:sldMkLst>
          <pc:docMk/>
          <pc:sldMk cId="993947170" sldId="1650"/>
        </pc:sldMkLst>
        <pc:spChg chg="del">
          <ac:chgData name="Mannerhagen Peter" userId="77036b5a-cee7-41f2-a9c4-f30f9897a622" providerId="ADAL" clId="{AFBD2DB9-66DB-4C4F-BBCC-27E3FB904BBB}" dt="2021-10-28T13:28:15.286" v="521"/>
          <ac:spMkLst>
            <pc:docMk/>
            <pc:sldMk cId="993947170" sldId="1650"/>
            <ac:spMk id="2" creationId="{D76B6F06-8328-482D-8B5A-5B99570AD3A1}"/>
          </ac:spMkLst>
        </pc:spChg>
        <pc:spChg chg="del">
          <ac:chgData name="Mannerhagen Peter" userId="77036b5a-cee7-41f2-a9c4-f30f9897a622" providerId="ADAL" clId="{AFBD2DB9-66DB-4C4F-BBCC-27E3FB904BBB}" dt="2021-10-28T13:28:15.286" v="521"/>
          <ac:spMkLst>
            <pc:docMk/>
            <pc:sldMk cId="993947170" sldId="1650"/>
            <ac:spMk id="3" creationId="{0886D829-7808-40F5-9BD1-71682222575F}"/>
          </ac:spMkLst>
        </pc:spChg>
        <pc:spChg chg="add mod">
          <ac:chgData name="Mannerhagen Peter" userId="77036b5a-cee7-41f2-a9c4-f30f9897a622" providerId="ADAL" clId="{AFBD2DB9-66DB-4C4F-BBCC-27E3FB904BBB}" dt="2021-10-28T13:59:16.988" v="576" actId="27636"/>
          <ac:spMkLst>
            <pc:docMk/>
            <pc:sldMk cId="993947170" sldId="1650"/>
            <ac:spMk id="4" creationId="{5F117BF6-A1EC-416D-B69D-42516D8C7661}"/>
          </ac:spMkLst>
        </pc:spChg>
        <pc:spChg chg="add mod">
          <ac:chgData name="Mannerhagen Peter" userId="77036b5a-cee7-41f2-a9c4-f30f9897a622" providerId="ADAL" clId="{AFBD2DB9-66DB-4C4F-BBCC-27E3FB904BBB}" dt="2021-10-28T15:04:12.823" v="877" actId="5793"/>
          <ac:spMkLst>
            <pc:docMk/>
            <pc:sldMk cId="993947170" sldId="1650"/>
            <ac:spMk id="5" creationId="{06490CC2-F034-4FD6-82B5-FFA6F8E0C092}"/>
          </ac:spMkLst>
        </pc:spChg>
        <pc:spChg chg="add">
          <ac:chgData name="Mannerhagen Peter" userId="77036b5a-cee7-41f2-a9c4-f30f9897a622" providerId="ADAL" clId="{AFBD2DB9-66DB-4C4F-BBCC-27E3FB904BBB}" dt="2021-10-28T13:57:54.062" v="571" actId="26606"/>
          <ac:spMkLst>
            <pc:docMk/>
            <pc:sldMk cId="993947170" sldId="1650"/>
            <ac:spMk id="75" creationId="{C99A8FB7-A79B-4BC9-9D56-B79587F6AA3E}"/>
          </ac:spMkLst>
        </pc:spChg>
        <pc:spChg chg="add">
          <ac:chgData name="Mannerhagen Peter" userId="77036b5a-cee7-41f2-a9c4-f30f9897a622" providerId="ADAL" clId="{AFBD2DB9-66DB-4C4F-BBCC-27E3FB904BBB}" dt="2021-10-28T13:57:54.062" v="571" actId="26606"/>
          <ac:spMkLst>
            <pc:docMk/>
            <pc:sldMk cId="993947170" sldId="1650"/>
            <ac:spMk id="77" creationId="{B23893E2-3349-46D7-A7AA-B9E447957FB1}"/>
          </ac:spMkLst>
        </pc:spChg>
        <pc:spChg chg="add">
          <ac:chgData name="Mannerhagen Peter" userId="77036b5a-cee7-41f2-a9c4-f30f9897a622" providerId="ADAL" clId="{AFBD2DB9-66DB-4C4F-BBCC-27E3FB904BBB}" dt="2021-10-28T13:57:54.062" v="571" actId="26606"/>
          <ac:spMkLst>
            <pc:docMk/>
            <pc:sldMk cId="993947170" sldId="1650"/>
            <ac:spMk id="79" creationId="{2B7592FE-10D1-4664-B623-353F47C8DF7F}"/>
          </ac:spMkLst>
        </pc:spChg>
        <pc:picChg chg="add mod">
          <ac:chgData name="Mannerhagen Peter" userId="77036b5a-cee7-41f2-a9c4-f30f9897a622" providerId="ADAL" clId="{AFBD2DB9-66DB-4C4F-BBCC-27E3FB904BBB}" dt="2021-10-28T13:57:54.062" v="571" actId="26606"/>
          <ac:picMkLst>
            <pc:docMk/>
            <pc:sldMk cId="993947170" sldId="1650"/>
            <ac:picMk id="1026" creationId="{457A5AD5-975E-4C0A-91DA-50B065DE1A6C}"/>
          </ac:picMkLst>
        </pc:picChg>
        <pc:picChg chg="add mod">
          <ac:chgData name="Mannerhagen Peter" userId="77036b5a-cee7-41f2-a9c4-f30f9897a622" providerId="ADAL" clId="{AFBD2DB9-66DB-4C4F-BBCC-27E3FB904BBB}" dt="2021-10-28T13:57:54.062" v="571" actId="26606"/>
          <ac:picMkLst>
            <pc:docMk/>
            <pc:sldMk cId="993947170" sldId="1650"/>
            <ac:picMk id="1028" creationId="{7EE7163D-1FDF-454E-8A44-D82E748F57DF}"/>
          </ac:picMkLst>
        </pc:picChg>
        <pc:picChg chg="add mod">
          <ac:chgData name="Mannerhagen Peter" userId="77036b5a-cee7-41f2-a9c4-f30f9897a622" providerId="ADAL" clId="{AFBD2DB9-66DB-4C4F-BBCC-27E3FB904BBB}" dt="2021-10-28T13:57:54.062" v="571" actId="26606"/>
          <ac:picMkLst>
            <pc:docMk/>
            <pc:sldMk cId="993947170" sldId="1650"/>
            <ac:picMk id="1030" creationId="{E044EA1C-A1A4-442C-B261-364A85076653}"/>
          </ac:picMkLst>
        </pc:picChg>
      </pc:sldChg>
      <pc:sldChg chg="addSp delSp add del setBg delDesignElem">
        <pc:chgData name="Mannerhagen Peter" userId="77036b5a-cee7-41f2-a9c4-f30f9897a622" providerId="ADAL" clId="{AFBD2DB9-66DB-4C4F-BBCC-27E3FB904BBB}" dt="2021-10-27T11:08:46.202" v="48"/>
        <pc:sldMkLst>
          <pc:docMk/>
          <pc:sldMk cId="3109157943" sldId="1652"/>
        </pc:sldMkLst>
        <pc:spChg chg="add del">
          <ac:chgData name="Mannerhagen Peter" userId="77036b5a-cee7-41f2-a9c4-f30f9897a622" providerId="ADAL" clId="{AFBD2DB9-66DB-4C4F-BBCC-27E3FB904BBB}" dt="2021-10-27T11:08:46.157" v="47"/>
          <ac:spMkLst>
            <pc:docMk/>
            <pc:sldMk cId="3109157943" sldId="1652"/>
            <ac:spMk id="10" creationId="{FB5B0058-AF13-4859-B429-4EDDE2A26F7F}"/>
          </ac:spMkLst>
        </pc:spChg>
        <pc:spChg chg="add del">
          <ac:chgData name="Mannerhagen Peter" userId="77036b5a-cee7-41f2-a9c4-f30f9897a622" providerId="ADAL" clId="{AFBD2DB9-66DB-4C4F-BBCC-27E3FB904BBB}" dt="2021-10-27T11:08:46.157" v="47"/>
          <ac:spMkLst>
            <pc:docMk/>
            <pc:sldMk cId="3109157943" sldId="1652"/>
            <ac:spMk id="12" creationId="{D84C2E9E-0B5D-4B5F-9A1F-70EBDCE39034}"/>
          </ac:spMkLst>
        </pc:spChg>
      </pc:sldChg>
      <pc:sldChg chg="addSp modSp new mod setBg">
        <pc:chgData name="Mannerhagen Peter" userId="77036b5a-cee7-41f2-a9c4-f30f9897a622" providerId="ADAL" clId="{AFBD2DB9-66DB-4C4F-BBCC-27E3FB904BBB}" dt="2021-11-01T13:45:16.059" v="1688" actId="20577"/>
        <pc:sldMkLst>
          <pc:docMk/>
          <pc:sldMk cId="1343108883" sldId="1653"/>
        </pc:sldMkLst>
        <pc:spChg chg="mod">
          <ac:chgData name="Mannerhagen Peter" userId="77036b5a-cee7-41f2-a9c4-f30f9897a622" providerId="ADAL" clId="{AFBD2DB9-66DB-4C4F-BBCC-27E3FB904BBB}" dt="2021-11-01T13:45:16.059" v="1688" actId="20577"/>
          <ac:spMkLst>
            <pc:docMk/>
            <pc:sldMk cId="1343108883" sldId="1653"/>
            <ac:spMk id="2" creationId="{A27193B1-B645-48C5-9CFC-2A3732157867}"/>
          </ac:spMkLst>
        </pc:spChg>
        <pc:spChg chg="mod ord">
          <ac:chgData name="Mannerhagen Peter" userId="77036b5a-cee7-41f2-a9c4-f30f9897a622" providerId="ADAL" clId="{AFBD2DB9-66DB-4C4F-BBCC-27E3FB904BBB}" dt="2021-11-01T11:47:47.174" v="1342" actId="20577"/>
          <ac:spMkLst>
            <pc:docMk/>
            <pc:sldMk cId="1343108883" sldId="1653"/>
            <ac:spMk id="3" creationId="{049CCCC2-2F82-4A47-B456-0BC2171C0CF9}"/>
          </ac:spMkLst>
        </pc:spChg>
        <pc:spChg chg="add">
          <ac:chgData name="Mannerhagen Peter" userId="77036b5a-cee7-41f2-a9c4-f30f9897a622" providerId="ADAL" clId="{AFBD2DB9-66DB-4C4F-BBCC-27E3FB904BBB}" dt="2021-11-01T11:43:56.347" v="1133" actId="26606"/>
          <ac:spMkLst>
            <pc:docMk/>
            <pc:sldMk cId="1343108883" sldId="1653"/>
            <ac:spMk id="9" creationId="{FF9B822F-893E-44C8-963C-64F50ACECBB2}"/>
          </ac:spMkLst>
        </pc:spChg>
        <pc:spChg chg="add">
          <ac:chgData name="Mannerhagen Peter" userId="77036b5a-cee7-41f2-a9c4-f30f9897a622" providerId="ADAL" clId="{AFBD2DB9-66DB-4C4F-BBCC-27E3FB904BBB}" dt="2021-11-01T11:43:56.347" v="1133" actId="26606"/>
          <ac:spMkLst>
            <pc:docMk/>
            <pc:sldMk cId="1343108883" sldId="1653"/>
            <ac:spMk id="11" creationId="{EBF87945-A001-489F-9D9B-7D9435F0B9CA}"/>
          </ac:spMkLst>
        </pc:spChg>
        <pc:picChg chg="add mod">
          <ac:chgData name="Mannerhagen Peter" userId="77036b5a-cee7-41f2-a9c4-f30f9897a622" providerId="ADAL" clId="{AFBD2DB9-66DB-4C4F-BBCC-27E3FB904BBB}" dt="2021-11-01T11:43:56.347" v="1133" actId="26606"/>
          <ac:picMkLst>
            <pc:docMk/>
            <pc:sldMk cId="1343108883" sldId="1653"/>
            <ac:picMk id="4" creationId="{C4D1184F-ADE3-4EA1-BFCF-A6419D67996F}"/>
          </ac:picMkLst>
        </pc:picChg>
      </pc:sldChg>
      <pc:sldChg chg="modSp add del mod">
        <pc:chgData name="Mannerhagen Peter" userId="77036b5a-cee7-41f2-a9c4-f30f9897a622" providerId="ADAL" clId="{AFBD2DB9-66DB-4C4F-BBCC-27E3FB904BBB}" dt="2021-11-04T12:21:30.618" v="3536" actId="47"/>
        <pc:sldMkLst>
          <pc:docMk/>
          <pc:sldMk cId="867734700" sldId="1655"/>
        </pc:sldMkLst>
        <pc:spChg chg="mod">
          <ac:chgData name="Mannerhagen Peter" userId="77036b5a-cee7-41f2-a9c4-f30f9897a622" providerId="ADAL" clId="{AFBD2DB9-66DB-4C4F-BBCC-27E3FB904BBB}" dt="2021-10-28T13:24:07.727" v="520" actId="20577"/>
          <ac:spMkLst>
            <pc:docMk/>
            <pc:sldMk cId="867734700" sldId="1655"/>
            <ac:spMk id="2" creationId="{3CE69D6E-5176-4A9B-AC71-7A8CDD16A367}"/>
          </ac:spMkLst>
        </pc:spChg>
      </pc:sldChg>
      <pc:sldChg chg="addSp delSp modSp new mod setBg">
        <pc:chgData name="Mannerhagen Peter" userId="77036b5a-cee7-41f2-a9c4-f30f9897a622" providerId="ADAL" clId="{AFBD2DB9-66DB-4C4F-BBCC-27E3FB904BBB}" dt="2021-10-28T14:04:57.638" v="630" actId="404"/>
        <pc:sldMkLst>
          <pc:docMk/>
          <pc:sldMk cId="2706153211" sldId="1656"/>
        </pc:sldMkLst>
        <pc:spChg chg="mod">
          <ac:chgData name="Mannerhagen Peter" userId="77036b5a-cee7-41f2-a9c4-f30f9897a622" providerId="ADAL" clId="{AFBD2DB9-66DB-4C4F-BBCC-27E3FB904BBB}" dt="2021-10-28T14:04:57.638" v="630" actId="404"/>
          <ac:spMkLst>
            <pc:docMk/>
            <pc:sldMk cId="2706153211" sldId="1656"/>
            <ac:spMk id="2" creationId="{4942D00E-13F8-48A4-9FD3-321CB9DDFE04}"/>
          </ac:spMkLst>
        </pc:spChg>
        <pc:spChg chg="del">
          <ac:chgData name="Mannerhagen Peter" userId="77036b5a-cee7-41f2-a9c4-f30f9897a622" providerId="ADAL" clId="{AFBD2DB9-66DB-4C4F-BBCC-27E3FB904BBB}" dt="2021-10-28T14:03:53.441" v="606" actId="26606"/>
          <ac:spMkLst>
            <pc:docMk/>
            <pc:sldMk cId="2706153211" sldId="1656"/>
            <ac:spMk id="3" creationId="{7CF814E2-BB40-41B6-B8B8-D2C5CD3221FF}"/>
          </ac:spMkLst>
        </pc:spChg>
        <pc:spChg chg="add">
          <ac:chgData name="Mannerhagen Peter" userId="77036b5a-cee7-41f2-a9c4-f30f9897a622" providerId="ADAL" clId="{AFBD2DB9-66DB-4C4F-BBCC-27E3FB904BBB}" dt="2021-10-28T14:03:53.441" v="606" actId="26606"/>
          <ac:spMkLst>
            <pc:docMk/>
            <pc:sldMk cId="2706153211" sldId="1656"/>
            <ac:spMk id="71" creationId="{6753252F-4873-4F63-801D-CC719279A7D5}"/>
          </ac:spMkLst>
        </pc:spChg>
        <pc:spChg chg="add">
          <ac:chgData name="Mannerhagen Peter" userId="77036b5a-cee7-41f2-a9c4-f30f9897a622" providerId="ADAL" clId="{AFBD2DB9-66DB-4C4F-BBCC-27E3FB904BBB}" dt="2021-10-28T14:03:53.441" v="606" actId="26606"/>
          <ac:spMkLst>
            <pc:docMk/>
            <pc:sldMk cId="2706153211" sldId="1656"/>
            <ac:spMk id="73" creationId="{047C8CCB-F95D-4249-92DD-651249D3535A}"/>
          </ac:spMkLst>
        </pc:spChg>
        <pc:picChg chg="add mod">
          <ac:chgData name="Mannerhagen Peter" userId="77036b5a-cee7-41f2-a9c4-f30f9897a622" providerId="ADAL" clId="{AFBD2DB9-66DB-4C4F-BBCC-27E3FB904BBB}" dt="2021-10-28T14:04:00.506" v="608" actId="14100"/>
          <ac:picMkLst>
            <pc:docMk/>
            <pc:sldMk cId="2706153211" sldId="1656"/>
            <ac:picMk id="2050" creationId="{7FBDCDD5-6709-45E5-AEAB-93EB6817C75A}"/>
          </ac:picMkLst>
        </pc:picChg>
      </pc:sldChg>
      <pc:sldChg chg="addSp delSp modSp add mod modAnim">
        <pc:chgData name="Mannerhagen Peter" userId="77036b5a-cee7-41f2-a9c4-f30f9897a622" providerId="ADAL" clId="{AFBD2DB9-66DB-4C4F-BBCC-27E3FB904BBB}" dt="2021-11-04T17:05:53.121" v="4767"/>
        <pc:sldMkLst>
          <pc:docMk/>
          <pc:sldMk cId="2741272834" sldId="1657"/>
        </pc:sldMkLst>
        <pc:spChg chg="mod">
          <ac:chgData name="Mannerhagen Peter" userId="77036b5a-cee7-41f2-a9c4-f30f9897a622" providerId="ADAL" clId="{AFBD2DB9-66DB-4C4F-BBCC-27E3FB904BBB}" dt="2021-10-28T14:15:38.550" v="670" actId="20577"/>
          <ac:spMkLst>
            <pc:docMk/>
            <pc:sldMk cId="2741272834" sldId="1657"/>
            <ac:spMk id="2" creationId="{4942D00E-13F8-48A4-9FD3-321CB9DDFE04}"/>
          </ac:spMkLst>
        </pc:spChg>
        <pc:spChg chg="add del mod">
          <ac:chgData name="Mannerhagen Peter" userId="77036b5a-cee7-41f2-a9c4-f30f9897a622" providerId="ADAL" clId="{AFBD2DB9-66DB-4C4F-BBCC-27E3FB904BBB}" dt="2021-10-28T14:13:58.870" v="640" actId="478"/>
          <ac:spMkLst>
            <pc:docMk/>
            <pc:sldMk cId="2741272834" sldId="1657"/>
            <ac:spMk id="3" creationId="{83636A1F-A743-471F-827B-7020E18F568E}"/>
          </ac:spMkLst>
        </pc:spChg>
        <pc:spChg chg="add del">
          <ac:chgData name="Mannerhagen Peter" userId="77036b5a-cee7-41f2-a9c4-f30f9897a622" providerId="ADAL" clId="{AFBD2DB9-66DB-4C4F-BBCC-27E3FB904BBB}" dt="2021-10-28T14:22:24.316" v="680" actId="478"/>
          <ac:spMkLst>
            <pc:docMk/>
            <pc:sldMk cId="2741272834" sldId="1657"/>
            <ac:spMk id="4" creationId="{FF1A7A46-A1DA-4E15-A0B5-23BAB5358D38}"/>
          </ac:spMkLst>
        </pc:spChg>
        <pc:picChg chg="add mod">
          <ac:chgData name="Mannerhagen Peter" userId="77036b5a-cee7-41f2-a9c4-f30f9897a622" providerId="ADAL" clId="{AFBD2DB9-66DB-4C4F-BBCC-27E3FB904BBB}" dt="2021-11-04T17:02:17.695" v="4759" actId="1076"/>
          <ac:picMkLst>
            <pc:docMk/>
            <pc:sldMk cId="2741272834" sldId="1657"/>
            <ac:picMk id="3" creationId="{CD61F77A-F2FA-4BA8-BE20-2086D52E4E8F}"/>
          </ac:picMkLst>
        </pc:picChg>
        <pc:picChg chg="add mod">
          <ac:chgData name="Mannerhagen Peter" userId="77036b5a-cee7-41f2-a9c4-f30f9897a622" providerId="ADAL" clId="{AFBD2DB9-66DB-4C4F-BBCC-27E3FB904BBB}" dt="2021-11-04T17:03:13.869" v="4763" actId="1076"/>
          <ac:picMkLst>
            <pc:docMk/>
            <pc:sldMk cId="2741272834" sldId="1657"/>
            <ac:picMk id="4" creationId="{5BAA2EF4-8139-4D16-BE55-C5E1A1EEECCC}"/>
          </ac:picMkLst>
        </pc:picChg>
        <pc:picChg chg="del">
          <ac:chgData name="Mannerhagen Peter" userId="77036b5a-cee7-41f2-a9c4-f30f9897a622" providerId="ADAL" clId="{AFBD2DB9-66DB-4C4F-BBCC-27E3FB904BBB}" dt="2021-10-28T14:09:59.799" v="638" actId="478"/>
          <ac:picMkLst>
            <pc:docMk/>
            <pc:sldMk cId="2741272834" sldId="1657"/>
            <ac:picMk id="2050" creationId="{7FBDCDD5-6709-45E5-AEAB-93EB6817C75A}"/>
          </ac:picMkLst>
        </pc:picChg>
        <pc:picChg chg="add mod">
          <ac:chgData name="Mannerhagen Peter" userId="77036b5a-cee7-41f2-a9c4-f30f9897a622" providerId="ADAL" clId="{AFBD2DB9-66DB-4C4F-BBCC-27E3FB904BBB}" dt="2021-10-28T14:14:53.484" v="649" actId="1076"/>
          <ac:picMkLst>
            <pc:docMk/>
            <pc:sldMk cId="2741272834" sldId="1657"/>
            <ac:picMk id="3074" creationId="{8CFCAC5C-027A-432D-9F75-28B5667E66D5}"/>
          </ac:picMkLst>
        </pc:picChg>
        <pc:picChg chg="add mod">
          <ac:chgData name="Mannerhagen Peter" userId="77036b5a-cee7-41f2-a9c4-f30f9897a622" providerId="ADAL" clId="{AFBD2DB9-66DB-4C4F-BBCC-27E3FB904BBB}" dt="2021-10-28T14:15:07.104" v="651" actId="14100"/>
          <ac:picMkLst>
            <pc:docMk/>
            <pc:sldMk cId="2741272834" sldId="1657"/>
            <ac:picMk id="3076" creationId="{F5AF589F-5342-4AD2-B308-D2D2E4BDB942}"/>
          </ac:picMkLst>
        </pc:picChg>
        <pc:picChg chg="add del mod">
          <ac:chgData name="Mannerhagen Peter" userId="77036b5a-cee7-41f2-a9c4-f30f9897a622" providerId="ADAL" clId="{AFBD2DB9-66DB-4C4F-BBCC-27E3FB904BBB}" dt="2021-10-28T14:20:14.006" v="676" actId="478"/>
          <ac:picMkLst>
            <pc:docMk/>
            <pc:sldMk cId="2741272834" sldId="1657"/>
            <ac:picMk id="3078" creationId="{9F0C5398-3C18-4886-9E51-2C1C09798C80}"/>
          </ac:picMkLst>
        </pc:picChg>
        <pc:picChg chg="add mod">
          <ac:chgData name="Mannerhagen Peter" userId="77036b5a-cee7-41f2-a9c4-f30f9897a622" providerId="ADAL" clId="{AFBD2DB9-66DB-4C4F-BBCC-27E3FB904BBB}" dt="2021-10-28T14:21:08.317" v="678" actId="1076"/>
          <ac:picMkLst>
            <pc:docMk/>
            <pc:sldMk cId="2741272834" sldId="1657"/>
            <ac:picMk id="3080" creationId="{2311C082-1ECC-4FAF-BA64-917F381753E8}"/>
          </ac:picMkLst>
        </pc:picChg>
        <pc:picChg chg="add mod">
          <ac:chgData name="Mannerhagen Peter" userId="77036b5a-cee7-41f2-a9c4-f30f9897a622" providerId="ADAL" clId="{AFBD2DB9-66DB-4C4F-BBCC-27E3FB904BBB}" dt="2021-10-28T14:23:17.480" v="683" actId="14100"/>
          <ac:picMkLst>
            <pc:docMk/>
            <pc:sldMk cId="2741272834" sldId="1657"/>
            <ac:picMk id="3084" creationId="{C28A9954-5DDF-4169-95B0-1595CFE9737F}"/>
          </ac:picMkLst>
        </pc:picChg>
        <pc:picChg chg="add del mod">
          <ac:chgData name="Mannerhagen Peter" userId="77036b5a-cee7-41f2-a9c4-f30f9897a622" providerId="ADAL" clId="{AFBD2DB9-66DB-4C4F-BBCC-27E3FB904BBB}" dt="2021-10-28T14:34:53.440" v="698" actId="478"/>
          <ac:picMkLst>
            <pc:docMk/>
            <pc:sldMk cId="2741272834" sldId="1657"/>
            <ac:picMk id="3086" creationId="{FB0797D0-3216-4631-9BC6-2B7B28470F4C}"/>
          </ac:picMkLst>
        </pc:picChg>
        <pc:picChg chg="add mod">
          <ac:chgData name="Mannerhagen Peter" userId="77036b5a-cee7-41f2-a9c4-f30f9897a622" providerId="ADAL" clId="{AFBD2DB9-66DB-4C4F-BBCC-27E3FB904BBB}" dt="2021-10-28T14:35:06.840" v="700" actId="14100"/>
          <ac:picMkLst>
            <pc:docMk/>
            <pc:sldMk cId="2741272834" sldId="1657"/>
            <ac:picMk id="3088" creationId="{76A98B92-32D4-4AEC-B4E3-2025F67EF3CB}"/>
          </ac:picMkLst>
        </pc:picChg>
        <pc:picChg chg="add mod">
          <ac:chgData name="Mannerhagen Peter" userId="77036b5a-cee7-41f2-a9c4-f30f9897a622" providerId="ADAL" clId="{AFBD2DB9-66DB-4C4F-BBCC-27E3FB904BBB}" dt="2021-11-04T17:01:52.755" v="4754" actId="1076"/>
          <ac:picMkLst>
            <pc:docMk/>
            <pc:sldMk cId="2741272834" sldId="1657"/>
            <ac:picMk id="3090" creationId="{11B3BD72-D4E6-4FE1-BC91-397FA20A9C2E}"/>
          </ac:picMkLst>
        </pc:picChg>
        <pc:picChg chg="add mod">
          <ac:chgData name="Mannerhagen Peter" userId="77036b5a-cee7-41f2-a9c4-f30f9897a622" providerId="ADAL" clId="{AFBD2DB9-66DB-4C4F-BBCC-27E3FB904BBB}" dt="2021-11-04T17:01:34.939" v="4752" actId="1076"/>
          <ac:picMkLst>
            <pc:docMk/>
            <pc:sldMk cId="2741272834" sldId="1657"/>
            <ac:picMk id="3092" creationId="{290F7FB7-26F7-46A5-9EAD-C979F0F76E25}"/>
          </ac:picMkLst>
        </pc:picChg>
        <pc:picChg chg="add mod">
          <ac:chgData name="Mannerhagen Peter" userId="77036b5a-cee7-41f2-a9c4-f30f9897a622" providerId="ADAL" clId="{AFBD2DB9-66DB-4C4F-BBCC-27E3FB904BBB}" dt="2021-10-28T14:42:59.434" v="707" actId="14100"/>
          <ac:picMkLst>
            <pc:docMk/>
            <pc:sldMk cId="2741272834" sldId="1657"/>
            <ac:picMk id="3094" creationId="{8314FDB1-C584-4D4D-A960-F6C6DF9C8DFC}"/>
          </ac:picMkLst>
        </pc:picChg>
        <pc:picChg chg="add mod">
          <ac:chgData name="Mannerhagen Peter" userId="77036b5a-cee7-41f2-a9c4-f30f9897a622" providerId="ADAL" clId="{AFBD2DB9-66DB-4C4F-BBCC-27E3FB904BBB}" dt="2021-11-04T17:02:05.439" v="4756" actId="1076"/>
          <ac:picMkLst>
            <pc:docMk/>
            <pc:sldMk cId="2741272834" sldId="1657"/>
            <ac:picMk id="4098" creationId="{CA3BA66A-FD6D-413B-AE92-26746D671EDB}"/>
          </ac:picMkLst>
        </pc:picChg>
      </pc:sldChg>
      <pc:sldChg chg="addSp delSp modSp new mod setBg modNotesTx">
        <pc:chgData name="Mannerhagen Peter" userId="77036b5a-cee7-41f2-a9c4-f30f9897a622" providerId="ADAL" clId="{AFBD2DB9-66DB-4C4F-BBCC-27E3FB904BBB}" dt="2021-11-05T10:59:05.780" v="5538" actId="20577"/>
        <pc:sldMkLst>
          <pc:docMk/>
          <pc:sldMk cId="616063570" sldId="1658"/>
        </pc:sldMkLst>
        <pc:spChg chg="mod">
          <ac:chgData name="Mannerhagen Peter" userId="77036b5a-cee7-41f2-a9c4-f30f9897a622" providerId="ADAL" clId="{AFBD2DB9-66DB-4C4F-BBCC-27E3FB904BBB}" dt="2021-10-28T15:16:00.792" v="1018" actId="5793"/>
          <ac:spMkLst>
            <pc:docMk/>
            <pc:sldMk cId="616063570" sldId="1658"/>
            <ac:spMk id="2" creationId="{AE57625E-3362-4199-85C4-26B567B5E6E1}"/>
          </ac:spMkLst>
        </pc:spChg>
        <pc:spChg chg="del">
          <ac:chgData name="Mannerhagen Peter" userId="77036b5a-cee7-41f2-a9c4-f30f9897a622" providerId="ADAL" clId="{AFBD2DB9-66DB-4C4F-BBCC-27E3FB904BBB}" dt="2021-10-28T14:50:17.553" v="719" actId="931"/>
          <ac:spMkLst>
            <pc:docMk/>
            <pc:sldMk cId="616063570" sldId="1658"/>
            <ac:spMk id="3" creationId="{F25C976A-232A-4B19-968B-D73E9A5C1011}"/>
          </ac:spMkLst>
        </pc:spChg>
        <pc:spChg chg="add mod">
          <ac:chgData name="Mannerhagen Peter" userId="77036b5a-cee7-41f2-a9c4-f30f9897a622" providerId="ADAL" clId="{AFBD2DB9-66DB-4C4F-BBCC-27E3FB904BBB}" dt="2021-10-28T14:53:11.448" v="735" actId="1076"/>
          <ac:spMkLst>
            <pc:docMk/>
            <pc:sldMk cId="616063570" sldId="1658"/>
            <ac:spMk id="8" creationId="{CC4B4BB1-D409-44BF-B9FE-EE6C8C86878E}"/>
          </ac:spMkLst>
        </pc:spChg>
        <pc:spChg chg="add mod">
          <ac:chgData name="Mannerhagen Peter" userId="77036b5a-cee7-41f2-a9c4-f30f9897a622" providerId="ADAL" clId="{AFBD2DB9-66DB-4C4F-BBCC-27E3FB904BBB}" dt="2021-10-28T15:16:07.148" v="1024" actId="20577"/>
          <ac:spMkLst>
            <pc:docMk/>
            <pc:sldMk cId="616063570" sldId="1658"/>
            <ac:spMk id="9" creationId="{1889459E-7A2E-441F-B47C-05F6930AFBA7}"/>
          </ac:spMkLst>
        </pc:spChg>
        <pc:spChg chg="add">
          <ac:chgData name="Mannerhagen Peter" userId="77036b5a-cee7-41f2-a9c4-f30f9897a622" providerId="ADAL" clId="{AFBD2DB9-66DB-4C4F-BBCC-27E3FB904BBB}" dt="2021-10-28T14:50:51.001" v="720" actId="26606"/>
          <ac:spMkLst>
            <pc:docMk/>
            <pc:sldMk cId="616063570" sldId="1658"/>
            <ac:spMk id="10" creationId="{D4771268-CB57-404A-9271-370EB28F6090}"/>
          </ac:spMkLst>
        </pc:spChg>
        <pc:spChg chg="add mod">
          <ac:chgData name="Mannerhagen Peter" userId="77036b5a-cee7-41f2-a9c4-f30f9897a622" providerId="ADAL" clId="{AFBD2DB9-66DB-4C4F-BBCC-27E3FB904BBB}" dt="2021-10-28T14:52:59.369" v="731"/>
          <ac:spMkLst>
            <pc:docMk/>
            <pc:sldMk cId="616063570" sldId="1658"/>
            <ac:spMk id="11" creationId="{884D68AE-9A23-4A48-BC18-C2D79F9C08F6}"/>
          </ac:spMkLst>
        </pc:spChg>
        <pc:spChg chg="add mod">
          <ac:chgData name="Mannerhagen Peter" userId="77036b5a-cee7-41f2-a9c4-f30f9897a622" providerId="ADAL" clId="{AFBD2DB9-66DB-4C4F-BBCC-27E3FB904BBB}" dt="2021-10-28T14:53:37.235" v="748" actId="1035"/>
          <ac:spMkLst>
            <pc:docMk/>
            <pc:sldMk cId="616063570" sldId="1658"/>
            <ac:spMk id="12" creationId="{9B340486-A924-482C-86F5-F9D88FEA1262}"/>
          </ac:spMkLst>
        </pc:spChg>
        <pc:picChg chg="add mod">
          <ac:chgData name="Mannerhagen Peter" userId="77036b5a-cee7-41f2-a9c4-f30f9897a622" providerId="ADAL" clId="{AFBD2DB9-66DB-4C4F-BBCC-27E3FB904BBB}" dt="2021-10-28T14:53:26.054" v="740" actId="1076"/>
          <ac:picMkLst>
            <pc:docMk/>
            <pc:sldMk cId="616063570" sldId="1658"/>
            <ac:picMk id="5" creationId="{2CAFD373-C560-421D-85E4-5C13A7E8865D}"/>
          </ac:picMkLst>
        </pc:picChg>
        <pc:picChg chg="add mod">
          <ac:chgData name="Mannerhagen Peter" userId="77036b5a-cee7-41f2-a9c4-f30f9897a622" providerId="ADAL" clId="{AFBD2DB9-66DB-4C4F-BBCC-27E3FB904BBB}" dt="2021-10-28T14:57:39.570" v="825" actId="1038"/>
          <ac:picMkLst>
            <pc:docMk/>
            <pc:sldMk cId="616063570" sldId="1658"/>
            <ac:picMk id="7" creationId="{AEAEF342-3E61-473E-A602-A6E5B4575A5A}"/>
          </ac:picMkLst>
        </pc:picChg>
      </pc:sldChg>
      <pc:sldChg chg="addSp delSp modSp new mod setBg">
        <pc:chgData name="Mannerhagen Peter" userId="77036b5a-cee7-41f2-a9c4-f30f9897a622" providerId="ADAL" clId="{AFBD2DB9-66DB-4C4F-BBCC-27E3FB904BBB}" dt="2021-11-09T12:05:09.764" v="5593" actId="20577"/>
        <pc:sldMkLst>
          <pc:docMk/>
          <pc:sldMk cId="3032009305" sldId="1659"/>
        </pc:sldMkLst>
        <pc:spChg chg="del">
          <ac:chgData name="Mannerhagen Peter" userId="77036b5a-cee7-41f2-a9c4-f30f9897a622" providerId="ADAL" clId="{AFBD2DB9-66DB-4C4F-BBCC-27E3FB904BBB}" dt="2021-10-28T15:03:28.333" v="876" actId="26606"/>
          <ac:spMkLst>
            <pc:docMk/>
            <pc:sldMk cId="3032009305" sldId="1659"/>
            <ac:spMk id="2" creationId="{DA4CD2B8-1C46-42BD-964D-A20A7218EC69}"/>
          </ac:spMkLst>
        </pc:spChg>
        <pc:spChg chg="del">
          <ac:chgData name="Mannerhagen Peter" userId="77036b5a-cee7-41f2-a9c4-f30f9897a622" providerId="ADAL" clId="{AFBD2DB9-66DB-4C4F-BBCC-27E3FB904BBB}" dt="2021-10-28T15:03:28.333" v="876" actId="26606"/>
          <ac:spMkLst>
            <pc:docMk/>
            <pc:sldMk cId="3032009305" sldId="1659"/>
            <ac:spMk id="3" creationId="{BA0BB681-DC79-4D6C-8021-FB9E4200DD83}"/>
          </ac:spMkLst>
        </pc:spChg>
        <pc:spChg chg="add mod">
          <ac:chgData name="Mannerhagen Peter" userId="77036b5a-cee7-41f2-a9c4-f30f9897a622" providerId="ADAL" clId="{AFBD2DB9-66DB-4C4F-BBCC-27E3FB904BBB}" dt="2021-11-09T12:05:09.764" v="5593" actId="20577"/>
          <ac:spMkLst>
            <pc:docMk/>
            <pc:sldMk cId="3032009305" sldId="1659"/>
            <ac:spMk id="4" creationId="{0ACB8589-3C98-4CE9-AAB2-0DDFE98E0290}"/>
          </ac:spMkLst>
        </pc:spChg>
        <pc:spChg chg="add">
          <ac:chgData name="Mannerhagen Peter" userId="77036b5a-cee7-41f2-a9c4-f30f9897a622" providerId="ADAL" clId="{AFBD2DB9-66DB-4C4F-BBCC-27E3FB904BBB}" dt="2021-10-28T15:03:28.333" v="876" actId="26606"/>
          <ac:spMkLst>
            <pc:docMk/>
            <pc:sldMk cId="3032009305" sldId="1659"/>
            <ac:spMk id="71" creationId="{42A4FC2C-047E-45A5-965D-8E1E3BF09BC6}"/>
          </ac:spMkLst>
        </pc:spChg>
        <pc:picChg chg="add mod">
          <ac:chgData name="Mannerhagen Peter" userId="77036b5a-cee7-41f2-a9c4-f30f9897a622" providerId="ADAL" clId="{AFBD2DB9-66DB-4C4F-BBCC-27E3FB904BBB}" dt="2021-10-28T15:08:50.994" v="1013" actId="1076"/>
          <ac:picMkLst>
            <pc:docMk/>
            <pc:sldMk cId="3032009305" sldId="1659"/>
            <ac:picMk id="4098" creationId="{EF75EBFF-6E51-44A8-90BD-58027A9EEB38}"/>
          </ac:picMkLst>
        </pc:picChg>
      </pc:sldChg>
      <pc:sldChg chg="addSp delSp modSp new mod modAnim">
        <pc:chgData name="Mannerhagen Peter" userId="77036b5a-cee7-41f2-a9c4-f30f9897a622" providerId="ADAL" clId="{AFBD2DB9-66DB-4C4F-BBCC-27E3FB904BBB}" dt="2021-11-02T10:34:26.882" v="2939"/>
        <pc:sldMkLst>
          <pc:docMk/>
          <pc:sldMk cId="2407572218" sldId="1660"/>
        </pc:sldMkLst>
        <pc:spChg chg="mod">
          <ac:chgData name="Mannerhagen Peter" userId="77036b5a-cee7-41f2-a9c4-f30f9897a622" providerId="ADAL" clId="{AFBD2DB9-66DB-4C4F-BBCC-27E3FB904BBB}" dt="2021-11-01T15:34:05.689" v="1990" actId="14100"/>
          <ac:spMkLst>
            <pc:docMk/>
            <pc:sldMk cId="2407572218" sldId="1660"/>
            <ac:spMk id="2" creationId="{F05A4904-6FC0-4C37-93D2-FECB1675B817}"/>
          </ac:spMkLst>
        </pc:spChg>
        <pc:spChg chg="del mod">
          <ac:chgData name="Mannerhagen Peter" userId="77036b5a-cee7-41f2-a9c4-f30f9897a622" providerId="ADAL" clId="{AFBD2DB9-66DB-4C4F-BBCC-27E3FB904BBB}" dt="2021-11-01T14:06:47.231" v="1778" actId="931"/>
          <ac:spMkLst>
            <pc:docMk/>
            <pc:sldMk cId="2407572218" sldId="1660"/>
            <ac:spMk id="3" creationId="{51DFDEBA-2DDE-474E-AA47-1EEEDEE26093}"/>
          </ac:spMkLst>
        </pc:spChg>
        <pc:spChg chg="del mod">
          <ac:chgData name="Mannerhagen Peter" userId="77036b5a-cee7-41f2-a9c4-f30f9897a622" providerId="ADAL" clId="{AFBD2DB9-66DB-4C4F-BBCC-27E3FB904BBB}" dt="2021-11-02T10:15:04.701" v="2429" actId="478"/>
          <ac:spMkLst>
            <pc:docMk/>
            <pc:sldMk cId="2407572218" sldId="1660"/>
            <ac:spMk id="3" creationId="{F674702A-35C2-445F-BD89-A1AAA9DB4255}"/>
          </ac:spMkLst>
        </pc:spChg>
        <pc:spChg chg="add mod">
          <ac:chgData name="Mannerhagen Peter" userId="77036b5a-cee7-41f2-a9c4-f30f9897a622" providerId="ADAL" clId="{AFBD2DB9-66DB-4C4F-BBCC-27E3FB904BBB}" dt="2021-11-01T15:35:49.577" v="2002" actId="403"/>
          <ac:spMkLst>
            <pc:docMk/>
            <pc:sldMk cId="2407572218" sldId="1660"/>
            <ac:spMk id="4" creationId="{4561DCAB-1B64-41BD-9911-FCBFDBF4AF11}"/>
          </ac:spMkLst>
        </pc:spChg>
        <pc:spChg chg="add del mod">
          <ac:chgData name="Mannerhagen Peter" userId="77036b5a-cee7-41f2-a9c4-f30f9897a622" providerId="ADAL" clId="{AFBD2DB9-66DB-4C4F-BBCC-27E3FB904BBB}" dt="2021-11-01T13:56:17.903" v="1727"/>
          <ac:spMkLst>
            <pc:docMk/>
            <pc:sldMk cId="2407572218" sldId="1660"/>
            <ac:spMk id="5" creationId="{F5911494-E28C-4A39-AB80-7C66D3E4200D}"/>
          </ac:spMkLst>
        </pc:spChg>
        <pc:spChg chg="add mod">
          <ac:chgData name="Mannerhagen Peter" userId="77036b5a-cee7-41f2-a9c4-f30f9897a622" providerId="ADAL" clId="{AFBD2DB9-66DB-4C4F-BBCC-27E3FB904BBB}" dt="2021-11-01T15:35:39.335" v="1999" actId="403"/>
          <ac:spMkLst>
            <pc:docMk/>
            <pc:sldMk cId="2407572218" sldId="1660"/>
            <ac:spMk id="6" creationId="{E7CE3079-BD5B-49A4-BABB-BE72201D423E}"/>
          </ac:spMkLst>
        </pc:spChg>
        <pc:spChg chg="add mod">
          <ac:chgData name="Mannerhagen Peter" userId="77036b5a-cee7-41f2-a9c4-f30f9897a622" providerId="ADAL" clId="{AFBD2DB9-66DB-4C4F-BBCC-27E3FB904BBB}" dt="2021-11-01T15:35:39.335" v="1999" actId="403"/>
          <ac:spMkLst>
            <pc:docMk/>
            <pc:sldMk cId="2407572218" sldId="1660"/>
            <ac:spMk id="8" creationId="{1699CB08-F6DF-4AF5-8E13-621FBCD9E2F7}"/>
          </ac:spMkLst>
        </pc:spChg>
        <pc:spChg chg="add mod">
          <ac:chgData name="Mannerhagen Peter" userId="77036b5a-cee7-41f2-a9c4-f30f9897a622" providerId="ADAL" clId="{AFBD2DB9-66DB-4C4F-BBCC-27E3FB904BBB}" dt="2021-11-01T15:35:39.335" v="1999" actId="403"/>
          <ac:spMkLst>
            <pc:docMk/>
            <pc:sldMk cId="2407572218" sldId="1660"/>
            <ac:spMk id="9" creationId="{D9D1888F-71E8-4D95-A7E1-DE4B24170A44}"/>
          </ac:spMkLst>
        </pc:spChg>
        <pc:spChg chg="add del mod">
          <ac:chgData name="Mannerhagen Peter" userId="77036b5a-cee7-41f2-a9c4-f30f9897a622" providerId="ADAL" clId="{AFBD2DB9-66DB-4C4F-BBCC-27E3FB904BBB}" dt="2021-11-01T15:33:03.296" v="1931" actId="478"/>
          <ac:spMkLst>
            <pc:docMk/>
            <pc:sldMk cId="2407572218" sldId="1660"/>
            <ac:spMk id="10" creationId="{DCF2BA2E-B8EB-4D26-87F0-D165F41670F8}"/>
          </ac:spMkLst>
        </pc:spChg>
        <pc:spChg chg="add del mod">
          <ac:chgData name="Mannerhagen Peter" userId="77036b5a-cee7-41f2-a9c4-f30f9897a622" providerId="ADAL" clId="{AFBD2DB9-66DB-4C4F-BBCC-27E3FB904BBB}" dt="2021-11-01T15:33:03.296" v="1931" actId="478"/>
          <ac:spMkLst>
            <pc:docMk/>
            <pc:sldMk cId="2407572218" sldId="1660"/>
            <ac:spMk id="12" creationId="{EF3AAFD8-2699-4099-9CEF-576C03934194}"/>
          </ac:spMkLst>
        </pc:spChg>
        <pc:spChg chg="add mod">
          <ac:chgData name="Mannerhagen Peter" userId="77036b5a-cee7-41f2-a9c4-f30f9897a622" providerId="ADAL" clId="{AFBD2DB9-66DB-4C4F-BBCC-27E3FB904BBB}" dt="2021-11-01T15:42:08.196" v="2147" actId="15"/>
          <ac:spMkLst>
            <pc:docMk/>
            <pc:sldMk cId="2407572218" sldId="1660"/>
            <ac:spMk id="13" creationId="{509F6783-8C29-458D-930D-A33A1C27772C}"/>
          </ac:spMkLst>
        </pc:spChg>
        <pc:spChg chg="add del mod">
          <ac:chgData name="Mannerhagen Peter" userId="77036b5a-cee7-41f2-a9c4-f30f9897a622" providerId="ADAL" clId="{AFBD2DB9-66DB-4C4F-BBCC-27E3FB904BBB}" dt="2021-11-01T14:14:02.721" v="1801"/>
          <ac:spMkLst>
            <pc:docMk/>
            <pc:sldMk cId="2407572218" sldId="1660"/>
            <ac:spMk id="16" creationId="{E2ED6FB8-5ADF-457D-836B-97DCE98F9BBB}"/>
          </ac:spMkLst>
        </pc:spChg>
        <pc:picChg chg="add del mod">
          <ac:chgData name="Mannerhagen Peter" userId="77036b5a-cee7-41f2-a9c4-f30f9897a622" providerId="ADAL" clId="{AFBD2DB9-66DB-4C4F-BBCC-27E3FB904BBB}" dt="2021-11-01T15:33:03.296" v="1931" actId="478"/>
          <ac:picMkLst>
            <pc:docMk/>
            <pc:sldMk cId="2407572218" sldId="1660"/>
            <ac:picMk id="5" creationId="{5B96D573-7A90-4EDC-868E-96ED9CD5E07A}"/>
          </ac:picMkLst>
        </pc:picChg>
        <pc:picChg chg="add del mod">
          <ac:chgData name="Mannerhagen Peter" userId="77036b5a-cee7-41f2-a9c4-f30f9897a622" providerId="ADAL" clId="{AFBD2DB9-66DB-4C4F-BBCC-27E3FB904BBB}" dt="2021-11-01T13:56:53.478" v="1735" actId="478"/>
          <ac:picMkLst>
            <pc:docMk/>
            <pc:sldMk cId="2407572218" sldId="1660"/>
            <ac:picMk id="7" creationId="{E10BE75F-AB94-482C-9BB0-F87C9A8D421F}"/>
          </ac:picMkLst>
        </pc:picChg>
        <pc:picChg chg="add del mod">
          <ac:chgData name="Mannerhagen Peter" userId="77036b5a-cee7-41f2-a9c4-f30f9897a622" providerId="ADAL" clId="{AFBD2DB9-66DB-4C4F-BBCC-27E3FB904BBB}" dt="2021-11-01T15:32:43.707" v="1928" actId="478"/>
          <ac:picMkLst>
            <pc:docMk/>
            <pc:sldMk cId="2407572218" sldId="1660"/>
            <ac:picMk id="11" creationId="{599B9150-C9E7-42CB-8A51-40A2D05DE5ED}"/>
          </ac:picMkLst>
        </pc:picChg>
        <pc:picChg chg="add del mod">
          <ac:chgData name="Mannerhagen Peter" userId="77036b5a-cee7-41f2-a9c4-f30f9897a622" providerId="ADAL" clId="{AFBD2DB9-66DB-4C4F-BBCC-27E3FB904BBB}" dt="2021-11-01T14:07:44.126" v="1784" actId="478"/>
          <ac:picMkLst>
            <pc:docMk/>
            <pc:sldMk cId="2407572218" sldId="1660"/>
            <ac:picMk id="13" creationId="{1BDB8C61-F223-47FC-BFC9-32C42ACE6DF6}"/>
          </ac:picMkLst>
        </pc:picChg>
        <pc:picChg chg="add del mod">
          <ac:chgData name="Mannerhagen Peter" userId="77036b5a-cee7-41f2-a9c4-f30f9897a622" providerId="ADAL" clId="{AFBD2DB9-66DB-4C4F-BBCC-27E3FB904BBB}" dt="2021-11-01T14:09:36.021" v="1788" actId="478"/>
          <ac:picMkLst>
            <pc:docMk/>
            <pc:sldMk cId="2407572218" sldId="1660"/>
            <ac:picMk id="15" creationId="{75F65753-F615-4B63-A033-AC7C23382C16}"/>
          </ac:picMkLst>
        </pc:picChg>
      </pc:sldChg>
      <pc:sldChg chg="addSp delSp modSp new mod setBg">
        <pc:chgData name="Mannerhagen Peter" userId="77036b5a-cee7-41f2-a9c4-f30f9897a622" providerId="ADAL" clId="{AFBD2DB9-66DB-4C4F-BBCC-27E3FB904BBB}" dt="2021-11-04T16:20:02.027" v="4635" actId="1076"/>
        <pc:sldMkLst>
          <pc:docMk/>
          <pc:sldMk cId="998574505" sldId="1661"/>
        </pc:sldMkLst>
        <pc:spChg chg="mod">
          <ac:chgData name="Mannerhagen Peter" userId="77036b5a-cee7-41f2-a9c4-f30f9897a622" providerId="ADAL" clId="{AFBD2DB9-66DB-4C4F-BBCC-27E3FB904BBB}" dt="2021-11-04T16:19:55.164" v="4633" actId="403"/>
          <ac:spMkLst>
            <pc:docMk/>
            <pc:sldMk cId="998574505" sldId="1661"/>
            <ac:spMk id="2" creationId="{EC27D4BB-FFE6-4F49-BCC3-2A37BDCC699A}"/>
          </ac:spMkLst>
        </pc:spChg>
        <pc:spChg chg="del mod ord">
          <ac:chgData name="Mannerhagen Peter" userId="77036b5a-cee7-41f2-a9c4-f30f9897a622" providerId="ADAL" clId="{AFBD2DB9-66DB-4C4F-BBCC-27E3FB904BBB}" dt="2021-11-04T16:13:52.003" v="4622" actId="478"/>
          <ac:spMkLst>
            <pc:docMk/>
            <pc:sldMk cId="998574505" sldId="1661"/>
            <ac:spMk id="3" creationId="{22209531-69C0-42A5-BC81-E3AE48349E30}"/>
          </ac:spMkLst>
        </pc:spChg>
        <pc:spChg chg="add del">
          <ac:chgData name="Mannerhagen Peter" userId="77036b5a-cee7-41f2-a9c4-f30f9897a622" providerId="ADAL" clId="{AFBD2DB9-66DB-4C4F-BBCC-27E3FB904BBB}" dt="2021-11-04T16:19:05.747" v="4627" actId="26606"/>
          <ac:spMkLst>
            <pc:docMk/>
            <pc:sldMk cId="998574505" sldId="1661"/>
            <ac:spMk id="71" creationId="{79BB35BC-D5C2-4C8B-A22A-A71E6191913B}"/>
          </ac:spMkLst>
        </pc:spChg>
        <pc:spChg chg="add">
          <ac:chgData name="Mannerhagen Peter" userId="77036b5a-cee7-41f2-a9c4-f30f9897a622" providerId="ADAL" clId="{AFBD2DB9-66DB-4C4F-BBCC-27E3FB904BBB}" dt="2021-11-04T16:19:05.747" v="4627" actId="26606"/>
          <ac:spMkLst>
            <pc:docMk/>
            <pc:sldMk cId="998574505" sldId="1661"/>
            <ac:spMk id="139" creationId="{06DA9DF9-31F7-4056-B42E-878CC92417B8}"/>
          </ac:spMkLst>
        </pc:spChg>
        <pc:picChg chg="add mod">
          <ac:chgData name="Mannerhagen Peter" userId="77036b5a-cee7-41f2-a9c4-f30f9897a622" providerId="ADAL" clId="{AFBD2DB9-66DB-4C4F-BBCC-27E3FB904BBB}" dt="2021-11-04T16:20:02.027" v="4635" actId="1076"/>
          <ac:picMkLst>
            <pc:docMk/>
            <pc:sldMk cId="998574505" sldId="1661"/>
            <ac:picMk id="9" creationId="{5C9A0CEE-748F-4008-A44C-45867B28010D}"/>
          </ac:picMkLst>
        </pc:picChg>
        <pc:picChg chg="add del mod">
          <ac:chgData name="Mannerhagen Peter" userId="77036b5a-cee7-41f2-a9c4-f30f9897a622" providerId="ADAL" clId="{AFBD2DB9-66DB-4C4F-BBCC-27E3FB904BBB}" dt="2021-11-04T16:18:18.321" v="4623" actId="478"/>
          <ac:picMkLst>
            <pc:docMk/>
            <pc:sldMk cId="998574505" sldId="1661"/>
            <ac:picMk id="2050" creationId="{CDD6EADC-C0E2-4485-A505-400E821F8A08}"/>
          </ac:picMkLst>
        </pc:picChg>
        <pc:picChg chg="add del mod">
          <ac:chgData name="Mannerhagen Peter" userId="77036b5a-cee7-41f2-a9c4-f30f9897a622" providerId="ADAL" clId="{AFBD2DB9-66DB-4C4F-BBCC-27E3FB904BBB}" dt="2021-11-04T16:18:46.997" v="4626" actId="21"/>
          <ac:picMkLst>
            <pc:docMk/>
            <pc:sldMk cId="998574505" sldId="1661"/>
            <ac:picMk id="2052" creationId="{5874D1C7-253E-4B1B-83B1-857AB4364313}"/>
          </ac:picMkLst>
        </pc:picChg>
        <pc:picChg chg="add mod">
          <ac:chgData name="Mannerhagen Peter" userId="77036b5a-cee7-41f2-a9c4-f30f9897a622" providerId="ADAL" clId="{AFBD2DB9-66DB-4C4F-BBCC-27E3FB904BBB}" dt="2021-11-04T16:19:05.747" v="4627" actId="26606"/>
          <ac:picMkLst>
            <pc:docMk/>
            <pc:sldMk cId="998574505" sldId="1661"/>
            <ac:picMk id="2054" creationId="{5D90ED93-A880-4090-9AC5-D5D79E3E12C6}"/>
          </ac:picMkLst>
        </pc:picChg>
      </pc:sldChg>
      <pc:sldChg chg="addSp delSp modSp new mod setBg setClrOvrMap">
        <pc:chgData name="Mannerhagen Peter" userId="77036b5a-cee7-41f2-a9c4-f30f9897a622" providerId="ADAL" clId="{AFBD2DB9-66DB-4C4F-BBCC-27E3FB904BBB}" dt="2021-11-04T12:35:40.579" v="3946" actId="27636"/>
        <pc:sldMkLst>
          <pc:docMk/>
          <pc:sldMk cId="851751841" sldId="1662"/>
        </pc:sldMkLst>
        <pc:spChg chg="mod">
          <ac:chgData name="Mannerhagen Peter" userId="77036b5a-cee7-41f2-a9c4-f30f9897a622" providerId="ADAL" clId="{AFBD2DB9-66DB-4C4F-BBCC-27E3FB904BBB}" dt="2021-11-04T12:26:22.325" v="3559" actId="26606"/>
          <ac:spMkLst>
            <pc:docMk/>
            <pc:sldMk cId="851751841" sldId="1662"/>
            <ac:spMk id="2" creationId="{05F1305F-E5C9-4831-AEDB-AA20862CF955}"/>
          </ac:spMkLst>
        </pc:spChg>
        <pc:spChg chg="mod">
          <ac:chgData name="Mannerhagen Peter" userId="77036b5a-cee7-41f2-a9c4-f30f9897a622" providerId="ADAL" clId="{AFBD2DB9-66DB-4C4F-BBCC-27E3FB904BBB}" dt="2021-11-04T12:35:40.579" v="3946" actId="27636"/>
          <ac:spMkLst>
            <pc:docMk/>
            <pc:sldMk cId="851751841" sldId="1662"/>
            <ac:spMk id="3" creationId="{7BAECCFA-1EDF-4BD2-B6C0-340FB3DED47D}"/>
          </ac:spMkLst>
        </pc:spChg>
        <pc:spChg chg="add">
          <ac:chgData name="Mannerhagen Peter" userId="77036b5a-cee7-41f2-a9c4-f30f9897a622" providerId="ADAL" clId="{AFBD2DB9-66DB-4C4F-BBCC-27E3FB904BBB}" dt="2021-11-04T12:26:22.325" v="3559" actId="26606"/>
          <ac:spMkLst>
            <pc:docMk/>
            <pc:sldMk cId="851751841" sldId="1662"/>
            <ac:spMk id="73" creationId="{8F23F8A3-8FD7-4779-8323-FDC26BE99889}"/>
          </ac:spMkLst>
        </pc:spChg>
        <pc:spChg chg="add">
          <ac:chgData name="Mannerhagen Peter" userId="77036b5a-cee7-41f2-a9c4-f30f9897a622" providerId="ADAL" clId="{AFBD2DB9-66DB-4C4F-BBCC-27E3FB904BBB}" dt="2021-11-04T12:26:22.325" v="3559" actId="26606"/>
          <ac:spMkLst>
            <pc:docMk/>
            <pc:sldMk cId="851751841" sldId="1662"/>
            <ac:spMk id="75" creationId="{F605C4CC-A25C-416F-8333-7CB7DC97D870}"/>
          </ac:spMkLst>
        </pc:spChg>
        <pc:picChg chg="add del">
          <ac:chgData name="Mannerhagen Peter" userId="77036b5a-cee7-41f2-a9c4-f30f9897a622" providerId="ADAL" clId="{AFBD2DB9-66DB-4C4F-BBCC-27E3FB904BBB}" dt="2021-11-04T12:25:38.484" v="3557" actId="478"/>
          <ac:picMkLst>
            <pc:docMk/>
            <pc:sldMk cId="851751841" sldId="1662"/>
            <ac:picMk id="1026" creationId="{86A6518F-3B3C-4A94-BB03-9BB2A83F860A}"/>
          </ac:picMkLst>
        </pc:picChg>
        <pc:picChg chg="add mod ord">
          <ac:chgData name="Mannerhagen Peter" userId="77036b5a-cee7-41f2-a9c4-f30f9897a622" providerId="ADAL" clId="{AFBD2DB9-66DB-4C4F-BBCC-27E3FB904BBB}" dt="2021-11-04T12:26:22.325" v="3559" actId="26606"/>
          <ac:picMkLst>
            <pc:docMk/>
            <pc:sldMk cId="851751841" sldId="1662"/>
            <ac:picMk id="1028" creationId="{BCBF0DB7-3CAD-485F-AFB2-6760227F2D4D}"/>
          </ac:picMkLst>
        </pc:picChg>
      </pc:sldChg>
      <pc:sldChg chg="addSp delSp modSp new mod modAnim">
        <pc:chgData name="Mannerhagen Peter" userId="77036b5a-cee7-41f2-a9c4-f30f9897a622" providerId="ADAL" clId="{AFBD2DB9-66DB-4C4F-BBCC-27E3FB904BBB}" dt="2021-11-02T11:01:45.724" v="3080" actId="1076"/>
        <pc:sldMkLst>
          <pc:docMk/>
          <pc:sldMk cId="537473260" sldId="1663"/>
        </pc:sldMkLst>
        <pc:spChg chg="mod">
          <ac:chgData name="Mannerhagen Peter" userId="77036b5a-cee7-41f2-a9c4-f30f9897a622" providerId="ADAL" clId="{AFBD2DB9-66DB-4C4F-BBCC-27E3FB904BBB}" dt="2021-11-02T11:00:30.029" v="3071" actId="207"/>
          <ac:spMkLst>
            <pc:docMk/>
            <pc:sldMk cId="537473260" sldId="1663"/>
            <ac:spMk id="2" creationId="{E7956179-1948-480C-B919-DB10DABFF313}"/>
          </ac:spMkLst>
        </pc:spChg>
        <pc:spChg chg="del">
          <ac:chgData name="Mannerhagen Peter" userId="77036b5a-cee7-41f2-a9c4-f30f9897a622" providerId="ADAL" clId="{AFBD2DB9-66DB-4C4F-BBCC-27E3FB904BBB}" dt="2021-11-01T11:49:33.409" v="1344" actId="931"/>
          <ac:spMkLst>
            <pc:docMk/>
            <pc:sldMk cId="537473260" sldId="1663"/>
            <ac:spMk id="3" creationId="{610E9FF8-A366-4A9B-8CF0-661FCF94A2F2}"/>
          </ac:spMkLst>
        </pc:spChg>
        <pc:spChg chg="add mod ord">
          <ac:chgData name="Mannerhagen Peter" userId="77036b5a-cee7-41f2-a9c4-f30f9897a622" providerId="ADAL" clId="{AFBD2DB9-66DB-4C4F-BBCC-27E3FB904BBB}" dt="2021-11-02T10:59:45.761" v="3070" actId="167"/>
          <ac:spMkLst>
            <pc:docMk/>
            <pc:sldMk cId="537473260" sldId="1663"/>
            <ac:spMk id="3" creationId="{D6B3526D-B0A0-4C05-B583-1C4B0C4BDF97}"/>
          </ac:spMkLst>
        </pc:spChg>
        <pc:spChg chg="add mod">
          <ac:chgData name="Mannerhagen Peter" userId="77036b5a-cee7-41f2-a9c4-f30f9897a622" providerId="ADAL" clId="{AFBD2DB9-66DB-4C4F-BBCC-27E3FB904BBB}" dt="2021-11-02T11:01:20.646" v="3074" actId="14100"/>
          <ac:spMkLst>
            <pc:docMk/>
            <pc:sldMk cId="537473260" sldId="1663"/>
            <ac:spMk id="10" creationId="{05AB9213-BFFE-4B72-BBD3-4037F4E6E8D1}"/>
          </ac:spMkLst>
        </pc:spChg>
        <pc:spChg chg="add mod">
          <ac:chgData name="Mannerhagen Peter" userId="77036b5a-cee7-41f2-a9c4-f30f9897a622" providerId="ADAL" clId="{AFBD2DB9-66DB-4C4F-BBCC-27E3FB904BBB}" dt="2021-11-02T11:01:31.167" v="3077" actId="1076"/>
          <ac:spMkLst>
            <pc:docMk/>
            <pc:sldMk cId="537473260" sldId="1663"/>
            <ac:spMk id="11" creationId="{8A6FC8E1-1D0F-4C30-97D8-35FCE83990E0}"/>
          </ac:spMkLst>
        </pc:spChg>
        <pc:spChg chg="add mod">
          <ac:chgData name="Mannerhagen Peter" userId="77036b5a-cee7-41f2-a9c4-f30f9897a622" providerId="ADAL" clId="{AFBD2DB9-66DB-4C4F-BBCC-27E3FB904BBB}" dt="2021-11-02T11:01:45.724" v="3080" actId="1076"/>
          <ac:spMkLst>
            <pc:docMk/>
            <pc:sldMk cId="537473260" sldId="1663"/>
            <ac:spMk id="12" creationId="{9A09C1D2-36F4-4CB8-9E8E-C06C55E4CD2E}"/>
          </ac:spMkLst>
        </pc:spChg>
        <pc:spChg chg="add mod">
          <ac:chgData name="Mannerhagen Peter" userId="77036b5a-cee7-41f2-a9c4-f30f9897a622" providerId="ADAL" clId="{AFBD2DB9-66DB-4C4F-BBCC-27E3FB904BBB}" dt="2021-11-02T10:57:21.291" v="3063" actId="115"/>
          <ac:spMkLst>
            <pc:docMk/>
            <pc:sldMk cId="537473260" sldId="1663"/>
            <ac:spMk id="13" creationId="{D4AE0576-76A7-4688-8B16-0AD7489E68AE}"/>
          </ac:spMkLst>
        </pc:spChg>
        <pc:spChg chg="add mod">
          <ac:chgData name="Mannerhagen Peter" userId="77036b5a-cee7-41f2-a9c4-f30f9897a622" providerId="ADAL" clId="{AFBD2DB9-66DB-4C4F-BBCC-27E3FB904BBB}" dt="2021-11-02T10:57:39.634" v="3065" actId="115"/>
          <ac:spMkLst>
            <pc:docMk/>
            <pc:sldMk cId="537473260" sldId="1663"/>
            <ac:spMk id="14" creationId="{F93D381B-D3D0-486D-B288-28D852FDC775}"/>
          </ac:spMkLst>
        </pc:spChg>
        <pc:spChg chg="add mod">
          <ac:chgData name="Mannerhagen Peter" userId="77036b5a-cee7-41f2-a9c4-f30f9897a622" providerId="ADAL" clId="{AFBD2DB9-66DB-4C4F-BBCC-27E3FB904BBB}" dt="2021-11-02T10:57:27.208" v="3064" actId="115"/>
          <ac:spMkLst>
            <pc:docMk/>
            <pc:sldMk cId="537473260" sldId="1663"/>
            <ac:spMk id="15" creationId="{FC3B0D94-0AB4-4E6E-B23F-ACD40C837208}"/>
          </ac:spMkLst>
        </pc:spChg>
        <pc:picChg chg="add mod">
          <ac:chgData name="Mannerhagen Peter" userId="77036b5a-cee7-41f2-a9c4-f30f9897a622" providerId="ADAL" clId="{AFBD2DB9-66DB-4C4F-BBCC-27E3FB904BBB}" dt="2021-11-01T11:50:19.578" v="1350" actId="14100"/>
          <ac:picMkLst>
            <pc:docMk/>
            <pc:sldMk cId="537473260" sldId="1663"/>
            <ac:picMk id="5" creationId="{B1CB762A-A7C5-45DD-BDA7-7D44A62365D7}"/>
          </ac:picMkLst>
        </pc:picChg>
        <pc:picChg chg="add mod">
          <ac:chgData name="Mannerhagen Peter" userId="77036b5a-cee7-41f2-a9c4-f30f9897a622" providerId="ADAL" clId="{AFBD2DB9-66DB-4C4F-BBCC-27E3FB904BBB}" dt="2021-11-02T10:55:54.895" v="3054" actId="1037"/>
          <ac:picMkLst>
            <pc:docMk/>
            <pc:sldMk cId="537473260" sldId="1663"/>
            <ac:picMk id="7" creationId="{2201C660-F865-482F-9569-EC6EF1A7D971}"/>
          </ac:picMkLst>
        </pc:picChg>
        <pc:picChg chg="add mod">
          <ac:chgData name="Mannerhagen Peter" userId="77036b5a-cee7-41f2-a9c4-f30f9897a622" providerId="ADAL" clId="{AFBD2DB9-66DB-4C4F-BBCC-27E3FB904BBB}" dt="2021-11-01T11:49:58.086" v="1348" actId="1076"/>
          <ac:picMkLst>
            <pc:docMk/>
            <pc:sldMk cId="537473260" sldId="1663"/>
            <ac:picMk id="9" creationId="{A2089D6E-44D6-4EEE-8AA8-91A4806BE7C2}"/>
          </ac:picMkLst>
        </pc:picChg>
        <pc:picChg chg="add mod">
          <ac:chgData name="Mannerhagen Peter" userId="77036b5a-cee7-41f2-a9c4-f30f9897a622" providerId="ADAL" clId="{AFBD2DB9-66DB-4C4F-BBCC-27E3FB904BBB}" dt="2021-11-01T12:05:43.522" v="1586" actId="1076"/>
          <ac:picMkLst>
            <pc:docMk/>
            <pc:sldMk cId="537473260" sldId="1663"/>
            <ac:picMk id="17" creationId="{73D9D6B4-F224-47BB-8830-1A07D99BA7DC}"/>
          </ac:picMkLst>
        </pc:picChg>
        <pc:picChg chg="add mod">
          <ac:chgData name="Mannerhagen Peter" userId="77036b5a-cee7-41f2-a9c4-f30f9897a622" providerId="ADAL" clId="{AFBD2DB9-66DB-4C4F-BBCC-27E3FB904BBB}" dt="2021-11-01T12:05:57.212" v="1588" actId="1076"/>
          <ac:picMkLst>
            <pc:docMk/>
            <pc:sldMk cId="537473260" sldId="1663"/>
            <ac:picMk id="18" creationId="{366E1D77-B5F7-43E7-AEC0-DAE895D3A730}"/>
          </ac:picMkLst>
        </pc:picChg>
        <pc:picChg chg="add del mod ord">
          <ac:chgData name="Mannerhagen Peter" userId="77036b5a-cee7-41f2-a9c4-f30f9897a622" providerId="ADAL" clId="{AFBD2DB9-66DB-4C4F-BBCC-27E3FB904BBB}" dt="2021-11-02T10:55:43.471" v="3051" actId="478"/>
          <ac:picMkLst>
            <pc:docMk/>
            <pc:sldMk cId="537473260" sldId="1663"/>
            <ac:picMk id="19" creationId="{18830849-ECB6-47B1-9469-3A7EAA94399F}"/>
          </ac:picMkLst>
        </pc:picChg>
      </pc:sldChg>
      <pc:sldChg chg="new del">
        <pc:chgData name="Mannerhagen Peter" userId="77036b5a-cee7-41f2-a9c4-f30f9897a622" providerId="ADAL" clId="{AFBD2DB9-66DB-4C4F-BBCC-27E3FB904BBB}" dt="2021-11-04T16:29:08.296" v="4636" actId="47"/>
        <pc:sldMkLst>
          <pc:docMk/>
          <pc:sldMk cId="578825553" sldId="1664"/>
        </pc:sldMkLst>
      </pc:sldChg>
      <pc:sldChg chg="addSp delSp modSp new mod setBg">
        <pc:chgData name="Mannerhagen Peter" userId="77036b5a-cee7-41f2-a9c4-f30f9897a622" providerId="ADAL" clId="{AFBD2DB9-66DB-4C4F-BBCC-27E3FB904BBB}" dt="2021-11-01T15:31:58.396" v="1924" actId="26606"/>
        <pc:sldMkLst>
          <pc:docMk/>
          <pc:sldMk cId="3907386581" sldId="1665"/>
        </pc:sldMkLst>
        <pc:spChg chg="mod">
          <ac:chgData name="Mannerhagen Peter" userId="77036b5a-cee7-41f2-a9c4-f30f9897a622" providerId="ADAL" clId="{AFBD2DB9-66DB-4C4F-BBCC-27E3FB904BBB}" dt="2021-11-01T15:31:58.396" v="1924" actId="26606"/>
          <ac:spMkLst>
            <pc:docMk/>
            <pc:sldMk cId="3907386581" sldId="1665"/>
            <ac:spMk id="2" creationId="{625B79BD-5B90-4A4A-9E9C-C166EACEFF22}"/>
          </ac:spMkLst>
        </pc:spChg>
        <pc:spChg chg="del">
          <ac:chgData name="Mannerhagen Peter" userId="77036b5a-cee7-41f2-a9c4-f30f9897a622" providerId="ADAL" clId="{AFBD2DB9-66DB-4C4F-BBCC-27E3FB904BBB}" dt="2021-11-01T15:31:14.452" v="1922" actId="478"/>
          <ac:spMkLst>
            <pc:docMk/>
            <pc:sldMk cId="3907386581" sldId="1665"/>
            <ac:spMk id="3" creationId="{942FA174-9CA9-4F99-887D-395BC46A3DA5}"/>
          </ac:spMkLst>
        </pc:spChg>
        <pc:spChg chg="add">
          <ac:chgData name="Mannerhagen Peter" userId="77036b5a-cee7-41f2-a9c4-f30f9897a622" providerId="ADAL" clId="{AFBD2DB9-66DB-4C4F-BBCC-27E3FB904BBB}" dt="2021-11-01T15:31:58.396" v="1924" actId="26606"/>
          <ac:spMkLst>
            <pc:docMk/>
            <pc:sldMk cId="3907386581" sldId="1665"/>
            <ac:spMk id="73" creationId="{7F57BEA8-497D-4AA8-8A18-BDCD696B25FE}"/>
          </ac:spMkLst>
        </pc:spChg>
        <pc:picChg chg="add mod">
          <ac:chgData name="Mannerhagen Peter" userId="77036b5a-cee7-41f2-a9c4-f30f9897a622" providerId="ADAL" clId="{AFBD2DB9-66DB-4C4F-BBCC-27E3FB904BBB}" dt="2021-11-01T15:31:58.396" v="1924" actId="26606"/>
          <ac:picMkLst>
            <pc:docMk/>
            <pc:sldMk cId="3907386581" sldId="1665"/>
            <ac:picMk id="1026" creationId="{C4EDDAC2-AC82-424B-A333-5E715DE77B5C}"/>
          </ac:picMkLst>
        </pc:picChg>
        <pc:cxnChg chg="add">
          <ac:chgData name="Mannerhagen Peter" userId="77036b5a-cee7-41f2-a9c4-f30f9897a622" providerId="ADAL" clId="{AFBD2DB9-66DB-4C4F-BBCC-27E3FB904BBB}" dt="2021-11-01T15:31:58.396" v="1924" actId="26606"/>
          <ac:cxnSpMkLst>
            <pc:docMk/>
            <pc:sldMk cId="3907386581" sldId="1665"/>
            <ac:cxnSpMk id="71" creationId="{D2E961F1-4A28-4A5F-BBD4-6E400E5E6C75}"/>
          </ac:cxnSpMkLst>
        </pc:cxnChg>
        <pc:cxnChg chg="add">
          <ac:chgData name="Mannerhagen Peter" userId="77036b5a-cee7-41f2-a9c4-f30f9897a622" providerId="ADAL" clId="{AFBD2DB9-66DB-4C4F-BBCC-27E3FB904BBB}" dt="2021-11-01T15:31:58.396" v="1924" actId="26606"/>
          <ac:cxnSpMkLst>
            <pc:docMk/>
            <pc:sldMk cId="3907386581" sldId="1665"/>
            <ac:cxnSpMk id="75" creationId="{A82415D3-DDE5-4D63-8CB3-23A5EC581B27}"/>
          </ac:cxnSpMkLst>
        </pc:cxnChg>
        <pc:cxnChg chg="add">
          <ac:chgData name="Mannerhagen Peter" userId="77036b5a-cee7-41f2-a9c4-f30f9897a622" providerId="ADAL" clId="{AFBD2DB9-66DB-4C4F-BBCC-27E3FB904BBB}" dt="2021-11-01T15:31:58.396" v="1924" actId="26606"/>
          <ac:cxnSpMkLst>
            <pc:docMk/>
            <pc:sldMk cId="3907386581" sldId="1665"/>
            <ac:cxnSpMk id="77" creationId="{AD7193FB-6AE6-4B3B-8F89-56B55DD63B4D}"/>
          </ac:cxnSpMkLst>
        </pc:cxnChg>
      </pc:sldChg>
      <pc:sldChg chg="addSp delSp modSp add mod ord modAnim">
        <pc:chgData name="Mannerhagen Peter" userId="77036b5a-cee7-41f2-a9c4-f30f9897a622" providerId="ADAL" clId="{AFBD2DB9-66DB-4C4F-BBCC-27E3FB904BBB}" dt="2021-11-04T13:57:45.903" v="4289"/>
        <pc:sldMkLst>
          <pc:docMk/>
          <pc:sldMk cId="2241500360" sldId="1666"/>
        </pc:sldMkLst>
        <pc:spChg chg="mod">
          <ac:chgData name="Mannerhagen Peter" userId="77036b5a-cee7-41f2-a9c4-f30f9897a622" providerId="ADAL" clId="{AFBD2DB9-66DB-4C4F-BBCC-27E3FB904BBB}" dt="2021-11-01T15:54:57.578" v="2251" actId="20577"/>
          <ac:spMkLst>
            <pc:docMk/>
            <pc:sldMk cId="2241500360" sldId="1666"/>
            <ac:spMk id="2" creationId="{F05A4904-6FC0-4C37-93D2-FECB1675B817}"/>
          </ac:spMkLst>
        </pc:spChg>
        <pc:spChg chg="del">
          <ac:chgData name="Mannerhagen Peter" userId="77036b5a-cee7-41f2-a9c4-f30f9897a622" providerId="ADAL" clId="{AFBD2DB9-66DB-4C4F-BBCC-27E3FB904BBB}" dt="2021-11-01T15:51:32.762" v="2190" actId="478"/>
          <ac:spMkLst>
            <pc:docMk/>
            <pc:sldMk cId="2241500360" sldId="1666"/>
            <ac:spMk id="4" creationId="{4561DCAB-1B64-41BD-9911-FCBFDBF4AF11}"/>
          </ac:spMkLst>
        </pc:spChg>
        <pc:spChg chg="del">
          <ac:chgData name="Mannerhagen Peter" userId="77036b5a-cee7-41f2-a9c4-f30f9897a622" providerId="ADAL" clId="{AFBD2DB9-66DB-4C4F-BBCC-27E3FB904BBB}" dt="2021-11-01T15:51:32.762" v="2190" actId="478"/>
          <ac:spMkLst>
            <pc:docMk/>
            <pc:sldMk cId="2241500360" sldId="1666"/>
            <ac:spMk id="6" creationId="{E7CE3079-BD5B-49A4-BABB-BE72201D423E}"/>
          </ac:spMkLst>
        </pc:spChg>
        <pc:spChg chg="add mod">
          <ac:chgData name="Mannerhagen Peter" userId="77036b5a-cee7-41f2-a9c4-f30f9897a622" providerId="ADAL" clId="{AFBD2DB9-66DB-4C4F-BBCC-27E3FB904BBB}" dt="2021-11-02T10:32:01.914" v="2936" actId="20577"/>
          <ac:spMkLst>
            <pc:docMk/>
            <pc:sldMk cId="2241500360" sldId="1666"/>
            <ac:spMk id="7" creationId="{B5CE807B-1775-4706-9DDB-5F32F2030965}"/>
          </ac:spMkLst>
        </pc:spChg>
        <pc:spChg chg="del">
          <ac:chgData name="Mannerhagen Peter" userId="77036b5a-cee7-41f2-a9c4-f30f9897a622" providerId="ADAL" clId="{AFBD2DB9-66DB-4C4F-BBCC-27E3FB904BBB}" dt="2021-11-01T15:51:32.762" v="2190" actId="478"/>
          <ac:spMkLst>
            <pc:docMk/>
            <pc:sldMk cId="2241500360" sldId="1666"/>
            <ac:spMk id="8" creationId="{1699CB08-F6DF-4AF5-8E13-621FBCD9E2F7}"/>
          </ac:spMkLst>
        </pc:spChg>
        <pc:spChg chg="del">
          <ac:chgData name="Mannerhagen Peter" userId="77036b5a-cee7-41f2-a9c4-f30f9897a622" providerId="ADAL" clId="{AFBD2DB9-66DB-4C4F-BBCC-27E3FB904BBB}" dt="2021-11-01T15:51:32.762" v="2190" actId="478"/>
          <ac:spMkLst>
            <pc:docMk/>
            <pc:sldMk cId="2241500360" sldId="1666"/>
            <ac:spMk id="9" creationId="{D9D1888F-71E8-4D95-A7E1-DE4B24170A44}"/>
          </ac:spMkLst>
        </pc:spChg>
        <pc:spChg chg="mod">
          <ac:chgData name="Mannerhagen Peter" userId="77036b5a-cee7-41f2-a9c4-f30f9897a622" providerId="ADAL" clId="{AFBD2DB9-66DB-4C4F-BBCC-27E3FB904BBB}" dt="2021-11-02T10:20:41.714" v="2511" actId="20577"/>
          <ac:spMkLst>
            <pc:docMk/>
            <pc:sldMk cId="2241500360" sldId="1666"/>
            <ac:spMk id="10" creationId="{DCF2BA2E-B8EB-4D26-87F0-D165F41670F8}"/>
          </ac:spMkLst>
        </pc:spChg>
        <pc:spChg chg="mod">
          <ac:chgData name="Mannerhagen Peter" userId="77036b5a-cee7-41f2-a9c4-f30f9897a622" providerId="ADAL" clId="{AFBD2DB9-66DB-4C4F-BBCC-27E3FB904BBB}" dt="2021-11-01T15:53:08.093" v="2210" actId="5793"/>
          <ac:spMkLst>
            <pc:docMk/>
            <pc:sldMk cId="2241500360" sldId="1666"/>
            <ac:spMk id="12" creationId="{EF3AAFD8-2699-4099-9CEF-576C03934194}"/>
          </ac:spMkLst>
        </pc:spChg>
        <pc:picChg chg="mod">
          <ac:chgData name="Mannerhagen Peter" userId="77036b5a-cee7-41f2-a9c4-f30f9897a622" providerId="ADAL" clId="{AFBD2DB9-66DB-4C4F-BBCC-27E3FB904BBB}" dt="2021-11-01T15:53:55.385" v="2221" actId="1038"/>
          <ac:picMkLst>
            <pc:docMk/>
            <pc:sldMk cId="2241500360" sldId="1666"/>
            <ac:picMk id="5" creationId="{5B96D573-7A90-4EDC-868E-96ED9CD5E07A}"/>
          </ac:picMkLst>
        </pc:picChg>
        <pc:picChg chg="del">
          <ac:chgData name="Mannerhagen Peter" userId="77036b5a-cee7-41f2-a9c4-f30f9897a622" providerId="ADAL" clId="{AFBD2DB9-66DB-4C4F-BBCC-27E3FB904BBB}" dt="2021-11-01T15:51:32.762" v="2190" actId="478"/>
          <ac:picMkLst>
            <pc:docMk/>
            <pc:sldMk cId="2241500360" sldId="1666"/>
            <ac:picMk id="11" creationId="{599B9150-C9E7-42CB-8A51-40A2D05DE5ED}"/>
          </ac:picMkLst>
        </pc:picChg>
      </pc:sldChg>
      <pc:sldChg chg="addSp delSp modSp add mod setBg">
        <pc:chgData name="Mannerhagen Peter" userId="77036b5a-cee7-41f2-a9c4-f30f9897a622" providerId="ADAL" clId="{AFBD2DB9-66DB-4C4F-BBCC-27E3FB904BBB}" dt="2021-11-04T14:07:40.421" v="4406" actId="20577"/>
        <pc:sldMkLst>
          <pc:docMk/>
          <pc:sldMk cId="3245407098" sldId="1667"/>
        </pc:sldMkLst>
        <pc:spChg chg="mod">
          <ac:chgData name="Mannerhagen Peter" userId="77036b5a-cee7-41f2-a9c4-f30f9897a622" providerId="ADAL" clId="{AFBD2DB9-66DB-4C4F-BBCC-27E3FB904BBB}" dt="2021-11-01T15:45:39.716" v="2189" actId="26606"/>
          <ac:spMkLst>
            <pc:docMk/>
            <pc:sldMk cId="3245407098" sldId="1667"/>
            <ac:spMk id="2" creationId="{F05A4904-6FC0-4C37-93D2-FECB1675B817}"/>
          </ac:spMkLst>
        </pc:spChg>
        <pc:spChg chg="del">
          <ac:chgData name="Mannerhagen Peter" userId="77036b5a-cee7-41f2-a9c4-f30f9897a622" providerId="ADAL" clId="{AFBD2DB9-66DB-4C4F-BBCC-27E3FB904BBB}" dt="2021-11-01T15:42:27.561" v="2148" actId="478"/>
          <ac:spMkLst>
            <pc:docMk/>
            <pc:sldMk cId="3245407098" sldId="1667"/>
            <ac:spMk id="4" creationId="{4561DCAB-1B64-41BD-9911-FCBFDBF4AF11}"/>
          </ac:spMkLst>
        </pc:spChg>
        <pc:spChg chg="del">
          <ac:chgData name="Mannerhagen Peter" userId="77036b5a-cee7-41f2-a9c4-f30f9897a622" providerId="ADAL" clId="{AFBD2DB9-66DB-4C4F-BBCC-27E3FB904BBB}" dt="2021-11-01T15:42:27.561" v="2148" actId="478"/>
          <ac:spMkLst>
            <pc:docMk/>
            <pc:sldMk cId="3245407098" sldId="1667"/>
            <ac:spMk id="6" creationId="{E7CE3079-BD5B-49A4-BABB-BE72201D423E}"/>
          </ac:spMkLst>
        </pc:spChg>
        <pc:spChg chg="del">
          <ac:chgData name="Mannerhagen Peter" userId="77036b5a-cee7-41f2-a9c4-f30f9897a622" providerId="ADAL" clId="{AFBD2DB9-66DB-4C4F-BBCC-27E3FB904BBB}" dt="2021-11-01T15:42:27.561" v="2148" actId="478"/>
          <ac:spMkLst>
            <pc:docMk/>
            <pc:sldMk cId="3245407098" sldId="1667"/>
            <ac:spMk id="8" creationId="{1699CB08-F6DF-4AF5-8E13-621FBCD9E2F7}"/>
          </ac:spMkLst>
        </pc:spChg>
        <pc:spChg chg="del">
          <ac:chgData name="Mannerhagen Peter" userId="77036b5a-cee7-41f2-a9c4-f30f9897a622" providerId="ADAL" clId="{AFBD2DB9-66DB-4C4F-BBCC-27E3FB904BBB}" dt="2021-11-01T15:42:27.561" v="2148" actId="478"/>
          <ac:spMkLst>
            <pc:docMk/>
            <pc:sldMk cId="3245407098" sldId="1667"/>
            <ac:spMk id="9" creationId="{D9D1888F-71E8-4D95-A7E1-DE4B24170A44}"/>
          </ac:spMkLst>
        </pc:spChg>
        <pc:spChg chg="del">
          <ac:chgData name="Mannerhagen Peter" userId="77036b5a-cee7-41f2-a9c4-f30f9897a622" providerId="ADAL" clId="{AFBD2DB9-66DB-4C4F-BBCC-27E3FB904BBB}" dt="2021-11-01T15:42:31.726" v="2149" actId="478"/>
          <ac:spMkLst>
            <pc:docMk/>
            <pc:sldMk cId="3245407098" sldId="1667"/>
            <ac:spMk id="10" creationId="{DCF2BA2E-B8EB-4D26-87F0-D165F41670F8}"/>
          </ac:spMkLst>
        </pc:spChg>
        <pc:spChg chg="del">
          <ac:chgData name="Mannerhagen Peter" userId="77036b5a-cee7-41f2-a9c4-f30f9897a622" providerId="ADAL" clId="{AFBD2DB9-66DB-4C4F-BBCC-27E3FB904BBB}" dt="2021-11-01T15:42:31.726" v="2149" actId="478"/>
          <ac:spMkLst>
            <pc:docMk/>
            <pc:sldMk cId="3245407098" sldId="1667"/>
            <ac:spMk id="12" creationId="{EF3AAFD8-2699-4099-9CEF-576C03934194}"/>
          </ac:spMkLst>
        </pc:spChg>
        <pc:spChg chg="add mod">
          <ac:chgData name="Mannerhagen Peter" userId="77036b5a-cee7-41f2-a9c4-f30f9897a622" providerId="ADAL" clId="{AFBD2DB9-66DB-4C4F-BBCC-27E3FB904BBB}" dt="2021-11-04T14:07:40.421" v="4406" actId="20577"/>
          <ac:spMkLst>
            <pc:docMk/>
            <pc:sldMk cId="3245407098" sldId="1667"/>
            <ac:spMk id="13" creationId="{8E1E7949-2BCC-4169-B892-CAC7CFE38E4F}"/>
          </ac:spMkLst>
        </pc:spChg>
        <pc:spChg chg="add">
          <ac:chgData name="Mannerhagen Peter" userId="77036b5a-cee7-41f2-a9c4-f30f9897a622" providerId="ADAL" clId="{AFBD2DB9-66DB-4C4F-BBCC-27E3FB904BBB}" dt="2021-11-01T15:45:39.716" v="2189" actId="26606"/>
          <ac:spMkLst>
            <pc:docMk/>
            <pc:sldMk cId="3245407098" sldId="1667"/>
            <ac:spMk id="18" creationId="{A7AE9375-4664-4DB2-922D-2782A6E439AC}"/>
          </ac:spMkLst>
        </pc:spChg>
        <pc:spChg chg="add">
          <ac:chgData name="Mannerhagen Peter" userId="77036b5a-cee7-41f2-a9c4-f30f9897a622" providerId="ADAL" clId="{AFBD2DB9-66DB-4C4F-BBCC-27E3FB904BBB}" dt="2021-11-01T15:45:39.716" v="2189" actId="26606"/>
          <ac:spMkLst>
            <pc:docMk/>
            <pc:sldMk cId="3245407098" sldId="1667"/>
            <ac:spMk id="22" creationId="{C87417AF-190E-4D6E-AFA6-7D3E84B0B430}"/>
          </ac:spMkLst>
        </pc:spChg>
        <pc:spChg chg="add">
          <ac:chgData name="Mannerhagen Peter" userId="77036b5a-cee7-41f2-a9c4-f30f9897a622" providerId="ADAL" clId="{AFBD2DB9-66DB-4C4F-BBCC-27E3FB904BBB}" dt="2021-11-01T15:45:39.716" v="2189" actId="26606"/>
          <ac:spMkLst>
            <pc:docMk/>
            <pc:sldMk cId="3245407098" sldId="1667"/>
            <ac:spMk id="24" creationId="{80B30ED8-273E-4C07-8568-2FE5CC5C483D}"/>
          </ac:spMkLst>
        </pc:spChg>
        <pc:picChg chg="del">
          <ac:chgData name="Mannerhagen Peter" userId="77036b5a-cee7-41f2-a9c4-f30f9897a622" providerId="ADAL" clId="{AFBD2DB9-66DB-4C4F-BBCC-27E3FB904BBB}" dt="2021-11-01T15:42:31.726" v="2149" actId="478"/>
          <ac:picMkLst>
            <pc:docMk/>
            <pc:sldMk cId="3245407098" sldId="1667"/>
            <ac:picMk id="5" creationId="{5B96D573-7A90-4EDC-868E-96ED9CD5E07A}"/>
          </ac:picMkLst>
        </pc:picChg>
        <pc:picChg chg="add mod ord">
          <ac:chgData name="Mannerhagen Peter" userId="77036b5a-cee7-41f2-a9c4-f30f9897a622" providerId="ADAL" clId="{AFBD2DB9-66DB-4C4F-BBCC-27E3FB904BBB}" dt="2021-11-01T15:45:39.716" v="2189" actId="26606"/>
          <ac:picMkLst>
            <pc:docMk/>
            <pc:sldMk cId="3245407098" sldId="1667"/>
            <ac:picMk id="7" creationId="{B45D6875-250F-43C7-A818-CDA5136AA989}"/>
          </ac:picMkLst>
        </pc:picChg>
        <pc:picChg chg="mod ord">
          <ac:chgData name="Mannerhagen Peter" userId="77036b5a-cee7-41f2-a9c4-f30f9897a622" providerId="ADAL" clId="{AFBD2DB9-66DB-4C4F-BBCC-27E3FB904BBB}" dt="2021-11-01T15:45:39.716" v="2189" actId="26606"/>
          <ac:picMkLst>
            <pc:docMk/>
            <pc:sldMk cId="3245407098" sldId="1667"/>
            <ac:picMk id="11" creationId="{599B9150-C9E7-42CB-8A51-40A2D05DE5ED}"/>
          </ac:picMkLst>
        </pc:picChg>
        <pc:cxnChg chg="add">
          <ac:chgData name="Mannerhagen Peter" userId="77036b5a-cee7-41f2-a9c4-f30f9897a622" providerId="ADAL" clId="{AFBD2DB9-66DB-4C4F-BBCC-27E3FB904BBB}" dt="2021-11-01T15:45:39.716" v="2189" actId="26606"/>
          <ac:cxnSpMkLst>
            <pc:docMk/>
            <pc:sldMk cId="3245407098" sldId="1667"/>
            <ac:cxnSpMk id="20" creationId="{EE504C98-6397-41C1-A8D8-2D9C4ED307E0}"/>
          </ac:cxnSpMkLst>
        </pc:cxnChg>
      </pc:sldChg>
      <pc:sldChg chg="addSp delSp modSp new mod setBg">
        <pc:chgData name="Mannerhagen Peter" userId="77036b5a-cee7-41f2-a9c4-f30f9897a622" providerId="ADAL" clId="{AFBD2DB9-66DB-4C4F-BBCC-27E3FB904BBB}" dt="2021-11-02T10:18:33.975" v="2504" actId="207"/>
        <pc:sldMkLst>
          <pc:docMk/>
          <pc:sldMk cId="232398608" sldId="1668"/>
        </pc:sldMkLst>
        <pc:spChg chg="mod ord">
          <ac:chgData name="Mannerhagen Peter" userId="77036b5a-cee7-41f2-a9c4-f30f9897a622" providerId="ADAL" clId="{AFBD2DB9-66DB-4C4F-BBCC-27E3FB904BBB}" dt="2021-11-01T16:02:10.707" v="2319" actId="20577"/>
          <ac:spMkLst>
            <pc:docMk/>
            <pc:sldMk cId="232398608" sldId="1668"/>
            <ac:spMk id="2" creationId="{8B0DEE57-A8AF-4246-A814-4DF4111EF9CE}"/>
          </ac:spMkLst>
        </pc:spChg>
        <pc:spChg chg="del">
          <ac:chgData name="Mannerhagen Peter" userId="77036b5a-cee7-41f2-a9c4-f30f9897a622" providerId="ADAL" clId="{AFBD2DB9-66DB-4C4F-BBCC-27E3FB904BBB}" dt="2021-11-01T15:55:46.540" v="2254" actId="931"/>
          <ac:spMkLst>
            <pc:docMk/>
            <pc:sldMk cId="232398608" sldId="1668"/>
            <ac:spMk id="3" creationId="{FA5C6AE8-E4AD-46A2-A3C7-C53DA6A852F9}"/>
          </ac:spMkLst>
        </pc:spChg>
        <pc:spChg chg="add mod">
          <ac:chgData name="Mannerhagen Peter" userId="77036b5a-cee7-41f2-a9c4-f30f9897a622" providerId="ADAL" clId="{AFBD2DB9-66DB-4C4F-BBCC-27E3FB904BBB}" dt="2021-11-02T10:18:33.975" v="2504" actId="207"/>
          <ac:spMkLst>
            <pc:docMk/>
            <pc:sldMk cId="232398608" sldId="1668"/>
            <ac:spMk id="3" creationId="{FB7F25B9-6BDD-4E35-93E8-24CFB52E9916}"/>
          </ac:spMkLst>
        </pc:spChg>
        <pc:spChg chg="add mod">
          <ac:chgData name="Mannerhagen Peter" userId="77036b5a-cee7-41f2-a9c4-f30f9897a622" providerId="ADAL" clId="{AFBD2DB9-66DB-4C4F-BBCC-27E3FB904BBB}" dt="2021-11-02T10:17:06.767" v="2470" actId="20577"/>
          <ac:spMkLst>
            <pc:docMk/>
            <pc:sldMk cId="232398608" sldId="1668"/>
            <ac:spMk id="7" creationId="{AFED2CAF-7C21-4FA2-87A6-00018E5DEA5E}"/>
          </ac:spMkLst>
        </pc:spChg>
        <pc:spChg chg="add">
          <ac:chgData name="Mannerhagen Peter" userId="77036b5a-cee7-41f2-a9c4-f30f9897a622" providerId="ADAL" clId="{AFBD2DB9-66DB-4C4F-BBCC-27E3FB904BBB}" dt="2021-11-01T16:00:59.197" v="2263" actId="26606"/>
          <ac:spMkLst>
            <pc:docMk/>
            <pc:sldMk cId="232398608" sldId="1668"/>
            <ac:spMk id="71" creationId="{C3420C89-0B09-4632-A4AF-3971D08BF7A8}"/>
          </ac:spMkLst>
        </pc:spChg>
        <pc:spChg chg="add">
          <ac:chgData name="Mannerhagen Peter" userId="77036b5a-cee7-41f2-a9c4-f30f9897a622" providerId="ADAL" clId="{AFBD2DB9-66DB-4C4F-BBCC-27E3FB904BBB}" dt="2021-11-01T16:00:59.197" v="2263" actId="26606"/>
          <ac:spMkLst>
            <pc:docMk/>
            <pc:sldMk cId="232398608" sldId="1668"/>
            <ac:spMk id="73" creationId="{4E5CBA61-BF74-40B4-A3A8-366BBA626CCF}"/>
          </ac:spMkLst>
        </pc:spChg>
        <pc:grpChg chg="add">
          <ac:chgData name="Mannerhagen Peter" userId="77036b5a-cee7-41f2-a9c4-f30f9897a622" providerId="ADAL" clId="{AFBD2DB9-66DB-4C4F-BBCC-27E3FB904BBB}" dt="2021-11-01T16:00:59.197" v="2263" actId="26606"/>
          <ac:grpSpMkLst>
            <pc:docMk/>
            <pc:sldMk cId="232398608" sldId="1668"/>
            <ac:grpSpMk id="75" creationId="{AC27E70C-5470-4262-B9CE-AE52C51CF4C1}"/>
          </ac:grpSpMkLst>
        </pc:grpChg>
        <pc:grpChg chg="add">
          <ac:chgData name="Mannerhagen Peter" userId="77036b5a-cee7-41f2-a9c4-f30f9897a622" providerId="ADAL" clId="{AFBD2DB9-66DB-4C4F-BBCC-27E3FB904BBB}" dt="2021-11-01T16:00:59.197" v="2263" actId="26606"/>
          <ac:grpSpMkLst>
            <pc:docMk/>
            <pc:sldMk cId="232398608" sldId="1668"/>
            <ac:grpSpMk id="79" creationId="{E27AF472-EAE3-4572-AB69-B92BD10DBC6D}"/>
          </ac:grpSpMkLst>
        </pc:grpChg>
        <pc:picChg chg="add del mod">
          <ac:chgData name="Mannerhagen Peter" userId="77036b5a-cee7-41f2-a9c4-f30f9897a622" providerId="ADAL" clId="{AFBD2DB9-66DB-4C4F-BBCC-27E3FB904BBB}" dt="2021-11-01T16:00:20.263" v="2260" actId="478"/>
          <ac:picMkLst>
            <pc:docMk/>
            <pc:sldMk cId="232398608" sldId="1668"/>
            <ac:picMk id="5" creationId="{3E0A16CC-3320-48B2-806E-097E377C4BBF}"/>
          </ac:picMkLst>
        </pc:picChg>
        <pc:picChg chg="add mod">
          <ac:chgData name="Mannerhagen Peter" userId="77036b5a-cee7-41f2-a9c4-f30f9897a622" providerId="ADAL" clId="{AFBD2DB9-66DB-4C4F-BBCC-27E3FB904BBB}" dt="2021-11-01T16:00:59.197" v="2263" actId="26606"/>
          <ac:picMkLst>
            <pc:docMk/>
            <pc:sldMk cId="232398608" sldId="1668"/>
            <ac:picMk id="2050" creationId="{2B595F08-308C-47E6-9595-76F7D04A09D4}"/>
          </ac:picMkLst>
        </pc:picChg>
      </pc:sldChg>
      <pc:sldChg chg="addSp delSp modSp add mod ord">
        <pc:chgData name="Mannerhagen Peter" userId="77036b5a-cee7-41f2-a9c4-f30f9897a622" providerId="ADAL" clId="{AFBD2DB9-66DB-4C4F-BBCC-27E3FB904BBB}" dt="2021-11-09T12:45:15.138" v="6082"/>
        <pc:sldMkLst>
          <pc:docMk/>
          <pc:sldMk cId="3585602705" sldId="1681"/>
        </pc:sldMkLst>
        <pc:spChg chg="del">
          <ac:chgData name="Mannerhagen Peter" userId="77036b5a-cee7-41f2-a9c4-f30f9897a622" providerId="ADAL" clId="{AFBD2DB9-66DB-4C4F-BBCC-27E3FB904BBB}" dt="2021-11-04T12:45:18.835" v="3947" actId="478"/>
          <ac:spMkLst>
            <pc:docMk/>
            <pc:sldMk cId="3585602705" sldId="1681"/>
            <ac:spMk id="6" creationId="{0479C974-7581-41E2-95B3-70601077CAE3}"/>
          </ac:spMkLst>
        </pc:spChg>
        <pc:spChg chg="add mod">
          <ac:chgData name="Mannerhagen Peter" userId="77036b5a-cee7-41f2-a9c4-f30f9897a622" providerId="ADAL" clId="{AFBD2DB9-66DB-4C4F-BBCC-27E3FB904BBB}" dt="2021-11-09T12:45:15.138" v="6082"/>
          <ac:spMkLst>
            <pc:docMk/>
            <pc:sldMk cId="3585602705" sldId="1681"/>
            <ac:spMk id="6" creationId="{6F1AC0BB-AE82-431E-AEB2-FFCCCD756921}"/>
          </ac:spMkLst>
        </pc:spChg>
      </pc:sldChg>
      <pc:sldChg chg="modSp add mod">
        <pc:chgData name="Mannerhagen Peter" userId="77036b5a-cee7-41f2-a9c4-f30f9897a622" providerId="ADAL" clId="{AFBD2DB9-66DB-4C4F-BBCC-27E3FB904BBB}" dt="2021-11-02T13:25:37.298" v="3434" actId="1076"/>
        <pc:sldMkLst>
          <pc:docMk/>
          <pc:sldMk cId="1096013517" sldId="2349"/>
        </pc:sldMkLst>
        <pc:spChg chg="mod">
          <ac:chgData name="Mannerhagen Peter" userId="77036b5a-cee7-41f2-a9c4-f30f9897a622" providerId="ADAL" clId="{AFBD2DB9-66DB-4C4F-BBCC-27E3FB904BBB}" dt="2021-11-02T13:25:37.298" v="3434" actId="1076"/>
          <ac:spMkLst>
            <pc:docMk/>
            <pc:sldMk cId="1096013517" sldId="2349"/>
            <ac:spMk id="6" creationId="{7A06E211-6682-4808-819B-D400B8FCD362}"/>
          </ac:spMkLst>
        </pc:spChg>
      </pc:sldChg>
      <pc:sldChg chg="add">
        <pc:chgData name="Mannerhagen Peter" userId="77036b5a-cee7-41f2-a9c4-f30f9897a622" providerId="ADAL" clId="{AFBD2DB9-66DB-4C4F-BBCC-27E3FB904BBB}" dt="2021-11-02T12:10:00.255" v="3083"/>
        <pc:sldMkLst>
          <pc:docMk/>
          <pc:sldMk cId="933903868" sldId="2351"/>
        </pc:sldMkLst>
      </pc:sldChg>
      <pc:sldChg chg="addSp delSp modSp add mod delAnim">
        <pc:chgData name="Mannerhagen Peter" userId="77036b5a-cee7-41f2-a9c4-f30f9897a622" providerId="ADAL" clId="{AFBD2DB9-66DB-4C4F-BBCC-27E3FB904BBB}" dt="2021-11-02T13:59:57.802" v="3520" actId="1037"/>
        <pc:sldMkLst>
          <pc:docMk/>
          <pc:sldMk cId="286843798" sldId="2366"/>
        </pc:sldMkLst>
        <pc:spChg chg="mod">
          <ac:chgData name="Mannerhagen Peter" userId="77036b5a-cee7-41f2-a9c4-f30f9897a622" providerId="ADAL" clId="{AFBD2DB9-66DB-4C4F-BBCC-27E3FB904BBB}" dt="2021-11-02T13:57:06.249" v="3510" actId="20577"/>
          <ac:spMkLst>
            <pc:docMk/>
            <pc:sldMk cId="286843798" sldId="2366"/>
            <ac:spMk id="2" creationId="{8014FF36-F9ED-4286-B67C-C555B6E23497}"/>
          </ac:spMkLst>
        </pc:spChg>
        <pc:spChg chg="del">
          <ac:chgData name="Mannerhagen Peter" userId="77036b5a-cee7-41f2-a9c4-f30f9897a622" providerId="ADAL" clId="{AFBD2DB9-66DB-4C4F-BBCC-27E3FB904BBB}" dt="2021-11-02T13:49:48.460" v="3465" actId="478"/>
          <ac:spMkLst>
            <pc:docMk/>
            <pc:sldMk cId="286843798" sldId="2366"/>
            <ac:spMk id="11" creationId="{E7C42C21-1AEF-4AE0-9EC6-30F6880FA690}"/>
          </ac:spMkLst>
        </pc:spChg>
        <pc:spChg chg="del">
          <ac:chgData name="Mannerhagen Peter" userId="77036b5a-cee7-41f2-a9c4-f30f9897a622" providerId="ADAL" clId="{AFBD2DB9-66DB-4C4F-BBCC-27E3FB904BBB}" dt="2021-11-02T13:49:50.782" v="3466" actId="478"/>
          <ac:spMkLst>
            <pc:docMk/>
            <pc:sldMk cId="286843798" sldId="2366"/>
            <ac:spMk id="12" creationId="{1878125A-7865-474A-9FA0-1A04D4054062}"/>
          </ac:spMkLst>
        </pc:spChg>
        <pc:picChg chg="add mod">
          <ac:chgData name="Mannerhagen Peter" userId="77036b5a-cee7-41f2-a9c4-f30f9897a622" providerId="ADAL" clId="{AFBD2DB9-66DB-4C4F-BBCC-27E3FB904BBB}" dt="2021-11-02T13:50:58.906" v="3472" actId="1076"/>
          <ac:picMkLst>
            <pc:docMk/>
            <pc:sldMk cId="286843798" sldId="2366"/>
            <ac:picMk id="3" creationId="{CD01B6E2-A2CE-42EF-8605-A199C9BE0316}"/>
          </ac:picMkLst>
        </pc:picChg>
        <pc:picChg chg="mod">
          <ac:chgData name="Mannerhagen Peter" userId="77036b5a-cee7-41f2-a9c4-f30f9897a622" providerId="ADAL" clId="{AFBD2DB9-66DB-4C4F-BBCC-27E3FB904BBB}" dt="2021-11-02T13:59:42.692" v="3514" actId="1076"/>
          <ac:picMkLst>
            <pc:docMk/>
            <pc:sldMk cId="286843798" sldId="2366"/>
            <ac:picMk id="4" creationId="{D1B52D30-D8E2-4569-98B7-C967AACE3210}"/>
          </ac:picMkLst>
        </pc:picChg>
        <pc:picChg chg="add mod">
          <ac:chgData name="Mannerhagen Peter" userId="77036b5a-cee7-41f2-a9c4-f30f9897a622" providerId="ADAL" clId="{AFBD2DB9-66DB-4C4F-BBCC-27E3FB904BBB}" dt="2021-11-02T13:59:47.131" v="3515" actId="1076"/>
          <ac:picMkLst>
            <pc:docMk/>
            <pc:sldMk cId="286843798" sldId="2366"/>
            <ac:picMk id="6" creationId="{DC3729C0-A3E2-4379-A41A-7AE799460E71}"/>
          </ac:picMkLst>
        </pc:picChg>
        <pc:picChg chg="add mod">
          <ac:chgData name="Mannerhagen Peter" userId="77036b5a-cee7-41f2-a9c4-f30f9897a622" providerId="ADAL" clId="{AFBD2DB9-66DB-4C4F-BBCC-27E3FB904BBB}" dt="2021-11-02T13:56:45.450" v="3493" actId="1076"/>
          <ac:picMkLst>
            <pc:docMk/>
            <pc:sldMk cId="286843798" sldId="2366"/>
            <ac:picMk id="9" creationId="{E5F2C689-BA31-4157-B852-BB7A097B9B2B}"/>
          </ac:picMkLst>
        </pc:picChg>
        <pc:picChg chg="add del mod">
          <ac:chgData name="Mannerhagen Peter" userId="77036b5a-cee7-41f2-a9c4-f30f9897a622" providerId="ADAL" clId="{AFBD2DB9-66DB-4C4F-BBCC-27E3FB904BBB}" dt="2021-11-02T13:56:41.156" v="3492" actId="478"/>
          <ac:picMkLst>
            <pc:docMk/>
            <pc:sldMk cId="286843798" sldId="2366"/>
            <ac:picMk id="10" creationId="{263DD215-0AD4-43F0-A7EA-52DB45F6A239}"/>
          </ac:picMkLst>
        </pc:picChg>
        <pc:picChg chg="add mod">
          <ac:chgData name="Mannerhagen Peter" userId="77036b5a-cee7-41f2-a9c4-f30f9897a622" providerId="ADAL" clId="{AFBD2DB9-66DB-4C4F-BBCC-27E3FB904BBB}" dt="2021-11-02T13:59:57.802" v="3520" actId="1037"/>
          <ac:picMkLst>
            <pc:docMk/>
            <pc:sldMk cId="286843798" sldId="2366"/>
            <ac:picMk id="13" creationId="{C236E4DE-0219-4C2C-A277-625AD4479CCD}"/>
          </ac:picMkLst>
        </pc:picChg>
        <pc:cxnChg chg="del">
          <ac:chgData name="Mannerhagen Peter" userId="77036b5a-cee7-41f2-a9c4-f30f9897a622" providerId="ADAL" clId="{AFBD2DB9-66DB-4C4F-BBCC-27E3FB904BBB}" dt="2021-11-02T13:49:53.212" v="3468" actId="478"/>
          <ac:cxnSpMkLst>
            <pc:docMk/>
            <pc:sldMk cId="286843798" sldId="2366"/>
            <ac:cxnSpMk id="7" creationId="{2F2E2ED3-6CE7-4F58-A499-F01B7DD67374}"/>
          </ac:cxnSpMkLst>
        </pc:cxnChg>
        <pc:cxnChg chg="del">
          <ac:chgData name="Mannerhagen Peter" userId="77036b5a-cee7-41f2-a9c4-f30f9897a622" providerId="ADAL" clId="{AFBD2DB9-66DB-4C4F-BBCC-27E3FB904BBB}" dt="2021-11-02T13:49:52.129" v="3467" actId="478"/>
          <ac:cxnSpMkLst>
            <pc:docMk/>
            <pc:sldMk cId="286843798" sldId="2366"/>
            <ac:cxnSpMk id="8" creationId="{BD22BED3-F1CD-48C4-ABBF-4A4D098D924E}"/>
          </ac:cxnSpMkLst>
        </pc:cxnChg>
      </pc:sldChg>
      <pc:sldChg chg="new del ord">
        <pc:chgData name="Mannerhagen Peter" userId="77036b5a-cee7-41f2-a9c4-f30f9897a622" providerId="ADAL" clId="{AFBD2DB9-66DB-4C4F-BBCC-27E3FB904BBB}" dt="2021-11-02T14:00:30.898" v="3521" actId="47"/>
        <pc:sldMkLst>
          <pc:docMk/>
          <pc:sldMk cId="1771311028" sldId="2367"/>
        </pc:sldMkLst>
      </pc:sldChg>
      <pc:sldChg chg="addSp delSp modSp new mod modAnim">
        <pc:chgData name="Mannerhagen Peter" userId="77036b5a-cee7-41f2-a9c4-f30f9897a622" providerId="ADAL" clId="{AFBD2DB9-66DB-4C4F-BBCC-27E3FB904BBB}" dt="2021-11-09T12:39:15.720" v="6064"/>
        <pc:sldMkLst>
          <pc:docMk/>
          <pc:sldMk cId="3364894923" sldId="2368"/>
        </pc:sldMkLst>
        <pc:spChg chg="mod">
          <ac:chgData name="Mannerhagen Peter" userId="77036b5a-cee7-41f2-a9c4-f30f9897a622" providerId="ADAL" clId="{AFBD2DB9-66DB-4C4F-BBCC-27E3FB904BBB}" dt="2021-11-02T12:58:34.835" v="3299" actId="20577"/>
          <ac:spMkLst>
            <pc:docMk/>
            <pc:sldMk cId="3364894923" sldId="2368"/>
            <ac:spMk id="2" creationId="{00335CFD-ED69-47AF-A831-0442574BC310}"/>
          </ac:spMkLst>
        </pc:spChg>
        <pc:spChg chg="del mod">
          <ac:chgData name="Mannerhagen Peter" userId="77036b5a-cee7-41f2-a9c4-f30f9897a622" providerId="ADAL" clId="{AFBD2DB9-66DB-4C4F-BBCC-27E3FB904BBB}" dt="2021-11-02T12:55:38.584" v="3281" actId="478"/>
          <ac:spMkLst>
            <pc:docMk/>
            <pc:sldMk cId="3364894923" sldId="2368"/>
            <ac:spMk id="3" creationId="{A6BDC9DF-9863-481A-A42B-F74A3A639601}"/>
          </ac:spMkLst>
        </pc:spChg>
        <pc:spChg chg="add mod ord">
          <ac:chgData name="Mannerhagen Peter" userId="77036b5a-cee7-41f2-a9c4-f30f9897a622" providerId="ADAL" clId="{AFBD2DB9-66DB-4C4F-BBCC-27E3FB904BBB}" dt="2021-11-02T12:45:33.468" v="3210" actId="207"/>
          <ac:spMkLst>
            <pc:docMk/>
            <pc:sldMk cId="3364894923" sldId="2368"/>
            <ac:spMk id="4" creationId="{116999E5-C246-4BD4-A5E5-FBD90FD2E491}"/>
          </ac:spMkLst>
        </pc:spChg>
        <pc:spChg chg="add mod ord">
          <ac:chgData name="Mannerhagen Peter" userId="77036b5a-cee7-41f2-a9c4-f30f9897a622" providerId="ADAL" clId="{AFBD2DB9-66DB-4C4F-BBCC-27E3FB904BBB}" dt="2021-11-02T12:57:56.562" v="3293" actId="1035"/>
          <ac:spMkLst>
            <pc:docMk/>
            <pc:sldMk cId="3364894923" sldId="2368"/>
            <ac:spMk id="5" creationId="{368B6731-4FDA-488F-96B2-F2B4E5819A95}"/>
          </ac:spMkLst>
        </pc:spChg>
        <pc:spChg chg="add mod ord">
          <ac:chgData name="Mannerhagen Peter" userId="77036b5a-cee7-41f2-a9c4-f30f9897a622" providerId="ADAL" clId="{AFBD2DB9-66DB-4C4F-BBCC-27E3FB904BBB}" dt="2021-11-02T13:09:26.692" v="3372" actId="1076"/>
          <ac:spMkLst>
            <pc:docMk/>
            <pc:sldMk cId="3364894923" sldId="2368"/>
            <ac:spMk id="15" creationId="{AB077A56-C9FC-4C41-9E69-854438751A6B}"/>
          </ac:spMkLst>
        </pc:spChg>
        <pc:picChg chg="add mod">
          <ac:chgData name="Mannerhagen Peter" userId="77036b5a-cee7-41f2-a9c4-f30f9897a622" providerId="ADAL" clId="{AFBD2DB9-66DB-4C4F-BBCC-27E3FB904BBB}" dt="2021-11-02T13:02:54.459" v="3336" actId="1037"/>
          <ac:picMkLst>
            <pc:docMk/>
            <pc:sldMk cId="3364894923" sldId="2368"/>
            <ac:picMk id="6" creationId="{30E0B9DB-30E0-43ED-A353-B09024EFC403}"/>
          </ac:picMkLst>
        </pc:picChg>
        <pc:picChg chg="add mod">
          <ac:chgData name="Mannerhagen Peter" userId="77036b5a-cee7-41f2-a9c4-f30f9897a622" providerId="ADAL" clId="{AFBD2DB9-66DB-4C4F-BBCC-27E3FB904BBB}" dt="2021-11-02T13:03:25.057" v="3363" actId="1035"/>
          <ac:picMkLst>
            <pc:docMk/>
            <pc:sldMk cId="3364894923" sldId="2368"/>
            <ac:picMk id="7" creationId="{262C9C35-E57E-4DC9-9CFF-A735A72BCD9B}"/>
          </ac:picMkLst>
        </pc:picChg>
        <pc:picChg chg="add del mod">
          <ac:chgData name="Mannerhagen Peter" userId="77036b5a-cee7-41f2-a9c4-f30f9897a622" providerId="ADAL" clId="{AFBD2DB9-66DB-4C4F-BBCC-27E3FB904BBB}" dt="2021-11-02T12:48:47.790" v="3220" actId="478"/>
          <ac:picMkLst>
            <pc:docMk/>
            <pc:sldMk cId="3364894923" sldId="2368"/>
            <ac:picMk id="8" creationId="{5C694244-4C3C-4969-8892-4B5F03AEF931}"/>
          </ac:picMkLst>
        </pc:picChg>
        <pc:picChg chg="add mod">
          <ac:chgData name="Mannerhagen Peter" userId="77036b5a-cee7-41f2-a9c4-f30f9897a622" providerId="ADAL" clId="{AFBD2DB9-66DB-4C4F-BBCC-27E3FB904BBB}" dt="2021-11-02T13:03:19.055" v="3360" actId="1036"/>
          <ac:picMkLst>
            <pc:docMk/>
            <pc:sldMk cId="3364894923" sldId="2368"/>
            <ac:picMk id="9" creationId="{4683CB42-0AEA-4596-9FC1-B6ACE5180FAA}"/>
          </ac:picMkLst>
        </pc:picChg>
        <pc:picChg chg="add mod">
          <ac:chgData name="Mannerhagen Peter" userId="77036b5a-cee7-41f2-a9c4-f30f9897a622" providerId="ADAL" clId="{AFBD2DB9-66DB-4C4F-BBCC-27E3FB904BBB}" dt="2021-11-02T13:02:54.459" v="3336" actId="1037"/>
          <ac:picMkLst>
            <pc:docMk/>
            <pc:sldMk cId="3364894923" sldId="2368"/>
            <ac:picMk id="10" creationId="{8788DEFB-6ADC-47D0-B4BC-C87E25A3CB08}"/>
          </ac:picMkLst>
        </pc:picChg>
        <pc:picChg chg="add mod">
          <ac:chgData name="Mannerhagen Peter" userId="77036b5a-cee7-41f2-a9c4-f30f9897a622" providerId="ADAL" clId="{AFBD2DB9-66DB-4C4F-BBCC-27E3FB904BBB}" dt="2021-11-02T13:02:54.459" v="3336" actId="1037"/>
          <ac:picMkLst>
            <pc:docMk/>
            <pc:sldMk cId="3364894923" sldId="2368"/>
            <ac:picMk id="11" creationId="{604207C9-A0E1-47F1-86DE-D800364E5A86}"/>
          </ac:picMkLst>
        </pc:picChg>
        <pc:picChg chg="add mod">
          <ac:chgData name="Mannerhagen Peter" userId="77036b5a-cee7-41f2-a9c4-f30f9897a622" providerId="ADAL" clId="{AFBD2DB9-66DB-4C4F-BBCC-27E3FB904BBB}" dt="2021-11-02T13:02:54.459" v="3336" actId="1037"/>
          <ac:picMkLst>
            <pc:docMk/>
            <pc:sldMk cId="3364894923" sldId="2368"/>
            <ac:picMk id="12" creationId="{D10B7FD8-C042-4CAD-9547-1EFC718307CC}"/>
          </ac:picMkLst>
        </pc:picChg>
        <pc:picChg chg="add mod">
          <ac:chgData name="Mannerhagen Peter" userId="77036b5a-cee7-41f2-a9c4-f30f9897a622" providerId="ADAL" clId="{AFBD2DB9-66DB-4C4F-BBCC-27E3FB904BBB}" dt="2021-11-02T13:03:34.910" v="3371" actId="1035"/>
          <ac:picMkLst>
            <pc:docMk/>
            <pc:sldMk cId="3364894923" sldId="2368"/>
            <ac:picMk id="13" creationId="{1C57E299-FEEE-4FC4-A0F1-D51F821F1CB7}"/>
          </ac:picMkLst>
        </pc:picChg>
        <pc:picChg chg="add mod">
          <ac:chgData name="Mannerhagen Peter" userId="77036b5a-cee7-41f2-a9c4-f30f9897a622" providerId="ADAL" clId="{AFBD2DB9-66DB-4C4F-BBCC-27E3FB904BBB}" dt="2021-11-02T13:03:34.910" v="3371" actId="1035"/>
          <ac:picMkLst>
            <pc:docMk/>
            <pc:sldMk cId="3364894923" sldId="2368"/>
            <ac:picMk id="14" creationId="{D06976C3-5FA8-4AE1-8F24-E17D00CF3106}"/>
          </ac:picMkLst>
        </pc:picChg>
        <pc:picChg chg="add mod">
          <ac:chgData name="Mannerhagen Peter" userId="77036b5a-cee7-41f2-a9c4-f30f9897a622" providerId="ADAL" clId="{AFBD2DB9-66DB-4C4F-BBCC-27E3FB904BBB}" dt="2021-11-02T13:10:52.623" v="3379" actId="1076"/>
          <ac:picMkLst>
            <pc:docMk/>
            <pc:sldMk cId="3364894923" sldId="2368"/>
            <ac:picMk id="16" creationId="{2680E26D-FBE6-4532-987B-F6C6C67CBAE0}"/>
          </ac:picMkLst>
        </pc:picChg>
      </pc:sldChg>
      <pc:sldChg chg="addSp delSp modSp add mod">
        <pc:chgData name="Mannerhagen Peter" userId="77036b5a-cee7-41f2-a9c4-f30f9897a622" providerId="ADAL" clId="{AFBD2DB9-66DB-4C4F-BBCC-27E3FB904BBB}" dt="2021-11-04T12:16:59.696" v="3535" actId="1076"/>
        <pc:sldMkLst>
          <pc:docMk/>
          <pc:sldMk cId="3832918010" sldId="2369"/>
        </pc:sldMkLst>
        <pc:spChg chg="mod">
          <ac:chgData name="Mannerhagen Peter" userId="77036b5a-cee7-41f2-a9c4-f30f9897a622" providerId="ADAL" clId="{AFBD2DB9-66DB-4C4F-BBCC-27E3FB904BBB}" dt="2021-11-04T12:16:04.219" v="3528" actId="20577"/>
          <ac:spMkLst>
            <pc:docMk/>
            <pc:sldMk cId="3832918010" sldId="2369"/>
            <ac:spMk id="2" creationId="{4942D00E-13F8-48A4-9FD3-321CB9DDFE04}"/>
          </ac:spMkLst>
        </pc:spChg>
        <pc:spChg chg="add del mod">
          <ac:chgData name="Mannerhagen Peter" userId="77036b5a-cee7-41f2-a9c4-f30f9897a622" providerId="ADAL" clId="{AFBD2DB9-66DB-4C4F-BBCC-27E3FB904BBB}" dt="2021-11-04T12:16:15.463" v="3531" actId="478"/>
          <ac:spMkLst>
            <pc:docMk/>
            <pc:sldMk cId="3832918010" sldId="2369"/>
            <ac:spMk id="3" creationId="{6E6F56F1-FFCD-40D5-8251-4E207FAA9D9D}"/>
          </ac:spMkLst>
        </pc:spChg>
        <pc:picChg chg="add mod ord">
          <ac:chgData name="Mannerhagen Peter" userId="77036b5a-cee7-41f2-a9c4-f30f9897a622" providerId="ADAL" clId="{AFBD2DB9-66DB-4C4F-BBCC-27E3FB904BBB}" dt="2021-11-04T12:16:59.696" v="3535" actId="1076"/>
          <ac:picMkLst>
            <pc:docMk/>
            <pc:sldMk cId="3832918010" sldId="2369"/>
            <ac:picMk id="4" creationId="{8D1F1179-DB5C-499D-AAAC-F12CA8F55C36}"/>
          </ac:picMkLst>
        </pc:picChg>
        <pc:picChg chg="del">
          <ac:chgData name="Mannerhagen Peter" userId="77036b5a-cee7-41f2-a9c4-f30f9897a622" providerId="ADAL" clId="{AFBD2DB9-66DB-4C4F-BBCC-27E3FB904BBB}" dt="2021-11-04T12:16:08.503" v="3529" actId="478"/>
          <ac:picMkLst>
            <pc:docMk/>
            <pc:sldMk cId="3832918010" sldId="2369"/>
            <ac:picMk id="2050" creationId="{7FBDCDD5-6709-45E5-AEAB-93EB6817C75A}"/>
          </ac:picMkLst>
        </pc:picChg>
      </pc:sldChg>
      <pc:sldChg chg="addSp delSp modSp new mod setBg setClrOvrMap">
        <pc:chgData name="Mannerhagen Peter" userId="77036b5a-cee7-41f2-a9c4-f30f9897a622" providerId="ADAL" clId="{AFBD2DB9-66DB-4C4F-BBCC-27E3FB904BBB}" dt="2021-11-09T12:34:47.698" v="6046" actId="115"/>
        <pc:sldMkLst>
          <pc:docMk/>
          <pc:sldMk cId="456740079" sldId="2370"/>
        </pc:sldMkLst>
        <pc:spChg chg="mod">
          <ac:chgData name="Mannerhagen Peter" userId="77036b5a-cee7-41f2-a9c4-f30f9897a622" providerId="ADAL" clId="{AFBD2DB9-66DB-4C4F-BBCC-27E3FB904BBB}" dt="2021-11-09T12:34:47.698" v="6046" actId="115"/>
          <ac:spMkLst>
            <pc:docMk/>
            <pc:sldMk cId="456740079" sldId="2370"/>
            <ac:spMk id="2" creationId="{F97266B8-6147-4480-B439-C308256A1BAD}"/>
          </ac:spMkLst>
        </pc:spChg>
        <pc:spChg chg="mod">
          <ac:chgData name="Mannerhagen Peter" userId="77036b5a-cee7-41f2-a9c4-f30f9897a622" providerId="ADAL" clId="{AFBD2DB9-66DB-4C4F-BBCC-27E3FB904BBB}" dt="2021-11-04T13:25:25.500" v="4286" actId="5793"/>
          <ac:spMkLst>
            <pc:docMk/>
            <pc:sldMk cId="456740079" sldId="2370"/>
            <ac:spMk id="3" creationId="{EE3BF848-EF36-4E53-A85A-5A4B7519037A}"/>
          </ac:spMkLst>
        </pc:spChg>
        <pc:spChg chg="add del">
          <ac:chgData name="Mannerhagen Peter" userId="77036b5a-cee7-41f2-a9c4-f30f9897a622" providerId="ADAL" clId="{AFBD2DB9-66DB-4C4F-BBCC-27E3FB904BBB}" dt="2021-11-04T13:21:04.822" v="4221" actId="26606"/>
          <ac:spMkLst>
            <pc:docMk/>
            <pc:sldMk cId="456740079" sldId="2370"/>
            <ac:spMk id="11" creationId="{8F23F8A3-8FD7-4779-8323-FDC26BE99889}"/>
          </ac:spMkLst>
        </pc:spChg>
        <pc:spChg chg="add del">
          <ac:chgData name="Mannerhagen Peter" userId="77036b5a-cee7-41f2-a9c4-f30f9897a622" providerId="ADAL" clId="{AFBD2DB9-66DB-4C4F-BBCC-27E3FB904BBB}" dt="2021-11-04T13:21:04.822" v="4221" actId="26606"/>
          <ac:spMkLst>
            <pc:docMk/>
            <pc:sldMk cId="456740079" sldId="2370"/>
            <ac:spMk id="13" creationId="{F605C4CC-A25C-416F-8333-7CB7DC97D870}"/>
          </ac:spMkLst>
        </pc:spChg>
        <pc:spChg chg="add">
          <ac:chgData name="Mannerhagen Peter" userId="77036b5a-cee7-41f2-a9c4-f30f9897a622" providerId="ADAL" clId="{AFBD2DB9-66DB-4C4F-BBCC-27E3FB904BBB}" dt="2021-11-04T13:21:04.822" v="4221" actId="26606"/>
          <ac:spMkLst>
            <pc:docMk/>
            <pc:sldMk cId="456740079" sldId="2370"/>
            <ac:spMk id="18" creationId="{5FDF4720-5445-47BE-89FE-E40D1AE6F619}"/>
          </ac:spMkLst>
        </pc:spChg>
        <pc:spChg chg="add">
          <ac:chgData name="Mannerhagen Peter" userId="77036b5a-cee7-41f2-a9c4-f30f9897a622" providerId="ADAL" clId="{AFBD2DB9-66DB-4C4F-BBCC-27E3FB904BBB}" dt="2021-11-04T13:21:04.822" v="4221" actId="26606"/>
          <ac:spMkLst>
            <pc:docMk/>
            <pc:sldMk cId="456740079" sldId="2370"/>
            <ac:spMk id="20" creationId="{AC8710B4-A815-4082-9E4F-F13A0007090C}"/>
          </ac:spMkLst>
        </pc:spChg>
        <pc:picChg chg="add del mod">
          <ac:chgData name="Mannerhagen Peter" userId="77036b5a-cee7-41f2-a9c4-f30f9897a622" providerId="ADAL" clId="{AFBD2DB9-66DB-4C4F-BBCC-27E3FB904BBB}" dt="2021-11-04T13:09:11.272" v="4102" actId="478"/>
          <ac:picMkLst>
            <pc:docMk/>
            <pc:sldMk cId="456740079" sldId="2370"/>
            <ac:picMk id="4" creationId="{633DAAEB-2071-4994-8C6C-45BD4EE4203C}"/>
          </ac:picMkLst>
        </pc:picChg>
        <pc:picChg chg="add mod ord">
          <ac:chgData name="Mannerhagen Peter" userId="77036b5a-cee7-41f2-a9c4-f30f9897a622" providerId="ADAL" clId="{AFBD2DB9-66DB-4C4F-BBCC-27E3FB904BBB}" dt="2021-11-04T13:21:04.822" v="4221" actId="26606"/>
          <ac:picMkLst>
            <pc:docMk/>
            <pc:sldMk cId="456740079" sldId="2370"/>
            <ac:picMk id="6" creationId="{65804936-CFD6-4898-B411-B9C497BA7873}"/>
          </ac:picMkLst>
        </pc:picChg>
      </pc:sldChg>
      <pc:sldChg chg="addSp modSp new mod">
        <pc:chgData name="Mannerhagen Peter" userId="77036b5a-cee7-41f2-a9c4-f30f9897a622" providerId="ADAL" clId="{AFBD2DB9-66DB-4C4F-BBCC-27E3FB904BBB}" dt="2021-11-04T14:58:23.831" v="4589" actId="403"/>
        <pc:sldMkLst>
          <pc:docMk/>
          <pc:sldMk cId="4247919497" sldId="2371"/>
        </pc:sldMkLst>
        <pc:spChg chg="mod">
          <ac:chgData name="Mannerhagen Peter" userId="77036b5a-cee7-41f2-a9c4-f30f9897a622" providerId="ADAL" clId="{AFBD2DB9-66DB-4C4F-BBCC-27E3FB904BBB}" dt="2021-11-04T14:58:23.831" v="4589" actId="403"/>
          <ac:spMkLst>
            <pc:docMk/>
            <pc:sldMk cId="4247919497" sldId="2371"/>
            <ac:spMk id="2" creationId="{45DA83B7-89BC-4243-BC36-9BB2E2FF107E}"/>
          </ac:spMkLst>
        </pc:spChg>
        <pc:spChg chg="mod">
          <ac:chgData name="Mannerhagen Peter" userId="77036b5a-cee7-41f2-a9c4-f30f9897a622" providerId="ADAL" clId="{AFBD2DB9-66DB-4C4F-BBCC-27E3FB904BBB}" dt="2021-11-04T14:48:21.070" v="4573" actId="20577"/>
          <ac:spMkLst>
            <pc:docMk/>
            <pc:sldMk cId="4247919497" sldId="2371"/>
            <ac:spMk id="3" creationId="{74709D92-44CC-4C5B-86A1-683B42D4118C}"/>
          </ac:spMkLst>
        </pc:spChg>
        <pc:picChg chg="add mod">
          <ac:chgData name="Mannerhagen Peter" userId="77036b5a-cee7-41f2-a9c4-f30f9897a622" providerId="ADAL" clId="{AFBD2DB9-66DB-4C4F-BBCC-27E3FB904BBB}" dt="2021-11-04T14:44:08.809" v="4417" actId="1076"/>
          <ac:picMkLst>
            <pc:docMk/>
            <pc:sldMk cId="4247919497" sldId="2371"/>
            <ac:picMk id="4" creationId="{48B5B153-CA83-4DC0-A36D-74FF2C0AF60B}"/>
          </ac:picMkLst>
        </pc:picChg>
        <pc:picChg chg="add mod">
          <ac:chgData name="Mannerhagen Peter" userId="77036b5a-cee7-41f2-a9c4-f30f9897a622" providerId="ADAL" clId="{AFBD2DB9-66DB-4C4F-BBCC-27E3FB904BBB}" dt="2021-11-04T14:49:44.304" v="4576" actId="1076"/>
          <ac:picMkLst>
            <pc:docMk/>
            <pc:sldMk cId="4247919497" sldId="2371"/>
            <ac:picMk id="5" creationId="{451ED9CD-985F-4D7B-A9AF-EF4712BF71BA}"/>
          </ac:picMkLst>
        </pc:picChg>
        <pc:picChg chg="add mod">
          <ac:chgData name="Mannerhagen Peter" userId="77036b5a-cee7-41f2-a9c4-f30f9897a622" providerId="ADAL" clId="{AFBD2DB9-66DB-4C4F-BBCC-27E3FB904BBB}" dt="2021-11-04T14:50:32.475" v="4578" actId="1076"/>
          <ac:picMkLst>
            <pc:docMk/>
            <pc:sldMk cId="4247919497" sldId="2371"/>
            <ac:picMk id="6" creationId="{3ACAFD8A-003C-49D6-A878-5CCA0A4611C9}"/>
          </ac:picMkLst>
        </pc:picChg>
        <pc:picChg chg="add mod">
          <ac:chgData name="Mannerhagen Peter" userId="77036b5a-cee7-41f2-a9c4-f30f9897a622" providerId="ADAL" clId="{AFBD2DB9-66DB-4C4F-BBCC-27E3FB904BBB}" dt="2021-11-04T14:51:16.078" v="4580" actId="1076"/>
          <ac:picMkLst>
            <pc:docMk/>
            <pc:sldMk cId="4247919497" sldId="2371"/>
            <ac:picMk id="7" creationId="{4DC4B16F-229E-4B7C-93AA-95690B7CD1DE}"/>
          </ac:picMkLst>
        </pc:picChg>
        <pc:picChg chg="add mod">
          <ac:chgData name="Mannerhagen Peter" userId="77036b5a-cee7-41f2-a9c4-f30f9897a622" providerId="ADAL" clId="{AFBD2DB9-66DB-4C4F-BBCC-27E3FB904BBB}" dt="2021-11-04T14:53:24.258" v="4582" actId="1076"/>
          <ac:picMkLst>
            <pc:docMk/>
            <pc:sldMk cId="4247919497" sldId="2371"/>
            <ac:picMk id="8" creationId="{C2EA47B4-8CDE-4D12-ADD7-5149053A1DBD}"/>
          </ac:picMkLst>
        </pc:picChg>
        <pc:picChg chg="add mod">
          <ac:chgData name="Mannerhagen Peter" userId="77036b5a-cee7-41f2-a9c4-f30f9897a622" providerId="ADAL" clId="{AFBD2DB9-66DB-4C4F-BBCC-27E3FB904BBB}" dt="2021-11-04T14:54:08.814" v="4584" actId="1076"/>
          <ac:picMkLst>
            <pc:docMk/>
            <pc:sldMk cId="4247919497" sldId="2371"/>
            <ac:picMk id="9" creationId="{4B441635-EAA0-4127-83A4-7AA976C5CF36}"/>
          </ac:picMkLst>
        </pc:picChg>
        <pc:picChg chg="add mod">
          <ac:chgData name="Mannerhagen Peter" userId="77036b5a-cee7-41f2-a9c4-f30f9897a622" providerId="ADAL" clId="{AFBD2DB9-66DB-4C4F-BBCC-27E3FB904BBB}" dt="2021-11-04T14:57:09.242" v="4588" actId="14100"/>
          <ac:picMkLst>
            <pc:docMk/>
            <pc:sldMk cId="4247919497" sldId="2371"/>
            <ac:picMk id="10" creationId="{06D37359-5F2E-4A99-8AFC-07B62245C738}"/>
          </ac:picMkLst>
        </pc:picChg>
      </pc:sldChg>
      <pc:sldChg chg="addSp modSp new mod modAnim">
        <pc:chgData name="Mannerhagen Peter" userId="77036b5a-cee7-41f2-a9c4-f30f9897a622" providerId="ADAL" clId="{AFBD2DB9-66DB-4C4F-BBCC-27E3FB904BBB}" dt="2021-11-09T12:25:58.937" v="6040"/>
        <pc:sldMkLst>
          <pc:docMk/>
          <pc:sldMk cId="504671769" sldId="2372"/>
        </pc:sldMkLst>
        <pc:spChg chg="mod">
          <ac:chgData name="Mannerhagen Peter" userId="77036b5a-cee7-41f2-a9c4-f30f9897a622" providerId="ADAL" clId="{AFBD2DB9-66DB-4C4F-BBCC-27E3FB904BBB}" dt="2021-11-09T12:09:05.547" v="5646" actId="20577"/>
          <ac:spMkLst>
            <pc:docMk/>
            <pc:sldMk cId="504671769" sldId="2372"/>
            <ac:spMk id="2" creationId="{EFA77FDE-907D-4F30-B9B6-4961FAE2AAFA}"/>
          </ac:spMkLst>
        </pc:spChg>
        <pc:spChg chg="mod">
          <ac:chgData name="Mannerhagen Peter" userId="77036b5a-cee7-41f2-a9c4-f30f9897a622" providerId="ADAL" clId="{AFBD2DB9-66DB-4C4F-BBCC-27E3FB904BBB}" dt="2021-11-09T12:23:24.963" v="6027" actId="207"/>
          <ac:spMkLst>
            <pc:docMk/>
            <pc:sldMk cId="504671769" sldId="2372"/>
            <ac:spMk id="3" creationId="{15E6F79F-B7D5-4A1D-9A19-AAEEEB1C0C7A}"/>
          </ac:spMkLst>
        </pc:spChg>
        <pc:spChg chg="add mod ord">
          <ac:chgData name="Mannerhagen Peter" userId="77036b5a-cee7-41f2-a9c4-f30f9897a622" providerId="ADAL" clId="{AFBD2DB9-66DB-4C4F-BBCC-27E3FB904BBB}" dt="2021-11-09T12:23:54.141" v="6029" actId="14100"/>
          <ac:spMkLst>
            <pc:docMk/>
            <pc:sldMk cId="504671769" sldId="2372"/>
            <ac:spMk id="6" creationId="{68C31899-436A-4BE0-A930-35A625915E31}"/>
          </ac:spMkLst>
        </pc:spChg>
        <pc:picChg chg="add mod">
          <ac:chgData name="Mannerhagen Peter" userId="77036b5a-cee7-41f2-a9c4-f30f9897a622" providerId="ADAL" clId="{AFBD2DB9-66DB-4C4F-BBCC-27E3FB904BBB}" dt="2021-11-09T12:24:20.502" v="6031" actId="1036"/>
          <ac:picMkLst>
            <pc:docMk/>
            <pc:sldMk cId="504671769" sldId="2372"/>
            <ac:picMk id="5" creationId="{F2BFA83B-E5DC-4AB4-93C7-3891C6198328}"/>
          </ac:picMkLst>
        </pc:picChg>
      </pc:sldChg>
      <pc:sldChg chg="addSp modSp new del mod">
        <pc:chgData name="Mannerhagen Peter" userId="77036b5a-cee7-41f2-a9c4-f30f9897a622" providerId="ADAL" clId="{AFBD2DB9-66DB-4C4F-BBCC-27E3FB904BBB}" dt="2021-11-04T16:48:23.694" v="4744" actId="47"/>
        <pc:sldMkLst>
          <pc:docMk/>
          <pc:sldMk cId="3544474679" sldId="2372"/>
        </pc:sldMkLst>
        <pc:spChg chg="mod">
          <ac:chgData name="Mannerhagen Peter" userId="77036b5a-cee7-41f2-a9c4-f30f9897a622" providerId="ADAL" clId="{AFBD2DB9-66DB-4C4F-BBCC-27E3FB904BBB}" dt="2021-11-04T16:40:49.619" v="4673" actId="20577"/>
          <ac:spMkLst>
            <pc:docMk/>
            <pc:sldMk cId="3544474679" sldId="2372"/>
            <ac:spMk id="2" creationId="{DB0781CD-11CC-4492-8F89-A0404A8DDDD5}"/>
          </ac:spMkLst>
        </pc:spChg>
        <pc:spChg chg="mod">
          <ac:chgData name="Mannerhagen Peter" userId="77036b5a-cee7-41f2-a9c4-f30f9897a622" providerId="ADAL" clId="{AFBD2DB9-66DB-4C4F-BBCC-27E3FB904BBB}" dt="2021-11-04T16:46:21.847" v="4727" actId="20577"/>
          <ac:spMkLst>
            <pc:docMk/>
            <pc:sldMk cId="3544474679" sldId="2372"/>
            <ac:spMk id="3" creationId="{02D09480-9DA6-43B7-9091-B3300B650BA4}"/>
          </ac:spMkLst>
        </pc:spChg>
        <pc:spChg chg="add mod">
          <ac:chgData name="Mannerhagen Peter" userId="77036b5a-cee7-41f2-a9c4-f30f9897a622" providerId="ADAL" clId="{AFBD2DB9-66DB-4C4F-BBCC-27E3FB904BBB}" dt="2021-11-04T16:46:48.847" v="4743" actId="20577"/>
          <ac:spMkLst>
            <pc:docMk/>
            <pc:sldMk cId="3544474679" sldId="2372"/>
            <ac:spMk id="5" creationId="{CC1BE254-BA68-450F-8999-3CAEC641BCE2}"/>
          </ac:spMkLst>
        </pc:spChg>
        <pc:picChg chg="add mod">
          <ac:chgData name="Mannerhagen Peter" userId="77036b5a-cee7-41f2-a9c4-f30f9897a622" providerId="ADAL" clId="{AFBD2DB9-66DB-4C4F-BBCC-27E3FB904BBB}" dt="2021-11-04T16:40:57.013" v="4674" actId="1076"/>
          <ac:picMkLst>
            <pc:docMk/>
            <pc:sldMk cId="3544474679" sldId="2372"/>
            <ac:picMk id="3074" creationId="{B679CFAD-2B06-4530-B0D3-7DC32AA06130}"/>
          </ac:picMkLst>
        </pc:picChg>
      </pc:sldChg>
      <pc:sldChg chg="delSp modSp add mod">
        <pc:chgData name="Mannerhagen Peter" userId="77036b5a-cee7-41f2-a9c4-f30f9897a622" providerId="ADAL" clId="{AFBD2DB9-66DB-4C4F-BBCC-27E3FB904BBB}" dt="2021-11-09T12:47:31.371" v="6131" actId="122"/>
        <pc:sldMkLst>
          <pc:docMk/>
          <pc:sldMk cId="595847390" sldId="2373"/>
        </pc:sldMkLst>
        <pc:spChg chg="mod">
          <ac:chgData name="Mannerhagen Peter" userId="77036b5a-cee7-41f2-a9c4-f30f9897a622" providerId="ADAL" clId="{AFBD2DB9-66DB-4C4F-BBCC-27E3FB904BBB}" dt="2021-11-09T12:47:31.371" v="6131" actId="122"/>
          <ac:spMkLst>
            <pc:docMk/>
            <pc:sldMk cId="595847390" sldId="2373"/>
            <ac:spMk id="2" creationId="{8014FF36-F9ED-4286-B67C-C555B6E23497}"/>
          </ac:spMkLst>
        </pc:spChg>
        <pc:picChg chg="del">
          <ac:chgData name="Mannerhagen Peter" userId="77036b5a-cee7-41f2-a9c4-f30f9897a622" providerId="ADAL" clId="{AFBD2DB9-66DB-4C4F-BBCC-27E3FB904BBB}" dt="2021-11-09T12:46:18.688" v="6084" actId="478"/>
          <ac:picMkLst>
            <pc:docMk/>
            <pc:sldMk cId="595847390" sldId="2373"/>
            <ac:picMk id="3" creationId="{CD01B6E2-A2CE-42EF-8605-A199C9BE0316}"/>
          </ac:picMkLst>
        </pc:picChg>
        <pc:picChg chg="del">
          <ac:chgData name="Mannerhagen Peter" userId="77036b5a-cee7-41f2-a9c4-f30f9897a622" providerId="ADAL" clId="{AFBD2DB9-66DB-4C4F-BBCC-27E3FB904BBB}" dt="2021-11-09T12:46:21.368" v="6086" actId="478"/>
          <ac:picMkLst>
            <pc:docMk/>
            <pc:sldMk cId="595847390" sldId="2373"/>
            <ac:picMk id="4" creationId="{D1B52D30-D8E2-4569-98B7-C967AACE3210}"/>
          </ac:picMkLst>
        </pc:picChg>
        <pc:picChg chg="mod">
          <ac:chgData name="Mannerhagen Peter" userId="77036b5a-cee7-41f2-a9c4-f30f9897a622" providerId="ADAL" clId="{AFBD2DB9-66DB-4C4F-BBCC-27E3FB904BBB}" dt="2021-11-09T12:46:33.729" v="6089" actId="1076"/>
          <ac:picMkLst>
            <pc:docMk/>
            <pc:sldMk cId="595847390" sldId="2373"/>
            <ac:picMk id="6" creationId="{DC3729C0-A3E2-4379-A41A-7AE799460E71}"/>
          </ac:picMkLst>
        </pc:picChg>
        <pc:picChg chg="del">
          <ac:chgData name="Mannerhagen Peter" userId="77036b5a-cee7-41f2-a9c4-f30f9897a622" providerId="ADAL" clId="{AFBD2DB9-66DB-4C4F-BBCC-27E3FB904BBB}" dt="2021-11-09T12:46:20.490" v="6085" actId="478"/>
          <ac:picMkLst>
            <pc:docMk/>
            <pc:sldMk cId="595847390" sldId="2373"/>
            <ac:picMk id="9" creationId="{E5F2C689-BA31-4157-B852-BB7A097B9B2B}"/>
          </ac:picMkLst>
        </pc:picChg>
        <pc:picChg chg="del">
          <ac:chgData name="Mannerhagen Peter" userId="77036b5a-cee7-41f2-a9c4-f30f9897a622" providerId="ADAL" clId="{AFBD2DB9-66DB-4C4F-BBCC-27E3FB904BBB}" dt="2021-11-09T12:46:22.187" v="6087" actId="478"/>
          <ac:picMkLst>
            <pc:docMk/>
            <pc:sldMk cId="595847390" sldId="2373"/>
            <ac:picMk id="13" creationId="{C236E4DE-0219-4C2C-A277-625AD4479CCD}"/>
          </ac:picMkLst>
        </pc:picChg>
      </pc:sldChg>
      <pc:sldChg chg="delSp add del mod setBg delDesignElem">
        <pc:chgData name="Mannerhagen Peter" userId="77036b5a-cee7-41f2-a9c4-f30f9897a622" providerId="ADAL" clId="{AFBD2DB9-66DB-4C4F-BBCC-27E3FB904BBB}" dt="2021-11-09T12:44:16.684" v="6079" actId="47"/>
        <pc:sldMkLst>
          <pc:docMk/>
          <pc:sldMk cId="3474434384" sldId="2373"/>
        </pc:sldMkLst>
        <pc:spChg chg="del">
          <ac:chgData name="Mannerhagen Peter" userId="77036b5a-cee7-41f2-a9c4-f30f9897a622" providerId="ADAL" clId="{AFBD2DB9-66DB-4C4F-BBCC-27E3FB904BBB}" dt="2021-11-09T12:43:14.897" v="6070"/>
          <ac:spMkLst>
            <pc:docMk/>
            <pc:sldMk cId="3474434384" sldId="2373"/>
            <ac:spMk id="9" creationId="{FF9B822F-893E-44C8-963C-64F50ACECBB2}"/>
          </ac:spMkLst>
        </pc:spChg>
        <pc:spChg chg="del">
          <ac:chgData name="Mannerhagen Peter" userId="77036b5a-cee7-41f2-a9c4-f30f9897a622" providerId="ADAL" clId="{AFBD2DB9-66DB-4C4F-BBCC-27E3FB904BBB}" dt="2021-11-09T12:43:14.897" v="6070"/>
          <ac:spMkLst>
            <pc:docMk/>
            <pc:sldMk cId="3474434384" sldId="2373"/>
            <ac:spMk id="11" creationId="{EBF87945-A001-489F-9D9B-7D9435F0B9CA}"/>
          </ac:spMkLst>
        </pc:spChg>
        <pc:picChg chg="del">
          <ac:chgData name="Mannerhagen Peter" userId="77036b5a-cee7-41f2-a9c4-f30f9897a622" providerId="ADAL" clId="{AFBD2DB9-66DB-4C4F-BBCC-27E3FB904BBB}" dt="2021-11-09T12:43:29.371" v="6071" actId="21"/>
          <ac:picMkLst>
            <pc:docMk/>
            <pc:sldMk cId="3474434384" sldId="2373"/>
            <ac:picMk id="4" creationId="{C4D1184F-ADE3-4EA1-BFCF-A6419D67996F}"/>
          </ac:picMkLst>
        </pc:picChg>
      </pc:sldChg>
      <pc:sldChg chg="addSp delSp add del setBg delDesignElem">
        <pc:chgData name="Mannerhagen Peter" userId="77036b5a-cee7-41f2-a9c4-f30f9897a622" providerId="ADAL" clId="{AFBD2DB9-66DB-4C4F-BBCC-27E3FB904BBB}" dt="2021-11-09T12:43:09.404" v="6068"/>
        <pc:sldMkLst>
          <pc:docMk/>
          <pc:sldMk cId="4000412160" sldId="2373"/>
        </pc:sldMkLst>
        <pc:spChg chg="add del">
          <ac:chgData name="Mannerhagen Peter" userId="77036b5a-cee7-41f2-a9c4-f30f9897a622" providerId="ADAL" clId="{AFBD2DB9-66DB-4C4F-BBCC-27E3FB904BBB}" dt="2021-11-09T12:43:09.404" v="6068"/>
          <ac:spMkLst>
            <pc:docMk/>
            <pc:sldMk cId="4000412160" sldId="2373"/>
            <ac:spMk id="9" creationId="{FF9B822F-893E-44C8-963C-64F50ACECBB2}"/>
          </ac:spMkLst>
        </pc:spChg>
        <pc:spChg chg="add del">
          <ac:chgData name="Mannerhagen Peter" userId="77036b5a-cee7-41f2-a9c4-f30f9897a622" providerId="ADAL" clId="{AFBD2DB9-66DB-4C4F-BBCC-27E3FB904BBB}" dt="2021-11-09T12:43:09.404" v="6068"/>
          <ac:spMkLst>
            <pc:docMk/>
            <pc:sldMk cId="4000412160" sldId="2373"/>
            <ac:spMk id="11" creationId="{EBF87945-A001-489F-9D9B-7D9435F0B9CA}"/>
          </ac:spMkLst>
        </pc:spChg>
      </pc:sldChg>
      <pc:sldChg chg="addSp delSp modSp new mod">
        <pc:chgData name="Mannerhagen Peter" userId="77036b5a-cee7-41f2-a9c4-f30f9897a622" providerId="ADAL" clId="{AFBD2DB9-66DB-4C4F-BBCC-27E3FB904BBB}" dt="2021-11-09T16:34:24.405" v="6325" actId="20577"/>
        <pc:sldMkLst>
          <pc:docMk/>
          <pc:sldMk cId="3302625731" sldId="2374"/>
        </pc:sldMkLst>
        <pc:spChg chg="mod">
          <ac:chgData name="Mannerhagen Peter" userId="77036b5a-cee7-41f2-a9c4-f30f9897a622" providerId="ADAL" clId="{AFBD2DB9-66DB-4C4F-BBCC-27E3FB904BBB}" dt="2021-11-09T12:50:47.145" v="6166" actId="20577"/>
          <ac:spMkLst>
            <pc:docMk/>
            <pc:sldMk cId="3302625731" sldId="2374"/>
            <ac:spMk id="2" creationId="{5BDBAB32-04CE-4432-A958-27871166AC5F}"/>
          </ac:spMkLst>
        </pc:spChg>
        <pc:spChg chg="del">
          <ac:chgData name="Mannerhagen Peter" userId="77036b5a-cee7-41f2-a9c4-f30f9897a622" providerId="ADAL" clId="{AFBD2DB9-66DB-4C4F-BBCC-27E3FB904BBB}" dt="2021-11-09T12:51:29.142" v="6167" actId="931"/>
          <ac:spMkLst>
            <pc:docMk/>
            <pc:sldMk cId="3302625731" sldId="2374"/>
            <ac:spMk id="3" creationId="{956F1B98-3914-4BB6-AD97-40BF318A8D67}"/>
          </ac:spMkLst>
        </pc:spChg>
        <pc:spChg chg="add mod">
          <ac:chgData name="Mannerhagen Peter" userId="77036b5a-cee7-41f2-a9c4-f30f9897a622" providerId="ADAL" clId="{AFBD2DB9-66DB-4C4F-BBCC-27E3FB904BBB}" dt="2021-11-09T13:20:05.043" v="6323" actId="1076"/>
          <ac:spMkLst>
            <pc:docMk/>
            <pc:sldMk cId="3302625731" sldId="2374"/>
            <ac:spMk id="8" creationId="{9501A4AF-DBC4-452F-B5EB-8C2393926918}"/>
          </ac:spMkLst>
        </pc:spChg>
        <pc:spChg chg="add mod">
          <ac:chgData name="Mannerhagen Peter" userId="77036b5a-cee7-41f2-a9c4-f30f9897a622" providerId="ADAL" clId="{AFBD2DB9-66DB-4C4F-BBCC-27E3FB904BBB}" dt="2021-11-09T16:34:24.405" v="6325" actId="20577"/>
          <ac:spMkLst>
            <pc:docMk/>
            <pc:sldMk cId="3302625731" sldId="2374"/>
            <ac:spMk id="9" creationId="{1519A17E-B873-4FA4-86FD-6C9F55E19F23}"/>
          </ac:spMkLst>
        </pc:spChg>
        <pc:picChg chg="add mod">
          <ac:chgData name="Mannerhagen Peter" userId="77036b5a-cee7-41f2-a9c4-f30f9897a622" providerId="ADAL" clId="{AFBD2DB9-66DB-4C4F-BBCC-27E3FB904BBB}" dt="2021-11-09T12:51:30.032" v="6169" actId="962"/>
          <ac:picMkLst>
            <pc:docMk/>
            <pc:sldMk cId="3302625731" sldId="2374"/>
            <ac:picMk id="5" creationId="{93598CF3-685F-49C4-BFFE-381A562E7BE9}"/>
          </ac:picMkLst>
        </pc:picChg>
        <pc:picChg chg="add mod">
          <ac:chgData name="Mannerhagen Peter" userId="77036b5a-cee7-41f2-a9c4-f30f9897a622" providerId="ADAL" clId="{AFBD2DB9-66DB-4C4F-BBCC-27E3FB904BBB}" dt="2021-11-09T12:52:47.979" v="6174" actId="1076"/>
          <ac:picMkLst>
            <pc:docMk/>
            <pc:sldMk cId="3302625731" sldId="2374"/>
            <ac:picMk id="6" creationId="{C7D6745E-83BD-43C3-8B3E-E87808124EEE}"/>
          </ac:picMkLst>
        </pc:picChg>
        <pc:picChg chg="add mod">
          <ac:chgData name="Mannerhagen Peter" userId="77036b5a-cee7-41f2-a9c4-f30f9897a622" providerId="ADAL" clId="{AFBD2DB9-66DB-4C4F-BBCC-27E3FB904BBB}" dt="2021-11-09T12:52:41.854" v="6173" actId="1076"/>
          <ac:picMkLst>
            <pc:docMk/>
            <pc:sldMk cId="3302625731" sldId="2374"/>
            <ac:picMk id="7" creationId="{B1E1417C-38CD-4637-A936-E4277D638D39}"/>
          </ac:picMkLst>
        </pc:picChg>
      </pc:sldChg>
    </pc:docChg>
  </pc:docChgLst>
  <pc:docChgLst>
    <pc:chgData name="Mannerhagen Peter" userId="S::peter.mannerhagen@inera.se::77036b5a-cee7-41f2-a9c4-f30f9897a622" providerId="AD" clId="Web-{802EF58E-9C96-4733-AEB1-BF7EADFA5F71}"/>
    <pc:docChg chg="modSld">
      <pc:chgData name="Mannerhagen Peter" userId="S::peter.mannerhagen@inera.se::77036b5a-cee7-41f2-a9c4-f30f9897a622" providerId="AD" clId="Web-{802EF58E-9C96-4733-AEB1-BF7EADFA5F71}" dt="2020-11-05T11:00:37.972" v="1" actId="20577"/>
      <pc:docMkLst>
        <pc:docMk/>
      </pc:docMkLst>
      <pc:sldChg chg="modSp">
        <pc:chgData name="Mannerhagen Peter" userId="S::peter.mannerhagen@inera.se::77036b5a-cee7-41f2-a9c4-f30f9897a622" providerId="AD" clId="Web-{802EF58E-9C96-4733-AEB1-BF7EADFA5F71}" dt="2020-11-05T11:00:37.972" v="0" actId="20577"/>
        <pc:sldMkLst>
          <pc:docMk/>
          <pc:sldMk cId="3194377694" sldId="256"/>
        </pc:sldMkLst>
        <pc:spChg chg="mod">
          <ac:chgData name="Mannerhagen Peter" userId="S::peter.mannerhagen@inera.se::77036b5a-cee7-41f2-a9c4-f30f9897a622" providerId="AD" clId="Web-{802EF58E-9C96-4733-AEB1-BF7EADFA5F71}" dt="2020-11-05T11:00:37.972" v="0" actId="20577"/>
          <ac:spMkLst>
            <pc:docMk/>
            <pc:sldMk cId="3194377694" sldId="256"/>
            <ac:spMk id="2" creationId="{00000000-0000-0000-0000-000000000000}"/>
          </ac:spMkLst>
        </pc:spChg>
      </pc:sldChg>
    </pc:docChg>
  </pc:docChgLst>
  <pc:docChgLst>
    <pc:chgData name="Thomas Kvist" userId="S::thomas.kvist_regionvasterbotten.se#ext#@ineraab.onmicrosoft.com::3434dfd9-ceee-4f6f-91cd-bba27f492715" providerId="AD" clId="Web-{C58E725A-2098-47AB-B9F0-29C4243B01F1}"/>
    <pc:docChg chg="modSld">
      <pc:chgData name="Thomas Kvist" userId="S::thomas.kvist_regionvasterbotten.se#ext#@ineraab.onmicrosoft.com::3434dfd9-ceee-4f6f-91cd-bba27f492715" providerId="AD" clId="Web-{C58E725A-2098-47AB-B9F0-29C4243B01F1}" dt="2021-11-02T09:10:42.978" v="0"/>
      <pc:docMkLst>
        <pc:docMk/>
      </pc:docMkLst>
      <pc:sldChg chg="addSp">
        <pc:chgData name="Thomas Kvist" userId="S::thomas.kvist_regionvasterbotten.se#ext#@ineraab.onmicrosoft.com::3434dfd9-ceee-4f6f-91cd-bba27f492715" providerId="AD" clId="Web-{C58E725A-2098-47AB-B9F0-29C4243B01F1}" dt="2021-11-02T09:10:42.978" v="0"/>
        <pc:sldMkLst>
          <pc:docMk/>
          <pc:sldMk cId="2407572218" sldId="1660"/>
        </pc:sldMkLst>
        <pc:spChg chg="add">
          <ac:chgData name="Thomas Kvist" userId="S::thomas.kvist_regionvasterbotten.se#ext#@ineraab.onmicrosoft.com::3434dfd9-ceee-4f6f-91cd-bba27f492715" providerId="AD" clId="Web-{C58E725A-2098-47AB-B9F0-29C4243B01F1}" dt="2021-11-02T09:10:42.978" v="0"/>
          <ac:spMkLst>
            <pc:docMk/>
            <pc:sldMk cId="2407572218" sldId="1660"/>
            <ac:spMk id="3" creationId="{F674702A-35C2-445F-BD89-A1AAA9DB425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F58E1-DF44-436E-A089-36DE83DA80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BE6A496-10D8-4B2C-AF91-B9C0901274A8}">
      <dgm:prSet/>
      <dgm:spPr/>
      <dgm:t>
        <a:bodyPr/>
        <a:lstStyle/>
        <a:p>
          <a:r>
            <a:rPr lang="sv-SE" noProof="0" dirty="0"/>
            <a:t>Ge personer med intresse för verksamhetsutveckling nya verktyg genom att bättre förstå och kunna samarbeta med IT- och verksamhetsarkitekter och även använda deras beskrivningar</a:t>
          </a:r>
        </a:p>
      </dgm:t>
    </dgm:pt>
    <dgm:pt modelId="{975479D0-E1A7-42E4-A0F7-BF6E925D8444}" type="parTrans" cxnId="{CBB2418E-E3C6-4FED-827D-5ED5782C29C7}">
      <dgm:prSet/>
      <dgm:spPr/>
      <dgm:t>
        <a:bodyPr/>
        <a:lstStyle/>
        <a:p>
          <a:endParaRPr lang="en-US"/>
        </a:p>
      </dgm:t>
    </dgm:pt>
    <dgm:pt modelId="{B5FFEF97-43BF-400D-A476-19F9501E9E02}" type="sibTrans" cxnId="{CBB2418E-E3C6-4FED-827D-5ED5782C29C7}">
      <dgm:prSet/>
      <dgm:spPr/>
      <dgm:t>
        <a:bodyPr/>
        <a:lstStyle/>
        <a:p>
          <a:endParaRPr lang="en-US"/>
        </a:p>
      </dgm:t>
    </dgm:pt>
    <dgm:pt modelId="{AE73AADA-0820-43E0-B72A-D4EF311A3BC9}">
      <dgm:prSet/>
      <dgm:spPr/>
      <dgm:t>
        <a:bodyPr/>
        <a:lstStyle/>
        <a:p>
          <a:r>
            <a:rPr lang="sv-SE" noProof="0" dirty="0">
              <a:solidFill>
                <a:schemeClr val="tx1"/>
              </a:solidFill>
            </a:rPr>
            <a:t>Dagens utbildningspass ger fördjupad förståelse i </a:t>
          </a:r>
          <a:r>
            <a:rPr lang="sv-SE" dirty="0">
              <a:solidFill>
                <a:schemeClr val="tx1"/>
              </a:solidFill>
            </a:rPr>
            <a:t>vilket stöd för utveckling som finns att tillgå och hur ett bra stöd kan påverka resultatet. </a:t>
          </a:r>
          <a:endParaRPr lang="sv-SE" noProof="0" dirty="0">
            <a:solidFill>
              <a:schemeClr val="tx1"/>
            </a:solidFill>
          </a:endParaRPr>
        </a:p>
      </dgm:t>
    </dgm:pt>
    <dgm:pt modelId="{227A3DD8-A612-4487-B18C-F9479959A569}" type="parTrans" cxnId="{FDA21363-E766-4038-830D-49D6D4A9740D}">
      <dgm:prSet/>
      <dgm:spPr/>
      <dgm:t>
        <a:bodyPr/>
        <a:lstStyle/>
        <a:p>
          <a:endParaRPr lang="en-US"/>
        </a:p>
      </dgm:t>
    </dgm:pt>
    <dgm:pt modelId="{67C08050-6876-45AD-A264-86B2F52990EA}" type="sibTrans" cxnId="{FDA21363-E766-4038-830D-49D6D4A9740D}">
      <dgm:prSet/>
      <dgm:spPr/>
      <dgm:t>
        <a:bodyPr/>
        <a:lstStyle/>
        <a:p>
          <a:endParaRPr lang="en-US"/>
        </a:p>
      </dgm:t>
    </dgm:pt>
    <dgm:pt modelId="{6BF81F18-02BF-49C8-A915-DBC2B83654C4}" type="pres">
      <dgm:prSet presAssocID="{509F58E1-DF44-436E-A089-36DE83DA800A}" presName="root" presStyleCnt="0">
        <dgm:presLayoutVars>
          <dgm:dir/>
          <dgm:resizeHandles val="exact"/>
        </dgm:presLayoutVars>
      </dgm:prSet>
      <dgm:spPr/>
    </dgm:pt>
    <dgm:pt modelId="{AC0FF044-B723-40A3-8FC6-D2487215757A}" type="pres">
      <dgm:prSet presAssocID="{0BE6A496-10D8-4B2C-AF91-B9C0901274A8}" presName="compNode" presStyleCnt="0"/>
      <dgm:spPr/>
    </dgm:pt>
    <dgm:pt modelId="{8DCCB49A-3428-4CA3-B097-5EAC26B192A7}" type="pres">
      <dgm:prSet presAssocID="{0BE6A496-10D8-4B2C-AF91-B9C0901274A8}" presName="bgRect" presStyleLbl="bgShp" presStyleIdx="0" presStyleCnt="2"/>
      <dgm:spPr/>
    </dgm:pt>
    <dgm:pt modelId="{3BB570E2-62CD-4767-B914-0F7CAC43A6E5}" type="pres">
      <dgm:prSet presAssocID="{0BE6A496-10D8-4B2C-AF91-B9C0901274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EC63B0B-BED6-4837-B6F8-08E9EFB7E405}" type="pres">
      <dgm:prSet presAssocID="{0BE6A496-10D8-4B2C-AF91-B9C0901274A8}" presName="spaceRect" presStyleCnt="0"/>
      <dgm:spPr/>
    </dgm:pt>
    <dgm:pt modelId="{1C605A06-D4F7-492E-894F-2E7FCCF6A6EB}" type="pres">
      <dgm:prSet presAssocID="{0BE6A496-10D8-4B2C-AF91-B9C0901274A8}" presName="parTx" presStyleLbl="revTx" presStyleIdx="0" presStyleCnt="2">
        <dgm:presLayoutVars>
          <dgm:chMax val="0"/>
          <dgm:chPref val="0"/>
        </dgm:presLayoutVars>
      </dgm:prSet>
      <dgm:spPr/>
    </dgm:pt>
    <dgm:pt modelId="{5154CB01-28AC-43DD-BFB0-D3717D3CCDB8}" type="pres">
      <dgm:prSet presAssocID="{B5FFEF97-43BF-400D-A476-19F9501E9E02}" presName="sibTrans" presStyleCnt="0"/>
      <dgm:spPr/>
    </dgm:pt>
    <dgm:pt modelId="{19D18158-2CE6-4F40-8CA4-BFC410A22F3E}" type="pres">
      <dgm:prSet presAssocID="{AE73AADA-0820-43E0-B72A-D4EF311A3BC9}" presName="compNode" presStyleCnt="0"/>
      <dgm:spPr/>
    </dgm:pt>
    <dgm:pt modelId="{AA2D6B09-1BDE-4215-83AA-CDCE63D551D0}" type="pres">
      <dgm:prSet presAssocID="{AE73AADA-0820-43E0-B72A-D4EF311A3BC9}" presName="bgRect" presStyleLbl="bgShp" presStyleIdx="1" presStyleCnt="2"/>
      <dgm:spPr/>
    </dgm:pt>
    <dgm:pt modelId="{0874C629-E811-4E0C-B3E9-EBF75BE20070}" type="pres">
      <dgm:prSet presAssocID="{AE73AADA-0820-43E0-B72A-D4EF311A3BC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ödlampa"/>
        </a:ext>
      </dgm:extLst>
    </dgm:pt>
    <dgm:pt modelId="{CFE54B52-5CCC-4A4A-94B0-A916B481E509}" type="pres">
      <dgm:prSet presAssocID="{AE73AADA-0820-43E0-B72A-D4EF311A3BC9}" presName="spaceRect" presStyleCnt="0"/>
      <dgm:spPr/>
    </dgm:pt>
    <dgm:pt modelId="{CE7047F0-B2C2-4C4C-AFAB-070820767FE1}" type="pres">
      <dgm:prSet presAssocID="{AE73AADA-0820-43E0-B72A-D4EF311A3BC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DA21363-E766-4038-830D-49D6D4A9740D}" srcId="{509F58E1-DF44-436E-A089-36DE83DA800A}" destId="{AE73AADA-0820-43E0-B72A-D4EF311A3BC9}" srcOrd="1" destOrd="0" parTransId="{227A3DD8-A612-4487-B18C-F9479959A569}" sibTransId="{67C08050-6876-45AD-A264-86B2F52990EA}"/>
    <dgm:cxn modelId="{CBB2418E-E3C6-4FED-827D-5ED5782C29C7}" srcId="{509F58E1-DF44-436E-A089-36DE83DA800A}" destId="{0BE6A496-10D8-4B2C-AF91-B9C0901274A8}" srcOrd="0" destOrd="0" parTransId="{975479D0-E1A7-42E4-A0F7-BF6E925D8444}" sibTransId="{B5FFEF97-43BF-400D-A476-19F9501E9E02}"/>
    <dgm:cxn modelId="{675258B9-8C0F-448D-A5D7-E437C3D4C886}" type="presOf" srcId="{509F58E1-DF44-436E-A089-36DE83DA800A}" destId="{6BF81F18-02BF-49C8-A915-DBC2B83654C4}" srcOrd="0" destOrd="0" presId="urn:microsoft.com/office/officeart/2018/2/layout/IconVerticalSolidList"/>
    <dgm:cxn modelId="{5D6600CC-7EF8-4B7B-B0E7-09B3D1D9C034}" type="presOf" srcId="{0BE6A496-10D8-4B2C-AF91-B9C0901274A8}" destId="{1C605A06-D4F7-492E-894F-2E7FCCF6A6EB}" srcOrd="0" destOrd="0" presId="urn:microsoft.com/office/officeart/2018/2/layout/IconVerticalSolidList"/>
    <dgm:cxn modelId="{56C706DC-2217-4F82-8594-D6F8391AE196}" type="presOf" srcId="{AE73AADA-0820-43E0-B72A-D4EF311A3BC9}" destId="{CE7047F0-B2C2-4C4C-AFAB-070820767FE1}" srcOrd="0" destOrd="0" presId="urn:microsoft.com/office/officeart/2018/2/layout/IconVerticalSolidList"/>
    <dgm:cxn modelId="{CFEA2E65-4A9D-466A-8E1A-AC8A48D9717C}" type="presParOf" srcId="{6BF81F18-02BF-49C8-A915-DBC2B83654C4}" destId="{AC0FF044-B723-40A3-8FC6-D2487215757A}" srcOrd="0" destOrd="0" presId="urn:microsoft.com/office/officeart/2018/2/layout/IconVerticalSolidList"/>
    <dgm:cxn modelId="{80831DCC-3580-4897-859D-5DDD5F2A1159}" type="presParOf" srcId="{AC0FF044-B723-40A3-8FC6-D2487215757A}" destId="{8DCCB49A-3428-4CA3-B097-5EAC26B192A7}" srcOrd="0" destOrd="0" presId="urn:microsoft.com/office/officeart/2018/2/layout/IconVerticalSolidList"/>
    <dgm:cxn modelId="{CE79F0A4-8D9F-4711-8A5C-AF491E8B2D5A}" type="presParOf" srcId="{AC0FF044-B723-40A3-8FC6-D2487215757A}" destId="{3BB570E2-62CD-4767-B914-0F7CAC43A6E5}" srcOrd="1" destOrd="0" presId="urn:microsoft.com/office/officeart/2018/2/layout/IconVerticalSolidList"/>
    <dgm:cxn modelId="{2478B3F8-1130-4AF6-B0DC-78347E2CD005}" type="presParOf" srcId="{AC0FF044-B723-40A3-8FC6-D2487215757A}" destId="{7EC63B0B-BED6-4837-B6F8-08E9EFB7E405}" srcOrd="2" destOrd="0" presId="urn:microsoft.com/office/officeart/2018/2/layout/IconVerticalSolidList"/>
    <dgm:cxn modelId="{D24292BD-65C2-4E08-B6AC-F50603C7E6B6}" type="presParOf" srcId="{AC0FF044-B723-40A3-8FC6-D2487215757A}" destId="{1C605A06-D4F7-492E-894F-2E7FCCF6A6EB}" srcOrd="3" destOrd="0" presId="urn:microsoft.com/office/officeart/2018/2/layout/IconVerticalSolidList"/>
    <dgm:cxn modelId="{790A6028-687A-4D92-BE2D-2E3C38EC8FB8}" type="presParOf" srcId="{6BF81F18-02BF-49C8-A915-DBC2B83654C4}" destId="{5154CB01-28AC-43DD-BFB0-D3717D3CCDB8}" srcOrd="1" destOrd="0" presId="urn:microsoft.com/office/officeart/2018/2/layout/IconVerticalSolidList"/>
    <dgm:cxn modelId="{C06E6689-0DA6-491F-AB88-996F3692A6C8}" type="presParOf" srcId="{6BF81F18-02BF-49C8-A915-DBC2B83654C4}" destId="{19D18158-2CE6-4F40-8CA4-BFC410A22F3E}" srcOrd="2" destOrd="0" presId="urn:microsoft.com/office/officeart/2018/2/layout/IconVerticalSolidList"/>
    <dgm:cxn modelId="{19181E6E-71A8-4285-81D4-4BDB729A059C}" type="presParOf" srcId="{19D18158-2CE6-4F40-8CA4-BFC410A22F3E}" destId="{AA2D6B09-1BDE-4215-83AA-CDCE63D551D0}" srcOrd="0" destOrd="0" presId="urn:microsoft.com/office/officeart/2018/2/layout/IconVerticalSolidList"/>
    <dgm:cxn modelId="{F11562DB-993B-47D3-AC6F-329CECB4C638}" type="presParOf" srcId="{19D18158-2CE6-4F40-8CA4-BFC410A22F3E}" destId="{0874C629-E811-4E0C-B3E9-EBF75BE20070}" srcOrd="1" destOrd="0" presId="urn:microsoft.com/office/officeart/2018/2/layout/IconVerticalSolidList"/>
    <dgm:cxn modelId="{97E3C20D-9AAE-42DC-A991-9D02C428B872}" type="presParOf" srcId="{19D18158-2CE6-4F40-8CA4-BFC410A22F3E}" destId="{CFE54B52-5CCC-4A4A-94B0-A916B481E509}" srcOrd="2" destOrd="0" presId="urn:microsoft.com/office/officeart/2018/2/layout/IconVerticalSolidList"/>
    <dgm:cxn modelId="{30974032-E9BB-4871-8630-3A2653EDD033}" type="presParOf" srcId="{19D18158-2CE6-4F40-8CA4-BFC410A22F3E}" destId="{CE7047F0-B2C2-4C4C-AFAB-070820767F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06EF7-F177-4237-88A4-31570D55FE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0E213E-B93F-4119-80A9-FC06877B92C1}">
      <dgm:prSet/>
      <dgm:spPr/>
      <dgm:t>
        <a:bodyPr/>
        <a:lstStyle/>
        <a:p>
          <a:r>
            <a:rPr lang="sv-SE" noProof="0" dirty="0">
              <a:solidFill>
                <a:schemeClr val="bg1"/>
              </a:solidFill>
            </a:rPr>
            <a:t>Lite repetition och inflygning </a:t>
          </a:r>
        </a:p>
      </dgm:t>
    </dgm:pt>
    <dgm:pt modelId="{99A221C4-256D-420C-9726-CC79D4DD1CBA}" type="parTrans" cxnId="{826B618B-C09C-4A63-B586-A23B8B3D1EBB}">
      <dgm:prSet/>
      <dgm:spPr/>
      <dgm:t>
        <a:bodyPr/>
        <a:lstStyle/>
        <a:p>
          <a:endParaRPr lang="en-US"/>
        </a:p>
      </dgm:t>
    </dgm:pt>
    <dgm:pt modelId="{CEA80977-A43E-4FC3-A03F-2F8D5F35A724}" type="sibTrans" cxnId="{826B618B-C09C-4A63-B586-A23B8B3D1EBB}">
      <dgm:prSet/>
      <dgm:spPr/>
      <dgm:t>
        <a:bodyPr/>
        <a:lstStyle/>
        <a:p>
          <a:endParaRPr lang="en-US"/>
        </a:p>
      </dgm:t>
    </dgm:pt>
    <dgm:pt modelId="{641A6BA3-31B6-47FF-ABBE-5539A6C3FD35}">
      <dgm:prSet/>
      <dgm:spPr/>
      <dgm:t>
        <a:bodyPr/>
        <a:lstStyle/>
        <a:p>
          <a:r>
            <a:rPr lang="sv-SE" noProof="0" dirty="0">
              <a:solidFill>
                <a:schemeClr val="bg1"/>
              </a:solidFill>
            </a:rPr>
            <a:t>Projektkvalitet och exempel</a:t>
          </a:r>
        </a:p>
      </dgm:t>
    </dgm:pt>
    <dgm:pt modelId="{9CBF342A-7408-4CE4-9F44-9A863F59843D}" type="parTrans" cxnId="{86521301-745B-42C2-8BA1-69AF0A0CEB20}">
      <dgm:prSet/>
      <dgm:spPr/>
      <dgm:t>
        <a:bodyPr/>
        <a:lstStyle/>
        <a:p>
          <a:endParaRPr lang="en-US"/>
        </a:p>
      </dgm:t>
    </dgm:pt>
    <dgm:pt modelId="{C8553F48-A8D5-4366-84A5-993BCF762EF6}" type="sibTrans" cxnId="{86521301-745B-42C2-8BA1-69AF0A0CEB20}">
      <dgm:prSet/>
      <dgm:spPr/>
      <dgm:t>
        <a:bodyPr/>
        <a:lstStyle/>
        <a:p>
          <a:endParaRPr lang="en-US"/>
        </a:p>
      </dgm:t>
    </dgm:pt>
    <dgm:pt modelId="{08A0548F-9BA3-4106-96BE-B28F8F36C0EA}">
      <dgm:prSet/>
      <dgm:spPr/>
      <dgm:t>
        <a:bodyPr/>
        <a:lstStyle/>
        <a:p>
          <a:r>
            <a:rPr lang="sv-SE" noProof="0" dirty="0">
              <a:solidFill>
                <a:schemeClr val="bg1"/>
              </a:solidFill>
            </a:rPr>
            <a:t>Paus i 10 minuter</a:t>
          </a:r>
        </a:p>
      </dgm:t>
    </dgm:pt>
    <dgm:pt modelId="{5547E77F-3BA6-48F9-962A-E180743E29F2}" type="parTrans" cxnId="{80D280C6-FD24-47FA-84FC-F380A61C9225}">
      <dgm:prSet/>
      <dgm:spPr/>
      <dgm:t>
        <a:bodyPr/>
        <a:lstStyle/>
        <a:p>
          <a:endParaRPr lang="sv-SE"/>
        </a:p>
      </dgm:t>
    </dgm:pt>
    <dgm:pt modelId="{321AEE4B-C62B-4308-961A-7E0617EBDACA}" type="sibTrans" cxnId="{80D280C6-FD24-47FA-84FC-F380A61C9225}">
      <dgm:prSet/>
      <dgm:spPr/>
      <dgm:t>
        <a:bodyPr/>
        <a:lstStyle/>
        <a:p>
          <a:endParaRPr lang="sv-SE"/>
        </a:p>
      </dgm:t>
    </dgm:pt>
    <dgm:pt modelId="{FC6B2912-970E-4F9D-8305-CB77A3F39D8B}">
      <dgm:prSet/>
      <dgm:spPr/>
      <dgm:t>
        <a:bodyPr/>
        <a:lstStyle/>
        <a:p>
          <a:r>
            <a:rPr lang="sv-SE" noProof="0" dirty="0">
              <a:solidFill>
                <a:schemeClr val="bg1"/>
              </a:solidFill>
            </a:rPr>
            <a:t>Arkitektur som stöd</a:t>
          </a:r>
        </a:p>
      </dgm:t>
    </dgm:pt>
    <dgm:pt modelId="{70BB8161-16F5-4B44-89FF-457FB0ACBB0F}" type="parTrans" cxnId="{7619C3FC-ADA3-4C15-8A4E-DF34D86A78D6}">
      <dgm:prSet/>
      <dgm:spPr/>
      <dgm:t>
        <a:bodyPr/>
        <a:lstStyle/>
        <a:p>
          <a:endParaRPr lang="sv-SE"/>
        </a:p>
      </dgm:t>
    </dgm:pt>
    <dgm:pt modelId="{6793655A-1CFC-49EA-B58F-11785F8C8CA3}" type="sibTrans" cxnId="{7619C3FC-ADA3-4C15-8A4E-DF34D86A78D6}">
      <dgm:prSet/>
      <dgm:spPr/>
      <dgm:t>
        <a:bodyPr/>
        <a:lstStyle/>
        <a:p>
          <a:endParaRPr lang="sv-SE"/>
        </a:p>
      </dgm:t>
    </dgm:pt>
    <dgm:pt modelId="{C6684EF9-E8C7-4F8F-BE76-858B6CE36996}">
      <dgm:prSet/>
      <dgm:spPr/>
      <dgm:t>
        <a:bodyPr/>
        <a:lstStyle/>
        <a:p>
          <a:endParaRPr lang="sv-SE" noProof="0" dirty="0">
            <a:solidFill>
              <a:srgbClr val="FF0000"/>
            </a:solidFill>
          </a:endParaRPr>
        </a:p>
      </dgm:t>
    </dgm:pt>
    <dgm:pt modelId="{F5A4CD30-D8F6-4104-9D0C-6C6CF8624828}" type="parTrans" cxnId="{67D54158-42F4-475A-B6B3-E4C4627421A7}">
      <dgm:prSet/>
      <dgm:spPr/>
      <dgm:t>
        <a:bodyPr/>
        <a:lstStyle/>
        <a:p>
          <a:endParaRPr lang="sv-SE"/>
        </a:p>
      </dgm:t>
    </dgm:pt>
    <dgm:pt modelId="{394D6858-CA8B-4870-9410-78B076E8BEB3}" type="sibTrans" cxnId="{67D54158-42F4-475A-B6B3-E4C4627421A7}">
      <dgm:prSet/>
      <dgm:spPr/>
      <dgm:t>
        <a:bodyPr/>
        <a:lstStyle/>
        <a:p>
          <a:endParaRPr lang="sv-SE"/>
        </a:p>
      </dgm:t>
    </dgm:pt>
    <dgm:pt modelId="{3F5272B1-5CE4-4B08-95EE-F52DE6415D0D}" type="pres">
      <dgm:prSet presAssocID="{7BD06EF7-F177-4237-88A4-31570D55FE51}" presName="linear" presStyleCnt="0">
        <dgm:presLayoutVars>
          <dgm:animLvl val="lvl"/>
          <dgm:resizeHandles val="exact"/>
        </dgm:presLayoutVars>
      </dgm:prSet>
      <dgm:spPr/>
    </dgm:pt>
    <dgm:pt modelId="{944F0C3D-4D5C-494A-8874-6B038BB863D4}" type="pres">
      <dgm:prSet presAssocID="{910E213E-B93F-4119-80A9-FC06877B92C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8E07830-94CA-4BDD-BC5F-280B398CE35B}" type="pres">
      <dgm:prSet presAssocID="{CEA80977-A43E-4FC3-A03F-2F8D5F35A724}" presName="spacer" presStyleCnt="0"/>
      <dgm:spPr/>
    </dgm:pt>
    <dgm:pt modelId="{CCCC63B1-C49A-4F6F-A697-B6322C17456F}" type="pres">
      <dgm:prSet presAssocID="{08A0548F-9BA3-4106-96BE-B28F8F36C0E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6F34277-CA1B-4913-9B7B-C285461AAB31}" type="pres">
      <dgm:prSet presAssocID="{321AEE4B-C62B-4308-961A-7E0617EBDACA}" presName="spacer" presStyleCnt="0"/>
      <dgm:spPr/>
    </dgm:pt>
    <dgm:pt modelId="{C34E0861-96DA-4AE9-BD8B-CEA56A75807E}" type="pres">
      <dgm:prSet presAssocID="{FC6B2912-970E-4F9D-8305-CB77A3F39D8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C98B83B-BFDF-4C44-AC29-A38D7681806B}" type="pres">
      <dgm:prSet presAssocID="{6793655A-1CFC-49EA-B58F-11785F8C8CA3}" presName="spacer" presStyleCnt="0"/>
      <dgm:spPr/>
    </dgm:pt>
    <dgm:pt modelId="{A9C5E9FD-CD9E-47F0-B8F7-412A5065CCA1}" type="pres">
      <dgm:prSet presAssocID="{C6684EF9-E8C7-4F8F-BE76-858B6CE3699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9F6D992-B4B7-4B7A-A113-DE5BA574BEC4}" type="pres">
      <dgm:prSet presAssocID="{394D6858-CA8B-4870-9410-78B076E8BEB3}" presName="spacer" presStyleCnt="0"/>
      <dgm:spPr/>
    </dgm:pt>
    <dgm:pt modelId="{BD8D94DD-75E3-46D7-BD21-298DDAABF867}" type="pres">
      <dgm:prSet presAssocID="{641A6BA3-31B6-47FF-ABBE-5539A6C3FD35}" presName="parentText" presStyleLbl="node1" presStyleIdx="4" presStyleCnt="5" custLinFactY="-100000" custLinFactNeighborX="521" custLinFactNeighborY="-100000">
        <dgm:presLayoutVars>
          <dgm:chMax val="0"/>
          <dgm:bulletEnabled val="1"/>
        </dgm:presLayoutVars>
      </dgm:prSet>
      <dgm:spPr/>
    </dgm:pt>
  </dgm:ptLst>
  <dgm:cxnLst>
    <dgm:cxn modelId="{86521301-745B-42C2-8BA1-69AF0A0CEB20}" srcId="{7BD06EF7-F177-4237-88A4-31570D55FE51}" destId="{641A6BA3-31B6-47FF-ABBE-5539A6C3FD35}" srcOrd="4" destOrd="0" parTransId="{9CBF342A-7408-4CE4-9F44-9A863F59843D}" sibTransId="{C8553F48-A8D5-4366-84A5-993BCF762EF6}"/>
    <dgm:cxn modelId="{5BF3EF69-AEF7-481B-8964-7F1C698D4477}" type="presOf" srcId="{FC6B2912-970E-4F9D-8305-CB77A3F39D8B}" destId="{C34E0861-96DA-4AE9-BD8B-CEA56A75807E}" srcOrd="0" destOrd="0" presId="urn:microsoft.com/office/officeart/2005/8/layout/vList2"/>
    <dgm:cxn modelId="{CBA4E556-8180-4F9B-9C66-753360D71906}" type="presOf" srcId="{08A0548F-9BA3-4106-96BE-B28F8F36C0EA}" destId="{CCCC63B1-C49A-4F6F-A697-B6322C17456F}" srcOrd="0" destOrd="0" presId="urn:microsoft.com/office/officeart/2005/8/layout/vList2"/>
    <dgm:cxn modelId="{67D54158-42F4-475A-B6B3-E4C4627421A7}" srcId="{7BD06EF7-F177-4237-88A4-31570D55FE51}" destId="{C6684EF9-E8C7-4F8F-BE76-858B6CE36996}" srcOrd="3" destOrd="0" parTransId="{F5A4CD30-D8F6-4104-9D0C-6C6CF8624828}" sibTransId="{394D6858-CA8B-4870-9410-78B076E8BEB3}"/>
    <dgm:cxn modelId="{926E9487-90DA-41F1-A5C6-29CC3F3A94AF}" type="presOf" srcId="{7BD06EF7-F177-4237-88A4-31570D55FE51}" destId="{3F5272B1-5CE4-4B08-95EE-F52DE6415D0D}" srcOrd="0" destOrd="0" presId="urn:microsoft.com/office/officeart/2005/8/layout/vList2"/>
    <dgm:cxn modelId="{826B618B-C09C-4A63-B586-A23B8B3D1EBB}" srcId="{7BD06EF7-F177-4237-88A4-31570D55FE51}" destId="{910E213E-B93F-4119-80A9-FC06877B92C1}" srcOrd="0" destOrd="0" parTransId="{99A221C4-256D-420C-9726-CC79D4DD1CBA}" sibTransId="{CEA80977-A43E-4FC3-A03F-2F8D5F35A724}"/>
    <dgm:cxn modelId="{9D443DA9-3586-46E2-812D-45684B57DB7E}" type="presOf" srcId="{641A6BA3-31B6-47FF-ABBE-5539A6C3FD35}" destId="{BD8D94DD-75E3-46D7-BD21-298DDAABF867}" srcOrd="0" destOrd="0" presId="urn:microsoft.com/office/officeart/2005/8/layout/vList2"/>
    <dgm:cxn modelId="{80D280C6-FD24-47FA-84FC-F380A61C9225}" srcId="{7BD06EF7-F177-4237-88A4-31570D55FE51}" destId="{08A0548F-9BA3-4106-96BE-B28F8F36C0EA}" srcOrd="1" destOrd="0" parTransId="{5547E77F-3BA6-48F9-962A-E180743E29F2}" sibTransId="{321AEE4B-C62B-4308-961A-7E0617EBDACA}"/>
    <dgm:cxn modelId="{746257E9-5438-4187-A80D-F8EABF3E627A}" type="presOf" srcId="{C6684EF9-E8C7-4F8F-BE76-858B6CE36996}" destId="{A9C5E9FD-CD9E-47F0-B8F7-412A5065CCA1}" srcOrd="0" destOrd="0" presId="urn:microsoft.com/office/officeart/2005/8/layout/vList2"/>
    <dgm:cxn modelId="{906BD6F5-1A45-4331-9BE9-E13ABC701C8E}" type="presOf" srcId="{910E213E-B93F-4119-80A9-FC06877B92C1}" destId="{944F0C3D-4D5C-494A-8874-6B038BB863D4}" srcOrd="0" destOrd="0" presId="urn:microsoft.com/office/officeart/2005/8/layout/vList2"/>
    <dgm:cxn modelId="{7619C3FC-ADA3-4C15-8A4E-DF34D86A78D6}" srcId="{7BD06EF7-F177-4237-88A4-31570D55FE51}" destId="{FC6B2912-970E-4F9D-8305-CB77A3F39D8B}" srcOrd="2" destOrd="0" parTransId="{70BB8161-16F5-4B44-89FF-457FB0ACBB0F}" sibTransId="{6793655A-1CFC-49EA-B58F-11785F8C8CA3}"/>
    <dgm:cxn modelId="{B9E22035-939C-4862-AD9D-6C87DF71E53F}" type="presParOf" srcId="{3F5272B1-5CE4-4B08-95EE-F52DE6415D0D}" destId="{944F0C3D-4D5C-494A-8874-6B038BB863D4}" srcOrd="0" destOrd="0" presId="urn:microsoft.com/office/officeart/2005/8/layout/vList2"/>
    <dgm:cxn modelId="{36DD0BFF-6ACB-4BC9-A862-972CA340C572}" type="presParOf" srcId="{3F5272B1-5CE4-4B08-95EE-F52DE6415D0D}" destId="{F8E07830-94CA-4BDD-BC5F-280B398CE35B}" srcOrd="1" destOrd="0" presId="urn:microsoft.com/office/officeart/2005/8/layout/vList2"/>
    <dgm:cxn modelId="{A94ABF28-746F-40FE-A4A5-5E0E7035E0BE}" type="presParOf" srcId="{3F5272B1-5CE4-4B08-95EE-F52DE6415D0D}" destId="{CCCC63B1-C49A-4F6F-A697-B6322C17456F}" srcOrd="2" destOrd="0" presId="urn:microsoft.com/office/officeart/2005/8/layout/vList2"/>
    <dgm:cxn modelId="{8C1070E6-B0DC-4999-9134-A881D03E5312}" type="presParOf" srcId="{3F5272B1-5CE4-4B08-95EE-F52DE6415D0D}" destId="{66F34277-CA1B-4913-9B7B-C285461AAB31}" srcOrd="3" destOrd="0" presId="urn:microsoft.com/office/officeart/2005/8/layout/vList2"/>
    <dgm:cxn modelId="{ADA69AD8-13FF-4D68-AF3D-C00604FE2071}" type="presParOf" srcId="{3F5272B1-5CE4-4B08-95EE-F52DE6415D0D}" destId="{C34E0861-96DA-4AE9-BD8B-CEA56A75807E}" srcOrd="4" destOrd="0" presId="urn:microsoft.com/office/officeart/2005/8/layout/vList2"/>
    <dgm:cxn modelId="{57A5A06D-AAF6-4017-A411-1DA4E5F1BD67}" type="presParOf" srcId="{3F5272B1-5CE4-4B08-95EE-F52DE6415D0D}" destId="{EC98B83B-BFDF-4C44-AC29-A38D7681806B}" srcOrd="5" destOrd="0" presId="urn:microsoft.com/office/officeart/2005/8/layout/vList2"/>
    <dgm:cxn modelId="{55702482-2B50-426A-A66A-0F24FBB973D0}" type="presParOf" srcId="{3F5272B1-5CE4-4B08-95EE-F52DE6415D0D}" destId="{A9C5E9FD-CD9E-47F0-B8F7-412A5065CCA1}" srcOrd="6" destOrd="0" presId="urn:microsoft.com/office/officeart/2005/8/layout/vList2"/>
    <dgm:cxn modelId="{15D0A608-B1C2-4947-BE01-95B3C78848CC}" type="presParOf" srcId="{3F5272B1-5CE4-4B08-95EE-F52DE6415D0D}" destId="{59F6D992-B4B7-4B7A-A113-DE5BA574BEC4}" srcOrd="7" destOrd="0" presId="urn:microsoft.com/office/officeart/2005/8/layout/vList2"/>
    <dgm:cxn modelId="{C8032319-C925-40E7-9410-FC3AE2A1F274}" type="presParOf" srcId="{3F5272B1-5CE4-4B08-95EE-F52DE6415D0D}" destId="{BD8D94DD-75E3-46D7-BD21-298DDAABF8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14DB1F-29A0-4BA4-B92A-B48E8EB9A36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6C52BC-46AD-40B0-951D-29F169359D19}">
      <dgm:prSet/>
      <dgm:spPr/>
      <dgm:t>
        <a:bodyPr/>
        <a:lstStyle/>
        <a:p>
          <a:r>
            <a:rPr lang="sv-SE" noProof="0" dirty="0">
              <a:solidFill>
                <a:schemeClr val="tx1"/>
              </a:solidFill>
            </a:rPr>
            <a:t>… upphandling och förvaltning</a:t>
          </a:r>
        </a:p>
      </dgm:t>
    </dgm:pt>
    <dgm:pt modelId="{00025EA6-843A-4688-B613-342E9813130B}" type="parTrans" cxnId="{06917A40-C01F-46D6-A917-867413A89D66}">
      <dgm:prSet/>
      <dgm:spPr/>
      <dgm:t>
        <a:bodyPr/>
        <a:lstStyle/>
        <a:p>
          <a:endParaRPr lang="en-US"/>
        </a:p>
      </dgm:t>
    </dgm:pt>
    <dgm:pt modelId="{99A386B9-5908-45B7-BA85-40D8F7CD1D0D}" type="sibTrans" cxnId="{06917A40-C01F-46D6-A917-867413A89D66}">
      <dgm:prSet/>
      <dgm:spPr/>
      <dgm:t>
        <a:bodyPr/>
        <a:lstStyle/>
        <a:p>
          <a:endParaRPr lang="en-US"/>
        </a:p>
      </dgm:t>
    </dgm:pt>
    <dgm:pt modelId="{F144D7BD-F268-4A3F-A819-DDA9B50827C1}">
      <dgm:prSet/>
      <dgm:spPr/>
      <dgm:t>
        <a:bodyPr/>
        <a:lstStyle/>
        <a:p>
          <a:r>
            <a:rPr lang="sv-SE" noProof="0" dirty="0">
              <a:solidFill>
                <a:schemeClr val="tx1"/>
              </a:solidFill>
            </a:rPr>
            <a:t>… hur arkitektur stödjer</a:t>
          </a:r>
        </a:p>
      </dgm:t>
    </dgm:pt>
    <dgm:pt modelId="{6B6BB72E-C880-47F7-8BD9-22E747C2A747}" type="parTrans" cxnId="{A47A429E-A01E-45D9-9A28-1CD191E0534B}">
      <dgm:prSet/>
      <dgm:spPr/>
      <dgm:t>
        <a:bodyPr/>
        <a:lstStyle/>
        <a:p>
          <a:endParaRPr lang="en-US"/>
        </a:p>
      </dgm:t>
    </dgm:pt>
    <dgm:pt modelId="{7B62DB08-F414-42A5-8140-EE45DF35EA20}" type="sibTrans" cxnId="{A47A429E-A01E-45D9-9A28-1CD191E0534B}">
      <dgm:prSet/>
      <dgm:spPr/>
      <dgm:t>
        <a:bodyPr/>
        <a:lstStyle/>
        <a:p>
          <a:endParaRPr lang="en-US"/>
        </a:p>
      </dgm:t>
    </dgm:pt>
    <dgm:pt modelId="{E60CC34C-B3B6-431F-8395-DFB1F803873A}">
      <dgm:prSet/>
      <dgm:spPr/>
      <dgm:t>
        <a:bodyPr/>
        <a:lstStyle/>
        <a:p>
          <a:r>
            <a:rPr lang="sv-SE" noProof="0" dirty="0">
              <a:solidFill>
                <a:schemeClr val="tx1"/>
              </a:solidFill>
            </a:rPr>
            <a:t>… vi tittar på lite exempel</a:t>
          </a:r>
        </a:p>
      </dgm:t>
    </dgm:pt>
    <dgm:pt modelId="{ABD6753E-3A5B-4390-BBB0-7A5DE2B03A2C}" type="parTrans" cxnId="{3ECDDFCB-F9B6-49AA-9631-FC8A40044FA4}">
      <dgm:prSet/>
      <dgm:spPr/>
      <dgm:t>
        <a:bodyPr/>
        <a:lstStyle/>
        <a:p>
          <a:endParaRPr lang="sv-SE"/>
        </a:p>
      </dgm:t>
    </dgm:pt>
    <dgm:pt modelId="{C5CA9243-44A3-4CF8-B85F-C0CF97DB62F9}" type="sibTrans" cxnId="{3ECDDFCB-F9B6-49AA-9631-FC8A40044FA4}">
      <dgm:prSet/>
      <dgm:spPr/>
      <dgm:t>
        <a:bodyPr/>
        <a:lstStyle/>
        <a:p>
          <a:endParaRPr lang="sv-SE"/>
        </a:p>
      </dgm:t>
    </dgm:pt>
    <dgm:pt modelId="{33B06984-A9E7-431F-80F1-830FD0E332A3}" type="pres">
      <dgm:prSet presAssocID="{9614DB1F-29A0-4BA4-B92A-B48E8EB9A364}" presName="linear" presStyleCnt="0">
        <dgm:presLayoutVars>
          <dgm:animLvl val="lvl"/>
          <dgm:resizeHandles val="exact"/>
        </dgm:presLayoutVars>
      </dgm:prSet>
      <dgm:spPr/>
    </dgm:pt>
    <dgm:pt modelId="{4E5739A8-4595-4D59-BC57-2ADAAAFA52C7}" type="pres">
      <dgm:prSet presAssocID="{686C52BC-46AD-40B0-951D-29F169359D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C8866C-1E93-4822-8E31-E7D064814A96}" type="pres">
      <dgm:prSet presAssocID="{99A386B9-5908-45B7-BA85-40D8F7CD1D0D}" presName="spacer" presStyleCnt="0"/>
      <dgm:spPr/>
    </dgm:pt>
    <dgm:pt modelId="{BCECD11B-AD6F-4581-A586-DA1C4FA0305B}" type="pres">
      <dgm:prSet presAssocID="{F144D7BD-F268-4A3F-A819-DDA9B50827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26F517-F184-4810-B710-B5A54AEAFD44}" type="pres">
      <dgm:prSet presAssocID="{7B62DB08-F414-42A5-8140-EE45DF35EA20}" presName="spacer" presStyleCnt="0"/>
      <dgm:spPr/>
    </dgm:pt>
    <dgm:pt modelId="{7A120C8D-1808-467D-B6BF-B8E4709FB437}" type="pres">
      <dgm:prSet presAssocID="{E60CC34C-B3B6-431F-8395-DFB1F803873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5F1952B-E005-410E-827D-A9EEF723219C}" type="presOf" srcId="{E60CC34C-B3B6-431F-8395-DFB1F803873A}" destId="{7A120C8D-1808-467D-B6BF-B8E4709FB437}" srcOrd="0" destOrd="0" presId="urn:microsoft.com/office/officeart/2005/8/layout/vList2"/>
    <dgm:cxn modelId="{06917A40-C01F-46D6-A917-867413A89D66}" srcId="{9614DB1F-29A0-4BA4-B92A-B48E8EB9A364}" destId="{686C52BC-46AD-40B0-951D-29F169359D19}" srcOrd="0" destOrd="0" parTransId="{00025EA6-843A-4688-B613-342E9813130B}" sibTransId="{99A386B9-5908-45B7-BA85-40D8F7CD1D0D}"/>
    <dgm:cxn modelId="{0824A06D-BADD-4949-8E11-9CED1CBCE61D}" type="presOf" srcId="{9614DB1F-29A0-4BA4-B92A-B48E8EB9A364}" destId="{33B06984-A9E7-431F-80F1-830FD0E332A3}" srcOrd="0" destOrd="0" presId="urn:microsoft.com/office/officeart/2005/8/layout/vList2"/>
    <dgm:cxn modelId="{DFFC3F6F-4C10-48D6-A684-EAAA4C261523}" type="presOf" srcId="{686C52BC-46AD-40B0-951D-29F169359D19}" destId="{4E5739A8-4595-4D59-BC57-2ADAAAFA52C7}" srcOrd="0" destOrd="0" presId="urn:microsoft.com/office/officeart/2005/8/layout/vList2"/>
    <dgm:cxn modelId="{A47A429E-A01E-45D9-9A28-1CD191E0534B}" srcId="{9614DB1F-29A0-4BA4-B92A-B48E8EB9A364}" destId="{F144D7BD-F268-4A3F-A819-DDA9B50827C1}" srcOrd="1" destOrd="0" parTransId="{6B6BB72E-C880-47F7-8BD9-22E747C2A747}" sibTransId="{7B62DB08-F414-42A5-8140-EE45DF35EA20}"/>
    <dgm:cxn modelId="{3ECDDFCB-F9B6-49AA-9631-FC8A40044FA4}" srcId="{9614DB1F-29A0-4BA4-B92A-B48E8EB9A364}" destId="{E60CC34C-B3B6-431F-8395-DFB1F803873A}" srcOrd="2" destOrd="0" parTransId="{ABD6753E-3A5B-4390-BBB0-7A5DE2B03A2C}" sibTransId="{C5CA9243-44A3-4CF8-B85F-C0CF97DB62F9}"/>
    <dgm:cxn modelId="{66C107EE-6BAE-4298-9CE1-411A56CF5B16}" type="presOf" srcId="{F144D7BD-F268-4A3F-A819-DDA9B50827C1}" destId="{BCECD11B-AD6F-4581-A586-DA1C4FA0305B}" srcOrd="0" destOrd="0" presId="urn:microsoft.com/office/officeart/2005/8/layout/vList2"/>
    <dgm:cxn modelId="{85D7550D-210F-443F-9C54-5A27232B6340}" type="presParOf" srcId="{33B06984-A9E7-431F-80F1-830FD0E332A3}" destId="{4E5739A8-4595-4D59-BC57-2ADAAAFA52C7}" srcOrd="0" destOrd="0" presId="urn:microsoft.com/office/officeart/2005/8/layout/vList2"/>
    <dgm:cxn modelId="{0DC78668-2D94-48F5-A07B-A4F5ED133B18}" type="presParOf" srcId="{33B06984-A9E7-431F-80F1-830FD0E332A3}" destId="{9BC8866C-1E93-4822-8E31-E7D064814A96}" srcOrd="1" destOrd="0" presId="urn:microsoft.com/office/officeart/2005/8/layout/vList2"/>
    <dgm:cxn modelId="{FA2883B1-5C79-4B99-9755-784BDB93B55E}" type="presParOf" srcId="{33B06984-A9E7-431F-80F1-830FD0E332A3}" destId="{BCECD11B-AD6F-4581-A586-DA1C4FA0305B}" srcOrd="2" destOrd="0" presId="urn:microsoft.com/office/officeart/2005/8/layout/vList2"/>
    <dgm:cxn modelId="{F7F2FD44-E0CA-4FC8-9B77-8DB229F6040A}" type="presParOf" srcId="{33B06984-A9E7-431F-80F1-830FD0E332A3}" destId="{BA26F517-F184-4810-B710-B5A54AEAFD44}" srcOrd="3" destOrd="0" presId="urn:microsoft.com/office/officeart/2005/8/layout/vList2"/>
    <dgm:cxn modelId="{21D1DBB0-2608-4714-AF16-E0C831AEE86E}" type="presParOf" srcId="{33B06984-A9E7-431F-80F1-830FD0E332A3}" destId="{7A120C8D-1808-467D-B6BF-B8E4709FB43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CB49A-3428-4CA3-B097-5EAC26B192A7}">
      <dsp:nvSpPr>
        <dsp:cNvPr id="0" name=""/>
        <dsp:cNvSpPr/>
      </dsp:nvSpPr>
      <dsp:spPr>
        <a:xfrm>
          <a:off x="0" y="737006"/>
          <a:ext cx="10506456" cy="1360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570E2-62CD-4767-B914-0F7CAC43A6E5}">
      <dsp:nvSpPr>
        <dsp:cNvPr id="0" name=""/>
        <dsp:cNvSpPr/>
      </dsp:nvSpPr>
      <dsp:spPr>
        <a:xfrm>
          <a:off x="411589" y="1043147"/>
          <a:ext cx="748344" cy="748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05A06-D4F7-492E-894F-2E7FCCF6A6EB}">
      <dsp:nvSpPr>
        <dsp:cNvPr id="0" name=""/>
        <dsp:cNvSpPr/>
      </dsp:nvSpPr>
      <dsp:spPr>
        <a:xfrm>
          <a:off x="1571524" y="737006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noProof="0" dirty="0"/>
            <a:t>Ge personer med intresse för verksamhetsutveckling nya verktyg genom att bättre förstå och kunna samarbeta med IT- och verksamhetsarkitekter och även använda deras beskrivningar</a:t>
          </a:r>
        </a:p>
      </dsp:txBody>
      <dsp:txXfrm>
        <a:off x="1571524" y="737006"/>
        <a:ext cx="8934931" cy="1360627"/>
      </dsp:txXfrm>
    </dsp:sp>
    <dsp:sp modelId="{AA2D6B09-1BDE-4215-83AA-CDCE63D551D0}">
      <dsp:nvSpPr>
        <dsp:cNvPr id="0" name=""/>
        <dsp:cNvSpPr/>
      </dsp:nvSpPr>
      <dsp:spPr>
        <a:xfrm>
          <a:off x="0" y="2437790"/>
          <a:ext cx="10506456" cy="1360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4C629-E811-4E0C-B3E9-EBF75BE20070}">
      <dsp:nvSpPr>
        <dsp:cNvPr id="0" name=""/>
        <dsp:cNvSpPr/>
      </dsp:nvSpPr>
      <dsp:spPr>
        <a:xfrm>
          <a:off x="411589" y="2743931"/>
          <a:ext cx="748344" cy="748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047F0-B2C2-4C4C-AFAB-070820767FE1}">
      <dsp:nvSpPr>
        <dsp:cNvPr id="0" name=""/>
        <dsp:cNvSpPr/>
      </dsp:nvSpPr>
      <dsp:spPr>
        <a:xfrm>
          <a:off x="1571524" y="2437790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noProof="0" dirty="0">
              <a:solidFill>
                <a:schemeClr val="tx1"/>
              </a:solidFill>
            </a:rPr>
            <a:t>Dagens utbildningspass ger fördjupad förståelse i </a:t>
          </a:r>
          <a:r>
            <a:rPr lang="sv-SE" sz="2500" kern="1200" dirty="0">
              <a:solidFill>
                <a:schemeClr val="tx1"/>
              </a:solidFill>
            </a:rPr>
            <a:t>vilket stöd för utveckling som finns att tillgå och hur ett bra stöd kan påverka resultatet. </a:t>
          </a:r>
          <a:endParaRPr lang="sv-SE" sz="2500" kern="1200" noProof="0" dirty="0">
            <a:solidFill>
              <a:schemeClr val="tx1"/>
            </a:solidFill>
          </a:endParaRPr>
        </a:p>
      </dsp:txBody>
      <dsp:txXfrm>
        <a:off x="1571524" y="2437790"/>
        <a:ext cx="8934931" cy="1360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F0C3D-4D5C-494A-8874-6B038BB863D4}">
      <dsp:nvSpPr>
        <dsp:cNvPr id="0" name=""/>
        <dsp:cNvSpPr/>
      </dsp:nvSpPr>
      <dsp:spPr>
        <a:xfrm>
          <a:off x="0" y="189166"/>
          <a:ext cx="6263640" cy="93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900" kern="1200" noProof="0" dirty="0">
              <a:solidFill>
                <a:schemeClr val="bg1"/>
              </a:solidFill>
            </a:rPr>
            <a:t>Lite repetition och inflygning </a:t>
          </a:r>
        </a:p>
      </dsp:txBody>
      <dsp:txXfrm>
        <a:off x="45663" y="234829"/>
        <a:ext cx="6172314" cy="844089"/>
      </dsp:txXfrm>
    </dsp:sp>
    <dsp:sp modelId="{CCCC63B1-C49A-4F6F-A697-B6322C17456F}">
      <dsp:nvSpPr>
        <dsp:cNvPr id="0" name=""/>
        <dsp:cNvSpPr/>
      </dsp:nvSpPr>
      <dsp:spPr>
        <a:xfrm>
          <a:off x="0" y="1236901"/>
          <a:ext cx="6263640" cy="93541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900" kern="1200" noProof="0" dirty="0">
              <a:solidFill>
                <a:schemeClr val="bg1"/>
              </a:solidFill>
            </a:rPr>
            <a:t>Paus i 10 minuter</a:t>
          </a:r>
        </a:p>
      </dsp:txBody>
      <dsp:txXfrm>
        <a:off x="45663" y="1282564"/>
        <a:ext cx="6172314" cy="844089"/>
      </dsp:txXfrm>
    </dsp:sp>
    <dsp:sp modelId="{C34E0861-96DA-4AE9-BD8B-CEA56A75807E}">
      <dsp:nvSpPr>
        <dsp:cNvPr id="0" name=""/>
        <dsp:cNvSpPr/>
      </dsp:nvSpPr>
      <dsp:spPr>
        <a:xfrm>
          <a:off x="0" y="2284636"/>
          <a:ext cx="6263640" cy="93541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900" kern="1200" noProof="0" dirty="0">
              <a:solidFill>
                <a:schemeClr val="bg1"/>
              </a:solidFill>
            </a:rPr>
            <a:t>Arkitektur som stöd</a:t>
          </a:r>
        </a:p>
      </dsp:txBody>
      <dsp:txXfrm>
        <a:off x="45663" y="2330299"/>
        <a:ext cx="6172314" cy="844089"/>
      </dsp:txXfrm>
    </dsp:sp>
    <dsp:sp modelId="{A9C5E9FD-CD9E-47F0-B8F7-412A5065CCA1}">
      <dsp:nvSpPr>
        <dsp:cNvPr id="0" name=""/>
        <dsp:cNvSpPr/>
      </dsp:nvSpPr>
      <dsp:spPr>
        <a:xfrm>
          <a:off x="0" y="3332371"/>
          <a:ext cx="6263640" cy="93541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900" kern="1200" noProof="0" dirty="0">
            <a:solidFill>
              <a:srgbClr val="FF0000"/>
            </a:solidFill>
          </a:endParaRPr>
        </a:p>
      </dsp:txBody>
      <dsp:txXfrm>
        <a:off x="45663" y="3378034"/>
        <a:ext cx="6172314" cy="844089"/>
      </dsp:txXfrm>
    </dsp:sp>
    <dsp:sp modelId="{BD8D94DD-75E3-46D7-BD21-298DDAABF867}">
      <dsp:nvSpPr>
        <dsp:cNvPr id="0" name=""/>
        <dsp:cNvSpPr/>
      </dsp:nvSpPr>
      <dsp:spPr>
        <a:xfrm>
          <a:off x="0" y="3332371"/>
          <a:ext cx="6263640" cy="9354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900" kern="1200" noProof="0" dirty="0">
              <a:solidFill>
                <a:schemeClr val="bg1"/>
              </a:solidFill>
            </a:rPr>
            <a:t>Projektkvalitet och exempel</a:t>
          </a:r>
        </a:p>
      </dsp:txBody>
      <dsp:txXfrm>
        <a:off x="45663" y="3378034"/>
        <a:ext cx="6172314" cy="84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739A8-4595-4D59-BC57-2ADAAAFA52C7}">
      <dsp:nvSpPr>
        <dsp:cNvPr id="0" name=""/>
        <dsp:cNvSpPr/>
      </dsp:nvSpPr>
      <dsp:spPr>
        <a:xfrm>
          <a:off x="0" y="48787"/>
          <a:ext cx="6192319" cy="1471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700" kern="1200" noProof="0" dirty="0">
              <a:solidFill>
                <a:schemeClr val="tx1"/>
              </a:solidFill>
            </a:rPr>
            <a:t>… upphandling och förvaltning</a:t>
          </a:r>
        </a:p>
      </dsp:txBody>
      <dsp:txXfrm>
        <a:off x="71850" y="120637"/>
        <a:ext cx="6048619" cy="1328160"/>
      </dsp:txXfrm>
    </dsp:sp>
    <dsp:sp modelId="{BCECD11B-AD6F-4581-A586-DA1C4FA0305B}">
      <dsp:nvSpPr>
        <dsp:cNvPr id="0" name=""/>
        <dsp:cNvSpPr/>
      </dsp:nvSpPr>
      <dsp:spPr>
        <a:xfrm>
          <a:off x="0" y="1627207"/>
          <a:ext cx="6192319" cy="1471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700" kern="1200" noProof="0" dirty="0">
              <a:solidFill>
                <a:schemeClr val="tx1"/>
              </a:solidFill>
            </a:rPr>
            <a:t>… hur arkitektur stödjer</a:t>
          </a:r>
        </a:p>
      </dsp:txBody>
      <dsp:txXfrm>
        <a:off x="71850" y="1699057"/>
        <a:ext cx="6048619" cy="1328160"/>
      </dsp:txXfrm>
    </dsp:sp>
    <dsp:sp modelId="{7A120C8D-1808-467D-B6BF-B8E4709FB437}">
      <dsp:nvSpPr>
        <dsp:cNvPr id="0" name=""/>
        <dsp:cNvSpPr/>
      </dsp:nvSpPr>
      <dsp:spPr>
        <a:xfrm>
          <a:off x="0" y="3205628"/>
          <a:ext cx="6192319" cy="14718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700" kern="1200" noProof="0" dirty="0">
              <a:solidFill>
                <a:schemeClr val="tx1"/>
              </a:solidFill>
            </a:rPr>
            <a:t>… vi tittar på lite exempel</a:t>
          </a:r>
        </a:p>
      </dsp:txBody>
      <dsp:txXfrm>
        <a:off x="71850" y="3277478"/>
        <a:ext cx="6048619" cy="132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63A10-CE11-4353-97D4-4E03527E83D2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8BCA2-0696-4B62-ABAD-B182D426AD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7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BE63D-AC2A-4877-A21B-51012F32DB4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30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CFE86-DCB5-471D-B5BB-C6DCDB6F4F8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5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2: Intressentanalys, HUKI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E4A85-9399-4BDF-A66C-C86D1417056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5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kan vi åstadkomma givet förutsättningarna som ger bästa möjliga resultat i verksamheten.</a:t>
            </a:r>
          </a:p>
          <a:p>
            <a:r>
              <a:rPr lang="sv-SE" dirty="0"/>
              <a:t>Drivkrafter i konflikt: Kostnadsbesparing vs. Gällande strategi/handlingsplan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8BCA2-0696-4B62-ABAD-B182D426ADA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52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C2D46-1558-46F8-9661-1733BCF9E9D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43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Bilderna ger en möjlighet att följa en trend i genomförandet.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95270-0F69-4384-9E53-8DA2021B9DD3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52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8E2C-7302-4E77-A362-58E982BDCCB5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055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Avbryt bildspel och be deltagare att slå på kamera. </a:t>
            </a:r>
            <a:r>
              <a:rPr lang="sv-SE" dirty="0"/>
              <a:t>Frågor att diskutera runt:</a:t>
            </a:r>
          </a:p>
          <a:p>
            <a:r>
              <a:rPr lang="sv-SE" dirty="0"/>
              <a:t>- Ge gärna ett exempel på ordning och reda från er kommun</a:t>
            </a:r>
          </a:p>
          <a:p>
            <a:r>
              <a:rPr lang="sv-SE" dirty="0"/>
              <a:t>- Identifiera ett viktigt tillämpningsområde för bra beskrivningar (Beslutsunderlag, verksamhetsutveckling, förändring av IT-stöd, systemförvaltning, samverkan och samsyn, upphandling, </a:t>
            </a:r>
            <a:r>
              <a:rPr lang="sv-SE"/>
              <a:t>nya invånartjänster, annat… 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209DD-7F2D-413E-A36B-0098E78CC432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90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7534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4284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590117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55901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16733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0851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5421" y="765175"/>
            <a:ext cx="10272185" cy="779992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1015420" y="1773239"/>
            <a:ext cx="10264297" cy="3479964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990575" indent="-380990">
              <a:buClr>
                <a:srgbClr val="0050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523962" indent="-304792">
              <a:buClr>
                <a:srgbClr val="0050A0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2133547" indent="-304792">
              <a:buClr>
                <a:srgbClr val="0050A0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743131" indent="-304792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28001" y="331201"/>
            <a:ext cx="10751716" cy="2149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25997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3" y="765177"/>
            <a:ext cx="5088467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3" y="1773481"/>
            <a:ext cx="5088467" cy="3816108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6479717" y="765176"/>
            <a:ext cx="4800000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3705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1007534" y="1772819"/>
            <a:ext cx="10272185" cy="3480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657"/>
            <a:ext cx="10752667" cy="2134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323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9019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350" y="-3"/>
            <a:ext cx="12200351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454D15-2978-E743-88BE-85FA8973F3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7" y="5924111"/>
            <a:ext cx="2113399" cy="7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27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8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F508FF-9A9F-DD4F-A337-58F2C9D09C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4" y="5758521"/>
            <a:ext cx="2510565" cy="8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era | Medicon Village">
            <a:extLst>
              <a:ext uri="{FF2B5EF4-FFF2-40B4-BE49-F238E27FC236}">
                <a16:creationId xmlns:a16="http://schemas.microsoft.com/office/drawing/2014/main" id="{8A66CDC9-99E7-104D-B067-2E9E695197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883" y="5805419"/>
            <a:ext cx="1177909" cy="7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5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57767"/>
            <a:ext cx="10272185" cy="787400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436" y="1773239"/>
            <a:ext cx="10272185" cy="347996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7308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57768"/>
            <a:ext cx="10272185" cy="78740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20676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57768"/>
            <a:ext cx="10272185" cy="78740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47197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B6403A-4370-E74C-829E-9DEDE8A53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3B196D-FD70-504B-835D-07D7F963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785C1C-503E-284D-BA16-43BA4BB1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5F14-B22D-514E-B102-342EC963C837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06C6C-DD97-CF44-8300-C0BCC98C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BC5840-4DAD-BD40-9F26-36E30DD3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0DD5-EBE0-264C-BE04-5DC816DCBD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9129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421546-257F-1841-849C-0818229D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FB573A-4916-654F-B7F6-BFE744B7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A3C0F1-8E42-3143-8C3E-995FDC71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5F14-B22D-514E-B102-342EC963C837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DB5B21-E8CE-674E-9AA9-06FACFA5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75AB8B-FD4E-674C-8AE8-CCE7DF0C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0DD5-EBE0-264C-BE04-5DC816DCBD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2021-11-09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07535" y="274639"/>
            <a:ext cx="102721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07535" y="1600202"/>
            <a:ext cx="10272184" cy="355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506" y="6007591"/>
            <a:ext cx="1920213" cy="4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9994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700782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83968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845554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311142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2" orient="horz" pos="2835">
          <p15:clr>
            <a:srgbClr val="F26B43"/>
          </p15:clr>
        </p15:guide>
        <p15:guide id="13" orient="horz" pos="3044">
          <p15:clr>
            <a:srgbClr val="F26B43"/>
          </p15:clr>
        </p15:guide>
        <p15:guide id="14" pos="2880">
          <p15:clr>
            <a:srgbClr val="F26B43"/>
          </p15:clr>
        </p15:guide>
        <p15:guide id="15" pos="30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1E942F1-3152-714C-A8BF-56B49FEDF12D}"/>
              </a:ext>
            </a:extLst>
          </p:cNvPr>
          <p:cNvSpPr/>
          <p:nvPr/>
        </p:nvSpPr>
        <p:spPr>
          <a:xfrm>
            <a:off x="546100" y="336880"/>
            <a:ext cx="11099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Välkommen till Projekt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Arkinera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utbildning 9. Vi börjar inom kort.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21D4D4B-21BB-47F4-991C-9705CF669F96}"/>
              </a:ext>
            </a:extLst>
          </p:cNvPr>
          <p:cNvSpPr/>
          <p:nvPr/>
        </p:nvSpPr>
        <p:spPr>
          <a:xfrm>
            <a:off x="685800" y="1029377"/>
            <a:ext cx="110997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är många inbjudna deltagare så vi ber er att följa dessa regler: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Kamera och mikrofon hålls normalt sett avstängda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Ställ fråga på det som sägs genom att räcka upp handen. När du tilldelas ordet slår du på både kamera och mikrofon. 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Alternativt, ställ den i chatten så besvaras de runt pausen eller i slutet.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Jag öppnar upp för dialog vid några tillfällen under denna utbildning.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E6A16A6-AF6F-468D-953F-286C2401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422" y="3204172"/>
            <a:ext cx="3894477" cy="4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9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8C31899-436A-4BE0-A930-35A625915E31}"/>
              </a:ext>
            </a:extLst>
          </p:cNvPr>
          <p:cNvSpPr/>
          <p:nvPr/>
        </p:nvSpPr>
        <p:spPr>
          <a:xfrm>
            <a:off x="0" y="1690689"/>
            <a:ext cx="12192000" cy="33101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A77FDE-907D-4F30-B9B6-4961FAE2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Förhållningssätt till en föränderlig omvärld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E6F79F-B7D5-4A1D-9A19-AAEEEB1C0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>
                <a:solidFill>
                  <a:schemeClr val="bg1"/>
                </a:solidFill>
              </a:rPr>
              <a:t>Omvärldsbevaka allt hela tiden och agera utifrån det</a:t>
            </a:r>
          </a:p>
          <a:p>
            <a:r>
              <a:rPr lang="sv-SE" dirty="0">
                <a:solidFill>
                  <a:schemeClr val="bg1"/>
                </a:solidFill>
              </a:rPr>
              <a:t>Agera på globala- eller EU-initiativ</a:t>
            </a:r>
          </a:p>
          <a:p>
            <a:r>
              <a:rPr lang="sv-SE" dirty="0">
                <a:solidFill>
                  <a:schemeClr val="bg1"/>
                </a:solidFill>
              </a:rPr>
              <a:t>Agera på de förändringsinitiativ som har lagstöd</a:t>
            </a:r>
          </a:p>
          <a:p>
            <a:r>
              <a:rPr lang="sv-SE" dirty="0">
                <a:solidFill>
                  <a:schemeClr val="bg1"/>
                </a:solidFill>
              </a:rPr>
              <a:t>Agera på nationella initiativ med bestämt slutdatum</a:t>
            </a:r>
          </a:p>
          <a:p>
            <a:r>
              <a:rPr lang="sv-SE" dirty="0">
                <a:solidFill>
                  <a:schemeClr val="bg1"/>
                </a:solidFill>
              </a:rPr>
              <a:t>Delta i och agera på sektoriell samverkan/utveckling</a:t>
            </a:r>
          </a:p>
          <a:p>
            <a:r>
              <a:rPr lang="sv-SE" dirty="0">
                <a:solidFill>
                  <a:schemeClr val="bg1"/>
                </a:solidFill>
              </a:rPr>
              <a:t>Delta i och agera på samverkan/utveckling med annan/andra kommuner</a:t>
            </a:r>
          </a:p>
          <a:p>
            <a:endParaRPr lang="sv-SE" dirty="0"/>
          </a:p>
          <a:p>
            <a:r>
              <a:rPr lang="sv-SE" dirty="0"/>
              <a:t>Vänta tills någon annan gör det åt mig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2BFA83B-E5DC-4AB4-93C7-3891C6198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55" y="5026983"/>
            <a:ext cx="2466667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F4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42D00E-13F8-48A4-9FD3-321CB9DD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tänkbar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anledning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pic>
        <p:nvPicPr>
          <p:cNvPr id="2050" name="Picture 2" descr="Hållbar utveckling – Agenda 2030 - Jönköpings kommun">
            <a:extLst>
              <a:ext uri="{FF2B5EF4-FFF2-40B4-BE49-F238E27FC236}">
                <a16:creationId xmlns:a16="http://schemas.microsoft.com/office/drawing/2014/main" id="{7FBDCDD5-6709-45E5-AEAB-93EB6817C7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5837" y="1213945"/>
            <a:ext cx="8124743" cy="43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5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1F1179-DB5C-499D-AAAC-F12CA8F55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70" y="627115"/>
            <a:ext cx="9121930" cy="611177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F4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42D00E-13F8-48A4-9FD3-321CB9DD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annan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tänkbar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anledning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291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F4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tatsministerns löfte: Asylsökande ska få lära sig svenska – Arbetet">
            <a:extLst>
              <a:ext uri="{FF2B5EF4-FFF2-40B4-BE49-F238E27FC236}">
                <a16:creationId xmlns:a16="http://schemas.microsoft.com/office/drawing/2014/main" id="{8CFCAC5C-027A-432D-9F75-28B5667E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03" y="157655"/>
            <a:ext cx="490537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942D00E-13F8-48A4-9FD3-321CB9DD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 err="1">
                <a:solidFill>
                  <a:srgbClr val="FFFFFF"/>
                </a:solidFill>
              </a:rPr>
              <a:t>Andra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tänkbara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anledningar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Teknologi och dess utveckling i vårt moderna samhälle - finkammat.se">
            <a:extLst>
              <a:ext uri="{FF2B5EF4-FFF2-40B4-BE49-F238E27FC236}">
                <a16:creationId xmlns:a16="http://schemas.microsoft.com/office/drawing/2014/main" id="{F5AF589F-5342-4AD2-B308-D2D2E4BDB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7654"/>
            <a:ext cx="4698124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lag of Europe - Wikipedia">
            <a:extLst>
              <a:ext uri="{FF2B5EF4-FFF2-40B4-BE49-F238E27FC236}">
                <a16:creationId xmlns:a16="http://schemas.microsoft.com/office/drawing/2014/main" id="{2311C082-1ECC-4FAF-BA64-917F38175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449" y="3296633"/>
            <a:ext cx="24288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otarius publicus | Länsstyrelsen Örebro">
            <a:extLst>
              <a:ext uri="{FF2B5EF4-FFF2-40B4-BE49-F238E27FC236}">
                <a16:creationId xmlns:a16="http://schemas.microsoft.com/office/drawing/2014/main" id="{C28A9954-5DDF-4169-95B0-1595CFE97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448" y="5073537"/>
            <a:ext cx="24288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76A98B92-32D4-4AEC-B4E3-2025F67E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72" y="3296634"/>
            <a:ext cx="2433299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å spaning mot framtiden | LC Jeppo">
            <a:extLst>
              <a:ext uri="{FF2B5EF4-FFF2-40B4-BE49-F238E27FC236}">
                <a16:creationId xmlns:a16="http://schemas.microsoft.com/office/drawing/2014/main" id="{11B3BD72-D4E6-4FE1-BC91-397FA20A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380" y="5042725"/>
            <a:ext cx="1584488" cy="15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lan | Oscar en Fotos">
            <a:extLst>
              <a:ext uri="{FF2B5EF4-FFF2-40B4-BE49-F238E27FC236}">
                <a16:creationId xmlns:a16="http://schemas.microsoft.com/office/drawing/2014/main" id="{290F7FB7-26F7-46A5-9EAD-C979F0F7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6" y="3788322"/>
            <a:ext cx="4381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åbo kommun har nu över 22 000 invånare - Håbo">
            <a:extLst>
              <a:ext uri="{FF2B5EF4-FFF2-40B4-BE49-F238E27FC236}">
                <a16:creationId xmlns:a16="http://schemas.microsoft.com/office/drawing/2014/main" id="{8314FDB1-C584-4D4D-A960-F6C6DF9C8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33" y="5042725"/>
            <a:ext cx="3168975" cy="15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ax i metall | Clas Ohlson">
            <a:extLst>
              <a:ext uri="{FF2B5EF4-FFF2-40B4-BE49-F238E27FC236}">
                <a16:creationId xmlns:a16="http://schemas.microsoft.com/office/drawing/2014/main" id="{CA3BA66A-FD6D-413B-AE92-26746D67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84" y="3188357"/>
            <a:ext cx="1804991" cy="180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D61F77A-F2FA-4BA8-BE20-2086D52E4E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440422">
            <a:off x="5641840" y="3318889"/>
            <a:ext cx="804417" cy="92359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BAA2EF4-8139-4D16-BE55-C5E1A1EEEC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663401">
            <a:off x="5546900" y="4370238"/>
            <a:ext cx="732450" cy="8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57625E-3362-4199-85C4-26B567B5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Oavsett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drivkraftens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ursprung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…</a:t>
            </a:r>
          </a:p>
        </p:txBody>
      </p:sp>
      <p:pic>
        <p:nvPicPr>
          <p:cNvPr id="5" name="Platshållare för innehåll 4" descr="Huvud med kugghjul">
            <a:extLst>
              <a:ext uri="{FF2B5EF4-FFF2-40B4-BE49-F238E27FC236}">
                <a16:creationId xmlns:a16="http://schemas.microsoft.com/office/drawing/2014/main" id="{2CAFD373-C560-421D-85E4-5C13A7E88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  <p:pic>
        <p:nvPicPr>
          <p:cNvPr id="7" name="Bildobjekt 6" descr="En bild som visar ljus&#10;&#10;Automatiskt genererad beskrivning">
            <a:extLst>
              <a:ext uri="{FF2B5EF4-FFF2-40B4-BE49-F238E27FC236}">
                <a16:creationId xmlns:a16="http://schemas.microsoft.com/office/drawing/2014/main" id="{AEAEF342-3E61-473E-A602-A6E5B4575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21" y="393247"/>
            <a:ext cx="1574019" cy="1574019"/>
          </a:xfrm>
          <a:prstGeom prst="rect">
            <a:avLst/>
          </a:prstGeom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CC4B4BB1-D409-44BF-B9FE-EE6C8C86878E}"/>
              </a:ext>
            </a:extLst>
          </p:cNvPr>
          <p:cNvSpPr/>
          <p:nvPr/>
        </p:nvSpPr>
        <p:spPr>
          <a:xfrm>
            <a:off x="4522438" y="2700000"/>
            <a:ext cx="1182414" cy="1072055"/>
          </a:xfrm>
          <a:prstGeom prst="right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884D68AE-9A23-4A48-BC18-C2D79F9C08F6}"/>
              </a:ext>
            </a:extLst>
          </p:cNvPr>
          <p:cNvSpPr/>
          <p:nvPr/>
        </p:nvSpPr>
        <p:spPr>
          <a:xfrm rot="1192232">
            <a:off x="4614041" y="1208690"/>
            <a:ext cx="1182414" cy="1072055"/>
          </a:xfrm>
          <a:prstGeom prst="right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9B340486-A924-482C-86F5-F9D88FEA1262}"/>
              </a:ext>
            </a:extLst>
          </p:cNvPr>
          <p:cNvSpPr/>
          <p:nvPr/>
        </p:nvSpPr>
        <p:spPr>
          <a:xfrm rot="2505006">
            <a:off x="5358589" y="105708"/>
            <a:ext cx="1182414" cy="1072055"/>
          </a:xfrm>
          <a:prstGeom prst="rightArrow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889459E-7A2E-441F-B47C-05F6930AFBA7}"/>
              </a:ext>
            </a:extLst>
          </p:cNvPr>
          <p:cNvSpPr/>
          <p:nvPr/>
        </p:nvSpPr>
        <p:spPr>
          <a:xfrm>
            <a:off x="0" y="5754624"/>
            <a:ext cx="12192000" cy="850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/>
              <a:t>…så kommer verksamheten att behöva utvecklas</a:t>
            </a:r>
          </a:p>
        </p:txBody>
      </p:sp>
    </p:spTree>
    <p:extLst>
      <p:ext uri="{BB962C8B-B14F-4D97-AF65-F5344CB8AC3E}">
        <p14:creationId xmlns:p14="http://schemas.microsoft.com/office/powerpoint/2010/main" val="61606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är tar bebisar sina första steg? - Att vara mamma">
            <a:extLst>
              <a:ext uri="{FF2B5EF4-FFF2-40B4-BE49-F238E27FC236}">
                <a16:creationId xmlns:a16="http://schemas.microsoft.com/office/drawing/2014/main" id="{BCBF0DB7-3CAD-485F-AFB2-6760227F2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r="11455" b="-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5F1305F-E5C9-4831-AEDB-AA20862C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sv-SE" dirty="0"/>
              <a:t>Ett bra första steg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AECCFA-1EDF-4BD2-B6C0-340FB3DE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4" y="2022601"/>
            <a:ext cx="4842934" cy="4470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400" dirty="0"/>
              <a:t>Att utifrån ett givet uppdrag</a:t>
            </a:r>
          </a:p>
          <a:p>
            <a:r>
              <a:rPr lang="sv-SE" sz="2400" dirty="0"/>
              <a:t>Samla ihop befintliga beskrivningar av det som ska förbättras. </a:t>
            </a:r>
          </a:p>
          <a:p>
            <a:r>
              <a:rPr lang="sv-SE" sz="2400" dirty="0"/>
              <a:t>Komplettera med de beskrivningar som fattas eller behöver uppdateras.</a:t>
            </a:r>
          </a:p>
          <a:p>
            <a:r>
              <a:rPr lang="sv-SE" sz="2400" dirty="0"/>
              <a:t>Identifiera vad som behöver göras för att fullgöra uppdraget.</a:t>
            </a:r>
          </a:p>
          <a:p>
            <a:r>
              <a:rPr lang="sv-SE" sz="2400" dirty="0"/>
              <a:t>Identifiera vilka resurser som behövs</a:t>
            </a:r>
          </a:p>
          <a:p>
            <a:r>
              <a:rPr lang="sv-SE" sz="2400" dirty="0"/>
              <a:t>Sök acceptans från uppdragsgivaren</a:t>
            </a:r>
          </a:p>
        </p:txBody>
      </p:sp>
    </p:spTree>
    <p:extLst>
      <p:ext uri="{BB962C8B-B14F-4D97-AF65-F5344CB8AC3E}">
        <p14:creationId xmlns:p14="http://schemas.microsoft.com/office/powerpoint/2010/main" val="851751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CA226B-E041-417A-A881-2BAF5666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>
                <a:solidFill>
                  <a:srgbClr val="6A555B"/>
                </a:solidFill>
              </a:rPr>
              <a:t>Paus, vi </a:t>
            </a:r>
            <a:r>
              <a:rPr lang="en-US" sz="5800" dirty="0" err="1">
                <a:solidFill>
                  <a:srgbClr val="6A555B"/>
                </a:solidFill>
              </a:rPr>
              <a:t>startar</a:t>
            </a:r>
            <a:r>
              <a:rPr lang="en-US" sz="5800" dirty="0">
                <a:solidFill>
                  <a:srgbClr val="6A555B"/>
                </a:solidFill>
              </a:rPr>
              <a:t> 11:10 </a:t>
            </a:r>
            <a:r>
              <a:rPr lang="en-US" sz="5800" dirty="0" err="1">
                <a:solidFill>
                  <a:srgbClr val="6A555B"/>
                </a:solidFill>
              </a:rPr>
              <a:t>igen</a:t>
            </a:r>
            <a:endParaRPr lang="en-US" sz="5800" dirty="0">
              <a:solidFill>
                <a:srgbClr val="6A555B"/>
              </a:solidFill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BA39033-B463-4B97-BB4C-DEAACC11E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3" r="1" b="29160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4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193B1-B645-48C5-9CFC-2A373215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Arkitektur ger ett bra stöd vid verksamhetsutveckling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4D1184F-ADE3-4EA1-BFCF-A6419D679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3" r="3054" b="-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9CCCC2-2F82-4A47-B456-0BC2171C0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sv-SE" sz="2200" dirty="0"/>
              <a:t>En beskrivning som beaktar flera perspektiv ger bättre beslutsunderlag</a:t>
            </a:r>
          </a:p>
          <a:p>
            <a:r>
              <a:rPr lang="sv-SE" sz="2200" dirty="0"/>
              <a:t>Om det finns kopplingar mellan beskrivningarna så ökar tydligheten och förståelsen</a:t>
            </a:r>
          </a:p>
        </p:txBody>
      </p:sp>
    </p:spTree>
    <p:extLst>
      <p:ext uri="{BB962C8B-B14F-4D97-AF65-F5344CB8AC3E}">
        <p14:creationId xmlns:p14="http://schemas.microsoft.com/office/powerpoint/2010/main" val="1343108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5804936-CFD6-4898-B411-B9C497BA78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6" r="14553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97266B8-6147-4480-B439-C308256A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804335"/>
            <a:ext cx="4819952" cy="1917518"/>
          </a:xfrm>
        </p:spPr>
        <p:txBody>
          <a:bodyPr>
            <a:normAutofit/>
          </a:bodyPr>
          <a:lstStyle/>
          <a:p>
            <a:r>
              <a:rPr lang="sv-SE" sz="4800" b="1" u="sng" dirty="0"/>
              <a:t>Värdet</a:t>
            </a:r>
            <a:r>
              <a:rPr lang="sv-SE" sz="4800" dirty="0"/>
              <a:t> med bra beskrivningar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3BF848-EF36-4E53-A85A-5A4B7519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r>
              <a:rPr lang="sv-SE" sz="2400" dirty="0"/>
              <a:t>Berörda parter förstår vilka delar som omfattas och på vilket sätt de ska förändras</a:t>
            </a:r>
          </a:p>
          <a:p>
            <a:r>
              <a:rPr lang="sv-SE" sz="2400" dirty="0"/>
              <a:t>Färre överraskningar uppstår</a:t>
            </a:r>
          </a:p>
          <a:p>
            <a:r>
              <a:rPr lang="sv-SE" sz="2400" dirty="0"/>
              <a:t>Enklare samverkan mellan olika roller och ansvar</a:t>
            </a:r>
          </a:p>
          <a:p>
            <a:r>
              <a:rPr lang="sv-SE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674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6B3526D-B0A0-4C05-B583-1C4B0C4BDF97}"/>
              </a:ext>
            </a:extLst>
          </p:cNvPr>
          <p:cNvSpPr/>
          <p:nvPr/>
        </p:nvSpPr>
        <p:spPr>
          <a:xfrm>
            <a:off x="0" y="560832"/>
            <a:ext cx="1219200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7956179-1948-480C-B919-DB10DABF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Vad är det som ska beskrivas</a:t>
            </a:r>
          </a:p>
        </p:txBody>
      </p:sp>
      <p:pic>
        <p:nvPicPr>
          <p:cNvPr id="5" name="Platshållare för innehåll 4" descr="Parkmiljö">
            <a:extLst>
              <a:ext uri="{FF2B5EF4-FFF2-40B4-BE49-F238E27FC236}">
                <a16:creationId xmlns:a16="http://schemas.microsoft.com/office/drawing/2014/main" id="{B1CB762A-A7C5-45DD-BDA7-7D44A6236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3641" y="3232840"/>
            <a:ext cx="914400" cy="914400"/>
          </a:xfrm>
        </p:spPr>
      </p:pic>
      <p:pic>
        <p:nvPicPr>
          <p:cNvPr id="7" name="Bild 6" descr="Förortsmiljö">
            <a:extLst>
              <a:ext uri="{FF2B5EF4-FFF2-40B4-BE49-F238E27FC236}">
                <a16:creationId xmlns:a16="http://schemas.microsoft.com/office/drawing/2014/main" id="{2201C660-F865-482F-9569-EC6EF1A7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3840" y="3232840"/>
            <a:ext cx="914400" cy="914400"/>
          </a:xfrm>
          <a:prstGeom prst="rect">
            <a:avLst/>
          </a:prstGeom>
        </p:spPr>
      </p:pic>
      <p:pic>
        <p:nvPicPr>
          <p:cNvPr id="9" name="Bild 8" descr="Slottsmiljö">
            <a:extLst>
              <a:ext uri="{FF2B5EF4-FFF2-40B4-BE49-F238E27FC236}">
                <a16:creationId xmlns:a16="http://schemas.microsoft.com/office/drawing/2014/main" id="{A2089D6E-44D6-4EEE-8AA8-91A4806BE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7517" y="3232840"/>
            <a:ext cx="914400" cy="9144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5AB9213-BFFE-4B72-BBD3-4037F4E6E8D1}"/>
              </a:ext>
            </a:extLst>
          </p:cNvPr>
          <p:cNvSpPr txBox="1"/>
          <p:nvPr/>
        </p:nvSpPr>
        <p:spPr>
          <a:xfrm>
            <a:off x="1413640" y="2317531"/>
            <a:ext cx="114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Nuläge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A6FC8E1-1D0F-4C30-97D8-35FCE83990E0}"/>
              </a:ext>
            </a:extLst>
          </p:cNvPr>
          <p:cNvSpPr txBox="1"/>
          <p:nvPr/>
        </p:nvSpPr>
        <p:spPr>
          <a:xfrm>
            <a:off x="4935144" y="2317530"/>
            <a:ext cx="147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Ev. delmål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A09C1D2-36F4-4CB8-9E8E-C06C55E4CD2E}"/>
              </a:ext>
            </a:extLst>
          </p:cNvPr>
          <p:cNvSpPr txBox="1"/>
          <p:nvPr/>
        </p:nvSpPr>
        <p:spPr>
          <a:xfrm>
            <a:off x="8791377" y="2317529"/>
            <a:ext cx="114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Nyläge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4AE0576-76A7-4688-8B16-0AD7489E68AE}"/>
              </a:ext>
            </a:extLst>
          </p:cNvPr>
          <p:cNvSpPr txBox="1"/>
          <p:nvPr/>
        </p:nvSpPr>
        <p:spPr>
          <a:xfrm>
            <a:off x="838200" y="4171138"/>
            <a:ext cx="2368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/>
              <a:t>Så här ser det ut idag.</a:t>
            </a:r>
          </a:p>
          <a:p>
            <a:pPr marL="285750" indent="-285750">
              <a:buFontTx/>
              <a:buChar char="-"/>
            </a:pPr>
            <a:r>
              <a:rPr lang="sv-SE" dirty="0"/>
              <a:t>Förmågestatus</a:t>
            </a:r>
          </a:p>
          <a:p>
            <a:pPr marL="285750" indent="-285750">
              <a:buFontTx/>
              <a:buChar char="-"/>
            </a:pPr>
            <a:r>
              <a:rPr lang="sv-SE" dirty="0"/>
              <a:t>Processeffektivitet</a:t>
            </a:r>
          </a:p>
          <a:p>
            <a:pPr marL="285750" indent="-285750">
              <a:buFontTx/>
              <a:buChar char="-"/>
            </a:pPr>
            <a:r>
              <a:rPr lang="sv-SE" dirty="0"/>
              <a:t>Informationskvalité</a:t>
            </a:r>
          </a:p>
          <a:p>
            <a:pPr marL="285750" indent="-285750">
              <a:buFontTx/>
              <a:buChar char="-"/>
            </a:pPr>
            <a:r>
              <a:rPr lang="sv-SE" dirty="0"/>
              <a:t>Systemmiljö</a:t>
            </a:r>
          </a:p>
          <a:p>
            <a:pPr marL="285750" indent="-285750">
              <a:buFontTx/>
              <a:buChar char="-"/>
            </a:pPr>
            <a:r>
              <a:rPr lang="sv-SE" dirty="0"/>
              <a:t>Tekniskt stöd</a:t>
            </a:r>
          </a:p>
          <a:p>
            <a:pPr marL="285750" indent="-285750">
              <a:buFontTx/>
              <a:buChar char="-"/>
            </a:pPr>
            <a:r>
              <a:rPr lang="sv-SE" dirty="0"/>
              <a:t>…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93D381B-D3D0-486D-B288-28D852FDC775}"/>
              </a:ext>
            </a:extLst>
          </p:cNvPr>
          <p:cNvSpPr txBox="1"/>
          <p:nvPr/>
        </p:nvSpPr>
        <p:spPr>
          <a:xfrm>
            <a:off x="4611624" y="4171138"/>
            <a:ext cx="2368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/>
              <a:t>När ni kommit en bit.</a:t>
            </a:r>
          </a:p>
          <a:p>
            <a:pPr marL="285750" indent="-285750">
              <a:buFontTx/>
              <a:buChar char="-"/>
            </a:pPr>
            <a:r>
              <a:rPr lang="sv-SE" dirty="0"/>
              <a:t>Förflyttning</a:t>
            </a:r>
          </a:p>
          <a:p>
            <a:pPr marL="285750" indent="-285750">
              <a:buFontTx/>
              <a:buChar char="-"/>
            </a:pPr>
            <a:r>
              <a:rPr lang="sv-SE" dirty="0"/>
              <a:t>Delmålet</a:t>
            </a:r>
          </a:p>
          <a:p>
            <a:pPr marL="285750" indent="-285750">
              <a:buFontTx/>
              <a:buChar char="-"/>
            </a:pPr>
            <a:r>
              <a:rPr lang="sv-SE" dirty="0"/>
              <a:t>Ev. effekter</a:t>
            </a:r>
          </a:p>
          <a:p>
            <a:pPr marL="285750" indent="-285750">
              <a:buFontTx/>
              <a:buChar char="-"/>
            </a:pPr>
            <a:r>
              <a:rPr lang="sv-SE" dirty="0"/>
              <a:t>Nästa steg</a:t>
            </a:r>
          </a:p>
          <a:p>
            <a:pPr marL="285750" indent="-285750">
              <a:buFontTx/>
              <a:buChar char="-"/>
            </a:pPr>
            <a:r>
              <a:rPr lang="sv-SE" dirty="0"/>
              <a:t>…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C3B0D94-0AB4-4E6E-B23F-ACD40C837208}"/>
              </a:ext>
            </a:extLst>
          </p:cNvPr>
          <p:cNvSpPr txBox="1"/>
          <p:nvPr/>
        </p:nvSpPr>
        <p:spPr>
          <a:xfrm>
            <a:off x="8385048" y="4171138"/>
            <a:ext cx="2368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/>
              <a:t>Utvecklingsinsats klar.</a:t>
            </a:r>
          </a:p>
          <a:p>
            <a:pPr marL="285750" indent="-285750">
              <a:buFontTx/>
              <a:buChar char="-"/>
            </a:pPr>
            <a:r>
              <a:rPr lang="sv-SE" dirty="0"/>
              <a:t>Förmågestatus</a:t>
            </a:r>
          </a:p>
          <a:p>
            <a:pPr marL="285750" indent="-285750">
              <a:buFontTx/>
              <a:buChar char="-"/>
            </a:pPr>
            <a:r>
              <a:rPr lang="sv-SE" dirty="0"/>
              <a:t>Processeffektivitet</a:t>
            </a:r>
          </a:p>
          <a:p>
            <a:pPr marL="285750" indent="-285750">
              <a:buFontTx/>
              <a:buChar char="-"/>
            </a:pPr>
            <a:r>
              <a:rPr lang="sv-SE" dirty="0"/>
              <a:t>Informationskvalité</a:t>
            </a:r>
          </a:p>
          <a:p>
            <a:pPr marL="285750" indent="-285750">
              <a:buFontTx/>
              <a:buChar char="-"/>
            </a:pPr>
            <a:r>
              <a:rPr lang="sv-SE" dirty="0"/>
              <a:t>Systemmiljö</a:t>
            </a:r>
          </a:p>
          <a:p>
            <a:pPr marL="285750" indent="-285750">
              <a:buFontTx/>
              <a:buChar char="-"/>
            </a:pPr>
            <a:r>
              <a:rPr lang="sv-SE" dirty="0"/>
              <a:t>Tekniskt stöd</a:t>
            </a:r>
          </a:p>
          <a:p>
            <a:pPr marL="285750" indent="-285750">
              <a:buFontTx/>
              <a:buChar char="-"/>
            </a:pPr>
            <a:r>
              <a:rPr lang="sv-SE" dirty="0"/>
              <a:t>…</a:t>
            </a:r>
          </a:p>
        </p:txBody>
      </p:sp>
      <p:pic>
        <p:nvPicPr>
          <p:cNvPr id="17" name="Bild 16" descr="Linjepil: rak">
            <a:extLst>
              <a:ext uri="{FF2B5EF4-FFF2-40B4-BE49-F238E27FC236}">
                <a16:creationId xmlns:a16="http://schemas.microsoft.com/office/drawing/2014/main" id="{73D9D6B4-F224-47BB-8830-1A07D99BA7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3251165" y="3256738"/>
            <a:ext cx="914400" cy="914400"/>
          </a:xfrm>
          <a:prstGeom prst="rect">
            <a:avLst/>
          </a:prstGeom>
        </p:spPr>
      </p:pic>
      <p:pic>
        <p:nvPicPr>
          <p:cNvPr id="18" name="Bild 17" descr="Linjepil: rak">
            <a:extLst>
              <a:ext uri="{FF2B5EF4-FFF2-40B4-BE49-F238E27FC236}">
                <a16:creationId xmlns:a16="http://schemas.microsoft.com/office/drawing/2014/main" id="{366E1D77-B5F7-43E7-AEC0-DAE895D3A7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7225284" y="32567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17946" y="1963860"/>
            <a:ext cx="7277933" cy="1811441"/>
          </a:xfrm>
        </p:spPr>
        <p:txBody>
          <a:bodyPr>
            <a:normAutofit/>
          </a:bodyPr>
          <a:lstStyle/>
          <a:p>
            <a:pPr algn="l"/>
            <a:r>
              <a:rPr lang="sv-SE" sz="5400" dirty="0">
                <a:cs typeface="Calibri Light"/>
              </a:rPr>
              <a:t>Utveckling av verksamhet</a:t>
            </a:r>
            <a:endParaRPr lang="sv-SE" sz="5400" dirty="0"/>
          </a:p>
        </p:txBody>
      </p:sp>
      <p:sp>
        <p:nvSpPr>
          <p:cNvPr id="36" name="Freeform 17">
            <a:extLst>
              <a:ext uri="{FF2B5EF4-FFF2-40B4-BE49-F238E27FC236}">
                <a16:creationId xmlns:a16="http://schemas.microsoft.com/office/drawing/2014/main" id="{14D8491E-61E0-4939-B77E-8B58E112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90DD11D-877A-4425-8C3B-0A7183146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56" y="321733"/>
            <a:ext cx="1828464" cy="180921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3A299ED-EF91-4FC9-9EAA-AF552DD4B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56" y="2869581"/>
            <a:ext cx="1828464" cy="1325637"/>
          </a:xfrm>
          <a:prstGeom prst="rect">
            <a:avLst/>
          </a:prstGeom>
        </p:spPr>
      </p:pic>
      <p:sp>
        <p:nvSpPr>
          <p:cNvPr id="38" name="Freeform 18">
            <a:extLst>
              <a:ext uri="{FF2B5EF4-FFF2-40B4-BE49-F238E27FC236}">
                <a16:creationId xmlns:a16="http://schemas.microsoft.com/office/drawing/2014/main" id="{E2129A46-8F64-4F45-A226-F09DCA07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A5B73F0-BCC6-4C24-8D59-3227E67DF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9" y="4982986"/>
            <a:ext cx="4174388" cy="9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AB077A56-C9FC-4C41-9E69-854438751A6B}"/>
              </a:ext>
            </a:extLst>
          </p:cNvPr>
          <p:cNvSpPr/>
          <p:nvPr/>
        </p:nvSpPr>
        <p:spPr>
          <a:xfrm>
            <a:off x="134983" y="130844"/>
            <a:ext cx="11922034" cy="65963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Likbent triangel 3">
            <a:extLst>
              <a:ext uri="{FF2B5EF4-FFF2-40B4-BE49-F238E27FC236}">
                <a16:creationId xmlns:a16="http://schemas.microsoft.com/office/drawing/2014/main" id="{116999E5-C246-4BD4-A5E5-FBD90FD2E491}"/>
              </a:ext>
            </a:extLst>
          </p:cNvPr>
          <p:cNvSpPr/>
          <p:nvPr/>
        </p:nvSpPr>
        <p:spPr>
          <a:xfrm rot="5400000">
            <a:off x="5364480" y="-4678807"/>
            <a:ext cx="1463040" cy="11241024"/>
          </a:xfrm>
          <a:prstGeom prst="triangl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Likbent triangel 4">
            <a:extLst>
              <a:ext uri="{FF2B5EF4-FFF2-40B4-BE49-F238E27FC236}">
                <a16:creationId xmlns:a16="http://schemas.microsoft.com/office/drawing/2014/main" id="{368B6731-4FDA-488F-96B2-F2B4E5819A95}"/>
              </a:ext>
            </a:extLst>
          </p:cNvPr>
          <p:cNvSpPr/>
          <p:nvPr/>
        </p:nvSpPr>
        <p:spPr>
          <a:xfrm rot="16200000">
            <a:off x="5516880" y="-4591722"/>
            <a:ext cx="1463040" cy="11241024"/>
          </a:xfrm>
          <a:prstGeom prst="triangle">
            <a:avLst>
              <a:gd name="adj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0335CFD-ED69-47AF-A831-0442574B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Vilka beskrivningar ?… </a:t>
            </a:r>
            <a:br>
              <a:rPr lang="sv-SE" dirty="0"/>
            </a:br>
            <a:r>
              <a:rPr lang="sv-SE" dirty="0"/>
              <a:t>					</a:t>
            </a:r>
            <a:r>
              <a:rPr lang="sv-SE" dirty="0">
                <a:solidFill>
                  <a:schemeClr val="bg1"/>
                </a:solidFill>
              </a:rPr>
              <a:t>…och hur hänger de ihop?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0E0B9DB-30E0-43ED-A353-B09024EFC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55" y="1873242"/>
            <a:ext cx="2670191" cy="149816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62C9C35-E57E-4DC9-9CFF-A735A72BC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54" y="3494315"/>
            <a:ext cx="2670192" cy="147777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683CB42-0AEA-4596-9FC1-B6ACE5180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54" y="5120951"/>
            <a:ext cx="2670192" cy="147535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788DEFB-6ADC-47D0-B4BC-C87E25A3C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796" y="1866930"/>
            <a:ext cx="2627353" cy="146525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04207C9-A0E1-47F1-86DE-D800364E5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746" y="1880272"/>
            <a:ext cx="2627353" cy="147535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10B7FD8-C042-4CAD-9547-1EFC71830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1598" y="1866930"/>
            <a:ext cx="2540431" cy="146297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C57E299-FEEE-4FC4-A0F1-D51F821F1C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3660" y="3508472"/>
            <a:ext cx="2540431" cy="141993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6976C3-5FA8-4AE1-8F24-E17D00CF31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6323" y="5083507"/>
            <a:ext cx="2554567" cy="146117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680E26D-FBE6-4532-987B-F6C6C67CBA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1317" y="3571616"/>
            <a:ext cx="4812981" cy="298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9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429D5B06-6DFD-1440-904E-6AC5B62E9FEE}"/>
              </a:ext>
            </a:extLst>
          </p:cNvPr>
          <p:cNvSpPr/>
          <p:nvPr/>
        </p:nvSpPr>
        <p:spPr>
          <a:xfrm>
            <a:off x="230981" y="519008"/>
            <a:ext cx="11730038" cy="1978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Ledning och styrning: Utbildning</a:t>
            </a:r>
          </a:p>
        </p:txBody>
      </p:sp>
      <p:sp>
        <p:nvSpPr>
          <p:cNvPr id="7" name="Rektangel 18">
            <a:extLst>
              <a:ext uri="{FF2B5EF4-FFF2-40B4-BE49-F238E27FC236}">
                <a16:creationId xmlns:a16="http://schemas.microsoft.com/office/drawing/2014/main" id="{FE223FE2-EF0F-D944-ADC5-31FDE2B11D8F}"/>
              </a:ext>
            </a:extLst>
          </p:cNvPr>
          <p:cNvSpPr/>
          <p:nvPr/>
        </p:nvSpPr>
        <p:spPr>
          <a:xfrm>
            <a:off x="343679" y="922822"/>
            <a:ext cx="3299854" cy="14501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Ledning</a:t>
            </a:r>
          </a:p>
        </p:txBody>
      </p:sp>
      <p:sp>
        <p:nvSpPr>
          <p:cNvPr id="8" name="Rektangel med rundade hörn 4">
            <a:extLst>
              <a:ext uri="{FF2B5EF4-FFF2-40B4-BE49-F238E27FC236}">
                <a16:creationId xmlns:a16="http://schemas.microsoft.com/office/drawing/2014/main" id="{9355B5C6-05C5-7F4B-8EC5-E0011FF2BFDD}"/>
              </a:ext>
            </a:extLst>
          </p:cNvPr>
          <p:cNvSpPr/>
          <p:nvPr/>
        </p:nvSpPr>
        <p:spPr>
          <a:xfrm>
            <a:off x="432136" y="1291917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Skolpliktshantering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ktangel med rundade hörn 17">
            <a:extLst>
              <a:ext uri="{FF2B5EF4-FFF2-40B4-BE49-F238E27FC236}">
                <a16:creationId xmlns:a16="http://schemas.microsoft.com/office/drawing/2014/main" id="{EAC57269-61AF-044C-B693-B9D7C0582F50}"/>
              </a:ext>
            </a:extLst>
          </p:cNvPr>
          <p:cNvSpPr/>
          <p:nvPr/>
        </p:nvSpPr>
        <p:spPr>
          <a:xfrm>
            <a:off x="431972" y="1767898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Placeringshantering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E4CC4AB-1675-4677-8286-E7896108502D}"/>
              </a:ext>
            </a:extLst>
          </p:cNvPr>
          <p:cNvSpPr/>
          <p:nvPr/>
        </p:nvSpPr>
        <p:spPr>
          <a:xfrm>
            <a:off x="230982" y="2604329"/>
            <a:ext cx="11730038" cy="2083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Kärnverksamhet: Utbildning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067DA27-BF30-4484-847D-304C867B3CCB}"/>
              </a:ext>
            </a:extLst>
          </p:cNvPr>
          <p:cNvSpPr/>
          <p:nvPr/>
        </p:nvSpPr>
        <p:spPr>
          <a:xfrm>
            <a:off x="342446" y="2949612"/>
            <a:ext cx="9792154" cy="16318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Undervisning</a:t>
            </a:r>
          </a:p>
        </p:txBody>
      </p:sp>
      <p:sp>
        <p:nvSpPr>
          <p:cNvPr id="33" name="Rektangel med rundade hörn 4">
            <a:extLst>
              <a:ext uri="{FF2B5EF4-FFF2-40B4-BE49-F238E27FC236}">
                <a16:creationId xmlns:a16="http://schemas.microsoft.com/office/drawing/2014/main" id="{C7032876-27FF-436A-AE71-C8373BFFB4C5}"/>
              </a:ext>
            </a:extLst>
          </p:cNvPr>
          <p:cNvSpPr/>
          <p:nvPr/>
        </p:nvSpPr>
        <p:spPr>
          <a:xfrm>
            <a:off x="433040" y="326001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Planering</a:t>
            </a:r>
          </a:p>
        </p:txBody>
      </p:sp>
      <p:sp>
        <p:nvSpPr>
          <p:cNvPr id="34" name="Rektangel med rundade hörn 6">
            <a:extLst>
              <a:ext uri="{FF2B5EF4-FFF2-40B4-BE49-F238E27FC236}">
                <a16:creationId xmlns:a16="http://schemas.microsoft.com/office/drawing/2014/main" id="{45336F7D-5DFA-41DC-8A05-B5521357C1F6}"/>
              </a:ext>
            </a:extLst>
          </p:cNvPr>
          <p:cNvSpPr/>
          <p:nvPr/>
        </p:nvSpPr>
        <p:spPr>
          <a:xfrm>
            <a:off x="431972" y="369574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Betygshantering</a:t>
            </a:r>
          </a:p>
        </p:txBody>
      </p:sp>
      <p:sp>
        <p:nvSpPr>
          <p:cNvPr id="35" name="Rektangel med rundade hörn 7">
            <a:extLst>
              <a:ext uri="{FF2B5EF4-FFF2-40B4-BE49-F238E27FC236}">
                <a16:creationId xmlns:a16="http://schemas.microsoft.com/office/drawing/2014/main" id="{4BB78D9B-53EE-4656-AF8E-8DBF5D0A6F50}"/>
              </a:ext>
            </a:extLst>
          </p:cNvPr>
          <p:cNvSpPr/>
          <p:nvPr/>
        </p:nvSpPr>
        <p:spPr>
          <a:xfrm>
            <a:off x="433040" y="4131477"/>
            <a:ext cx="1319697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Anpassning</a:t>
            </a:r>
          </a:p>
        </p:txBody>
      </p:sp>
      <p:sp>
        <p:nvSpPr>
          <p:cNvPr id="37" name="Rektangel med rundade hörn 4">
            <a:extLst>
              <a:ext uri="{FF2B5EF4-FFF2-40B4-BE49-F238E27FC236}">
                <a16:creationId xmlns:a16="http://schemas.microsoft.com/office/drawing/2014/main" id="{9DB67312-861C-46C4-B730-0C85FED25AC0}"/>
              </a:ext>
            </a:extLst>
          </p:cNvPr>
          <p:cNvSpPr/>
          <p:nvPr/>
        </p:nvSpPr>
        <p:spPr>
          <a:xfrm>
            <a:off x="1805442" y="3264226"/>
            <a:ext cx="1306822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Genomförande</a:t>
            </a:r>
          </a:p>
        </p:txBody>
      </p:sp>
      <p:sp>
        <p:nvSpPr>
          <p:cNvPr id="38" name="Rektangel med rundade hörn 6">
            <a:extLst>
              <a:ext uri="{FF2B5EF4-FFF2-40B4-BE49-F238E27FC236}">
                <a16:creationId xmlns:a16="http://schemas.microsoft.com/office/drawing/2014/main" id="{EFDDDBE1-6193-45CC-BEF4-BB7DD9F39FEB}"/>
              </a:ext>
            </a:extLst>
          </p:cNvPr>
          <p:cNvSpPr/>
          <p:nvPr/>
        </p:nvSpPr>
        <p:spPr>
          <a:xfrm>
            <a:off x="1805442" y="3706162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Samtal</a:t>
            </a:r>
          </a:p>
        </p:txBody>
      </p:sp>
      <p:sp>
        <p:nvSpPr>
          <p:cNvPr id="39" name="Rektangel med rundade hörn 7">
            <a:extLst>
              <a:ext uri="{FF2B5EF4-FFF2-40B4-BE49-F238E27FC236}">
                <a16:creationId xmlns:a16="http://schemas.microsoft.com/office/drawing/2014/main" id="{89770ED8-D68E-4548-AC6B-05DF13872CEB}"/>
              </a:ext>
            </a:extLst>
          </p:cNvPr>
          <p:cNvSpPr/>
          <p:nvPr/>
        </p:nvSpPr>
        <p:spPr>
          <a:xfrm>
            <a:off x="1818292" y="4136423"/>
            <a:ext cx="1306822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Extraanpassning</a:t>
            </a:r>
          </a:p>
        </p:txBody>
      </p:sp>
      <p:sp>
        <p:nvSpPr>
          <p:cNvPr id="41" name="Rektangel med rundade hörn 4">
            <a:extLst>
              <a:ext uri="{FF2B5EF4-FFF2-40B4-BE49-F238E27FC236}">
                <a16:creationId xmlns:a16="http://schemas.microsoft.com/office/drawing/2014/main" id="{2000C092-ADE8-49E8-81A1-13111B65BFD5}"/>
              </a:ext>
            </a:extLst>
          </p:cNvPr>
          <p:cNvSpPr/>
          <p:nvPr/>
        </p:nvSpPr>
        <p:spPr>
          <a:xfrm>
            <a:off x="3175654" y="3260016"/>
            <a:ext cx="1325994" cy="394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Uppföljning</a:t>
            </a:r>
          </a:p>
        </p:txBody>
      </p:sp>
      <p:sp>
        <p:nvSpPr>
          <p:cNvPr id="42" name="Rektangel med rundade hörn 6">
            <a:extLst>
              <a:ext uri="{FF2B5EF4-FFF2-40B4-BE49-F238E27FC236}">
                <a16:creationId xmlns:a16="http://schemas.microsoft.com/office/drawing/2014/main" id="{BBDEC7E9-9218-48CD-8450-B9E1DAFCAC0F}"/>
              </a:ext>
            </a:extLst>
          </p:cNvPr>
          <p:cNvSpPr/>
          <p:nvPr/>
        </p:nvSpPr>
        <p:spPr>
          <a:xfrm>
            <a:off x="3181782" y="369574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Kunskaps-dokumentation</a:t>
            </a:r>
          </a:p>
        </p:txBody>
      </p:sp>
      <p:sp>
        <p:nvSpPr>
          <p:cNvPr id="43" name="Rektangel med rundade hörn 7">
            <a:extLst>
              <a:ext uri="{FF2B5EF4-FFF2-40B4-BE49-F238E27FC236}">
                <a16:creationId xmlns:a16="http://schemas.microsoft.com/office/drawing/2014/main" id="{F79D8AC9-0480-4B5B-A9AB-26B2216AA539}"/>
              </a:ext>
            </a:extLst>
          </p:cNvPr>
          <p:cNvSpPr/>
          <p:nvPr/>
        </p:nvSpPr>
        <p:spPr>
          <a:xfrm>
            <a:off x="3170892" y="4131477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Särskilt stöd- (undervisning)</a:t>
            </a:r>
          </a:p>
        </p:txBody>
      </p:sp>
      <p:sp>
        <p:nvSpPr>
          <p:cNvPr id="49" name="Rektangel med rundade hörn 4">
            <a:extLst>
              <a:ext uri="{FF2B5EF4-FFF2-40B4-BE49-F238E27FC236}">
                <a16:creationId xmlns:a16="http://schemas.microsoft.com/office/drawing/2014/main" id="{6212AE0D-D744-4D7C-992F-3F9AF2A356E4}"/>
              </a:ext>
            </a:extLst>
          </p:cNvPr>
          <p:cNvSpPr/>
          <p:nvPr/>
        </p:nvSpPr>
        <p:spPr>
          <a:xfrm>
            <a:off x="10212125" y="3269158"/>
            <a:ext cx="1573266" cy="3698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Pedagogisk omsorg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DD25A62E-1E04-429F-8C07-C2C8EF27C79F}"/>
              </a:ext>
            </a:extLst>
          </p:cNvPr>
          <p:cNvSpPr/>
          <p:nvPr/>
        </p:nvSpPr>
        <p:spPr>
          <a:xfrm>
            <a:off x="230981" y="4774582"/>
            <a:ext cx="11730038" cy="2083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Verksamhetsstöd: Utbildning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97783D25-0A9C-480D-841B-90CCF1BECEBC}"/>
              </a:ext>
            </a:extLst>
          </p:cNvPr>
          <p:cNvSpPr/>
          <p:nvPr/>
        </p:nvSpPr>
        <p:spPr>
          <a:xfrm>
            <a:off x="343678" y="5105424"/>
            <a:ext cx="3501009" cy="1646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Hälsa, vård och omsorg</a:t>
            </a:r>
          </a:p>
        </p:txBody>
      </p:sp>
      <p:sp>
        <p:nvSpPr>
          <p:cNvPr id="55" name="Rektangel med rundade hörn 38">
            <a:extLst>
              <a:ext uri="{FF2B5EF4-FFF2-40B4-BE49-F238E27FC236}">
                <a16:creationId xmlns:a16="http://schemas.microsoft.com/office/drawing/2014/main" id="{F252197F-49BF-4822-AD76-1DBAE5AA1EBB}"/>
              </a:ext>
            </a:extLst>
          </p:cNvPr>
          <p:cNvSpPr/>
          <p:nvPr/>
        </p:nvSpPr>
        <p:spPr>
          <a:xfrm>
            <a:off x="432136" y="539915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Medicinskt förebyggande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B3B4C0E-5EDD-4027-A448-D4518E98B0BA}"/>
              </a:ext>
            </a:extLst>
          </p:cNvPr>
          <p:cNvSpPr txBox="1"/>
          <p:nvPr/>
        </p:nvSpPr>
        <p:spPr>
          <a:xfrm>
            <a:off x="230980" y="169817"/>
            <a:ext cx="705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Förmågekarta för verksamhetsområde Utbildning (Arbetsmaterial)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FE00FD89-1003-444F-A7EE-D403054A42E1}"/>
              </a:ext>
            </a:extLst>
          </p:cNvPr>
          <p:cNvSpPr txBox="1"/>
          <p:nvPr/>
        </p:nvSpPr>
        <p:spPr>
          <a:xfrm>
            <a:off x="9580644" y="20450"/>
            <a:ext cx="273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Förmågenivå 1, utbildning</a:t>
            </a:r>
          </a:p>
        </p:txBody>
      </p:sp>
      <p:sp>
        <p:nvSpPr>
          <p:cNvPr id="52" name="Rektangel 18">
            <a:extLst>
              <a:ext uri="{FF2B5EF4-FFF2-40B4-BE49-F238E27FC236}">
                <a16:creationId xmlns:a16="http://schemas.microsoft.com/office/drawing/2014/main" id="{96E0E15E-4A52-4577-B516-F9C4009A5E9D}"/>
              </a:ext>
            </a:extLst>
          </p:cNvPr>
          <p:cNvSpPr/>
          <p:nvPr/>
        </p:nvSpPr>
        <p:spPr>
          <a:xfrm>
            <a:off x="3756231" y="921347"/>
            <a:ext cx="3299854" cy="996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Styrning</a:t>
            </a:r>
          </a:p>
        </p:txBody>
      </p:sp>
      <p:sp>
        <p:nvSpPr>
          <p:cNvPr id="69" name="Rektangel med rundade hörn 4">
            <a:extLst>
              <a:ext uri="{FF2B5EF4-FFF2-40B4-BE49-F238E27FC236}">
                <a16:creationId xmlns:a16="http://schemas.microsoft.com/office/drawing/2014/main" id="{AC65F884-644F-4E38-ACE7-8D075FE7C1F2}"/>
              </a:ext>
            </a:extLst>
          </p:cNvPr>
          <p:cNvSpPr/>
          <p:nvPr/>
        </p:nvSpPr>
        <p:spPr>
          <a:xfrm>
            <a:off x="3844688" y="1290442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Ekonomihantering / ekonomistyrning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Rektangel med rundade hörn 17">
            <a:extLst>
              <a:ext uri="{FF2B5EF4-FFF2-40B4-BE49-F238E27FC236}">
                <a16:creationId xmlns:a16="http://schemas.microsoft.com/office/drawing/2014/main" id="{1952B480-F65A-40C1-8D0B-D0DA7C68EEAB}"/>
              </a:ext>
            </a:extLst>
          </p:cNvPr>
          <p:cNvSpPr/>
          <p:nvPr/>
        </p:nvSpPr>
        <p:spPr>
          <a:xfrm>
            <a:off x="5417080" y="1290442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Efterlevnad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ktangel 18">
            <a:extLst>
              <a:ext uri="{FF2B5EF4-FFF2-40B4-BE49-F238E27FC236}">
                <a16:creationId xmlns:a16="http://schemas.microsoft.com/office/drawing/2014/main" id="{F6613983-242B-4149-ABC8-E7156FDB1DE9}"/>
              </a:ext>
            </a:extLst>
          </p:cNvPr>
          <p:cNvSpPr/>
          <p:nvPr/>
        </p:nvSpPr>
        <p:spPr>
          <a:xfrm>
            <a:off x="7168783" y="915488"/>
            <a:ext cx="4679538" cy="996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Organisering</a:t>
            </a:r>
          </a:p>
        </p:txBody>
      </p:sp>
      <p:sp>
        <p:nvSpPr>
          <p:cNvPr id="27" name="Rektangel med rundade hörn 5">
            <a:extLst>
              <a:ext uri="{FF2B5EF4-FFF2-40B4-BE49-F238E27FC236}">
                <a16:creationId xmlns:a16="http://schemas.microsoft.com/office/drawing/2014/main" id="{403CEBFF-EE06-4CF3-88AF-4B927B909C31}"/>
              </a:ext>
            </a:extLst>
          </p:cNvPr>
          <p:cNvSpPr/>
          <p:nvPr/>
        </p:nvSpPr>
        <p:spPr>
          <a:xfrm>
            <a:off x="7281761" y="1318444"/>
            <a:ext cx="1348008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Linjeorganisering</a:t>
            </a:r>
          </a:p>
        </p:txBody>
      </p:sp>
      <p:sp>
        <p:nvSpPr>
          <p:cNvPr id="29" name="Rektangel med rundade hörn 11">
            <a:extLst>
              <a:ext uri="{FF2B5EF4-FFF2-40B4-BE49-F238E27FC236}">
                <a16:creationId xmlns:a16="http://schemas.microsoft.com/office/drawing/2014/main" id="{6A6C2088-E489-4FCC-ABC0-0245A318461C}"/>
              </a:ext>
            </a:extLst>
          </p:cNvPr>
          <p:cNvSpPr/>
          <p:nvPr/>
        </p:nvSpPr>
        <p:spPr>
          <a:xfrm>
            <a:off x="8864117" y="1318444"/>
            <a:ext cx="1348008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Projekt-organisering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ktangel med rundade hörn 4">
            <a:extLst>
              <a:ext uri="{FF2B5EF4-FFF2-40B4-BE49-F238E27FC236}">
                <a16:creationId xmlns:a16="http://schemas.microsoft.com/office/drawing/2014/main" id="{38A29678-8C9C-4E69-904D-647E1684709F}"/>
              </a:ext>
            </a:extLst>
          </p:cNvPr>
          <p:cNvSpPr/>
          <p:nvPr/>
        </p:nvSpPr>
        <p:spPr>
          <a:xfrm>
            <a:off x="4565671" y="3267433"/>
            <a:ext cx="1325994" cy="39418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Kunskaps-bedömning</a:t>
            </a:r>
          </a:p>
        </p:txBody>
      </p:sp>
      <p:sp>
        <p:nvSpPr>
          <p:cNvPr id="63" name="Rektangel med rundade hörn 6">
            <a:extLst>
              <a:ext uri="{FF2B5EF4-FFF2-40B4-BE49-F238E27FC236}">
                <a16:creationId xmlns:a16="http://schemas.microsoft.com/office/drawing/2014/main" id="{7252D042-82E2-44A1-98D1-9C77F7FB74E0}"/>
              </a:ext>
            </a:extLst>
          </p:cNvPr>
          <p:cNvSpPr/>
          <p:nvPr/>
        </p:nvSpPr>
        <p:spPr>
          <a:xfrm>
            <a:off x="4571799" y="3703164"/>
            <a:ext cx="1320628" cy="38810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Kunskaps-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mätning</a:t>
            </a:r>
          </a:p>
        </p:txBody>
      </p:sp>
      <p:sp>
        <p:nvSpPr>
          <p:cNvPr id="64" name="Rektangel med rundade hörn 7">
            <a:extLst>
              <a:ext uri="{FF2B5EF4-FFF2-40B4-BE49-F238E27FC236}">
                <a16:creationId xmlns:a16="http://schemas.microsoft.com/office/drawing/2014/main" id="{71697F2F-41A5-47F9-A89E-5662EC46A3EF}"/>
              </a:ext>
            </a:extLst>
          </p:cNvPr>
          <p:cNvSpPr/>
          <p:nvPr/>
        </p:nvSpPr>
        <p:spPr>
          <a:xfrm>
            <a:off x="4560909" y="4138894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Åtgärdshantering</a:t>
            </a:r>
          </a:p>
        </p:txBody>
      </p:sp>
      <p:sp>
        <p:nvSpPr>
          <p:cNvPr id="65" name="Rektangel med rundade hörn 4">
            <a:extLst>
              <a:ext uri="{FF2B5EF4-FFF2-40B4-BE49-F238E27FC236}">
                <a16:creationId xmlns:a16="http://schemas.microsoft.com/office/drawing/2014/main" id="{A387BCF4-3A73-4B3C-B72D-8D6A1CB62424}"/>
              </a:ext>
            </a:extLst>
          </p:cNvPr>
          <p:cNvSpPr/>
          <p:nvPr/>
        </p:nvSpPr>
        <p:spPr>
          <a:xfrm>
            <a:off x="5938342" y="3260016"/>
            <a:ext cx="1325994" cy="39418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Betygsättning</a:t>
            </a:r>
          </a:p>
        </p:txBody>
      </p:sp>
      <p:sp>
        <p:nvSpPr>
          <p:cNvPr id="66" name="Rektangel med rundade hörn 6">
            <a:extLst>
              <a:ext uri="{FF2B5EF4-FFF2-40B4-BE49-F238E27FC236}">
                <a16:creationId xmlns:a16="http://schemas.microsoft.com/office/drawing/2014/main" id="{6D0F8FEC-FE92-4A58-BDC9-0D6E992AE894}"/>
              </a:ext>
            </a:extLst>
          </p:cNvPr>
          <p:cNvSpPr/>
          <p:nvPr/>
        </p:nvSpPr>
        <p:spPr>
          <a:xfrm>
            <a:off x="5944470" y="369574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Lärandestöd</a:t>
            </a:r>
          </a:p>
        </p:txBody>
      </p:sp>
      <p:sp>
        <p:nvSpPr>
          <p:cNvPr id="68" name="Rektangel med rundade hörn 38">
            <a:extLst>
              <a:ext uri="{FF2B5EF4-FFF2-40B4-BE49-F238E27FC236}">
                <a16:creationId xmlns:a16="http://schemas.microsoft.com/office/drawing/2014/main" id="{A0AB3F02-F37A-46ED-A545-E783E6FCE5D2}"/>
              </a:ext>
            </a:extLst>
          </p:cNvPr>
          <p:cNvSpPr/>
          <p:nvPr/>
        </p:nvSpPr>
        <p:spPr>
          <a:xfrm>
            <a:off x="432136" y="585529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Psykologstöd</a:t>
            </a:r>
          </a:p>
        </p:txBody>
      </p:sp>
      <p:sp>
        <p:nvSpPr>
          <p:cNvPr id="71" name="Rektangel med rundade hörn 38">
            <a:extLst>
              <a:ext uri="{FF2B5EF4-FFF2-40B4-BE49-F238E27FC236}">
                <a16:creationId xmlns:a16="http://schemas.microsoft.com/office/drawing/2014/main" id="{40DA8C98-9AF7-4481-9368-0E329285C2FD}"/>
              </a:ext>
            </a:extLst>
          </p:cNvPr>
          <p:cNvSpPr/>
          <p:nvPr/>
        </p:nvSpPr>
        <p:spPr>
          <a:xfrm>
            <a:off x="432136" y="632042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Statistik-hantering</a:t>
            </a:r>
          </a:p>
        </p:txBody>
      </p:sp>
      <p:sp>
        <p:nvSpPr>
          <p:cNvPr id="75" name="Rektangel med rundade hörn 38">
            <a:extLst>
              <a:ext uri="{FF2B5EF4-FFF2-40B4-BE49-F238E27FC236}">
                <a16:creationId xmlns:a16="http://schemas.microsoft.com/office/drawing/2014/main" id="{B08BBA2A-3213-47F9-9798-A75223628382}"/>
              </a:ext>
            </a:extLst>
          </p:cNvPr>
          <p:cNvSpPr/>
          <p:nvPr/>
        </p:nvSpPr>
        <p:spPr>
          <a:xfrm>
            <a:off x="1556944" y="539915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Talstöd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Rektangel med rundade hörn 38">
            <a:extLst>
              <a:ext uri="{FF2B5EF4-FFF2-40B4-BE49-F238E27FC236}">
                <a16:creationId xmlns:a16="http://schemas.microsoft.com/office/drawing/2014/main" id="{B8470108-ADD7-46B8-BB67-23B91D793255}"/>
              </a:ext>
            </a:extLst>
          </p:cNvPr>
          <p:cNvSpPr/>
          <p:nvPr/>
        </p:nvSpPr>
        <p:spPr>
          <a:xfrm>
            <a:off x="1556944" y="585529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Psykosocialstöd</a:t>
            </a:r>
          </a:p>
        </p:txBody>
      </p:sp>
      <p:sp>
        <p:nvSpPr>
          <p:cNvPr id="77" name="Rektangel med rundade hörn 38">
            <a:extLst>
              <a:ext uri="{FF2B5EF4-FFF2-40B4-BE49-F238E27FC236}">
                <a16:creationId xmlns:a16="http://schemas.microsoft.com/office/drawing/2014/main" id="{AF59C8BC-4EBC-441A-8A0B-C94B637161F3}"/>
              </a:ext>
            </a:extLst>
          </p:cNvPr>
          <p:cNvSpPr/>
          <p:nvPr/>
        </p:nvSpPr>
        <p:spPr>
          <a:xfrm>
            <a:off x="1556944" y="632042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Språkstöd</a:t>
            </a:r>
          </a:p>
        </p:txBody>
      </p:sp>
      <p:sp>
        <p:nvSpPr>
          <p:cNvPr id="84" name="Rektangel med rundade hörn 38">
            <a:extLst>
              <a:ext uri="{FF2B5EF4-FFF2-40B4-BE49-F238E27FC236}">
                <a16:creationId xmlns:a16="http://schemas.microsoft.com/office/drawing/2014/main" id="{C806A26F-F932-4CA3-8800-2151E99163B2}"/>
              </a:ext>
            </a:extLst>
          </p:cNvPr>
          <p:cNvSpPr/>
          <p:nvPr/>
        </p:nvSpPr>
        <p:spPr>
          <a:xfrm>
            <a:off x="2668929" y="539915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(Elev)-akt hantering</a:t>
            </a:r>
          </a:p>
        </p:txBody>
      </p:sp>
      <p:sp>
        <p:nvSpPr>
          <p:cNvPr id="85" name="Rektangel med rundade hörn 38">
            <a:extLst>
              <a:ext uri="{FF2B5EF4-FFF2-40B4-BE49-F238E27FC236}">
                <a16:creationId xmlns:a16="http://schemas.microsoft.com/office/drawing/2014/main" id="{7F65CED9-6ACB-4B44-8F0C-3E2C54B13632}"/>
              </a:ext>
            </a:extLst>
          </p:cNvPr>
          <p:cNvSpPr/>
          <p:nvPr/>
        </p:nvSpPr>
        <p:spPr>
          <a:xfrm>
            <a:off x="2668929" y="585529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Special-pedagogik</a:t>
            </a:r>
          </a:p>
        </p:txBody>
      </p:sp>
      <p:sp>
        <p:nvSpPr>
          <p:cNvPr id="86" name="Rektangel med rundade hörn 38">
            <a:extLst>
              <a:ext uri="{FF2B5EF4-FFF2-40B4-BE49-F238E27FC236}">
                <a16:creationId xmlns:a16="http://schemas.microsoft.com/office/drawing/2014/main" id="{BA0261A4-B63B-4520-AB03-D8A993726924}"/>
              </a:ext>
            </a:extLst>
          </p:cNvPr>
          <p:cNvSpPr/>
          <p:nvPr/>
        </p:nvSpPr>
        <p:spPr>
          <a:xfrm>
            <a:off x="2668929" y="632042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Dokumentering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16DE7066-62AD-44D5-AF1C-24F7847BD148}"/>
              </a:ext>
            </a:extLst>
          </p:cNvPr>
          <p:cNvSpPr/>
          <p:nvPr/>
        </p:nvSpPr>
        <p:spPr>
          <a:xfrm>
            <a:off x="3957385" y="5091223"/>
            <a:ext cx="2373968" cy="785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Logistik</a:t>
            </a:r>
          </a:p>
        </p:txBody>
      </p:sp>
      <p:sp>
        <p:nvSpPr>
          <p:cNvPr id="88" name="Rektangel med rundade hörn 38">
            <a:extLst>
              <a:ext uri="{FF2B5EF4-FFF2-40B4-BE49-F238E27FC236}">
                <a16:creationId xmlns:a16="http://schemas.microsoft.com/office/drawing/2014/main" id="{D8E7CC45-1C57-46E6-AB9D-0609EDA681AE}"/>
              </a:ext>
            </a:extLst>
          </p:cNvPr>
          <p:cNvSpPr/>
          <p:nvPr/>
        </p:nvSpPr>
        <p:spPr>
          <a:xfrm>
            <a:off x="4045842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Läromedels-försörjning</a:t>
            </a:r>
          </a:p>
        </p:txBody>
      </p:sp>
      <p:sp>
        <p:nvSpPr>
          <p:cNvPr id="91" name="Rektangel med rundade hörn 38">
            <a:extLst>
              <a:ext uri="{FF2B5EF4-FFF2-40B4-BE49-F238E27FC236}">
                <a16:creationId xmlns:a16="http://schemas.microsoft.com/office/drawing/2014/main" id="{C2DB4296-6937-48D6-B653-408D9BEAF784}"/>
              </a:ext>
            </a:extLst>
          </p:cNvPr>
          <p:cNvSpPr/>
          <p:nvPr/>
        </p:nvSpPr>
        <p:spPr>
          <a:xfrm>
            <a:off x="5170650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Inventarie-hantering</a:t>
            </a: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ED6899E1-06F1-4A18-BE0F-62FACFB9126F}"/>
              </a:ext>
            </a:extLst>
          </p:cNvPr>
          <p:cNvSpPr/>
          <p:nvPr/>
        </p:nvSpPr>
        <p:spPr>
          <a:xfrm>
            <a:off x="3951344" y="5962750"/>
            <a:ext cx="2373968" cy="785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Lokalförsörjning och fastighetsförv.</a:t>
            </a:r>
          </a:p>
        </p:txBody>
      </p:sp>
      <p:sp>
        <p:nvSpPr>
          <p:cNvPr id="98" name="Rektangel med rundade hörn 38">
            <a:extLst>
              <a:ext uri="{FF2B5EF4-FFF2-40B4-BE49-F238E27FC236}">
                <a16:creationId xmlns:a16="http://schemas.microsoft.com/office/drawing/2014/main" id="{162AA043-63D0-4A53-A2EA-F2070F91D66B}"/>
              </a:ext>
            </a:extLst>
          </p:cNvPr>
          <p:cNvSpPr/>
          <p:nvPr/>
        </p:nvSpPr>
        <p:spPr>
          <a:xfrm>
            <a:off x="4039801" y="625648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Lokalförsörjning</a:t>
            </a:r>
          </a:p>
        </p:txBody>
      </p:sp>
      <p:sp>
        <p:nvSpPr>
          <p:cNvPr id="99" name="Rektangel med rundade hörn 38">
            <a:extLst>
              <a:ext uri="{FF2B5EF4-FFF2-40B4-BE49-F238E27FC236}">
                <a16:creationId xmlns:a16="http://schemas.microsoft.com/office/drawing/2014/main" id="{9FDCB402-000C-49C2-B547-8759DFC77CB2}"/>
              </a:ext>
            </a:extLst>
          </p:cNvPr>
          <p:cNvSpPr/>
          <p:nvPr/>
        </p:nvSpPr>
        <p:spPr>
          <a:xfrm>
            <a:off x="5164609" y="625648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Fastighets-förvaltning</a:t>
            </a: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7883F51B-4971-45F7-BC67-2405B0B26E44}"/>
              </a:ext>
            </a:extLst>
          </p:cNvPr>
          <p:cNvSpPr/>
          <p:nvPr/>
        </p:nvSpPr>
        <p:spPr>
          <a:xfrm>
            <a:off x="6451566" y="5091223"/>
            <a:ext cx="5396756" cy="7858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Skoladministration</a:t>
            </a:r>
          </a:p>
        </p:txBody>
      </p:sp>
      <p:sp>
        <p:nvSpPr>
          <p:cNvPr id="101" name="Rektangel med rundade hörn 38">
            <a:extLst>
              <a:ext uri="{FF2B5EF4-FFF2-40B4-BE49-F238E27FC236}">
                <a16:creationId xmlns:a16="http://schemas.microsoft.com/office/drawing/2014/main" id="{7C0FC376-7E37-4387-A7AF-507D950722C0}"/>
              </a:ext>
            </a:extLst>
          </p:cNvPr>
          <p:cNvSpPr/>
          <p:nvPr/>
        </p:nvSpPr>
        <p:spPr>
          <a:xfrm>
            <a:off x="6540023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Register-administration</a:t>
            </a:r>
          </a:p>
        </p:txBody>
      </p:sp>
      <p:sp>
        <p:nvSpPr>
          <p:cNvPr id="102" name="Rektangel med rundade hörn 38">
            <a:extLst>
              <a:ext uri="{FF2B5EF4-FFF2-40B4-BE49-F238E27FC236}">
                <a16:creationId xmlns:a16="http://schemas.microsoft.com/office/drawing/2014/main" id="{E3D440FE-6664-4A4A-A401-26C3017FEBB1}"/>
              </a:ext>
            </a:extLst>
          </p:cNvPr>
          <p:cNvSpPr/>
          <p:nvPr/>
        </p:nvSpPr>
        <p:spPr>
          <a:xfrm>
            <a:off x="7664831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Schemaläggning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F1735EF9-13AC-48E1-9052-1CED1BF450F6}"/>
              </a:ext>
            </a:extLst>
          </p:cNvPr>
          <p:cNvSpPr/>
          <p:nvPr/>
        </p:nvSpPr>
        <p:spPr>
          <a:xfrm>
            <a:off x="6445525" y="5962750"/>
            <a:ext cx="1954973" cy="7858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Bibliotekshantering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Rektangel med rundade hörn 38">
            <a:extLst>
              <a:ext uri="{FF2B5EF4-FFF2-40B4-BE49-F238E27FC236}">
                <a16:creationId xmlns:a16="http://schemas.microsoft.com/office/drawing/2014/main" id="{E6994B93-30FB-4969-8092-BB5FAE943044}"/>
              </a:ext>
            </a:extLst>
          </p:cNvPr>
          <p:cNvSpPr/>
          <p:nvPr/>
        </p:nvSpPr>
        <p:spPr>
          <a:xfrm>
            <a:off x="6533982" y="625648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Skolbiblioteks-hantering</a:t>
            </a:r>
          </a:p>
        </p:txBody>
      </p:sp>
      <p:sp>
        <p:nvSpPr>
          <p:cNvPr id="106" name="Rektangel med rundade hörn 38">
            <a:extLst>
              <a:ext uri="{FF2B5EF4-FFF2-40B4-BE49-F238E27FC236}">
                <a16:creationId xmlns:a16="http://schemas.microsoft.com/office/drawing/2014/main" id="{8FCA3BD9-3C12-4EF4-A938-343D0E90BCD3}"/>
              </a:ext>
            </a:extLst>
          </p:cNvPr>
          <p:cNvSpPr/>
          <p:nvPr/>
        </p:nvSpPr>
        <p:spPr>
          <a:xfrm>
            <a:off x="8773921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Frånvaro-hantering</a:t>
            </a:r>
          </a:p>
        </p:txBody>
      </p:sp>
      <p:sp>
        <p:nvSpPr>
          <p:cNvPr id="107" name="Rektangel med rundade hörn 38">
            <a:extLst>
              <a:ext uri="{FF2B5EF4-FFF2-40B4-BE49-F238E27FC236}">
                <a16:creationId xmlns:a16="http://schemas.microsoft.com/office/drawing/2014/main" id="{510AC0E4-4FC5-4022-8FFE-8B0BE9DF8E52}"/>
              </a:ext>
            </a:extLst>
          </p:cNvPr>
          <p:cNvSpPr/>
          <p:nvPr/>
        </p:nvSpPr>
        <p:spPr>
          <a:xfrm>
            <a:off x="9898729" y="5384955"/>
            <a:ext cx="819428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Antagning</a:t>
            </a:r>
          </a:p>
        </p:txBody>
      </p:sp>
      <p:sp>
        <p:nvSpPr>
          <p:cNvPr id="108" name="Rektangel med rundade hörn 38">
            <a:extLst>
              <a:ext uri="{FF2B5EF4-FFF2-40B4-BE49-F238E27FC236}">
                <a16:creationId xmlns:a16="http://schemas.microsoft.com/office/drawing/2014/main" id="{9ED14875-A1AA-4C5B-8D09-FB38D6BCD441}"/>
              </a:ext>
            </a:extLst>
          </p:cNvPr>
          <p:cNvSpPr/>
          <p:nvPr/>
        </p:nvSpPr>
        <p:spPr>
          <a:xfrm>
            <a:off x="10775598" y="5384955"/>
            <a:ext cx="984266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6319C97B-31FA-41EA-8D9E-488FF528AE8B}"/>
              </a:ext>
            </a:extLst>
          </p:cNvPr>
          <p:cNvSpPr/>
          <p:nvPr/>
        </p:nvSpPr>
        <p:spPr>
          <a:xfrm>
            <a:off x="8520711" y="5974611"/>
            <a:ext cx="3327610" cy="7858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Förvaltningsstöd</a:t>
            </a:r>
          </a:p>
        </p:txBody>
      </p:sp>
      <p:sp>
        <p:nvSpPr>
          <p:cNvPr id="110" name="Rektangel med rundade hörn 38">
            <a:extLst>
              <a:ext uri="{FF2B5EF4-FFF2-40B4-BE49-F238E27FC236}">
                <a16:creationId xmlns:a16="http://schemas.microsoft.com/office/drawing/2014/main" id="{C2276E08-268A-40BD-9227-36E7417C2D5F}"/>
              </a:ext>
            </a:extLst>
          </p:cNvPr>
          <p:cNvSpPr/>
          <p:nvPr/>
        </p:nvSpPr>
        <p:spPr>
          <a:xfrm>
            <a:off x="8631998" y="6268343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Inackorderings-hantering</a:t>
            </a:r>
          </a:p>
        </p:txBody>
      </p:sp>
      <p:sp>
        <p:nvSpPr>
          <p:cNvPr id="111" name="Rektangel med rundade hörn 38">
            <a:extLst>
              <a:ext uri="{FF2B5EF4-FFF2-40B4-BE49-F238E27FC236}">
                <a16:creationId xmlns:a16="http://schemas.microsoft.com/office/drawing/2014/main" id="{605176E0-2C97-4950-B63D-15288991DF30}"/>
              </a:ext>
            </a:extLst>
          </p:cNvPr>
          <p:cNvSpPr/>
          <p:nvPr/>
        </p:nvSpPr>
        <p:spPr>
          <a:xfrm>
            <a:off x="9778827" y="6268343"/>
            <a:ext cx="76777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Måltids-service</a:t>
            </a:r>
          </a:p>
        </p:txBody>
      </p:sp>
      <p:sp>
        <p:nvSpPr>
          <p:cNvPr id="112" name="Rektangel med rundade hörn 38">
            <a:extLst>
              <a:ext uri="{FF2B5EF4-FFF2-40B4-BE49-F238E27FC236}">
                <a16:creationId xmlns:a16="http://schemas.microsoft.com/office/drawing/2014/main" id="{5B9B041A-7E4F-48A9-B87B-833EDBC10B93}"/>
              </a:ext>
            </a:extLst>
          </p:cNvPr>
          <p:cNvSpPr/>
          <p:nvPr/>
        </p:nvSpPr>
        <p:spPr>
          <a:xfrm>
            <a:off x="10635056" y="6268343"/>
            <a:ext cx="1124808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(Skol)skjuts-hantering</a:t>
            </a:r>
          </a:p>
        </p:txBody>
      </p:sp>
      <p:sp>
        <p:nvSpPr>
          <p:cNvPr id="113" name="Rektangel med rundade hörn 17">
            <a:extLst>
              <a:ext uri="{FF2B5EF4-FFF2-40B4-BE49-F238E27FC236}">
                <a16:creationId xmlns:a16="http://schemas.microsoft.com/office/drawing/2014/main" id="{3270D18D-C3B1-40A9-874A-C343D030ED82}"/>
              </a:ext>
            </a:extLst>
          </p:cNvPr>
          <p:cNvSpPr/>
          <p:nvPr/>
        </p:nvSpPr>
        <p:spPr>
          <a:xfrm>
            <a:off x="1996136" y="1770244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Placeringsbevakning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Rektangel med rundade hörn 11">
            <a:extLst>
              <a:ext uri="{FF2B5EF4-FFF2-40B4-BE49-F238E27FC236}">
                <a16:creationId xmlns:a16="http://schemas.microsoft.com/office/drawing/2014/main" id="{F4CC728E-A722-4B09-8ADE-1ED9DAAA0FA0}"/>
              </a:ext>
            </a:extLst>
          </p:cNvPr>
          <p:cNvSpPr/>
          <p:nvPr/>
        </p:nvSpPr>
        <p:spPr>
          <a:xfrm>
            <a:off x="10411857" y="1318444"/>
            <a:ext cx="1348008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Matris-organisering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ktangel med rundade hörn 4">
            <a:extLst>
              <a:ext uri="{FF2B5EF4-FFF2-40B4-BE49-F238E27FC236}">
                <a16:creationId xmlns:a16="http://schemas.microsoft.com/office/drawing/2014/main" id="{7E0606A3-31E3-4F68-AFE8-40D46012CB4E}"/>
              </a:ext>
            </a:extLst>
          </p:cNvPr>
          <p:cNvSpPr/>
          <p:nvPr/>
        </p:nvSpPr>
        <p:spPr>
          <a:xfrm>
            <a:off x="7327597" y="3267433"/>
            <a:ext cx="1325994" cy="394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Studieorientering</a:t>
            </a:r>
          </a:p>
        </p:txBody>
      </p:sp>
      <p:sp>
        <p:nvSpPr>
          <p:cNvPr id="74" name="Rektangel med rundade hörn 6">
            <a:extLst>
              <a:ext uri="{FF2B5EF4-FFF2-40B4-BE49-F238E27FC236}">
                <a16:creationId xmlns:a16="http://schemas.microsoft.com/office/drawing/2014/main" id="{C090A288-C153-408B-A473-6D08CA05B865}"/>
              </a:ext>
            </a:extLst>
          </p:cNvPr>
          <p:cNvSpPr/>
          <p:nvPr/>
        </p:nvSpPr>
        <p:spPr>
          <a:xfrm>
            <a:off x="7333725" y="3703164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Studievägledning</a:t>
            </a:r>
          </a:p>
        </p:txBody>
      </p:sp>
      <p:sp>
        <p:nvSpPr>
          <p:cNvPr id="78" name="Rektangel med rundade hörn 7">
            <a:extLst>
              <a:ext uri="{FF2B5EF4-FFF2-40B4-BE49-F238E27FC236}">
                <a16:creationId xmlns:a16="http://schemas.microsoft.com/office/drawing/2014/main" id="{A83AB708-A3BA-48DB-AD43-9476726BEC72}"/>
              </a:ext>
            </a:extLst>
          </p:cNvPr>
          <p:cNvSpPr/>
          <p:nvPr/>
        </p:nvSpPr>
        <p:spPr>
          <a:xfrm>
            <a:off x="7322835" y="4138894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Yrkesvägledning</a:t>
            </a:r>
          </a:p>
        </p:txBody>
      </p:sp>
      <p:sp>
        <p:nvSpPr>
          <p:cNvPr id="79" name="Rektangel med rundade hörn 4">
            <a:extLst>
              <a:ext uri="{FF2B5EF4-FFF2-40B4-BE49-F238E27FC236}">
                <a16:creationId xmlns:a16="http://schemas.microsoft.com/office/drawing/2014/main" id="{29DD54AD-C137-4627-8509-E4026AF6239F}"/>
              </a:ext>
            </a:extLst>
          </p:cNvPr>
          <p:cNvSpPr/>
          <p:nvPr/>
        </p:nvSpPr>
        <p:spPr>
          <a:xfrm>
            <a:off x="8712452" y="3269454"/>
            <a:ext cx="1325994" cy="394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Läromedelsval</a:t>
            </a:r>
          </a:p>
        </p:txBody>
      </p:sp>
      <p:sp>
        <p:nvSpPr>
          <p:cNvPr id="82" name="Rektangel med rundade hörn 6">
            <a:extLst>
              <a:ext uri="{FF2B5EF4-FFF2-40B4-BE49-F238E27FC236}">
                <a16:creationId xmlns:a16="http://schemas.microsoft.com/office/drawing/2014/main" id="{D233BCE1-3007-4C5D-A8B8-8BBCA8513780}"/>
              </a:ext>
            </a:extLst>
          </p:cNvPr>
          <p:cNvSpPr/>
          <p:nvPr/>
        </p:nvSpPr>
        <p:spPr>
          <a:xfrm>
            <a:off x="8718580" y="3705185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Läromedels-uppföljning</a:t>
            </a:r>
          </a:p>
        </p:txBody>
      </p:sp>
      <p:sp>
        <p:nvSpPr>
          <p:cNvPr id="83" name="Rektangel med rundade hörn 7">
            <a:extLst>
              <a:ext uri="{FF2B5EF4-FFF2-40B4-BE49-F238E27FC236}">
                <a16:creationId xmlns:a16="http://schemas.microsoft.com/office/drawing/2014/main" id="{EA226D43-B8DE-47A9-9B7F-CDD62DF12CCC}"/>
              </a:ext>
            </a:extLst>
          </p:cNvPr>
          <p:cNvSpPr/>
          <p:nvPr/>
        </p:nvSpPr>
        <p:spPr>
          <a:xfrm>
            <a:off x="8707690" y="4140915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Läromedels-utvärdering</a:t>
            </a:r>
          </a:p>
        </p:txBody>
      </p:sp>
    </p:spTree>
    <p:extLst>
      <p:ext uri="{BB962C8B-B14F-4D97-AF65-F5344CB8AC3E}">
        <p14:creationId xmlns:p14="http://schemas.microsoft.com/office/powerpoint/2010/main" val="3196693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528F263-B8D6-164A-99C9-3333DA1CEEFE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sv-SE" dirty="0">
              <a:solidFill>
                <a:srgbClr val="382819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4283480" y="63122"/>
            <a:ext cx="1755289" cy="191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Införskaffning</a:t>
            </a:r>
          </a:p>
        </p:txBody>
      </p:sp>
      <p:sp>
        <p:nvSpPr>
          <p:cNvPr id="39" name="Rektangel med rundade hörn 38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4447393" y="448999"/>
            <a:ext cx="143433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Upphandling</a:t>
            </a:r>
          </a:p>
        </p:txBody>
      </p:sp>
      <p:sp>
        <p:nvSpPr>
          <p:cNvPr id="42" name="Rektangel med rundade hörn 41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4447393" y="934019"/>
            <a:ext cx="143433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Avrop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Rektangel med rundade hörn 49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4453054" y="1428572"/>
            <a:ext cx="143433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Avtalsuppföljning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115184" y="66349"/>
            <a:ext cx="2153981" cy="3329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Informationshantering</a:t>
            </a:r>
          </a:p>
        </p:txBody>
      </p:sp>
      <p:sp>
        <p:nvSpPr>
          <p:cNvPr id="57" name="Rektangel med rundade hörn 56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245373" y="420976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Informationsstyrning och efterlevnad</a:t>
            </a:r>
          </a:p>
        </p:txBody>
      </p:sp>
      <p:sp>
        <p:nvSpPr>
          <p:cNvPr id="64" name="Rektangel med rundade hörn 63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245373" y="2424698"/>
            <a:ext cx="1887896" cy="43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Informations- och datakvalitetshantering</a:t>
            </a:r>
          </a:p>
        </p:txBody>
      </p:sp>
      <p:sp>
        <p:nvSpPr>
          <p:cNvPr id="55" name="Rektangel med rundade hörn 54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245373" y="921906"/>
            <a:ext cx="1887896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Informations- och datamodellering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" name="Rektangel med rundade hörn 50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245373" y="1915814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Informationsförvaltning</a:t>
            </a:r>
          </a:p>
        </p:txBody>
      </p:sp>
      <p:sp>
        <p:nvSpPr>
          <p:cNvPr id="37" name="Rektangel med rundade hörn 36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245373" y="1422836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Metadatahantering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A0C3D4B8-1EEE-4E42-8193-045B1360D547}"/>
              </a:ext>
            </a:extLst>
          </p:cNvPr>
          <p:cNvSpPr/>
          <p:nvPr/>
        </p:nvSpPr>
        <p:spPr>
          <a:xfrm>
            <a:off x="2364179" y="63121"/>
            <a:ext cx="1819866" cy="3238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Ekonomihantering</a:t>
            </a:r>
          </a:p>
        </p:txBody>
      </p:sp>
      <p:sp>
        <p:nvSpPr>
          <p:cNvPr id="94" name="Rektangel med rundade hörn 38">
            <a:extLst>
              <a:ext uri="{FF2B5EF4-FFF2-40B4-BE49-F238E27FC236}">
                <a16:creationId xmlns:a16="http://schemas.microsoft.com/office/drawing/2014/main" id="{6F98A46E-5CB1-4E13-BC40-15BC46906D0B}"/>
              </a:ext>
            </a:extLst>
          </p:cNvPr>
          <p:cNvSpPr/>
          <p:nvPr/>
        </p:nvSpPr>
        <p:spPr>
          <a:xfrm>
            <a:off x="2527820" y="422393"/>
            <a:ext cx="148148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Bokföring och redovisning</a:t>
            </a:r>
          </a:p>
        </p:txBody>
      </p:sp>
      <p:sp>
        <p:nvSpPr>
          <p:cNvPr id="95" name="Rektangel med rundade hörn 41">
            <a:extLst>
              <a:ext uri="{FF2B5EF4-FFF2-40B4-BE49-F238E27FC236}">
                <a16:creationId xmlns:a16="http://schemas.microsoft.com/office/drawing/2014/main" id="{93700BF9-A8F8-4C31-A6F4-C9A756EA790A}"/>
              </a:ext>
            </a:extLst>
          </p:cNvPr>
          <p:cNvSpPr/>
          <p:nvPr/>
        </p:nvSpPr>
        <p:spPr>
          <a:xfrm>
            <a:off x="2534141" y="936113"/>
            <a:ext cx="1481485" cy="2956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Finansiering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" name="Rektangel med rundade hörn 44">
            <a:extLst>
              <a:ext uri="{FF2B5EF4-FFF2-40B4-BE49-F238E27FC236}">
                <a16:creationId xmlns:a16="http://schemas.microsoft.com/office/drawing/2014/main" id="{6EA480D7-D983-46E0-A7DE-74FF9AFBF75F}"/>
              </a:ext>
            </a:extLst>
          </p:cNvPr>
          <p:cNvSpPr/>
          <p:nvPr/>
        </p:nvSpPr>
        <p:spPr>
          <a:xfrm>
            <a:off x="2534141" y="1312757"/>
            <a:ext cx="1481485" cy="3150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Kapitalförvaltning</a:t>
            </a:r>
          </a:p>
        </p:txBody>
      </p:sp>
      <p:sp>
        <p:nvSpPr>
          <p:cNvPr id="97" name="Rektangel med rundade hörn 49">
            <a:extLst>
              <a:ext uri="{FF2B5EF4-FFF2-40B4-BE49-F238E27FC236}">
                <a16:creationId xmlns:a16="http://schemas.microsoft.com/office/drawing/2014/main" id="{E7819789-7570-450A-813D-401426B1DDA6}"/>
              </a:ext>
            </a:extLst>
          </p:cNvPr>
          <p:cNvSpPr/>
          <p:nvPr/>
        </p:nvSpPr>
        <p:spPr>
          <a:xfrm>
            <a:off x="2534141" y="1712874"/>
            <a:ext cx="1481485" cy="314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Bidragshantering</a:t>
            </a:r>
          </a:p>
        </p:txBody>
      </p:sp>
      <p:sp>
        <p:nvSpPr>
          <p:cNvPr id="98" name="Rektangel med rundade hörn 51">
            <a:extLst>
              <a:ext uri="{FF2B5EF4-FFF2-40B4-BE49-F238E27FC236}">
                <a16:creationId xmlns:a16="http://schemas.microsoft.com/office/drawing/2014/main" id="{A7294D68-866F-4BA8-AF80-A6E39E3CCF1C}"/>
              </a:ext>
            </a:extLst>
          </p:cNvPr>
          <p:cNvSpPr/>
          <p:nvPr/>
        </p:nvSpPr>
        <p:spPr>
          <a:xfrm>
            <a:off x="2534220" y="2112464"/>
            <a:ext cx="1481485" cy="3101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Internkontroll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6133783" y="63121"/>
            <a:ext cx="1999826" cy="2573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Lokalförsörjning och fastighetsförvaltning</a:t>
            </a:r>
          </a:p>
        </p:txBody>
      </p:sp>
      <p:sp>
        <p:nvSpPr>
          <p:cNvPr id="66" name="Rektangel med rundade hörn 65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6310156" y="63860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Lokalförsörjning</a:t>
            </a:r>
          </a:p>
        </p:txBody>
      </p:sp>
      <p:sp>
        <p:nvSpPr>
          <p:cNvPr id="68" name="Rektangel med rundade hörn 67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6310156" y="113953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Fastighetsförsörjning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" name="Rektangel med rundade hörn 69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6310156" y="164046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Fastighetsförvaltning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8234903" y="66350"/>
            <a:ext cx="2129104" cy="1914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Juridikhantering</a:t>
            </a:r>
          </a:p>
        </p:txBody>
      </p:sp>
      <p:sp>
        <p:nvSpPr>
          <p:cNvPr id="72" name="Rektangel med rundade hörn 71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8614473" y="465433"/>
            <a:ext cx="1406985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Råd och stöd i juridiska frågor</a:t>
            </a:r>
          </a:p>
        </p:txBody>
      </p:sp>
      <p:sp>
        <p:nvSpPr>
          <p:cNvPr id="74" name="Rektangel med rundade hörn 73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8614473" y="966363"/>
            <a:ext cx="140698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Juridiskt stöd i rättsfrågor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" name="Rektangel med rundade hörn 76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8614473" y="1467293"/>
            <a:ext cx="140698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Civilrättsliga avtal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10442802" y="63121"/>
            <a:ext cx="1683543" cy="2944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Kommunikation och marknadsföring</a:t>
            </a:r>
          </a:p>
        </p:txBody>
      </p:sp>
      <p:sp>
        <p:nvSpPr>
          <p:cNvPr id="80" name="Rektangel med rundade hörn 79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10489862" y="967424"/>
            <a:ext cx="1575889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</p:txBody>
      </p:sp>
      <p:sp>
        <p:nvSpPr>
          <p:cNvPr id="82" name="Rektangel med rundade hörn 81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10489862" y="1468354"/>
            <a:ext cx="157588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Marknadsföring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" name="Rektangel med rundade hörn 82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10489862" y="2462262"/>
            <a:ext cx="157588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Kriskommunikation</a:t>
            </a:r>
          </a:p>
        </p:txBody>
      </p:sp>
      <p:sp>
        <p:nvSpPr>
          <p:cNvPr id="84" name="Rektangel med rundade hörn 83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10489862" y="1969284"/>
            <a:ext cx="157588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Publicering av information</a:t>
            </a:r>
          </a:p>
        </p:txBody>
      </p:sp>
      <p:sp>
        <p:nvSpPr>
          <p:cNvPr id="87" name="Rektangel med rundade hörn 86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245373" y="2912599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Masterdatahantering</a:t>
            </a:r>
          </a:p>
        </p:txBody>
      </p:sp>
      <p:sp>
        <p:nvSpPr>
          <p:cNvPr id="89" name="Rektangel med rundade hörn 51">
            <a:extLst>
              <a:ext uri="{FF2B5EF4-FFF2-40B4-BE49-F238E27FC236}">
                <a16:creationId xmlns:a16="http://schemas.microsoft.com/office/drawing/2014/main" id="{A7294D68-866F-4BA8-AF80-A6E39E3CCF1C}"/>
              </a:ext>
            </a:extLst>
          </p:cNvPr>
          <p:cNvSpPr/>
          <p:nvPr/>
        </p:nvSpPr>
        <p:spPr>
          <a:xfrm>
            <a:off x="2534219" y="2511279"/>
            <a:ext cx="1481485" cy="327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Budgetering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115184" y="3472656"/>
            <a:ext cx="2149560" cy="23291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HR</a:t>
            </a:r>
          </a:p>
        </p:txBody>
      </p:sp>
      <p:sp>
        <p:nvSpPr>
          <p:cNvPr id="100" name="Rektangel med rundade hörn 99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254608" y="382689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Kompetensförsörjning</a:t>
            </a:r>
          </a:p>
        </p:txBody>
      </p:sp>
      <p:sp>
        <p:nvSpPr>
          <p:cNvPr id="102" name="Rektangel med rundade hörn 101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254608" y="431191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Arbetsmiljö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" name="Rektangel med rundade hörn 102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254608" y="479693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Bemanningsplanering</a:t>
            </a:r>
          </a:p>
        </p:txBody>
      </p:sp>
      <p:sp>
        <p:nvSpPr>
          <p:cNvPr id="104" name="Rektangel med rundade hörn 103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254608" y="528195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Ersättning och förmåner</a:t>
            </a:r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2361575" y="3472655"/>
            <a:ext cx="1819866" cy="3306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Systemlivscykel-hantering</a:t>
            </a:r>
          </a:p>
        </p:txBody>
      </p:sp>
      <p:sp>
        <p:nvSpPr>
          <p:cNvPr id="106" name="Rektangel med rundade hörn 105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2470067" y="4080209"/>
            <a:ext cx="1609795" cy="67295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Konceptualisering av problemet eller möjligheten</a:t>
            </a:r>
          </a:p>
        </p:txBody>
      </p:sp>
      <p:sp>
        <p:nvSpPr>
          <p:cNvPr id="107" name="Rektangel med rundade hörn 106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2470067" y="4816250"/>
            <a:ext cx="1609795" cy="43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Systemdefinition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" name="Rektangel med rundade hörn 107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2470067" y="5301270"/>
            <a:ext cx="1609795" cy="43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Systemrealisering</a:t>
            </a:r>
          </a:p>
        </p:txBody>
      </p:sp>
      <p:sp>
        <p:nvSpPr>
          <p:cNvPr id="109" name="Rektangel med rundade hörn 108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2470067" y="5786290"/>
            <a:ext cx="1609795" cy="43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Systeminförande och användning</a:t>
            </a:r>
          </a:p>
        </p:txBody>
      </p:sp>
      <p:sp>
        <p:nvSpPr>
          <p:cNvPr id="110" name="Rektangel med rundade hörn 109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2470067" y="6281539"/>
            <a:ext cx="160979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Systemavveckling</a:t>
            </a: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4283480" y="3472656"/>
            <a:ext cx="1709083" cy="3306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Logistik </a:t>
            </a:r>
          </a:p>
        </p:txBody>
      </p:sp>
      <p:sp>
        <p:nvSpPr>
          <p:cNvPr id="112" name="Rektangel med rundade hörn 111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4456628" y="3854090"/>
            <a:ext cx="1388157" cy="6675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Planering och samordning logistikresurser</a:t>
            </a:r>
          </a:p>
        </p:txBody>
      </p:sp>
      <p:sp>
        <p:nvSpPr>
          <p:cNvPr id="113" name="Rektangel med rundade hörn 112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4456628" y="4579815"/>
            <a:ext cx="1388157" cy="67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Införskaffning av </a:t>
            </a:r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och tjänster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" name="Rektangel med rundade hörn 113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4456628" y="5337495"/>
            <a:ext cx="1388157" cy="6569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Produktion, montering och test</a:t>
            </a:r>
          </a:p>
        </p:txBody>
      </p:sp>
      <p:sp>
        <p:nvSpPr>
          <p:cNvPr id="116" name="Rektangel 115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6133783" y="2697467"/>
            <a:ext cx="1997262" cy="4082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Krishantering och säkerhet</a:t>
            </a:r>
          </a:p>
        </p:txBody>
      </p:sp>
      <p:sp>
        <p:nvSpPr>
          <p:cNvPr id="117" name="Rektangel med rundade hörn 116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6245494" y="3301476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Risk- och sårbarhetshantering</a:t>
            </a:r>
          </a:p>
        </p:txBody>
      </p:sp>
      <p:sp>
        <p:nvSpPr>
          <p:cNvPr id="118" name="Rektangel med rundade hörn 117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6245494" y="5304955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Trygghet</a:t>
            </a:r>
          </a:p>
        </p:txBody>
      </p:sp>
      <p:sp>
        <p:nvSpPr>
          <p:cNvPr id="119" name="Rektangel med rundade hörn 118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6245494" y="3802406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Krisberedskap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" name="Rektangel med rundade hörn 119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6245494" y="4796071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Brottsförebyggande</a:t>
            </a:r>
          </a:p>
        </p:txBody>
      </p:sp>
      <p:sp>
        <p:nvSpPr>
          <p:cNvPr id="121" name="Rektangel med rundade hörn 120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6245494" y="4303093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Säkerhet</a:t>
            </a:r>
          </a:p>
        </p:txBody>
      </p:sp>
      <p:sp>
        <p:nvSpPr>
          <p:cNvPr id="122" name="Rektangel med rundade hörn 121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6245494" y="5792856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Kontinuitetsplanering</a:t>
            </a:r>
          </a:p>
        </p:txBody>
      </p:sp>
      <p:sp>
        <p:nvSpPr>
          <p:cNvPr id="123" name="Rektangel med rundade hörn 122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6245494" y="6281539"/>
            <a:ext cx="1786207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Skydd av personuppgifter</a:t>
            </a:r>
          </a:p>
        </p:txBody>
      </p:sp>
      <p:sp>
        <p:nvSpPr>
          <p:cNvPr id="125" name="Rektangel 124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8235455" y="3472656"/>
            <a:ext cx="2128552" cy="2388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Förändringshantering </a:t>
            </a:r>
          </a:p>
        </p:txBody>
      </p:sp>
      <p:sp>
        <p:nvSpPr>
          <p:cNvPr id="126" name="Rektangel med rundade hörn 125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8430982" y="3851979"/>
            <a:ext cx="176344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Portföljhantering</a:t>
            </a:r>
          </a:p>
        </p:txBody>
      </p:sp>
      <p:sp>
        <p:nvSpPr>
          <p:cNvPr id="127" name="Rektangel med rundade hörn 126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8439534" y="4344957"/>
            <a:ext cx="176344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Programhantering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8" name="Rektangel med rundade hörn 127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8439534" y="5338865"/>
            <a:ext cx="176344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Innovationshantering </a:t>
            </a:r>
          </a:p>
        </p:txBody>
      </p:sp>
      <p:sp>
        <p:nvSpPr>
          <p:cNvPr id="129" name="Rektangel med rundade hörn 128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8439534" y="4845887"/>
            <a:ext cx="1763444" cy="43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Projekthantering</a:t>
            </a:r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10442802" y="3472657"/>
            <a:ext cx="1683543" cy="19426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IT-leverans</a:t>
            </a:r>
          </a:p>
        </p:txBody>
      </p:sp>
      <p:sp>
        <p:nvSpPr>
          <p:cNvPr id="131" name="Rektangel med rundade hörn 130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10545286" y="3851979"/>
            <a:ext cx="148969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Leverans och uppföljning</a:t>
            </a:r>
          </a:p>
        </p:txBody>
      </p:sp>
      <p:sp>
        <p:nvSpPr>
          <p:cNvPr id="132" name="Rektangel med rundade hörn 131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10545286" y="4344957"/>
            <a:ext cx="1489699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Systemdrift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4" name="Rektangel med rundade hörn 133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10545286" y="4845887"/>
            <a:ext cx="148969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Fel- och incidenthantering</a:t>
            </a:r>
          </a:p>
        </p:txBody>
      </p:sp>
      <p:sp>
        <p:nvSpPr>
          <p:cNvPr id="45" name="Rektangel med rundade hörn 44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4447393" y="6085374"/>
            <a:ext cx="1397392" cy="6315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Lagerhållning och varudistribution</a:t>
            </a:r>
          </a:p>
        </p:txBody>
      </p:sp>
      <p:sp>
        <p:nvSpPr>
          <p:cNvPr id="67" name="Rektangel med rundade hörn 51">
            <a:extLst>
              <a:ext uri="{FF2B5EF4-FFF2-40B4-BE49-F238E27FC236}">
                <a16:creationId xmlns:a16="http://schemas.microsoft.com/office/drawing/2014/main" id="{A7294D68-866F-4BA8-AF80-A6E39E3CCF1C}"/>
              </a:ext>
            </a:extLst>
          </p:cNvPr>
          <p:cNvSpPr/>
          <p:nvPr/>
        </p:nvSpPr>
        <p:spPr>
          <a:xfrm>
            <a:off x="2527819" y="2918167"/>
            <a:ext cx="1481485" cy="3290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Betalning</a:t>
            </a:r>
          </a:p>
        </p:txBody>
      </p:sp>
      <p:sp>
        <p:nvSpPr>
          <p:cNvPr id="69" name="Rektangel med rundade hörn 68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6310156" y="213629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Fastighetsdrift</a:t>
            </a:r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7AA52DF3-C292-45FA-B6E1-6956551EA151}"/>
              </a:ext>
            </a:extLst>
          </p:cNvPr>
          <p:cNvSpPr txBox="1"/>
          <p:nvPr/>
        </p:nvSpPr>
        <p:spPr>
          <a:xfrm>
            <a:off x="9195856" y="6492875"/>
            <a:ext cx="374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</p:spTree>
    <p:extLst>
      <p:ext uri="{BB962C8B-B14F-4D97-AF65-F5344CB8AC3E}">
        <p14:creationId xmlns:p14="http://schemas.microsoft.com/office/powerpoint/2010/main" val="90112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9AA36-549F-4B07-8382-E704C166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Varje förmåga relaterar till….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4DDE92-6180-4E78-A46D-818C6C14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86" y="1857106"/>
            <a:ext cx="8641843" cy="48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991C34C-5E2D-40D0-9997-976F15714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3" r="3054" b="-2"/>
          <a:stretch/>
        </p:blipFill>
        <p:spPr>
          <a:xfrm>
            <a:off x="9649968" y="0"/>
            <a:ext cx="2542032" cy="149198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1060A31-341A-4A31-A0FD-4CF04B6C669D}"/>
              </a:ext>
            </a:extLst>
          </p:cNvPr>
          <p:cNvSpPr txBox="1"/>
          <p:nvPr/>
        </p:nvSpPr>
        <p:spPr>
          <a:xfrm>
            <a:off x="9195856" y="6492875"/>
            <a:ext cx="374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</p:spTree>
    <p:extLst>
      <p:ext uri="{BB962C8B-B14F-4D97-AF65-F5344CB8AC3E}">
        <p14:creationId xmlns:p14="http://schemas.microsoft.com/office/powerpoint/2010/main" val="1859278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12DCD56-1848-4852-97E0-75440DAFDEE9}"/>
              </a:ext>
            </a:extLst>
          </p:cNvPr>
          <p:cNvSpPr/>
          <p:nvPr/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997E774-9999-4980-96DB-D25399A4C549}"/>
              </a:ext>
            </a:extLst>
          </p:cNvPr>
          <p:cNvSpPr/>
          <p:nvPr/>
        </p:nvSpPr>
        <p:spPr>
          <a:xfrm>
            <a:off x="0" y="440982"/>
            <a:ext cx="12192000" cy="1174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894D2B4-324F-49D4-9CB1-6807BE0F5BA1}"/>
              </a:ext>
            </a:extLst>
          </p:cNvPr>
          <p:cNvSpPr/>
          <p:nvPr/>
        </p:nvSpPr>
        <p:spPr>
          <a:xfrm>
            <a:off x="0" y="498855"/>
            <a:ext cx="12192000" cy="105810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BE8EA90-FEAC-4A23-9A38-FA0885BD2DC8}"/>
              </a:ext>
            </a:extLst>
          </p:cNvPr>
          <p:cNvSpPr txBox="1"/>
          <p:nvPr/>
        </p:nvSpPr>
        <p:spPr>
          <a:xfrm>
            <a:off x="422365" y="3137982"/>
            <a:ext cx="2608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Simbanor tydliggör vilka aktörer som är aktiva i vilket processteg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B5C5EA-09A3-4E39-9BBB-03FF9BDA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Exempel på processbeskrivning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5B6E722-EFF8-4944-8D3F-1B499153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903" y="1732124"/>
            <a:ext cx="8851680" cy="512587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DE3C34D-587C-4F58-9329-87370F880A00}"/>
              </a:ext>
            </a:extLst>
          </p:cNvPr>
          <p:cNvSpPr txBox="1"/>
          <p:nvPr/>
        </p:nvSpPr>
        <p:spPr>
          <a:xfrm>
            <a:off x="9195856" y="6492875"/>
            <a:ext cx="374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</p:spTree>
    <p:extLst>
      <p:ext uri="{BB962C8B-B14F-4D97-AF65-F5344CB8AC3E}">
        <p14:creationId xmlns:p14="http://schemas.microsoft.com/office/powerpoint/2010/main" val="2025003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A74E698-8202-4F86-8D7A-19C560AE4C96}"/>
              </a:ext>
            </a:extLst>
          </p:cNvPr>
          <p:cNvSpPr txBox="1">
            <a:spLocks/>
          </p:cNvSpPr>
          <p:nvPr/>
        </p:nvSpPr>
        <p:spPr>
          <a:xfrm>
            <a:off x="838200" y="-1325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Begreppsmodell och begreppsdefinition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4A98A9DB-2E56-4BA1-91F5-21126805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Begreppsmodell</a:t>
            </a:r>
          </a:p>
          <a:p>
            <a:pPr marL="0" indent="0">
              <a:buNone/>
            </a:pPr>
            <a:r>
              <a:rPr lang="sv-SE" sz="2000" dirty="0"/>
              <a:t>(ärende &amp; handling)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Begrepps-</a:t>
            </a:r>
          </a:p>
          <a:p>
            <a:pPr marL="0" indent="0">
              <a:buNone/>
            </a:pPr>
            <a:r>
              <a:rPr lang="sv-SE" dirty="0"/>
              <a:t>definitioner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BC0930E-6E22-472C-8159-C95913B3F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55" y="1299865"/>
            <a:ext cx="8098547" cy="31451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A0AC3A0-01F6-4BAF-9543-12D78885D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505" y="4171159"/>
            <a:ext cx="4909010" cy="2674417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32AFE115-0E9A-4C97-83DB-B141B595719C}"/>
              </a:ext>
            </a:extLst>
          </p:cNvPr>
          <p:cNvSpPr txBox="1"/>
          <p:nvPr/>
        </p:nvSpPr>
        <p:spPr>
          <a:xfrm>
            <a:off x="9213272" y="6571734"/>
            <a:ext cx="315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</p:spTree>
    <p:extLst>
      <p:ext uri="{BB962C8B-B14F-4D97-AF65-F5344CB8AC3E}">
        <p14:creationId xmlns:p14="http://schemas.microsoft.com/office/powerpoint/2010/main" val="933903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257F-F04F-4DA0-A53F-4EECC668C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Informationsmodell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7E6EEE-8960-4578-B25E-7F99D55F7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78179" cy="4351338"/>
          </a:xfrm>
        </p:spPr>
        <p:txBody>
          <a:bodyPr/>
          <a:lstStyle/>
          <a:p>
            <a:r>
              <a:rPr lang="sv-SE" dirty="0"/>
              <a:t>Består av relevanta informationsobjekt i relation till varandra</a:t>
            </a:r>
          </a:p>
          <a:p>
            <a:r>
              <a:rPr lang="sv-SE" dirty="0"/>
              <a:t>Tillhörande attribut specificeras per informationsobjekt</a:t>
            </a:r>
          </a:p>
          <a:p>
            <a:r>
              <a:rPr lang="sv-SE" dirty="0"/>
              <a:t>Kan med fördel delas upp så att de inte blir för stora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7C834F0-93F7-4C08-A954-1D6351F53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821" y="1196773"/>
            <a:ext cx="7323401" cy="514939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A06E211-6682-4808-819B-D400B8FCD362}"/>
              </a:ext>
            </a:extLst>
          </p:cNvPr>
          <p:cNvSpPr txBox="1"/>
          <p:nvPr/>
        </p:nvSpPr>
        <p:spPr>
          <a:xfrm>
            <a:off x="10096500" y="6488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Göteborg stad</a:t>
            </a:r>
          </a:p>
        </p:txBody>
      </p:sp>
    </p:spTree>
    <p:extLst>
      <p:ext uri="{BB962C8B-B14F-4D97-AF65-F5344CB8AC3E}">
        <p14:creationId xmlns:p14="http://schemas.microsoft.com/office/powerpoint/2010/main" val="1096013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5D56D2C-4797-41C0-BB5A-16B4229C6D02}"/>
              </a:ext>
            </a:extLst>
          </p:cNvPr>
          <p:cNvSpPr/>
          <p:nvPr/>
        </p:nvSpPr>
        <p:spPr>
          <a:xfrm>
            <a:off x="0" y="0"/>
            <a:ext cx="12192000" cy="1458410"/>
          </a:xfrm>
          <a:prstGeom prst="rect">
            <a:avLst/>
          </a:prstGeom>
          <a:solidFill>
            <a:srgbClr val="7B9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870D170-9FC2-46D6-9E5E-3E1C9AF3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5" y="365125"/>
            <a:ext cx="10667035" cy="1325563"/>
          </a:xfrm>
        </p:spPr>
        <p:txBody>
          <a:bodyPr/>
          <a:lstStyle/>
          <a:p>
            <a:r>
              <a:rPr lang="sv-SE" dirty="0"/>
              <a:t>System och teknik – Realisering av digitalt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B9B524-062D-484C-9EF0-AE23E5E1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sv-SE" dirty="0"/>
              <a:t>Samlade vyer över ett systems realisering</a:t>
            </a:r>
          </a:p>
          <a:p>
            <a:r>
              <a:rPr lang="sv-SE" dirty="0"/>
              <a:t>Tekniknära beskrivning </a:t>
            </a:r>
          </a:p>
          <a:p>
            <a:r>
              <a:rPr lang="sv-SE" dirty="0"/>
              <a:t>Viktig del i samverkan mellan IT och verksamhet</a:t>
            </a:r>
          </a:p>
          <a:p>
            <a:r>
              <a:rPr lang="sv-SE" dirty="0"/>
              <a:t> Möjlighet att visa systems: </a:t>
            </a:r>
          </a:p>
          <a:p>
            <a:pPr lvl="1"/>
            <a:r>
              <a:rPr lang="sv-SE" dirty="0"/>
              <a:t>Omfattning</a:t>
            </a:r>
          </a:p>
          <a:p>
            <a:pPr lvl="1"/>
            <a:r>
              <a:rPr lang="sv-SE" dirty="0"/>
              <a:t>Beroenden</a:t>
            </a:r>
          </a:p>
          <a:p>
            <a:pPr lvl="1"/>
            <a:r>
              <a:rPr lang="sv-SE" dirty="0"/>
              <a:t>Struktur</a:t>
            </a:r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8587C10-A906-4AE5-956B-4996DECE474A}"/>
              </a:ext>
            </a:extLst>
          </p:cNvPr>
          <p:cNvSpPr txBox="1"/>
          <p:nvPr/>
        </p:nvSpPr>
        <p:spPr>
          <a:xfrm>
            <a:off x="8750433" y="6580113"/>
            <a:ext cx="353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6F247F-C935-469A-924F-4D420475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437" y="1914144"/>
            <a:ext cx="6467563" cy="45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76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14FF36-F9ED-4286-B67C-C555B6E2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Metamodellerna är ett bra stöd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1B52D30-D8E2-4569-98B7-C967AACE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62" y="4038146"/>
            <a:ext cx="4729938" cy="209706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39F2E52-FA1F-46A8-8305-E73BD7984A90}"/>
              </a:ext>
            </a:extLst>
          </p:cNvPr>
          <p:cNvSpPr txBox="1"/>
          <p:nvPr/>
        </p:nvSpPr>
        <p:spPr>
          <a:xfrm>
            <a:off x="9199418" y="6492875"/>
            <a:ext cx="31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01B6E2-A2CE-42EF-8605-A199C9BE0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8" y="1536985"/>
            <a:ext cx="5235394" cy="179847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C3729C0-A3E2-4379-A41A-7AE799460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48" y="4221618"/>
            <a:ext cx="4301196" cy="252452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5F2C689-BA31-4157-B852-BB7A097B9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872" y="1954187"/>
            <a:ext cx="3353091" cy="142506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236E4DE-0219-4C2C-A277-625AD4479C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83" r="3054" b="-2"/>
          <a:stretch/>
        </p:blipFill>
        <p:spPr>
          <a:xfrm>
            <a:off x="4562249" y="3288204"/>
            <a:ext cx="2793196" cy="16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3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14FF36-F9ED-4286-B67C-C555B6E2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53"/>
            <a:ext cx="10515600" cy="1325563"/>
          </a:xfrm>
        </p:spPr>
        <p:txBody>
          <a:bodyPr/>
          <a:lstStyle/>
          <a:p>
            <a:pPr algn="ctr"/>
            <a:r>
              <a:rPr lang="sv-SE" dirty="0"/>
              <a:t>Zoomar in på metamodell Verksamhet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39F2E52-FA1F-46A8-8305-E73BD7984A90}"/>
              </a:ext>
            </a:extLst>
          </p:cNvPr>
          <p:cNvSpPr txBox="1"/>
          <p:nvPr/>
        </p:nvSpPr>
        <p:spPr>
          <a:xfrm>
            <a:off x="9199418" y="6492875"/>
            <a:ext cx="31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C3729C0-A3E2-4379-A41A-7AE799460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20" y="1282905"/>
            <a:ext cx="8876548" cy="52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4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F09B3-8E51-42E1-B4C5-F9EE90FF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sv-SE" sz="4000"/>
              <a:t>Syftet med utbildningen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8FD09D6-7436-41A0-9FAD-18019EA98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993852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546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90D6C6-FDC8-46BF-934B-30805C7B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F2D177-CFA6-4DCD-B6E2-0C8B9713C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49096BF-0177-40E9-AF9A-A173E72E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22" y="0"/>
            <a:ext cx="11754434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F1AC0BB-AE82-431E-AEB2-FFCCCD756921}"/>
              </a:ext>
            </a:extLst>
          </p:cNvPr>
          <p:cNvSpPr txBox="1"/>
          <p:nvPr/>
        </p:nvSpPr>
        <p:spPr>
          <a:xfrm>
            <a:off x="9195856" y="6492875"/>
            <a:ext cx="374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</p:spTree>
    <p:extLst>
      <p:ext uri="{BB962C8B-B14F-4D97-AF65-F5344CB8AC3E}">
        <p14:creationId xmlns:p14="http://schemas.microsoft.com/office/powerpoint/2010/main" val="3585602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DBAB32-04CE-4432-A958-27871166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Metamodellerna är din kompis</a:t>
            </a:r>
          </a:p>
        </p:txBody>
      </p:sp>
      <p:pic>
        <p:nvPicPr>
          <p:cNvPr id="5" name="Platshållare för innehåll 4" descr="En bild som visar clipart, ljus&#10;&#10;Automatiskt genererad beskrivning">
            <a:extLst>
              <a:ext uri="{FF2B5EF4-FFF2-40B4-BE49-F238E27FC236}">
                <a16:creationId xmlns:a16="http://schemas.microsoft.com/office/drawing/2014/main" id="{93598CF3-685F-49C4-BFFE-381A562E7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931194"/>
            <a:ext cx="4673600" cy="4140200"/>
          </a:xfr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7D6745E-83BD-43C3-8B3E-E87808124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991" y="2284406"/>
            <a:ext cx="3872439" cy="171688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1E1417C-38CD-4637-A936-E4277D638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51" y="2220693"/>
            <a:ext cx="4286260" cy="1472427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9501A4AF-DBC4-452F-B5EB-8C2393926918}"/>
              </a:ext>
            </a:extLst>
          </p:cNvPr>
          <p:cNvSpPr txBox="1">
            <a:spLocks/>
          </p:cNvSpPr>
          <p:nvPr/>
        </p:nvSpPr>
        <p:spPr>
          <a:xfrm>
            <a:off x="5389875" y="5649118"/>
            <a:ext cx="6802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Använd din kompis som stöd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519A17E-B873-4FA4-86FD-6C9F55E19F23}"/>
              </a:ext>
            </a:extLst>
          </p:cNvPr>
          <p:cNvSpPr txBox="1"/>
          <p:nvPr/>
        </p:nvSpPr>
        <p:spPr>
          <a:xfrm>
            <a:off x="493776" y="4001294"/>
            <a:ext cx="35844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Har jag fått med </a:t>
            </a:r>
          </a:p>
          <a:p>
            <a:r>
              <a:rPr lang="sv-SE" sz="2400" dirty="0"/>
              <a:t>allt avseende: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Perspektiv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Beroenden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Relationer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2625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25B79BD-5B90-4A4A-9E9C-C166EACE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Projektkvalitet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valitet - Rosén Innovation AB - Svenska kvalitet och innovation">
            <a:extLst>
              <a:ext uri="{FF2B5EF4-FFF2-40B4-BE49-F238E27FC236}">
                <a16:creationId xmlns:a16="http://schemas.microsoft.com/office/drawing/2014/main" id="{C4EDDAC2-AC82-424B-A333-5E715DE7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0672" y="2427541"/>
            <a:ext cx="751555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86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5A4904-6FC0-4C37-93D2-FECB1675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8" y="365125"/>
            <a:ext cx="10756392" cy="1325563"/>
          </a:xfrm>
        </p:spPr>
        <p:txBody>
          <a:bodyPr/>
          <a:lstStyle/>
          <a:p>
            <a:r>
              <a:rPr lang="sv-SE" dirty="0"/>
              <a:t>Ge förbättringshanteringen rätt förutsättningar</a:t>
            </a:r>
          </a:p>
        </p:txBody>
      </p:sp>
      <p:sp>
        <p:nvSpPr>
          <p:cNvPr id="4" name="Likbent triangel 3">
            <a:extLst>
              <a:ext uri="{FF2B5EF4-FFF2-40B4-BE49-F238E27FC236}">
                <a16:creationId xmlns:a16="http://schemas.microsoft.com/office/drawing/2014/main" id="{4561DCAB-1B64-41BD-9911-FCBFDBF4AF11}"/>
              </a:ext>
            </a:extLst>
          </p:cNvPr>
          <p:cNvSpPr/>
          <p:nvPr/>
        </p:nvSpPr>
        <p:spPr>
          <a:xfrm>
            <a:off x="1260189" y="2112579"/>
            <a:ext cx="3532527" cy="26406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Kvalitet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7CE3079-BD5B-49A4-BABB-BE72201D423E}"/>
              </a:ext>
            </a:extLst>
          </p:cNvPr>
          <p:cNvSpPr txBox="1"/>
          <p:nvPr/>
        </p:nvSpPr>
        <p:spPr>
          <a:xfrm rot="3559273">
            <a:off x="3803264" y="3210224"/>
            <a:ext cx="77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Tid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699CB08-F6DF-4AF5-8E13-621FBCD9E2F7}"/>
              </a:ext>
            </a:extLst>
          </p:cNvPr>
          <p:cNvSpPr txBox="1"/>
          <p:nvPr/>
        </p:nvSpPr>
        <p:spPr>
          <a:xfrm>
            <a:off x="2347853" y="4769533"/>
            <a:ext cx="270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Omfattning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9D1888F-71E8-4D95-A7E1-DE4B24170A44}"/>
              </a:ext>
            </a:extLst>
          </p:cNvPr>
          <p:cNvSpPr txBox="1"/>
          <p:nvPr/>
        </p:nvSpPr>
        <p:spPr>
          <a:xfrm rot="18239877">
            <a:off x="1300463" y="2953061"/>
            <a:ext cx="140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Kostnad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509F6783-8C29-458D-930D-A33A1C277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972" y="1825625"/>
            <a:ext cx="6338580" cy="4351338"/>
          </a:xfrm>
        </p:spPr>
        <p:txBody>
          <a:bodyPr/>
          <a:lstStyle/>
          <a:p>
            <a:r>
              <a:rPr lang="sv-SE" dirty="0"/>
              <a:t>Tid: </a:t>
            </a:r>
          </a:p>
          <a:p>
            <a:pPr lvl="1"/>
            <a:r>
              <a:rPr lang="sv-SE" dirty="0"/>
              <a:t>När ska projektet vara klart?</a:t>
            </a:r>
          </a:p>
          <a:p>
            <a:r>
              <a:rPr lang="sv-SE" dirty="0"/>
              <a:t>Omfattning:</a:t>
            </a:r>
          </a:p>
          <a:p>
            <a:pPr lvl="1"/>
            <a:r>
              <a:rPr lang="sv-SE" dirty="0"/>
              <a:t>Ambitionsnivå?</a:t>
            </a:r>
          </a:p>
          <a:p>
            <a:pPr lvl="1"/>
            <a:r>
              <a:rPr lang="sv-SE" dirty="0"/>
              <a:t>Kravnivå?</a:t>
            </a:r>
          </a:p>
          <a:p>
            <a:pPr lvl="1"/>
            <a:r>
              <a:rPr lang="sv-SE" dirty="0" err="1"/>
              <a:t>Målnivå</a:t>
            </a:r>
            <a:r>
              <a:rPr lang="sv-SE" dirty="0"/>
              <a:t>?</a:t>
            </a:r>
          </a:p>
          <a:p>
            <a:r>
              <a:rPr lang="sv-SE" dirty="0"/>
              <a:t>Kostnad:</a:t>
            </a:r>
          </a:p>
          <a:p>
            <a:pPr lvl="1"/>
            <a:r>
              <a:rPr lang="sv-SE" dirty="0"/>
              <a:t>För projektet?</a:t>
            </a:r>
          </a:p>
          <a:p>
            <a:pPr lvl="1"/>
            <a:r>
              <a:rPr lang="sv-SE" dirty="0"/>
              <a:t>Personella och materiella resurser?</a:t>
            </a:r>
          </a:p>
        </p:txBody>
      </p:sp>
    </p:spTree>
    <p:extLst>
      <p:ext uri="{BB962C8B-B14F-4D97-AF65-F5344CB8AC3E}">
        <p14:creationId xmlns:p14="http://schemas.microsoft.com/office/powerpoint/2010/main" val="240757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5A4904-6FC0-4C37-93D2-FECB1675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Välj modell för förbättringar!</a:t>
            </a:r>
          </a:p>
        </p:txBody>
      </p:sp>
      <p:pic>
        <p:nvPicPr>
          <p:cNvPr id="5" name="Bild 4" descr="Måltavla">
            <a:extLst>
              <a:ext uri="{FF2B5EF4-FFF2-40B4-BE49-F238E27FC236}">
                <a16:creationId xmlns:a16="http://schemas.microsoft.com/office/drawing/2014/main" id="{5B96D573-7A90-4EDC-868E-96ED9CD5E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2955" y="2764220"/>
            <a:ext cx="1847088" cy="1847088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CF2BA2E-B8EB-4D26-87F0-D165F41670F8}"/>
              </a:ext>
            </a:extLst>
          </p:cNvPr>
          <p:cNvSpPr txBox="1"/>
          <p:nvPr/>
        </p:nvSpPr>
        <p:spPr>
          <a:xfrm>
            <a:off x="950714" y="2080411"/>
            <a:ext cx="315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Metod för strukturerad förbättringshantering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F3AAFD8-2699-4099-9CEF-576C03934194}"/>
              </a:ext>
            </a:extLst>
          </p:cNvPr>
          <p:cNvSpPr txBox="1"/>
          <p:nvPr/>
        </p:nvSpPr>
        <p:spPr>
          <a:xfrm>
            <a:off x="1272593" y="4694952"/>
            <a:ext cx="2329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-Projektmodell</a:t>
            </a:r>
          </a:p>
          <a:p>
            <a:r>
              <a:rPr lang="sv-SE" sz="2400" dirty="0"/>
              <a:t>-</a:t>
            </a:r>
            <a:r>
              <a:rPr lang="sv-SE" sz="2400" dirty="0" err="1"/>
              <a:t>Agila</a:t>
            </a:r>
            <a:r>
              <a:rPr lang="sv-SE" sz="2400" dirty="0"/>
              <a:t> metoder</a:t>
            </a:r>
          </a:p>
          <a:p>
            <a:r>
              <a:rPr lang="sv-SE" sz="2400" dirty="0"/>
              <a:t>-Uppdragsmodell</a:t>
            </a:r>
          </a:p>
          <a:p>
            <a:r>
              <a:rPr lang="sv-SE" sz="2400" dirty="0"/>
              <a:t>-…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5CE807B-1775-4706-9DDB-5F32F2030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998" y="1857156"/>
            <a:ext cx="6198476" cy="4351338"/>
          </a:xfrm>
        </p:spPr>
        <p:txBody>
          <a:bodyPr>
            <a:normAutofit/>
          </a:bodyPr>
          <a:lstStyle/>
          <a:p>
            <a:r>
              <a:rPr lang="sv-SE" dirty="0"/>
              <a:t>En strukturerad modell ger bra förutsättningar för önskat resultat</a:t>
            </a:r>
          </a:p>
          <a:p>
            <a:r>
              <a:rPr lang="sv-SE" dirty="0"/>
              <a:t>Projektmodell är vanligast. Välj </a:t>
            </a:r>
            <a:r>
              <a:rPr lang="sv-SE" u="sng" dirty="0"/>
              <a:t>EN</a:t>
            </a:r>
            <a:r>
              <a:rPr lang="sv-SE" dirty="0"/>
              <a:t> och bygg kunskap rund den</a:t>
            </a:r>
          </a:p>
          <a:p>
            <a:r>
              <a:rPr lang="sv-SE" dirty="0"/>
              <a:t>De flesta projektmodeller har även ”</a:t>
            </a:r>
            <a:r>
              <a:rPr lang="sv-SE" dirty="0" err="1"/>
              <a:t>light</a:t>
            </a:r>
            <a:r>
              <a:rPr lang="sv-SE" dirty="0"/>
              <a:t>-varianter” för mindre uppdrag</a:t>
            </a:r>
          </a:p>
          <a:p>
            <a:r>
              <a:rPr lang="sv-SE" dirty="0"/>
              <a:t>Överväg och besluta:</a:t>
            </a:r>
          </a:p>
          <a:p>
            <a:pPr lvl="1"/>
            <a:r>
              <a:rPr lang="sv-SE" dirty="0"/>
              <a:t>Behöver ni även en beslutad uppdragsmodell eller om ”projektmodell </a:t>
            </a:r>
            <a:r>
              <a:rPr lang="sv-SE" dirty="0" err="1"/>
              <a:t>light</a:t>
            </a:r>
            <a:r>
              <a:rPr lang="sv-SE" dirty="0"/>
              <a:t>” är rätt väg att gå för mindre uppdrag</a:t>
            </a:r>
          </a:p>
        </p:txBody>
      </p:sp>
    </p:spTree>
    <p:extLst>
      <p:ext uri="{BB962C8B-B14F-4D97-AF65-F5344CB8AC3E}">
        <p14:creationId xmlns:p14="http://schemas.microsoft.com/office/powerpoint/2010/main" val="22415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05A4904-6FC0-4C37-93D2-FECB1675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Kontinuerliga förbättringar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8E1E7949-2BCC-4169-B892-CAC7CFE38E4F}"/>
              </a:ext>
            </a:extLst>
          </p:cNvPr>
          <p:cNvSpPr txBox="1">
            <a:spLocks/>
          </p:cNvSpPr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Del av </a:t>
            </a:r>
            <a:r>
              <a:rPr lang="en-US" sz="2400" dirty="0" err="1">
                <a:solidFill>
                  <a:schemeClr val="bg1"/>
                </a:solidFill>
              </a:rPr>
              <a:t>agil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metod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Del av </a:t>
            </a:r>
            <a:r>
              <a:rPr lang="en-US" sz="2400" dirty="0" err="1">
                <a:solidFill>
                  <a:schemeClr val="bg1"/>
                </a:solidFill>
              </a:rPr>
              <a:t>projektmodell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Del av </a:t>
            </a:r>
            <a:r>
              <a:rPr lang="en-US" sz="2400" dirty="0" err="1">
                <a:solidFill>
                  <a:schemeClr val="bg1"/>
                </a:solidFill>
              </a:rPr>
              <a:t>förvaltningsmodell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Förhållningssätt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5D6875-250F-43C7-A818-CDA5136AA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19" y="369913"/>
            <a:ext cx="2574587" cy="27845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99B9150-C9E7-42CB-8A51-40A2D05DE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15" y="3730267"/>
            <a:ext cx="2784532" cy="27845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07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76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0" name="Picture 2" descr="super hjältar par 478863 - Ladda ner gratis vektorgrafik, arkivgrafik och  bilder">
            <a:extLst>
              <a:ext uri="{FF2B5EF4-FFF2-40B4-BE49-F238E27FC236}">
                <a16:creationId xmlns:a16="http://schemas.microsoft.com/office/drawing/2014/main" id="{2B595F08-308C-47E6-9595-76F7D04A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5030" y="1065276"/>
            <a:ext cx="4727448" cy="47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8B0DEE57-A8AF-4246-A814-4DF4111E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sv-SE" sz="4800" dirty="0">
                <a:solidFill>
                  <a:schemeClr val="bg1"/>
                </a:solidFill>
              </a:rPr>
              <a:t>Stöd ditt förbättringsteam och dess ledare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AFED2CAF-7C21-4FA2-87A6-00018E5DE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r>
              <a:rPr lang="sv-SE" sz="2000" dirty="0">
                <a:solidFill>
                  <a:schemeClr val="tx2"/>
                </a:solidFill>
              </a:rPr>
              <a:t>Utan stöd så blir förbättringarna sämre</a:t>
            </a:r>
          </a:p>
          <a:p>
            <a:endParaRPr lang="sv-SE" sz="2000" dirty="0">
              <a:solidFill>
                <a:schemeClr val="tx2"/>
              </a:solidFill>
            </a:endParaRPr>
          </a:p>
          <a:p>
            <a:r>
              <a:rPr lang="sv-SE" sz="2000" dirty="0">
                <a:solidFill>
                  <a:schemeClr val="tx2"/>
                </a:solidFill>
              </a:rPr>
              <a:t>De drar ett tungt lass och förtjänar ledningens stöd</a:t>
            </a:r>
          </a:p>
          <a:p>
            <a:endParaRPr lang="sv-SE" sz="2000" dirty="0">
              <a:solidFill>
                <a:schemeClr val="tx2"/>
              </a:solidFill>
            </a:endParaRPr>
          </a:p>
          <a:p>
            <a:r>
              <a:rPr lang="sv-SE" sz="2000" dirty="0">
                <a:solidFill>
                  <a:schemeClr val="tx2"/>
                </a:solidFill>
              </a:rPr>
              <a:t>Säkerställ att det finns en mottagande verksamhet</a:t>
            </a:r>
          </a:p>
        </p:txBody>
      </p:sp>
      <p:sp>
        <p:nvSpPr>
          <p:cNvPr id="3" name="Rulle: lodrät 2">
            <a:extLst>
              <a:ext uri="{FF2B5EF4-FFF2-40B4-BE49-F238E27FC236}">
                <a16:creationId xmlns:a16="http://schemas.microsoft.com/office/drawing/2014/main" id="{FB7F25B9-6BDD-4E35-93E8-24CFB52E9916}"/>
              </a:ext>
            </a:extLst>
          </p:cNvPr>
          <p:cNvSpPr/>
          <p:nvPr/>
        </p:nvSpPr>
        <p:spPr>
          <a:xfrm>
            <a:off x="10168128" y="1343767"/>
            <a:ext cx="2020821" cy="1290046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ysClr val="windowText" lastClr="000000"/>
                </a:solidFill>
              </a:rPr>
              <a:t>Tillåt hjältar i organisationen</a:t>
            </a:r>
          </a:p>
        </p:txBody>
      </p:sp>
    </p:spTree>
    <p:extLst>
      <p:ext uri="{BB962C8B-B14F-4D97-AF65-F5344CB8AC3E}">
        <p14:creationId xmlns:p14="http://schemas.microsoft.com/office/powerpoint/2010/main" val="232398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C27D4BB-FFE6-4F49-BCC3-2A37BDCC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5319318" cy="1676399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z="5400" dirty="0" err="1"/>
              <a:t>Exempel</a:t>
            </a:r>
            <a:r>
              <a:rPr lang="en-US" sz="5400" dirty="0"/>
              <a:t> </a:t>
            </a:r>
            <a:r>
              <a:rPr lang="en-US" sz="5400" dirty="0" err="1"/>
              <a:t>från</a:t>
            </a:r>
            <a:r>
              <a:rPr lang="en-US" sz="5400" dirty="0"/>
              <a:t> </a:t>
            </a:r>
            <a:r>
              <a:rPr lang="en-US" sz="5400" dirty="0" err="1"/>
              <a:t>verkligheten</a:t>
            </a:r>
            <a:endParaRPr lang="en-US" sz="5400" dirty="0"/>
          </a:p>
        </p:txBody>
      </p:sp>
      <p:pic>
        <p:nvPicPr>
          <p:cNvPr id="2054" name="Picture 6" descr="Information till media om kommunstyrelsens beslut 14 oktober 2020 |  Göteborgs Stad">
            <a:extLst>
              <a:ext uri="{FF2B5EF4-FFF2-40B4-BE49-F238E27FC236}">
                <a16:creationId xmlns:a16="http://schemas.microsoft.com/office/drawing/2014/main" id="{5D90ED93-A880-4090-9AC5-D5D79E3E1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2" r="2354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tart - Göteborgs Stad">
            <a:extLst>
              <a:ext uri="{FF2B5EF4-FFF2-40B4-BE49-F238E27FC236}">
                <a16:creationId xmlns:a16="http://schemas.microsoft.com/office/drawing/2014/main" id="{5C9A0CEE-748F-4008-A44C-45867B28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919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74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DA83B7-89BC-4243-BC36-9BB2E2FF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25" y="365125"/>
            <a:ext cx="7395776" cy="1325563"/>
          </a:xfrm>
        </p:spPr>
        <p:txBody>
          <a:bodyPr>
            <a:normAutofit/>
          </a:bodyPr>
          <a:lstStyle/>
          <a:p>
            <a:r>
              <a:rPr lang="sv-SE" sz="4800" dirty="0"/>
              <a:t>Utbyte av ett system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709D92-44CC-4C5B-86A1-683B42D41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976" y="1825625"/>
            <a:ext cx="3983424" cy="466725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Omfattar exempel på:</a:t>
            </a:r>
          </a:p>
          <a:p>
            <a:r>
              <a:rPr lang="sv-SE" dirty="0"/>
              <a:t>Intressentanalys</a:t>
            </a:r>
          </a:p>
          <a:p>
            <a:r>
              <a:rPr lang="sv-SE" dirty="0"/>
              <a:t>Nulägesbeskrivning</a:t>
            </a:r>
          </a:p>
          <a:p>
            <a:r>
              <a:rPr lang="sv-SE" dirty="0"/>
              <a:t>Utvärderar lösningsalt.</a:t>
            </a:r>
          </a:p>
          <a:p>
            <a:r>
              <a:rPr lang="sv-SE" dirty="0" err="1"/>
              <a:t>Nylägesbeskrivning</a:t>
            </a:r>
            <a:endParaRPr lang="sv-SE" dirty="0"/>
          </a:p>
          <a:p>
            <a:r>
              <a:rPr lang="sv-SE" dirty="0"/>
              <a:t>GAP-analys</a:t>
            </a:r>
          </a:p>
          <a:p>
            <a:r>
              <a:rPr lang="sv-SE" dirty="0"/>
              <a:t>Planerat genomförande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8B5B153-CA83-4DC0-A36D-74FF2C0AF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4" y="1825625"/>
            <a:ext cx="3276884" cy="4442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51ED9CD-985F-4D7B-A9AF-EF4712BF7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424" y="0"/>
            <a:ext cx="2720576" cy="297205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ACAFD8A-003C-49D6-A878-5CCA0A461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573" y="830355"/>
            <a:ext cx="2758679" cy="259864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DC4B16F-229E-4B7C-93AA-95690B7CD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469" y="3011105"/>
            <a:ext cx="2751058" cy="259864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2EA47B4-8CDE-4D12-ADD7-5149053A1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152" y="3798748"/>
            <a:ext cx="2682472" cy="211854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B441635-EAA0-4127-83A4-7AA976C5C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3331" y="5302922"/>
            <a:ext cx="2728196" cy="153175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6D37359-5F2E-4A99-8AFC-07B62245C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142" y="5339723"/>
            <a:ext cx="2146837" cy="153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9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D3E5CB-6792-4C6B-AFE7-C62DA64D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Summering av dagen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5E5620B-CFB2-42ED-97DD-65D7099A5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76" y="1057275"/>
            <a:ext cx="5833559" cy="47434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15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F3E05D-DB57-44AC-AD65-67BDD841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sv-SE" dirty="0"/>
              <a:t>Reflektion på </a:t>
            </a:r>
            <a:r>
              <a:rPr lang="sv-SE" dirty="0" err="1"/>
              <a:t>Quiz</a:t>
            </a:r>
            <a:r>
              <a:rPr lang="sv-SE" dirty="0"/>
              <a:t> svar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F801E2-8ADB-4F8C-B3A6-1F332374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2" y="2176272"/>
            <a:ext cx="10269933" cy="4041648"/>
          </a:xfrm>
        </p:spPr>
        <p:txBody>
          <a:bodyPr anchor="t">
            <a:normAutofit/>
          </a:bodyPr>
          <a:lstStyle/>
          <a:p>
            <a:r>
              <a:rPr lang="sv-SE" dirty="0"/>
              <a:t>Utveckling kan vara eldsjälsdrivet</a:t>
            </a:r>
          </a:p>
          <a:p>
            <a:r>
              <a:rPr lang="sv-SE" dirty="0"/>
              <a:t>Ledningen behöver förstå och stödja en verksamhetsutveckling</a:t>
            </a:r>
          </a:p>
          <a:p>
            <a:r>
              <a:rPr lang="sv-SE" dirty="0"/>
              <a:t>Vi är inte vana vid det arbetssättet som beskrivs i utbildningen</a:t>
            </a:r>
          </a:p>
          <a:p>
            <a:r>
              <a:rPr lang="sv-SE" dirty="0"/>
              <a:t>Bra beskrivningar gör det lättare för chefer att förstå ”byrålådorna”</a:t>
            </a:r>
          </a:p>
          <a:p>
            <a:r>
              <a:rPr lang="sv-SE" dirty="0"/>
              <a:t>En digitaliseringsgrupp med folk från olika VO för att planera och samordna digitaliseringsarbetet</a:t>
            </a:r>
          </a:p>
          <a:p>
            <a:endParaRPr lang="sv-SE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98939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D49972-C6E1-4B9B-91D4-0981050D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Idag har vi …</a:t>
            </a: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098CF10-96D1-4F8F-8BDB-82059D307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11" y="2663211"/>
            <a:ext cx="2346909" cy="340812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2F7EE69-42FD-46A9-9FDA-16938C6A4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393" y="952461"/>
            <a:ext cx="3105975" cy="20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39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723B99-A67A-4D76-9A04-4B7CE058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b="1">
                <a:solidFill>
                  <a:srgbClr val="FFFFFF"/>
                </a:solidFill>
              </a:rPr>
              <a:t>Hemuppgift</a:t>
            </a:r>
            <a:br>
              <a:rPr lang="sv-SE" sz="4000">
                <a:solidFill>
                  <a:srgbClr val="FFFFFF"/>
                </a:solidFill>
              </a:rPr>
            </a:b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20D198-76F2-43BC-9A11-A20B419A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7"/>
            <a:ext cx="9833548" cy="370547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Ta reda på om din kommun har en etablerad förvaltning av: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Verksamhetssystem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Applikationer (ex Officepaket)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Tekniska plattformar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Informationsmängder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Beskrivningar (arkitekturer eller specifikationer)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Metoder som används</a:t>
            </a:r>
          </a:p>
          <a:p>
            <a:pPr marL="0" indent="0">
              <a:buNone/>
            </a:pPr>
            <a:r>
              <a:rPr lang="sv-SE" dirty="0"/>
              <a:t>Svara på följande sätt: 1.Nej, 2.Ja, o.s.v. under er kommuns namn i vår </a:t>
            </a:r>
            <a:r>
              <a:rPr lang="sv-SE" dirty="0" err="1"/>
              <a:t>wiki</a:t>
            </a:r>
            <a:r>
              <a:rPr lang="sv-SE" dirty="0"/>
              <a:t>. Lämna gärna någon kortfattad kommentar eller förtydligande om du/ni vill.</a:t>
            </a:r>
          </a:p>
        </p:txBody>
      </p:sp>
    </p:spTree>
    <p:extLst>
      <p:ext uri="{BB962C8B-B14F-4D97-AF65-F5344CB8AC3E}">
        <p14:creationId xmlns:p14="http://schemas.microsoft.com/office/powerpoint/2010/main" val="1529702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9AEC48-8B92-494F-82A2-111C5081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0" y="662400"/>
            <a:ext cx="6588875" cy="1492132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Så här ser det ut </a:t>
            </a:r>
            <a:r>
              <a:rPr lang="sv-SE" dirty="0"/>
              <a:t>i Teams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1AA06E-7CC6-4D2A-AEBC-753B6982B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r>
              <a:rPr lang="sv-SE" sz="2000">
                <a:solidFill>
                  <a:schemeClr val="bg1">
                    <a:alpha val="60000"/>
                  </a:schemeClr>
                </a:solidFill>
              </a:rPr>
              <a:t>Vi använder wiki-funktionen för text och länkar</a:t>
            </a:r>
          </a:p>
          <a:p>
            <a:r>
              <a:rPr lang="sv-SE" sz="2000">
                <a:solidFill>
                  <a:schemeClr val="bg1">
                    <a:alpha val="60000"/>
                  </a:schemeClr>
                </a:solidFill>
              </a:rPr>
              <a:t>Alla kommer att se varandras texter och filer.</a:t>
            </a:r>
          </a:p>
          <a:p>
            <a:endParaRPr lang="sv-SE" sz="20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838A1DA-51FE-4F81-8188-59E793DB4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190" y="1371601"/>
            <a:ext cx="660227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grand end of term quiz | Feature | RSC Education">
            <a:extLst>
              <a:ext uri="{FF2B5EF4-FFF2-40B4-BE49-F238E27FC236}">
                <a16:creationId xmlns:a16="http://schemas.microsoft.com/office/drawing/2014/main" id="{0E5E23AC-B3CF-4EBE-9412-EBD172606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2" name="Platshållare för innehåll 2">
            <a:extLst>
              <a:ext uri="{FF2B5EF4-FFF2-40B4-BE49-F238E27FC236}">
                <a16:creationId xmlns:a16="http://schemas.microsoft.com/office/drawing/2014/main" id="{8B0C481A-1CE2-4FA5-A222-711BDE0DF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Kommer till en inkorg nära dig!</a:t>
            </a:r>
          </a:p>
        </p:txBody>
      </p:sp>
    </p:spTree>
    <p:extLst>
      <p:ext uri="{BB962C8B-B14F-4D97-AF65-F5344CB8AC3E}">
        <p14:creationId xmlns:p14="http://schemas.microsoft.com/office/powerpoint/2010/main" val="107860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62253CC-64CB-4E69-B918-5ABC1A803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35000"/>
          </a:blip>
          <a:srcRect t="3998" b="147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2DAB27F-496B-42AD-BB9A-E9B657B5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sv-SE" sz="3400"/>
              <a:t>Vid nästa utbildningstillfälle ska vi beröra …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12D82FB8-6B93-4C98-9173-756F97DFA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484087"/>
              </p:ext>
            </p:extLst>
          </p:nvPr>
        </p:nvGraphicFramePr>
        <p:xfrm>
          <a:off x="5155379" y="1065862"/>
          <a:ext cx="619231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4E07F7C6-F330-4B17-9E06-F215D1C927DD}"/>
              </a:ext>
            </a:extLst>
          </p:cNvPr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7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D830374-C930-4140-BC70-F6CA1193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Frågestund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8413A0-E728-4088-9F13-D4746BDD4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r="2340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810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30DE9FC-9805-41EF-80D9-2CAE9899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04" y="946930"/>
            <a:ext cx="2823275" cy="4501127"/>
          </a:xfrm>
        </p:spPr>
        <p:txBody>
          <a:bodyPr anchor="t"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Reflektion på hemuppgiften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109BE3-DA5B-488E-896B-CE07C792C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225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5 av 17 kommuner hade svarat 4 november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12 kommuner har således inte svarat…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9BC0643-C269-44BC-BC62-B844A9F2BA61}"/>
              </a:ext>
            </a:extLst>
          </p:cNvPr>
          <p:cNvSpPr/>
          <p:nvPr/>
        </p:nvSpPr>
        <p:spPr>
          <a:xfrm>
            <a:off x="8570794" y="0"/>
            <a:ext cx="362120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FF827C2-029F-4EB6-9386-56AAB0613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" y="3859230"/>
            <a:ext cx="9810205" cy="2977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Ta reda på om din organisation tillämpar en (eller flera) namngiven metod/modell för förändringshantering.</a:t>
            </a:r>
          </a:p>
          <a:p>
            <a:pPr marL="0" indent="0">
              <a:buNone/>
            </a:pPr>
            <a:r>
              <a:rPr lang="sv-SE" dirty="0"/>
              <a:t>Bedrivs all förändring inom ramen för denna metod/modell?</a:t>
            </a:r>
          </a:p>
          <a:p>
            <a:pPr marL="0" indent="0">
              <a:buNone/>
            </a:pPr>
            <a:r>
              <a:rPr lang="sv-SE" dirty="0"/>
              <a:t>Ser du/ni ett värde i att komplettera metoden/modellen med bra beskrivningar och kompletterande metoder?</a:t>
            </a:r>
            <a:endParaRPr lang="sv-SE" sz="2400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4536C9B3-50FE-4F56-9589-FF15A0EFF69C}"/>
              </a:ext>
            </a:extLst>
          </p:cNvPr>
          <p:cNvSpPr txBox="1">
            <a:spLocks/>
          </p:cNvSpPr>
          <p:nvPr/>
        </p:nvSpPr>
        <p:spPr>
          <a:xfrm>
            <a:off x="10825470" y="3859230"/>
            <a:ext cx="1210904" cy="3329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Ja / Nej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  0 / 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  5 / 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100" dirty="0"/>
              <a:t>(om gemensam metod/modell fanns)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594275A3-1E34-4C08-91B6-9C32781C954C}"/>
              </a:ext>
            </a:extLst>
          </p:cNvPr>
          <p:cNvCxnSpPr/>
          <p:nvPr/>
        </p:nvCxnSpPr>
        <p:spPr>
          <a:xfrm>
            <a:off x="287383" y="4702629"/>
            <a:ext cx="11599817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7E3DB795-CFD5-4626-B694-3B70332C1402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0371909" y="4023362"/>
            <a:ext cx="9488" cy="2834638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69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ABBE758-4097-43DE-8B23-5D683446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v-SE" sz="6000">
                <a:solidFill>
                  <a:schemeClr val="bg1"/>
                </a:solidFill>
              </a:rPr>
              <a:t>Agenda</a:t>
            </a:r>
          </a:p>
        </p:txBody>
      </p:sp>
      <p:graphicFrame>
        <p:nvGraphicFramePr>
          <p:cNvPr id="14" name="Platshållare för innehåll 2">
            <a:extLst>
              <a:ext uri="{FF2B5EF4-FFF2-40B4-BE49-F238E27FC236}">
                <a16:creationId xmlns:a16="http://schemas.microsoft.com/office/drawing/2014/main" id="{C68DF5ED-754B-4ECC-90C8-78E07D487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33906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26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8A58A4-3BB9-4124-B91C-F27692A6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005" y="3739480"/>
            <a:ext cx="6465287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Kort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repetition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Förändringshantering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1AECC4-4067-46E9-AA06-B3C00BF66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3" y="49617"/>
            <a:ext cx="3989631" cy="215237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322273F-3F4C-4F48-B2AC-B78F70940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962" y="73866"/>
            <a:ext cx="3838614" cy="211731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D9A6BA8-0215-44B7-9B9B-9524A56E9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545" y="-680"/>
            <a:ext cx="4091932" cy="217608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C7842E0-F401-4BB4-820C-DC750B9B1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41551"/>
            <a:ext cx="4023290" cy="226509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392A33E-878B-4C7A-B4B3-85EB2EE61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379247"/>
            <a:ext cx="4004675" cy="20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F117BF6-A1EC-416D-B69D-42516D8C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7065538" cy="1325563"/>
          </a:xfrm>
        </p:spPr>
        <p:txBody>
          <a:bodyPr>
            <a:normAutofit fontScale="90000"/>
          </a:bodyPr>
          <a:lstStyle/>
          <a:p>
            <a:r>
              <a:rPr lang="sv-SE" sz="5400" dirty="0"/>
              <a:t>Utveckling av verksamhet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6490CC2-F034-4FD6-82B5-FFA6F8E0C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2400" dirty="0"/>
              <a:t>Varför gör vi det?</a:t>
            </a:r>
          </a:p>
          <a:p>
            <a:endParaRPr lang="sv-SE" sz="18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obil - Svep för att veckla ut Huawei Mate X, med 5G.... | Facebook">
            <a:extLst>
              <a:ext uri="{FF2B5EF4-FFF2-40B4-BE49-F238E27FC236}">
                <a16:creationId xmlns:a16="http://schemas.microsoft.com/office/drawing/2014/main" id="{457A5AD5-975E-4C0A-91DA-50B065DE1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4" b="4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stgårdsromantik: Servettbrytning stjärnask 2">
            <a:extLst>
              <a:ext uri="{FF2B5EF4-FFF2-40B4-BE49-F238E27FC236}">
                <a16:creationId xmlns:a16="http://schemas.microsoft.com/office/drawing/2014/main" id="{7EE7163D-1FDF-454E-8A44-D82E748F5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r="10534" b="-1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Ny karta ska locka till vandring – Corren">
            <a:extLst>
              <a:ext uri="{FF2B5EF4-FFF2-40B4-BE49-F238E27FC236}">
                <a16:creationId xmlns:a16="http://schemas.microsoft.com/office/drawing/2014/main" id="{E044EA1C-A1A4-442C-B261-364A85076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r="10900" b="5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47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Etiskt och miljömässigt hållbara lösningar | Mediehuset Upplev">
            <a:extLst>
              <a:ext uri="{FF2B5EF4-FFF2-40B4-BE49-F238E27FC236}">
                <a16:creationId xmlns:a16="http://schemas.microsoft.com/office/drawing/2014/main" id="{EF75EBFF-6E51-44A8-90BD-58027A9EEB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34295"/>
          <a:stretch/>
        </p:blipFill>
        <p:spPr bwMode="auto">
          <a:xfrm>
            <a:off x="-3008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ACB8589-3C98-4CE9-AAB2-0DDFE98E0290}"/>
              </a:ext>
            </a:extLst>
          </p:cNvPr>
          <p:cNvSpPr/>
          <p:nvPr/>
        </p:nvSpPr>
        <p:spPr>
          <a:xfrm>
            <a:off x="560832" y="268014"/>
            <a:ext cx="11082528" cy="756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Tiden och omvärlden rör sig hela tiden. </a:t>
            </a:r>
          </a:p>
          <a:p>
            <a:pPr algn="ctr"/>
            <a:r>
              <a:rPr lang="sv-SE" sz="2400" dirty="0"/>
              <a:t>En organisation som inte utvecklas i lämplig takt med detta får onödiga utmaningar.</a:t>
            </a:r>
          </a:p>
        </p:txBody>
      </p:sp>
    </p:spTree>
    <p:extLst>
      <p:ext uri="{BB962C8B-B14F-4D97-AF65-F5344CB8AC3E}">
        <p14:creationId xmlns:p14="http://schemas.microsoft.com/office/powerpoint/2010/main" val="303200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" id="{00781446-D73B-6B45-80CA-2D76ABF0F537}" vid="{8672FCE7-4819-A740-BB83-C0EC1071301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4FDC48AA06794E8A2126CB3D496316" ma:contentTypeVersion="10" ma:contentTypeDescription="Skapa ett nytt dokument." ma:contentTypeScope="" ma:versionID="799df657c080656247861f470c12b206">
  <xsd:schema xmlns:xsd="http://www.w3.org/2001/XMLSchema" xmlns:xs="http://www.w3.org/2001/XMLSchema" xmlns:p="http://schemas.microsoft.com/office/2006/metadata/properties" xmlns:ns2="6727c736-ea46-4ef2-a561-bdef5af1c86a" targetNamespace="http://schemas.microsoft.com/office/2006/metadata/properties" ma:root="true" ma:fieldsID="08b9e3ac02823fbb4e637c960360feec" ns2:_="">
    <xsd:import namespace="6727c736-ea46-4ef2-a561-bdef5af1c8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7c736-ea46-4ef2-a561-bdef5af1c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D32EB7-260E-4CCE-80CD-79A6475BA5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E0A124-8D32-4A55-BA4C-B49C389BE398}"/>
</file>

<file path=customXml/itemProps3.xml><?xml version="1.0" encoding="utf-8"?>
<ds:datastoreItem xmlns:ds="http://schemas.openxmlformats.org/officeDocument/2006/customXml" ds:itemID="{126B7236-4DE2-4CDD-A6DF-99C889475BE1}">
  <ds:schemaRefs>
    <ds:schemaRef ds:uri="http://schemas.microsoft.com/office/2006/metadata/properties"/>
    <ds:schemaRef ds:uri="0f040363-9ed4-425a-9853-c8237169ec5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1365</Words>
  <Application>Microsoft Office PowerPoint</Application>
  <PresentationFormat>Bredbild</PresentationFormat>
  <Paragraphs>355</Paragraphs>
  <Slides>45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Office-tema</vt:lpstr>
      <vt:lpstr>2_Office-tema</vt:lpstr>
      <vt:lpstr>PowerPoint-presentation</vt:lpstr>
      <vt:lpstr>Utveckling av verksamhet</vt:lpstr>
      <vt:lpstr>Syftet med utbildningen</vt:lpstr>
      <vt:lpstr>Reflektion på Quiz svar</vt:lpstr>
      <vt:lpstr>Reflektion på hemuppgiften</vt:lpstr>
      <vt:lpstr>Agenda</vt:lpstr>
      <vt:lpstr>Kort repetition Förändringshantering</vt:lpstr>
      <vt:lpstr>Utveckling av verksamhet</vt:lpstr>
      <vt:lpstr>PowerPoint-presentation</vt:lpstr>
      <vt:lpstr>Förhållningssätt till en föränderlig omvärld</vt:lpstr>
      <vt:lpstr>En tänkbar anledning…</vt:lpstr>
      <vt:lpstr>En annan tänkbar anledning…</vt:lpstr>
      <vt:lpstr>Andra tänkbara anledningar</vt:lpstr>
      <vt:lpstr>Oavsett drivkraftens ursprung …</vt:lpstr>
      <vt:lpstr>Ett bra första steg</vt:lpstr>
      <vt:lpstr>Paus, vi startar 11:10 igen</vt:lpstr>
      <vt:lpstr>Arkitektur ger ett bra stöd vid verksamhetsutveckling</vt:lpstr>
      <vt:lpstr>Värdet med bra beskrivningar</vt:lpstr>
      <vt:lpstr>Vad är det som ska beskrivas</vt:lpstr>
      <vt:lpstr>Vilka beskrivningar ?…       …och hur hänger de ihop?</vt:lpstr>
      <vt:lpstr>PowerPoint-presentation</vt:lpstr>
      <vt:lpstr>PowerPoint-presentation</vt:lpstr>
      <vt:lpstr>Varje förmåga relaterar till….</vt:lpstr>
      <vt:lpstr>Exempel på processbeskrivning</vt:lpstr>
      <vt:lpstr>PowerPoint-presentation</vt:lpstr>
      <vt:lpstr>Informationsmodell</vt:lpstr>
      <vt:lpstr>System och teknik – Realisering av digitalt stöd</vt:lpstr>
      <vt:lpstr>Metamodellerna är ett bra stöd</vt:lpstr>
      <vt:lpstr>Zoomar in på metamodell Verksamhet</vt:lpstr>
      <vt:lpstr>PowerPoint-presentation</vt:lpstr>
      <vt:lpstr>Metamodellerna är din kompis</vt:lpstr>
      <vt:lpstr>Projektkvalitet</vt:lpstr>
      <vt:lpstr>Ge förbättringshanteringen rätt förutsättningar</vt:lpstr>
      <vt:lpstr>Välj modell för förbättringar!</vt:lpstr>
      <vt:lpstr>Kontinuerliga förbättringar</vt:lpstr>
      <vt:lpstr>Stöd ditt förbättringsteam och dess ledare</vt:lpstr>
      <vt:lpstr>Exempel från verkligheten</vt:lpstr>
      <vt:lpstr>Utbyte av ett system</vt:lpstr>
      <vt:lpstr>Summering av dagen</vt:lpstr>
      <vt:lpstr>Idag har vi …</vt:lpstr>
      <vt:lpstr>Hemuppgift </vt:lpstr>
      <vt:lpstr>Så här ser det ut i Teams</vt:lpstr>
      <vt:lpstr>PowerPoint-presentation</vt:lpstr>
      <vt:lpstr>Vid nästa utbildningstillfälle ska vi beröra …</vt:lpstr>
      <vt:lpstr>Frågestund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/>
  <cp:lastModifiedBy>Mannerhagen Peter</cp:lastModifiedBy>
  <cp:revision>2</cp:revision>
  <dcterms:created xsi:type="dcterms:W3CDTF">2020-11-05T11:00:29Z</dcterms:created>
  <dcterms:modified xsi:type="dcterms:W3CDTF">2021-11-09T16:34:33Z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0x0101005B4FDC48AA06794E8A2126CB3D496316</vt:lpwstr>
  </property>
</Properties>
</file>