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ink/ink1.xml" ContentType="application/inkml+xml"/>
  <Override PartName="/ppt/notesSlides/notesSlide68.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69.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70.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78.xml" ContentType="application/vnd.openxmlformats-officedocument.presentationml.notesSlide+xml"/>
  <Override PartName="/ppt/ink/ink20.xml" ContentType="application/inkml+xml"/>
  <Override PartName="/ppt/ink/ink21.xml" ContentType="application/inkml+xml"/>
  <Override PartName="/ppt/ink/ink22.xml" ContentType="application/inkml+xml"/>
  <Override PartName="/ppt/notesSlides/notesSlide79.xml" ContentType="application/vnd.openxmlformats-officedocument.presentationml.notesSlide+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notesSlides/notesSlide80.xml" ContentType="application/vnd.openxmlformats-officedocument.presentationml.notesSlide+xml"/>
  <Override PartName="/ppt/ink/ink28.xml" ContentType="application/inkml+xml"/>
  <Override PartName="/ppt/ink/ink29.xml" ContentType="application/inkml+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824" r:id="rId6"/>
  </p:sldMasterIdLst>
  <p:notesMasterIdLst>
    <p:notesMasterId r:id="rId144"/>
  </p:notesMasterIdLst>
  <p:handoutMasterIdLst>
    <p:handoutMasterId r:id="rId145"/>
  </p:handoutMasterIdLst>
  <p:sldIdLst>
    <p:sldId id="259" r:id="rId7"/>
    <p:sldId id="306" r:id="rId8"/>
    <p:sldId id="279" r:id="rId9"/>
    <p:sldId id="286" r:id="rId10"/>
    <p:sldId id="307" r:id="rId11"/>
    <p:sldId id="308" r:id="rId12"/>
    <p:sldId id="309" r:id="rId13"/>
    <p:sldId id="280" r:id="rId14"/>
    <p:sldId id="2134804688" r:id="rId15"/>
    <p:sldId id="2134805191" r:id="rId16"/>
    <p:sldId id="2134804797" r:id="rId17"/>
    <p:sldId id="2134805192" r:id="rId18"/>
    <p:sldId id="2134805193" r:id="rId19"/>
    <p:sldId id="2134805189" r:id="rId20"/>
    <p:sldId id="2134805186" r:id="rId21"/>
    <p:sldId id="2134804782" r:id="rId22"/>
    <p:sldId id="2134805190" r:id="rId23"/>
    <p:sldId id="342" r:id="rId24"/>
    <p:sldId id="344" r:id="rId25"/>
    <p:sldId id="2134805194" r:id="rId26"/>
    <p:sldId id="285" r:id="rId27"/>
    <p:sldId id="310" r:id="rId28"/>
    <p:sldId id="311" r:id="rId29"/>
    <p:sldId id="313" r:id="rId30"/>
    <p:sldId id="2134805218" r:id="rId31"/>
    <p:sldId id="281" r:id="rId32"/>
    <p:sldId id="2134805202" r:id="rId33"/>
    <p:sldId id="2134805203" r:id="rId34"/>
    <p:sldId id="2134805204" r:id="rId35"/>
    <p:sldId id="2134805205" r:id="rId36"/>
    <p:sldId id="2134805206" r:id="rId37"/>
    <p:sldId id="2134805207" r:id="rId38"/>
    <p:sldId id="2134805208" r:id="rId39"/>
    <p:sldId id="2134805209" r:id="rId40"/>
    <p:sldId id="2134805210" r:id="rId41"/>
    <p:sldId id="2134805211" r:id="rId42"/>
    <p:sldId id="2134805212" r:id="rId43"/>
    <p:sldId id="332" r:id="rId44"/>
    <p:sldId id="333" r:id="rId45"/>
    <p:sldId id="2134805213" r:id="rId46"/>
    <p:sldId id="347" r:id="rId47"/>
    <p:sldId id="346" r:id="rId48"/>
    <p:sldId id="348" r:id="rId49"/>
    <p:sldId id="312" r:id="rId50"/>
    <p:sldId id="334" r:id="rId51"/>
    <p:sldId id="2134805214" r:id="rId52"/>
    <p:sldId id="314" r:id="rId53"/>
    <p:sldId id="320" r:id="rId54"/>
    <p:sldId id="319" r:id="rId55"/>
    <p:sldId id="318" r:id="rId56"/>
    <p:sldId id="321" r:id="rId57"/>
    <p:sldId id="322" r:id="rId58"/>
    <p:sldId id="323" r:id="rId59"/>
    <p:sldId id="324" r:id="rId60"/>
    <p:sldId id="325" r:id="rId61"/>
    <p:sldId id="315" r:id="rId62"/>
    <p:sldId id="317" r:id="rId63"/>
    <p:sldId id="326" r:id="rId64"/>
    <p:sldId id="327" r:id="rId65"/>
    <p:sldId id="328" r:id="rId66"/>
    <p:sldId id="337" r:id="rId67"/>
    <p:sldId id="335" r:id="rId68"/>
    <p:sldId id="336" r:id="rId69"/>
    <p:sldId id="329" r:id="rId70"/>
    <p:sldId id="338" r:id="rId71"/>
    <p:sldId id="339" r:id="rId72"/>
    <p:sldId id="340" r:id="rId73"/>
    <p:sldId id="341" r:id="rId74"/>
    <p:sldId id="2134805215" r:id="rId75"/>
    <p:sldId id="343" r:id="rId76"/>
    <p:sldId id="2134805216" r:id="rId77"/>
    <p:sldId id="345" r:id="rId78"/>
    <p:sldId id="282" r:id="rId79"/>
    <p:sldId id="278" r:id="rId80"/>
    <p:sldId id="277" r:id="rId81"/>
    <p:sldId id="276" r:id="rId82"/>
    <p:sldId id="274" r:id="rId83"/>
    <p:sldId id="273" r:id="rId84"/>
    <p:sldId id="272" r:id="rId85"/>
    <p:sldId id="271" r:id="rId86"/>
    <p:sldId id="2134805224" r:id="rId87"/>
    <p:sldId id="2134805223" r:id="rId88"/>
    <p:sldId id="2134805222" r:id="rId89"/>
    <p:sldId id="2134805221" r:id="rId90"/>
    <p:sldId id="270" r:id="rId91"/>
    <p:sldId id="2134805219" r:id="rId92"/>
    <p:sldId id="2134805195" r:id="rId93"/>
    <p:sldId id="2134804949" r:id="rId94"/>
    <p:sldId id="2134804952" r:id="rId95"/>
    <p:sldId id="2134804926" r:id="rId96"/>
    <p:sldId id="2134804929" r:id="rId97"/>
    <p:sldId id="2134804936" r:id="rId98"/>
    <p:sldId id="2134804937" r:id="rId99"/>
    <p:sldId id="2134804938" r:id="rId100"/>
    <p:sldId id="2134804940" r:id="rId101"/>
    <p:sldId id="2134804941" r:id="rId102"/>
    <p:sldId id="2134804942" r:id="rId103"/>
    <p:sldId id="2134804950" r:id="rId104"/>
    <p:sldId id="2134804951" r:id="rId105"/>
    <p:sldId id="2134804946" r:id="rId106"/>
    <p:sldId id="2134804947" r:id="rId107"/>
    <p:sldId id="2134804948" r:id="rId108"/>
    <p:sldId id="2134804953" r:id="rId109"/>
    <p:sldId id="283" r:id="rId110"/>
    <p:sldId id="2134804917" r:id="rId111"/>
    <p:sldId id="2134805196" r:id="rId112"/>
    <p:sldId id="2134804927" r:id="rId113"/>
    <p:sldId id="2134805197" r:id="rId114"/>
    <p:sldId id="2134804749" r:id="rId115"/>
    <p:sldId id="2134804932" r:id="rId116"/>
    <p:sldId id="2134804934" r:id="rId117"/>
    <p:sldId id="2134804935" r:id="rId118"/>
    <p:sldId id="2134805220" r:id="rId119"/>
    <p:sldId id="284" r:id="rId120"/>
    <p:sldId id="1555" r:id="rId121"/>
    <p:sldId id="2134805199" r:id="rId122"/>
    <p:sldId id="1551" r:id="rId123"/>
    <p:sldId id="2134805200" r:id="rId124"/>
    <p:sldId id="1557" r:id="rId125"/>
    <p:sldId id="1556" r:id="rId126"/>
    <p:sldId id="1552" r:id="rId127"/>
    <p:sldId id="1554" r:id="rId128"/>
    <p:sldId id="1553" r:id="rId129"/>
    <p:sldId id="2134805201" r:id="rId130"/>
    <p:sldId id="260" r:id="rId131"/>
    <p:sldId id="263" r:id="rId132"/>
    <p:sldId id="264" r:id="rId133"/>
    <p:sldId id="265" r:id="rId134"/>
    <p:sldId id="266" r:id="rId135"/>
    <p:sldId id="262" r:id="rId136"/>
    <p:sldId id="2134805198" r:id="rId137"/>
    <p:sldId id="1547" r:id="rId138"/>
    <p:sldId id="1548" r:id="rId139"/>
    <p:sldId id="1549" r:id="rId140"/>
    <p:sldId id="1550" r:id="rId141"/>
    <p:sldId id="1545" r:id="rId142"/>
    <p:sldId id="261" r:id="rId14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6E6E6ECD-356C-4D49-9D22-22C3E7AF66C1}">
          <p14:sldIdLst/>
        </p14:section>
        <p14:section name="Presentation" id="{B972C155-D5BF-46A7-B591-A42909CFC1FA}">
          <p14:sldIdLst>
            <p14:sldId id="259"/>
          </p14:sldIdLst>
        </p14:section>
        <p14:section name="Välkomna!" id="{2CA93958-0F3B-4B17-9296-72652509104A}">
          <p14:sldIdLst>
            <p14:sldId id="306"/>
          </p14:sldIdLst>
        </p14:section>
        <p14:section name="Allmänt från Inera" id="{ADD37120-91B2-48A4-AF8D-EEEE0DA6E462}">
          <p14:sldIdLst>
            <p14:sldId id="279"/>
            <p14:sldId id="286"/>
            <p14:sldId id="307"/>
            <p14:sldId id="308"/>
            <p14:sldId id="309"/>
          </p14:sldIdLst>
        </p14:section>
        <p14:section name="Projektet" id="{78EA883E-991D-439F-81A8-93E73E1C0609}">
          <p14:sldIdLst>
            <p14:sldId id="280"/>
            <p14:sldId id="2134804688"/>
            <p14:sldId id="2134805191"/>
            <p14:sldId id="2134804797"/>
            <p14:sldId id="2134805192"/>
            <p14:sldId id="2134805193"/>
            <p14:sldId id="2134805189"/>
            <p14:sldId id="2134805186"/>
            <p14:sldId id="2134804782"/>
            <p14:sldId id="2134805190"/>
            <p14:sldId id="342"/>
            <p14:sldId id="344"/>
            <p14:sldId id="2134805194"/>
            <p14:sldId id="285"/>
            <p14:sldId id="310"/>
            <p14:sldId id="311"/>
            <p14:sldId id="313"/>
            <p14:sldId id="2134805218"/>
          </p14:sldIdLst>
        </p14:section>
        <p14:section name="Utbildningsmaterial &amp; korthistoriken" id="{7C5CD48D-E9FD-4FEB-A5E2-FFB38857FFE8}">
          <p14:sldIdLst>
            <p14:sldId id="281"/>
            <p14:sldId id="2134805202"/>
            <p14:sldId id="2134805203"/>
            <p14:sldId id="2134805204"/>
            <p14:sldId id="2134805205"/>
            <p14:sldId id="2134805206"/>
            <p14:sldId id="2134805207"/>
            <p14:sldId id="2134805208"/>
            <p14:sldId id="2134805209"/>
            <p14:sldId id="2134805210"/>
            <p14:sldId id="2134805211"/>
            <p14:sldId id="2134805212"/>
            <p14:sldId id="332"/>
            <p14:sldId id="333"/>
            <p14:sldId id="2134805213"/>
            <p14:sldId id="347"/>
            <p14:sldId id="346"/>
            <p14:sldId id="348"/>
            <p14:sldId id="312"/>
            <p14:sldId id="334"/>
            <p14:sldId id="2134805214"/>
            <p14:sldId id="314"/>
            <p14:sldId id="320"/>
            <p14:sldId id="319"/>
            <p14:sldId id="318"/>
            <p14:sldId id="321"/>
            <p14:sldId id="322"/>
            <p14:sldId id="323"/>
            <p14:sldId id="324"/>
            <p14:sldId id="325"/>
            <p14:sldId id="315"/>
            <p14:sldId id="317"/>
            <p14:sldId id="326"/>
            <p14:sldId id="327"/>
            <p14:sldId id="328"/>
            <p14:sldId id="337"/>
            <p14:sldId id="335"/>
            <p14:sldId id="336"/>
            <p14:sldId id="329"/>
            <p14:sldId id="338"/>
            <p14:sldId id="339"/>
            <p14:sldId id="340"/>
            <p14:sldId id="341"/>
            <p14:sldId id="2134805215"/>
            <p14:sldId id="343"/>
            <p14:sldId id="2134805216"/>
            <p14:sldId id="345"/>
          </p14:sldIdLst>
        </p14:section>
        <p14:section name="Revision" id="{1DAAF6C6-B7F9-4B5F-B51D-5A7159AA708A}">
          <p14:sldIdLst>
            <p14:sldId id="282"/>
            <p14:sldId id="278"/>
            <p14:sldId id="277"/>
            <p14:sldId id="276"/>
            <p14:sldId id="274"/>
            <p14:sldId id="273"/>
            <p14:sldId id="272"/>
            <p14:sldId id="271"/>
            <p14:sldId id="2134805224"/>
            <p14:sldId id="2134805223"/>
            <p14:sldId id="2134805222"/>
            <p14:sldId id="2134805221"/>
            <p14:sldId id="270"/>
            <p14:sldId id="2134805219"/>
          </p14:sldIdLst>
        </p14:section>
        <p14:section name="Rapporter &amp; Funktionscertifikat" id="{006C5629-0283-49C5-A79A-48B3BD8253CD}">
          <p14:sldIdLst>
            <p14:sldId id="2134805195"/>
            <p14:sldId id="2134804949"/>
            <p14:sldId id="2134804952"/>
            <p14:sldId id="2134804926"/>
            <p14:sldId id="2134804929"/>
            <p14:sldId id="2134804936"/>
            <p14:sldId id="2134804937"/>
            <p14:sldId id="2134804938"/>
            <p14:sldId id="2134804940"/>
            <p14:sldId id="2134804941"/>
            <p14:sldId id="2134804942"/>
            <p14:sldId id="2134804950"/>
            <p14:sldId id="2134804951"/>
            <p14:sldId id="2134804946"/>
            <p14:sldId id="2134804947"/>
            <p14:sldId id="2134804948"/>
            <p14:sldId id="2134804953"/>
            <p14:sldId id="283"/>
            <p14:sldId id="2134804917"/>
            <p14:sldId id="2134805196"/>
            <p14:sldId id="2134804927"/>
            <p14:sldId id="2134805197"/>
            <p14:sldId id="2134804749"/>
            <p14:sldId id="2134804932"/>
            <p14:sldId id="2134804934"/>
            <p14:sldId id="2134804935"/>
            <p14:sldId id="2134805220"/>
          </p14:sldIdLst>
        </p14:section>
        <p14:section name="SITHS PA" id="{E1B7419E-5117-493B-89A6-785F642145CA}">
          <p14:sldIdLst>
            <p14:sldId id="284"/>
            <p14:sldId id="1555"/>
            <p14:sldId id="2134805199"/>
            <p14:sldId id="1551"/>
            <p14:sldId id="2134805200"/>
            <p14:sldId id="1557"/>
            <p14:sldId id="1556"/>
            <p14:sldId id="1552"/>
            <p14:sldId id="1554"/>
            <p14:sldId id="1553"/>
            <p14:sldId id="2134805201"/>
            <p14:sldId id="260"/>
            <p14:sldId id="263"/>
            <p14:sldId id="264"/>
            <p14:sldId id="265"/>
            <p14:sldId id="266"/>
            <p14:sldId id="262"/>
            <p14:sldId id="2134805198"/>
            <p14:sldId id="1547"/>
            <p14:sldId id="1548"/>
            <p14:sldId id="1549"/>
            <p14:sldId id="1550"/>
            <p14:sldId id="1545"/>
            <p14:sldId id="2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F95208-38CE-436A-884D-023B0490FD7A}" v="4" dt="2023-06-02T08:33:16.865"/>
    <p1510:client id="{DC0AD662-E2B4-4E77-8A9B-B63A48810BF6}" v="631" dt="2023-06-02T08:42:07.691"/>
  </p1510:revLst>
</p1510:revInfo>
</file>

<file path=ppt/tableStyles.xml><?xml version="1.0" encoding="utf-8"?>
<a:tblStyleLst xmlns:a="http://schemas.openxmlformats.org/drawingml/2006/main" def="{69012ECD-51FC-41F1-AA8D-1B2483CD663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tableStyles" Target="tableStyles.xml"/><Relationship Id="rId5" Type="http://schemas.openxmlformats.org/officeDocument/2006/relationships/slideMaster" Target="slideMasters/slideMaster2.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microsoft.com/office/2016/11/relationships/changesInfo" Target="changesInfos/changesInfo1.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microsoft.com/office/2015/10/relationships/revisionInfo" Target="revisionInfo.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notesMaster" Target="notesMasters/notesMaster1.xml"/><Relationship Id="rId90" Type="http://schemas.openxmlformats.org/officeDocument/2006/relationships/slide" Target="slides/slide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ersson Cathrine" userId="f46f7fdd-b45b-4777-b356-ea10f8271954" providerId="ADAL" clId="{DC0AD662-E2B4-4E77-8A9B-B63A48810BF6}"/>
    <pc:docChg chg="custSel modSld">
      <pc:chgData name="Andersson Cathrine" userId="f46f7fdd-b45b-4777-b356-ea10f8271954" providerId="ADAL" clId="{DC0AD662-E2B4-4E77-8A9B-B63A48810BF6}" dt="2023-06-02T08:42:07.692" v="100" actId="6549"/>
      <pc:docMkLst>
        <pc:docMk/>
      </pc:docMkLst>
      <pc:sldChg chg="modSp mod">
        <pc:chgData name="Andersson Cathrine" userId="f46f7fdd-b45b-4777-b356-ea10f8271954" providerId="ADAL" clId="{DC0AD662-E2B4-4E77-8A9B-B63A48810BF6}" dt="2023-05-30T13:15:05.553" v="32" actId="20577"/>
        <pc:sldMkLst>
          <pc:docMk/>
          <pc:sldMk cId="400356646" sldId="284"/>
        </pc:sldMkLst>
        <pc:spChg chg="mod">
          <ac:chgData name="Andersson Cathrine" userId="f46f7fdd-b45b-4777-b356-ea10f8271954" providerId="ADAL" clId="{DC0AD662-E2B4-4E77-8A9B-B63A48810BF6}" dt="2023-05-30T13:15:05.553" v="32" actId="20577"/>
          <ac:spMkLst>
            <pc:docMk/>
            <pc:sldMk cId="400356646" sldId="284"/>
            <ac:spMk id="3" creationId="{6A6335B3-9662-43EE-AE97-37F42B3249FE}"/>
          </ac:spMkLst>
        </pc:spChg>
      </pc:sldChg>
      <pc:sldChg chg="modNotesTx">
        <pc:chgData name="Andersson Cathrine" userId="f46f7fdd-b45b-4777-b356-ea10f8271954" providerId="ADAL" clId="{DC0AD662-E2B4-4E77-8A9B-B63A48810BF6}" dt="2023-06-02T08:39:29.167" v="85" actId="6549"/>
        <pc:sldMkLst>
          <pc:docMk/>
          <pc:sldMk cId="3764721994" sldId="312"/>
        </pc:sldMkLst>
      </pc:sldChg>
      <pc:sldChg chg="modNotesTx">
        <pc:chgData name="Andersson Cathrine" userId="f46f7fdd-b45b-4777-b356-ea10f8271954" providerId="ADAL" clId="{DC0AD662-E2B4-4E77-8A9B-B63A48810BF6}" dt="2023-06-02T08:39:40.763" v="88" actId="6549"/>
        <pc:sldMkLst>
          <pc:docMk/>
          <pc:sldMk cId="1553514225" sldId="314"/>
        </pc:sldMkLst>
      </pc:sldChg>
      <pc:sldChg chg="modNotesTx">
        <pc:chgData name="Andersson Cathrine" userId="f46f7fdd-b45b-4777-b356-ea10f8271954" providerId="ADAL" clId="{DC0AD662-E2B4-4E77-8A9B-B63A48810BF6}" dt="2023-06-02T08:39:55.186" v="90" actId="6549"/>
        <pc:sldMkLst>
          <pc:docMk/>
          <pc:sldMk cId="1876464489" sldId="318"/>
        </pc:sldMkLst>
      </pc:sldChg>
      <pc:sldChg chg="modNotes">
        <pc:chgData name="Andersson Cathrine" userId="f46f7fdd-b45b-4777-b356-ea10f8271954" providerId="ADAL" clId="{DC0AD662-E2B4-4E77-8A9B-B63A48810BF6}" dt="2023-06-02T08:39:43.227" v="89"/>
        <pc:sldMkLst>
          <pc:docMk/>
          <pc:sldMk cId="4198318212" sldId="320"/>
        </pc:sldMkLst>
      </pc:sldChg>
      <pc:sldChg chg="modNotesTx">
        <pc:chgData name="Andersson Cathrine" userId="f46f7fdd-b45b-4777-b356-ea10f8271954" providerId="ADAL" clId="{DC0AD662-E2B4-4E77-8A9B-B63A48810BF6}" dt="2023-06-02T08:39:00.078" v="79" actId="6549"/>
        <pc:sldMkLst>
          <pc:docMk/>
          <pc:sldMk cId="1779890128" sldId="332"/>
        </pc:sldMkLst>
      </pc:sldChg>
      <pc:sldChg chg="modNotesTx">
        <pc:chgData name="Andersson Cathrine" userId="f46f7fdd-b45b-4777-b356-ea10f8271954" providerId="ADAL" clId="{DC0AD662-E2B4-4E77-8A9B-B63A48810BF6}" dt="2023-06-02T08:39:04.889" v="80" actId="6549"/>
        <pc:sldMkLst>
          <pc:docMk/>
          <pc:sldMk cId="1863240370" sldId="333"/>
        </pc:sldMkLst>
      </pc:sldChg>
      <pc:sldChg chg="modNotesTx">
        <pc:chgData name="Andersson Cathrine" userId="f46f7fdd-b45b-4777-b356-ea10f8271954" providerId="ADAL" clId="{DC0AD662-E2B4-4E77-8A9B-B63A48810BF6}" dt="2023-06-02T08:39:33.321" v="86" actId="6549"/>
        <pc:sldMkLst>
          <pc:docMk/>
          <pc:sldMk cId="589389866" sldId="334"/>
        </pc:sldMkLst>
      </pc:sldChg>
      <pc:sldChg chg="modNotesTx">
        <pc:chgData name="Andersson Cathrine" userId="f46f7fdd-b45b-4777-b356-ea10f8271954" providerId="ADAL" clId="{DC0AD662-E2B4-4E77-8A9B-B63A48810BF6}" dt="2023-06-02T08:39:16.094" v="83" actId="6549"/>
        <pc:sldMkLst>
          <pc:docMk/>
          <pc:sldMk cId="2975582165" sldId="346"/>
        </pc:sldMkLst>
      </pc:sldChg>
      <pc:sldChg chg="modNotesTx">
        <pc:chgData name="Andersson Cathrine" userId="f46f7fdd-b45b-4777-b356-ea10f8271954" providerId="ADAL" clId="{DC0AD662-E2B4-4E77-8A9B-B63A48810BF6}" dt="2023-06-02T08:39:12.664" v="82" actId="6549"/>
        <pc:sldMkLst>
          <pc:docMk/>
          <pc:sldMk cId="3227088081" sldId="347"/>
        </pc:sldMkLst>
      </pc:sldChg>
      <pc:sldChg chg="modNotesTx">
        <pc:chgData name="Andersson Cathrine" userId="f46f7fdd-b45b-4777-b356-ea10f8271954" providerId="ADAL" clId="{DC0AD662-E2B4-4E77-8A9B-B63A48810BF6}" dt="2023-06-02T08:39:20.786" v="84" actId="6549"/>
        <pc:sldMkLst>
          <pc:docMk/>
          <pc:sldMk cId="4275431060" sldId="348"/>
        </pc:sldMkLst>
      </pc:sldChg>
      <pc:sldChg chg="modNotesTx">
        <pc:chgData name="Andersson Cathrine" userId="f46f7fdd-b45b-4777-b356-ea10f8271954" providerId="ADAL" clId="{DC0AD662-E2B4-4E77-8A9B-B63A48810BF6}" dt="2023-06-02T08:41:04.513" v="96" actId="6549"/>
        <pc:sldMkLst>
          <pc:docMk/>
          <pc:sldMk cId="1430017147" sldId="2134804917"/>
        </pc:sldMkLst>
      </pc:sldChg>
      <pc:sldChg chg="modNotesTx">
        <pc:chgData name="Andersson Cathrine" userId="f46f7fdd-b45b-4777-b356-ea10f8271954" providerId="ADAL" clId="{DC0AD662-E2B4-4E77-8A9B-B63A48810BF6}" dt="2023-06-02T08:41:25.079" v="98" actId="6549"/>
        <pc:sldMkLst>
          <pc:docMk/>
          <pc:sldMk cId="1233907318" sldId="2134804927"/>
        </pc:sldMkLst>
      </pc:sldChg>
      <pc:sldChg chg="modNotesTx">
        <pc:chgData name="Andersson Cathrine" userId="f46f7fdd-b45b-4777-b356-ea10f8271954" providerId="ADAL" clId="{DC0AD662-E2B4-4E77-8A9B-B63A48810BF6}" dt="2023-06-02T08:42:07.692" v="100" actId="6549"/>
        <pc:sldMkLst>
          <pc:docMk/>
          <pc:sldMk cId="2974991945" sldId="2134804935"/>
        </pc:sldMkLst>
      </pc:sldChg>
      <pc:sldChg chg="modNotesTx">
        <pc:chgData name="Andersson Cathrine" userId="f46f7fdd-b45b-4777-b356-ea10f8271954" providerId="ADAL" clId="{DC0AD662-E2B4-4E77-8A9B-B63A48810BF6}" dt="2023-06-02T08:40:40.661" v="93" actId="6549"/>
        <pc:sldMkLst>
          <pc:docMk/>
          <pc:sldMk cId="1608282646" sldId="2134804941"/>
        </pc:sldMkLst>
      </pc:sldChg>
      <pc:sldChg chg="modNotesTx">
        <pc:chgData name="Andersson Cathrine" userId="f46f7fdd-b45b-4777-b356-ea10f8271954" providerId="ADAL" clId="{DC0AD662-E2B4-4E77-8A9B-B63A48810BF6}" dt="2023-06-02T08:40:55.291" v="95" actId="6549"/>
        <pc:sldMkLst>
          <pc:docMk/>
          <pc:sldMk cId="3597580111" sldId="2134804948"/>
        </pc:sldMkLst>
      </pc:sldChg>
      <pc:sldChg chg="modNotesTx">
        <pc:chgData name="Andersson Cathrine" userId="f46f7fdd-b45b-4777-b356-ea10f8271954" providerId="ADAL" clId="{DC0AD662-E2B4-4E77-8A9B-B63A48810BF6}" dt="2023-06-02T08:40:32.670" v="92" actId="6549"/>
        <pc:sldMkLst>
          <pc:docMk/>
          <pc:sldMk cId="3616138246" sldId="2134804949"/>
        </pc:sldMkLst>
      </pc:sldChg>
      <pc:sldChg chg="modNotesTx">
        <pc:chgData name="Andersson Cathrine" userId="f46f7fdd-b45b-4777-b356-ea10f8271954" providerId="ADAL" clId="{DC0AD662-E2B4-4E77-8A9B-B63A48810BF6}" dt="2023-06-02T08:40:26.137" v="91" actId="6549"/>
        <pc:sldMkLst>
          <pc:docMk/>
          <pc:sldMk cId="3856049243" sldId="2134804952"/>
        </pc:sldMkLst>
      </pc:sldChg>
      <pc:sldChg chg="modNotesTx">
        <pc:chgData name="Andersson Cathrine" userId="f46f7fdd-b45b-4777-b356-ea10f8271954" providerId="ADAL" clId="{DC0AD662-E2B4-4E77-8A9B-B63A48810BF6}" dt="2023-06-02T08:40:51.630" v="94" actId="6549"/>
        <pc:sldMkLst>
          <pc:docMk/>
          <pc:sldMk cId="2235738536" sldId="2134804953"/>
        </pc:sldMkLst>
      </pc:sldChg>
      <pc:sldChg chg="modNotesTx">
        <pc:chgData name="Andersson Cathrine" userId="f46f7fdd-b45b-4777-b356-ea10f8271954" providerId="ADAL" clId="{DC0AD662-E2B4-4E77-8A9B-B63A48810BF6}" dt="2023-06-02T08:41:15.673" v="97" actId="6549"/>
        <pc:sldMkLst>
          <pc:docMk/>
          <pc:sldMk cId="1140836089" sldId="2134805196"/>
        </pc:sldMkLst>
      </pc:sldChg>
      <pc:sldChg chg="modNotesTx">
        <pc:chgData name="Andersson Cathrine" userId="f46f7fdd-b45b-4777-b356-ea10f8271954" providerId="ADAL" clId="{DC0AD662-E2B4-4E77-8A9B-B63A48810BF6}" dt="2023-06-02T08:41:35.044" v="99" actId="6549"/>
        <pc:sldMkLst>
          <pc:docMk/>
          <pc:sldMk cId="817045900" sldId="2134805197"/>
        </pc:sldMkLst>
      </pc:sldChg>
      <pc:sldChg chg="modSp mod">
        <pc:chgData name="Andersson Cathrine" userId="f46f7fdd-b45b-4777-b356-ea10f8271954" providerId="ADAL" clId="{DC0AD662-E2B4-4E77-8A9B-B63A48810BF6}" dt="2023-05-30T13:16:14.306" v="61" actId="20577"/>
        <pc:sldMkLst>
          <pc:docMk/>
          <pc:sldMk cId="405737156" sldId="2134805198"/>
        </pc:sldMkLst>
        <pc:spChg chg="mod">
          <ac:chgData name="Andersson Cathrine" userId="f46f7fdd-b45b-4777-b356-ea10f8271954" providerId="ADAL" clId="{DC0AD662-E2B4-4E77-8A9B-B63A48810BF6}" dt="2023-05-30T13:16:14.306" v="61" actId="20577"/>
          <ac:spMkLst>
            <pc:docMk/>
            <pc:sldMk cId="405737156" sldId="2134805198"/>
            <ac:spMk id="3" creationId="{6A6335B3-9662-43EE-AE97-37F42B3249FE}"/>
          </ac:spMkLst>
        </pc:spChg>
      </pc:sldChg>
      <pc:sldChg chg="modSp mod">
        <pc:chgData name="Andersson Cathrine" userId="f46f7fdd-b45b-4777-b356-ea10f8271954" providerId="ADAL" clId="{DC0AD662-E2B4-4E77-8A9B-B63A48810BF6}" dt="2023-05-30T13:17:22.463" v="73" actId="20577"/>
        <pc:sldMkLst>
          <pc:docMk/>
          <pc:sldMk cId="2130991839" sldId="2134805201"/>
        </pc:sldMkLst>
        <pc:spChg chg="mod">
          <ac:chgData name="Andersson Cathrine" userId="f46f7fdd-b45b-4777-b356-ea10f8271954" providerId="ADAL" clId="{DC0AD662-E2B4-4E77-8A9B-B63A48810BF6}" dt="2023-05-30T13:17:22.463" v="73" actId="20577"/>
          <ac:spMkLst>
            <pc:docMk/>
            <pc:sldMk cId="2130991839" sldId="2134805201"/>
            <ac:spMk id="3" creationId="{6A6335B3-9662-43EE-AE97-37F42B3249FE}"/>
          </ac:spMkLst>
        </pc:spChg>
      </pc:sldChg>
      <pc:sldChg chg="modNotesTx">
        <pc:chgData name="Andersson Cathrine" userId="f46f7fdd-b45b-4777-b356-ea10f8271954" providerId="ADAL" clId="{DC0AD662-E2B4-4E77-8A9B-B63A48810BF6}" dt="2023-06-02T08:38:26.849" v="74" actId="6549"/>
        <pc:sldMkLst>
          <pc:docMk/>
          <pc:sldMk cId="963386966" sldId="2134805206"/>
        </pc:sldMkLst>
      </pc:sldChg>
      <pc:sldChg chg="modNotesTx">
        <pc:chgData name="Andersson Cathrine" userId="f46f7fdd-b45b-4777-b356-ea10f8271954" providerId="ADAL" clId="{DC0AD662-E2B4-4E77-8A9B-B63A48810BF6}" dt="2023-06-02T08:38:36.876" v="75" actId="6549"/>
        <pc:sldMkLst>
          <pc:docMk/>
          <pc:sldMk cId="1243948038" sldId="2134805209"/>
        </pc:sldMkLst>
      </pc:sldChg>
      <pc:sldChg chg="modNotesTx">
        <pc:chgData name="Andersson Cathrine" userId="f46f7fdd-b45b-4777-b356-ea10f8271954" providerId="ADAL" clId="{DC0AD662-E2B4-4E77-8A9B-B63A48810BF6}" dt="2023-06-02T08:38:43.137" v="76" actId="6549"/>
        <pc:sldMkLst>
          <pc:docMk/>
          <pc:sldMk cId="1138052311" sldId="2134805210"/>
        </pc:sldMkLst>
      </pc:sldChg>
      <pc:sldChg chg="modNotesTx">
        <pc:chgData name="Andersson Cathrine" userId="f46f7fdd-b45b-4777-b356-ea10f8271954" providerId="ADAL" clId="{DC0AD662-E2B4-4E77-8A9B-B63A48810BF6}" dt="2023-06-02T08:38:47.973" v="77" actId="6549"/>
        <pc:sldMkLst>
          <pc:docMk/>
          <pc:sldMk cId="2190991479" sldId="2134805211"/>
        </pc:sldMkLst>
      </pc:sldChg>
      <pc:sldChg chg="modNotesTx">
        <pc:chgData name="Andersson Cathrine" userId="f46f7fdd-b45b-4777-b356-ea10f8271954" providerId="ADAL" clId="{DC0AD662-E2B4-4E77-8A9B-B63A48810BF6}" dt="2023-06-02T08:38:51.650" v="78" actId="6549"/>
        <pc:sldMkLst>
          <pc:docMk/>
          <pc:sldMk cId="711816644" sldId="2134805212"/>
        </pc:sldMkLst>
      </pc:sldChg>
      <pc:sldChg chg="modNotesTx">
        <pc:chgData name="Andersson Cathrine" userId="f46f7fdd-b45b-4777-b356-ea10f8271954" providerId="ADAL" clId="{DC0AD662-E2B4-4E77-8A9B-B63A48810BF6}" dt="2023-06-02T08:39:09.190" v="81" actId="6549"/>
        <pc:sldMkLst>
          <pc:docMk/>
          <pc:sldMk cId="1189501675" sldId="2134805213"/>
        </pc:sldMkLst>
      </pc:sldChg>
      <pc:sldChg chg="modNotesTx">
        <pc:chgData name="Andersson Cathrine" userId="f46f7fdd-b45b-4777-b356-ea10f8271954" providerId="ADAL" clId="{DC0AD662-E2B4-4E77-8A9B-B63A48810BF6}" dt="2023-06-02T08:39:36.867" v="87" actId="6549"/>
        <pc:sldMkLst>
          <pc:docMk/>
          <pc:sldMk cId="3912801380" sldId="2134805214"/>
        </pc:sldMkLst>
      </pc:sldChg>
    </pc:docChg>
  </pc:docChgLst>
  <pc:docChgLst>
    <pc:chgData name="Alyassiri Hasanein" userId="b401705f-34c0-42b6-bfdd-4e19ff5a89db" providerId="ADAL" clId="{273876D9-B650-43FB-96E5-E567754E694F}"/>
    <pc:docChg chg="modSld sldOrd">
      <pc:chgData name="Alyassiri Hasanein" userId="b401705f-34c0-42b6-bfdd-4e19ff5a89db" providerId="ADAL" clId="{273876D9-B650-43FB-96E5-E567754E694F}" dt="2023-05-30T12:20:30.628" v="1"/>
      <pc:docMkLst>
        <pc:docMk/>
      </pc:docMkLst>
      <pc:sldChg chg="ord">
        <pc:chgData name="Alyassiri Hasanein" userId="b401705f-34c0-42b6-bfdd-4e19ff5a89db" providerId="ADAL" clId="{273876D9-B650-43FB-96E5-E567754E694F}" dt="2023-05-30T12:20:30.628" v="1"/>
        <pc:sldMkLst>
          <pc:docMk/>
          <pc:sldMk cId="3855726423" sldId="2134804782"/>
        </pc:sldMkLst>
      </pc:sldChg>
    </pc:docChg>
  </pc:docChgLst>
  <pc:docChgLst>
    <pc:chgData name="Centerlind Tomas" userId="7e8afb2c-4c42-4291-9ed0-d34251b1aab1" providerId="ADAL" clId="{B103F318-AF82-4D23-8EF7-05E27B07322D}"/>
    <pc:docChg chg="modSld">
      <pc:chgData name="Centerlind Tomas" userId="7e8afb2c-4c42-4291-9ed0-d34251b1aab1" providerId="ADAL" clId="{B103F318-AF82-4D23-8EF7-05E27B07322D}" dt="2023-05-29T09:27:50.713" v="10" actId="20577"/>
      <pc:docMkLst>
        <pc:docMk/>
      </pc:docMkLst>
      <pc:sldChg chg="modSp">
        <pc:chgData name="Centerlind Tomas" userId="7e8afb2c-4c42-4291-9ed0-d34251b1aab1" providerId="ADAL" clId="{B103F318-AF82-4D23-8EF7-05E27B07322D}" dt="2023-05-29T09:27:50.713" v="10" actId="20577"/>
        <pc:sldMkLst>
          <pc:docMk/>
          <pc:sldMk cId="3855726423" sldId="2134804782"/>
        </pc:sldMkLst>
        <pc:spChg chg="mod">
          <ac:chgData name="Centerlind Tomas" userId="7e8afb2c-4c42-4291-9ed0-d34251b1aab1" providerId="ADAL" clId="{B103F318-AF82-4D23-8EF7-05E27B07322D}" dt="2023-05-29T09:27:50.713" v="10" actId="20577"/>
          <ac:spMkLst>
            <pc:docMk/>
            <pc:sldMk cId="3855726423" sldId="2134804782"/>
            <ac:spMk id="3" creationId="{ECB77662-2D97-5C79-6596-B7762B16B074}"/>
          </ac:spMkLst>
        </pc:spChg>
      </pc:sldChg>
    </pc:docChg>
  </pc:docChgLst>
  <pc:docChgLst>
    <pc:chgData name="Linderoth Johanna" userId="8097d6ec-9164-49e8-9bfd-3c5ea79f944c" providerId="ADAL" clId="{43F95208-38CE-436A-884D-023B0490FD7A}"/>
    <pc:docChg chg="custSel modSld">
      <pc:chgData name="Linderoth Johanna" userId="8097d6ec-9164-49e8-9bfd-3c5ea79f944c" providerId="ADAL" clId="{43F95208-38CE-436A-884D-023B0490FD7A}" dt="2023-06-02T08:33:16.865" v="1" actId="27636"/>
      <pc:docMkLst>
        <pc:docMk/>
      </pc:docMkLst>
      <pc:sldChg chg="modSp mod">
        <pc:chgData name="Linderoth Johanna" userId="8097d6ec-9164-49e8-9bfd-3c5ea79f944c" providerId="ADAL" clId="{43F95208-38CE-436A-884D-023B0490FD7A}" dt="2023-06-02T08:33:16.865" v="1" actId="27636"/>
        <pc:sldMkLst>
          <pc:docMk/>
          <pc:sldMk cId="1294308434" sldId="2134805222"/>
        </pc:sldMkLst>
        <pc:spChg chg="mod">
          <ac:chgData name="Linderoth Johanna" userId="8097d6ec-9164-49e8-9bfd-3c5ea79f944c" providerId="ADAL" clId="{43F95208-38CE-436A-884D-023B0490FD7A}" dt="2023-06-02T08:33:16.865" v="1" actId="27636"/>
          <ac:spMkLst>
            <pc:docMk/>
            <pc:sldMk cId="1294308434" sldId="2134805222"/>
            <ac:spMk id="3" creationId="{5D33AB58-D29A-E74C-2587-0813EC1C24BD}"/>
          </ac:spMkLst>
        </pc:spChg>
      </pc:sldChg>
      <pc:sldChg chg="modSp mod">
        <pc:chgData name="Linderoth Johanna" userId="8097d6ec-9164-49e8-9bfd-3c5ea79f944c" providerId="ADAL" clId="{43F95208-38CE-436A-884D-023B0490FD7A}" dt="2023-06-02T08:33:16.824" v="0" actId="27636"/>
        <pc:sldMkLst>
          <pc:docMk/>
          <pc:sldMk cId="3016936370" sldId="2134805223"/>
        </pc:sldMkLst>
        <pc:spChg chg="mod">
          <ac:chgData name="Linderoth Johanna" userId="8097d6ec-9164-49e8-9bfd-3c5ea79f944c" providerId="ADAL" clId="{43F95208-38CE-436A-884D-023B0490FD7A}" dt="2023-06-02T08:33:16.824" v="0" actId="27636"/>
          <ac:spMkLst>
            <pc:docMk/>
            <pc:sldMk cId="3016936370" sldId="2134805223"/>
            <ac:spMk id="3" creationId="{5D33AB58-D29A-E74C-2587-0813EC1C24BD}"/>
          </ac:spMkLst>
        </pc:spChg>
      </pc:sldChg>
    </pc:docChg>
  </pc:docChgLst>
  <pc:docChgLst>
    <pc:chgData name="Wikenståhl Åsa" userId="S::asa.wikenstahl@inera.se::c7eaed3d-3cf9-4c67-a388-fe7a8412946c" providerId="AD" clId="Web-{1398E9D5-82B2-6D04-390B-7C3BEBAE196F}"/>
    <pc:docChg chg="addSld delSld modSld modSection">
      <pc:chgData name="Wikenståhl Åsa" userId="S::asa.wikenstahl@inera.se::c7eaed3d-3cf9-4c67-a388-fe7a8412946c" providerId="AD" clId="Web-{1398E9D5-82B2-6D04-390B-7C3BEBAE196F}" dt="2023-05-31T08:03:48.085" v="36" actId="20577"/>
      <pc:docMkLst>
        <pc:docMk/>
      </pc:docMkLst>
      <pc:sldChg chg="del">
        <pc:chgData name="Wikenståhl Åsa" userId="S::asa.wikenstahl@inera.se::c7eaed3d-3cf9-4c67-a388-fe7a8412946c" providerId="AD" clId="Web-{1398E9D5-82B2-6D04-390B-7C3BEBAE196F}" dt="2023-05-31T08:01:10.897" v="0"/>
        <pc:sldMkLst>
          <pc:docMk/>
          <pc:sldMk cId="838593919" sldId="269"/>
        </pc:sldMkLst>
      </pc:sldChg>
      <pc:sldChg chg="modSp">
        <pc:chgData name="Wikenståhl Åsa" userId="S::asa.wikenstahl@inera.se::c7eaed3d-3cf9-4c67-a388-fe7a8412946c" providerId="AD" clId="Web-{1398E9D5-82B2-6D04-390B-7C3BEBAE196F}" dt="2023-05-31T08:03:48.085" v="36" actId="20577"/>
        <pc:sldMkLst>
          <pc:docMk/>
          <pc:sldMk cId="2555055986" sldId="271"/>
        </pc:sldMkLst>
        <pc:spChg chg="mod">
          <ac:chgData name="Wikenståhl Åsa" userId="S::asa.wikenstahl@inera.se::c7eaed3d-3cf9-4c67-a388-fe7a8412946c" providerId="AD" clId="Web-{1398E9D5-82B2-6D04-390B-7C3BEBAE196F}" dt="2023-05-31T08:03:48.085" v="36" actId="20577"/>
          <ac:spMkLst>
            <pc:docMk/>
            <pc:sldMk cId="2555055986" sldId="271"/>
            <ac:spMk id="3" creationId="{A45F54F9-1E2E-4ADA-A385-876FF89A2C53}"/>
          </ac:spMkLst>
        </pc:spChg>
      </pc:sldChg>
      <pc:sldChg chg="delSp modSp add">
        <pc:chgData name="Wikenståhl Åsa" userId="S::asa.wikenstahl@inera.se::c7eaed3d-3cf9-4c67-a388-fe7a8412946c" providerId="AD" clId="Web-{1398E9D5-82B2-6D04-390B-7C3BEBAE196F}" dt="2023-05-31T08:02:38.569" v="12" actId="1076"/>
        <pc:sldMkLst>
          <pc:docMk/>
          <pc:sldMk cId="2401168794" sldId="2134805221"/>
        </pc:sldMkLst>
        <pc:spChg chg="del">
          <ac:chgData name="Wikenståhl Åsa" userId="S::asa.wikenstahl@inera.se::c7eaed3d-3cf9-4c67-a388-fe7a8412946c" providerId="AD" clId="Web-{1398E9D5-82B2-6D04-390B-7C3BEBAE196F}" dt="2023-05-31T08:02:34.475" v="10"/>
          <ac:spMkLst>
            <pc:docMk/>
            <pc:sldMk cId="2401168794" sldId="2134805221"/>
            <ac:spMk id="2" creationId="{C30D0315-99B9-E4CF-3941-1B122522E62C}"/>
          </ac:spMkLst>
        </pc:spChg>
        <pc:spChg chg="del">
          <ac:chgData name="Wikenståhl Åsa" userId="S::asa.wikenstahl@inera.se::c7eaed3d-3cf9-4c67-a388-fe7a8412946c" providerId="AD" clId="Web-{1398E9D5-82B2-6D04-390B-7C3BEBAE196F}" dt="2023-05-31T08:02:35.897" v="11"/>
          <ac:spMkLst>
            <pc:docMk/>
            <pc:sldMk cId="2401168794" sldId="2134805221"/>
            <ac:spMk id="3" creationId="{E59278D3-7159-C877-237F-420BE81C38C0}"/>
          </ac:spMkLst>
        </pc:spChg>
        <pc:picChg chg="mod">
          <ac:chgData name="Wikenståhl Åsa" userId="S::asa.wikenstahl@inera.se::c7eaed3d-3cf9-4c67-a388-fe7a8412946c" providerId="AD" clId="Web-{1398E9D5-82B2-6D04-390B-7C3BEBAE196F}" dt="2023-05-31T08:02:38.569" v="12" actId="1076"/>
          <ac:picMkLst>
            <pc:docMk/>
            <pc:sldMk cId="2401168794" sldId="2134805221"/>
            <ac:picMk id="5" creationId="{FEE69C20-E192-3024-A6AE-42C37C93A55F}"/>
          </ac:picMkLst>
        </pc:picChg>
      </pc:sldChg>
      <pc:sldChg chg="add">
        <pc:chgData name="Wikenståhl Åsa" userId="S::asa.wikenstahl@inera.se::c7eaed3d-3cf9-4c67-a388-fe7a8412946c" providerId="AD" clId="Web-{1398E9D5-82B2-6D04-390B-7C3BEBAE196F}" dt="2023-05-31T08:02:07.913" v="2"/>
        <pc:sldMkLst>
          <pc:docMk/>
          <pc:sldMk cId="1294308434" sldId="2134805222"/>
        </pc:sldMkLst>
      </pc:sldChg>
      <pc:sldChg chg="add">
        <pc:chgData name="Wikenståhl Åsa" userId="S::asa.wikenstahl@inera.se::c7eaed3d-3cf9-4c67-a388-fe7a8412946c" providerId="AD" clId="Web-{1398E9D5-82B2-6D04-390B-7C3BEBAE196F}" dt="2023-05-31T08:02:07.991" v="3"/>
        <pc:sldMkLst>
          <pc:docMk/>
          <pc:sldMk cId="3016936370" sldId="2134805223"/>
        </pc:sldMkLst>
      </pc:sldChg>
      <pc:sldChg chg="delSp modSp add">
        <pc:chgData name="Wikenståhl Åsa" userId="S::asa.wikenstahl@inera.se::c7eaed3d-3cf9-4c67-a388-fe7a8412946c" providerId="AD" clId="Web-{1398E9D5-82B2-6D04-390B-7C3BEBAE196F}" dt="2023-05-31T08:02:23.632" v="8" actId="1076"/>
        <pc:sldMkLst>
          <pc:docMk/>
          <pc:sldMk cId="1203401761" sldId="2134805224"/>
        </pc:sldMkLst>
        <pc:spChg chg="del">
          <ac:chgData name="Wikenståhl Åsa" userId="S::asa.wikenstahl@inera.se::c7eaed3d-3cf9-4c67-a388-fe7a8412946c" providerId="AD" clId="Web-{1398E9D5-82B2-6D04-390B-7C3BEBAE196F}" dt="2023-05-31T08:02:21.007" v="7"/>
          <ac:spMkLst>
            <pc:docMk/>
            <pc:sldMk cId="1203401761" sldId="2134805224"/>
            <ac:spMk id="3" creationId="{BCBBBF90-5372-9530-F6F3-0B8D042BDEC6}"/>
          </ac:spMkLst>
        </pc:spChg>
        <pc:picChg chg="mod">
          <ac:chgData name="Wikenståhl Åsa" userId="S::asa.wikenstahl@inera.se::c7eaed3d-3cf9-4c67-a388-fe7a8412946c" providerId="AD" clId="Web-{1398E9D5-82B2-6D04-390B-7C3BEBAE196F}" dt="2023-05-31T08:02:23.632" v="8" actId="1076"/>
          <ac:picMkLst>
            <pc:docMk/>
            <pc:sldMk cId="1203401761" sldId="2134805224"/>
            <ac:picMk id="5" creationId="{5BD09830-9C45-607E-E07F-B3FED92B6BF8}"/>
          </ac:picMkLst>
        </pc:picChg>
      </pc:sldChg>
    </pc:docChg>
  </pc:docChgLst>
  <pc:docChgLst>
    <pc:chgData name="Alyassiri Hasanein" userId="S::hasanein.alyassiri@inera.se::b401705f-34c0-42b6-bfdd-4e19ff5a89db" providerId="AD" clId="Web-{9C3F4D4E-4EED-0155-EE40-A653AF9F42F2}"/>
    <pc:docChg chg="modSld">
      <pc:chgData name="Alyassiri Hasanein" userId="S::hasanein.alyassiri@inera.se::b401705f-34c0-42b6-bfdd-4e19ff5a89db" providerId="AD" clId="Web-{9C3F4D4E-4EED-0155-EE40-A653AF9F42F2}" dt="2023-05-30T00:51:00.725" v="1" actId="20577"/>
      <pc:docMkLst>
        <pc:docMk/>
      </pc:docMkLst>
      <pc:sldChg chg="modSp">
        <pc:chgData name="Alyassiri Hasanein" userId="S::hasanein.alyassiri@inera.se::b401705f-34c0-42b6-bfdd-4e19ff5a89db" providerId="AD" clId="Web-{9C3F4D4E-4EED-0155-EE40-A653AF9F42F2}" dt="2023-05-30T00:51:00.725" v="1" actId="20577"/>
        <pc:sldMkLst>
          <pc:docMk/>
          <pc:sldMk cId="3548229118" sldId="310"/>
        </pc:sldMkLst>
        <pc:spChg chg="mod">
          <ac:chgData name="Alyassiri Hasanein" userId="S::hasanein.alyassiri@inera.se::b401705f-34c0-42b6-bfdd-4e19ff5a89db" providerId="AD" clId="Web-{9C3F4D4E-4EED-0155-EE40-A653AF9F42F2}" dt="2023-05-30T00:51:00.725" v="1" actId="20577"/>
          <ac:spMkLst>
            <pc:docMk/>
            <pc:sldMk cId="3548229118" sldId="310"/>
            <ac:spMk id="2" creationId="{8490DA2D-3644-4832-98F8-6F7F2479F18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248146-B6E2-460B-8347-8AF738356217}" type="doc">
      <dgm:prSet loTypeId="urn:microsoft.com/office/officeart/2005/8/layout/process1" loCatId="process" qsTypeId="urn:microsoft.com/office/officeart/2005/8/quickstyle/simple1" qsCatId="simple" csTypeId="urn:microsoft.com/office/officeart/2005/8/colors/accent1_2" csCatId="accent1" phldr="1"/>
      <dgm:spPr/>
    </dgm:pt>
    <dgm:pt modelId="{E89299BD-699F-4187-A1D6-1A7BDC420242}">
      <dgm:prSet phldrT="[Text]"/>
      <dgm:spPr/>
      <dgm:t>
        <a:bodyPr/>
        <a:lstStyle/>
        <a:p>
          <a:r>
            <a:rPr lang="sv-SE"/>
            <a:t>Någon</a:t>
          </a:r>
        </a:p>
      </dgm:t>
    </dgm:pt>
    <dgm:pt modelId="{612BF834-0681-4B02-8FCF-EB9CFDDC85B2}" type="parTrans" cxnId="{D60E37C6-95A6-4AAA-9EF5-8D5418596E72}">
      <dgm:prSet/>
      <dgm:spPr/>
      <dgm:t>
        <a:bodyPr/>
        <a:lstStyle/>
        <a:p>
          <a:endParaRPr lang="sv-SE"/>
        </a:p>
      </dgm:t>
    </dgm:pt>
    <dgm:pt modelId="{97C4025B-B8DD-4025-981C-9D149EF885FA}" type="sibTrans" cxnId="{D60E37C6-95A6-4AAA-9EF5-8D5418596E72}">
      <dgm:prSet/>
      <dgm:spPr/>
      <dgm:t>
        <a:bodyPr/>
        <a:lstStyle/>
        <a:p>
          <a:endParaRPr lang="sv-SE"/>
        </a:p>
      </dgm:t>
    </dgm:pt>
    <dgm:pt modelId="{CAFD0BD3-58F1-4147-B423-71082FCCBD23}">
      <dgm:prSet phldrT="[Text]"/>
      <dgm:spPr/>
      <dgm:t>
        <a:bodyPr/>
        <a:lstStyle/>
        <a:p>
          <a:r>
            <a:rPr lang="sv-SE"/>
            <a:t>Ansvarig utgivare</a:t>
          </a:r>
        </a:p>
      </dgm:t>
    </dgm:pt>
    <dgm:pt modelId="{6D7443BF-547D-4DD1-AA42-9C0A8BB331A4}" type="parTrans" cxnId="{01831C1F-F31C-471C-881C-E21E54719908}">
      <dgm:prSet/>
      <dgm:spPr/>
      <dgm:t>
        <a:bodyPr/>
        <a:lstStyle/>
        <a:p>
          <a:endParaRPr lang="sv-SE"/>
        </a:p>
      </dgm:t>
    </dgm:pt>
    <dgm:pt modelId="{BB614143-804B-40AF-B960-F1AFF56BC7F2}" type="sibTrans" cxnId="{01831C1F-F31C-471C-881C-E21E54719908}">
      <dgm:prSet/>
      <dgm:spPr/>
      <dgm:t>
        <a:bodyPr/>
        <a:lstStyle/>
        <a:p>
          <a:endParaRPr lang="sv-SE"/>
        </a:p>
      </dgm:t>
    </dgm:pt>
    <dgm:pt modelId="{06F087A6-6BDE-498C-94EE-9665C6F84B7F}">
      <dgm:prSet phldrT="[Text]"/>
      <dgm:spPr/>
      <dgm:t>
        <a:bodyPr/>
        <a:lstStyle/>
        <a:p>
          <a:r>
            <a:rPr lang="sv-SE"/>
            <a:t>Säkerhets-ansvarig</a:t>
          </a:r>
        </a:p>
      </dgm:t>
    </dgm:pt>
    <dgm:pt modelId="{88651915-5FB8-4B5F-AFB0-B06F856A63E9}" type="parTrans" cxnId="{7EDE4A7D-7AF8-47C8-9018-5DBCBB5616C5}">
      <dgm:prSet/>
      <dgm:spPr/>
      <dgm:t>
        <a:bodyPr/>
        <a:lstStyle/>
        <a:p>
          <a:endParaRPr lang="sv-SE"/>
        </a:p>
      </dgm:t>
    </dgm:pt>
    <dgm:pt modelId="{EA830778-86C7-4798-968D-AAC9C12D1725}" type="sibTrans" cxnId="{7EDE4A7D-7AF8-47C8-9018-5DBCBB5616C5}">
      <dgm:prSet/>
      <dgm:spPr/>
      <dgm:t>
        <a:bodyPr/>
        <a:lstStyle/>
        <a:p>
          <a:endParaRPr lang="sv-SE"/>
        </a:p>
      </dgm:t>
    </dgm:pt>
    <dgm:pt modelId="{B5D8913A-65A3-48A7-89CB-E174637A2998}">
      <dgm:prSet phldrT="[Text]"/>
      <dgm:spPr/>
      <dgm:t>
        <a:bodyPr/>
        <a:lstStyle/>
        <a:p>
          <a:r>
            <a:rPr lang="sv-SE"/>
            <a:t>SITHS PA</a:t>
          </a:r>
        </a:p>
      </dgm:t>
    </dgm:pt>
    <dgm:pt modelId="{6211A0F4-EC54-49E0-A3A8-D5BB5856F8E5}" type="parTrans" cxnId="{E33DF748-85ED-4901-A62D-FFA9B6F75BEF}">
      <dgm:prSet/>
      <dgm:spPr/>
      <dgm:t>
        <a:bodyPr/>
        <a:lstStyle/>
        <a:p>
          <a:endParaRPr lang="sv-SE"/>
        </a:p>
      </dgm:t>
    </dgm:pt>
    <dgm:pt modelId="{5AB98504-D817-432E-829A-369652C7DD09}" type="sibTrans" cxnId="{E33DF748-85ED-4901-A62D-FFA9B6F75BEF}">
      <dgm:prSet/>
      <dgm:spPr/>
      <dgm:t>
        <a:bodyPr/>
        <a:lstStyle/>
        <a:p>
          <a:endParaRPr lang="sv-SE"/>
        </a:p>
      </dgm:t>
    </dgm:pt>
    <dgm:pt modelId="{158494C7-4BB6-4E2E-9A0C-6129A3172E53}">
      <dgm:prSet phldrT="[Text]"/>
      <dgm:spPr/>
      <dgm:t>
        <a:bodyPr/>
        <a:lstStyle/>
        <a:p>
          <a:r>
            <a:rPr lang="sv-SE"/>
            <a:t>DIGG</a:t>
          </a:r>
        </a:p>
      </dgm:t>
    </dgm:pt>
    <dgm:pt modelId="{175F6799-A79F-4580-806E-BEF110EA5556}" type="parTrans" cxnId="{959827DA-D01C-4C9E-AA96-D187914B9C38}">
      <dgm:prSet/>
      <dgm:spPr/>
      <dgm:t>
        <a:bodyPr/>
        <a:lstStyle/>
        <a:p>
          <a:endParaRPr lang="sv-SE"/>
        </a:p>
      </dgm:t>
    </dgm:pt>
    <dgm:pt modelId="{67C07D96-6B6E-4E61-A737-29AC964A619A}" type="sibTrans" cxnId="{959827DA-D01C-4C9E-AA96-D187914B9C38}">
      <dgm:prSet/>
      <dgm:spPr/>
      <dgm:t>
        <a:bodyPr/>
        <a:lstStyle/>
        <a:p>
          <a:endParaRPr lang="sv-SE"/>
        </a:p>
      </dgm:t>
    </dgm:pt>
    <dgm:pt modelId="{5C56BD1B-E3E6-467B-993E-17B5496E7AC9}" type="pres">
      <dgm:prSet presAssocID="{F4248146-B6E2-460B-8347-8AF738356217}" presName="Name0" presStyleCnt="0">
        <dgm:presLayoutVars>
          <dgm:dir/>
          <dgm:resizeHandles val="exact"/>
        </dgm:presLayoutVars>
      </dgm:prSet>
      <dgm:spPr/>
    </dgm:pt>
    <dgm:pt modelId="{BDD94D00-F771-4428-920E-6E618AFEDC40}" type="pres">
      <dgm:prSet presAssocID="{E89299BD-699F-4187-A1D6-1A7BDC420242}" presName="node" presStyleLbl="node1" presStyleIdx="0" presStyleCnt="5">
        <dgm:presLayoutVars>
          <dgm:bulletEnabled val="1"/>
        </dgm:presLayoutVars>
      </dgm:prSet>
      <dgm:spPr/>
    </dgm:pt>
    <dgm:pt modelId="{F7C33914-312E-4C30-B57D-6D71F2D41D28}" type="pres">
      <dgm:prSet presAssocID="{97C4025B-B8DD-4025-981C-9D149EF885FA}" presName="sibTrans" presStyleLbl="sibTrans2D1" presStyleIdx="0" presStyleCnt="4"/>
      <dgm:spPr/>
    </dgm:pt>
    <dgm:pt modelId="{5DB07889-8EA6-402F-AD65-681EADFF0DD8}" type="pres">
      <dgm:prSet presAssocID="{97C4025B-B8DD-4025-981C-9D149EF885FA}" presName="connectorText" presStyleLbl="sibTrans2D1" presStyleIdx="0" presStyleCnt="4"/>
      <dgm:spPr/>
    </dgm:pt>
    <dgm:pt modelId="{28B85E0A-3941-4C49-8BE4-ACBAE003765E}" type="pres">
      <dgm:prSet presAssocID="{CAFD0BD3-58F1-4147-B423-71082FCCBD23}" presName="node" presStyleLbl="node1" presStyleIdx="1" presStyleCnt="5">
        <dgm:presLayoutVars>
          <dgm:bulletEnabled val="1"/>
        </dgm:presLayoutVars>
      </dgm:prSet>
      <dgm:spPr/>
    </dgm:pt>
    <dgm:pt modelId="{E4ACC2B8-8EEE-4EE6-B7DA-6ADB1AD00E32}" type="pres">
      <dgm:prSet presAssocID="{BB614143-804B-40AF-B960-F1AFF56BC7F2}" presName="sibTrans" presStyleLbl="sibTrans2D1" presStyleIdx="1" presStyleCnt="4"/>
      <dgm:spPr/>
    </dgm:pt>
    <dgm:pt modelId="{34C658BF-A68B-4750-BC19-8E2518A905FD}" type="pres">
      <dgm:prSet presAssocID="{BB614143-804B-40AF-B960-F1AFF56BC7F2}" presName="connectorText" presStyleLbl="sibTrans2D1" presStyleIdx="1" presStyleCnt="4"/>
      <dgm:spPr/>
    </dgm:pt>
    <dgm:pt modelId="{3E94A2A2-47E7-4F0A-AC62-9B2A8F5A5A8A}" type="pres">
      <dgm:prSet presAssocID="{06F087A6-6BDE-498C-94EE-9665C6F84B7F}" presName="node" presStyleLbl="node1" presStyleIdx="2" presStyleCnt="5">
        <dgm:presLayoutVars>
          <dgm:bulletEnabled val="1"/>
        </dgm:presLayoutVars>
      </dgm:prSet>
      <dgm:spPr/>
    </dgm:pt>
    <dgm:pt modelId="{B7C9D5F5-D819-4363-AC4E-FE74E6AC34A0}" type="pres">
      <dgm:prSet presAssocID="{EA830778-86C7-4798-968D-AAC9C12D1725}" presName="sibTrans" presStyleLbl="sibTrans2D1" presStyleIdx="2" presStyleCnt="4"/>
      <dgm:spPr/>
    </dgm:pt>
    <dgm:pt modelId="{B2D135E4-59CC-4056-877F-F53E4C08E50E}" type="pres">
      <dgm:prSet presAssocID="{EA830778-86C7-4798-968D-AAC9C12D1725}" presName="connectorText" presStyleLbl="sibTrans2D1" presStyleIdx="2" presStyleCnt="4"/>
      <dgm:spPr/>
    </dgm:pt>
    <dgm:pt modelId="{8EFE91C8-3573-4AB9-9FB5-17F85A18A516}" type="pres">
      <dgm:prSet presAssocID="{B5D8913A-65A3-48A7-89CB-E174637A2998}" presName="node" presStyleLbl="node1" presStyleIdx="3" presStyleCnt="5">
        <dgm:presLayoutVars>
          <dgm:bulletEnabled val="1"/>
        </dgm:presLayoutVars>
      </dgm:prSet>
      <dgm:spPr/>
    </dgm:pt>
    <dgm:pt modelId="{CE7CCBA2-6D4B-4544-86EC-496C01767273}" type="pres">
      <dgm:prSet presAssocID="{5AB98504-D817-432E-829A-369652C7DD09}" presName="sibTrans" presStyleLbl="sibTrans2D1" presStyleIdx="3" presStyleCnt="4"/>
      <dgm:spPr/>
    </dgm:pt>
    <dgm:pt modelId="{CEB73017-7C61-4300-A6A1-70A3F8E193DF}" type="pres">
      <dgm:prSet presAssocID="{5AB98504-D817-432E-829A-369652C7DD09}" presName="connectorText" presStyleLbl="sibTrans2D1" presStyleIdx="3" presStyleCnt="4"/>
      <dgm:spPr/>
    </dgm:pt>
    <dgm:pt modelId="{A40BD657-40D9-4B40-B771-77E4E2BCA74B}" type="pres">
      <dgm:prSet presAssocID="{158494C7-4BB6-4E2E-9A0C-6129A3172E53}" presName="node" presStyleLbl="node1" presStyleIdx="4" presStyleCnt="5">
        <dgm:presLayoutVars>
          <dgm:bulletEnabled val="1"/>
        </dgm:presLayoutVars>
      </dgm:prSet>
      <dgm:spPr/>
    </dgm:pt>
  </dgm:ptLst>
  <dgm:cxnLst>
    <dgm:cxn modelId="{01831C1F-F31C-471C-881C-E21E54719908}" srcId="{F4248146-B6E2-460B-8347-8AF738356217}" destId="{CAFD0BD3-58F1-4147-B423-71082FCCBD23}" srcOrd="1" destOrd="0" parTransId="{6D7443BF-547D-4DD1-AA42-9C0A8BB331A4}" sibTransId="{BB614143-804B-40AF-B960-F1AFF56BC7F2}"/>
    <dgm:cxn modelId="{76DDAB20-1470-4C1E-8AEE-3EEB6047AB73}" type="presOf" srcId="{158494C7-4BB6-4E2E-9A0C-6129A3172E53}" destId="{A40BD657-40D9-4B40-B771-77E4E2BCA74B}" srcOrd="0" destOrd="0" presId="urn:microsoft.com/office/officeart/2005/8/layout/process1"/>
    <dgm:cxn modelId="{55D4D032-E27E-48C9-BD96-F285A2B4EA45}" type="presOf" srcId="{B5D8913A-65A3-48A7-89CB-E174637A2998}" destId="{8EFE91C8-3573-4AB9-9FB5-17F85A18A516}" srcOrd="0" destOrd="0" presId="urn:microsoft.com/office/officeart/2005/8/layout/process1"/>
    <dgm:cxn modelId="{8792C93D-6E01-4162-B381-93AA1B0C24F8}" type="presOf" srcId="{CAFD0BD3-58F1-4147-B423-71082FCCBD23}" destId="{28B85E0A-3941-4C49-8BE4-ACBAE003765E}" srcOrd="0" destOrd="0" presId="urn:microsoft.com/office/officeart/2005/8/layout/process1"/>
    <dgm:cxn modelId="{B2A70244-F5E6-42E4-893E-01CF94C208DE}" type="presOf" srcId="{EA830778-86C7-4798-968D-AAC9C12D1725}" destId="{B7C9D5F5-D819-4363-AC4E-FE74E6AC34A0}" srcOrd="0" destOrd="0" presId="urn:microsoft.com/office/officeart/2005/8/layout/process1"/>
    <dgm:cxn modelId="{E33DF748-85ED-4901-A62D-FFA9B6F75BEF}" srcId="{F4248146-B6E2-460B-8347-8AF738356217}" destId="{B5D8913A-65A3-48A7-89CB-E174637A2998}" srcOrd="3" destOrd="0" parTransId="{6211A0F4-EC54-49E0-A3A8-D5BB5856F8E5}" sibTransId="{5AB98504-D817-432E-829A-369652C7DD09}"/>
    <dgm:cxn modelId="{2680B053-5B06-4D5E-BF32-A902C0EAB2AF}" type="presOf" srcId="{97C4025B-B8DD-4025-981C-9D149EF885FA}" destId="{5DB07889-8EA6-402F-AD65-681EADFF0DD8}" srcOrd="1" destOrd="0" presId="urn:microsoft.com/office/officeart/2005/8/layout/process1"/>
    <dgm:cxn modelId="{3C285879-281D-4043-A668-007B26272A26}" type="presOf" srcId="{BB614143-804B-40AF-B960-F1AFF56BC7F2}" destId="{34C658BF-A68B-4750-BC19-8E2518A905FD}" srcOrd="1" destOrd="0" presId="urn:microsoft.com/office/officeart/2005/8/layout/process1"/>
    <dgm:cxn modelId="{7EDE4A7D-7AF8-47C8-9018-5DBCBB5616C5}" srcId="{F4248146-B6E2-460B-8347-8AF738356217}" destId="{06F087A6-6BDE-498C-94EE-9665C6F84B7F}" srcOrd="2" destOrd="0" parTransId="{88651915-5FB8-4B5F-AFB0-B06F856A63E9}" sibTransId="{EA830778-86C7-4798-968D-AAC9C12D1725}"/>
    <dgm:cxn modelId="{A7DF5586-5E60-435D-99D7-7FBCCBDF2942}" type="presOf" srcId="{EA830778-86C7-4798-968D-AAC9C12D1725}" destId="{B2D135E4-59CC-4056-877F-F53E4C08E50E}" srcOrd="1" destOrd="0" presId="urn:microsoft.com/office/officeart/2005/8/layout/process1"/>
    <dgm:cxn modelId="{0CDA608C-9413-4064-87CC-08800AF00F58}" type="presOf" srcId="{5AB98504-D817-432E-829A-369652C7DD09}" destId="{CE7CCBA2-6D4B-4544-86EC-496C01767273}" srcOrd="0" destOrd="0" presId="urn:microsoft.com/office/officeart/2005/8/layout/process1"/>
    <dgm:cxn modelId="{6879F49C-6C59-4833-8980-1DA9D85A9247}" type="presOf" srcId="{F4248146-B6E2-460B-8347-8AF738356217}" destId="{5C56BD1B-E3E6-467B-993E-17B5496E7AC9}" srcOrd="0" destOrd="0" presId="urn:microsoft.com/office/officeart/2005/8/layout/process1"/>
    <dgm:cxn modelId="{ED0B49C3-B0BF-4EE9-AC46-1E346A1B3D28}" type="presOf" srcId="{5AB98504-D817-432E-829A-369652C7DD09}" destId="{CEB73017-7C61-4300-A6A1-70A3F8E193DF}" srcOrd="1" destOrd="0" presId="urn:microsoft.com/office/officeart/2005/8/layout/process1"/>
    <dgm:cxn modelId="{D60E37C6-95A6-4AAA-9EF5-8D5418596E72}" srcId="{F4248146-B6E2-460B-8347-8AF738356217}" destId="{E89299BD-699F-4187-A1D6-1A7BDC420242}" srcOrd="0" destOrd="0" parTransId="{612BF834-0681-4B02-8FCF-EB9CFDDC85B2}" sibTransId="{97C4025B-B8DD-4025-981C-9D149EF885FA}"/>
    <dgm:cxn modelId="{959827DA-D01C-4C9E-AA96-D187914B9C38}" srcId="{F4248146-B6E2-460B-8347-8AF738356217}" destId="{158494C7-4BB6-4E2E-9A0C-6129A3172E53}" srcOrd="4" destOrd="0" parTransId="{175F6799-A79F-4580-806E-BEF110EA5556}" sibTransId="{67C07D96-6B6E-4E61-A737-29AC964A619A}"/>
    <dgm:cxn modelId="{7CB432E3-28DC-42A5-8230-0EFB60CBB994}" type="presOf" srcId="{97C4025B-B8DD-4025-981C-9D149EF885FA}" destId="{F7C33914-312E-4C30-B57D-6D71F2D41D28}" srcOrd="0" destOrd="0" presId="urn:microsoft.com/office/officeart/2005/8/layout/process1"/>
    <dgm:cxn modelId="{0EDCFBE9-FDB0-4DDA-84F3-8DCE0BB2728E}" type="presOf" srcId="{06F087A6-6BDE-498C-94EE-9665C6F84B7F}" destId="{3E94A2A2-47E7-4F0A-AC62-9B2A8F5A5A8A}" srcOrd="0" destOrd="0" presId="urn:microsoft.com/office/officeart/2005/8/layout/process1"/>
    <dgm:cxn modelId="{5C0F43F5-CD9B-4957-812E-7EB7613FD08C}" type="presOf" srcId="{BB614143-804B-40AF-B960-F1AFF56BC7F2}" destId="{E4ACC2B8-8EEE-4EE6-B7DA-6ADB1AD00E32}" srcOrd="0" destOrd="0" presId="urn:microsoft.com/office/officeart/2005/8/layout/process1"/>
    <dgm:cxn modelId="{AE1281F8-4B6E-48E9-8205-07D7C4CA8E2B}" type="presOf" srcId="{E89299BD-699F-4187-A1D6-1A7BDC420242}" destId="{BDD94D00-F771-4428-920E-6E618AFEDC40}" srcOrd="0" destOrd="0" presId="urn:microsoft.com/office/officeart/2005/8/layout/process1"/>
    <dgm:cxn modelId="{7130248F-07E9-495E-875E-691494419A12}" type="presParOf" srcId="{5C56BD1B-E3E6-467B-993E-17B5496E7AC9}" destId="{BDD94D00-F771-4428-920E-6E618AFEDC40}" srcOrd="0" destOrd="0" presId="urn:microsoft.com/office/officeart/2005/8/layout/process1"/>
    <dgm:cxn modelId="{2B0CFA56-41A9-4C2D-BC4A-39AA00FEC626}" type="presParOf" srcId="{5C56BD1B-E3E6-467B-993E-17B5496E7AC9}" destId="{F7C33914-312E-4C30-B57D-6D71F2D41D28}" srcOrd="1" destOrd="0" presId="urn:microsoft.com/office/officeart/2005/8/layout/process1"/>
    <dgm:cxn modelId="{9BF57187-15EF-4E8D-946B-FD70A5028267}" type="presParOf" srcId="{F7C33914-312E-4C30-B57D-6D71F2D41D28}" destId="{5DB07889-8EA6-402F-AD65-681EADFF0DD8}" srcOrd="0" destOrd="0" presId="urn:microsoft.com/office/officeart/2005/8/layout/process1"/>
    <dgm:cxn modelId="{326C1132-DADF-4403-B9EE-E0664D9EF207}" type="presParOf" srcId="{5C56BD1B-E3E6-467B-993E-17B5496E7AC9}" destId="{28B85E0A-3941-4C49-8BE4-ACBAE003765E}" srcOrd="2" destOrd="0" presId="urn:microsoft.com/office/officeart/2005/8/layout/process1"/>
    <dgm:cxn modelId="{21AE0F07-E9E7-43A0-97A0-C640E76350E1}" type="presParOf" srcId="{5C56BD1B-E3E6-467B-993E-17B5496E7AC9}" destId="{E4ACC2B8-8EEE-4EE6-B7DA-6ADB1AD00E32}" srcOrd="3" destOrd="0" presId="urn:microsoft.com/office/officeart/2005/8/layout/process1"/>
    <dgm:cxn modelId="{F62A7B7D-BF3B-45C7-9D37-3BFCD2A850AF}" type="presParOf" srcId="{E4ACC2B8-8EEE-4EE6-B7DA-6ADB1AD00E32}" destId="{34C658BF-A68B-4750-BC19-8E2518A905FD}" srcOrd="0" destOrd="0" presId="urn:microsoft.com/office/officeart/2005/8/layout/process1"/>
    <dgm:cxn modelId="{4E83D4C2-8C99-4963-AA92-AD07391A2415}" type="presParOf" srcId="{5C56BD1B-E3E6-467B-993E-17B5496E7AC9}" destId="{3E94A2A2-47E7-4F0A-AC62-9B2A8F5A5A8A}" srcOrd="4" destOrd="0" presId="urn:microsoft.com/office/officeart/2005/8/layout/process1"/>
    <dgm:cxn modelId="{4638F689-0216-4327-8F58-69F99371913A}" type="presParOf" srcId="{5C56BD1B-E3E6-467B-993E-17B5496E7AC9}" destId="{B7C9D5F5-D819-4363-AC4E-FE74E6AC34A0}" srcOrd="5" destOrd="0" presId="urn:microsoft.com/office/officeart/2005/8/layout/process1"/>
    <dgm:cxn modelId="{0FEA4F5B-7CFB-4C30-92FC-62E80E287103}" type="presParOf" srcId="{B7C9D5F5-D819-4363-AC4E-FE74E6AC34A0}" destId="{B2D135E4-59CC-4056-877F-F53E4C08E50E}" srcOrd="0" destOrd="0" presId="urn:microsoft.com/office/officeart/2005/8/layout/process1"/>
    <dgm:cxn modelId="{6ECE52FD-633C-416B-8AD8-B4938587D015}" type="presParOf" srcId="{5C56BD1B-E3E6-467B-993E-17B5496E7AC9}" destId="{8EFE91C8-3573-4AB9-9FB5-17F85A18A516}" srcOrd="6" destOrd="0" presId="urn:microsoft.com/office/officeart/2005/8/layout/process1"/>
    <dgm:cxn modelId="{4282BDDC-3F25-46B2-8AFA-3AD0478488CF}" type="presParOf" srcId="{5C56BD1B-E3E6-467B-993E-17B5496E7AC9}" destId="{CE7CCBA2-6D4B-4544-86EC-496C01767273}" srcOrd="7" destOrd="0" presId="urn:microsoft.com/office/officeart/2005/8/layout/process1"/>
    <dgm:cxn modelId="{CD0AD83D-E97C-4678-9DA1-AA6504888D76}" type="presParOf" srcId="{CE7CCBA2-6D4B-4544-86EC-496C01767273}" destId="{CEB73017-7C61-4300-A6A1-70A3F8E193DF}" srcOrd="0" destOrd="0" presId="urn:microsoft.com/office/officeart/2005/8/layout/process1"/>
    <dgm:cxn modelId="{91D1F842-0A77-41E9-9940-2B827C553622}" type="presParOf" srcId="{5C56BD1B-E3E6-467B-993E-17B5496E7AC9}" destId="{A40BD657-40D9-4B40-B771-77E4E2BCA74B}"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94D00-F771-4428-920E-6E618AFEDC40}">
      <dsp:nvSpPr>
        <dsp:cNvPr id="0" name=""/>
        <dsp:cNvSpPr/>
      </dsp:nvSpPr>
      <dsp:spPr>
        <a:xfrm>
          <a:off x="3968" y="2340239"/>
          <a:ext cx="1230312" cy="7381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a:t>Någon</a:t>
          </a:r>
        </a:p>
      </dsp:txBody>
      <dsp:txXfrm>
        <a:off x="25589" y="2361860"/>
        <a:ext cx="1187070" cy="694945"/>
      </dsp:txXfrm>
    </dsp:sp>
    <dsp:sp modelId="{F7C33914-312E-4C30-B57D-6D71F2D41D28}">
      <dsp:nvSpPr>
        <dsp:cNvPr id="0" name=""/>
        <dsp:cNvSpPr/>
      </dsp:nvSpPr>
      <dsp:spPr>
        <a:xfrm>
          <a:off x="1357312"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1357312" y="2617797"/>
        <a:ext cx="182578" cy="183071"/>
      </dsp:txXfrm>
    </dsp:sp>
    <dsp:sp modelId="{28B85E0A-3941-4C49-8BE4-ACBAE003765E}">
      <dsp:nvSpPr>
        <dsp:cNvPr id="0" name=""/>
        <dsp:cNvSpPr/>
      </dsp:nvSpPr>
      <dsp:spPr>
        <a:xfrm>
          <a:off x="1726406" y="2340239"/>
          <a:ext cx="1230312" cy="7381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a:t>Ansvarig utgivare</a:t>
          </a:r>
        </a:p>
      </dsp:txBody>
      <dsp:txXfrm>
        <a:off x="1748027" y="2361860"/>
        <a:ext cx="1187070" cy="694945"/>
      </dsp:txXfrm>
    </dsp:sp>
    <dsp:sp modelId="{E4ACC2B8-8EEE-4EE6-B7DA-6ADB1AD00E32}">
      <dsp:nvSpPr>
        <dsp:cNvPr id="0" name=""/>
        <dsp:cNvSpPr/>
      </dsp:nvSpPr>
      <dsp:spPr>
        <a:xfrm>
          <a:off x="3079750"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3079750" y="2617797"/>
        <a:ext cx="182578" cy="183071"/>
      </dsp:txXfrm>
    </dsp:sp>
    <dsp:sp modelId="{3E94A2A2-47E7-4F0A-AC62-9B2A8F5A5A8A}">
      <dsp:nvSpPr>
        <dsp:cNvPr id="0" name=""/>
        <dsp:cNvSpPr/>
      </dsp:nvSpPr>
      <dsp:spPr>
        <a:xfrm>
          <a:off x="3448843" y="2340239"/>
          <a:ext cx="1230312" cy="7381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a:t>Säkerhets-ansvarig</a:t>
          </a:r>
        </a:p>
      </dsp:txBody>
      <dsp:txXfrm>
        <a:off x="3470464" y="2361860"/>
        <a:ext cx="1187070" cy="694945"/>
      </dsp:txXfrm>
    </dsp:sp>
    <dsp:sp modelId="{B7C9D5F5-D819-4363-AC4E-FE74E6AC34A0}">
      <dsp:nvSpPr>
        <dsp:cNvPr id="0" name=""/>
        <dsp:cNvSpPr/>
      </dsp:nvSpPr>
      <dsp:spPr>
        <a:xfrm>
          <a:off x="4802187"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4802187" y="2617797"/>
        <a:ext cx="182578" cy="183071"/>
      </dsp:txXfrm>
    </dsp:sp>
    <dsp:sp modelId="{8EFE91C8-3573-4AB9-9FB5-17F85A18A516}">
      <dsp:nvSpPr>
        <dsp:cNvPr id="0" name=""/>
        <dsp:cNvSpPr/>
      </dsp:nvSpPr>
      <dsp:spPr>
        <a:xfrm>
          <a:off x="5171281" y="2340239"/>
          <a:ext cx="1230312" cy="7381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a:t>SITHS PA</a:t>
          </a:r>
        </a:p>
      </dsp:txBody>
      <dsp:txXfrm>
        <a:off x="5192902" y="2361860"/>
        <a:ext cx="1187070" cy="694945"/>
      </dsp:txXfrm>
    </dsp:sp>
    <dsp:sp modelId="{CE7CCBA2-6D4B-4544-86EC-496C01767273}">
      <dsp:nvSpPr>
        <dsp:cNvPr id="0" name=""/>
        <dsp:cNvSpPr/>
      </dsp:nvSpPr>
      <dsp:spPr>
        <a:xfrm>
          <a:off x="6524624"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6524624" y="2617797"/>
        <a:ext cx="182578" cy="183071"/>
      </dsp:txXfrm>
    </dsp:sp>
    <dsp:sp modelId="{A40BD657-40D9-4B40-B771-77E4E2BCA74B}">
      <dsp:nvSpPr>
        <dsp:cNvPr id="0" name=""/>
        <dsp:cNvSpPr/>
      </dsp:nvSpPr>
      <dsp:spPr>
        <a:xfrm>
          <a:off x="6893718" y="2340239"/>
          <a:ext cx="1230312" cy="7381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a:t>DIGG</a:t>
          </a:r>
        </a:p>
      </dsp:txBody>
      <dsp:txXfrm>
        <a:off x="6915339" y="2361860"/>
        <a:ext cx="1187070" cy="69494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A806C2ED-7FEF-CA9D-165B-4D962EE4AA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a:extLst>
              <a:ext uri="{FF2B5EF4-FFF2-40B4-BE49-F238E27FC236}">
                <a16:creationId xmlns:a16="http://schemas.microsoft.com/office/drawing/2014/main" id="{AA80074C-4C24-1F95-F815-7E2C1A3D2F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061016-CE19-4967-9B51-2E673CC7D778}" type="datetimeFigureOut">
              <a:rPr lang="en-US" smtClean="0"/>
              <a:t>6/2/2023</a:t>
            </a:fld>
            <a:endParaRPr lang="en-US"/>
          </a:p>
        </p:txBody>
      </p:sp>
      <p:sp>
        <p:nvSpPr>
          <p:cNvPr id="4" name="Platshållare för sidfot 3">
            <a:extLst>
              <a:ext uri="{FF2B5EF4-FFF2-40B4-BE49-F238E27FC236}">
                <a16:creationId xmlns:a16="http://schemas.microsoft.com/office/drawing/2014/main" id="{8FF900D2-2D53-00A5-8EC0-B412AA9DD8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Platshållare för bildnummer 4">
            <a:extLst>
              <a:ext uri="{FF2B5EF4-FFF2-40B4-BE49-F238E27FC236}">
                <a16:creationId xmlns:a16="http://schemas.microsoft.com/office/drawing/2014/main" id="{72858D45-9C90-B3D8-3730-BA62937DF1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005FE7-C170-4290-A6B2-5438352232EB}" type="slidenum">
              <a:rPr lang="en-US" smtClean="0"/>
              <a:t>‹#›</a:t>
            </a:fld>
            <a:endParaRPr lang="en-US"/>
          </a:p>
        </p:txBody>
      </p:sp>
    </p:spTree>
    <p:extLst>
      <p:ext uri="{BB962C8B-B14F-4D97-AF65-F5344CB8AC3E}">
        <p14:creationId xmlns:p14="http://schemas.microsoft.com/office/powerpoint/2010/main" val="168882166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00:39:21.989"/>
    </inkml:context>
    <inkml:brush xml:id="br0">
      <inkml:brushProperty name="width" value="0.2" units="cm"/>
      <inkml:brushProperty name="height" value="1.2" units="cm"/>
      <inkml:brushProperty name="color" value="#849398"/>
      <inkml:brushProperty name="inkEffects" value="pencil"/>
    </inkml:brush>
  </inkml:definitions>
  <inkml:trace contextRef="#ctx0" brushRef="#br0">4512 711 16383,'-23'-36'0,"10"11"0,-16-8 0,16 19 0,-2-5 0,2 7 0,3 2 0,-2-2 0,5 5 0,-4-2 0,-6-2 0,3 3 0,-5-4 0,-1 1 0,-1 2 0,0-3 0,-4 3 0,10 5 0,-11-4 0,12 4 0,-25-7 0,14-1 0,-30-3 0,31 2 0,-9 6 0,14 0 0,5 3 0,-6-3 0,1-1 0,-16-2 0,4 0 0,-10-1 0,-14-2 0,7 0 0,-24-3 0,0 0 0,10 2 0,-10-2 0,0 0 0,-3-1 0,16 2 0,1 1 0,-4 2 0,0-3 0,3 2 0,14 4 0,-41-2 0,14 5 0,-3-2 0,-14 6 0,27-10 0,-6 7 0,-1-1 0,-7-9 0,4 8 0,1 2 0,9-3 0,-20 0 0,6 6 0,24-6 0,-2-1 0,1 8 0,0 0 0,-6-6 0,3 1 0,-23 5 0,-5-3 0,25 4 0,1 0 0,13 0 0,-23 0 0,20 0 0,-4 0 0,12 0 0,6 0 0,12 0 0,-44 0 0,48 0 0,-49 0 0,15 0 0,11 3 0,-26-2 0,49 4 0,-35-4 0,35 2 0,-49 5 0,26 0 0,-11 2 0,-15 4 0,46-9 0,-25 3 0,13 2 0,-5 4 0,0-4 0,8 6 0,11-11 0,1 3 0,0-3 0,2 2 0,0-3 0,8 3 0,-8-2 0,7 3 0,2-4 0,-2 6 0,2-4 0,-2 3 0,2-2 0,-5 5 0,5-5 0,-2 2 0,3 0 0,0-2 0,-1 5 0,0 4 0,0-1 0,2 4 0,-2 0 0,6-5 0,-3 3 0,4 1 0,0-9 0,0 10 0,0-10 0,0 1 0,7 22 0,-6-17 0,9 15 0,-6-11 0,3-8 0,0 9 0,-3-10 0,-1-1 0,2 5 0,-1-3 0,5 8 0,-2-10 0,4 10 0,-3-10 0,3 9 0,-4-11 0,-1 2 0,3 0 0,-5-2 0,7 3 0,-7-1 0,5-2 0,-2 2 0,15 14 0,-8-13 0,26 30 0,-27-30 0,13 13 0,-10-11 0,-5-4 0,8 3 0,-9-4 0,-3-1 0,1-3 0,-2 3 0,1-2 0,11 3 0,-6 0 0,41 13 0,-25-9 0,20 9 0,19 3 0,-43-13 0,29 4 0,2-1 0,-24-4 0,31 1 0,5 3 0,-43-8 0,43 5 0,-19 0 0,-20-8 0,25 6 0,9-8 0,-24 0 0,22 5 0,3 0 0,-8-3 0,31 12 0,9-3 0,-40-5 0,-7 2 0,4 0 0,47-6 0,-44 4 0,27-6 0,-27 0 0,-28 0 0,68 9 0,-64-7 0,37 7 0,1-9 0,-31 0 0,57 0 0,-67 0 0,53 0 0,-54-4 0,22 3 0,17-12 0,-22 7 0,37-8 0,4 0 0,-29 6 0,3-2 0,-7 2 0,-34 8 0,0-4 0,0 3 0,21-3 0,-4-2 0,3 4 0,29-4 0,-26-1 0,31-1 0,-34 0 0,2-3 0,-19 6 0,6-4 0,-6 4 0,19-5 0,-3 1 0,1-1 0,2-2 0,-29 9 0,28-14 0,-27 13 0,41-15 0,-18 17 0,3-4 0,28-2 0,-38 6 0,41-12 0,-45 12 0,15-9 0,-27 10 0,4-3 0,-10 2 0,0-2 0,0 1 0,0-3 0,10-3 0,-7 2 0,9-8 0,-11 11 0,2-4 0,-3 4 0,1-2 0,-4 0 0,3 2 0,-6-1 0,6 1 0,-5-2 0,4 0 0,-1 0 0,-1-1 0,3 4 0,-6-3 0,6 3 0,-3-3 0,4 2 0,-4-1 0,0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00:26:49.076"/>
    </inkml:context>
    <inkml:brush xml:id="br0">
      <inkml:brushProperty name="width" value="0.2" units="cm"/>
      <inkml:brushProperty name="height" value="1.2" units="cm"/>
      <inkml:brushProperty name="color" value="#849398"/>
      <inkml:brushProperty name="inkEffects" value="pencil"/>
    </inkml:brush>
  </inkml:definitions>
  <inkml:trace contextRef="#ctx0" brushRef="#br0">1 1 16383,'0'0'0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6T00:29:15.624"/>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1,'76'0,"-4"0,-28 0,11 0,4 0,30 0,-11 6,22-4,-25 13,-13-9,-14 3,-22-5,-5-4,-1 0,34 8,1-6,34 6,-14-2,11-4,3 13,-10-13,20 7,-51-9,7 0,-37 0,0-3,3-3,5-4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00:27:33.404"/>
    </inkml:context>
    <inkml:brush xml:id="br0">
      <inkml:brushProperty name="width" value="0.2" units="cm"/>
      <inkml:brushProperty name="height" value="1.2" units="cm"/>
      <inkml:brushProperty name="color" value="#849398"/>
      <inkml:brushProperty name="inkEffects" value="pencil"/>
    </inkml:brush>
  </inkml:definitions>
  <inkml:trace contextRef="#ctx0" brushRef="#br0">3255 2092 16383,'12'-13'0,"14"-16"0,-10 19 0,37-34 0,-20 16 0,16-9 0,-21 10 0,-9 12 0,-4-4 0,1-2 0,2-6 0,0-1 0,16-27 0,-17 28 0,20-40 0,-18 29 0,2-7 0,-5 11 0,-5-6 0,-2 16 0,-2-31 0,-3 11 0,-4-28 0,0-4 0,0 14 0,-7-20 0,-2 34 0,-13-24 0,-5 2 0,4 29 0,-11-38 0,18 58 0,-25-52 0,22 47 0,-27-28 0,2 6 0,-3 1 0,-2 2 0,14 16 0,-38-20 0,21 19 0,8 2 0,-2 1 0,-26-5 0,-17-3 0,37 16 0,-2 0 0,-6-1 0,0 1 0,6 3 0,2 1 0,-37-11 0,30 13 0,18 1 0,13 7 0,-13-5 0,-17 0 0,-18 2 0,-13-8 0,34 14 0,-12-6 0,29 8 0,-20 0 0,-1 0 0,21 0 0,-15 6 0,15 3 0,-34 7 0,-17 1 0,24-7 0,-31 7 0,21 3 0,9-8 0,11 7 0,1-2 0,2-13 0,-2 13 0,-5 2 0,-33 3 0,38-7 0,1 0 0,-15 8 0,14-6 0,40-13 0,-12 13 0,12-12 0,-39 27 0,6 1 0,-7-1 0,-10 17 0,47-38 0,-39 45 0,45-39 0,-49 60 0,44-48 0,-21 22 0,-1 3 0,18-1 0,-14 5 0,1 1 0,16-8 0,-11 18 0,16-14 0,10-27 0,-6 25 0,8-39 0,0 38 0,0-31 0,8 58 0,-3-58 0,12 60 0,-9-54 0,5 28 0,8 0 0,-10-27 0,11 19 0,6-1 0,-8-18 0,10 15 0,1 1 0,-9-15 0,21 22 0,12 4 0,-32-34 0,18 16 0,-1-2 0,-24-24 0,22 17 0,-22-17 0,-2-6 0,39 19 0,-32-20 0,33 16 0,21 0 0,-34-11 0,55 17 0,-10-15 0,-18 4 0,18-3 0,10 4 0,-55-10 0,41 5 0,0-7 0,-40-4 0,31 0 0,4 0 0,-18 0 0,-5 0 0,4 0 0,42 0 0,-45-4 0,27-1 0,-27-8 0,-28 4 0,54-7 0,-60 8 0,59-8 0,-59 11 0,26-6 0,-14 4 0,-9-1 0,58-9 0,-44 11 0,24-6 0,-9 4 0,-32 0 0,23-3 0,-26 3 0,-9 4 0,9 0 0,-8 2 0,3-2 0,-4 1 0,10 0 0,-11 0 0,11 2 0,-9-1 0,-1 2 0,3 0 0,-5 0 0,11 0 0,-6 0 0,7 0 0,-9 0 0,-1 0 0,0 0 0,0 0 0,1 0 0,-1 0 0,-3 0 0,3 0 0,-2 0 0,2 0 0,-2 0 0,-1 0 0,0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00:27:47.381"/>
    </inkml:context>
    <inkml:brush xml:id="br0">
      <inkml:brushProperty name="width" value="0.2" units="cm"/>
      <inkml:brushProperty name="height" value="1.2" units="cm"/>
      <inkml:brushProperty name="color" value="#849398"/>
      <inkml:brushProperty name="inkEffects" value="pencil"/>
    </inkml:brush>
  </inkml:definitions>
  <inkml:trace contextRef="#ctx0" brushRef="#br0">1616 359 16383,'-13'-17'0,"1"2"0,5 9 0,1 0 0,0-3 0,-1 2 0,-2-5 0,0 2 0,-36-23 0,28 15 0,-47-23 0,52 30 0,-27-11 0,30 17 0,-16-11 0,16 14 0,-7-9 0,7 8 0,2-1 0,-2-2 0,-7 2 0,5-3 0,-8 2 0,-1-1 0,6 2 0,-12-1 0,12 0 0,-2 4 0,-30-10 0,27 9 0,-34-6 0,-9-1 0,24 3 0,-30-4 0,13-2 0,27 10 0,-25-6 0,38 8 0,-4 0 0,0 0 0,7 0 0,-13 0 0,14 0 0,-6 0 0,-1 0 0,6 3 0,-7-2 0,9 2 0,-2-3 0,-4 4 0,4-3 0,-3 3 0,6-1 0,2-2 0,-5 1 0,5 1 0,-2-2 0,-7 6 0,4-6 0,-7 6 0,-14 0 0,16-3 0,-16 6 0,20-10 0,3 6 0,1-5 0,3 4 0,0-4 0,-1 2 0,1 0 0,0-3 0,-4 6 0,3-5 0,-4 4 0,4-4 0,-2 5 0,-1-3 0,1 1 0,-4 1 0,0-1 0,4-1 0,-3 3 0,5-5 0,-5 4 0,5-4 0,-2 4 0,3-4 0,-1 2 0,1 0 0,-3 0 0,2 1 0,-2 1 0,0-4 0,4 5 0,-3-3 0,4 1 0,-2 1 0,0-1 0,0-1 0,2 3 0,-2 0 0,3-1 0,-1 3 0,-1-5 0,4 4 0,-2-1 0,3 0 0,0 4 0,0-3 0,0 2 0,0 0 0,0-2 0,0 2 0,0-3 0,0 3 0,3 1 0,-2 0 0,4 2 0,0 4 0,2-2 0,0 3 0,-1-5 0,1-5 0,-1 2 0,-3-3 0,3-2 0,-3 4 0,4-4 0,-1 5 0,3-2 0,-5-1 0,4-2 0,-4 1 0,2-4 0,3 4 0,-2-1 0,2 2 0,20 11 0,-17-8 0,41 11 0,-38-13 0,17 3 0,-22-4 0,-1-2 0,7 3 0,-8-3 0,8 0 0,0 3 0,-8-6 0,8 3 0,-7-1 0,1-2 0,0 5 0,-1-6 0,0 3 0,21 4 0,-13-6 0,13 6 0,2-7 0,-17 0 0,25 0 0,-6 0 0,-10 0 0,43 0 0,-39 0 0,20 0 0,33 0 0,-47 0 0,40 0 0,3 0 0,-33 0 0,26 0 0,-3 0 0,-29 0 0,24 0 0,-36-4 0,-12 3 0,2-3 0,-4 1 0,-5 2 0,2-2 0,0 1 0,1 1 0,9-6 0,-5 6 0,2-3 0,-6 1 0,-4 3 0,0-3 0,-3 0 0,3 2 0,3-7 0,1 4 0,6-5 0,-7 3 0,0-1 0,0-2 0,-2 2 0,2-4 0,-2 4 0,-4-2 0,0 5 0,-3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6T00:29:34.48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27,'52'0,"-1"0,1 0,2 0,14 0,-2 0,30 0,-37 0,-5 0,-6 0,0 0,-32 0,-1 0,17 0,9-6,5 4,-5-4,-20 3,-2 2,5-1,-9 2,15 0,-10-3,7 2,0-2,0 3,27 0,7 0,-8 0,1 0,-33 0,6 0,1 0,-1 0,1 0,-8 0,6 0,9 7,-11-6,29 6,-29-7,31 0,-24 0,10 4,-13-3,-1 3,-8-4,2 0,4 0,-9 0,32 0,0 0,14 0,-10 0,-13 0,-18 0,0 0,18 0,-21 0,12 0,-13 0,-3 0,13-3,-7 3,2-3,-1 3,-5-3,9 2,-6-1,2 2,-2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22:14:39.188"/>
    </inkml:context>
    <inkml:brush xml:id="br0">
      <inkml:brushProperty name="width" value="0.35" units="cm"/>
      <inkml:brushProperty name="height" value="2.1" units="cm"/>
      <inkml:brushProperty name="color" value="#849398"/>
      <inkml:brushProperty name="inkEffects" value="pencil"/>
    </inkml:brush>
  </inkml:definitions>
  <inkml:trace contextRef="#ctx0" brushRef="#br0">1 2616 16383,'18'-19'0,"-1"3"0,-12 9 0,2-1 0,-2 0 0,2-1 0,1 1 0,-3-2 0,5 0 0,-5 0 0,5 0 0,-5 0 0,5 0 0,-1-5 0,13-8 0,-5 0 0,7-5 0,-1 0 0,-6 5 0,16-11 0,-16 11 0,19-20 0,-18 17 0,18-17 0,-7 4 0,-4 12 0,2-9 0,-2 4 0,5-10 0,-2 6 0,-1 0 0,-2 4 0,-7 6 0,9-12 0,-12 16 0,3-11 0,-2 9 0,2-9 0,-6 11 0,14-16 0,-18 20 0,15-12 0,-11 5 0,1 6 0,-1-9 0,5-3 0,-8 11 0,10-15 0,-8 13 0,18-35 0,-17 26 0,12-18 0,-18 34 0,0-1 0,7-11 0,4-9 0,1-11 0,0 12 0,-11 7 0,9-3 0,-8 0 0,10-4 0,-11 7 0,6 7 0,-8 5 0,2-1 0,3-4 0,-6 10 0,8-21 0,-2 13 0,-3-9 0,6 8 0,-6-8 0,3 9 0,-1-13 0,-4 21 0,4-21 0,0 2 0,0-1 0,-1 5 0,5 0 0,-9 12 0,19-40 0,-17 38 0,13-49 0,-13 48 0,6-36 0,-8 39 0,6-29 0,-6 29 0,5-17 0,-6 19 0,0-1 0,-1 4 0,-1 3 0,4-9 0,-4 9 0,2-9 0,3-9 0,-5 12 0,4-14 0,-5 18 0,0 1 0,0-5 0,0 4 0,0-2 0,0 0 0,0 3 0,0-3 0,0 0 0,-17 34 0,-6 4 0,-18 40 0,-2-10 0,0 6 0,13-23 0,5-8 0,15-18 0,0-5 0,2 0 0,-2 0 0,0 0 0,2-2 0,1 1 0,0-3 0,-1 4 0,-2-3 0,-2 9 0,1-5 0,1 5 0,1-6 0,3-3 0,-1 1 0,2-1 0,-2-1 0,-1 5 0,0-4 0,-1 4 0,5-5 0,-3 1 0,0 3 0,1-4 0,-4 3 0,5-3 0,0 1 0,-2 1 0,4 0 0,-6 1 0,8-3 0,-4 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22:14:41.170"/>
    </inkml:context>
    <inkml:brush xml:id="br0">
      <inkml:brushProperty name="width" value="0.35" units="cm"/>
      <inkml:brushProperty name="height" value="2.1" units="cm"/>
      <inkml:brushProperty name="color" value="#849398"/>
      <inkml:brushProperty name="inkEffects" value="pencil"/>
    </inkml:brush>
  </inkml:definitions>
  <inkml:trace contextRef="#ctx0" brushRef="#br0">33 1 16383,'-10'33'0,"0"-2"0,6-9 0,1-5 0,0-2 0,3 0 0,-3-3 0,3 20 0,0-18 0,0 17 0,3-19 0,-3 3 0,5-5 0,-3-2 0,3 2 0,1 3 0,0-4 0,0 3 0,3 1 0,-1-4 0,6 12 0,-5-10 0,2 5 0,-1-1 0,-2-6 0,2 6 0,-5-7 0,2 2 0,-2-2 0,3 1 0,-6-3 0,7 6 0,-5-4 0,8 4 0,-7-1 0,3-1 0,-1 0 0,-2-3 0,3 3 0,-3-4 0,0 3 0,2-1 0,-2 2 0,3-2 0,-3 1 0,0-1 0,2 0 0,-2 1 0,5-1 0,-5 0 0,2-1 0,-2-2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22:14:45.352"/>
    </inkml:context>
    <inkml:brush xml:id="br0">
      <inkml:brushProperty name="width" value="0.35" units="cm"/>
      <inkml:brushProperty name="height" value="2.1" units="cm"/>
      <inkml:brushProperty name="color" value="#849398"/>
      <inkml:brushProperty name="inkEffects" value="pencil"/>
    </inkml:brush>
  </inkml:definitions>
  <inkml:trace contextRef="#ctx0" brushRef="#br0">1166 746 16383,'45'-33'0,"-19"13"0,13-32 0,-27 36 0,5-27 0,-9 32 0,-1-10 0,-4 12 0,3-11 0,-5 5 0,2-18 0,-3 14 0,0-24 0,0 29 0,0-17 0,-2 19 0,2-3 0,-6 0 0,3 6 0,-3-6 0,-1 7 0,1-2 0,-15-11 0,11 8 0,-11-6 0,-10-5 0,10 11 0,-11-10 0,-22 2 0,35 13 0,-57-20 0,54 20 0,-54-15 0,46 14 0,-67-9 0,64 10 0,-33-1 0,22 0 0,17 4 0,-50-2 0,52 1 0,-23 6 0,10-3 0,16 0 0,-22 2 0,0-2 0,17 3 0,-12 2 0,-4 5 0,6 5 0,-3-2 0,9 0 0,24-2 0,-1-3 0,-2 5 0,5-5 0,-3 3 0,-1 4 0,3-3 0,-8 12 0,8-10 0,-3 5 0,3-1 0,3-3 0,-3 3 0,2 0 0,1-3 0,0 30 0,3-25 0,0 18 0,0-9 0,0-14 0,0 12 0,0 2 0,2-16 0,-1 15 0,7-11 0,-6-3 0,11 10 0,-9-12 0,5 6 0,0-2 0,-2-4 0,6 11 0,-7-11 0,3 5 0,10 6 0,-11-9 0,18 12 0,-19-12 0,8-2 0,7 22 0,-8-20 0,8 17 0,-2-10 0,-11-9 0,19 15 0,-21-19 0,10 8 0,-9-9 0,0 3 0,1-2 0,-1 2 0,2-1 0,5 5 0,-3-7 0,8 9 0,-8-9 0,3 6 0,22-1 0,-15-2 0,55 7 0,-47-6 0,36 6 0,-8-3 0,-17-1 0,8-2 0,-33-4 0,-6-4 0,5 3 0,12-2 0,9 2 0,-8-3 0,-6 0 0,-20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22:14:59.307"/>
    </inkml:context>
    <inkml:brush xml:id="br0">
      <inkml:brushProperty name="width" value="0.35" units="cm"/>
      <inkml:brushProperty name="height" value="2.1" units="cm"/>
      <inkml:brushProperty name="color" value="#849398"/>
      <inkml:brushProperty name="inkEffects" value="pencil"/>
    </inkml:brush>
  </inkml:definitions>
  <inkml:trace contextRef="#ctx0" brushRef="#br0">1 3447 16383,'23'-2'0,"26"-7"0,-16 2 0,24 0 0,-10-4 0,10 10 0,-7-9 0,-9 8 0,-9-6 0,-5 7 0,-2-2 0,3 1 0,3 1 0,-11-4 0,13 1 0,-11-4 0,11-1 0,2 5 0,1-5 0,8-2 0,2-1 0,-7-3 0,27 1 0,-17 3 0,0 0 0,16-8 0,-38 10 0,38-17 0,-38 14 0,28-8 0,3-9 0,-6 8 0,16-13 0,-21 11 0,35-23 0,-37 22 0,12-9 0,1-1 0,-9 1 0,-6 5 0,2 0 0,19-9 0,-6-4 0,5-1 0,-6-3 0,0-4 0,-9 10 0,6-9 0,-28 21 0,26-18 0,-16 10 0,11-5 0,8-15 0,-8 8 0,4-10 0,-11 19 0,0-21 0,0 19 0,11-23 0,-15 27 0,15-16 0,-11 6 0,-4 7 0,13-23 0,-15 26 0,17-21 0,-15 21 0,29-29 0,-26 26 0,12-15 0,12-2 0,-43 34 0,21-16 0,3-2 0,-12 8 0,19-17 0,9-4 0,-18 19 0,2-1 0,20-18 0,1 1 0,-20 21 0,1 1 0,9-11 0,-4 4 0,2 8 0,0-3 0,2-1 0,11-5 0,6 3 0,7-1 0,-15 9 0,1 1 0,2 0 0,2-1 0,16-5 0,0 1 0,-14 3 0,-2 0 0,-1 0 0,3 0 0,19-5 0,1 3 0,-20 10 0,-2 3 0,-1-1 0,3 0 0,15-1 0,-2 2 0,-25 7 0,-3 2 0,-6-2 0,1 1 0,18 3 0,-7 4 0,-15 2 0,19 0 0,2 0 0,1 0 0,-12 0 0,1 0 0,5 0 0,-11 0 0,-28 0 0,-17 0 0,-35-13 0,18 7 0,-42-13 0,32 12 0,-8-1 0,8 1 0,-8-1 0,3 0 0,-3 2 0,-25-4 0,28 5 0,-51-3 0,49 1 0,-16 3 0,21 0 0,0-2 0,0 2 0,-22-7 0,17 7 0,-28-8 0,8 5 0,8 0 0,-15-5 0,7 5 0,-3 0 0,4-3 0,13 10 0,-11-4 0,16 1 0,-8 2 0,23-2 0,8 3 0,0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22:15:01.148"/>
    </inkml:context>
    <inkml:brush xml:id="br0">
      <inkml:brushProperty name="width" value="0.35" units="cm"/>
      <inkml:brushProperty name="height" value="2.1" units="cm"/>
      <inkml:brushProperty name="color" value="#849398"/>
      <inkml:brushProperty name="inkEffects" value="pencil"/>
    </inkml:brush>
  </inkml:definitions>
  <inkml:trace contextRef="#ctx0" brushRef="#br0">894 22 16383,'-47'-10'0,"16"4"0,-11 1 0,22 5 0,-24 0 0,-3 6 0,17-4 0,-23 4 0,41-4 0,-42 5 0,32 0 0,-55 8 0,14 4 0,0-5 0,13 3 0,19-8 0,17-3 0,-18 6 0,23-6 0,-11 8 0,10-6 0,-10 7 0,11-7 0,-17 15 0,17-15 0,-9 10 0,11-10 0,1-1 0,-4 3 0,5-2 0,0 0 0,0-1 0,2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00:24:40.545"/>
    </inkml:context>
    <inkml:brush xml:id="br0">
      <inkml:brushProperty name="width" value="0.2" units="cm"/>
      <inkml:brushProperty name="height" value="1.2" units="cm"/>
      <inkml:brushProperty name="color" value="#849398"/>
      <inkml:brushProperty name="inkEffects" value="pencil"/>
    </inkml:brush>
  </inkml:definitions>
  <inkml:trace contextRef="#ctx0" brushRef="#br0">2822 2301 16383,'20'-3'0,"18"-13"0,-14 9 0,35-24 0,9-6 0,-23 15 0,-1-1 0,14-8 0,0-4 0,-6 5 0,-5-3 0,18-39 0,-25 31 0,0 1 0,16-31 0,-18 12 0,-19 21 0,1-7 0,-6-23 0,-2 6 0,-10-27 0,6 27 0,-8 9 0,0-3 0,0-26 0,-4 8 0,-2 0 0,0-8 0,-7 20 0,-3 1 0,-8-4 0,1 17 0,0 1 0,-1-6 0,-25-12 0,17 20 0,-3 0 0,-22-12 0,-14 8 0,22 19 0,-2 0 0,4 0 0,-2 2 0,-16 1 0,3 5 0,-6-2 0,-19-5 0,-6 0 0,27 16 0,-2 1 0,1-5 0,-6-1 0,6 3 0,3 8 0,1 2 0,-17-6 0,6 2 0,6 7 0,3-3 0,3 0 0,10 5 0,-44 0 0,69 0 0,-40 7 0,49-6 0,-49 14 0,39-9 0,-24 7 0,-5 2 0,2 0 0,-34 11 0,-4 2 0,15-1 0,2-3 0,-2 4 0,23 0 0,3 1 0,3-4 0,1 0 0,-38 24 0,14-1 0,39-20 0,-28 33 0,4-10 0,-6 18 0,18-32 0,5-4 0,2 3 0,-2 18 0,-30 11 0,38-15 0,-1-3 0,19 4 0,-4-9 0,2 38 0,7-52 0,0 68 0,5-3 0,10 3 0,2-20 0,6 2 0,11-19 0,2-2 0,-7 5 0,3 1 0,19 14 0,0-7 0,-11-14 0,10 11 0,-1-3 0,-15-25 0,14 14 0,-2-1 0,-14-23 0,33 36 0,-43-49 0,27 24 0,12 6 0,-16-12 0,22 11 0,-18-5 0,-14-22 0,12 18 0,-28-30 0,2 0 0,32 6 0,-23-7 0,29 4 0,8-1 0,3-6 0,-4 3 0,3 0 0,-8-4 0,-1-2 0,41 1 0,-21-4 0,2-2 0,-21 0 0,1-1 0,25-8 0,2-2 0,-8-1 0,-1 0 0,-1 1 0,0 1 0,4 4 0,-1 2 0,-12 1 0,-2 0 0,1 3 0,0 1 0,-7 0 0,0-1 0,-1-2 0,-1-1 0,24-5 0,11-5 0,-45 1 0,26 3 0,-50 8 0,16-6 0,-14 5 0,-7-4 0,13 2 0,-14 1 0,15-4 0,-14 5 0,3-1 0,-11 7 0,-2 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22:08:38.368"/>
    </inkml:context>
    <inkml:brush xml:id="br0">
      <inkml:brushProperty name="width" value="0.2" units="cm"/>
      <inkml:brushProperty name="height" value="1.2" units="cm"/>
      <inkml:brushProperty name="color" value="#849398"/>
      <inkml:brushProperty name="inkEffects" value="pencil"/>
    </inkml:brush>
  </inkml:definitions>
  <inkml:trace contextRef="#ctx0" brushRef="#br0">0 66 16383,'63'-6'0,"35"-4"0,-8-5 0,-21 10 0,2 0 0,-15-3 0,0 1 0,10 6 0,0 0 0,-6-2 0,0-1 0,1 3 0,-1 2 0,38-1 0,-45 0 0,-2 0 0,23 0 0,-12 4 0,2 0 0,-12-3 0,0 0 0,8 7 0,1-1 0,3-6 0,-2 0 0,28 5 0,-31-2 0,0-1 0,36-1 0,-10 11 0,-3-11 0,-10 11 0,10-12 0,3 13 0,11-5 0,-1 14 0,-10-6 0,8 6 0,-30-10 0,17 8 0,-20 0 0,0 0 0,-13 0 0,-3-9 0,3 15 0,2-7 0,-2 8 0,7 3 0,-26-13 0,16 9 0,-28-16 0,31 24 0,-24-19 0,40 33 0,-37-31 0,27 22 0,-11-10 0,15 13 0,-10-4 0,18 13 0,-39-28 0,36 25 0,-44-36 0,25 23 0,-25-21 0,9 8 0,-5-1 0,2-5 0,-2 3 0,-1-7 0,1 7 0,13 0 0,-5 5 0,3-6 0,-14-7 0,2 3 0,-7-5 0,1 0 0,0 2 0,2-5 0,-3 2 0,7-1 0,-7-2 0,3 0 0,-2 0 0,-7-3 0,7 3 0,21 7 0,-14-6 0,32 16 0,-40-21 0,39 15 0,-38-13 0,38 3 0,-14 1 0,-1-3 0,6 2 0,0 3 0,-17-8 0,50 11 0,-52-9 0,50 4 0,-58-4 0,37-3 0,-40 1 0,28 3 0,-28-4 0,12 5 0,23 1 0,-30-5 0,56 5 0,-52-7 0,42 0 0,-42 0 0,19 0 0,8 0 0,-20 0 0,25 0 0,-1 0 0,-12 0 0,15 0 0,-2 0 0,-28 0 0,61 0 0,-55 0 0,44 0 0,-20 0 0,-21 2 0,18-2 0,-38 3 0,-1-3 0,-1 0 0,-8 0 0,3 0 0,-1 0 0,2 0 0,16 5 0,-11-4 0,9 4 0,-15-5 0,-1 0 0,18 0 0,-7 0 0,9 0 0,-7 0 0,-12 0 0,3 0 0,-7 0 0,-2 0 0,-1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22:08:40.198"/>
    </inkml:context>
    <inkml:brush xml:id="br0">
      <inkml:brushProperty name="width" value="0.2" units="cm"/>
      <inkml:brushProperty name="height" value="1.2" units="cm"/>
      <inkml:brushProperty name="color" value="#849398"/>
      <inkml:brushProperty name="inkEffects" value="pencil"/>
    </inkml:brush>
  </inkml:definitions>
  <inkml:trace contextRef="#ctx0" brushRef="#br0">0 1 16383,'32'8'0,"14"3"0,7 2 0,-1 1 0,3-1 0,10 3 0,3 0 0,-2 1 0,-7-1 0,-9-6 0,0 5 0,-3 0 0,-11-7 0,32 13 0,-32-11 0,-3-1 0,0-5 0,-16-1 0,63 9 0,-42-4 0,36 5 0,-46-8 0,-20-5 0,-6 0 0,-19 0 0,-21 0 0,-4 0 0,-38 0 0,28 0 0,-17 6 0,12 1 0,-26 15 0,7 1 0,19-10 0,-1 0 0,-30 16 0,34-19 0,1-2 0,-32 15 0,25-15 0,21 1 0,24-6 0,7 0 0,1-1 0,4 0 0,-2 1 0,3 2 0,-4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22:22:10.520"/>
    </inkml:context>
    <inkml:brush xml:id="br0">
      <inkml:brushProperty name="width" value="0.2" units="cm"/>
      <inkml:brushProperty name="height" value="1.2" units="cm"/>
      <inkml:brushProperty name="color" value="#849398"/>
      <inkml:brushProperty name="inkEffects" value="pencil"/>
    </inkml:brush>
  </inkml:definitions>
  <inkml:trace contextRef="#ctx0" brushRef="#br0">0 23 16383,'14'-6'0,"5"-1"0,-10 6 0,6-2 0,-7 1 0,2 1 0,3-1 0,3 2 0,6 0 0,0 0 0,0 0 0,1 0 0,9 0 0,26 0 0,-6 0 0,28 0 0,-20 0 0,0 5 0,9-4 0,-9 11 0,-11-11 0,6 6 0,-8-1 0,13 2 0,0 5 0,20 2 0,-17-2 0,8-4 0,-3 4 0,-18-7 0,18 8 0,-18-2 0,-4-4 0,20 4 0,-25-5 0,28 7 0,-34-4 0,31 3 0,-43-6 0,73 9 0,-48 0 0,45 2 0,-22 2 0,0-6 0,-10 0 0,7 0 0,3-1 0,25 3 0,-8 0 0,5-1 0,-33-2 0,20 2 0,-17-2 0,8 1 0,8 1 0,-16-2 0,20 2 0,-12 0 0,0-7 0,0 4 0,-27-10 0,21 11 0,-21-5 0,27-1 0,-22 0 0,28 0 0,-14 2 0,11 0 0,-22-1 0,-3-2 0,6-4 0,2 2 0,-2 0 0,-11-1 0,55-2 0,-36 2 0,0-3 0,14 7 0,-6-6 0,-5 11 0,-7-11 0,5-1 0,-3 3 0,0-1 0,-9-1 0,2-2 0,25 1 0,-3 0 0,4 0 0,4 0 0,-29 0 0,-33 0 0,22 0 0,-5 0 0,29 0 0,-8 0 0,12 0 0,-1 0 0,0 7 0,-11-6 0,-2 6 0,-28-7 0,13 0 0,-13 0 0,17 0 0,-1 0 0,1 0 0,2 0 0,-13 0 0,10 0 0,-21 0 0,2 0 0,5 0 0,9 0 0,-8 0 0,32 0 0,-21 0 0,5 0 0,6 0 0,-36 0 0,35 0 0,-10 0 0,5 0 0,28 0 0,-3 0 0,3 0 0,13 0 0,-51 0 0,15 0 0,-34 0 0,11 0 0,-22 0 0,12 0 0,-12 0 0,11 0 0,-3 0 0,0 0 0,14 0 0,-11 0 0,7 0 0,-14 0 0,-5 0 0,-3 0 0,2 0 0,1 0 0,7 0 0,2 0 0,-1 0 0,16 0 0,-18 0 0,18 0 0,-23 0 0,5 0 0,-1 0 0,-2 0 0,1 0 0,-5 0 0,0 0 0,6 0 0,15 0 0,-3 0 0,2 0 0,-13 0 0,-7 0 0,-2 0 0,0 0 0,2 0 0,17 0 0,-5 0 0,7 0 0,-14 0 0,-7 0 0,0 0 0,3 0 0,-3 0 0,2 0 0,-2 0 0,0 2 0,0-2 0,8 6 0,-6-5 0,5 2 0,-7-3 0,0 0 0,0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22:30:51.710"/>
    </inkml:context>
    <inkml:brush xml:id="br0">
      <inkml:brushProperty name="width" value="0.2" units="cm"/>
      <inkml:brushProperty name="height" value="1.2" units="cm"/>
      <inkml:brushProperty name="color" value="#849398"/>
      <inkml:brushProperty name="inkEffects" value="pencil"/>
    </inkml:brush>
  </inkml:definitions>
  <inkml:trace contextRef="#ctx0" brushRef="#br0">4898 89 16383,'-14'0'0,"0"-2"0,1 1 0,2-3 0,-21 3 0,-9-7 0,-20 0 0,-32-8 0,39 12 0,-2 0 0,-10-4 0,-2 1 0,6 5 0,1 2 0,1-5 0,2 2 0,-38 3 0,11 0 0,25 0 0,5 0 0,8-7 0,-2 6 0,-20-6 0,-2 7 0,-14 0 0,33 0 0,-3 0 0,1 0 0,-1 0 0,-5 0 0,-1 0 0,-6 0 0,3 0 0,-27 6 0,30-6 0,-1 1 0,-26 4 0,1-5 0,7 0 0,1 0 0,-9 0 0,-11 0 0,6 0 0,10 0 0,-2 0 0,32 0 0,-1 0 0,-18 0 0,-9-1 0,8 2 0,12 3 0,4 0 0,-15-3 0,2 0 0,15 2 0,3 1 0,-33 3 0,31-7 0,4 1 0,2 8 0,-37-9 0,65 6 0,-17-5 0,6 2 0,14 0 0,-27 3 0,25-1 0,-24 5 0,13-3 0,-17 4 0,0 1 0,1 0 0,10 1 0,8-6 0,7 6 0,5-5 0,-6 3 0,-6 12 0,4-9 0,-19 22 0,24-22 0,-32 31 0,17-11 0,-2 2 0,-6 6 0,15-8 0,2-10 0,-6 22 0,20-36 0,-11 32 0,8-25 0,2 16 0,-5 0 0,8 14 0,-6-8 0,1 37 0,9-45 0,-10 67 0,10-65 0,-11 66 0,11-69 0,-2 47 0,7-55 0,0 32 0,0-40 0,0 18 0,0-21 0,0 10 0,0-12 0,3 11 0,0-11 0,4 12 0,-1-10 0,0 5 0,0-1 0,-1-3 0,1 3 0,1-5 0,-1 0 0,1 0 0,-2-2 0,0 1 0,2-1 0,-3 0 0,10 4 0,-10-6 0,9 3 0,5 10 0,-9-11 0,27 18 0,-26-16 0,16 3 0,-2 3 0,-12-9 0,13 4 0,-12-2 0,-1-5 0,19 13 0,-17-12 0,18 9 0,-4-3 0,-9-5 0,7 6 0,-10-8 0,-7-1 0,6 3 0,9-1 0,-10 1 0,39 6 0,-26-5 0,50 8 0,-47-8 0,45 1 0,-58-4 0,26-3 0,-5 1 0,-16 0 0,54-1 0,-41 1 0,23 1 0,19 6 0,-34-4 0,26 6 0,19-2 0,-53-4 0,21 3 0,-2-1 0,-29-5 0,28 5 0,-3 0 0,-9-5 0,16 5 0,20-7 0,-44 0 0,27 2 0,-17-1 0,-21 1 0,55-2 0,-47 0 0,36 0 0,2 0 0,-2 7 0,-4-7 0,2 1 0,15 6 0,-28-7 0,2 0 0,11 4 0,-2 0 0,23-2 0,1 2 0,-2 1 0,-13 0 0,-21-5 0,2 2 0,38 11 0,-43-11 0,40 6 0,-18 0 0,-15-7 0,3 7 0,-1 0 0,-12-6 0,21 5 0,-10-7 0,-14 0 0,17 0 0,8 7 0,-36-5 0,25 5 0,10-7 0,-32 0 0,66 0 0,-69 0 0,36 0 0,-8 0 0,-17 0 0,57 0 0,-65 0 0,33 0 0,0 0 0,-33 0 0,22-3 0,-1-1 0,-21 2 0,33-6 0,-11 1 0,-30 5 0,28-5 0,-3-7 0,-20 7 0,58-22 0,-58 19 0,19-7 0,-28 6 0,-10 8 0,2-6 0,2 2 0,-6 1 0,4-4 0,2 1 0,-8 1 0,10-6 0,-11 3 0,5-6 0,-6 5 0,2-8 0,-4 8 0,0-3 0,0 0 0,-2 3 0,2-19 0,-3 17 0,0-13 0,0 1 0,0 12 0,0-12 0,0-1 0,0 13 0,0-17 0,-2 22 0,2-4 0,-3 6 0,3 1 0,0-1 0,0 0 0,0 1 0,-2-1 0,2-5 0,-3 3 0,3-23 0,0 20 0,-2-14 0,1-9 0,-1 19 0,2-38 0,0 40 0,0-12 0,-5 0 0,4 11 0,-4-27 0,5 28 0,0-12 0,-4 10 0,3 5 0,-2-4 0,3 5 0,0 2 0,-2-2 0,1 5 0,-1-2 0,-1-6 0,2 4 0,-2-6 0,-1-1 0,-1 1 0,-3-7 0,1 6 0,3 1 0,0 7 0,3-1 0,-3 1 0,3 0 0,-5-7 0,6 8 0,-6-5 0,3 5 0,1 1 0,-3-3 0,2 3 0,0-1 0,-1 2 0,3 0 0,-3 0 0,-3-8 0,3 6 0,-5-7 0,9 8 0,-5-1 0,4 2 0,-1 0 0,0-2 0,1 1 0,-3-3 0,0-4 0,1 3 0,-3-4 0,6 8 0,-2-1 0,-1 2 0,3 0 0,-2 0 0,-1 0 0,3 0 0,-5 0 0,5 0 0,-3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22:31:51.549"/>
    </inkml:context>
    <inkml:brush xml:id="br0">
      <inkml:brushProperty name="width" value="0.2" units="cm"/>
      <inkml:brushProperty name="height" value="1.2" units="cm"/>
      <inkml:brushProperty name="color" value="#849398"/>
      <inkml:brushProperty name="inkEffects" value="pencil"/>
    </inkml:brush>
  </inkml:definitions>
  <inkml:trace contextRef="#ctx0" brushRef="#br0">5993 1233 16383,'24'-23'0,"8"-6"0,-3-10 0,-2 7 0,0-5 0,-12 15 0,-2-11 0,-5 13 0,-3-22 0,-5 22 0,0-13 0,0 0 0,-10-2 0,-6-23 0,-8 9 0,-7-4 0,-11-7 0,-6 11 0,-12-19 0,-4 18 0,-1 1 0,16 18 0,-39-12 0,22 9 0,-19 1 0,-5-4 0,27 22 0,13 0 0,-4-1 0,-6 7 0,-1 0 0,0-8 0,-4 1 0,-28 5 0,0 1 0,27-3 0,1 1 0,-21 2 0,-4 1 0,-4-1 0,-1 1 0,12 4 0,-3 0 0,4-1 0,-6-1 0,0 2 0,6 3 0,0 2 0,1-1 0,5-2 0,1-1 0,-3 2 0,-19 4 0,-3 2 0,8-1 0,-2-2 0,4 1 0,16 3 0,-2 2 0,2-2 0,-18-3 0,3-1 0,-2 3 0,-1 0 0,-5-4 0,-1 0 0,6 4 0,1 0 0,0-3 0,1 0 0,5 7 0,0 1 0,0-4 0,1 1 0,3 2 0,3 2 0,10-1 0,2 0 0,5-4 0,4 0 0,-28 8 0,25-8 0,21 4 0,18-2 0,-6 2 0,-20 2 0,-13 8 0,-23-2 0,35-2 0,0 0 0,-17-1 0,14 0 0,3 2 0,-4 4 0,-20 7 0,31-9 0,-6 12 0,32-19 0,-14 12 0,8-3 0,11-9 0,-9 8 0,7-4 0,3 10 0,-1-5 0,-2 33 0,6-36 0,-7 48 0,9-32 0,-3 8 0,4-9 0,2-21 0,-2 10 0,3-10 0,6 32 0,-1-21 0,9 44 0,-7-44 0,6 43 0,-6-43 0,13 44 0,-9-44 0,15 42 0,-16-47 0,5 21 0,4-17 0,-13-11 0,14 9 0,-19-14 0,8 0 0,-6 0 0,6 0 0,15 8 0,-10-6 0,13 6 0,10 3 0,22 3 0,-5 1 0,5-5 0,7-4 0,-23-9 0,37 11 0,-1-12 0,-24 4 0,14-5 0,-15 7 0,-26-6 0,27 6 0,-30-7 0,7 0 0,23 0 0,-14 0 0,12 0 0,7 0 0,1 0 0,0 0 0,-3 0 0,1 0 0,8 0 0,2 0 0,7-5 0,-2 1 0,-23 2 0,0 1 0,26-3 0,4-1 0,-9 0 0,-4 1 0,31 2 0,-32-2 0,2-1 0,-4 5 0,-4 0 0,35 0 0,-30 0 0,7 0 0,-7 0 0,-14 1 0,-2-2 0,27-2 0,4-1 0,-4 4 0,-3-1 0,-18-3 0,0 0 0,27 3 0,7 2 0,9 4 0,-1 0 0,-24-4 0,5 0 0,-6 1 0,9 1 0,3 0 0,-5-1 0,3-2 0,-3 0 0,3 0 0,-4 0 0,4 0 0,1 0 0,-2 0 0,-4-1 0,0 1 0,-2 0 0,-4 1 0,2 1 0,-4 1 0,2-1 0,15-1 0,3-2 0,-4 3 0,-18 3 0,-3 1 0,4 0 0,23-2 0,4-1 0,-4 2 0,-23 0 0,-3 2 0,4 0 0,23 0 0,4 0 0,-3-1 0,-19-2 0,-4 0 0,2-2 0,13 2 0,3 0 0,-4-2 0,-12-2 0,-3 0 0,-8 0 0,-5 0 0,-10 0 0,8 0 0,-50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22:32:19.807"/>
    </inkml:context>
    <inkml:brush xml:id="br0">
      <inkml:brushProperty name="width" value="0.2" units="cm"/>
      <inkml:brushProperty name="height" value="1.2" units="cm"/>
      <inkml:brushProperty name="color" value="#849398"/>
      <inkml:brushProperty name="inkEffects" value="pencil"/>
    </inkml:brush>
  </inkml:definitions>
  <inkml:trace contextRef="#ctx0" brushRef="#br0">0 704 16383,'21'3'0,"1"0"0,0-3 0,-6 2 0,10-2 0,-14 3 0,13-3 0,-13 0 0,3 2 0,0-2 0,2 3 0,0-3 0,15 0 0,9 0 0,-3 0 0,6 0 0,-22 0 0,-5 0 0,-2 0 0,-5 0 0,6 0 0,-5 0 0,4 0 0,22 0 0,7 0 0,17 0 0,-15 0 0,-13 0 0,0 0 0,3 0 0,-8 0 0,14 0 0,-25 0 0,16 0 0,11 0 0,-16 0 0,15 0 0,-21 0 0,32 0 0,-24 0 0,24 0 0,-21 0 0,24 0 0,6 0 0,30 0 0,-8 0 0,11 0 0,0 0 0,-11 0 0,-21-1 0,1-1 0,18-4 0,-18 4 0,-1 0 0,21-12 0,0 13 0,-3-13 0,-11 6 0,-27 0 0,10-3 0,-24 4 0,6-2 0,8-2 0,2 0 0,4-1 0,-9 2 0,13-2 0,-21 3 0,13-2 0,-2 0 0,-25 4 0,35-5 0,-37 6 0,36-6 0,-22 3 0,-1 1 0,23-11 0,-30 14 0,53-22 0,-46 20 0,20-7 0,-1-2 0,-16 6 0,27-6 0,0-1 0,-24 7 0,25-7 0,-1 2 0,-27 8 0,59-21 0,-42 18 0,-1-6 0,15 3 0,-47 7 0,58-15 0,-50 15 0,41-14 0,24 2 0,-30 4 0,-10 5 0,2 0 0,38-13 0,-43 15 0,9-5 0,-3 0 0,-28 7 0,29-2 0,-16 1 0,-10 1 0,26-2 0,4-4 0,-6 10 0,2 1 0,28-7 0,-9 2 0,-3 2 0,-12 1 0,32-12 0,-21 13 0,-28-4 0,25 5 0,13 0 0,-32 0 0,18 0 0,1 0 0,-19 0 0,43 0 0,0 0 0,-32-5 0,32 3 0,-10-3 0,-36 5 0,21 0 0,1 8 0,-33-6 0,66 5 0,-69-7 0,19 0 0,-6 0 0,-21 0 0,17 0 0,-19 0 0,-8 0 0,3 0 0,-5 0 0,0 0 0,0 0 0,0 0 0,0 0 0,-2-2 0,-1 2 0,-2-3 0,0 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22:32:22.673"/>
    </inkml:context>
    <inkml:brush xml:id="br0">
      <inkml:brushProperty name="width" value="0.2" units="cm"/>
      <inkml:brushProperty name="height" value="1.2" units="cm"/>
      <inkml:brushProperty name="color" value="#849398"/>
      <inkml:brushProperty name="inkEffects" value="pencil"/>
    </inkml:brush>
  </inkml:definitions>
  <inkml:trace contextRef="#ctx0" brushRef="#br0">1 1 16383,'23'11'0,"34"11"0,-5-9 0,41 10 0,3 1 0,-47-15 0,0 0 0,36 13 0,-33-14 0,-25-2 0,-18-6 0,-1 2 0,2-2 0,-5 3 0,5-3 0,-5 2 0,2-2 0,-2 3 0,-11 6 0,2-3 0,-27 15 0,17-12 0,-13 7 0,12-10 0,4 4 0,-5-3 0,1 1 0,4-3 0,-5 4 0,6-4 0,-5 4 0,-2-3 0,-5 4 0,0-1 0,5 2 0,2-4 0,5 0 0,2-4 0,0 2 0,1-2 0,-1 2 0,-2 2 0,-5-1 0,4 2 0,-3-2 0,0 3 0,4-2 0,-3 2 0,4-4 0,3-2 0,-9 6 0,8-6 0,-8 5 0,8-4 0,-1-1 0,0 0 0,3 1 0,0-3 0,0 3 0,0-3 0,0 3 0,0-1 0,0 0 0,0 1 0,0-3 0,0 1 0,0 0 0,0-1 0,0 4 0,0-5 0,0 2 0,0 1 0,0-3 0,-1 2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22:32:29.065"/>
    </inkml:context>
    <inkml:brush xml:id="br0">
      <inkml:brushProperty name="width" value="0.2" units="cm"/>
      <inkml:brushProperty name="height" value="1.2" units="cm"/>
      <inkml:brushProperty name="color" value="#849398"/>
      <inkml:brushProperty name="inkEffects" value="pencil"/>
    </inkml:brush>
  </inkml:definitions>
  <inkml:trace contextRef="#ctx0" brushRef="#br0">96 0 16383,'-15'5'0,"0"0"0,5-2 0,0 2 0,0-5 0,2 2 0,3 1 0,1-3 0,-1 3 0,-1-1 0,-1 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23:01:52.686"/>
    </inkml:context>
    <inkml:brush xml:id="br0">
      <inkml:brushProperty name="width" value="0.2" units="cm"/>
      <inkml:brushProperty name="height" value="1.2" units="cm"/>
      <inkml:brushProperty name="color" value="#849398"/>
      <inkml:brushProperty name="inkEffects" value="pencil"/>
    </inkml:brush>
  </inkml:definitions>
  <inkml:trace contextRef="#ctx0" brushRef="#br0">1 6756 16383,'23'-4'0,"12"-2"0,11-4 0,-13 1 0,10-2 0,-32 6 0,10 1 0,-10 0 0,4 1 0,1-3 0,0-3 0,1 2 0,-2-5 0,-5 4 0,6 0 0,-5-2 0,16-10 0,-15 7 0,20-19 0,-17 14 0,18-16 0,-18 16 0,8-8 0,-1 3 0,-5 0 0,4 1 0,9-15 0,-17 17 0,14-12 0,-3-5 0,-9 17 0,12-18 0,-12 16 0,0 0 0,3-11 0,-6 16 0,11-36 0,-7 22 0,18-37 0,-14 35 0,13-32 0,-19 43 0,2-16 0,2 6 0,-10 13 0,9-14 0,-1 0 0,5-14 0,12-13 0,-13 10 0,23-36 0,-23 42 0,16-34 0,-11 21 0,1-4 0,3-10 0,-11 27 0,1-20 0,-2 20 0,-4-6 0,6-16 0,-1 17 0,6-33 0,-5 30 0,3-36 0,-9 14 0,-1 25 0,-1 0 0,0-36 0,10-6 0,-12 17 0,0 0 0,-1 22 0,-1 3 0,-5 5 0,2-11 0,-1 1 0,-3 21 0,4-20 0,0-4 0,-2-9 0,6-2 0,-8-18 0,0 61 0,0-63 0,0 58 0,0-24 0,0-2 0,0 10 0,0-21 0,0 0 0,0 9 0,0-10 0,0 2 0,0 19 0,0-40 0,0 18 0,0 14 0,0-7 0,0 1 0,0 15 0,0-25 0,0 0 0,0 22 0,4-30 0,0-7 0,-2-10 0,4 40 0,0 2 0,-5-23 0,10-2 0,-4 22 0,3-34 0,3 12 0,-6 24 0,0-1 0,2 0 0,3 1 0,-4 4 0,0 1 0,5-3 0,0-15 0,9-11 0,-3 24 0,2-14 0,5 3 0,-16 36 0,11-46 0,-13 48 0,2-10 0,6-5 0,-7 21 0,6-17 0,8-3 0,-14 25 0,17-26 0,-3 5 0,-9 16 0,24-36 0,-29 42 0,13-15 0,-3 10 0,-9 11 0,9-11 0,-4 12 0,-11 0 0,11 0 0,-12 6 0,6-1 0,-3 1 0,1-2 0,6-1 0,-4 1 0,6 1 0,33-13 0,-28 12 0,55-23 0,-53 23 0,17-10 0,3 2 0,-27 7 0,22-6 0,-30 10 0,1 1 0,2-3 0,3 3 0,-4-3 0,11 3 0,-11-3 0,6 3 0,34-1 0,-25 2 0,42 0 0,-8-7 0,-17 5 0,8-5 0,-28 7 0,-10 0 0,2 0 0,-3 0 0,3 0 0,4 0 0,-3 0 0,6 0 0,-5 0 0,7 0 0,-6 0 0,5 0 0,-12 0 0,4 0 0,-8 0 0,0 0 0,2 0 0,-2 0 0,3 0 0,-3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5T23:01:54.797"/>
    </inkml:context>
    <inkml:brush xml:id="br0">
      <inkml:brushProperty name="width" value="0.2" units="cm"/>
      <inkml:brushProperty name="height" value="1.2" units="cm"/>
      <inkml:brushProperty name="color" value="#849398"/>
      <inkml:brushProperty name="inkEffects" value="pencil"/>
    </inkml:brush>
  </inkml:definitions>
  <inkml:trace contextRef="#ctx0" brushRef="#br0">0 0 16383,'14'16'0,"-1"-4"0,-5-2 0,8-1 0,0 4 0,17 6 0,7 9 0,19 0 0,-16 0 0,1-10 0,-22-7 0,-5-5 0,-4-2 0,-6 0 0,-2-3 0,2 3 0,1-1 0,7 3 0,2-3 0,0 3 0,14 0 0,-11 0 0,7 3 0,5 0 0,-2 5 0,6-7 0,-13 6 0,-11-12 0,-9 1 0,2-2 0,0 4 0,-11 4 0,1 1 0,-15 4 0,9-4 0,-10 2 0,4 1 0,-5-1 0,0 4 0,0 0 0,0-1 0,8-3 0,-7-1 0,14-2 0,-5-2 0,5 1 0,-4 5 0,3-5 0,-9 9 0,8-8 0,-9 10 0,10-7 0,-4 5 0,2-1 0,2-6 0,-6 11 0,6-10 0,-2 3 0,3-4 0,2-3 0,0 1 0,0 0 0,0-3 0,2 2 0,-2-3 0,3 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00:24:45.301"/>
    </inkml:context>
    <inkml:brush xml:id="br0">
      <inkml:brushProperty name="width" value="0.2" units="cm"/>
      <inkml:brushProperty name="height" value="1.2" units="cm"/>
      <inkml:brushProperty name="color" value="#849398"/>
      <inkml:brushProperty name="inkEffects" value="pencil"/>
    </inkml:brush>
  </inkml:definitions>
  <inkml:trace contextRef="#ctx0" brushRef="#br0">5161 933 16383,'-10'-20'0,"4"0"0,0 10 0,3-2 0,-3 2 0,-6-5 0,4 5 0,-7-2 0,-8-14 0,-27-6 0,-6-6 0,-16-2 0,-13-3 0,19 11 0,11 4 0,-3-1 0,-34-8 0,26 12 0,-2 0 0,7 4 0,-1 2 0,-11-3 0,-1 1 0,7 0 0,-3 0 0,-26-1 0,0-1 0,29 2 0,1 2 0,-22 1 0,4 1 0,-8-9 0,16 12 0,-19-13 0,43 18 0,-4-8 0,-1-1 0,-8 7 0,2-3 0,-1-1 0,-18-2 0,11 6 0,-2 1 0,-23 0 0,46 1 0,-3 2 0,-18 6 0,3 0 0,-7-5 0,14 5 0,-3 2 0,-36-1 0,46 0 0,-7 3 0,-2 3 0,-2 4 0,-24 1 0,17 3 0,14-6 0,13 1 0,-10 4 0,10-5 0,-13 0 0,0 5 0,-1-5 0,15 4 0,2 0 0,24-7 0,-7 3 0,14-4 0,-15 5 0,11-3 0,-4 2 0,7-2 0,-21 11 0,-19 5 0,-16 19 0,9-11 0,15-5 0,0 2 0,-39 26 0,9-14 0,-4 20 0,48-32 0,3 0 0,-12 12 0,28-28 0,-29 28 0,9 1 0,-26 19 0,17-7 0,-17 22 0,40-46 0,-21 39 0,29-50 0,-11 37 0,13-37 0,-7 37 0,10-37 0,-11 50 0,4 2 0,1-4 0,1-3 0,9 5 0,0-36 0,0 22 0,0 4 0,0-6 0,0 6 0,0-1 0,4-4 0,-3 16 0,3 15 0,0-42 0,1 38 0,2 6 0,8-9 0,-4 16 0,0 1 0,6-8 0,-8-23 0,1 3 0,5 1 0,0-2 0,-5-14 0,1 3 0,2 19 0,1 9 0,-1-9 0,5 23 0,-8-28 0,1 8 0,-3-10 0,1 21 0,-1-28 0,0 1 0,2 26 0,-2-9 0,8 13 0,-6 0 0,-2-39 0,2 1 0,-1 3 0,1-2 0,6 39 0,-6-35 0,-1 1 0,1-2 0,-1-3 0,6 30 0,-1-17 0,0-7 0,-2-27 0,5 22 0,2 2 0,1-10 0,-2 5 0,1 0 0,2-2 0,19 26 0,-22-42 0,11 9 0,4 4 0,5 14 0,24 16 0,-5-3 0,11-12 0,-35-29 0,26 8 0,-35-26 0,45 24 0,-35-23 0,17 8 0,8 0 0,-6-11 0,3-3 0,21 8 0,0 0 0,-15-6 0,-1-1 0,11 2 0,-3-2 0,27 0 0,-31-3 0,3-2 0,-7-4 0,-2 0 0,33 0 0,-33 0 0,-5 0 0,-2 0 0,6-9 0,7-1 0,-11 3 0,1-1 0,22-8 0,0 1 0,-21 6 0,-2 1 0,16-6 0,-3-1 0,15-12 0,-15 7 0,0-1 0,11-10 0,-23 13 0,0-1 0,24-20 0,-7 9 0,-15-5 0,-2-6 0,12-24 0,-8 6 0,-1 1 0,8-7 0,-22 13 0,-4 1 0,-1 6 0,-4 8 0,3-2 0,25-31 0,-4 19 0,9-9 0,-17 3 0,18 2 0,-5-7 0,7 9 0,8-1 0,-6-7 0,-32 29 0,-3 1 0,5-14 0,13-20 0,-24 20 0,14-34 0,-19 32 0,0-1 0,-2-4 0,-1-2 0,3-14 0,-1 2 0,9-16 0,-16 27 0,-2 1 0,9-22 0,2-16 0,-8 23 0,-5-12 0,-5 26 0,0 0 0,-2-25 0,-3 22 0,-2-5 0,-2-2 0,0-2 0,4-7 0,-2 0 0,-7-7 0,-2 8 0,-3 1 0,-1-3 0,-2-4 0,-2 23 0,0 2 0,7 1 0,0-3 0,-12-17 0,0 6 0,10 12 0,-15-20 0,-3-1 0,9 18 0,-7-16 0,-1-6 0,9 17 0,3 3 0,1 2 0,2 3 0,-2 5 0,1 0 0,2-45 0,-6 12 0,1-9 0,5 30 0,6 36 0,4 15 0,0-5 0,0 10 0,0 2 0,0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00:24:49.831"/>
    </inkml:context>
    <inkml:brush xml:id="br0">
      <inkml:brushProperty name="width" value="0.2" units="cm"/>
      <inkml:brushProperty name="height" value="1.2" units="cm"/>
      <inkml:brushProperty name="color" value="#849398"/>
      <inkml:brushProperty name="inkEffects" value="pencil"/>
    </inkml:brush>
  </inkml:definitions>
  <inkml:trace contextRef="#ctx0" brushRef="#br0">0 4243 16383,'81'0'0,"0"0"0,-8 0 0,1 0 0,22 0 0,1 0 0,1 0 0,-42 0 0,-2 0 0,20-2 0,-1 0 0,23 1 0,-48-9 0,24 8 0,-14-4 0,0-1 0,14 5 0,17-13 0,-24 13 0,-5-7 0,4 0 0,-9 2 0,-1 1 0,-5 0 0,1 0 0,27-4 0,-3 0 0,8-1 0,-15 1 0,0 0 0,11-1 0,18-14 0,-34 13 0,-7-6 0,39-7 0,-31 5 0,0 0 0,22-10 0,-13 4 0,-10 3 0,-38 13 0,37-28 0,-36 26 0,48-37 0,-18 17 0,7-6 0,-17 6 0,-3 3 0,-13 9 0,16-16 0,0 0 0,-16 17 0,10-12 0,1 0 0,-8 9 0,34-28 0,-40 31 0,47-30 0,-52 32 0,21-13 0,1-1 0,-21 11 0,23-16 0,0 0 0,-16 13 0,27-26 0,6-10 0,-30 26 0,18-16 0,-1 1 0,-17 15 0,18-15 0,-2-2 0,-20 13 0,41-33 0,-17-4 0,-4 20 0,-6-13 0,-1 2 0,1 19 0,10-38 0,-14 33 0,-22 23 0,14-18 0,-2-1 0,-11 26 0,17-32 0,11-13 0,-19 27 0,24-39 0,0-4 0,-14 19 0,15-20 0,-1 2 0,-19 28 0,18-19 0,-16 17 0,-10 20 0,26-39 0,-31 42 0,13-8 0,-2-14 0,-15 33 0,34-59 0,-33 59 0,18-32 0,-2 12 0,-14 16 0,13-14 0,-13 6 0,-2 18 0,12-37 0,-16 40 0,9-20 0,-8 15 0,4-2 0,18-28 0,-17 23 0,13-15 0,-7 13 0,-7 10 0,13-17 0,-16 21 0,0-6 0,25-10 0,-25 11 0,25-14 0,-28 19 0,-1 2 0,17-16 0,-16 16 0,13-13 0,-14 14 0,-2 2 0,5-5 0,-5 5 0,2 1 0,-3-2 0,0 6 0,3-9 0,-2 7 0,2-2 0,0-2 0,-2 6 0,2-6 0,-2 7 0,-1-4 0,0 4 0,0-5 0,1 6 0,2-6 0,-2 5 0,4-4 0,6 0 0,-3 1 0,5-3 0,28-1 0,-26 0 0,22 0 0,-24 1 0,-11 6 0,8-6 0,-10 6 0,3-1 0,-2 2 0,2 0 0,0-3 0,1 2 0,23-8 0,-16 7 0,16-4 0,-14 2 0,-4 3 0,1-3 0,-4 1 0,-3 2 0,4-2 0,6-1 0,-5 3 0,12-7 0,-5 7 0,0-3 0,46-5 0,-36 3 0,31-4 0,-23 0 0,-21 8 0,21-8 0,-27 9 0,3-4 0,-9 5 0,1 0 0,-1 0 0,3-2 0,-2 1 0,2-2 0,0 3 0,-5-3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00:24:52.500"/>
    </inkml:context>
    <inkml:brush xml:id="br0">
      <inkml:brushProperty name="width" value="0.2" units="cm"/>
      <inkml:brushProperty name="height" value="1.2" units="cm"/>
      <inkml:brushProperty name="color" value="#849398"/>
      <inkml:brushProperty name="inkEffects" value="pencil"/>
    </inkml:brush>
  </inkml:definitions>
  <inkml:trace contextRef="#ctx0" brushRef="#br0">0 7 16383,'19'0'0,"61"0"0,-32 0 0,38 0 0,-18 0 0,-6 0 0,-4 0 0,0 0 0,4 0 0,32 0 0,-76 0 0,12 0 0,-21 0 0,0 0 0,-2 0 0,2 0 0,7 0 0,2 0 0,3 0 0,18 0 0,-24 0 0,14 0 0,-23 0 0,1-3 0,-1 3 0,0-3 0,0 3 0,1 0 0,-1 0 0,0 0 0,-19 6 0,-1-1 0,-9 5 0,-29 18 0,-1-3 0,1 5 0,6-10 0,30-9 0,4-6 0,-6 6 0,-12-4 0,5 2 0,-30 11 0,11-6 0,-15 14 0,15-14 0,12 0 0,13-7 0,10-1 0,-1-2 0,-9 10 0,8-9 0,-8 9 0,6-4 0,0 3 0,-25 17 0,19-13 0,-17 14 0,24-18 0,2-1 0,3-2 0,-1 2 0,7-5 0,-5 2 0,6-3 0,-3 1 0,0-4 0,2 3 0,-1-3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26T00:28:53.98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1,'72'8,"25"-1,-32-1,20-4,-27 4,-20-6,2 0,-19 0,20 7,-10-6,24 6,-11-1,15-4,-15 4,-9-6,-16 0,-1 3,2-2,3 2,-1-3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00:25:48.453"/>
    </inkml:context>
    <inkml:brush xml:id="br0">
      <inkml:brushProperty name="width" value="0.2" units="cm"/>
      <inkml:brushProperty name="height" value="1.2" units="cm"/>
      <inkml:brushProperty name="color" value="#849398"/>
      <inkml:brushProperty name="inkEffects" value="pencil"/>
    </inkml:brush>
  </inkml:definitions>
  <inkml:trace contextRef="#ctx0" brushRef="#br0">0 0 16383,'0'0'0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00:26:07.498"/>
    </inkml:context>
    <inkml:brush xml:id="br0">
      <inkml:brushProperty name="width" value="0.2" units="cm"/>
      <inkml:brushProperty name="height" value="1.2" units="cm"/>
      <inkml:brushProperty name="color" value="#849398"/>
      <inkml:brushProperty name="inkEffects" value="pencil"/>
    </inkml:brush>
  </inkml:definitions>
  <inkml:trace contextRef="#ctx0" brushRef="#br0">3130 1653 16383,'6'-13'0,"3"-1"0,-4-3 0,1 3 0,5-26 0,-6 16 0,9-44 0,-12 6 0,9 7 0,-11-26 0,3 54 0,-3-42 0,0 38 0,0-24 0,-4 25 0,-1-12 0,0 15 0,-12-14 0,7-4 0,-13 0 0,8-9 0,-18 3 0,17 12 0,-28-14 0,29 31 0,-26-20 0,22 19 0,-34-21 0,14 19 0,-11-10 0,-5 7 0,-17-10 0,6 12 0,-2 1 0,-21-13 0,28 16 0,-8 0 0,7 2 0,-27-10 0,-4 7 0,-2 0 0,37 8 0,3 2 0,-11 3 0,2 0 0,-25-7 0,36 7 0,3 1 0,-9-4 0,-1 3 0,-1 1 0,-1-4 0,5 7 0,-3 0 0,9-3 0,-1 2 0,-1 5 0,0 1 0,0-3 0,0-1 0,1 5 0,1 0 0,-24 0 0,16 0 0,25 0 0,8 0 0,5 0 0,0 3 0,-5-2 0,-8 8 0,-11 6 0,0-1 0,11 0 0,8-2 0,11-7 0,-1 4 0,4-1 0,2-1 0,-2 6 0,2-4 0,-16 17 0,13-13 0,-16 21 0,19-20 0,-5 5 0,3 0 0,1-7 0,0 6 0,4-8 0,1 3 0,0-1 0,-6 7 0,1 16 0,-2-11 0,-1 30 0,7-37 0,-8 50 0,3-23 0,3 9 0,-4 3 0,11-38 0,-4 35 0,6-36 0,0 16 0,0 14 0,0-19 0,0 68 0,0-65 0,-1 24 0,2-2 0,2-29 0,5 71 0,-3-68 0,7 28 0,5 0 0,-9-20 0,10 13 0,10 19 0,-13-43 0,17 43 0,10-14 0,-10-10 0,4-1 0,0-3 0,-3-9 0,5 8 0,-18-25 0,-6-3 0,25 12 0,-21-13 0,15 7 0,-1-6 0,-14-2 0,35 5 0,-35-8 0,15 4 0,-1-2 0,-14-2 0,22 5 0,21 0 0,-23-3 0,23-2 0,1-2 0,-20-3 0,53 7 0,-23-5 0,-20 4 0,30-6 0,-10 0 0,-21 0 0,18 0 0,13-9 0,-41 6 0,55-13 0,-10 5 0,-18 2 0,3-6 0,-1 1 0,-15 10 0,8-10 0,-3 0 0,-29 9 0,36-5 0,-33 1 0,-10 5 0,30-10 0,-37 10 0,16-6 0,-21 4 0,1 2 0,9-8 0,-7 7 0,13-7 0,-13 6 0,4-2 0,0 1 0,-5 3 0,5-3 0,14 0 0,-9 3 0,11-6 0,-9 10 0,-15-6 0,5 6 0,-1-3 0,3 3 0,37 0 0,-27-3 0,19 2 0,-38-4 0,0 4 0,-3-2 0,-2 0 0,2 3 0,-3-3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6T00:26:14.712"/>
    </inkml:context>
    <inkml:brush xml:id="br0">
      <inkml:brushProperty name="width" value="0.2" units="cm"/>
      <inkml:brushProperty name="height" value="1.2" units="cm"/>
      <inkml:brushProperty name="color" value="#849398"/>
      <inkml:brushProperty name="inkEffects" value="pencil"/>
    </inkml:brush>
  </inkml:definitions>
  <inkml:trace contextRef="#ctx0" brushRef="#br0">0 93 16383,'17'-2'0,"-2"1"0,-9-2 0,0 3 0,0 0 0,10 0 0,2-4 0,23 3 0,-10-3 0,10 4 0,-20-3 0,-2 3 0,-9-3 0,2 3 0,-2 0 0,2 0 0,7 0 0,2 0 0,20 0 0,-16 0 0,14 0 0,-4-7 0,-14 6 0,18-6 0,-21 7 0,10 0 0,-8 0 0,6-4 0,-12 3 0,26-3 0,-16 0 0,58 3 0,-30-3 0,33-2 0,15 4 0,-32-5 0,18 7 0,-31-6 0,-11 4 0,-6-4 0,2 6 0,-20 0 0,22 0 0,13 0 0,3 0 0,3-4 0,11 3 0,7 1 0,-11-2 0,-3 0 0,-5 2 0,0 0 0,8 0 0,-6 0 0,-7 0 0,-27 0 0,-8 0 0,0 0 0,-1 0 0,29 0 0,14 0 0,13 0 0,-3 6 0,-14-4 0,-20 4 0,2-6 0,8 0 0,-20 3 0,38-2 0,-14 2 0,10-3 0,-11 0 0,2 0 0,-1 0 0,-11 0 0,40 0 0,-40 0 0,11 0 0,-13 0 0,-24 0 0,24 0 0,-21 0 0,35 0 0,-29 0 0,5 0 0,-17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9C717-3409-4EE5-82A3-D86E820AAD84}" type="datetimeFigureOut">
              <a:rPr lang="en-US" smtClean="0"/>
              <a:t>6/2/2023</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7A6AC0-C95D-482C-BDAD-2366AE87EEA3}" type="slidenum">
              <a:rPr lang="en-US" smtClean="0"/>
              <a:t>‹#›</a:t>
            </a:fld>
            <a:endParaRPr lang="en-US"/>
          </a:p>
        </p:txBody>
      </p:sp>
    </p:spTree>
    <p:extLst>
      <p:ext uri="{BB962C8B-B14F-4D97-AF65-F5344CB8AC3E}">
        <p14:creationId xmlns:p14="http://schemas.microsoft.com/office/powerpoint/2010/main" val="1822857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sv-SE" smtClean="0"/>
              <a:t>1</a:t>
            </a:fld>
            <a:endParaRPr lang="sv-SE"/>
          </a:p>
        </p:txBody>
      </p:sp>
    </p:spTree>
    <p:extLst>
      <p:ext uri="{BB962C8B-B14F-4D97-AF65-F5344CB8AC3E}">
        <p14:creationId xmlns:p14="http://schemas.microsoft.com/office/powerpoint/2010/main" val="1587330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en-US" smtClean="0"/>
              <a:t>26</a:t>
            </a:fld>
            <a:endParaRPr lang="en-US"/>
          </a:p>
        </p:txBody>
      </p:sp>
    </p:spTree>
    <p:extLst>
      <p:ext uri="{BB962C8B-B14F-4D97-AF65-F5344CB8AC3E}">
        <p14:creationId xmlns:p14="http://schemas.microsoft.com/office/powerpoint/2010/main" val="2469957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sv-SE" smtClean="0"/>
              <a:t>27</a:t>
            </a:fld>
            <a:endParaRPr lang="sv-SE"/>
          </a:p>
        </p:txBody>
      </p:sp>
    </p:spTree>
    <p:extLst>
      <p:ext uri="{BB962C8B-B14F-4D97-AF65-F5344CB8AC3E}">
        <p14:creationId xmlns:p14="http://schemas.microsoft.com/office/powerpoint/2010/main" val="2694083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sv-SE" smtClean="0"/>
              <a:t>28</a:t>
            </a:fld>
            <a:endParaRPr lang="sv-SE"/>
          </a:p>
        </p:txBody>
      </p:sp>
    </p:spTree>
    <p:extLst>
      <p:ext uri="{BB962C8B-B14F-4D97-AF65-F5344CB8AC3E}">
        <p14:creationId xmlns:p14="http://schemas.microsoft.com/office/powerpoint/2010/main" val="162297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sv-SE" smtClean="0"/>
              <a:t>29</a:t>
            </a:fld>
            <a:endParaRPr lang="sv-SE"/>
          </a:p>
        </p:txBody>
      </p:sp>
    </p:spTree>
    <p:extLst>
      <p:ext uri="{BB962C8B-B14F-4D97-AF65-F5344CB8AC3E}">
        <p14:creationId xmlns:p14="http://schemas.microsoft.com/office/powerpoint/2010/main" val="655845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sv-SE" smtClean="0"/>
              <a:t>30</a:t>
            </a:fld>
            <a:endParaRPr lang="sv-SE"/>
          </a:p>
        </p:txBody>
      </p:sp>
    </p:spTree>
    <p:extLst>
      <p:ext uri="{BB962C8B-B14F-4D97-AF65-F5344CB8AC3E}">
        <p14:creationId xmlns:p14="http://schemas.microsoft.com/office/powerpoint/2010/main" val="3449239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endParaRPr lang="sv-SE"/>
          </a:p>
          <a:p>
            <a:pPr marL="0" lvl="0" indent="0">
              <a:buNone/>
            </a:pPr>
            <a:r>
              <a:rPr lang="sv-SE"/>
              <a:t>	</a:t>
            </a:r>
          </a:p>
          <a:p>
            <a:pPr marL="0" indent="0">
              <a:buNone/>
            </a:pPr>
            <a:endParaRPr lang="sv-SE"/>
          </a:p>
        </p:txBody>
      </p:sp>
      <p:sp>
        <p:nvSpPr>
          <p:cNvPr id="4" name="Platshållare för bildnummer 3"/>
          <p:cNvSpPr>
            <a:spLocks noGrp="1"/>
          </p:cNvSpPr>
          <p:nvPr>
            <p:ph type="sldNum" sz="quarter" idx="5"/>
          </p:nvPr>
        </p:nvSpPr>
        <p:spPr/>
        <p:txBody>
          <a:bodyPr/>
          <a:lstStyle/>
          <a:p>
            <a:fld id="{367A6AC0-C95D-482C-BDAD-2366AE87EEA3}" type="slidenum">
              <a:rPr lang="sv-SE" smtClean="0"/>
              <a:t>31</a:t>
            </a:fld>
            <a:endParaRPr lang="sv-SE"/>
          </a:p>
        </p:txBody>
      </p:sp>
    </p:spTree>
    <p:extLst>
      <p:ext uri="{BB962C8B-B14F-4D97-AF65-F5344CB8AC3E}">
        <p14:creationId xmlns:p14="http://schemas.microsoft.com/office/powerpoint/2010/main" val="971674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32</a:t>
            </a:fld>
            <a:endParaRPr lang="sv-SE"/>
          </a:p>
        </p:txBody>
      </p:sp>
    </p:spTree>
    <p:extLst>
      <p:ext uri="{BB962C8B-B14F-4D97-AF65-F5344CB8AC3E}">
        <p14:creationId xmlns:p14="http://schemas.microsoft.com/office/powerpoint/2010/main" val="4091948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33</a:t>
            </a:fld>
            <a:endParaRPr lang="sv-SE"/>
          </a:p>
        </p:txBody>
      </p:sp>
    </p:spTree>
    <p:extLst>
      <p:ext uri="{BB962C8B-B14F-4D97-AF65-F5344CB8AC3E}">
        <p14:creationId xmlns:p14="http://schemas.microsoft.com/office/powerpoint/2010/main" val="3813574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34</a:t>
            </a:fld>
            <a:endParaRPr lang="sv-SE"/>
          </a:p>
        </p:txBody>
      </p:sp>
    </p:spTree>
    <p:extLst>
      <p:ext uri="{BB962C8B-B14F-4D97-AF65-F5344CB8AC3E}">
        <p14:creationId xmlns:p14="http://schemas.microsoft.com/office/powerpoint/2010/main" val="144734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35</a:t>
            </a:fld>
            <a:endParaRPr lang="sv-SE"/>
          </a:p>
        </p:txBody>
      </p:sp>
    </p:spTree>
    <p:extLst>
      <p:ext uri="{BB962C8B-B14F-4D97-AF65-F5344CB8AC3E}">
        <p14:creationId xmlns:p14="http://schemas.microsoft.com/office/powerpoint/2010/main" val="579450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sv-SE" smtClean="0"/>
              <a:t>4</a:t>
            </a:fld>
            <a:endParaRPr lang="sv-SE"/>
          </a:p>
        </p:txBody>
      </p:sp>
    </p:spTree>
    <p:extLst>
      <p:ext uri="{BB962C8B-B14F-4D97-AF65-F5344CB8AC3E}">
        <p14:creationId xmlns:p14="http://schemas.microsoft.com/office/powerpoint/2010/main" val="4177801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36</a:t>
            </a:fld>
            <a:endParaRPr lang="sv-SE"/>
          </a:p>
        </p:txBody>
      </p:sp>
    </p:spTree>
    <p:extLst>
      <p:ext uri="{BB962C8B-B14F-4D97-AF65-F5344CB8AC3E}">
        <p14:creationId xmlns:p14="http://schemas.microsoft.com/office/powerpoint/2010/main" val="3280626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37</a:t>
            </a:fld>
            <a:endParaRPr lang="sv-SE"/>
          </a:p>
        </p:txBody>
      </p:sp>
    </p:spTree>
    <p:extLst>
      <p:ext uri="{BB962C8B-B14F-4D97-AF65-F5344CB8AC3E}">
        <p14:creationId xmlns:p14="http://schemas.microsoft.com/office/powerpoint/2010/main" val="140943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38</a:t>
            </a:fld>
            <a:endParaRPr lang="sv-SE"/>
          </a:p>
        </p:txBody>
      </p:sp>
    </p:spTree>
    <p:extLst>
      <p:ext uri="{BB962C8B-B14F-4D97-AF65-F5344CB8AC3E}">
        <p14:creationId xmlns:p14="http://schemas.microsoft.com/office/powerpoint/2010/main" val="22251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39</a:t>
            </a:fld>
            <a:endParaRPr lang="sv-SE"/>
          </a:p>
        </p:txBody>
      </p:sp>
    </p:spTree>
    <p:extLst>
      <p:ext uri="{BB962C8B-B14F-4D97-AF65-F5344CB8AC3E}">
        <p14:creationId xmlns:p14="http://schemas.microsoft.com/office/powerpoint/2010/main" val="4026920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40</a:t>
            </a:fld>
            <a:endParaRPr lang="sv-SE"/>
          </a:p>
        </p:txBody>
      </p:sp>
    </p:spTree>
    <p:extLst>
      <p:ext uri="{BB962C8B-B14F-4D97-AF65-F5344CB8AC3E}">
        <p14:creationId xmlns:p14="http://schemas.microsoft.com/office/powerpoint/2010/main" val="116011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i="1"/>
              <a:t>.</a:t>
            </a:r>
          </a:p>
        </p:txBody>
      </p:sp>
      <p:sp>
        <p:nvSpPr>
          <p:cNvPr id="4" name="Platshållare för bildnummer 3"/>
          <p:cNvSpPr>
            <a:spLocks noGrp="1"/>
          </p:cNvSpPr>
          <p:nvPr>
            <p:ph type="sldNum" sz="quarter" idx="5"/>
          </p:nvPr>
        </p:nvSpPr>
        <p:spPr/>
        <p:txBody>
          <a:bodyPr/>
          <a:lstStyle/>
          <a:p>
            <a:fld id="{367A6AC0-C95D-482C-BDAD-2366AE87EEA3}" type="slidenum">
              <a:rPr lang="sv-SE" smtClean="0"/>
              <a:t>41</a:t>
            </a:fld>
            <a:endParaRPr lang="sv-SE"/>
          </a:p>
        </p:txBody>
      </p:sp>
    </p:spTree>
    <p:extLst>
      <p:ext uri="{BB962C8B-B14F-4D97-AF65-F5344CB8AC3E}">
        <p14:creationId xmlns:p14="http://schemas.microsoft.com/office/powerpoint/2010/main" val="205115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42</a:t>
            </a:fld>
            <a:endParaRPr lang="sv-SE"/>
          </a:p>
        </p:txBody>
      </p:sp>
    </p:spTree>
    <p:extLst>
      <p:ext uri="{BB962C8B-B14F-4D97-AF65-F5344CB8AC3E}">
        <p14:creationId xmlns:p14="http://schemas.microsoft.com/office/powerpoint/2010/main" val="4026209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43</a:t>
            </a:fld>
            <a:endParaRPr lang="sv-SE"/>
          </a:p>
        </p:txBody>
      </p:sp>
    </p:spTree>
    <p:extLst>
      <p:ext uri="{BB962C8B-B14F-4D97-AF65-F5344CB8AC3E}">
        <p14:creationId xmlns:p14="http://schemas.microsoft.com/office/powerpoint/2010/main" val="2792140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44</a:t>
            </a:fld>
            <a:endParaRPr lang="sv-SE"/>
          </a:p>
        </p:txBody>
      </p:sp>
    </p:spTree>
    <p:extLst>
      <p:ext uri="{BB962C8B-B14F-4D97-AF65-F5344CB8AC3E}">
        <p14:creationId xmlns:p14="http://schemas.microsoft.com/office/powerpoint/2010/main" val="1125848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45</a:t>
            </a:fld>
            <a:endParaRPr lang="sv-SE"/>
          </a:p>
        </p:txBody>
      </p:sp>
    </p:spTree>
    <p:extLst>
      <p:ext uri="{BB962C8B-B14F-4D97-AF65-F5344CB8AC3E}">
        <p14:creationId xmlns:p14="http://schemas.microsoft.com/office/powerpoint/2010/main" val="3997239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74C2A-E21E-4D86-8849-2E48A0AF7CDA}" type="slidenum">
              <a:rPr kumimoji="0" lang="sv-SE" sz="1200" b="0" i="0" u="none" strike="noStrike" kern="1200" cap="none" spc="0" normalizeH="0" baseline="0" noProof="0" smtClean="0">
                <a:ln>
                  <a:noFill/>
                </a:ln>
                <a:solidFill>
                  <a:srgbClr val="35363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srgbClr val="35363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6059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i="1"/>
              <a:t>.</a:t>
            </a:r>
          </a:p>
        </p:txBody>
      </p:sp>
      <p:sp>
        <p:nvSpPr>
          <p:cNvPr id="4" name="Platshållare för bildnummer 3"/>
          <p:cNvSpPr>
            <a:spLocks noGrp="1"/>
          </p:cNvSpPr>
          <p:nvPr>
            <p:ph type="sldNum" sz="quarter" idx="5"/>
          </p:nvPr>
        </p:nvSpPr>
        <p:spPr/>
        <p:txBody>
          <a:bodyPr/>
          <a:lstStyle/>
          <a:p>
            <a:fld id="{367A6AC0-C95D-482C-BDAD-2366AE87EEA3}" type="slidenum">
              <a:rPr lang="sv-SE" smtClean="0"/>
              <a:t>46</a:t>
            </a:fld>
            <a:endParaRPr lang="sv-SE"/>
          </a:p>
        </p:txBody>
      </p:sp>
    </p:spTree>
    <p:extLst>
      <p:ext uri="{BB962C8B-B14F-4D97-AF65-F5344CB8AC3E}">
        <p14:creationId xmlns:p14="http://schemas.microsoft.com/office/powerpoint/2010/main" val="2558916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47</a:t>
            </a:fld>
            <a:endParaRPr lang="sv-SE"/>
          </a:p>
        </p:txBody>
      </p:sp>
    </p:spTree>
    <p:extLst>
      <p:ext uri="{BB962C8B-B14F-4D97-AF65-F5344CB8AC3E}">
        <p14:creationId xmlns:p14="http://schemas.microsoft.com/office/powerpoint/2010/main" val="1288066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anteckningar 1">
            <a:extLst>
              <a:ext uri="{FF2B5EF4-FFF2-40B4-BE49-F238E27FC236}">
                <a16:creationId xmlns:a16="http://schemas.microsoft.com/office/drawing/2014/main" id="{D18720B3-BD27-4520-A5A8-982982B14D0F}"/>
              </a:ext>
            </a:extLst>
          </p:cNvPr>
          <p:cNvSpPr>
            <a:spLocks noGrp="1"/>
          </p:cNvSpPr>
          <p:nvPr>
            <p:ph type="body" idx="1"/>
          </p:nvPr>
        </p:nvSpPr>
        <p:spPr/>
        <p:txBody>
          <a:bodyPr/>
          <a:lstStyle/>
          <a:p>
            <a:endParaRPr lang="sv-S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i="1"/>
          </a:p>
        </p:txBody>
      </p:sp>
      <p:sp>
        <p:nvSpPr>
          <p:cNvPr id="4" name="Platshållare för bildnummer 3"/>
          <p:cNvSpPr>
            <a:spLocks noGrp="1"/>
          </p:cNvSpPr>
          <p:nvPr>
            <p:ph type="sldNum" sz="quarter" idx="5"/>
          </p:nvPr>
        </p:nvSpPr>
        <p:spPr/>
        <p:txBody>
          <a:bodyPr/>
          <a:lstStyle/>
          <a:p>
            <a:fld id="{367A6AC0-C95D-482C-BDAD-2366AE87EEA3}" type="slidenum">
              <a:rPr lang="sv-SE" smtClean="0"/>
              <a:t>50</a:t>
            </a:fld>
            <a:endParaRPr lang="sv-SE"/>
          </a:p>
        </p:txBody>
      </p:sp>
    </p:spTree>
    <p:extLst>
      <p:ext uri="{BB962C8B-B14F-4D97-AF65-F5344CB8AC3E}">
        <p14:creationId xmlns:p14="http://schemas.microsoft.com/office/powerpoint/2010/main" val="2247582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74C2A-E21E-4D86-8849-2E48A0AF7CDA}" type="slidenum">
              <a:rPr kumimoji="0" lang="sv-SE" sz="1200" b="0" i="0" u="none" strike="noStrike" kern="1200" cap="none" spc="0" normalizeH="0" baseline="0" noProof="0" smtClean="0">
                <a:ln>
                  <a:noFill/>
                </a:ln>
                <a:solidFill>
                  <a:srgbClr val="35363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srgbClr val="35363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516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b="0" i="0"/>
          </a:p>
        </p:txBody>
      </p:sp>
      <p:sp>
        <p:nvSpPr>
          <p:cNvPr id="4" name="Platshållare för bildnummer 3"/>
          <p:cNvSpPr>
            <a:spLocks noGrp="1"/>
          </p:cNvSpPr>
          <p:nvPr>
            <p:ph type="sldNum" sz="quarter" idx="5"/>
          </p:nvPr>
        </p:nvSpPr>
        <p:spPr/>
        <p:txBody>
          <a:bodyPr/>
          <a:lstStyle/>
          <a:p>
            <a:fld id="{367A6AC0-C95D-482C-BDAD-2366AE87EEA3}" type="slidenum">
              <a:rPr lang="sv-SE" smtClean="0"/>
              <a:t>56</a:t>
            </a:fld>
            <a:endParaRPr lang="sv-SE"/>
          </a:p>
        </p:txBody>
      </p:sp>
    </p:spTree>
    <p:extLst>
      <p:ext uri="{BB962C8B-B14F-4D97-AF65-F5344CB8AC3E}">
        <p14:creationId xmlns:p14="http://schemas.microsoft.com/office/powerpoint/2010/main" val="40586469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endParaRPr lang="sv-SE" b="0" i="0"/>
          </a:p>
        </p:txBody>
      </p:sp>
      <p:sp>
        <p:nvSpPr>
          <p:cNvPr id="4" name="Platshållare för bildnummer 3"/>
          <p:cNvSpPr>
            <a:spLocks noGrp="1"/>
          </p:cNvSpPr>
          <p:nvPr>
            <p:ph type="sldNum" sz="quarter" idx="5"/>
          </p:nvPr>
        </p:nvSpPr>
        <p:spPr/>
        <p:txBody>
          <a:bodyPr/>
          <a:lstStyle/>
          <a:p>
            <a:fld id="{367A6AC0-C95D-482C-BDAD-2366AE87EEA3}" type="slidenum">
              <a:rPr lang="sv-SE" smtClean="0"/>
              <a:t>57</a:t>
            </a:fld>
            <a:endParaRPr lang="sv-SE"/>
          </a:p>
        </p:txBody>
      </p:sp>
    </p:spTree>
    <p:extLst>
      <p:ext uri="{BB962C8B-B14F-4D97-AF65-F5344CB8AC3E}">
        <p14:creationId xmlns:p14="http://schemas.microsoft.com/office/powerpoint/2010/main" val="22571809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995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859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5325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87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a:t>Flyttade till 2.0: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200"/>
              <a:t>Automatiskt </a:t>
            </a:r>
            <a:r>
              <a:rPr lang="sv-SE" sz="1200" err="1"/>
              <a:t>mappa</a:t>
            </a:r>
            <a:r>
              <a:rPr lang="sv-SE" sz="1200"/>
              <a:t> organisationslösa bärare/e-id vid </a:t>
            </a:r>
            <a:r>
              <a:rPr lang="sv-SE" sz="1200" err="1"/>
              <a:t>uppskapande</a:t>
            </a:r>
            <a:r>
              <a:rPr lang="sv-SE" sz="1200"/>
              <a:t> &amp; ändring av organisation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200">
                <a:solidFill>
                  <a:schemeClr val="bg1">
                    <a:lumMod val="65000"/>
                  </a:schemeClr>
                </a:solidFill>
              </a:rPr>
              <a:t>Manuellt kunna återpublicera certifikat till HSA för migrerade SITHS-kort (dock troligen i 2.0)</a:t>
            </a:r>
            <a:endParaRPr lang="sv-SE" sz="120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sv-SE" sz="1200"/>
          </a:p>
          <a:p>
            <a:endParaRPr lang="sv-SE"/>
          </a:p>
        </p:txBody>
      </p:sp>
      <p:sp>
        <p:nvSpPr>
          <p:cNvPr id="4" name="Platshållare för bildnummer 3"/>
          <p:cNvSpPr>
            <a:spLocks noGrp="1"/>
          </p:cNvSpPr>
          <p:nvPr>
            <p:ph type="sldNum" sz="quarter" idx="5"/>
          </p:nvPr>
        </p:nvSpPr>
        <p:spPr/>
        <p:txBody>
          <a:bodyPr/>
          <a:lstStyle/>
          <a:p>
            <a:pPr>
              <a:defRPr/>
            </a:pPr>
            <a:fld id="{76374C2A-E21E-4D86-8849-2E48A0AF7CDA}" type="slidenum">
              <a:rPr lang="sv-SE" smtClean="0"/>
              <a:pPr>
                <a:defRPr/>
              </a:pPr>
              <a:t>18</a:t>
            </a:fld>
            <a:endParaRPr lang="sv-SE"/>
          </a:p>
        </p:txBody>
      </p:sp>
    </p:spTree>
    <p:extLst>
      <p:ext uri="{BB962C8B-B14F-4D97-AF65-F5344CB8AC3E}">
        <p14:creationId xmlns:p14="http://schemas.microsoft.com/office/powerpoint/2010/main" val="34906959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9834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9460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5492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2769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0556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6940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6520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sv-SE" smtClean="0"/>
              <a:t>75</a:t>
            </a:fld>
            <a:endParaRPr lang="sv-SE"/>
          </a:p>
        </p:txBody>
      </p:sp>
    </p:spTree>
    <p:extLst>
      <p:ext uri="{BB962C8B-B14F-4D97-AF65-F5344CB8AC3E}">
        <p14:creationId xmlns:p14="http://schemas.microsoft.com/office/powerpoint/2010/main" val="26940831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88</a:t>
            </a:fld>
            <a:endParaRPr lang="sv-SE"/>
          </a:p>
        </p:txBody>
      </p:sp>
    </p:spTree>
    <p:extLst>
      <p:ext uri="{BB962C8B-B14F-4D97-AF65-F5344CB8AC3E}">
        <p14:creationId xmlns:p14="http://schemas.microsoft.com/office/powerpoint/2010/main" val="35397987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89</a:t>
            </a:fld>
            <a:endParaRPr lang="sv-SE"/>
          </a:p>
        </p:txBody>
      </p:sp>
    </p:spTree>
    <p:extLst>
      <p:ext uri="{BB962C8B-B14F-4D97-AF65-F5344CB8AC3E}">
        <p14:creationId xmlns:p14="http://schemas.microsoft.com/office/powerpoint/2010/main" val="3226378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a:t>Periodisk uppdatering från Katalogtjänst HSA</a:t>
            </a:r>
            <a:br>
              <a:rPr lang="sv-SE" sz="1400"/>
            </a:br>
            <a:r>
              <a:rPr lang="sv-SE" i="1"/>
              <a:t>- av personuppgifter för användare med SITHS eID med syfte att öka robustheten</a:t>
            </a:r>
            <a:endParaRPr lang="sv-SE" sz="1400"/>
          </a:p>
          <a:p>
            <a:r>
              <a:rPr lang="sv-SE"/>
              <a:t>Lade denna utanför 3.0 </a:t>
            </a:r>
            <a:r>
              <a:rPr lang="sv-SE" err="1"/>
              <a:t>efer</a:t>
            </a:r>
            <a:r>
              <a:rPr lang="sv-SE"/>
              <a:t> information från HSA.</a:t>
            </a:r>
          </a:p>
        </p:txBody>
      </p:sp>
      <p:sp>
        <p:nvSpPr>
          <p:cNvPr id="4" name="Platshållare för bildnummer 3"/>
          <p:cNvSpPr>
            <a:spLocks noGrp="1"/>
          </p:cNvSpPr>
          <p:nvPr>
            <p:ph type="sldNum" sz="quarter" idx="5"/>
          </p:nvPr>
        </p:nvSpPr>
        <p:spPr/>
        <p:txBody>
          <a:bodyPr/>
          <a:lstStyle/>
          <a:p>
            <a:pPr>
              <a:defRPr/>
            </a:pPr>
            <a:fld id="{76374C2A-E21E-4D86-8849-2E48A0AF7CDA}" type="slidenum">
              <a:rPr lang="sv-SE" smtClean="0"/>
              <a:pPr>
                <a:defRPr/>
              </a:pPr>
              <a:t>19</a:t>
            </a:fld>
            <a:endParaRPr lang="sv-SE"/>
          </a:p>
        </p:txBody>
      </p:sp>
    </p:spTree>
    <p:extLst>
      <p:ext uri="{BB962C8B-B14F-4D97-AF65-F5344CB8AC3E}">
        <p14:creationId xmlns:p14="http://schemas.microsoft.com/office/powerpoint/2010/main" val="31131922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90</a:t>
            </a:fld>
            <a:endParaRPr lang="sv-SE"/>
          </a:p>
        </p:txBody>
      </p:sp>
    </p:spTree>
    <p:extLst>
      <p:ext uri="{BB962C8B-B14F-4D97-AF65-F5344CB8AC3E}">
        <p14:creationId xmlns:p14="http://schemas.microsoft.com/office/powerpoint/2010/main" val="34011493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91</a:t>
            </a:fld>
            <a:endParaRPr lang="sv-SE"/>
          </a:p>
        </p:txBody>
      </p:sp>
    </p:spTree>
    <p:extLst>
      <p:ext uri="{BB962C8B-B14F-4D97-AF65-F5344CB8AC3E}">
        <p14:creationId xmlns:p14="http://schemas.microsoft.com/office/powerpoint/2010/main" val="6180601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92</a:t>
            </a:fld>
            <a:endParaRPr lang="sv-SE"/>
          </a:p>
        </p:txBody>
      </p:sp>
    </p:spTree>
    <p:extLst>
      <p:ext uri="{BB962C8B-B14F-4D97-AF65-F5344CB8AC3E}">
        <p14:creationId xmlns:p14="http://schemas.microsoft.com/office/powerpoint/2010/main" val="33358188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93</a:t>
            </a:fld>
            <a:endParaRPr lang="sv-SE"/>
          </a:p>
        </p:txBody>
      </p:sp>
    </p:spTree>
    <p:extLst>
      <p:ext uri="{BB962C8B-B14F-4D97-AF65-F5344CB8AC3E}">
        <p14:creationId xmlns:p14="http://schemas.microsoft.com/office/powerpoint/2010/main" val="31416627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94</a:t>
            </a:fld>
            <a:endParaRPr lang="sv-SE"/>
          </a:p>
        </p:txBody>
      </p:sp>
    </p:spTree>
    <p:extLst>
      <p:ext uri="{BB962C8B-B14F-4D97-AF65-F5344CB8AC3E}">
        <p14:creationId xmlns:p14="http://schemas.microsoft.com/office/powerpoint/2010/main" val="4040408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95</a:t>
            </a:fld>
            <a:endParaRPr lang="sv-SE"/>
          </a:p>
        </p:txBody>
      </p:sp>
    </p:spTree>
    <p:extLst>
      <p:ext uri="{BB962C8B-B14F-4D97-AF65-F5344CB8AC3E}">
        <p14:creationId xmlns:p14="http://schemas.microsoft.com/office/powerpoint/2010/main" val="11683434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96</a:t>
            </a:fld>
            <a:endParaRPr lang="sv-SE"/>
          </a:p>
        </p:txBody>
      </p:sp>
    </p:spTree>
    <p:extLst>
      <p:ext uri="{BB962C8B-B14F-4D97-AF65-F5344CB8AC3E}">
        <p14:creationId xmlns:p14="http://schemas.microsoft.com/office/powerpoint/2010/main" val="695371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97</a:t>
            </a:fld>
            <a:endParaRPr lang="sv-SE"/>
          </a:p>
        </p:txBody>
      </p:sp>
    </p:spTree>
    <p:extLst>
      <p:ext uri="{BB962C8B-B14F-4D97-AF65-F5344CB8AC3E}">
        <p14:creationId xmlns:p14="http://schemas.microsoft.com/office/powerpoint/2010/main" val="4352017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98</a:t>
            </a:fld>
            <a:endParaRPr lang="sv-SE"/>
          </a:p>
        </p:txBody>
      </p:sp>
    </p:spTree>
    <p:extLst>
      <p:ext uri="{BB962C8B-B14F-4D97-AF65-F5344CB8AC3E}">
        <p14:creationId xmlns:p14="http://schemas.microsoft.com/office/powerpoint/2010/main" val="3632077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99</a:t>
            </a:fld>
            <a:endParaRPr lang="sv-SE"/>
          </a:p>
        </p:txBody>
      </p:sp>
    </p:spTree>
    <p:extLst>
      <p:ext uri="{BB962C8B-B14F-4D97-AF65-F5344CB8AC3E}">
        <p14:creationId xmlns:p14="http://schemas.microsoft.com/office/powerpoint/2010/main" val="444806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a:defRPr/>
            </a:pPr>
            <a:fld id="{76374C2A-E21E-4D86-8849-2E48A0AF7CDA}" type="slidenum">
              <a:rPr lang="sv-SE" smtClean="0"/>
              <a:pPr>
                <a:defRPr/>
              </a:pPr>
              <a:t>20</a:t>
            </a:fld>
            <a:endParaRPr lang="sv-SE"/>
          </a:p>
        </p:txBody>
      </p:sp>
    </p:spTree>
    <p:extLst>
      <p:ext uri="{BB962C8B-B14F-4D97-AF65-F5344CB8AC3E}">
        <p14:creationId xmlns:p14="http://schemas.microsoft.com/office/powerpoint/2010/main" val="38534702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100</a:t>
            </a:fld>
            <a:endParaRPr lang="sv-SE"/>
          </a:p>
        </p:txBody>
      </p:sp>
    </p:spTree>
    <p:extLst>
      <p:ext uri="{BB962C8B-B14F-4D97-AF65-F5344CB8AC3E}">
        <p14:creationId xmlns:p14="http://schemas.microsoft.com/office/powerpoint/2010/main" val="8316158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101</a:t>
            </a:fld>
            <a:endParaRPr lang="sv-SE"/>
          </a:p>
        </p:txBody>
      </p:sp>
    </p:spTree>
    <p:extLst>
      <p:ext uri="{BB962C8B-B14F-4D97-AF65-F5344CB8AC3E}">
        <p14:creationId xmlns:p14="http://schemas.microsoft.com/office/powerpoint/2010/main" val="14366613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102</a:t>
            </a:fld>
            <a:endParaRPr lang="sv-SE"/>
          </a:p>
        </p:txBody>
      </p:sp>
    </p:spTree>
    <p:extLst>
      <p:ext uri="{BB962C8B-B14F-4D97-AF65-F5344CB8AC3E}">
        <p14:creationId xmlns:p14="http://schemas.microsoft.com/office/powerpoint/2010/main" val="13788332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103</a:t>
            </a:fld>
            <a:endParaRPr lang="sv-SE"/>
          </a:p>
        </p:txBody>
      </p:sp>
    </p:spTree>
    <p:extLst>
      <p:ext uri="{BB962C8B-B14F-4D97-AF65-F5344CB8AC3E}">
        <p14:creationId xmlns:p14="http://schemas.microsoft.com/office/powerpoint/2010/main" val="31574726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105</a:t>
            </a:fld>
            <a:endParaRPr lang="sv-SE"/>
          </a:p>
        </p:txBody>
      </p:sp>
    </p:spTree>
    <p:extLst>
      <p:ext uri="{BB962C8B-B14F-4D97-AF65-F5344CB8AC3E}">
        <p14:creationId xmlns:p14="http://schemas.microsoft.com/office/powerpoint/2010/main" val="21136849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106</a:t>
            </a:fld>
            <a:endParaRPr lang="sv-SE"/>
          </a:p>
        </p:txBody>
      </p:sp>
    </p:spTree>
    <p:extLst>
      <p:ext uri="{BB962C8B-B14F-4D97-AF65-F5344CB8AC3E}">
        <p14:creationId xmlns:p14="http://schemas.microsoft.com/office/powerpoint/2010/main" val="30399896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41200" lvl="1"/>
            <a:endParaRPr lang="sv-SE" sz="1200">
              <a:solidFill>
                <a:schemeClr val="tx1"/>
              </a:solidFill>
            </a:endParaRPr>
          </a:p>
        </p:txBody>
      </p:sp>
      <p:sp>
        <p:nvSpPr>
          <p:cNvPr id="4" name="Platshållare för bildnummer 3"/>
          <p:cNvSpPr>
            <a:spLocks noGrp="1"/>
          </p:cNvSpPr>
          <p:nvPr>
            <p:ph type="sldNum" sz="quarter" idx="5"/>
          </p:nvPr>
        </p:nvSpPr>
        <p:spPr/>
        <p:txBody>
          <a:bodyPr/>
          <a:lstStyle/>
          <a:p>
            <a:fld id="{6C9B4389-AB60-6849-8394-62E3F8D05F0C}" type="slidenum">
              <a:rPr lang="sv-SE" smtClean="0"/>
              <a:t>107</a:t>
            </a:fld>
            <a:endParaRPr lang="sv-SE"/>
          </a:p>
        </p:txBody>
      </p:sp>
    </p:spTree>
    <p:extLst>
      <p:ext uri="{BB962C8B-B14F-4D97-AF65-F5344CB8AC3E}">
        <p14:creationId xmlns:p14="http://schemas.microsoft.com/office/powerpoint/2010/main" val="29001766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41200" lvl="1"/>
            <a:endParaRPr lang="sv-SE" sz="1200">
              <a:solidFill>
                <a:schemeClr val="tx1"/>
              </a:solidFill>
            </a:endParaRPr>
          </a:p>
          <a:p>
            <a:pPr marL="241200" lvl="1"/>
            <a:endParaRPr lang="sv-SE" sz="1200">
              <a:solidFill>
                <a:schemeClr val="tx1"/>
              </a:solidFill>
            </a:endParaRPr>
          </a:p>
        </p:txBody>
      </p:sp>
      <p:sp>
        <p:nvSpPr>
          <p:cNvPr id="4" name="Platshållare för bildnummer 3"/>
          <p:cNvSpPr>
            <a:spLocks noGrp="1"/>
          </p:cNvSpPr>
          <p:nvPr>
            <p:ph type="sldNum" sz="quarter" idx="5"/>
          </p:nvPr>
        </p:nvSpPr>
        <p:spPr/>
        <p:txBody>
          <a:bodyPr/>
          <a:lstStyle/>
          <a:p>
            <a:fld id="{6C9B4389-AB60-6849-8394-62E3F8D05F0C}" type="slidenum">
              <a:rPr lang="sv-SE" smtClean="0"/>
              <a:t>108</a:t>
            </a:fld>
            <a:endParaRPr lang="sv-SE"/>
          </a:p>
        </p:txBody>
      </p:sp>
    </p:spTree>
    <p:extLst>
      <p:ext uri="{BB962C8B-B14F-4D97-AF65-F5344CB8AC3E}">
        <p14:creationId xmlns:p14="http://schemas.microsoft.com/office/powerpoint/2010/main" val="42685803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109</a:t>
            </a:fld>
            <a:endParaRPr lang="sv-SE"/>
          </a:p>
        </p:txBody>
      </p:sp>
    </p:spTree>
    <p:extLst>
      <p:ext uri="{BB962C8B-B14F-4D97-AF65-F5344CB8AC3E}">
        <p14:creationId xmlns:p14="http://schemas.microsoft.com/office/powerpoint/2010/main" val="24500080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110</a:t>
            </a:fld>
            <a:endParaRPr lang="sv-SE"/>
          </a:p>
        </p:txBody>
      </p:sp>
    </p:spTree>
    <p:extLst>
      <p:ext uri="{BB962C8B-B14F-4D97-AF65-F5344CB8AC3E}">
        <p14:creationId xmlns:p14="http://schemas.microsoft.com/office/powerpoint/2010/main" val="1003049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374C2A-E21E-4D86-8849-2E48A0AF7CDA}" type="slidenum">
              <a:rPr kumimoji="0" lang="sv-S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sv-SE"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373204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111</a:t>
            </a:fld>
            <a:endParaRPr lang="sv-SE"/>
          </a:p>
        </p:txBody>
      </p:sp>
    </p:spTree>
    <p:extLst>
      <p:ext uri="{BB962C8B-B14F-4D97-AF65-F5344CB8AC3E}">
        <p14:creationId xmlns:p14="http://schemas.microsoft.com/office/powerpoint/2010/main" val="42721702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C9B4389-AB60-6849-8394-62E3F8D05F0C}" type="slidenum">
              <a:rPr lang="sv-SE" smtClean="0"/>
              <a:t>112</a:t>
            </a:fld>
            <a:endParaRPr lang="sv-SE"/>
          </a:p>
        </p:txBody>
      </p:sp>
    </p:spTree>
    <p:extLst>
      <p:ext uri="{BB962C8B-B14F-4D97-AF65-F5344CB8AC3E}">
        <p14:creationId xmlns:p14="http://schemas.microsoft.com/office/powerpoint/2010/main" val="4451371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sv-SE" smtClean="0"/>
              <a:t>125</a:t>
            </a:fld>
            <a:endParaRPr lang="sv-SE"/>
          </a:p>
        </p:txBody>
      </p:sp>
    </p:spTree>
    <p:extLst>
      <p:ext uri="{BB962C8B-B14F-4D97-AF65-F5344CB8AC3E}">
        <p14:creationId xmlns:p14="http://schemas.microsoft.com/office/powerpoint/2010/main" val="26940831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sv-SE" smtClean="0"/>
              <a:t>126</a:t>
            </a:fld>
            <a:endParaRPr lang="sv-SE"/>
          </a:p>
        </p:txBody>
      </p:sp>
    </p:spTree>
    <p:extLst>
      <p:ext uri="{BB962C8B-B14F-4D97-AF65-F5344CB8AC3E}">
        <p14:creationId xmlns:p14="http://schemas.microsoft.com/office/powerpoint/2010/main" val="33321921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sv-SE" smtClean="0"/>
              <a:t>127</a:t>
            </a:fld>
            <a:endParaRPr lang="sv-SE"/>
          </a:p>
        </p:txBody>
      </p:sp>
    </p:spTree>
    <p:extLst>
      <p:ext uri="{BB962C8B-B14F-4D97-AF65-F5344CB8AC3E}">
        <p14:creationId xmlns:p14="http://schemas.microsoft.com/office/powerpoint/2010/main" val="41359593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sv-SE" smtClean="0"/>
              <a:t>128</a:t>
            </a:fld>
            <a:endParaRPr lang="sv-SE"/>
          </a:p>
        </p:txBody>
      </p:sp>
    </p:spTree>
    <p:extLst>
      <p:ext uri="{BB962C8B-B14F-4D97-AF65-F5344CB8AC3E}">
        <p14:creationId xmlns:p14="http://schemas.microsoft.com/office/powerpoint/2010/main" val="28178500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sv-SE" smtClean="0"/>
              <a:t>129</a:t>
            </a:fld>
            <a:endParaRPr lang="sv-SE"/>
          </a:p>
        </p:txBody>
      </p:sp>
    </p:spTree>
    <p:extLst>
      <p:ext uri="{BB962C8B-B14F-4D97-AF65-F5344CB8AC3E}">
        <p14:creationId xmlns:p14="http://schemas.microsoft.com/office/powerpoint/2010/main" val="42376146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7A6AC0-C95D-482C-BDAD-2366AE87EEA3}" type="slidenum">
              <a:rPr lang="sv-SE" smtClean="0"/>
              <a:t>137</a:t>
            </a:fld>
            <a:endParaRPr lang="sv-SE"/>
          </a:p>
        </p:txBody>
      </p:sp>
    </p:spTree>
    <p:extLst>
      <p:ext uri="{BB962C8B-B14F-4D97-AF65-F5344CB8AC3E}">
        <p14:creationId xmlns:p14="http://schemas.microsoft.com/office/powerpoint/2010/main" val="3818712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374C2A-E21E-4D86-8849-2E48A0AF7CDA}" type="slidenum">
              <a:rPr kumimoji="0" lang="sv-S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sv-SE"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67694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www.inera.se/"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www.inera.se/" TargetMode="Externa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hyperlink" Target="http://www.inera.se/" TargetMode="Externa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hyperlink" Target="http://www.inera.se/" TargetMode="Externa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hyperlink" Target="http://www.inera.se/" TargetMode="Externa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hyperlink" Target="http://www.inera.se/"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15" name="Frihandsfigur: Form 14">
            <a:extLst>
              <a:ext uri="{FF2B5EF4-FFF2-40B4-BE49-F238E27FC236}">
                <a16:creationId xmlns:a16="http://schemas.microsoft.com/office/drawing/2014/main" id="{4FC343B9-814A-4AEA-A126-847B7570D6D9}"/>
              </a:ext>
            </a:extLst>
          </p:cNvPr>
          <p:cNvSpPr/>
          <p:nvPr userDrawn="1"/>
        </p:nvSpPr>
        <p:spPr>
          <a:xfrm>
            <a:off x="4545728" y="4782787"/>
            <a:ext cx="4114799" cy="2073753"/>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891540" y="2206170"/>
            <a:ext cx="7343775" cy="1184601"/>
          </a:xfrm>
        </p:spPr>
        <p:txBody>
          <a:bodyPr anchor="b"/>
          <a:lstStyle>
            <a:lvl1pPr algn="l">
              <a:defRPr sz="4000">
                <a:solidFill>
                  <a:schemeClr val="accent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914400" y="3724274"/>
            <a:ext cx="3468914" cy="1533525"/>
          </a:xfrm>
        </p:spPr>
        <p:txBody>
          <a:bodyPr/>
          <a:lstStyle>
            <a:lvl1pPr marL="0" indent="0" algn="l">
              <a:buNone/>
              <a:defRPr sz="1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10" name="Bild 9">
            <a:extLst>
              <a:ext uri="{FF2B5EF4-FFF2-40B4-BE49-F238E27FC236}">
                <a16:creationId xmlns:a16="http://schemas.microsoft.com/office/drawing/2014/main" id="{48510F77-D30F-1572-38C5-5FCEE01C10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1193" y="5499912"/>
            <a:ext cx="1733549" cy="808581"/>
          </a:xfrm>
          <a:prstGeom prst="rect">
            <a:avLst/>
          </a:prstGeom>
        </p:spPr>
      </p:pic>
      <p:sp>
        <p:nvSpPr>
          <p:cNvPr id="24" name="textruta 23">
            <a:extLst>
              <a:ext uri="{FF2B5EF4-FFF2-40B4-BE49-F238E27FC236}">
                <a16:creationId xmlns:a16="http://schemas.microsoft.com/office/drawing/2014/main" id="{E704AA55-2B33-1B1E-6BD3-B1F950940721}"/>
              </a:ext>
            </a:extLst>
          </p:cNvPr>
          <p:cNvSpPr txBox="1"/>
          <p:nvPr userDrawn="1"/>
        </p:nvSpPr>
        <p:spPr>
          <a:xfrm>
            <a:off x="914400" y="6100192"/>
            <a:ext cx="1119345" cy="215444"/>
          </a:xfrm>
          <a:prstGeom prst="rect">
            <a:avLst/>
          </a:prstGeom>
          <a:noFill/>
        </p:spPr>
        <p:txBody>
          <a:bodyPr wrap="none" lIns="0" tIns="0" rIns="0" bIns="0" rtlCol="0">
            <a:spAutoFit/>
          </a:bodyPr>
          <a:lstStyle/>
          <a:p>
            <a:pPr algn="l"/>
            <a:r>
              <a:rPr lang="sv-SE" sz="1400"/>
              <a:t>www.inera.se</a:t>
            </a:r>
          </a:p>
        </p:txBody>
      </p:sp>
      <p:sp>
        <p:nvSpPr>
          <p:cNvPr id="9" name="Frihandsfigur: Form 8">
            <a:extLst>
              <a:ext uri="{FF2B5EF4-FFF2-40B4-BE49-F238E27FC236}">
                <a16:creationId xmlns:a16="http://schemas.microsoft.com/office/drawing/2014/main" id="{BE33EFBB-653B-0B00-AB09-D8E717E65186}"/>
              </a:ext>
            </a:extLst>
          </p:cNvPr>
          <p:cNvSpPr/>
          <p:nvPr userDrawn="1"/>
        </p:nvSpPr>
        <p:spPr>
          <a:xfrm rot="10800000">
            <a:off x="2033744" y="1"/>
            <a:ext cx="2766855" cy="1394424"/>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31776926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vänster och text">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DFD04B5B-A596-63B0-ADC6-2C0CBAD9C9C1}"/>
              </a:ext>
            </a:extLst>
          </p:cNvPr>
          <p:cNvSpPr>
            <a:spLocks noGrp="1"/>
          </p:cNvSpPr>
          <p:nvPr>
            <p:ph type="pic" sz="quarter" idx="13"/>
          </p:nvPr>
        </p:nvSpPr>
        <p:spPr>
          <a:xfrm>
            <a:off x="0" y="0"/>
            <a:ext cx="4806950" cy="6858000"/>
          </a:xfrm>
        </p:spPr>
        <p:txBody>
          <a:bodyPr/>
          <a:lstStyle/>
          <a:p>
            <a:r>
              <a:rPr lang="sv-SE"/>
              <a:t>Klicka på ikonen för att lägga till en bild</a:t>
            </a:r>
            <a:endParaRPr lang="en-US"/>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5626100" y="1824038"/>
            <a:ext cx="5654675"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4" name="Rubrik 3">
            <a:extLst>
              <a:ext uri="{FF2B5EF4-FFF2-40B4-BE49-F238E27FC236}">
                <a16:creationId xmlns:a16="http://schemas.microsoft.com/office/drawing/2014/main" id="{AB8969CB-28C9-12B1-F85E-8E8F35808A9D}"/>
              </a:ext>
            </a:extLst>
          </p:cNvPr>
          <p:cNvSpPr>
            <a:spLocks noGrp="1"/>
          </p:cNvSpPr>
          <p:nvPr>
            <p:ph type="title"/>
          </p:nvPr>
        </p:nvSpPr>
        <p:spPr>
          <a:xfrm>
            <a:off x="5626100" y="669288"/>
            <a:ext cx="5643034" cy="812286"/>
          </a:xfrm>
        </p:spPr>
        <p:txBody>
          <a:bodyPr/>
          <a:lstStyle/>
          <a:p>
            <a:r>
              <a:rPr lang="sv-SE"/>
              <a:t>Klicka här för att ändra mall för rubrikformat</a:t>
            </a:r>
          </a:p>
        </p:txBody>
      </p:sp>
    </p:spTree>
    <p:extLst>
      <p:ext uri="{BB962C8B-B14F-4D97-AF65-F5344CB8AC3E}">
        <p14:creationId xmlns:p14="http://schemas.microsoft.com/office/powerpoint/2010/main" val="3004540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lvbild höger">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922867" y="1824038"/>
            <a:ext cx="4334933"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Rektangel 7">
            <a:extLst>
              <a:ext uri="{FF2B5EF4-FFF2-40B4-BE49-F238E27FC236}">
                <a16:creationId xmlns:a16="http://schemas.microsoft.com/office/drawing/2014/main" id="{90A5C4D0-E1F6-5FCF-BB94-E022C0DCA4D2}"/>
              </a:ext>
            </a:extLst>
          </p:cNvPr>
          <p:cNvSpPr/>
          <p:nvPr userDrawn="1"/>
        </p:nvSpPr>
        <p:spPr>
          <a:xfrm>
            <a:off x="6096000" y="0"/>
            <a:ext cx="6096000"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9" name="Platshållare för bild 16">
            <a:extLst>
              <a:ext uri="{FF2B5EF4-FFF2-40B4-BE49-F238E27FC236}">
                <a16:creationId xmlns:a16="http://schemas.microsoft.com/office/drawing/2014/main" id="{8D2C9BA4-6921-818E-A2F4-C2D663A9028F}"/>
              </a:ext>
            </a:extLst>
          </p:cNvPr>
          <p:cNvSpPr>
            <a:spLocks noGrp="1"/>
          </p:cNvSpPr>
          <p:nvPr>
            <p:ph type="pic" sz="quarter" idx="13"/>
          </p:nvPr>
        </p:nvSpPr>
        <p:spPr>
          <a:xfrm>
            <a:off x="6096000" y="0"/>
            <a:ext cx="6096000" cy="6857999"/>
          </a:xfrm>
          <a:custGeom>
            <a:avLst/>
            <a:gdLst>
              <a:gd name="connsiteX0" fmla="*/ 5633172 w 6096000"/>
              <a:gd name="connsiteY0" fmla="*/ 6343741 h 6857999"/>
              <a:gd name="connsiteX1" fmla="*/ 5670497 w 6096000"/>
              <a:gd name="connsiteY1" fmla="*/ 6364242 h 6857999"/>
              <a:gd name="connsiteX2" fmla="*/ 5670497 w 6096000"/>
              <a:gd name="connsiteY2" fmla="*/ 6364701 h 6857999"/>
              <a:gd name="connsiteX3" fmla="*/ 5670497 w 6096000"/>
              <a:gd name="connsiteY3" fmla="*/ 6403582 h 6857999"/>
              <a:gd name="connsiteX4" fmla="*/ 5670497 w 6096000"/>
              <a:gd name="connsiteY4" fmla="*/ 6404077 h 6857999"/>
              <a:gd name="connsiteX5" fmla="*/ 5633172 w 6096000"/>
              <a:gd name="connsiteY5" fmla="*/ 6423907 h 6857999"/>
              <a:gd name="connsiteX6" fmla="*/ 5593089 w 6096000"/>
              <a:gd name="connsiteY6" fmla="*/ 6383824 h 6857999"/>
              <a:gd name="connsiteX7" fmla="*/ 5633172 w 6096000"/>
              <a:gd name="connsiteY7" fmla="*/ 6343741 h 6857999"/>
              <a:gd name="connsiteX8" fmla="*/ 5336404 w 6096000"/>
              <a:gd name="connsiteY8" fmla="*/ 6337521 h 6857999"/>
              <a:gd name="connsiteX9" fmla="*/ 5370195 w 6096000"/>
              <a:gd name="connsiteY9" fmla="*/ 6365197 h 6857999"/>
              <a:gd name="connsiteX10" fmla="*/ 5369984 w 6096000"/>
              <a:gd name="connsiteY10" fmla="*/ 6365409 h 6857999"/>
              <a:gd name="connsiteX11" fmla="*/ 5369842 w 6096000"/>
              <a:gd name="connsiteY11" fmla="*/ 6365445 h 6857999"/>
              <a:gd name="connsiteX12" fmla="*/ 5299998 w 6096000"/>
              <a:gd name="connsiteY12" fmla="*/ 6365445 h 6857999"/>
              <a:gd name="connsiteX13" fmla="*/ 5299998 w 6096000"/>
              <a:gd name="connsiteY13" fmla="*/ 6365162 h 6857999"/>
              <a:gd name="connsiteX14" fmla="*/ 5336404 w 6096000"/>
              <a:gd name="connsiteY14" fmla="*/ 6337521 h 6857999"/>
              <a:gd name="connsiteX15" fmla="*/ 4997362 w 6096000"/>
              <a:gd name="connsiteY15" fmla="*/ 6303305 h 6857999"/>
              <a:gd name="connsiteX16" fmla="*/ 4997362 w 6096000"/>
              <a:gd name="connsiteY16" fmla="*/ 6464590 h 6857999"/>
              <a:gd name="connsiteX17" fmla="*/ 4998988 w 6096000"/>
              <a:gd name="connsiteY17" fmla="*/ 6464590 h 6857999"/>
              <a:gd name="connsiteX18" fmla="*/ 5042040 w 6096000"/>
              <a:gd name="connsiteY18" fmla="*/ 6464590 h 6857999"/>
              <a:gd name="connsiteX19" fmla="*/ 5043666 w 6096000"/>
              <a:gd name="connsiteY19" fmla="*/ 6464590 h 6857999"/>
              <a:gd name="connsiteX20" fmla="*/ 5043666 w 6096000"/>
              <a:gd name="connsiteY20" fmla="*/ 6303305 h 6857999"/>
              <a:gd name="connsiteX21" fmla="*/ 5042040 w 6096000"/>
              <a:gd name="connsiteY21" fmla="*/ 6303305 h 6857999"/>
              <a:gd name="connsiteX22" fmla="*/ 4998988 w 6096000"/>
              <a:gd name="connsiteY22" fmla="*/ 6303305 h 6857999"/>
              <a:gd name="connsiteX23" fmla="*/ 4997362 w 6096000"/>
              <a:gd name="connsiteY23" fmla="*/ 6303305 h 6857999"/>
              <a:gd name="connsiteX24" fmla="*/ 5622956 w 6096000"/>
              <a:gd name="connsiteY24" fmla="*/ 6300159 h 6857999"/>
              <a:gd name="connsiteX25" fmla="*/ 5547740 w 6096000"/>
              <a:gd name="connsiteY25" fmla="*/ 6383930 h 6857999"/>
              <a:gd name="connsiteX26" fmla="*/ 5622956 w 6096000"/>
              <a:gd name="connsiteY26" fmla="*/ 6468019 h 6857999"/>
              <a:gd name="connsiteX27" fmla="*/ 5670215 w 6096000"/>
              <a:gd name="connsiteY27" fmla="*/ 6446280 h 6857999"/>
              <a:gd name="connsiteX28" fmla="*/ 5670497 w 6096000"/>
              <a:gd name="connsiteY28" fmla="*/ 6446280 h 6857999"/>
              <a:gd name="connsiteX29" fmla="*/ 5670497 w 6096000"/>
              <a:gd name="connsiteY29" fmla="*/ 6462964 h 6857999"/>
              <a:gd name="connsiteX30" fmla="*/ 5672123 w 6096000"/>
              <a:gd name="connsiteY30" fmla="*/ 6464590 h 6857999"/>
              <a:gd name="connsiteX31" fmla="*/ 5715246 w 6096000"/>
              <a:gd name="connsiteY31" fmla="*/ 6464590 h 6857999"/>
              <a:gd name="connsiteX32" fmla="*/ 5716801 w 6096000"/>
              <a:gd name="connsiteY32" fmla="*/ 6462964 h 6857999"/>
              <a:gd name="connsiteX33" fmla="*/ 5716801 w 6096000"/>
              <a:gd name="connsiteY33" fmla="*/ 6304931 h 6857999"/>
              <a:gd name="connsiteX34" fmla="*/ 5715175 w 6096000"/>
              <a:gd name="connsiteY34" fmla="*/ 6303305 h 6857999"/>
              <a:gd name="connsiteX35" fmla="*/ 5672123 w 6096000"/>
              <a:gd name="connsiteY35" fmla="*/ 6303305 h 6857999"/>
              <a:gd name="connsiteX36" fmla="*/ 5670497 w 6096000"/>
              <a:gd name="connsiteY36" fmla="*/ 6304931 h 6857999"/>
              <a:gd name="connsiteX37" fmla="*/ 5670497 w 6096000"/>
              <a:gd name="connsiteY37" fmla="*/ 6321897 h 6857999"/>
              <a:gd name="connsiteX38" fmla="*/ 5670215 w 6096000"/>
              <a:gd name="connsiteY38" fmla="*/ 6321897 h 6857999"/>
              <a:gd name="connsiteX39" fmla="*/ 5622956 w 6096000"/>
              <a:gd name="connsiteY39" fmla="*/ 6300159 h 6857999"/>
              <a:gd name="connsiteX40" fmla="*/ 5336369 w 6096000"/>
              <a:gd name="connsiteY40" fmla="*/ 6300018 h 6857999"/>
              <a:gd name="connsiteX41" fmla="*/ 5255864 w 6096000"/>
              <a:gd name="connsiteY41" fmla="*/ 6383775 h 6857999"/>
              <a:gd name="connsiteX42" fmla="*/ 5339692 w 6096000"/>
              <a:gd name="connsiteY42" fmla="*/ 6467843 h 6857999"/>
              <a:gd name="connsiteX43" fmla="*/ 5411162 w 6096000"/>
              <a:gd name="connsiteY43" fmla="*/ 6435395 h 6857999"/>
              <a:gd name="connsiteX44" fmla="*/ 5410596 w 6096000"/>
              <a:gd name="connsiteY44" fmla="*/ 6433204 h 6857999"/>
              <a:gd name="connsiteX45" fmla="*/ 5377194 w 6096000"/>
              <a:gd name="connsiteY45" fmla="*/ 6412844 h 6857999"/>
              <a:gd name="connsiteX46" fmla="*/ 5374967 w 6096000"/>
              <a:gd name="connsiteY46" fmla="*/ 6413374 h 6857999"/>
              <a:gd name="connsiteX47" fmla="*/ 5340646 w 6096000"/>
              <a:gd name="connsiteY47" fmla="*/ 6428432 h 6857999"/>
              <a:gd name="connsiteX48" fmla="*/ 5299326 w 6096000"/>
              <a:gd name="connsiteY48" fmla="*/ 6395171 h 6857999"/>
              <a:gd name="connsiteX49" fmla="*/ 5299538 w 6096000"/>
              <a:gd name="connsiteY49" fmla="*/ 6394959 h 6857999"/>
              <a:gd name="connsiteX50" fmla="*/ 5414519 w 6096000"/>
              <a:gd name="connsiteY50" fmla="*/ 6394959 h 6857999"/>
              <a:gd name="connsiteX51" fmla="*/ 5415262 w 6096000"/>
              <a:gd name="connsiteY51" fmla="*/ 6394216 h 6857999"/>
              <a:gd name="connsiteX52" fmla="*/ 5416463 w 6096000"/>
              <a:gd name="connsiteY52" fmla="*/ 6376861 h 6857999"/>
              <a:gd name="connsiteX53" fmla="*/ 5416463 w 6096000"/>
              <a:gd name="connsiteY53" fmla="*/ 6373044 h 6857999"/>
              <a:gd name="connsiteX54" fmla="*/ 5336369 w 6096000"/>
              <a:gd name="connsiteY54" fmla="*/ 6300018 h 6857999"/>
              <a:gd name="connsiteX55" fmla="*/ 5525825 w 6096000"/>
              <a:gd name="connsiteY55" fmla="*/ 6300017 h 6857999"/>
              <a:gd name="connsiteX56" fmla="*/ 5487440 w 6096000"/>
              <a:gd name="connsiteY56" fmla="*/ 6321649 h 6857999"/>
              <a:gd name="connsiteX57" fmla="*/ 5487086 w 6096000"/>
              <a:gd name="connsiteY57" fmla="*/ 6321649 h 6857999"/>
              <a:gd name="connsiteX58" fmla="*/ 5487086 w 6096000"/>
              <a:gd name="connsiteY58" fmla="*/ 6304966 h 6857999"/>
              <a:gd name="connsiteX59" fmla="*/ 5485425 w 6096000"/>
              <a:gd name="connsiteY59" fmla="*/ 6303305 h 6857999"/>
              <a:gd name="connsiteX60" fmla="*/ 5442514 w 6096000"/>
              <a:gd name="connsiteY60" fmla="*/ 6303305 h 6857999"/>
              <a:gd name="connsiteX61" fmla="*/ 5440853 w 6096000"/>
              <a:gd name="connsiteY61" fmla="*/ 6304966 h 6857999"/>
              <a:gd name="connsiteX62" fmla="*/ 5440853 w 6096000"/>
              <a:gd name="connsiteY62" fmla="*/ 6463176 h 6857999"/>
              <a:gd name="connsiteX63" fmla="*/ 5442514 w 6096000"/>
              <a:gd name="connsiteY63" fmla="*/ 6464802 h 6857999"/>
              <a:gd name="connsiteX64" fmla="*/ 5485602 w 6096000"/>
              <a:gd name="connsiteY64" fmla="*/ 6464802 h 6857999"/>
              <a:gd name="connsiteX65" fmla="*/ 5487263 w 6096000"/>
              <a:gd name="connsiteY65" fmla="*/ 6463176 h 6857999"/>
              <a:gd name="connsiteX66" fmla="*/ 5487263 w 6096000"/>
              <a:gd name="connsiteY66" fmla="*/ 6381879 h 6857999"/>
              <a:gd name="connsiteX67" fmla="*/ 5513419 w 6096000"/>
              <a:gd name="connsiteY67" fmla="*/ 6344412 h 6857999"/>
              <a:gd name="connsiteX68" fmla="*/ 5522397 w 6096000"/>
              <a:gd name="connsiteY68" fmla="*/ 6342751 h 6857999"/>
              <a:gd name="connsiteX69" fmla="*/ 5542120 w 6096000"/>
              <a:gd name="connsiteY69" fmla="*/ 6346038 h 6857999"/>
              <a:gd name="connsiteX70" fmla="*/ 5542127 w 6096000"/>
              <a:gd name="connsiteY70" fmla="*/ 6346039 h 6857999"/>
              <a:gd name="connsiteX71" fmla="*/ 5543003 w 6096000"/>
              <a:gd name="connsiteY71" fmla="*/ 6345296 h 6857999"/>
              <a:gd name="connsiteX72" fmla="*/ 5545514 w 6096000"/>
              <a:gd name="connsiteY72" fmla="*/ 6303588 h 6857999"/>
              <a:gd name="connsiteX73" fmla="*/ 5544983 w 6096000"/>
              <a:gd name="connsiteY73" fmla="*/ 6302774 h 6857999"/>
              <a:gd name="connsiteX74" fmla="*/ 5525825 w 6096000"/>
              <a:gd name="connsiteY74" fmla="*/ 6300017 h 6857999"/>
              <a:gd name="connsiteX75" fmla="*/ 5165221 w 6096000"/>
              <a:gd name="connsiteY75" fmla="*/ 6299911 h 6857999"/>
              <a:gd name="connsiteX76" fmla="*/ 5121568 w 6096000"/>
              <a:gd name="connsiteY76" fmla="*/ 6321685 h 6857999"/>
              <a:gd name="connsiteX77" fmla="*/ 5121215 w 6096000"/>
              <a:gd name="connsiteY77" fmla="*/ 6321685 h 6857999"/>
              <a:gd name="connsiteX78" fmla="*/ 5121215 w 6096000"/>
              <a:gd name="connsiteY78" fmla="*/ 6304931 h 6857999"/>
              <a:gd name="connsiteX79" fmla="*/ 5119554 w 6096000"/>
              <a:gd name="connsiteY79" fmla="*/ 6303305 h 6857999"/>
              <a:gd name="connsiteX80" fmla="*/ 5076537 w 6096000"/>
              <a:gd name="connsiteY80" fmla="*/ 6303305 h 6857999"/>
              <a:gd name="connsiteX81" fmla="*/ 5074876 w 6096000"/>
              <a:gd name="connsiteY81" fmla="*/ 6304931 h 6857999"/>
              <a:gd name="connsiteX82" fmla="*/ 5074876 w 6096000"/>
              <a:gd name="connsiteY82" fmla="*/ 6463000 h 6857999"/>
              <a:gd name="connsiteX83" fmla="*/ 5076537 w 6096000"/>
              <a:gd name="connsiteY83" fmla="*/ 6464590 h 6857999"/>
              <a:gd name="connsiteX84" fmla="*/ 5119519 w 6096000"/>
              <a:gd name="connsiteY84" fmla="*/ 6464590 h 6857999"/>
              <a:gd name="connsiteX85" fmla="*/ 5121145 w 6096000"/>
              <a:gd name="connsiteY85" fmla="*/ 6462964 h 6857999"/>
              <a:gd name="connsiteX86" fmla="*/ 5121145 w 6096000"/>
              <a:gd name="connsiteY86" fmla="*/ 6378663 h 6857999"/>
              <a:gd name="connsiteX87" fmla="*/ 5151966 w 6096000"/>
              <a:gd name="connsiteY87" fmla="*/ 6345826 h 6857999"/>
              <a:gd name="connsiteX88" fmla="*/ 5153415 w 6096000"/>
              <a:gd name="connsiteY88" fmla="*/ 6345826 h 6857999"/>
              <a:gd name="connsiteX89" fmla="*/ 5184627 w 6096000"/>
              <a:gd name="connsiteY89" fmla="*/ 6381172 h 6857999"/>
              <a:gd name="connsiteX90" fmla="*/ 5184627 w 6096000"/>
              <a:gd name="connsiteY90" fmla="*/ 6462964 h 6857999"/>
              <a:gd name="connsiteX91" fmla="*/ 5186253 w 6096000"/>
              <a:gd name="connsiteY91" fmla="*/ 6464590 h 6857999"/>
              <a:gd name="connsiteX92" fmla="*/ 5229304 w 6096000"/>
              <a:gd name="connsiteY92" fmla="*/ 6464590 h 6857999"/>
              <a:gd name="connsiteX93" fmla="*/ 5230930 w 6096000"/>
              <a:gd name="connsiteY93" fmla="*/ 6462964 h 6857999"/>
              <a:gd name="connsiteX94" fmla="*/ 5230930 w 6096000"/>
              <a:gd name="connsiteY94" fmla="*/ 6373290 h 6857999"/>
              <a:gd name="connsiteX95" fmla="*/ 5165221 w 6096000"/>
              <a:gd name="connsiteY95" fmla="*/ 6299911 h 6857999"/>
              <a:gd name="connsiteX96" fmla="*/ 4809585 w 6096000"/>
              <a:gd name="connsiteY96" fmla="*/ 6298480 h 6857999"/>
              <a:gd name="connsiteX97" fmla="*/ 4714874 w 6096000"/>
              <a:gd name="connsiteY97" fmla="*/ 6393191 h 6857999"/>
              <a:gd name="connsiteX98" fmla="*/ 4714874 w 6096000"/>
              <a:gd name="connsiteY98" fmla="*/ 6462964 h 6857999"/>
              <a:gd name="connsiteX99" fmla="*/ 4716465 w 6096000"/>
              <a:gd name="connsiteY99" fmla="*/ 6464625 h 6857999"/>
              <a:gd name="connsiteX100" fmla="*/ 4717489 w 6096000"/>
              <a:gd name="connsiteY100" fmla="*/ 6464272 h 6857999"/>
              <a:gd name="connsiteX101" fmla="*/ 4760824 w 6096000"/>
              <a:gd name="connsiteY101" fmla="*/ 6432072 h 6857999"/>
              <a:gd name="connsiteX102" fmla="*/ 4761496 w 6096000"/>
              <a:gd name="connsiteY102" fmla="*/ 6430764 h 6857999"/>
              <a:gd name="connsiteX103" fmla="*/ 4761496 w 6096000"/>
              <a:gd name="connsiteY103" fmla="*/ 6393191 h 6857999"/>
              <a:gd name="connsiteX104" fmla="*/ 4810925 w 6096000"/>
              <a:gd name="connsiteY104" fmla="*/ 6346371 h 6857999"/>
              <a:gd name="connsiteX105" fmla="*/ 4857744 w 6096000"/>
              <a:gd name="connsiteY105" fmla="*/ 6393191 h 6857999"/>
              <a:gd name="connsiteX106" fmla="*/ 4857744 w 6096000"/>
              <a:gd name="connsiteY106" fmla="*/ 6462964 h 6857999"/>
              <a:gd name="connsiteX107" fmla="*/ 4859406 w 6096000"/>
              <a:gd name="connsiteY107" fmla="*/ 6464625 h 6857999"/>
              <a:gd name="connsiteX108" fmla="*/ 4902669 w 6096000"/>
              <a:gd name="connsiteY108" fmla="*/ 6464625 h 6857999"/>
              <a:gd name="connsiteX109" fmla="*/ 4904295 w 6096000"/>
              <a:gd name="connsiteY109" fmla="*/ 6462999 h 6857999"/>
              <a:gd name="connsiteX110" fmla="*/ 4904295 w 6096000"/>
              <a:gd name="connsiteY110" fmla="*/ 6393191 h 6857999"/>
              <a:gd name="connsiteX111" fmla="*/ 4809585 w 6096000"/>
              <a:gd name="connsiteY111" fmla="*/ 6298480 h 6857999"/>
              <a:gd name="connsiteX112" fmla="*/ 5019984 w 6096000"/>
              <a:gd name="connsiteY112" fmla="*/ 6225119 h 6857999"/>
              <a:gd name="connsiteX113" fmla="*/ 4992065 w 6096000"/>
              <a:gd name="connsiteY113" fmla="*/ 6253745 h 6857999"/>
              <a:gd name="connsiteX114" fmla="*/ 5020691 w 6096000"/>
              <a:gd name="connsiteY114" fmla="*/ 6281669 h 6857999"/>
              <a:gd name="connsiteX115" fmla="*/ 5048614 w 6096000"/>
              <a:gd name="connsiteY115" fmla="*/ 6253042 h 6857999"/>
              <a:gd name="connsiteX116" fmla="*/ 5020337 w 6096000"/>
              <a:gd name="connsiteY116" fmla="*/ 6225119 h 6857999"/>
              <a:gd name="connsiteX117" fmla="*/ 4809602 w 6096000"/>
              <a:gd name="connsiteY117" fmla="*/ 6174256 h 6857999"/>
              <a:gd name="connsiteX118" fmla="*/ 4838091 w 6096000"/>
              <a:gd name="connsiteY118" fmla="*/ 6202816 h 6857999"/>
              <a:gd name="connsiteX119" fmla="*/ 4809532 w 6096000"/>
              <a:gd name="connsiteY119" fmla="*/ 6231305 h 6857999"/>
              <a:gd name="connsiteX120" fmla="*/ 4781042 w 6096000"/>
              <a:gd name="connsiteY120" fmla="*/ 6202745 h 6857999"/>
              <a:gd name="connsiteX121" fmla="*/ 4809602 w 6096000"/>
              <a:gd name="connsiteY121" fmla="*/ 6174256 h 6857999"/>
              <a:gd name="connsiteX122" fmla="*/ 4809319 w 6096000"/>
              <a:gd name="connsiteY122" fmla="*/ 6127705 h 6857999"/>
              <a:gd name="connsiteX123" fmla="*/ 4734385 w 6096000"/>
              <a:gd name="connsiteY123" fmla="*/ 6202922 h 6857999"/>
              <a:gd name="connsiteX124" fmla="*/ 4809602 w 6096000"/>
              <a:gd name="connsiteY124" fmla="*/ 6277856 h 6857999"/>
              <a:gd name="connsiteX125" fmla="*/ 4884536 w 6096000"/>
              <a:gd name="connsiteY125" fmla="*/ 6202780 h 6857999"/>
              <a:gd name="connsiteX126" fmla="*/ 4884536 w 6096000"/>
              <a:gd name="connsiteY126" fmla="*/ 6202639 h 6857999"/>
              <a:gd name="connsiteX127" fmla="*/ 4809319 w 6096000"/>
              <a:gd name="connsiteY127" fmla="*/ 6127705 h 6857999"/>
              <a:gd name="connsiteX128" fmla="*/ 0 w 6096000"/>
              <a:gd name="connsiteY128" fmla="*/ 0 h 6857999"/>
              <a:gd name="connsiteX129" fmla="*/ 6096000 w 6096000"/>
              <a:gd name="connsiteY129" fmla="*/ 0 h 6857999"/>
              <a:gd name="connsiteX130" fmla="*/ 6096000 w 6096000"/>
              <a:gd name="connsiteY130" fmla="*/ 6857999 h 6857999"/>
              <a:gd name="connsiteX131" fmla="*/ 0 w 6096000"/>
              <a:gd name="connsiteY13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096000" h="6857999">
                <a:moveTo>
                  <a:pt x="5633172" y="6343741"/>
                </a:moveTo>
                <a:cubicBezTo>
                  <a:pt x="5648314" y="6343692"/>
                  <a:pt x="5662414" y="6351438"/>
                  <a:pt x="5670497" y="6364242"/>
                </a:cubicBezTo>
                <a:cubicBezTo>
                  <a:pt x="5670533" y="6364394"/>
                  <a:pt x="5670533" y="6364551"/>
                  <a:pt x="5670497" y="6364701"/>
                </a:cubicBezTo>
                <a:lnTo>
                  <a:pt x="5670497" y="6403582"/>
                </a:lnTo>
                <a:cubicBezTo>
                  <a:pt x="5670568" y="6403740"/>
                  <a:pt x="5670568" y="6403920"/>
                  <a:pt x="5670497" y="6404077"/>
                </a:cubicBezTo>
                <a:cubicBezTo>
                  <a:pt x="5662219" y="6416585"/>
                  <a:pt x="5648169" y="6424049"/>
                  <a:pt x="5633172" y="6423907"/>
                </a:cubicBezTo>
                <a:cubicBezTo>
                  <a:pt x="5611035" y="6423907"/>
                  <a:pt x="5593089" y="6405961"/>
                  <a:pt x="5593089" y="6383824"/>
                </a:cubicBezTo>
                <a:cubicBezTo>
                  <a:pt x="5593089" y="6361687"/>
                  <a:pt x="5611035" y="6343741"/>
                  <a:pt x="5633172" y="6343741"/>
                </a:cubicBezTo>
                <a:close/>
                <a:moveTo>
                  <a:pt x="5336404" y="6337521"/>
                </a:moveTo>
                <a:cubicBezTo>
                  <a:pt x="5353406" y="6337521"/>
                  <a:pt x="5368110" y="6349221"/>
                  <a:pt x="5370195" y="6365197"/>
                </a:cubicBezTo>
                <a:cubicBezTo>
                  <a:pt x="5370195" y="6365314"/>
                  <a:pt x="5370100" y="6365409"/>
                  <a:pt x="5369984" y="6365409"/>
                </a:cubicBezTo>
                <a:lnTo>
                  <a:pt x="5369842" y="6365445"/>
                </a:lnTo>
                <a:lnTo>
                  <a:pt x="5299998" y="6365445"/>
                </a:lnTo>
                <a:cubicBezTo>
                  <a:pt x="5299937" y="6365359"/>
                  <a:pt x="5299937" y="6365246"/>
                  <a:pt x="5299998" y="6365162"/>
                </a:cubicBezTo>
                <a:cubicBezTo>
                  <a:pt x="5304310" y="6347913"/>
                  <a:pt x="5317105" y="6337521"/>
                  <a:pt x="5336404" y="6337521"/>
                </a:cubicBezTo>
                <a:close/>
                <a:moveTo>
                  <a:pt x="4997362" y="6303305"/>
                </a:moveTo>
                <a:lnTo>
                  <a:pt x="4997362" y="6464590"/>
                </a:lnTo>
                <a:cubicBezTo>
                  <a:pt x="4997362" y="6464590"/>
                  <a:pt x="4998090" y="6464590"/>
                  <a:pt x="4998988" y="6464590"/>
                </a:cubicBezTo>
                <a:lnTo>
                  <a:pt x="5042040" y="6464590"/>
                </a:lnTo>
                <a:cubicBezTo>
                  <a:pt x="5042938" y="6464590"/>
                  <a:pt x="5043666" y="6464590"/>
                  <a:pt x="5043666" y="6464590"/>
                </a:cubicBezTo>
                <a:lnTo>
                  <a:pt x="5043666" y="6303305"/>
                </a:lnTo>
                <a:cubicBezTo>
                  <a:pt x="5043666" y="6303305"/>
                  <a:pt x="5042938" y="6303305"/>
                  <a:pt x="5042040" y="6303305"/>
                </a:cubicBezTo>
                <a:lnTo>
                  <a:pt x="4998988" y="6303305"/>
                </a:lnTo>
                <a:cubicBezTo>
                  <a:pt x="4998090" y="6303305"/>
                  <a:pt x="4997362" y="6303305"/>
                  <a:pt x="4997362" y="6303305"/>
                </a:cubicBezTo>
                <a:close/>
                <a:moveTo>
                  <a:pt x="5622956" y="6300159"/>
                </a:moveTo>
                <a:cubicBezTo>
                  <a:pt x="5580930" y="6300159"/>
                  <a:pt x="5547740" y="6337272"/>
                  <a:pt x="5547740" y="6383930"/>
                </a:cubicBezTo>
                <a:cubicBezTo>
                  <a:pt x="5547740" y="6430587"/>
                  <a:pt x="5580930" y="6468019"/>
                  <a:pt x="5622956" y="6468019"/>
                </a:cubicBezTo>
                <a:cubicBezTo>
                  <a:pt x="5643034" y="6468019"/>
                  <a:pt x="5662121" y="6459111"/>
                  <a:pt x="5670215" y="6446280"/>
                </a:cubicBezTo>
                <a:cubicBezTo>
                  <a:pt x="5670296" y="6446209"/>
                  <a:pt x="5670416" y="6446209"/>
                  <a:pt x="5670497" y="6446280"/>
                </a:cubicBezTo>
                <a:lnTo>
                  <a:pt x="5670497" y="6462964"/>
                </a:lnTo>
                <a:cubicBezTo>
                  <a:pt x="5670515" y="6463855"/>
                  <a:pt x="5671233" y="6464571"/>
                  <a:pt x="5672123" y="6464590"/>
                </a:cubicBezTo>
                <a:lnTo>
                  <a:pt x="5715246" y="6464590"/>
                </a:lnTo>
                <a:cubicBezTo>
                  <a:pt x="5716126" y="6464571"/>
                  <a:pt x="5716823" y="6463843"/>
                  <a:pt x="5716801" y="6462964"/>
                </a:cubicBezTo>
                <a:lnTo>
                  <a:pt x="5716801" y="6304931"/>
                </a:lnTo>
                <a:cubicBezTo>
                  <a:pt x="5716784" y="6304041"/>
                  <a:pt x="5716066" y="6303324"/>
                  <a:pt x="5715175" y="6303305"/>
                </a:cubicBezTo>
                <a:lnTo>
                  <a:pt x="5672123" y="6303305"/>
                </a:lnTo>
                <a:cubicBezTo>
                  <a:pt x="5671240" y="6303341"/>
                  <a:pt x="5670533" y="6304049"/>
                  <a:pt x="5670497" y="6304931"/>
                </a:cubicBezTo>
                <a:lnTo>
                  <a:pt x="5670497" y="6321897"/>
                </a:lnTo>
                <a:cubicBezTo>
                  <a:pt x="5670416" y="6321969"/>
                  <a:pt x="5670296" y="6321969"/>
                  <a:pt x="5670215" y="6321897"/>
                </a:cubicBezTo>
                <a:cubicBezTo>
                  <a:pt x="5662121" y="6309066"/>
                  <a:pt x="5642680" y="6300159"/>
                  <a:pt x="5622956" y="6300159"/>
                </a:cubicBezTo>
                <a:close/>
                <a:moveTo>
                  <a:pt x="5336369" y="6300018"/>
                </a:moveTo>
                <a:cubicBezTo>
                  <a:pt x="5291430" y="6301862"/>
                  <a:pt x="5255928" y="6338798"/>
                  <a:pt x="5255864" y="6383775"/>
                </a:cubicBezTo>
                <a:cubicBezTo>
                  <a:pt x="5255797" y="6430138"/>
                  <a:pt x="5293327" y="6467777"/>
                  <a:pt x="5339692" y="6467843"/>
                </a:cubicBezTo>
                <a:cubicBezTo>
                  <a:pt x="5372281" y="6467843"/>
                  <a:pt x="5398932" y="6455931"/>
                  <a:pt x="5411162" y="6435395"/>
                </a:cubicBezTo>
                <a:cubicBezTo>
                  <a:pt x="5411597" y="6434631"/>
                  <a:pt x="5411346" y="6433661"/>
                  <a:pt x="5410596" y="6433204"/>
                </a:cubicBezTo>
                <a:lnTo>
                  <a:pt x="5377194" y="6412844"/>
                </a:lnTo>
                <a:cubicBezTo>
                  <a:pt x="5376430" y="6412399"/>
                  <a:pt x="5375451" y="6412632"/>
                  <a:pt x="5374967" y="6413374"/>
                </a:cubicBezTo>
                <a:cubicBezTo>
                  <a:pt x="5368923" y="6422458"/>
                  <a:pt x="5354430" y="6428432"/>
                  <a:pt x="5340646" y="6428432"/>
                </a:cubicBezTo>
                <a:cubicBezTo>
                  <a:pt x="5318731" y="6428432"/>
                  <a:pt x="5303639" y="6417015"/>
                  <a:pt x="5299326" y="6395171"/>
                </a:cubicBezTo>
                <a:cubicBezTo>
                  <a:pt x="5299326" y="6395054"/>
                  <a:pt x="5299421" y="6394959"/>
                  <a:pt x="5299538" y="6394959"/>
                </a:cubicBezTo>
                <a:lnTo>
                  <a:pt x="5414519" y="6394959"/>
                </a:lnTo>
                <a:cubicBezTo>
                  <a:pt x="5414930" y="6394959"/>
                  <a:pt x="5415262" y="6394627"/>
                  <a:pt x="5415262" y="6394216"/>
                </a:cubicBezTo>
                <a:cubicBezTo>
                  <a:pt x="5416103" y="6388470"/>
                  <a:pt x="5416506" y="6382669"/>
                  <a:pt x="5416463" y="6376861"/>
                </a:cubicBezTo>
                <a:cubicBezTo>
                  <a:pt x="5416463" y="6375589"/>
                  <a:pt x="5416463" y="6374316"/>
                  <a:pt x="5416463" y="6373044"/>
                </a:cubicBezTo>
                <a:cubicBezTo>
                  <a:pt x="5414498" y="6330767"/>
                  <a:pt x="5378646" y="6298080"/>
                  <a:pt x="5336369" y="6300018"/>
                </a:cubicBezTo>
                <a:close/>
                <a:moveTo>
                  <a:pt x="5525825" y="6300017"/>
                </a:moveTo>
                <a:cubicBezTo>
                  <a:pt x="5510280" y="6300582"/>
                  <a:pt x="5495976" y="6308645"/>
                  <a:pt x="5487440" y="6321649"/>
                </a:cubicBezTo>
                <a:lnTo>
                  <a:pt x="5487086" y="6321649"/>
                </a:lnTo>
                <a:lnTo>
                  <a:pt x="5487086" y="6304966"/>
                </a:lnTo>
                <a:cubicBezTo>
                  <a:pt x="5487086" y="6304048"/>
                  <a:pt x="5486343" y="6303305"/>
                  <a:pt x="5485425" y="6303305"/>
                </a:cubicBezTo>
                <a:lnTo>
                  <a:pt x="5442514" y="6303305"/>
                </a:lnTo>
                <a:cubicBezTo>
                  <a:pt x="5441596" y="6303305"/>
                  <a:pt x="5440853" y="6304048"/>
                  <a:pt x="5440853" y="6304966"/>
                </a:cubicBezTo>
                <a:lnTo>
                  <a:pt x="5440853" y="6463176"/>
                </a:lnTo>
                <a:cubicBezTo>
                  <a:pt x="5440870" y="6464079"/>
                  <a:pt x="5441609" y="6464802"/>
                  <a:pt x="5442514" y="6464802"/>
                </a:cubicBezTo>
                <a:lnTo>
                  <a:pt x="5485602" y="6464802"/>
                </a:lnTo>
                <a:cubicBezTo>
                  <a:pt x="5486507" y="6464802"/>
                  <a:pt x="5487245" y="6464079"/>
                  <a:pt x="5487263" y="6463176"/>
                </a:cubicBezTo>
                <a:lnTo>
                  <a:pt x="5487263" y="6381879"/>
                </a:lnTo>
                <a:cubicBezTo>
                  <a:pt x="5487058" y="6365078"/>
                  <a:pt x="5497577" y="6350012"/>
                  <a:pt x="5513419" y="6344412"/>
                </a:cubicBezTo>
                <a:cubicBezTo>
                  <a:pt x="5516303" y="6343385"/>
                  <a:pt x="5519336" y="6342824"/>
                  <a:pt x="5522397" y="6342751"/>
                </a:cubicBezTo>
                <a:cubicBezTo>
                  <a:pt x="5529102" y="6342814"/>
                  <a:pt x="5535758" y="6343922"/>
                  <a:pt x="5542120" y="6346038"/>
                </a:cubicBezTo>
                <a:cubicBezTo>
                  <a:pt x="5542124" y="6346038"/>
                  <a:pt x="5542124" y="6346038"/>
                  <a:pt x="5542127" y="6346039"/>
                </a:cubicBezTo>
                <a:cubicBezTo>
                  <a:pt x="5542573" y="6346076"/>
                  <a:pt x="5542965" y="6345743"/>
                  <a:pt x="5543003" y="6345296"/>
                </a:cubicBezTo>
                <a:lnTo>
                  <a:pt x="5545514" y="6303588"/>
                </a:lnTo>
                <a:cubicBezTo>
                  <a:pt x="5545549" y="6303226"/>
                  <a:pt x="5545330" y="6302888"/>
                  <a:pt x="5544983" y="6302774"/>
                </a:cubicBezTo>
                <a:cubicBezTo>
                  <a:pt x="5538812" y="6300732"/>
                  <a:pt x="5532326" y="6299799"/>
                  <a:pt x="5525825" y="6300017"/>
                </a:cubicBezTo>
                <a:close/>
                <a:moveTo>
                  <a:pt x="5165221" y="6299911"/>
                </a:moveTo>
                <a:cubicBezTo>
                  <a:pt x="5147976" y="6299556"/>
                  <a:pt x="5131660" y="6307695"/>
                  <a:pt x="5121568" y="6321685"/>
                </a:cubicBezTo>
                <a:lnTo>
                  <a:pt x="5121215" y="6321685"/>
                </a:lnTo>
                <a:lnTo>
                  <a:pt x="5121215" y="6304931"/>
                </a:lnTo>
                <a:cubicBezTo>
                  <a:pt x="5121197" y="6304027"/>
                  <a:pt x="5120459" y="6303304"/>
                  <a:pt x="5119554" y="6303305"/>
                </a:cubicBezTo>
                <a:lnTo>
                  <a:pt x="5076537" y="6303305"/>
                </a:lnTo>
                <a:cubicBezTo>
                  <a:pt x="5075632" y="6303304"/>
                  <a:pt x="5074893" y="6304027"/>
                  <a:pt x="5074876" y="6304931"/>
                </a:cubicBezTo>
                <a:lnTo>
                  <a:pt x="5074876" y="6463000"/>
                </a:lnTo>
                <a:cubicBezTo>
                  <a:pt x="5074915" y="6463889"/>
                  <a:pt x="5075646" y="6464590"/>
                  <a:pt x="5076537" y="6464590"/>
                </a:cubicBezTo>
                <a:lnTo>
                  <a:pt x="5119519" y="6464590"/>
                </a:lnTo>
                <a:cubicBezTo>
                  <a:pt x="5120409" y="6464571"/>
                  <a:pt x="5121127" y="6463853"/>
                  <a:pt x="5121145" y="6462964"/>
                </a:cubicBezTo>
                <a:lnTo>
                  <a:pt x="5121145" y="6378663"/>
                </a:lnTo>
                <a:cubicBezTo>
                  <a:pt x="5120968" y="6361230"/>
                  <a:pt x="5134559" y="6346753"/>
                  <a:pt x="5151966" y="6345826"/>
                </a:cubicBezTo>
                <a:lnTo>
                  <a:pt x="5153415" y="6345826"/>
                </a:lnTo>
                <a:cubicBezTo>
                  <a:pt x="5172467" y="6345826"/>
                  <a:pt x="5184627" y="6358834"/>
                  <a:pt x="5184627" y="6381172"/>
                </a:cubicBezTo>
                <a:lnTo>
                  <a:pt x="5184627" y="6462964"/>
                </a:lnTo>
                <a:cubicBezTo>
                  <a:pt x="5184644" y="6463853"/>
                  <a:pt x="5185362" y="6464571"/>
                  <a:pt x="5186253" y="6464590"/>
                </a:cubicBezTo>
                <a:lnTo>
                  <a:pt x="5229304" y="6464590"/>
                </a:lnTo>
                <a:cubicBezTo>
                  <a:pt x="5230195" y="6464571"/>
                  <a:pt x="5230913" y="6463853"/>
                  <a:pt x="5230930" y="6462964"/>
                </a:cubicBezTo>
                <a:lnTo>
                  <a:pt x="5230930" y="6373290"/>
                </a:lnTo>
                <a:cubicBezTo>
                  <a:pt x="5230930" y="6327941"/>
                  <a:pt x="5205976" y="6300018"/>
                  <a:pt x="5165221" y="6299911"/>
                </a:cubicBezTo>
                <a:close/>
                <a:moveTo>
                  <a:pt x="4809585" y="6298480"/>
                </a:moveTo>
                <a:cubicBezTo>
                  <a:pt x="4757277" y="6298480"/>
                  <a:pt x="4714874" y="6340884"/>
                  <a:pt x="4714874" y="6393191"/>
                </a:cubicBezTo>
                <a:lnTo>
                  <a:pt x="4714874" y="6462964"/>
                </a:lnTo>
                <a:cubicBezTo>
                  <a:pt x="4714873" y="6463855"/>
                  <a:pt x="4715574" y="6464587"/>
                  <a:pt x="4716465" y="6464625"/>
                </a:cubicBezTo>
                <a:cubicBezTo>
                  <a:pt x="4716835" y="6464623"/>
                  <a:pt x="4717196" y="6464499"/>
                  <a:pt x="4717489" y="6464272"/>
                </a:cubicBezTo>
                <a:lnTo>
                  <a:pt x="4760824" y="6432072"/>
                </a:lnTo>
                <a:cubicBezTo>
                  <a:pt x="4761249" y="6431771"/>
                  <a:pt x="4761499" y="6431283"/>
                  <a:pt x="4761496" y="6430764"/>
                </a:cubicBezTo>
                <a:lnTo>
                  <a:pt x="4761496" y="6393191"/>
                </a:lnTo>
                <a:cubicBezTo>
                  <a:pt x="4762217" y="6366613"/>
                  <a:pt x="4784346" y="6345650"/>
                  <a:pt x="4810925" y="6346371"/>
                </a:cubicBezTo>
                <a:cubicBezTo>
                  <a:pt x="4836490" y="6347064"/>
                  <a:pt x="4857052" y="6367625"/>
                  <a:pt x="4857744" y="6393191"/>
                </a:cubicBezTo>
                <a:lnTo>
                  <a:pt x="4857744" y="6462964"/>
                </a:lnTo>
                <a:cubicBezTo>
                  <a:pt x="4857744" y="6463882"/>
                  <a:pt x="4858488" y="6464625"/>
                  <a:pt x="4859406" y="6464625"/>
                </a:cubicBezTo>
                <a:lnTo>
                  <a:pt x="4902669" y="6464625"/>
                </a:lnTo>
                <a:cubicBezTo>
                  <a:pt x="4903559" y="6464607"/>
                  <a:pt x="4904277" y="6463889"/>
                  <a:pt x="4904295" y="6462999"/>
                </a:cubicBezTo>
                <a:lnTo>
                  <a:pt x="4904295" y="6393191"/>
                </a:lnTo>
                <a:cubicBezTo>
                  <a:pt x="4904295" y="6340884"/>
                  <a:pt x="4861892" y="6298480"/>
                  <a:pt x="4809585" y="6298480"/>
                </a:cubicBezTo>
                <a:close/>
                <a:moveTo>
                  <a:pt x="5019984" y="6225119"/>
                </a:moveTo>
                <a:cubicBezTo>
                  <a:pt x="5004370" y="6225316"/>
                  <a:pt x="4991871" y="6238131"/>
                  <a:pt x="4992065" y="6253745"/>
                </a:cubicBezTo>
                <a:cubicBezTo>
                  <a:pt x="4992258" y="6269361"/>
                  <a:pt x="5005075" y="6281863"/>
                  <a:pt x="5020691" y="6281669"/>
                </a:cubicBezTo>
                <a:cubicBezTo>
                  <a:pt x="5036306" y="6281474"/>
                  <a:pt x="5048808" y="6268658"/>
                  <a:pt x="5048614" y="6253042"/>
                </a:cubicBezTo>
                <a:cubicBezTo>
                  <a:pt x="5048421" y="6237564"/>
                  <a:pt x="5035817" y="6225118"/>
                  <a:pt x="5020337" y="6225119"/>
                </a:cubicBezTo>
                <a:close/>
                <a:moveTo>
                  <a:pt x="4809602" y="6174256"/>
                </a:moveTo>
                <a:cubicBezTo>
                  <a:pt x="4825347" y="6174295"/>
                  <a:pt x="4838091" y="6187070"/>
                  <a:pt x="4838091" y="6202816"/>
                </a:cubicBezTo>
                <a:cubicBezTo>
                  <a:pt x="4838072" y="6218570"/>
                  <a:pt x="4825285" y="6231325"/>
                  <a:pt x="4809532" y="6231305"/>
                </a:cubicBezTo>
                <a:cubicBezTo>
                  <a:pt x="4793778" y="6231286"/>
                  <a:pt x="4781023" y="6218499"/>
                  <a:pt x="4781042" y="6202745"/>
                </a:cubicBezTo>
                <a:cubicBezTo>
                  <a:pt x="4781062" y="6186992"/>
                  <a:pt x="4793848" y="6174237"/>
                  <a:pt x="4809602" y="6174256"/>
                </a:cubicBezTo>
                <a:close/>
                <a:moveTo>
                  <a:pt x="4809319" y="6127705"/>
                </a:moveTo>
                <a:cubicBezTo>
                  <a:pt x="4767856" y="6127784"/>
                  <a:pt x="4734307" y="6161459"/>
                  <a:pt x="4734385" y="6202922"/>
                </a:cubicBezTo>
                <a:cubicBezTo>
                  <a:pt x="4734463" y="6244385"/>
                  <a:pt x="4768139" y="6277934"/>
                  <a:pt x="4809602" y="6277856"/>
                </a:cubicBezTo>
                <a:cubicBezTo>
                  <a:pt x="4851002" y="6277759"/>
                  <a:pt x="4884517" y="6244180"/>
                  <a:pt x="4884536" y="6202780"/>
                </a:cubicBezTo>
                <a:cubicBezTo>
                  <a:pt x="4884536" y="6202734"/>
                  <a:pt x="4884536" y="6202686"/>
                  <a:pt x="4884536" y="6202639"/>
                </a:cubicBezTo>
                <a:cubicBezTo>
                  <a:pt x="4884458" y="6161177"/>
                  <a:pt x="4850782" y="6127628"/>
                  <a:pt x="4809319" y="6127705"/>
                </a:cubicBezTo>
                <a:close/>
                <a:moveTo>
                  <a:pt x="0" y="0"/>
                </a:moveTo>
                <a:lnTo>
                  <a:pt x="6096000" y="0"/>
                </a:lnTo>
                <a:lnTo>
                  <a:pt x="6096000" y="6857999"/>
                </a:lnTo>
                <a:lnTo>
                  <a:pt x="0" y="6857999"/>
                </a:lnTo>
                <a:close/>
              </a:path>
            </a:pathLst>
          </a:custGeom>
          <a:noFill/>
        </p:spPr>
        <p:txBody>
          <a:bodyPr wrap="square">
            <a:noAutofit/>
          </a:bodyPr>
          <a:lstStyle/>
          <a:p>
            <a:r>
              <a:rPr lang="sv-SE"/>
              <a:t>Klicka på ikonen för att lägga till en bild</a:t>
            </a:r>
            <a:endParaRPr lang="en-US"/>
          </a:p>
        </p:txBody>
      </p:sp>
      <p:sp>
        <p:nvSpPr>
          <p:cNvPr id="2" name="Rubrik 1">
            <a:extLst>
              <a:ext uri="{FF2B5EF4-FFF2-40B4-BE49-F238E27FC236}">
                <a16:creationId xmlns:a16="http://schemas.microsoft.com/office/drawing/2014/main" id="{FC3A46AD-E9B6-F2D7-8DD8-A66C69C6F761}"/>
              </a:ext>
            </a:extLst>
          </p:cNvPr>
          <p:cNvSpPr>
            <a:spLocks noGrp="1"/>
          </p:cNvSpPr>
          <p:nvPr>
            <p:ph type="title"/>
          </p:nvPr>
        </p:nvSpPr>
        <p:spPr>
          <a:xfrm>
            <a:off x="922867" y="696720"/>
            <a:ext cx="4947581" cy="812286"/>
          </a:xfrm>
        </p:spPr>
        <p:txBody>
          <a:bodyPr/>
          <a:lstStyle/>
          <a:p>
            <a:r>
              <a:rPr lang="sv-SE"/>
              <a:t>Klicka här för att ändra mall för rubrikformat</a:t>
            </a:r>
            <a:endParaRPr lang="en-US"/>
          </a:p>
        </p:txBody>
      </p:sp>
    </p:spTree>
    <p:extLst>
      <p:ext uri="{BB962C8B-B14F-4D97-AF65-F5344CB8AC3E}">
        <p14:creationId xmlns:p14="http://schemas.microsoft.com/office/powerpoint/2010/main" val="3695783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vbild vänster">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DFD04B5B-A596-63B0-ADC6-2C0CBAD9C9C1}"/>
              </a:ext>
            </a:extLst>
          </p:cNvPr>
          <p:cNvSpPr>
            <a:spLocks noGrp="1"/>
          </p:cNvSpPr>
          <p:nvPr>
            <p:ph type="pic" sz="quarter" idx="13"/>
          </p:nvPr>
        </p:nvSpPr>
        <p:spPr>
          <a:xfrm>
            <a:off x="0" y="0"/>
            <a:ext cx="6096000" cy="6858000"/>
          </a:xfrm>
        </p:spPr>
        <p:txBody>
          <a:bodyPr/>
          <a:lstStyle/>
          <a:p>
            <a:r>
              <a:rPr lang="sv-SE"/>
              <a:t>Klicka på ikonen för att lägga till en bild</a:t>
            </a:r>
            <a:endParaRPr lang="en-US"/>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6945842" y="1824038"/>
            <a:ext cx="4334933"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2" name="Rubrik 1">
            <a:extLst>
              <a:ext uri="{FF2B5EF4-FFF2-40B4-BE49-F238E27FC236}">
                <a16:creationId xmlns:a16="http://schemas.microsoft.com/office/drawing/2014/main" id="{16E1CD48-208C-4EF8-2339-3EBFECE3D876}"/>
              </a:ext>
            </a:extLst>
          </p:cNvPr>
          <p:cNvSpPr>
            <a:spLocks noGrp="1"/>
          </p:cNvSpPr>
          <p:nvPr>
            <p:ph type="title"/>
          </p:nvPr>
        </p:nvSpPr>
        <p:spPr>
          <a:xfrm>
            <a:off x="6934201" y="696720"/>
            <a:ext cx="4334933" cy="812286"/>
          </a:xfrm>
        </p:spPr>
        <p:txBody>
          <a:bodyPr/>
          <a:lstStyle/>
          <a:p>
            <a:r>
              <a:rPr lang="sv-SE"/>
              <a:t>Klicka här för att ändra mall för rubrikformat</a:t>
            </a:r>
            <a:endParaRPr lang="en-US"/>
          </a:p>
        </p:txBody>
      </p:sp>
    </p:spTree>
    <p:extLst>
      <p:ext uri="{BB962C8B-B14F-4D97-AF65-F5344CB8AC3E}">
        <p14:creationId xmlns:p14="http://schemas.microsoft.com/office/powerpoint/2010/main" val="825127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bilder">
    <p:bg>
      <p:bgRef idx="1001">
        <a:schemeClr val="bg2"/>
      </p:bgRef>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BDB5CF33-7215-933E-28C6-EDD7AE6532DE}"/>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4" name="Platshållare för sidfot 3">
            <a:extLst>
              <a:ext uri="{FF2B5EF4-FFF2-40B4-BE49-F238E27FC236}">
                <a16:creationId xmlns:a16="http://schemas.microsoft.com/office/drawing/2014/main" id="{0DC7A90B-4507-0B66-BC36-7AA7E6DC604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FEFBA01-32A4-BF81-AD17-53245BDA4CC7}"/>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Underrubrik 2">
            <a:extLst>
              <a:ext uri="{FF2B5EF4-FFF2-40B4-BE49-F238E27FC236}">
                <a16:creationId xmlns:a16="http://schemas.microsoft.com/office/drawing/2014/main" id="{F416D9DB-BD3C-62DC-CF61-9FE155C5C2B0}"/>
              </a:ext>
            </a:extLst>
          </p:cNvPr>
          <p:cNvSpPr>
            <a:spLocks noGrp="1"/>
          </p:cNvSpPr>
          <p:nvPr>
            <p:ph type="subTitle" idx="1"/>
          </p:nvPr>
        </p:nvSpPr>
        <p:spPr>
          <a:xfrm>
            <a:off x="914400" y="1824038"/>
            <a:ext cx="7835900" cy="365126"/>
          </a:xfrm>
        </p:spPr>
        <p:txBody>
          <a:bodyPr/>
          <a:lstStyle>
            <a:lvl1pPr marL="0" indent="0" algn="l">
              <a:buNone/>
              <a:defRPr sz="1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2" name="Platshållare för bild 11">
            <a:extLst>
              <a:ext uri="{FF2B5EF4-FFF2-40B4-BE49-F238E27FC236}">
                <a16:creationId xmlns:a16="http://schemas.microsoft.com/office/drawing/2014/main" id="{664C826C-1492-3122-D83E-20617007892D}"/>
              </a:ext>
            </a:extLst>
          </p:cNvPr>
          <p:cNvSpPr>
            <a:spLocks noGrp="1"/>
          </p:cNvSpPr>
          <p:nvPr>
            <p:ph type="pic" sz="quarter" idx="13"/>
          </p:nvPr>
        </p:nvSpPr>
        <p:spPr>
          <a:xfrm>
            <a:off x="906780" y="2334932"/>
            <a:ext cx="2316480" cy="2316480"/>
          </a:xfrm>
          <a:custGeom>
            <a:avLst/>
            <a:gdLst>
              <a:gd name="connsiteX0" fmla="*/ 1166813 w 2333626"/>
              <a:gd name="connsiteY0" fmla="*/ 0 h 2333626"/>
              <a:gd name="connsiteX1" fmla="*/ 2333626 w 2333626"/>
              <a:gd name="connsiteY1" fmla="*/ 1166813 h 2333626"/>
              <a:gd name="connsiteX2" fmla="*/ 1166813 w 2333626"/>
              <a:gd name="connsiteY2" fmla="*/ 2333626 h 2333626"/>
              <a:gd name="connsiteX3" fmla="*/ 0 w 2333626"/>
              <a:gd name="connsiteY3" fmla="*/ 1166813 h 2333626"/>
              <a:gd name="connsiteX4" fmla="*/ 1166813 w 2333626"/>
              <a:gd name="connsiteY4" fmla="*/ 0 h 233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6" h="2333626">
                <a:moveTo>
                  <a:pt x="1166813" y="0"/>
                </a:moveTo>
                <a:cubicBezTo>
                  <a:pt x="1811226" y="0"/>
                  <a:pt x="2333626" y="522400"/>
                  <a:pt x="2333626" y="1166813"/>
                </a:cubicBezTo>
                <a:cubicBezTo>
                  <a:pt x="2333626" y="1811226"/>
                  <a:pt x="1811226" y="2333626"/>
                  <a:pt x="1166813" y="2333626"/>
                </a:cubicBezTo>
                <a:cubicBezTo>
                  <a:pt x="522400" y="2333626"/>
                  <a:pt x="0" y="1811226"/>
                  <a:pt x="0" y="1166813"/>
                </a:cubicBezTo>
                <a:cubicBezTo>
                  <a:pt x="0" y="522400"/>
                  <a:pt x="522400" y="0"/>
                  <a:pt x="1166813" y="0"/>
                </a:cubicBezTo>
                <a:close/>
              </a:path>
            </a:pathLst>
          </a:custGeom>
          <a:solidFill>
            <a:schemeClr val="bg1">
              <a:lumMod val="95000"/>
            </a:schemeClr>
          </a:solidFill>
        </p:spPr>
        <p:txBody>
          <a:bodyPr wrap="square">
            <a:noAutofit/>
          </a:bodyPr>
          <a:lstStyle/>
          <a:p>
            <a:r>
              <a:rPr lang="sv-SE"/>
              <a:t>Klicka på ikonen för att lägga till en bild</a:t>
            </a:r>
            <a:endParaRPr lang="en-US"/>
          </a:p>
        </p:txBody>
      </p:sp>
      <p:sp>
        <p:nvSpPr>
          <p:cNvPr id="21" name="Platshållare för text 20">
            <a:extLst>
              <a:ext uri="{FF2B5EF4-FFF2-40B4-BE49-F238E27FC236}">
                <a16:creationId xmlns:a16="http://schemas.microsoft.com/office/drawing/2014/main" id="{03C7446D-025A-295A-DA5D-F4C7A8EC1A5D}"/>
              </a:ext>
            </a:extLst>
          </p:cNvPr>
          <p:cNvSpPr>
            <a:spLocks noGrp="1"/>
          </p:cNvSpPr>
          <p:nvPr>
            <p:ph type="body" sz="quarter" idx="14" hasCustomPrompt="1"/>
          </p:nvPr>
        </p:nvSpPr>
        <p:spPr>
          <a:xfrm>
            <a:off x="914400" y="4768570"/>
            <a:ext cx="2316480" cy="203200"/>
          </a:xfrm>
        </p:spPr>
        <p:txBody>
          <a:bodyPr/>
          <a:lstStyle>
            <a:lvl1pPr marL="0" indent="0" algn="ctr">
              <a:buNone/>
              <a:defRPr sz="1500">
                <a:latin typeface="+mj-lt"/>
                <a:ea typeface="Open Sans Semibold" panose="020B0706030804020204" pitchFamily="34" charset="0"/>
                <a:cs typeface="Open Sans Semibold" panose="020B0706030804020204" pitchFamily="34" charset="0"/>
              </a:defRPr>
            </a:lvl1pPr>
          </a:lstStyle>
          <a:p>
            <a:pPr lvl="0"/>
            <a:r>
              <a:rPr lang="sv-SE"/>
              <a:t>Rubrik</a:t>
            </a:r>
          </a:p>
        </p:txBody>
      </p:sp>
      <p:sp>
        <p:nvSpPr>
          <p:cNvPr id="22" name="Platshållare för text 20">
            <a:extLst>
              <a:ext uri="{FF2B5EF4-FFF2-40B4-BE49-F238E27FC236}">
                <a16:creationId xmlns:a16="http://schemas.microsoft.com/office/drawing/2014/main" id="{08E77F81-9859-77EA-DFA3-16987CE241A9}"/>
              </a:ext>
            </a:extLst>
          </p:cNvPr>
          <p:cNvSpPr>
            <a:spLocks noGrp="1"/>
          </p:cNvSpPr>
          <p:nvPr>
            <p:ph type="body" sz="quarter" idx="15" hasCustomPrompt="1"/>
          </p:nvPr>
        </p:nvSpPr>
        <p:spPr>
          <a:xfrm>
            <a:off x="914400" y="5079770"/>
            <a:ext cx="2316480" cy="855611"/>
          </a:xfrm>
        </p:spPr>
        <p:txBody>
          <a:bodyPr/>
          <a:lstStyle>
            <a:lvl1pPr marL="0" indent="0" algn="ctr">
              <a:buNone/>
              <a:defRPr sz="1050">
                <a:latin typeface="+mn-lt"/>
                <a:ea typeface="Open Sans Semibold" panose="020B0706030804020204" pitchFamily="34" charset="0"/>
                <a:cs typeface="Open Sans Semibold" panose="020B0706030804020204" pitchFamily="34" charset="0"/>
              </a:defRPr>
            </a:lvl1pPr>
          </a:lstStyle>
          <a:p>
            <a:pPr lvl="0"/>
            <a:r>
              <a:rPr lang="sv-SE"/>
              <a:t>Text</a:t>
            </a:r>
          </a:p>
        </p:txBody>
      </p:sp>
      <p:sp>
        <p:nvSpPr>
          <p:cNvPr id="23" name="Platshållare för bild 22">
            <a:extLst>
              <a:ext uri="{FF2B5EF4-FFF2-40B4-BE49-F238E27FC236}">
                <a16:creationId xmlns:a16="http://schemas.microsoft.com/office/drawing/2014/main" id="{BD774599-56BE-4B80-6029-499E7492549A}"/>
              </a:ext>
            </a:extLst>
          </p:cNvPr>
          <p:cNvSpPr>
            <a:spLocks noGrp="1"/>
          </p:cNvSpPr>
          <p:nvPr>
            <p:ph type="pic" sz="quarter" idx="16"/>
          </p:nvPr>
        </p:nvSpPr>
        <p:spPr>
          <a:xfrm>
            <a:off x="3564255" y="2334932"/>
            <a:ext cx="2316480" cy="2316480"/>
          </a:xfrm>
          <a:custGeom>
            <a:avLst/>
            <a:gdLst>
              <a:gd name="connsiteX0" fmla="*/ 1166813 w 2333626"/>
              <a:gd name="connsiteY0" fmla="*/ 0 h 2333626"/>
              <a:gd name="connsiteX1" fmla="*/ 2333626 w 2333626"/>
              <a:gd name="connsiteY1" fmla="*/ 1166813 h 2333626"/>
              <a:gd name="connsiteX2" fmla="*/ 1166813 w 2333626"/>
              <a:gd name="connsiteY2" fmla="*/ 2333626 h 2333626"/>
              <a:gd name="connsiteX3" fmla="*/ 0 w 2333626"/>
              <a:gd name="connsiteY3" fmla="*/ 1166813 h 2333626"/>
              <a:gd name="connsiteX4" fmla="*/ 1166813 w 2333626"/>
              <a:gd name="connsiteY4" fmla="*/ 0 h 233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6" h="2333626">
                <a:moveTo>
                  <a:pt x="1166813" y="0"/>
                </a:moveTo>
                <a:cubicBezTo>
                  <a:pt x="1811226" y="0"/>
                  <a:pt x="2333626" y="522400"/>
                  <a:pt x="2333626" y="1166813"/>
                </a:cubicBezTo>
                <a:cubicBezTo>
                  <a:pt x="2333626" y="1811226"/>
                  <a:pt x="1811226" y="2333626"/>
                  <a:pt x="1166813" y="2333626"/>
                </a:cubicBezTo>
                <a:cubicBezTo>
                  <a:pt x="522400" y="2333626"/>
                  <a:pt x="0" y="1811226"/>
                  <a:pt x="0" y="1166813"/>
                </a:cubicBezTo>
                <a:cubicBezTo>
                  <a:pt x="0" y="522400"/>
                  <a:pt x="522400" y="0"/>
                  <a:pt x="1166813" y="0"/>
                </a:cubicBezTo>
                <a:close/>
              </a:path>
            </a:pathLst>
          </a:custGeom>
          <a:solidFill>
            <a:schemeClr val="bg1">
              <a:lumMod val="95000"/>
            </a:schemeClr>
          </a:solidFill>
        </p:spPr>
        <p:txBody>
          <a:bodyPr wrap="square">
            <a:noAutofit/>
          </a:bodyPr>
          <a:lstStyle/>
          <a:p>
            <a:r>
              <a:rPr lang="sv-SE"/>
              <a:t>Klicka på ikonen för att lägga till en bild</a:t>
            </a:r>
            <a:endParaRPr lang="en-US"/>
          </a:p>
        </p:txBody>
      </p:sp>
      <p:sp>
        <p:nvSpPr>
          <p:cNvPr id="24" name="Platshållare för text 20">
            <a:extLst>
              <a:ext uri="{FF2B5EF4-FFF2-40B4-BE49-F238E27FC236}">
                <a16:creationId xmlns:a16="http://schemas.microsoft.com/office/drawing/2014/main" id="{30241731-F5B8-1695-4913-8B42D423B976}"/>
              </a:ext>
            </a:extLst>
          </p:cNvPr>
          <p:cNvSpPr>
            <a:spLocks noGrp="1"/>
          </p:cNvSpPr>
          <p:nvPr>
            <p:ph type="body" sz="quarter" idx="17" hasCustomPrompt="1"/>
          </p:nvPr>
        </p:nvSpPr>
        <p:spPr>
          <a:xfrm>
            <a:off x="3571875" y="4768570"/>
            <a:ext cx="2316480" cy="203200"/>
          </a:xfrm>
        </p:spPr>
        <p:txBody>
          <a:bodyPr/>
          <a:lstStyle>
            <a:lvl1pPr marL="0" indent="0" algn="ctr">
              <a:buNone/>
              <a:defRPr sz="1500">
                <a:latin typeface="+mj-lt"/>
                <a:ea typeface="Open Sans Semibold" panose="020B0706030804020204" pitchFamily="34" charset="0"/>
                <a:cs typeface="Open Sans Semibold" panose="020B0706030804020204" pitchFamily="34" charset="0"/>
              </a:defRPr>
            </a:lvl1pPr>
          </a:lstStyle>
          <a:p>
            <a:pPr lvl="0"/>
            <a:r>
              <a:rPr lang="sv-SE"/>
              <a:t>Rubrik</a:t>
            </a:r>
          </a:p>
        </p:txBody>
      </p:sp>
      <p:sp>
        <p:nvSpPr>
          <p:cNvPr id="25" name="Platshållare för text 20">
            <a:extLst>
              <a:ext uri="{FF2B5EF4-FFF2-40B4-BE49-F238E27FC236}">
                <a16:creationId xmlns:a16="http://schemas.microsoft.com/office/drawing/2014/main" id="{A0DFB222-9F5E-886C-561B-915888CCE3C8}"/>
              </a:ext>
            </a:extLst>
          </p:cNvPr>
          <p:cNvSpPr>
            <a:spLocks noGrp="1"/>
          </p:cNvSpPr>
          <p:nvPr>
            <p:ph type="body" sz="quarter" idx="18" hasCustomPrompt="1"/>
          </p:nvPr>
        </p:nvSpPr>
        <p:spPr>
          <a:xfrm>
            <a:off x="3571875" y="5079770"/>
            <a:ext cx="2316480" cy="855611"/>
          </a:xfrm>
        </p:spPr>
        <p:txBody>
          <a:bodyPr/>
          <a:lstStyle>
            <a:lvl1pPr marL="0" indent="0" algn="ctr">
              <a:buNone/>
              <a:defRPr sz="1050">
                <a:latin typeface="+mn-lt"/>
                <a:ea typeface="Open Sans Semibold" panose="020B0706030804020204" pitchFamily="34" charset="0"/>
                <a:cs typeface="Open Sans Semibold" panose="020B0706030804020204" pitchFamily="34" charset="0"/>
              </a:defRPr>
            </a:lvl1pPr>
          </a:lstStyle>
          <a:p>
            <a:pPr lvl="0"/>
            <a:r>
              <a:rPr lang="sv-SE"/>
              <a:t>Text</a:t>
            </a:r>
          </a:p>
        </p:txBody>
      </p:sp>
      <p:sp>
        <p:nvSpPr>
          <p:cNvPr id="30" name="Platshållare för bild 29">
            <a:extLst>
              <a:ext uri="{FF2B5EF4-FFF2-40B4-BE49-F238E27FC236}">
                <a16:creationId xmlns:a16="http://schemas.microsoft.com/office/drawing/2014/main" id="{BD077C96-3891-F138-EFC2-824CABFD044F}"/>
              </a:ext>
            </a:extLst>
          </p:cNvPr>
          <p:cNvSpPr>
            <a:spLocks noGrp="1"/>
          </p:cNvSpPr>
          <p:nvPr>
            <p:ph type="pic" sz="quarter" idx="19"/>
          </p:nvPr>
        </p:nvSpPr>
        <p:spPr>
          <a:xfrm>
            <a:off x="6259830" y="2334932"/>
            <a:ext cx="2316480" cy="2316480"/>
          </a:xfrm>
          <a:custGeom>
            <a:avLst/>
            <a:gdLst>
              <a:gd name="connsiteX0" fmla="*/ 1166813 w 2333626"/>
              <a:gd name="connsiteY0" fmla="*/ 0 h 2333626"/>
              <a:gd name="connsiteX1" fmla="*/ 2333626 w 2333626"/>
              <a:gd name="connsiteY1" fmla="*/ 1166813 h 2333626"/>
              <a:gd name="connsiteX2" fmla="*/ 1166813 w 2333626"/>
              <a:gd name="connsiteY2" fmla="*/ 2333626 h 2333626"/>
              <a:gd name="connsiteX3" fmla="*/ 0 w 2333626"/>
              <a:gd name="connsiteY3" fmla="*/ 1166813 h 2333626"/>
              <a:gd name="connsiteX4" fmla="*/ 1166813 w 2333626"/>
              <a:gd name="connsiteY4" fmla="*/ 0 h 233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6" h="2333626">
                <a:moveTo>
                  <a:pt x="1166813" y="0"/>
                </a:moveTo>
                <a:cubicBezTo>
                  <a:pt x="1811226" y="0"/>
                  <a:pt x="2333626" y="522400"/>
                  <a:pt x="2333626" y="1166813"/>
                </a:cubicBezTo>
                <a:cubicBezTo>
                  <a:pt x="2333626" y="1811226"/>
                  <a:pt x="1811226" y="2333626"/>
                  <a:pt x="1166813" y="2333626"/>
                </a:cubicBezTo>
                <a:cubicBezTo>
                  <a:pt x="522400" y="2333626"/>
                  <a:pt x="0" y="1811226"/>
                  <a:pt x="0" y="1166813"/>
                </a:cubicBezTo>
                <a:cubicBezTo>
                  <a:pt x="0" y="522400"/>
                  <a:pt x="522400" y="0"/>
                  <a:pt x="1166813" y="0"/>
                </a:cubicBezTo>
                <a:close/>
              </a:path>
            </a:pathLst>
          </a:custGeom>
          <a:solidFill>
            <a:schemeClr val="bg1">
              <a:lumMod val="95000"/>
            </a:schemeClr>
          </a:solidFill>
        </p:spPr>
        <p:txBody>
          <a:bodyPr wrap="square">
            <a:noAutofit/>
          </a:bodyPr>
          <a:lstStyle/>
          <a:p>
            <a:r>
              <a:rPr lang="sv-SE"/>
              <a:t>Klicka på ikonen för att lägga till en bild</a:t>
            </a:r>
            <a:endParaRPr lang="en-US"/>
          </a:p>
        </p:txBody>
      </p:sp>
      <p:sp>
        <p:nvSpPr>
          <p:cNvPr id="31" name="Platshållare för text 20">
            <a:extLst>
              <a:ext uri="{FF2B5EF4-FFF2-40B4-BE49-F238E27FC236}">
                <a16:creationId xmlns:a16="http://schemas.microsoft.com/office/drawing/2014/main" id="{81E1D503-7C0E-2A00-CB71-1E074D37FFE4}"/>
              </a:ext>
            </a:extLst>
          </p:cNvPr>
          <p:cNvSpPr>
            <a:spLocks noGrp="1"/>
          </p:cNvSpPr>
          <p:nvPr>
            <p:ph type="body" sz="quarter" idx="20" hasCustomPrompt="1"/>
          </p:nvPr>
        </p:nvSpPr>
        <p:spPr>
          <a:xfrm>
            <a:off x="6267450" y="4768570"/>
            <a:ext cx="2316480" cy="203200"/>
          </a:xfrm>
        </p:spPr>
        <p:txBody>
          <a:bodyPr/>
          <a:lstStyle>
            <a:lvl1pPr marL="0" indent="0" algn="ctr">
              <a:buNone/>
              <a:defRPr sz="1500">
                <a:latin typeface="+mj-lt"/>
                <a:ea typeface="Open Sans Semibold" panose="020B0706030804020204" pitchFamily="34" charset="0"/>
                <a:cs typeface="Open Sans Semibold" panose="020B0706030804020204" pitchFamily="34" charset="0"/>
              </a:defRPr>
            </a:lvl1pPr>
          </a:lstStyle>
          <a:p>
            <a:pPr lvl="0"/>
            <a:r>
              <a:rPr lang="sv-SE"/>
              <a:t>Rubrik</a:t>
            </a:r>
          </a:p>
        </p:txBody>
      </p:sp>
      <p:sp>
        <p:nvSpPr>
          <p:cNvPr id="32" name="Platshållare för text 20">
            <a:extLst>
              <a:ext uri="{FF2B5EF4-FFF2-40B4-BE49-F238E27FC236}">
                <a16:creationId xmlns:a16="http://schemas.microsoft.com/office/drawing/2014/main" id="{980FB875-5716-A43F-3401-2B1306DB9354}"/>
              </a:ext>
            </a:extLst>
          </p:cNvPr>
          <p:cNvSpPr>
            <a:spLocks noGrp="1"/>
          </p:cNvSpPr>
          <p:nvPr>
            <p:ph type="body" sz="quarter" idx="21" hasCustomPrompt="1"/>
          </p:nvPr>
        </p:nvSpPr>
        <p:spPr>
          <a:xfrm>
            <a:off x="6267450" y="5079770"/>
            <a:ext cx="2316480" cy="855611"/>
          </a:xfrm>
        </p:spPr>
        <p:txBody>
          <a:bodyPr/>
          <a:lstStyle>
            <a:lvl1pPr marL="0" indent="0" algn="ctr">
              <a:buNone/>
              <a:defRPr sz="1050">
                <a:latin typeface="+mn-lt"/>
                <a:ea typeface="Open Sans Semibold" panose="020B0706030804020204" pitchFamily="34" charset="0"/>
                <a:cs typeface="Open Sans Semibold" panose="020B0706030804020204" pitchFamily="34" charset="0"/>
              </a:defRPr>
            </a:lvl1pPr>
          </a:lstStyle>
          <a:p>
            <a:pPr lvl="0"/>
            <a:r>
              <a:rPr lang="sv-SE"/>
              <a:t>Text</a:t>
            </a:r>
          </a:p>
        </p:txBody>
      </p:sp>
      <p:sp>
        <p:nvSpPr>
          <p:cNvPr id="33" name="Platshållare för bild 32">
            <a:extLst>
              <a:ext uri="{FF2B5EF4-FFF2-40B4-BE49-F238E27FC236}">
                <a16:creationId xmlns:a16="http://schemas.microsoft.com/office/drawing/2014/main" id="{DA29BD36-494B-3AEB-42B8-DAFD1BA008B7}"/>
              </a:ext>
            </a:extLst>
          </p:cNvPr>
          <p:cNvSpPr>
            <a:spLocks noGrp="1"/>
          </p:cNvSpPr>
          <p:nvPr>
            <p:ph type="pic" sz="quarter" idx="22"/>
          </p:nvPr>
        </p:nvSpPr>
        <p:spPr>
          <a:xfrm>
            <a:off x="8939530" y="2334932"/>
            <a:ext cx="2316480" cy="2316480"/>
          </a:xfrm>
          <a:custGeom>
            <a:avLst/>
            <a:gdLst>
              <a:gd name="connsiteX0" fmla="*/ 1166813 w 2333626"/>
              <a:gd name="connsiteY0" fmla="*/ 0 h 2333626"/>
              <a:gd name="connsiteX1" fmla="*/ 2333626 w 2333626"/>
              <a:gd name="connsiteY1" fmla="*/ 1166813 h 2333626"/>
              <a:gd name="connsiteX2" fmla="*/ 1166813 w 2333626"/>
              <a:gd name="connsiteY2" fmla="*/ 2333626 h 2333626"/>
              <a:gd name="connsiteX3" fmla="*/ 0 w 2333626"/>
              <a:gd name="connsiteY3" fmla="*/ 1166813 h 2333626"/>
              <a:gd name="connsiteX4" fmla="*/ 1166813 w 2333626"/>
              <a:gd name="connsiteY4" fmla="*/ 0 h 233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6" h="2333626">
                <a:moveTo>
                  <a:pt x="1166813" y="0"/>
                </a:moveTo>
                <a:cubicBezTo>
                  <a:pt x="1811226" y="0"/>
                  <a:pt x="2333626" y="522400"/>
                  <a:pt x="2333626" y="1166813"/>
                </a:cubicBezTo>
                <a:cubicBezTo>
                  <a:pt x="2333626" y="1811226"/>
                  <a:pt x="1811226" y="2333626"/>
                  <a:pt x="1166813" y="2333626"/>
                </a:cubicBezTo>
                <a:cubicBezTo>
                  <a:pt x="522400" y="2333626"/>
                  <a:pt x="0" y="1811226"/>
                  <a:pt x="0" y="1166813"/>
                </a:cubicBezTo>
                <a:cubicBezTo>
                  <a:pt x="0" y="522400"/>
                  <a:pt x="522400" y="0"/>
                  <a:pt x="1166813" y="0"/>
                </a:cubicBezTo>
                <a:close/>
              </a:path>
            </a:pathLst>
          </a:custGeom>
          <a:solidFill>
            <a:schemeClr val="bg1">
              <a:lumMod val="95000"/>
            </a:schemeClr>
          </a:solidFill>
        </p:spPr>
        <p:txBody>
          <a:bodyPr wrap="square">
            <a:noAutofit/>
          </a:bodyPr>
          <a:lstStyle/>
          <a:p>
            <a:r>
              <a:rPr lang="sv-SE"/>
              <a:t>Klicka på ikonen för att lägga till en bild</a:t>
            </a:r>
            <a:endParaRPr lang="en-US"/>
          </a:p>
        </p:txBody>
      </p:sp>
      <p:sp>
        <p:nvSpPr>
          <p:cNvPr id="34" name="Platshållare för text 20">
            <a:extLst>
              <a:ext uri="{FF2B5EF4-FFF2-40B4-BE49-F238E27FC236}">
                <a16:creationId xmlns:a16="http://schemas.microsoft.com/office/drawing/2014/main" id="{288D22EA-0E20-C913-163A-DC3069D0CB32}"/>
              </a:ext>
            </a:extLst>
          </p:cNvPr>
          <p:cNvSpPr>
            <a:spLocks noGrp="1"/>
          </p:cNvSpPr>
          <p:nvPr>
            <p:ph type="body" sz="quarter" idx="23" hasCustomPrompt="1"/>
          </p:nvPr>
        </p:nvSpPr>
        <p:spPr>
          <a:xfrm>
            <a:off x="8947150" y="4768570"/>
            <a:ext cx="2316480" cy="203200"/>
          </a:xfrm>
        </p:spPr>
        <p:txBody>
          <a:bodyPr/>
          <a:lstStyle>
            <a:lvl1pPr marL="0" indent="0" algn="ctr">
              <a:buNone/>
              <a:defRPr sz="1500">
                <a:latin typeface="+mj-lt"/>
                <a:ea typeface="Open Sans Semibold" panose="020B0706030804020204" pitchFamily="34" charset="0"/>
                <a:cs typeface="Open Sans Semibold" panose="020B0706030804020204" pitchFamily="34" charset="0"/>
              </a:defRPr>
            </a:lvl1pPr>
          </a:lstStyle>
          <a:p>
            <a:pPr lvl="0"/>
            <a:r>
              <a:rPr lang="sv-SE"/>
              <a:t>Rubrik</a:t>
            </a:r>
          </a:p>
        </p:txBody>
      </p:sp>
      <p:sp>
        <p:nvSpPr>
          <p:cNvPr id="35" name="Platshållare för text 20">
            <a:extLst>
              <a:ext uri="{FF2B5EF4-FFF2-40B4-BE49-F238E27FC236}">
                <a16:creationId xmlns:a16="http://schemas.microsoft.com/office/drawing/2014/main" id="{E004FE53-2515-9DFC-829C-8511A0848CBB}"/>
              </a:ext>
            </a:extLst>
          </p:cNvPr>
          <p:cNvSpPr>
            <a:spLocks noGrp="1"/>
          </p:cNvSpPr>
          <p:nvPr>
            <p:ph type="body" sz="quarter" idx="24" hasCustomPrompt="1"/>
          </p:nvPr>
        </p:nvSpPr>
        <p:spPr>
          <a:xfrm>
            <a:off x="8947150" y="5079770"/>
            <a:ext cx="2316480" cy="855611"/>
          </a:xfrm>
        </p:spPr>
        <p:txBody>
          <a:bodyPr/>
          <a:lstStyle>
            <a:lvl1pPr marL="0" indent="0" algn="ctr">
              <a:buNone/>
              <a:defRPr sz="1050">
                <a:latin typeface="+mn-lt"/>
                <a:ea typeface="Open Sans Semibold" panose="020B0706030804020204" pitchFamily="34" charset="0"/>
                <a:cs typeface="Open Sans Semibold" panose="020B0706030804020204" pitchFamily="34" charset="0"/>
              </a:defRPr>
            </a:lvl1pPr>
          </a:lstStyle>
          <a:p>
            <a:pPr lvl="0"/>
            <a:r>
              <a:rPr lang="sv-SE"/>
              <a:t>Text</a:t>
            </a:r>
          </a:p>
        </p:txBody>
      </p:sp>
      <p:sp>
        <p:nvSpPr>
          <p:cNvPr id="2" name="Rubrik 1">
            <a:extLst>
              <a:ext uri="{FF2B5EF4-FFF2-40B4-BE49-F238E27FC236}">
                <a16:creationId xmlns:a16="http://schemas.microsoft.com/office/drawing/2014/main" id="{8D923B10-4408-0A91-E0BA-33E8F590A0A6}"/>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87774009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itat">
    <p:bg>
      <p:bgRef idx="1001">
        <a:schemeClr val="bg2"/>
      </p:bgRef>
    </p:bg>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5DDFB6F3-EB80-63EF-1AB5-BE477AEE07DA}"/>
              </a:ext>
            </a:extLst>
          </p:cNvPr>
          <p:cNvSpPr/>
          <p:nvPr userDrawn="1"/>
        </p:nvSpPr>
        <p:spPr>
          <a:xfrm>
            <a:off x="914400" y="1046163"/>
            <a:ext cx="10364029" cy="4782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datum 2">
            <a:extLst>
              <a:ext uri="{FF2B5EF4-FFF2-40B4-BE49-F238E27FC236}">
                <a16:creationId xmlns:a16="http://schemas.microsoft.com/office/drawing/2014/main" id="{8A898536-9503-A197-9A3B-3F47D446F4AB}"/>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4" name="Platshållare för sidfot 3">
            <a:extLst>
              <a:ext uri="{FF2B5EF4-FFF2-40B4-BE49-F238E27FC236}">
                <a16:creationId xmlns:a16="http://schemas.microsoft.com/office/drawing/2014/main" id="{02E1C367-A0E9-2318-4478-692D5329066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7AD7875-44C2-86D0-5562-C20E21989FB7}"/>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8" name="Platshållare för text 17">
            <a:extLst>
              <a:ext uri="{FF2B5EF4-FFF2-40B4-BE49-F238E27FC236}">
                <a16:creationId xmlns:a16="http://schemas.microsoft.com/office/drawing/2014/main" id="{118A7892-7A63-C037-6804-335CC7506ABB}"/>
              </a:ext>
            </a:extLst>
          </p:cNvPr>
          <p:cNvSpPr>
            <a:spLocks noGrp="1"/>
          </p:cNvSpPr>
          <p:nvPr>
            <p:ph type="body" sz="quarter" idx="13" hasCustomPrompt="1"/>
          </p:nvPr>
        </p:nvSpPr>
        <p:spPr>
          <a:xfrm>
            <a:off x="2146300" y="1854200"/>
            <a:ext cx="8064500" cy="2971800"/>
          </a:xfrm>
        </p:spPr>
        <p:txBody>
          <a:bodyPr/>
          <a:lstStyle>
            <a:lvl1pPr marL="0" indent="0">
              <a:lnSpc>
                <a:spcPct val="110000"/>
              </a:lnSpc>
              <a:buNone/>
              <a:defRPr sz="4000" b="0">
                <a:solidFill>
                  <a:schemeClr val="accent1"/>
                </a:solidFill>
                <a:latin typeface="+mj-lt"/>
                <a:ea typeface="Open Sans Semibold" panose="020B0706030804020204" pitchFamily="34" charset="0"/>
                <a:cs typeface="Open Sans Semibold" panose="020B07060308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Citat</a:t>
            </a:r>
          </a:p>
        </p:txBody>
      </p:sp>
    </p:spTree>
    <p:extLst>
      <p:ext uri="{BB962C8B-B14F-4D97-AF65-F5344CB8AC3E}">
        <p14:creationId xmlns:p14="http://schemas.microsoft.com/office/powerpoint/2010/main" val="7907380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tat med bildbakgrund">
    <p:bg>
      <p:bgPr>
        <a:solidFill>
          <a:schemeClr val="tx2"/>
        </a:solidFill>
        <a:effectLst/>
      </p:bgPr>
    </p:bg>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22662616-8E36-ED5F-0DB1-19F584763B3A}"/>
              </a:ext>
            </a:extLst>
          </p:cNvPr>
          <p:cNvSpPr>
            <a:spLocks noGrp="1"/>
          </p:cNvSpPr>
          <p:nvPr>
            <p:ph type="pic" sz="quarter" idx="14" hasCustomPrompt="1"/>
          </p:nvPr>
        </p:nvSpPr>
        <p:spPr>
          <a:xfrm>
            <a:off x="2" y="2"/>
            <a:ext cx="12191999" cy="6857999"/>
          </a:xfrm>
          <a:custGeom>
            <a:avLst/>
            <a:gdLst>
              <a:gd name="connsiteX0" fmla="*/ 11729171 w 12191999"/>
              <a:gd name="connsiteY0" fmla="*/ 6343741 h 6857999"/>
              <a:gd name="connsiteX1" fmla="*/ 11766496 w 12191999"/>
              <a:gd name="connsiteY1" fmla="*/ 6364242 h 6857999"/>
              <a:gd name="connsiteX2" fmla="*/ 11766496 w 12191999"/>
              <a:gd name="connsiteY2" fmla="*/ 6364701 h 6857999"/>
              <a:gd name="connsiteX3" fmla="*/ 11766496 w 12191999"/>
              <a:gd name="connsiteY3" fmla="*/ 6403582 h 6857999"/>
              <a:gd name="connsiteX4" fmla="*/ 11766496 w 12191999"/>
              <a:gd name="connsiteY4" fmla="*/ 6404077 h 6857999"/>
              <a:gd name="connsiteX5" fmla="*/ 11729171 w 12191999"/>
              <a:gd name="connsiteY5" fmla="*/ 6423907 h 6857999"/>
              <a:gd name="connsiteX6" fmla="*/ 11689088 w 12191999"/>
              <a:gd name="connsiteY6" fmla="*/ 6383824 h 6857999"/>
              <a:gd name="connsiteX7" fmla="*/ 11729171 w 12191999"/>
              <a:gd name="connsiteY7" fmla="*/ 6343741 h 6857999"/>
              <a:gd name="connsiteX8" fmla="*/ 11432403 w 12191999"/>
              <a:gd name="connsiteY8" fmla="*/ 6337521 h 6857999"/>
              <a:gd name="connsiteX9" fmla="*/ 11466194 w 12191999"/>
              <a:gd name="connsiteY9" fmla="*/ 6365197 h 6857999"/>
              <a:gd name="connsiteX10" fmla="*/ 11465983 w 12191999"/>
              <a:gd name="connsiteY10" fmla="*/ 6365409 h 6857999"/>
              <a:gd name="connsiteX11" fmla="*/ 11465841 w 12191999"/>
              <a:gd name="connsiteY11" fmla="*/ 6365445 h 6857999"/>
              <a:gd name="connsiteX12" fmla="*/ 11395997 w 12191999"/>
              <a:gd name="connsiteY12" fmla="*/ 6365445 h 6857999"/>
              <a:gd name="connsiteX13" fmla="*/ 11395997 w 12191999"/>
              <a:gd name="connsiteY13" fmla="*/ 6365162 h 6857999"/>
              <a:gd name="connsiteX14" fmla="*/ 11432403 w 12191999"/>
              <a:gd name="connsiteY14" fmla="*/ 6337521 h 6857999"/>
              <a:gd name="connsiteX15" fmla="*/ 11093361 w 12191999"/>
              <a:gd name="connsiteY15" fmla="*/ 6303305 h 6857999"/>
              <a:gd name="connsiteX16" fmla="*/ 11093361 w 12191999"/>
              <a:gd name="connsiteY16" fmla="*/ 6464590 h 6857999"/>
              <a:gd name="connsiteX17" fmla="*/ 11094987 w 12191999"/>
              <a:gd name="connsiteY17" fmla="*/ 6464590 h 6857999"/>
              <a:gd name="connsiteX18" fmla="*/ 11138039 w 12191999"/>
              <a:gd name="connsiteY18" fmla="*/ 6464590 h 6857999"/>
              <a:gd name="connsiteX19" fmla="*/ 11139665 w 12191999"/>
              <a:gd name="connsiteY19" fmla="*/ 6464590 h 6857999"/>
              <a:gd name="connsiteX20" fmla="*/ 11139665 w 12191999"/>
              <a:gd name="connsiteY20" fmla="*/ 6303305 h 6857999"/>
              <a:gd name="connsiteX21" fmla="*/ 11138039 w 12191999"/>
              <a:gd name="connsiteY21" fmla="*/ 6303305 h 6857999"/>
              <a:gd name="connsiteX22" fmla="*/ 11094987 w 12191999"/>
              <a:gd name="connsiteY22" fmla="*/ 6303305 h 6857999"/>
              <a:gd name="connsiteX23" fmla="*/ 11093361 w 12191999"/>
              <a:gd name="connsiteY23" fmla="*/ 6303305 h 6857999"/>
              <a:gd name="connsiteX24" fmla="*/ 11718955 w 12191999"/>
              <a:gd name="connsiteY24" fmla="*/ 6300159 h 6857999"/>
              <a:gd name="connsiteX25" fmla="*/ 11643739 w 12191999"/>
              <a:gd name="connsiteY25" fmla="*/ 6383930 h 6857999"/>
              <a:gd name="connsiteX26" fmla="*/ 11718955 w 12191999"/>
              <a:gd name="connsiteY26" fmla="*/ 6468019 h 6857999"/>
              <a:gd name="connsiteX27" fmla="*/ 11766214 w 12191999"/>
              <a:gd name="connsiteY27" fmla="*/ 6446280 h 6857999"/>
              <a:gd name="connsiteX28" fmla="*/ 11766496 w 12191999"/>
              <a:gd name="connsiteY28" fmla="*/ 6446280 h 6857999"/>
              <a:gd name="connsiteX29" fmla="*/ 11766496 w 12191999"/>
              <a:gd name="connsiteY29" fmla="*/ 6462964 h 6857999"/>
              <a:gd name="connsiteX30" fmla="*/ 11768122 w 12191999"/>
              <a:gd name="connsiteY30" fmla="*/ 6464590 h 6857999"/>
              <a:gd name="connsiteX31" fmla="*/ 11811245 w 12191999"/>
              <a:gd name="connsiteY31" fmla="*/ 6464590 h 6857999"/>
              <a:gd name="connsiteX32" fmla="*/ 11812800 w 12191999"/>
              <a:gd name="connsiteY32" fmla="*/ 6462964 h 6857999"/>
              <a:gd name="connsiteX33" fmla="*/ 11812800 w 12191999"/>
              <a:gd name="connsiteY33" fmla="*/ 6304931 h 6857999"/>
              <a:gd name="connsiteX34" fmla="*/ 11811174 w 12191999"/>
              <a:gd name="connsiteY34" fmla="*/ 6303305 h 6857999"/>
              <a:gd name="connsiteX35" fmla="*/ 11768122 w 12191999"/>
              <a:gd name="connsiteY35" fmla="*/ 6303305 h 6857999"/>
              <a:gd name="connsiteX36" fmla="*/ 11766496 w 12191999"/>
              <a:gd name="connsiteY36" fmla="*/ 6304931 h 6857999"/>
              <a:gd name="connsiteX37" fmla="*/ 11766496 w 12191999"/>
              <a:gd name="connsiteY37" fmla="*/ 6321897 h 6857999"/>
              <a:gd name="connsiteX38" fmla="*/ 11766214 w 12191999"/>
              <a:gd name="connsiteY38" fmla="*/ 6321897 h 6857999"/>
              <a:gd name="connsiteX39" fmla="*/ 11718955 w 12191999"/>
              <a:gd name="connsiteY39" fmla="*/ 6300159 h 6857999"/>
              <a:gd name="connsiteX40" fmla="*/ 11432368 w 12191999"/>
              <a:gd name="connsiteY40" fmla="*/ 6300018 h 6857999"/>
              <a:gd name="connsiteX41" fmla="*/ 11351863 w 12191999"/>
              <a:gd name="connsiteY41" fmla="*/ 6383775 h 6857999"/>
              <a:gd name="connsiteX42" fmla="*/ 11435691 w 12191999"/>
              <a:gd name="connsiteY42" fmla="*/ 6467843 h 6857999"/>
              <a:gd name="connsiteX43" fmla="*/ 11507161 w 12191999"/>
              <a:gd name="connsiteY43" fmla="*/ 6435395 h 6857999"/>
              <a:gd name="connsiteX44" fmla="*/ 11506595 w 12191999"/>
              <a:gd name="connsiteY44" fmla="*/ 6433204 h 6857999"/>
              <a:gd name="connsiteX45" fmla="*/ 11473193 w 12191999"/>
              <a:gd name="connsiteY45" fmla="*/ 6412844 h 6857999"/>
              <a:gd name="connsiteX46" fmla="*/ 11470966 w 12191999"/>
              <a:gd name="connsiteY46" fmla="*/ 6413374 h 6857999"/>
              <a:gd name="connsiteX47" fmla="*/ 11436645 w 12191999"/>
              <a:gd name="connsiteY47" fmla="*/ 6428432 h 6857999"/>
              <a:gd name="connsiteX48" fmla="*/ 11395325 w 12191999"/>
              <a:gd name="connsiteY48" fmla="*/ 6395171 h 6857999"/>
              <a:gd name="connsiteX49" fmla="*/ 11395537 w 12191999"/>
              <a:gd name="connsiteY49" fmla="*/ 6394959 h 6857999"/>
              <a:gd name="connsiteX50" fmla="*/ 11510518 w 12191999"/>
              <a:gd name="connsiteY50" fmla="*/ 6394959 h 6857999"/>
              <a:gd name="connsiteX51" fmla="*/ 11511261 w 12191999"/>
              <a:gd name="connsiteY51" fmla="*/ 6394216 h 6857999"/>
              <a:gd name="connsiteX52" fmla="*/ 11512462 w 12191999"/>
              <a:gd name="connsiteY52" fmla="*/ 6376861 h 6857999"/>
              <a:gd name="connsiteX53" fmla="*/ 11512462 w 12191999"/>
              <a:gd name="connsiteY53" fmla="*/ 6373044 h 6857999"/>
              <a:gd name="connsiteX54" fmla="*/ 11432368 w 12191999"/>
              <a:gd name="connsiteY54" fmla="*/ 6300018 h 6857999"/>
              <a:gd name="connsiteX55" fmla="*/ 11621824 w 12191999"/>
              <a:gd name="connsiteY55" fmla="*/ 6300017 h 6857999"/>
              <a:gd name="connsiteX56" fmla="*/ 11583439 w 12191999"/>
              <a:gd name="connsiteY56" fmla="*/ 6321649 h 6857999"/>
              <a:gd name="connsiteX57" fmla="*/ 11583085 w 12191999"/>
              <a:gd name="connsiteY57" fmla="*/ 6321649 h 6857999"/>
              <a:gd name="connsiteX58" fmla="*/ 11583085 w 12191999"/>
              <a:gd name="connsiteY58" fmla="*/ 6304966 h 6857999"/>
              <a:gd name="connsiteX59" fmla="*/ 11581424 w 12191999"/>
              <a:gd name="connsiteY59" fmla="*/ 6303305 h 6857999"/>
              <a:gd name="connsiteX60" fmla="*/ 11538513 w 12191999"/>
              <a:gd name="connsiteY60" fmla="*/ 6303305 h 6857999"/>
              <a:gd name="connsiteX61" fmla="*/ 11536852 w 12191999"/>
              <a:gd name="connsiteY61" fmla="*/ 6304966 h 6857999"/>
              <a:gd name="connsiteX62" fmla="*/ 11536852 w 12191999"/>
              <a:gd name="connsiteY62" fmla="*/ 6463176 h 6857999"/>
              <a:gd name="connsiteX63" fmla="*/ 11538513 w 12191999"/>
              <a:gd name="connsiteY63" fmla="*/ 6464802 h 6857999"/>
              <a:gd name="connsiteX64" fmla="*/ 11581601 w 12191999"/>
              <a:gd name="connsiteY64" fmla="*/ 6464802 h 6857999"/>
              <a:gd name="connsiteX65" fmla="*/ 11583262 w 12191999"/>
              <a:gd name="connsiteY65" fmla="*/ 6463176 h 6857999"/>
              <a:gd name="connsiteX66" fmla="*/ 11583262 w 12191999"/>
              <a:gd name="connsiteY66" fmla="*/ 6381879 h 6857999"/>
              <a:gd name="connsiteX67" fmla="*/ 11609418 w 12191999"/>
              <a:gd name="connsiteY67" fmla="*/ 6344412 h 6857999"/>
              <a:gd name="connsiteX68" fmla="*/ 11618396 w 12191999"/>
              <a:gd name="connsiteY68" fmla="*/ 6342751 h 6857999"/>
              <a:gd name="connsiteX69" fmla="*/ 11638119 w 12191999"/>
              <a:gd name="connsiteY69" fmla="*/ 6346038 h 6857999"/>
              <a:gd name="connsiteX70" fmla="*/ 11638126 w 12191999"/>
              <a:gd name="connsiteY70" fmla="*/ 6346039 h 6857999"/>
              <a:gd name="connsiteX71" fmla="*/ 11639002 w 12191999"/>
              <a:gd name="connsiteY71" fmla="*/ 6345296 h 6857999"/>
              <a:gd name="connsiteX72" fmla="*/ 11641513 w 12191999"/>
              <a:gd name="connsiteY72" fmla="*/ 6303588 h 6857999"/>
              <a:gd name="connsiteX73" fmla="*/ 11640982 w 12191999"/>
              <a:gd name="connsiteY73" fmla="*/ 6302774 h 6857999"/>
              <a:gd name="connsiteX74" fmla="*/ 11621824 w 12191999"/>
              <a:gd name="connsiteY74" fmla="*/ 6300017 h 6857999"/>
              <a:gd name="connsiteX75" fmla="*/ 11261220 w 12191999"/>
              <a:gd name="connsiteY75" fmla="*/ 6299911 h 6857999"/>
              <a:gd name="connsiteX76" fmla="*/ 11217567 w 12191999"/>
              <a:gd name="connsiteY76" fmla="*/ 6321685 h 6857999"/>
              <a:gd name="connsiteX77" fmla="*/ 11217214 w 12191999"/>
              <a:gd name="connsiteY77" fmla="*/ 6321685 h 6857999"/>
              <a:gd name="connsiteX78" fmla="*/ 11217214 w 12191999"/>
              <a:gd name="connsiteY78" fmla="*/ 6304931 h 6857999"/>
              <a:gd name="connsiteX79" fmla="*/ 11215553 w 12191999"/>
              <a:gd name="connsiteY79" fmla="*/ 6303305 h 6857999"/>
              <a:gd name="connsiteX80" fmla="*/ 11172536 w 12191999"/>
              <a:gd name="connsiteY80" fmla="*/ 6303305 h 6857999"/>
              <a:gd name="connsiteX81" fmla="*/ 11170875 w 12191999"/>
              <a:gd name="connsiteY81" fmla="*/ 6304931 h 6857999"/>
              <a:gd name="connsiteX82" fmla="*/ 11170875 w 12191999"/>
              <a:gd name="connsiteY82" fmla="*/ 6463000 h 6857999"/>
              <a:gd name="connsiteX83" fmla="*/ 11172536 w 12191999"/>
              <a:gd name="connsiteY83" fmla="*/ 6464590 h 6857999"/>
              <a:gd name="connsiteX84" fmla="*/ 11215518 w 12191999"/>
              <a:gd name="connsiteY84" fmla="*/ 6464590 h 6857999"/>
              <a:gd name="connsiteX85" fmla="*/ 11217144 w 12191999"/>
              <a:gd name="connsiteY85" fmla="*/ 6462964 h 6857999"/>
              <a:gd name="connsiteX86" fmla="*/ 11217144 w 12191999"/>
              <a:gd name="connsiteY86" fmla="*/ 6378663 h 6857999"/>
              <a:gd name="connsiteX87" fmla="*/ 11247965 w 12191999"/>
              <a:gd name="connsiteY87" fmla="*/ 6345826 h 6857999"/>
              <a:gd name="connsiteX88" fmla="*/ 11249414 w 12191999"/>
              <a:gd name="connsiteY88" fmla="*/ 6345826 h 6857999"/>
              <a:gd name="connsiteX89" fmla="*/ 11280626 w 12191999"/>
              <a:gd name="connsiteY89" fmla="*/ 6381172 h 6857999"/>
              <a:gd name="connsiteX90" fmla="*/ 11280626 w 12191999"/>
              <a:gd name="connsiteY90" fmla="*/ 6462964 h 6857999"/>
              <a:gd name="connsiteX91" fmla="*/ 11282252 w 12191999"/>
              <a:gd name="connsiteY91" fmla="*/ 6464590 h 6857999"/>
              <a:gd name="connsiteX92" fmla="*/ 11325303 w 12191999"/>
              <a:gd name="connsiteY92" fmla="*/ 6464590 h 6857999"/>
              <a:gd name="connsiteX93" fmla="*/ 11326929 w 12191999"/>
              <a:gd name="connsiteY93" fmla="*/ 6462964 h 6857999"/>
              <a:gd name="connsiteX94" fmla="*/ 11326929 w 12191999"/>
              <a:gd name="connsiteY94" fmla="*/ 6373290 h 6857999"/>
              <a:gd name="connsiteX95" fmla="*/ 11261220 w 12191999"/>
              <a:gd name="connsiteY95" fmla="*/ 6299911 h 6857999"/>
              <a:gd name="connsiteX96" fmla="*/ 10905584 w 12191999"/>
              <a:gd name="connsiteY96" fmla="*/ 6298480 h 6857999"/>
              <a:gd name="connsiteX97" fmla="*/ 10810873 w 12191999"/>
              <a:gd name="connsiteY97" fmla="*/ 6393191 h 6857999"/>
              <a:gd name="connsiteX98" fmla="*/ 10810873 w 12191999"/>
              <a:gd name="connsiteY98" fmla="*/ 6462964 h 6857999"/>
              <a:gd name="connsiteX99" fmla="*/ 10812464 w 12191999"/>
              <a:gd name="connsiteY99" fmla="*/ 6464625 h 6857999"/>
              <a:gd name="connsiteX100" fmla="*/ 10813488 w 12191999"/>
              <a:gd name="connsiteY100" fmla="*/ 6464272 h 6857999"/>
              <a:gd name="connsiteX101" fmla="*/ 10856823 w 12191999"/>
              <a:gd name="connsiteY101" fmla="*/ 6432072 h 6857999"/>
              <a:gd name="connsiteX102" fmla="*/ 10857495 w 12191999"/>
              <a:gd name="connsiteY102" fmla="*/ 6430764 h 6857999"/>
              <a:gd name="connsiteX103" fmla="*/ 10857495 w 12191999"/>
              <a:gd name="connsiteY103" fmla="*/ 6393191 h 6857999"/>
              <a:gd name="connsiteX104" fmla="*/ 10906924 w 12191999"/>
              <a:gd name="connsiteY104" fmla="*/ 6346371 h 6857999"/>
              <a:gd name="connsiteX105" fmla="*/ 10953743 w 12191999"/>
              <a:gd name="connsiteY105" fmla="*/ 6393191 h 6857999"/>
              <a:gd name="connsiteX106" fmla="*/ 10953743 w 12191999"/>
              <a:gd name="connsiteY106" fmla="*/ 6462964 h 6857999"/>
              <a:gd name="connsiteX107" fmla="*/ 10955405 w 12191999"/>
              <a:gd name="connsiteY107" fmla="*/ 6464625 h 6857999"/>
              <a:gd name="connsiteX108" fmla="*/ 10998668 w 12191999"/>
              <a:gd name="connsiteY108" fmla="*/ 6464625 h 6857999"/>
              <a:gd name="connsiteX109" fmla="*/ 11000294 w 12191999"/>
              <a:gd name="connsiteY109" fmla="*/ 6462999 h 6857999"/>
              <a:gd name="connsiteX110" fmla="*/ 11000294 w 12191999"/>
              <a:gd name="connsiteY110" fmla="*/ 6393191 h 6857999"/>
              <a:gd name="connsiteX111" fmla="*/ 10905584 w 12191999"/>
              <a:gd name="connsiteY111" fmla="*/ 6298480 h 6857999"/>
              <a:gd name="connsiteX112" fmla="*/ 11115983 w 12191999"/>
              <a:gd name="connsiteY112" fmla="*/ 6225119 h 6857999"/>
              <a:gd name="connsiteX113" fmla="*/ 11088064 w 12191999"/>
              <a:gd name="connsiteY113" fmla="*/ 6253745 h 6857999"/>
              <a:gd name="connsiteX114" fmla="*/ 11116690 w 12191999"/>
              <a:gd name="connsiteY114" fmla="*/ 6281669 h 6857999"/>
              <a:gd name="connsiteX115" fmla="*/ 11144613 w 12191999"/>
              <a:gd name="connsiteY115" fmla="*/ 6253042 h 6857999"/>
              <a:gd name="connsiteX116" fmla="*/ 11116336 w 12191999"/>
              <a:gd name="connsiteY116" fmla="*/ 6225119 h 6857999"/>
              <a:gd name="connsiteX117" fmla="*/ 10905601 w 12191999"/>
              <a:gd name="connsiteY117" fmla="*/ 6174256 h 6857999"/>
              <a:gd name="connsiteX118" fmla="*/ 10934090 w 12191999"/>
              <a:gd name="connsiteY118" fmla="*/ 6202816 h 6857999"/>
              <a:gd name="connsiteX119" fmla="*/ 10905531 w 12191999"/>
              <a:gd name="connsiteY119" fmla="*/ 6231305 h 6857999"/>
              <a:gd name="connsiteX120" fmla="*/ 10877041 w 12191999"/>
              <a:gd name="connsiteY120" fmla="*/ 6202745 h 6857999"/>
              <a:gd name="connsiteX121" fmla="*/ 10905601 w 12191999"/>
              <a:gd name="connsiteY121" fmla="*/ 6174256 h 6857999"/>
              <a:gd name="connsiteX122" fmla="*/ 10905318 w 12191999"/>
              <a:gd name="connsiteY122" fmla="*/ 6127705 h 6857999"/>
              <a:gd name="connsiteX123" fmla="*/ 10830384 w 12191999"/>
              <a:gd name="connsiteY123" fmla="*/ 6202922 h 6857999"/>
              <a:gd name="connsiteX124" fmla="*/ 10905601 w 12191999"/>
              <a:gd name="connsiteY124" fmla="*/ 6277856 h 6857999"/>
              <a:gd name="connsiteX125" fmla="*/ 10980535 w 12191999"/>
              <a:gd name="connsiteY125" fmla="*/ 6202780 h 6857999"/>
              <a:gd name="connsiteX126" fmla="*/ 10980535 w 12191999"/>
              <a:gd name="connsiteY126" fmla="*/ 6202639 h 6857999"/>
              <a:gd name="connsiteX127" fmla="*/ 10905318 w 12191999"/>
              <a:gd name="connsiteY127" fmla="*/ 6127705 h 6857999"/>
              <a:gd name="connsiteX128" fmla="*/ 0 w 12191999"/>
              <a:gd name="connsiteY128" fmla="*/ 0 h 6857999"/>
              <a:gd name="connsiteX129" fmla="*/ 12191999 w 12191999"/>
              <a:gd name="connsiteY129" fmla="*/ 0 h 6857999"/>
              <a:gd name="connsiteX130" fmla="*/ 12191999 w 12191999"/>
              <a:gd name="connsiteY130" fmla="*/ 6857999 h 6857999"/>
              <a:gd name="connsiteX131" fmla="*/ 0 w 12191999"/>
              <a:gd name="connsiteY13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2191999" h="6857999">
                <a:moveTo>
                  <a:pt x="11729171" y="6343741"/>
                </a:moveTo>
                <a:cubicBezTo>
                  <a:pt x="11744313" y="6343692"/>
                  <a:pt x="11758413" y="6351438"/>
                  <a:pt x="11766496" y="6364242"/>
                </a:cubicBezTo>
                <a:cubicBezTo>
                  <a:pt x="11766532" y="6364394"/>
                  <a:pt x="11766532" y="6364551"/>
                  <a:pt x="11766496" y="6364701"/>
                </a:cubicBezTo>
                <a:lnTo>
                  <a:pt x="11766496" y="6403582"/>
                </a:lnTo>
                <a:cubicBezTo>
                  <a:pt x="11766567" y="6403740"/>
                  <a:pt x="11766567" y="6403920"/>
                  <a:pt x="11766496" y="6404077"/>
                </a:cubicBezTo>
                <a:cubicBezTo>
                  <a:pt x="11758218" y="6416585"/>
                  <a:pt x="11744168" y="6424049"/>
                  <a:pt x="11729171" y="6423907"/>
                </a:cubicBezTo>
                <a:cubicBezTo>
                  <a:pt x="11707034" y="6423907"/>
                  <a:pt x="11689088" y="6405961"/>
                  <a:pt x="11689088" y="6383824"/>
                </a:cubicBezTo>
                <a:cubicBezTo>
                  <a:pt x="11689088" y="6361687"/>
                  <a:pt x="11707034" y="6343741"/>
                  <a:pt x="11729171" y="6343741"/>
                </a:cubicBezTo>
                <a:close/>
                <a:moveTo>
                  <a:pt x="11432403" y="6337521"/>
                </a:moveTo>
                <a:cubicBezTo>
                  <a:pt x="11449405" y="6337521"/>
                  <a:pt x="11464109" y="6349221"/>
                  <a:pt x="11466194" y="6365197"/>
                </a:cubicBezTo>
                <a:cubicBezTo>
                  <a:pt x="11466194" y="6365314"/>
                  <a:pt x="11466099" y="6365409"/>
                  <a:pt x="11465983" y="6365409"/>
                </a:cubicBezTo>
                <a:lnTo>
                  <a:pt x="11465841" y="6365445"/>
                </a:lnTo>
                <a:lnTo>
                  <a:pt x="11395997" y="6365445"/>
                </a:lnTo>
                <a:cubicBezTo>
                  <a:pt x="11395936" y="6365359"/>
                  <a:pt x="11395936" y="6365246"/>
                  <a:pt x="11395997" y="6365162"/>
                </a:cubicBezTo>
                <a:cubicBezTo>
                  <a:pt x="11400309" y="6347913"/>
                  <a:pt x="11413104" y="6337521"/>
                  <a:pt x="11432403" y="6337521"/>
                </a:cubicBezTo>
                <a:close/>
                <a:moveTo>
                  <a:pt x="11093361" y="6303305"/>
                </a:moveTo>
                <a:lnTo>
                  <a:pt x="11093361" y="6464590"/>
                </a:lnTo>
                <a:cubicBezTo>
                  <a:pt x="11093361" y="6464590"/>
                  <a:pt x="11094089" y="6464590"/>
                  <a:pt x="11094987" y="6464590"/>
                </a:cubicBezTo>
                <a:lnTo>
                  <a:pt x="11138039" y="6464590"/>
                </a:lnTo>
                <a:cubicBezTo>
                  <a:pt x="11138937" y="6464590"/>
                  <a:pt x="11139665" y="6464590"/>
                  <a:pt x="11139665" y="6464590"/>
                </a:cubicBezTo>
                <a:lnTo>
                  <a:pt x="11139665" y="6303305"/>
                </a:lnTo>
                <a:cubicBezTo>
                  <a:pt x="11139665" y="6303305"/>
                  <a:pt x="11138937" y="6303305"/>
                  <a:pt x="11138039" y="6303305"/>
                </a:cubicBezTo>
                <a:lnTo>
                  <a:pt x="11094987" y="6303305"/>
                </a:lnTo>
                <a:cubicBezTo>
                  <a:pt x="11094089" y="6303305"/>
                  <a:pt x="11093361" y="6303305"/>
                  <a:pt x="11093361" y="6303305"/>
                </a:cubicBezTo>
                <a:close/>
                <a:moveTo>
                  <a:pt x="11718955" y="6300159"/>
                </a:moveTo>
                <a:cubicBezTo>
                  <a:pt x="11676929" y="6300159"/>
                  <a:pt x="11643739" y="6337272"/>
                  <a:pt x="11643739" y="6383930"/>
                </a:cubicBezTo>
                <a:cubicBezTo>
                  <a:pt x="11643739" y="6430587"/>
                  <a:pt x="11676929" y="6468019"/>
                  <a:pt x="11718955" y="6468019"/>
                </a:cubicBezTo>
                <a:cubicBezTo>
                  <a:pt x="11739033" y="6468019"/>
                  <a:pt x="11758120" y="6459111"/>
                  <a:pt x="11766214" y="6446280"/>
                </a:cubicBezTo>
                <a:cubicBezTo>
                  <a:pt x="11766295" y="6446209"/>
                  <a:pt x="11766415" y="6446209"/>
                  <a:pt x="11766496" y="6446280"/>
                </a:cubicBezTo>
                <a:lnTo>
                  <a:pt x="11766496" y="6462964"/>
                </a:lnTo>
                <a:cubicBezTo>
                  <a:pt x="11766514" y="6463855"/>
                  <a:pt x="11767232" y="6464571"/>
                  <a:pt x="11768122" y="6464590"/>
                </a:cubicBezTo>
                <a:lnTo>
                  <a:pt x="11811245" y="6464590"/>
                </a:lnTo>
                <a:cubicBezTo>
                  <a:pt x="11812125" y="6464571"/>
                  <a:pt x="11812822" y="6463843"/>
                  <a:pt x="11812800" y="6462964"/>
                </a:cubicBezTo>
                <a:lnTo>
                  <a:pt x="11812800" y="6304931"/>
                </a:lnTo>
                <a:cubicBezTo>
                  <a:pt x="11812783" y="6304041"/>
                  <a:pt x="11812065" y="6303324"/>
                  <a:pt x="11811174" y="6303305"/>
                </a:cubicBezTo>
                <a:lnTo>
                  <a:pt x="11768122" y="6303305"/>
                </a:lnTo>
                <a:cubicBezTo>
                  <a:pt x="11767239" y="6303341"/>
                  <a:pt x="11766532" y="6304049"/>
                  <a:pt x="11766496" y="6304931"/>
                </a:cubicBezTo>
                <a:lnTo>
                  <a:pt x="11766496" y="6321897"/>
                </a:lnTo>
                <a:cubicBezTo>
                  <a:pt x="11766415" y="6321969"/>
                  <a:pt x="11766295" y="6321969"/>
                  <a:pt x="11766214" y="6321897"/>
                </a:cubicBezTo>
                <a:cubicBezTo>
                  <a:pt x="11758120" y="6309066"/>
                  <a:pt x="11738679" y="6300159"/>
                  <a:pt x="11718955" y="6300159"/>
                </a:cubicBezTo>
                <a:close/>
                <a:moveTo>
                  <a:pt x="11432368" y="6300018"/>
                </a:moveTo>
                <a:cubicBezTo>
                  <a:pt x="11387429" y="6301862"/>
                  <a:pt x="11351927" y="6338798"/>
                  <a:pt x="11351863" y="6383775"/>
                </a:cubicBezTo>
                <a:cubicBezTo>
                  <a:pt x="11351796" y="6430138"/>
                  <a:pt x="11389326" y="6467777"/>
                  <a:pt x="11435691" y="6467843"/>
                </a:cubicBezTo>
                <a:cubicBezTo>
                  <a:pt x="11468280" y="6467843"/>
                  <a:pt x="11494931" y="6455931"/>
                  <a:pt x="11507161" y="6435395"/>
                </a:cubicBezTo>
                <a:cubicBezTo>
                  <a:pt x="11507596" y="6434631"/>
                  <a:pt x="11507345" y="6433661"/>
                  <a:pt x="11506595" y="6433204"/>
                </a:cubicBezTo>
                <a:lnTo>
                  <a:pt x="11473193" y="6412844"/>
                </a:lnTo>
                <a:cubicBezTo>
                  <a:pt x="11472429" y="6412399"/>
                  <a:pt x="11471450" y="6412632"/>
                  <a:pt x="11470966" y="6413374"/>
                </a:cubicBezTo>
                <a:cubicBezTo>
                  <a:pt x="11464922" y="6422458"/>
                  <a:pt x="11450429" y="6428432"/>
                  <a:pt x="11436645" y="6428432"/>
                </a:cubicBezTo>
                <a:cubicBezTo>
                  <a:pt x="11414730" y="6428432"/>
                  <a:pt x="11399638" y="6417015"/>
                  <a:pt x="11395325" y="6395171"/>
                </a:cubicBezTo>
                <a:cubicBezTo>
                  <a:pt x="11395325" y="6395054"/>
                  <a:pt x="11395420" y="6394959"/>
                  <a:pt x="11395537" y="6394959"/>
                </a:cubicBezTo>
                <a:lnTo>
                  <a:pt x="11510518" y="6394959"/>
                </a:lnTo>
                <a:cubicBezTo>
                  <a:pt x="11510929" y="6394959"/>
                  <a:pt x="11511261" y="6394627"/>
                  <a:pt x="11511261" y="6394216"/>
                </a:cubicBezTo>
                <a:cubicBezTo>
                  <a:pt x="11512102" y="6388470"/>
                  <a:pt x="11512505" y="6382669"/>
                  <a:pt x="11512462" y="6376861"/>
                </a:cubicBezTo>
                <a:cubicBezTo>
                  <a:pt x="11512462" y="6375589"/>
                  <a:pt x="11512462" y="6374316"/>
                  <a:pt x="11512462" y="6373044"/>
                </a:cubicBezTo>
                <a:cubicBezTo>
                  <a:pt x="11510497" y="6330767"/>
                  <a:pt x="11474645" y="6298080"/>
                  <a:pt x="11432368" y="6300018"/>
                </a:cubicBezTo>
                <a:close/>
                <a:moveTo>
                  <a:pt x="11621824" y="6300017"/>
                </a:moveTo>
                <a:cubicBezTo>
                  <a:pt x="11606279" y="6300582"/>
                  <a:pt x="11591975" y="6308645"/>
                  <a:pt x="11583439" y="6321649"/>
                </a:cubicBezTo>
                <a:lnTo>
                  <a:pt x="11583085" y="6321649"/>
                </a:lnTo>
                <a:lnTo>
                  <a:pt x="11583085" y="6304966"/>
                </a:lnTo>
                <a:cubicBezTo>
                  <a:pt x="11583085" y="6304048"/>
                  <a:pt x="11582342" y="6303305"/>
                  <a:pt x="11581424" y="6303305"/>
                </a:cubicBezTo>
                <a:lnTo>
                  <a:pt x="11538513" y="6303305"/>
                </a:lnTo>
                <a:cubicBezTo>
                  <a:pt x="11537595" y="6303305"/>
                  <a:pt x="11536852" y="6304048"/>
                  <a:pt x="11536852" y="6304966"/>
                </a:cubicBezTo>
                <a:lnTo>
                  <a:pt x="11536852" y="6463176"/>
                </a:lnTo>
                <a:cubicBezTo>
                  <a:pt x="11536869" y="6464079"/>
                  <a:pt x="11537608" y="6464802"/>
                  <a:pt x="11538513" y="6464802"/>
                </a:cubicBezTo>
                <a:lnTo>
                  <a:pt x="11581601" y="6464802"/>
                </a:lnTo>
                <a:cubicBezTo>
                  <a:pt x="11582506" y="6464802"/>
                  <a:pt x="11583244" y="6464079"/>
                  <a:pt x="11583262" y="6463176"/>
                </a:cubicBezTo>
                <a:lnTo>
                  <a:pt x="11583262" y="6381879"/>
                </a:lnTo>
                <a:cubicBezTo>
                  <a:pt x="11583057" y="6365078"/>
                  <a:pt x="11593576" y="6350012"/>
                  <a:pt x="11609418" y="6344412"/>
                </a:cubicBezTo>
                <a:cubicBezTo>
                  <a:pt x="11612302" y="6343385"/>
                  <a:pt x="11615335" y="6342824"/>
                  <a:pt x="11618396" y="6342751"/>
                </a:cubicBezTo>
                <a:cubicBezTo>
                  <a:pt x="11625101" y="6342814"/>
                  <a:pt x="11631757" y="6343922"/>
                  <a:pt x="11638119" y="6346038"/>
                </a:cubicBezTo>
                <a:cubicBezTo>
                  <a:pt x="11638123" y="6346038"/>
                  <a:pt x="11638123" y="6346038"/>
                  <a:pt x="11638126" y="6346039"/>
                </a:cubicBezTo>
                <a:cubicBezTo>
                  <a:pt x="11638572" y="6346076"/>
                  <a:pt x="11638964" y="6345743"/>
                  <a:pt x="11639002" y="6345296"/>
                </a:cubicBezTo>
                <a:lnTo>
                  <a:pt x="11641513" y="6303588"/>
                </a:lnTo>
                <a:cubicBezTo>
                  <a:pt x="11641548" y="6303226"/>
                  <a:pt x="11641329" y="6302888"/>
                  <a:pt x="11640982" y="6302774"/>
                </a:cubicBezTo>
                <a:cubicBezTo>
                  <a:pt x="11634811" y="6300732"/>
                  <a:pt x="11628325" y="6299799"/>
                  <a:pt x="11621824" y="6300017"/>
                </a:cubicBezTo>
                <a:close/>
                <a:moveTo>
                  <a:pt x="11261220" y="6299911"/>
                </a:moveTo>
                <a:cubicBezTo>
                  <a:pt x="11243975" y="6299556"/>
                  <a:pt x="11227659" y="6307695"/>
                  <a:pt x="11217567" y="6321685"/>
                </a:cubicBezTo>
                <a:lnTo>
                  <a:pt x="11217214" y="6321685"/>
                </a:lnTo>
                <a:lnTo>
                  <a:pt x="11217214" y="6304931"/>
                </a:lnTo>
                <a:cubicBezTo>
                  <a:pt x="11217196" y="6304027"/>
                  <a:pt x="11216458" y="6303304"/>
                  <a:pt x="11215553" y="6303305"/>
                </a:cubicBezTo>
                <a:lnTo>
                  <a:pt x="11172536" y="6303305"/>
                </a:lnTo>
                <a:cubicBezTo>
                  <a:pt x="11171631" y="6303304"/>
                  <a:pt x="11170892" y="6304027"/>
                  <a:pt x="11170875" y="6304931"/>
                </a:cubicBezTo>
                <a:lnTo>
                  <a:pt x="11170875" y="6463000"/>
                </a:lnTo>
                <a:cubicBezTo>
                  <a:pt x="11170914" y="6463889"/>
                  <a:pt x="11171645" y="6464590"/>
                  <a:pt x="11172536" y="6464590"/>
                </a:cubicBezTo>
                <a:lnTo>
                  <a:pt x="11215518" y="6464590"/>
                </a:lnTo>
                <a:cubicBezTo>
                  <a:pt x="11216408" y="6464571"/>
                  <a:pt x="11217126" y="6463853"/>
                  <a:pt x="11217144" y="6462964"/>
                </a:cubicBezTo>
                <a:lnTo>
                  <a:pt x="11217144" y="6378663"/>
                </a:lnTo>
                <a:cubicBezTo>
                  <a:pt x="11216967" y="6361230"/>
                  <a:pt x="11230558" y="6346753"/>
                  <a:pt x="11247965" y="6345826"/>
                </a:cubicBezTo>
                <a:lnTo>
                  <a:pt x="11249414" y="6345826"/>
                </a:lnTo>
                <a:cubicBezTo>
                  <a:pt x="11268466" y="6345826"/>
                  <a:pt x="11280626" y="6358834"/>
                  <a:pt x="11280626" y="6381172"/>
                </a:cubicBezTo>
                <a:lnTo>
                  <a:pt x="11280626" y="6462964"/>
                </a:lnTo>
                <a:cubicBezTo>
                  <a:pt x="11280643" y="6463853"/>
                  <a:pt x="11281361" y="6464571"/>
                  <a:pt x="11282252" y="6464590"/>
                </a:cubicBezTo>
                <a:lnTo>
                  <a:pt x="11325303" y="6464590"/>
                </a:lnTo>
                <a:cubicBezTo>
                  <a:pt x="11326194" y="6464571"/>
                  <a:pt x="11326912" y="6463853"/>
                  <a:pt x="11326929" y="6462964"/>
                </a:cubicBezTo>
                <a:lnTo>
                  <a:pt x="11326929" y="6373290"/>
                </a:lnTo>
                <a:cubicBezTo>
                  <a:pt x="11326929" y="6327941"/>
                  <a:pt x="11301975" y="6300018"/>
                  <a:pt x="11261220" y="6299911"/>
                </a:cubicBezTo>
                <a:close/>
                <a:moveTo>
                  <a:pt x="10905584" y="6298480"/>
                </a:moveTo>
                <a:cubicBezTo>
                  <a:pt x="10853276" y="6298480"/>
                  <a:pt x="10810873" y="6340884"/>
                  <a:pt x="10810873" y="6393191"/>
                </a:cubicBezTo>
                <a:lnTo>
                  <a:pt x="10810873" y="6462964"/>
                </a:lnTo>
                <a:cubicBezTo>
                  <a:pt x="10810872" y="6463855"/>
                  <a:pt x="10811573" y="6464587"/>
                  <a:pt x="10812464" y="6464625"/>
                </a:cubicBezTo>
                <a:cubicBezTo>
                  <a:pt x="10812834" y="6464623"/>
                  <a:pt x="10813195" y="6464499"/>
                  <a:pt x="10813488" y="6464272"/>
                </a:cubicBezTo>
                <a:lnTo>
                  <a:pt x="10856823" y="6432072"/>
                </a:lnTo>
                <a:cubicBezTo>
                  <a:pt x="10857248" y="6431771"/>
                  <a:pt x="10857498" y="6431283"/>
                  <a:pt x="10857495" y="6430764"/>
                </a:cubicBezTo>
                <a:lnTo>
                  <a:pt x="10857495" y="6393191"/>
                </a:lnTo>
                <a:cubicBezTo>
                  <a:pt x="10858216" y="6366613"/>
                  <a:pt x="10880345" y="6345650"/>
                  <a:pt x="10906924" y="6346371"/>
                </a:cubicBezTo>
                <a:cubicBezTo>
                  <a:pt x="10932489" y="6347064"/>
                  <a:pt x="10953051" y="6367625"/>
                  <a:pt x="10953743" y="6393191"/>
                </a:cubicBezTo>
                <a:lnTo>
                  <a:pt x="10953743" y="6462964"/>
                </a:lnTo>
                <a:cubicBezTo>
                  <a:pt x="10953743" y="6463882"/>
                  <a:pt x="10954487" y="6464625"/>
                  <a:pt x="10955405" y="6464625"/>
                </a:cubicBezTo>
                <a:lnTo>
                  <a:pt x="10998668" y="6464625"/>
                </a:lnTo>
                <a:cubicBezTo>
                  <a:pt x="10999558" y="6464607"/>
                  <a:pt x="11000276" y="6463889"/>
                  <a:pt x="11000294" y="6462999"/>
                </a:cubicBezTo>
                <a:lnTo>
                  <a:pt x="11000294" y="6393191"/>
                </a:lnTo>
                <a:cubicBezTo>
                  <a:pt x="11000294" y="6340884"/>
                  <a:pt x="10957891" y="6298480"/>
                  <a:pt x="10905584" y="6298480"/>
                </a:cubicBezTo>
                <a:close/>
                <a:moveTo>
                  <a:pt x="11115983" y="6225119"/>
                </a:moveTo>
                <a:cubicBezTo>
                  <a:pt x="11100369" y="6225316"/>
                  <a:pt x="11087870" y="6238131"/>
                  <a:pt x="11088064" y="6253745"/>
                </a:cubicBezTo>
                <a:cubicBezTo>
                  <a:pt x="11088257" y="6269361"/>
                  <a:pt x="11101074" y="6281863"/>
                  <a:pt x="11116690" y="6281669"/>
                </a:cubicBezTo>
                <a:cubicBezTo>
                  <a:pt x="11132305" y="6281474"/>
                  <a:pt x="11144807" y="6268658"/>
                  <a:pt x="11144613" y="6253042"/>
                </a:cubicBezTo>
                <a:cubicBezTo>
                  <a:pt x="11144420" y="6237564"/>
                  <a:pt x="11131816" y="6225118"/>
                  <a:pt x="11116336" y="6225119"/>
                </a:cubicBezTo>
                <a:close/>
                <a:moveTo>
                  <a:pt x="10905601" y="6174256"/>
                </a:moveTo>
                <a:cubicBezTo>
                  <a:pt x="10921346" y="6174295"/>
                  <a:pt x="10934090" y="6187070"/>
                  <a:pt x="10934090" y="6202816"/>
                </a:cubicBezTo>
                <a:cubicBezTo>
                  <a:pt x="10934071" y="6218570"/>
                  <a:pt x="10921284" y="6231325"/>
                  <a:pt x="10905531" y="6231305"/>
                </a:cubicBezTo>
                <a:cubicBezTo>
                  <a:pt x="10889777" y="6231286"/>
                  <a:pt x="10877022" y="6218499"/>
                  <a:pt x="10877041" y="6202745"/>
                </a:cubicBezTo>
                <a:cubicBezTo>
                  <a:pt x="10877061" y="6186992"/>
                  <a:pt x="10889847" y="6174237"/>
                  <a:pt x="10905601" y="6174256"/>
                </a:cubicBezTo>
                <a:close/>
                <a:moveTo>
                  <a:pt x="10905318" y="6127705"/>
                </a:moveTo>
                <a:cubicBezTo>
                  <a:pt x="10863855" y="6127784"/>
                  <a:pt x="10830306" y="6161459"/>
                  <a:pt x="10830384" y="6202922"/>
                </a:cubicBezTo>
                <a:cubicBezTo>
                  <a:pt x="10830462" y="6244385"/>
                  <a:pt x="10864138" y="6277934"/>
                  <a:pt x="10905601" y="6277856"/>
                </a:cubicBezTo>
                <a:cubicBezTo>
                  <a:pt x="10947001" y="6277759"/>
                  <a:pt x="10980516" y="6244180"/>
                  <a:pt x="10980535" y="6202780"/>
                </a:cubicBezTo>
                <a:cubicBezTo>
                  <a:pt x="10980535" y="6202734"/>
                  <a:pt x="10980535" y="6202686"/>
                  <a:pt x="10980535" y="6202639"/>
                </a:cubicBezTo>
                <a:cubicBezTo>
                  <a:pt x="10980457" y="6161177"/>
                  <a:pt x="10946781" y="6127628"/>
                  <a:pt x="10905318" y="6127705"/>
                </a:cubicBezTo>
                <a:close/>
                <a:moveTo>
                  <a:pt x="0" y="0"/>
                </a:moveTo>
                <a:lnTo>
                  <a:pt x="12191999" y="0"/>
                </a:lnTo>
                <a:lnTo>
                  <a:pt x="12191999" y="6857999"/>
                </a:lnTo>
                <a:lnTo>
                  <a:pt x="0" y="6857999"/>
                </a:lnTo>
                <a:close/>
              </a:path>
            </a:pathLst>
          </a:custGeom>
          <a:solidFill>
            <a:schemeClr val="bg1">
              <a:lumMod val="95000"/>
            </a:schemeClr>
          </a:solidFill>
        </p:spPr>
        <p:txBody>
          <a:bodyPr wrap="square">
            <a:noAutofit/>
          </a:bodyPr>
          <a:lstStyle>
            <a:lvl1pPr marL="0" indent="0">
              <a:buNone/>
              <a:defRPr/>
            </a:lvl1pPr>
          </a:lstStyle>
          <a:p>
            <a:pPr algn="l"/>
            <a:r>
              <a:rPr lang="sv-SE" sz="1800">
                <a:solidFill>
                  <a:srgbClr val="242424"/>
                </a:solidFill>
                <a:effectLst/>
                <a:latin typeface="-apple-system"/>
              </a:rPr>
              <a:t>För att infoga bild, markera rutan och högerklicka. Välj ”Infoga” i huvudmenyn och välj sedan ”Bilder” </a:t>
            </a:r>
            <a:endParaRPr lang="en-US"/>
          </a:p>
        </p:txBody>
      </p:sp>
      <p:sp>
        <p:nvSpPr>
          <p:cNvPr id="3" name="Platshållare för datum 2">
            <a:extLst>
              <a:ext uri="{FF2B5EF4-FFF2-40B4-BE49-F238E27FC236}">
                <a16:creationId xmlns:a16="http://schemas.microsoft.com/office/drawing/2014/main" id="{8A898536-9503-A197-9A3B-3F47D446F4AB}"/>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4" name="Platshållare för sidfot 3">
            <a:extLst>
              <a:ext uri="{FF2B5EF4-FFF2-40B4-BE49-F238E27FC236}">
                <a16:creationId xmlns:a16="http://schemas.microsoft.com/office/drawing/2014/main" id="{02E1C367-A0E9-2318-4478-692D5329066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7AD7875-44C2-86D0-5562-C20E21989FB7}"/>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2" name="Platshållare för text 1">
            <a:extLst>
              <a:ext uri="{FF2B5EF4-FFF2-40B4-BE49-F238E27FC236}">
                <a16:creationId xmlns:a16="http://schemas.microsoft.com/office/drawing/2014/main" id="{B6D04490-426B-D6D4-4F66-2FB486DB66FB}"/>
              </a:ext>
            </a:extLst>
          </p:cNvPr>
          <p:cNvSpPr>
            <a:spLocks noGrp="1"/>
          </p:cNvSpPr>
          <p:nvPr>
            <p:ph type="body" sz="quarter" idx="13" hasCustomPrompt="1"/>
          </p:nvPr>
        </p:nvSpPr>
        <p:spPr>
          <a:xfrm>
            <a:off x="914400" y="1033463"/>
            <a:ext cx="10364029" cy="4782594"/>
          </a:xfrm>
          <a:custGeom>
            <a:avLst/>
            <a:gdLst>
              <a:gd name="connsiteX0" fmla="*/ 0 w 10364029"/>
              <a:gd name="connsiteY0" fmla="*/ 0 h 4782594"/>
              <a:gd name="connsiteX1" fmla="*/ 10364029 w 10364029"/>
              <a:gd name="connsiteY1" fmla="*/ 0 h 4782594"/>
              <a:gd name="connsiteX2" fmla="*/ 10364029 w 10364029"/>
              <a:gd name="connsiteY2" fmla="*/ 4782594 h 4782594"/>
              <a:gd name="connsiteX3" fmla="*/ 0 w 10364029"/>
              <a:gd name="connsiteY3" fmla="*/ 4782594 h 4782594"/>
            </a:gdLst>
            <a:ahLst/>
            <a:cxnLst>
              <a:cxn ang="0">
                <a:pos x="connsiteX0" y="connsiteY0"/>
              </a:cxn>
              <a:cxn ang="0">
                <a:pos x="connsiteX1" y="connsiteY1"/>
              </a:cxn>
              <a:cxn ang="0">
                <a:pos x="connsiteX2" y="connsiteY2"/>
              </a:cxn>
              <a:cxn ang="0">
                <a:pos x="connsiteX3" y="connsiteY3"/>
              </a:cxn>
            </a:cxnLst>
            <a:rect l="l" t="t" r="r" b="b"/>
            <a:pathLst>
              <a:path w="10364029" h="4782594">
                <a:moveTo>
                  <a:pt x="0" y="0"/>
                </a:moveTo>
                <a:lnTo>
                  <a:pt x="10364029" y="0"/>
                </a:lnTo>
                <a:lnTo>
                  <a:pt x="10364029" y="4782594"/>
                </a:lnTo>
                <a:lnTo>
                  <a:pt x="0" y="4782594"/>
                </a:lnTo>
                <a:close/>
              </a:path>
            </a:pathLst>
          </a:custGeom>
          <a:solidFill>
            <a:schemeClr val="bg1">
              <a:alpha val="78000"/>
            </a:schemeClr>
          </a:solidFill>
        </p:spPr>
        <p:txBody>
          <a:bodyPr wrap="square" lIns="1224000" tIns="828000" rIns="1224000" bIns="828000">
            <a:noAutofit/>
          </a:bodyPr>
          <a:lstStyle>
            <a:lvl1pPr marL="0" indent="0">
              <a:buNone/>
              <a:defRPr sz="4000" b="0">
                <a:solidFill>
                  <a:schemeClr val="accent1"/>
                </a:solidFill>
                <a:latin typeface="+mj-lt"/>
                <a:ea typeface="Open Sans Semibold" panose="020B0706030804020204" pitchFamily="34" charset="0"/>
                <a:cs typeface="Open Sans Semibold" panose="020B07060308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Citat</a:t>
            </a:r>
          </a:p>
        </p:txBody>
      </p:sp>
    </p:spTree>
    <p:extLst>
      <p:ext uri="{BB962C8B-B14F-4D97-AF65-F5344CB8AC3E}">
        <p14:creationId xmlns:p14="http://schemas.microsoft.com/office/powerpoint/2010/main" val="70251233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Rubrik 5">
            <a:extLst>
              <a:ext uri="{FF2B5EF4-FFF2-40B4-BE49-F238E27FC236}">
                <a16:creationId xmlns:a16="http://schemas.microsoft.com/office/drawing/2014/main" id="{44797B0A-EF5A-5DBC-3249-9D74B135F7A0}"/>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193212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ndast rubrik - utan logo">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Rubrik 5">
            <a:extLst>
              <a:ext uri="{FF2B5EF4-FFF2-40B4-BE49-F238E27FC236}">
                <a16:creationId xmlns:a16="http://schemas.microsoft.com/office/drawing/2014/main" id="{5AA546CE-B96D-F2C4-C511-8CD452CCEB8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586297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800422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chemeClr val="accent1"/>
        </a:solidFill>
        <a:effectLst/>
      </p:bgPr>
    </p:bg>
    <p:spTree>
      <p:nvGrpSpPr>
        <p:cNvPr id="1" name=""/>
        <p:cNvGrpSpPr/>
        <p:nvPr/>
      </p:nvGrpSpPr>
      <p:grpSpPr>
        <a:xfrm>
          <a:off x="0" y="0"/>
          <a:ext cx="0" cy="0"/>
          <a:chOff x="0" y="0"/>
          <a:chExt cx="0" cy="0"/>
        </a:xfrm>
      </p:grpSpPr>
      <p:sp>
        <p:nvSpPr>
          <p:cNvPr id="2" name="Underrubrik 2">
            <a:extLst>
              <a:ext uri="{FF2B5EF4-FFF2-40B4-BE49-F238E27FC236}">
                <a16:creationId xmlns:a16="http://schemas.microsoft.com/office/drawing/2014/main" id="{E1AC1665-A9B2-594E-C1DE-388E574C9C01}"/>
              </a:ext>
            </a:extLst>
          </p:cNvPr>
          <p:cNvSpPr>
            <a:spLocks noGrp="1"/>
          </p:cNvSpPr>
          <p:nvPr>
            <p:ph type="subTitle" idx="1"/>
          </p:nvPr>
        </p:nvSpPr>
        <p:spPr>
          <a:xfrm>
            <a:off x="914400" y="3724274"/>
            <a:ext cx="3922776" cy="1533525"/>
          </a:xfrm>
        </p:spPr>
        <p:txBody>
          <a:bodyPr/>
          <a:lstStyle>
            <a:lvl1pPr marL="0" indent="0" algn="l">
              <a:buNone/>
              <a:defRPr sz="1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5" name="Frihandsfigur: Form 14">
            <a:extLst>
              <a:ext uri="{FF2B5EF4-FFF2-40B4-BE49-F238E27FC236}">
                <a16:creationId xmlns:a16="http://schemas.microsoft.com/office/drawing/2014/main" id="{4FC343B9-814A-4AEA-A126-847B7570D6D9}"/>
              </a:ext>
            </a:extLst>
          </p:cNvPr>
          <p:cNvSpPr/>
          <p:nvPr userDrawn="1"/>
        </p:nvSpPr>
        <p:spPr>
          <a:xfrm rot="10800000">
            <a:off x="7174993" y="-3414"/>
            <a:ext cx="4114799" cy="2073753"/>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10" name="Bild 9">
            <a:extLst>
              <a:ext uri="{FF2B5EF4-FFF2-40B4-BE49-F238E27FC236}">
                <a16:creationId xmlns:a16="http://schemas.microsoft.com/office/drawing/2014/main" id="{48510F77-D30F-1572-38C5-5FCEE01C10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1193" y="5499912"/>
            <a:ext cx="1733549" cy="808581"/>
          </a:xfrm>
          <a:prstGeom prst="rect">
            <a:avLst/>
          </a:prstGeom>
        </p:spPr>
      </p:pic>
      <p:sp>
        <p:nvSpPr>
          <p:cNvPr id="24" name="textruta 23">
            <a:hlinkClick r:id="rId4"/>
            <a:extLst>
              <a:ext uri="{FF2B5EF4-FFF2-40B4-BE49-F238E27FC236}">
                <a16:creationId xmlns:a16="http://schemas.microsoft.com/office/drawing/2014/main" id="{E704AA55-2B33-1B1E-6BD3-B1F950940721}"/>
              </a:ext>
            </a:extLst>
          </p:cNvPr>
          <p:cNvSpPr txBox="1"/>
          <p:nvPr userDrawn="1"/>
        </p:nvSpPr>
        <p:spPr>
          <a:xfrm>
            <a:off x="914400" y="6100192"/>
            <a:ext cx="1119345" cy="215444"/>
          </a:xfrm>
          <a:prstGeom prst="rect">
            <a:avLst/>
          </a:prstGeom>
          <a:noFill/>
        </p:spPr>
        <p:txBody>
          <a:bodyPr wrap="none" lIns="0" tIns="0" rIns="0" bIns="0" rtlCol="0">
            <a:spAutoFit/>
          </a:bodyPr>
          <a:lstStyle/>
          <a:p>
            <a:pPr algn="l"/>
            <a:r>
              <a:rPr lang="sv-SE" sz="1400"/>
              <a:t>www.inera.se</a:t>
            </a:r>
          </a:p>
        </p:txBody>
      </p:sp>
      <p:sp>
        <p:nvSpPr>
          <p:cNvPr id="9" name="Frihandsfigur: Form 8">
            <a:extLst>
              <a:ext uri="{FF2B5EF4-FFF2-40B4-BE49-F238E27FC236}">
                <a16:creationId xmlns:a16="http://schemas.microsoft.com/office/drawing/2014/main" id="{BE33EFBB-653B-0B00-AB09-D8E717E65186}"/>
              </a:ext>
            </a:extLst>
          </p:cNvPr>
          <p:cNvSpPr/>
          <p:nvPr userDrawn="1"/>
        </p:nvSpPr>
        <p:spPr>
          <a:xfrm>
            <a:off x="3179999" y="5462117"/>
            <a:ext cx="2766855" cy="1394424"/>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2" name="textruta 11">
            <a:extLst>
              <a:ext uri="{FF2B5EF4-FFF2-40B4-BE49-F238E27FC236}">
                <a16:creationId xmlns:a16="http://schemas.microsoft.com/office/drawing/2014/main" id="{0C51B7CB-1E55-B82F-5FFF-31486E388113}"/>
              </a:ext>
            </a:extLst>
          </p:cNvPr>
          <p:cNvSpPr txBox="1"/>
          <p:nvPr userDrawn="1"/>
        </p:nvSpPr>
        <p:spPr>
          <a:xfrm>
            <a:off x="891540" y="2898329"/>
            <a:ext cx="7343775" cy="492443"/>
          </a:xfrm>
          <a:prstGeom prst="rect">
            <a:avLst/>
          </a:prstGeom>
          <a:noFill/>
        </p:spPr>
        <p:txBody>
          <a:bodyPr wrap="square" lIns="0" tIns="0" rIns="0" bIns="0" anchor="b">
            <a:spAutoFit/>
          </a:bodyPr>
          <a:lstStyle/>
          <a:p>
            <a:r>
              <a:rPr lang="sv-SE" sz="3200">
                <a:solidFill>
                  <a:schemeClr val="accent2"/>
                </a:solidFill>
                <a:latin typeface="+mj-lt"/>
              </a:rPr>
              <a:t>Tack!</a:t>
            </a:r>
          </a:p>
        </p:txBody>
      </p:sp>
    </p:spTree>
    <p:extLst>
      <p:ext uri="{BB962C8B-B14F-4D97-AF65-F5344CB8AC3E}">
        <p14:creationId xmlns:p14="http://schemas.microsoft.com/office/powerpoint/2010/main" val="5994349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922867" y="1824038"/>
            <a:ext cx="7230534" cy="3952875"/>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Rubrik 6">
            <a:extLst>
              <a:ext uri="{FF2B5EF4-FFF2-40B4-BE49-F238E27FC236}">
                <a16:creationId xmlns:a16="http://schemas.microsoft.com/office/drawing/2014/main" id="{28A50BCE-CD60-5946-2F48-04B2851A6AC5}"/>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054511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Rubrik och innehåll">
    <p:bg>
      <p:bgPr>
        <a:solidFill>
          <a:schemeClr val="bg1"/>
        </a:solidFill>
        <a:effectLst/>
      </p:bgPr>
    </p:bg>
    <p:spTree>
      <p:nvGrpSpPr>
        <p:cNvPr id="1" name=""/>
        <p:cNvGrpSpPr/>
        <p:nvPr/>
      </p:nvGrpSpPr>
      <p:grpSpPr>
        <a:xfrm>
          <a:off x="0" y="0"/>
          <a:ext cx="0" cy="0"/>
          <a:chOff x="0" y="0"/>
          <a:chExt cx="0" cy="0"/>
        </a:xfrm>
      </p:grpSpPr>
      <p:sp>
        <p:nvSpPr>
          <p:cNvPr id="5" name="Platshållare för innehåll"/>
          <p:cNvSpPr>
            <a:spLocks noGrp="1"/>
          </p:cNvSpPr>
          <p:nvPr>
            <p:ph idx="11"/>
          </p:nvPr>
        </p:nvSpPr>
        <p:spPr>
          <a:xfrm>
            <a:off x="685800" y="1639017"/>
            <a:ext cx="10779368" cy="4096688"/>
          </a:xfrm>
          <a:prstGeom prst="rect">
            <a:avLst/>
          </a:prstGeom>
        </p:spPr>
        <p:txBody>
          <a:bodyPr/>
          <a:lstStyle>
            <a:lvl1pPr marL="223200" indent="-223200">
              <a:buSzPct val="100000"/>
              <a:buFont typeface="Arial" charset="0"/>
              <a:buChar char="•"/>
              <a:defRPr sz="2200"/>
            </a:lvl1pPr>
            <a:lvl2pPr marL="468000" indent="-223200">
              <a:buSzPct val="100000"/>
              <a:buFont typeface=".AppleSystemUIFont" charset="-120"/>
              <a:buChar char="-"/>
              <a:defRPr sz="2000"/>
            </a:lvl2pPr>
            <a:lvl3pPr marL="720000" indent="-223200">
              <a:buSzPct val="100000"/>
              <a:buFont typeface=".AppleSystemUIFont" charset="-120"/>
              <a:buChar char="-"/>
              <a:defRPr sz="1800"/>
            </a:lvl3pPr>
            <a:lvl4pPr marL="907200" indent="-171450">
              <a:buSzPct val="100000"/>
              <a:buFont typeface=".AppleSystemUIFont" charset="-120"/>
              <a:buChar char="-"/>
              <a:defRPr sz="1600"/>
            </a:lvl4pPr>
            <a:lvl5pPr marL="1098000" indent="-171450">
              <a:buSzPct val="100000"/>
              <a:buFont typeface=".AppleSystemUIFont" charset="-12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Logotyp"/>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9094" y="6101464"/>
            <a:ext cx="928173" cy="587843"/>
          </a:xfrm>
          <a:prstGeom prst="rect">
            <a:avLst/>
          </a:prstGeom>
        </p:spPr>
      </p:pic>
      <p:sp>
        <p:nvSpPr>
          <p:cNvPr id="6" name="Platshållare för rubrik"/>
          <p:cNvSpPr>
            <a:spLocks noGrp="1"/>
          </p:cNvSpPr>
          <p:nvPr>
            <p:ph type="title"/>
          </p:nvPr>
        </p:nvSpPr>
        <p:spPr>
          <a:xfrm>
            <a:off x="685800" y="614974"/>
            <a:ext cx="10779368" cy="850727"/>
          </a:xfrm>
          <a:prstGeom prst="rect">
            <a:avLst/>
          </a:prstGeom>
        </p:spPr>
        <p:txBody>
          <a:bodyPr vert="horz" lIns="91440" tIns="45720" rIns="91440" bIns="45720" rtlCol="0" anchor="ctr">
            <a:normAutofit/>
          </a:bodyPr>
          <a:lstStyle/>
          <a:p>
            <a:r>
              <a:rPr lang="sv-SE"/>
              <a:t>Klicka här för att ändra mall för rubrikformat</a:t>
            </a:r>
          </a:p>
        </p:txBody>
      </p:sp>
    </p:spTree>
    <p:extLst>
      <p:ext uri="{BB962C8B-B14F-4D97-AF65-F5344CB8AC3E}">
        <p14:creationId xmlns:p14="http://schemas.microsoft.com/office/powerpoint/2010/main" val="110185978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Rubrik och innehåll">
    <p:bg>
      <p:bgPr>
        <a:solidFill>
          <a:schemeClr val="bg1"/>
        </a:solidFill>
        <a:effectLst/>
      </p:bgPr>
    </p:bg>
    <p:spTree>
      <p:nvGrpSpPr>
        <p:cNvPr id="1" name=""/>
        <p:cNvGrpSpPr/>
        <p:nvPr/>
      </p:nvGrpSpPr>
      <p:grpSpPr>
        <a:xfrm>
          <a:off x="0" y="0"/>
          <a:ext cx="0" cy="0"/>
          <a:chOff x="0" y="0"/>
          <a:chExt cx="0" cy="0"/>
        </a:xfrm>
      </p:grpSpPr>
      <p:sp>
        <p:nvSpPr>
          <p:cNvPr id="2" name="Rubrik"/>
          <p:cNvSpPr>
            <a:spLocks noGrp="1"/>
          </p:cNvSpPr>
          <p:nvPr>
            <p:ph type="title"/>
          </p:nvPr>
        </p:nvSpPr>
        <p:spPr>
          <a:xfrm>
            <a:off x="685799" y="614974"/>
            <a:ext cx="10779369" cy="850727"/>
          </a:xfrm>
        </p:spPr>
        <p:txBody>
          <a:bodyPr anchor="t">
            <a:normAutofit/>
          </a:bodyPr>
          <a:lstStyle>
            <a:lvl1pPr>
              <a:defRPr sz="4800" b="0" i="0">
                <a:latin typeface="Open Sans Light" charset="0"/>
                <a:ea typeface="Open Sans Light" charset="0"/>
                <a:cs typeface="Open Sans Light" charset="0"/>
              </a:defRPr>
            </a:lvl1pPr>
          </a:lstStyle>
          <a:p>
            <a:r>
              <a:rPr lang="sv-SE"/>
              <a:t>Klicka här för att ändra mall för rubrikformat</a:t>
            </a:r>
          </a:p>
        </p:txBody>
      </p:sp>
      <p:sp>
        <p:nvSpPr>
          <p:cNvPr id="5" name="Platshållare för innehåll"/>
          <p:cNvSpPr>
            <a:spLocks noGrp="1"/>
          </p:cNvSpPr>
          <p:nvPr>
            <p:ph idx="11"/>
          </p:nvPr>
        </p:nvSpPr>
        <p:spPr>
          <a:xfrm>
            <a:off x="685800" y="1639016"/>
            <a:ext cx="10779368" cy="4430805"/>
          </a:xfrm>
          <a:prstGeom prst="rect">
            <a:avLst/>
          </a:prstGeom>
        </p:spPr>
        <p:txBody>
          <a:bodyPr/>
          <a:lstStyle>
            <a:lvl1pPr marL="223200" indent="-223200">
              <a:buSzPct val="100000"/>
              <a:buFont typeface="Arial" charset="0"/>
              <a:buChar char="•"/>
              <a:defRPr sz="2200"/>
            </a:lvl1pPr>
            <a:lvl2pPr marL="468000" indent="-223200">
              <a:buSzPct val="100000"/>
              <a:buFont typeface=".AppleSystemUIFont" charset="-120"/>
              <a:buChar char="-"/>
              <a:defRPr sz="2000"/>
            </a:lvl2pPr>
            <a:lvl3pPr marL="720000" indent="-223200">
              <a:buSzPct val="100000"/>
              <a:buFont typeface=".AppleSystemUIFont" charset="-120"/>
              <a:buChar char="-"/>
              <a:defRPr sz="1800"/>
            </a:lvl3pPr>
            <a:lvl4pPr marL="907200" indent="-171450">
              <a:buSzPct val="100000"/>
              <a:buFont typeface=".AppleSystemUIFont" charset="-120"/>
              <a:buChar char="-"/>
              <a:defRPr sz="1600"/>
            </a:lvl4pPr>
            <a:lvl5pPr marL="1098000" indent="-171450">
              <a:buSzPct val="100000"/>
              <a:buFont typeface=".AppleSystemUIFont" charset="-12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Logotyp"/>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5008" y="5735704"/>
            <a:ext cx="928173" cy="587843"/>
          </a:xfrm>
          <a:prstGeom prst="rect">
            <a:avLst/>
          </a:prstGeom>
        </p:spPr>
      </p:pic>
    </p:spTree>
    <p:extLst>
      <p:ext uri="{BB962C8B-B14F-4D97-AF65-F5344CB8AC3E}">
        <p14:creationId xmlns:p14="http://schemas.microsoft.com/office/powerpoint/2010/main" val="175988064"/>
      </p:ext>
    </p:extLst>
  </p:cSld>
  <p:clrMapOvr>
    <a:overrideClrMapping bg1="lt1" tx1="dk1" bg2="lt2" tx2="dk2" accent1="accent1" accent2="accent2" accent3="accent3" accent4="accent4" accent5="accent5" accent6="accent6" hlink="hlink" folHlink="folHlink"/>
  </p:clrMapOvr>
  <p:transition>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Innehåll-1 kolumn">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pPr lvl="0"/>
            <a:r>
              <a:rPr lang="sv-SE"/>
              <a:t>Klicka här för att skriva rubrik</a:t>
            </a:r>
          </a:p>
        </p:txBody>
      </p:sp>
      <p:sp>
        <p:nvSpPr>
          <p:cNvPr id="3" name="Platshållare för innehåll 2"/>
          <p:cNvSpPr>
            <a:spLocks noGrp="1"/>
          </p:cNvSpPr>
          <p:nvPr>
            <p:ph idx="13" hasCustomPrompt="1"/>
          </p:nvPr>
        </p:nvSpPr>
        <p:spPr>
          <a:xfrm>
            <a:off x="1206500" y="1410048"/>
            <a:ext cx="9626601" cy="4057303"/>
          </a:xfrm>
        </p:spPr>
        <p:txBody>
          <a:bodyPr>
            <a:noAutofit/>
          </a:bodyPr>
          <a:lstStyle>
            <a:lvl1pPr marL="266700" marR="0" indent="-266700" algn="l" defTabSz="957263" rtl="0" eaLnBrk="1" fontAlgn="base" latinLnBrk="0" hangingPunct="1">
              <a:lnSpc>
                <a:spcPct val="120000"/>
              </a:lnSpc>
              <a:spcBef>
                <a:spcPct val="20000"/>
              </a:spcBef>
              <a:spcAft>
                <a:spcPct val="20000"/>
              </a:spcAft>
              <a:buClr>
                <a:srgbClr val="00A9A7"/>
              </a:buClr>
              <a:buSzPct val="110000"/>
              <a:buFont typeface="Symbol" pitchFamily="18" charset="2"/>
              <a:buChar char="·"/>
              <a:tabLst/>
              <a:defRPr/>
            </a:lvl1pPr>
            <a:lvl2pPr marL="568325" marR="0" indent="-192088" algn="l" defTabSz="957263" rtl="0" eaLnBrk="1" fontAlgn="base" latinLnBrk="0" hangingPunct="1">
              <a:lnSpc>
                <a:spcPct val="120000"/>
              </a:lnSpc>
              <a:spcBef>
                <a:spcPct val="20000"/>
              </a:spcBef>
              <a:spcAft>
                <a:spcPct val="20000"/>
              </a:spcAft>
              <a:buClrTx/>
              <a:buSzPct val="90000"/>
              <a:buFontTx/>
              <a:buBlip>
                <a:blip r:embed="rId2"/>
              </a:buBlip>
              <a:tabLst/>
              <a:defRPr/>
            </a:lvl2pPr>
            <a:lvl3pPr marL="947738" marR="0" indent="-198438" algn="l" defTabSz="957263" rtl="0" eaLnBrk="1" fontAlgn="base" latinLnBrk="0" hangingPunct="1">
              <a:lnSpc>
                <a:spcPct val="120000"/>
              </a:lnSpc>
              <a:spcBef>
                <a:spcPct val="20000"/>
              </a:spcBef>
              <a:spcAft>
                <a:spcPct val="20000"/>
              </a:spcAft>
              <a:buClrTx/>
              <a:buSzPct val="90000"/>
              <a:buFontTx/>
              <a:buBlip>
                <a:blip r:embed="rId2"/>
              </a:buBlip>
              <a:tabLst/>
              <a:defRPr sz="1800"/>
            </a:lvl3pPr>
            <a:lvl4pPr>
              <a:defRPr/>
            </a:lvl4pPr>
          </a:lstStyle>
          <a:p>
            <a:pPr marL="266700" marR="0" lvl="0" indent="-266700" algn="l" defTabSz="957263" rtl="0" eaLnBrk="1" fontAlgn="base" latinLnBrk="0" hangingPunct="1">
              <a:lnSpc>
                <a:spcPct val="120000"/>
              </a:lnSpc>
              <a:spcBef>
                <a:spcPct val="20000"/>
              </a:spcBef>
              <a:spcAft>
                <a:spcPct val="20000"/>
              </a:spcAft>
              <a:buClr>
                <a:srgbClr val="00A9A7"/>
              </a:buClr>
              <a:buSzPct val="110000"/>
              <a:buFont typeface="Symbol" pitchFamily="18" charset="2"/>
              <a:buChar char="·"/>
              <a:tabLst/>
              <a:defRPr/>
            </a:pPr>
            <a:r>
              <a:rPr kumimoji="0" lang="sv-SE" sz="2100" b="0" i="0" u="none" strike="noStrike" kern="0" cap="none" spc="0" normalizeH="0" baseline="0" noProof="0">
                <a:ln>
                  <a:noFill/>
                </a:ln>
                <a:solidFill>
                  <a:srgbClr val="000000"/>
                </a:solidFill>
                <a:effectLst/>
                <a:uLnTx/>
                <a:uFillTx/>
                <a:latin typeface="+mn-lt"/>
                <a:ea typeface="+mn-ea"/>
                <a:cs typeface="+mn-cs"/>
              </a:rPr>
              <a:t>Klicka för att skriva text/lägga in bild/skapa tabell/diagram.</a:t>
            </a:r>
          </a:p>
          <a:p>
            <a:pPr marL="568325" marR="0" lvl="1" indent="-192088" algn="l" defTabSz="957263" rtl="0" eaLnBrk="1" fontAlgn="base" latinLnBrk="0" hangingPunct="1">
              <a:lnSpc>
                <a:spcPct val="120000"/>
              </a:lnSpc>
              <a:spcBef>
                <a:spcPct val="20000"/>
              </a:spcBef>
              <a:spcAft>
                <a:spcPct val="20000"/>
              </a:spcAft>
              <a:buClrTx/>
              <a:buSzPct val="90000"/>
              <a:buFontTx/>
              <a:buBlip>
                <a:blip r:embed="rId2"/>
              </a:buBlip>
              <a:tabLst/>
              <a:defRPr/>
            </a:pPr>
            <a:r>
              <a:rPr kumimoji="0" lang="sv-SE" sz="1800" b="0" i="0" u="none" strike="noStrike" kern="0" cap="none" spc="0" normalizeH="0" baseline="0" noProof="0">
                <a:ln>
                  <a:noFill/>
                </a:ln>
                <a:solidFill>
                  <a:srgbClr val="000000"/>
                </a:solidFill>
                <a:effectLst/>
                <a:uLnTx/>
                <a:uFillTx/>
                <a:latin typeface="+mn-lt"/>
              </a:rPr>
              <a:t>Nivå två</a:t>
            </a:r>
          </a:p>
          <a:p>
            <a:pPr marL="947738" marR="0" lvl="2" indent="-198438" algn="l" defTabSz="957263" rtl="0" eaLnBrk="1" fontAlgn="base" latinLnBrk="0" hangingPunct="1">
              <a:lnSpc>
                <a:spcPct val="120000"/>
              </a:lnSpc>
              <a:spcBef>
                <a:spcPct val="20000"/>
              </a:spcBef>
              <a:spcAft>
                <a:spcPct val="20000"/>
              </a:spcAft>
              <a:buClrTx/>
              <a:buSzPct val="90000"/>
              <a:buFontTx/>
              <a:buBlip>
                <a:blip r:embed="rId2"/>
              </a:buBlip>
              <a:tabLst/>
              <a:defRPr/>
            </a:pPr>
            <a:r>
              <a:rPr kumimoji="0" lang="sv-SE" sz="1800" b="0" i="0" u="none" strike="noStrike" kern="0" cap="none" spc="0" normalizeH="0" baseline="0" noProof="0">
                <a:ln>
                  <a:noFill/>
                </a:ln>
                <a:solidFill>
                  <a:srgbClr val="000000"/>
                </a:solidFill>
                <a:effectLst/>
                <a:uLnTx/>
                <a:uFillTx/>
                <a:latin typeface="+mn-lt"/>
              </a:rPr>
              <a:t>Nivå tre</a:t>
            </a:r>
          </a:p>
          <a:p>
            <a:pPr marL="1319213" marR="0" lvl="3" indent="-198438" algn="l" defTabSz="957263" rtl="0" eaLnBrk="1" fontAlgn="base" latinLnBrk="0" hangingPunct="1">
              <a:lnSpc>
                <a:spcPct val="120000"/>
              </a:lnSpc>
              <a:spcBef>
                <a:spcPct val="20000"/>
              </a:spcBef>
              <a:spcAft>
                <a:spcPct val="20000"/>
              </a:spcAft>
              <a:buClrTx/>
              <a:buSzPct val="90000"/>
              <a:buFontTx/>
              <a:buBlip>
                <a:blip r:embed="rId2"/>
              </a:buBlip>
              <a:tabLst/>
              <a:defRPr/>
            </a:pPr>
            <a:r>
              <a:rPr kumimoji="0" lang="sv-SE" sz="1800" b="0" i="0" u="none" strike="noStrike" kern="0" cap="none" spc="0" normalizeH="0" baseline="0" noProof="0">
                <a:ln>
                  <a:noFill/>
                </a:ln>
                <a:solidFill>
                  <a:srgbClr val="000000"/>
                </a:solidFill>
                <a:effectLst/>
                <a:uLnTx/>
                <a:uFillTx/>
                <a:latin typeface="+mn-lt"/>
              </a:rPr>
              <a:t>Nivå fyra</a:t>
            </a:r>
          </a:p>
          <a:p>
            <a:pPr lvl="0"/>
            <a:endParaRPr lang="sv-SE"/>
          </a:p>
        </p:txBody>
      </p:sp>
      <p:sp>
        <p:nvSpPr>
          <p:cNvPr id="4" name="Rektangel 3"/>
          <p:cNvSpPr/>
          <p:nvPr userDrawn="1"/>
        </p:nvSpPr>
        <p:spPr bwMode="auto">
          <a:xfrm>
            <a:off x="10090123" y="5515364"/>
            <a:ext cx="2101877" cy="1220579"/>
          </a:xfrm>
          <a:prstGeom prst="rect">
            <a:avLst/>
          </a:prstGeom>
          <a:solidFill>
            <a:schemeClr val="bg1"/>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32709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nnehåll-1 kolumn">
    <p:spTree>
      <p:nvGrpSpPr>
        <p:cNvPr id="1" name=""/>
        <p:cNvGrpSpPr/>
        <p:nvPr/>
      </p:nvGrpSpPr>
      <p:grpSpPr>
        <a:xfrm>
          <a:off x="0" y="0"/>
          <a:ext cx="0" cy="0"/>
          <a:chOff x="0" y="0"/>
          <a:chExt cx="0" cy="0"/>
        </a:xfrm>
      </p:grpSpPr>
      <p:sp>
        <p:nvSpPr>
          <p:cNvPr id="7" name="Platshållare för innehåll 6"/>
          <p:cNvSpPr>
            <a:spLocks noGrp="1"/>
          </p:cNvSpPr>
          <p:nvPr>
            <p:ph sz="quarter" idx="14"/>
          </p:nvPr>
        </p:nvSpPr>
        <p:spPr>
          <a:xfrm>
            <a:off x="726163" y="1401764"/>
            <a:ext cx="10121755" cy="49434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ubrik 1">
            <a:extLst>
              <a:ext uri="{FF2B5EF4-FFF2-40B4-BE49-F238E27FC236}">
                <a16:creationId xmlns:a16="http://schemas.microsoft.com/office/drawing/2014/main" id="{4D0D2968-9721-44B9-9857-1235A284F049}"/>
              </a:ext>
            </a:extLst>
          </p:cNvPr>
          <p:cNvSpPr>
            <a:spLocks noGrp="1"/>
          </p:cNvSpPr>
          <p:nvPr>
            <p:ph type="title" hasCustomPrompt="1"/>
          </p:nvPr>
        </p:nvSpPr>
        <p:spPr>
          <a:xfrm>
            <a:off x="726163" y="291429"/>
            <a:ext cx="10515085" cy="922647"/>
          </a:xfrm>
        </p:spPr>
        <p:txBody>
          <a:bodyPr anchor="t" anchorCtr="0"/>
          <a:lstStyle>
            <a:lvl1pPr>
              <a:defRPr/>
            </a:lvl1pPr>
          </a:lstStyle>
          <a:p>
            <a:r>
              <a:rPr lang="sv-SE"/>
              <a:t>Rubrik</a:t>
            </a:r>
            <a:br>
              <a:rPr lang="sv-SE"/>
            </a:br>
            <a:r>
              <a:rPr lang="sv-SE" sz="2400" b="0">
                <a:solidFill>
                  <a:srgbClr val="3FC0C2"/>
                </a:solidFill>
              </a:rPr>
              <a:t>Underrubrik</a:t>
            </a:r>
            <a:endParaRPr lang="sv-SE" b="0">
              <a:solidFill>
                <a:srgbClr val="3FC0C2"/>
              </a:solidFill>
            </a:endParaRPr>
          </a:p>
        </p:txBody>
      </p:sp>
    </p:spTree>
    <p:extLst>
      <p:ext uri="{BB962C8B-B14F-4D97-AF65-F5344CB8AC3E}">
        <p14:creationId xmlns:p14="http://schemas.microsoft.com/office/powerpoint/2010/main" val="2236072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15" name="Frihandsfigur: Form 14">
            <a:extLst>
              <a:ext uri="{FF2B5EF4-FFF2-40B4-BE49-F238E27FC236}">
                <a16:creationId xmlns:a16="http://schemas.microsoft.com/office/drawing/2014/main" id="{4FC343B9-814A-4AEA-A126-847B7570D6D9}"/>
              </a:ext>
            </a:extLst>
          </p:cNvPr>
          <p:cNvSpPr/>
          <p:nvPr userDrawn="1"/>
        </p:nvSpPr>
        <p:spPr>
          <a:xfrm>
            <a:off x="4545728" y="4782787"/>
            <a:ext cx="4114799" cy="2073753"/>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891540" y="2206170"/>
            <a:ext cx="7343775" cy="1184601"/>
          </a:xfrm>
        </p:spPr>
        <p:txBody>
          <a:bodyPr anchor="b"/>
          <a:lstStyle>
            <a:lvl1pPr algn="l">
              <a:defRPr sz="4000">
                <a:solidFill>
                  <a:schemeClr val="accent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914400" y="3724274"/>
            <a:ext cx="3468914" cy="1533525"/>
          </a:xfrm>
        </p:spPr>
        <p:txBody>
          <a:bodyPr/>
          <a:lstStyle>
            <a:lvl1pPr marL="0" indent="0" algn="l">
              <a:buNone/>
              <a:defRPr sz="1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10" name="Bild 9">
            <a:extLst>
              <a:ext uri="{FF2B5EF4-FFF2-40B4-BE49-F238E27FC236}">
                <a16:creationId xmlns:a16="http://schemas.microsoft.com/office/drawing/2014/main" id="{48510F77-D30F-1572-38C5-5FCEE01C10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1193" y="5499912"/>
            <a:ext cx="1733549" cy="808581"/>
          </a:xfrm>
          <a:prstGeom prst="rect">
            <a:avLst/>
          </a:prstGeom>
        </p:spPr>
      </p:pic>
      <p:sp>
        <p:nvSpPr>
          <p:cNvPr id="24" name="textruta 23">
            <a:extLst>
              <a:ext uri="{FF2B5EF4-FFF2-40B4-BE49-F238E27FC236}">
                <a16:creationId xmlns:a16="http://schemas.microsoft.com/office/drawing/2014/main" id="{E704AA55-2B33-1B1E-6BD3-B1F950940721}"/>
              </a:ext>
            </a:extLst>
          </p:cNvPr>
          <p:cNvSpPr txBox="1"/>
          <p:nvPr userDrawn="1"/>
        </p:nvSpPr>
        <p:spPr>
          <a:xfrm>
            <a:off x="914400" y="6100192"/>
            <a:ext cx="1119345" cy="215444"/>
          </a:xfrm>
          <a:prstGeom prst="rect">
            <a:avLst/>
          </a:prstGeom>
          <a:noFill/>
        </p:spPr>
        <p:txBody>
          <a:bodyPr wrap="none" lIns="0" tIns="0" rIns="0" bIns="0" rtlCol="0">
            <a:spAutoFit/>
          </a:bodyPr>
          <a:lstStyle/>
          <a:p>
            <a:pPr algn="l"/>
            <a:r>
              <a:rPr lang="sv-SE" sz="1400"/>
              <a:t>www.inera.se</a:t>
            </a:r>
          </a:p>
        </p:txBody>
      </p:sp>
      <p:sp>
        <p:nvSpPr>
          <p:cNvPr id="9" name="Frihandsfigur: Form 8">
            <a:extLst>
              <a:ext uri="{FF2B5EF4-FFF2-40B4-BE49-F238E27FC236}">
                <a16:creationId xmlns:a16="http://schemas.microsoft.com/office/drawing/2014/main" id="{BE33EFBB-653B-0B00-AB09-D8E717E65186}"/>
              </a:ext>
            </a:extLst>
          </p:cNvPr>
          <p:cNvSpPr/>
          <p:nvPr userDrawn="1"/>
        </p:nvSpPr>
        <p:spPr>
          <a:xfrm rot="10800000">
            <a:off x="2033744" y="1"/>
            <a:ext cx="2766855" cy="1394424"/>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22816735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och innehåll - V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922867" y="1824038"/>
            <a:ext cx="7230534" cy="3952875"/>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Rubrik 6">
            <a:extLst>
              <a:ext uri="{FF2B5EF4-FFF2-40B4-BE49-F238E27FC236}">
                <a16:creationId xmlns:a16="http://schemas.microsoft.com/office/drawing/2014/main" id="{28A50BCE-CD60-5946-2F48-04B2851A6AC5}"/>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924313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och innehåll - Beige">
    <p:bg>
      <p:bgRef idx="1001">
        <a:schemeClr val="bg2"/>
      </p:bgRef>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922867" y="1824038"/>
            <a:ext cx="7230534" cy="3952875"/>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Rubrik 6">
            <a:extLst>
              <a:ext uri="{FF2B5EF4-FFF2-40B4-BE49-F238E27FC236}">
                <a16:creationId xmlns:a16="http://schemas.microsoft.com/office/drawing/2014/main" id="{52AD12A3-817D-A493-C3F0-6B99BF369A19}"/>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18635233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F3EDE2"/>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4DD60AF-FC73-41DA-8ECD-F5290F6D92CF}"/>
              </a:ext>
            </a:extLst>
          </p:cNvPr>
          <p:cNvSpPr>
            <a:spLocks noGrp="1"/>
          </p:cNvSpPr>
          <p:nvPr>
            <p:ph idx="1" hasCustomPrompt="1"/>
          </p:nvPr>
        </p:nvSpPr>
        <p:spPr>
          <a:xfrm>
            <a:off x="922867" y="1861457"/>
            <a:ext cx="7811558" cy="3603172"/>
          </a:xfrm>
        </p:spPr>
        <p:txBody>
          <a:bodyPr/>
          <a:lstStyle>
            <a:lvl1pPr marL="450850" indent="-450850">
              <a:buClr>
                <a:schemeClr val="accent1"/>
              </a:buClr>
              <a:buFont typeface="+mj-lt"/>
              <a:buAutoNum type="arabicPeriod"/>
              <a:defRPr sz="1600"/>
            </a:lvl1pPr>
            <a:lvl2pPr marL="717550" indent="-266700">
              <a:buClr>
                <a:schemeClr val="accent1"/>
              </a:buClr>
              <a:buFont typeface="+mj-lt"/>
              <a:buAutoNum type="arabicPeriod"/>
              <a:tabLst/>
              <a:defRPr sz="1400"/>
            </a:lvl2pPr>
            <a:lvl3pPr marL="984250" indent="-266700">
              <a:buClr>
                <a:schemeClr val="accent1"/>
              </a:buClr>
              <a:buFont typeface="+mj-lt"/>
              <a:buAutoNum type="arabicPeriod"/>
              <a:defRPr sz="1200"/>
            </a:lvl3pPr>
            <a:lvl4pPr marL="771525" indent="-228600">
              <a:buClr>
                <a:schemeClr val="accent1"/>
              </a:buClr>
              <a:buFont typeface="+mj-lt"/>
              <a:buAutoNum type="arabicPeriod"/>
              <a:defRPr sz="1100"/>
            </a:lvl4pPr>
            <a:lvl5pPr marL="942975" indent="-228600">
              <a:buClr>
                <a:schemeClr val="accent1"/>
              </a:buClr>
              <a:buFont typeface="+mj-lt"/>
              <a:buAutoNum type="arabicPeriod"/>
              <a:defRPr sz="1100"/>
            </a:lvl5pPr>
          </a:lstStyle>
          <a:p>
            <a:pPr lvl="0"/>
            <a:r>
              <a:rPr lang="sv-SE"/>
              <a:t>Skriv in din agenda punkt här</a:t>
            </a:r>
          </a:p>
          <a:p>
            <a:pPr lvl="1"/>
            <a:r>
              <a:rPr lang="sv-SE"/>
              <a:t>Nivå två</a:t>
            </a:r>
          </a:p>
          <a:p>
            <a:pPr lvl="2"/>
            <a:r>
              <a:rPr lang="sv-SE"/>
              <a:t>Nivå tre</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grpSp>
        <p:nvGrpSpPr>
          <p:cNvPr id="23" name="Grupp 22">
            <a:extLst>
              <a:ext uri="{FF2B5EF4-FFF2-40B4-BE49-F238E27FC236}">
                <a16:creationId xmlns:a16="http://schemas.microsoft.com/office/drawing/2014/main" id="{67CADC3A-102D-F42B-DE50-CBEE97F0128C}"/>
              </a:ext>
            </a:extLst>
          </p:cNvPr>
          <p:cNvGrpSpPr/>
          <p:nvPr userDrawn="1"/>
        </p:nvGrpSpPr>
        <p:grpSpPr>
          <a:xfrm>
            <a:off x="906288" y="568734"/>
            <a:ext cx="638901" cy="672742"/>
            <a:chOff x="906288" y="568734"/>
            <a:chExt cx="638901" cy="672742"/>
          </a:xfrm>
        </p:grpSpPr>
        <p:sp>
          <p:nvSpPr>
            <p:cNvPr id="9" name="Frihandsfigur: Form 8">
              <a:extLst>
                <a:ext uri="{FF2B5EF4-FFF2-40B4-BE49-F238E27FC236}">
                  <a16:creationId xmlns:a16="http://schemas.microsoft.com/office/drawing/2014/main" id="{99F230C7-1C2F-D648-3239-60CC8293D502}"/>
                </a:ext>
              </a:extLst>
            </p:cNvPr>
            <p:cNvSpPr/>
            <p:nvPr/>
          </p:nvSpPr>
          <p:spPr>
            <a:xfrm>
              <a:off x="906288" y="568734"/>
              <a:ext cx="485452" cy="672742"/>
            </a:xfrm>
            <a:custGeom>
              <a:avLst/>
              <a:gdLst>
                <a:gd name="connsiteX0" fmla="*/ 358500 w 485452"/>
                <a:gd name="connsiteY0" fmla="*/ 672632 h 672742"/>
                <a:gd name="connsiteX1" fmla="*/ 27686 w 485452"/>
                <a:gd name="connsiteY1" fmla="*/ 672632 h 672742"/>
                <a:gd name="connsiteX2" fmla="*/ -71 w 485452"/>
                <a:gd name="connsiteY2" fmla="*/ 644891 h 672742"/>
                <a:gd name="connsiteX3" fmla="*/ -71 w 485452"/>
                <a:gd name="connsiteY3" fmla="*/ 27647 h 672742"/>
                <a:gd name="connsiteX4" fmla="*/ 27686 w 485452"/>
                <a:gd name="connsiteY4" fmla="*/ -111 h 672742"/>
                <a:gd name="connsiteX5" fmla="*/ 457693 w 485452"/>
                <a:gd name="connsiteY5" fmla="*/ -111 h 672742"/>
                <a:gd name="connsiteX6" fmla="*/ 485381 w 485452"/>
                <a:gd name="connsiteY6" fmla="*/ 27647 h 672742"/>
                <a:gd name="connsiteX7" fmla="*/ 485381 w 485452"/>
                <a:gd name="connsiteY7" fmla="*/ 545750 h 67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452" h="672742">
                  <a:moveTo>
                    <a:pt x="358500" y="672632"/>
                  </a:moveTo>
                  <a:lnTo>
                    <a:pt x="27686" y="672632"/>
                  </a:lnTo>
                  <a:cubicBezTo>
                    <a:pt x="12363" y="672632"/>
                    <a:pt x="-62" y="660214"/>
                    <a:pt x="-71" y="644891"/>
                  </a:cubicBezTo>
                  <a:lnTo>
                    <a:pt x="-71" y="27647"/>
                  </a:lnTo>
                  <a:cubicBezTo>
                    <a:pt x="-71" y="12317"/>
                    <a:pt x="12356" y="-111"/>
                    <a:pt x="27686" y="-111"/>
                  </a:cubicBezTo>
                  <a:lnTo>
                    <a:pt x="457693" y="-111"/>
                  </a:lnTo>
                  <a:cubicBezTo>
                    <a:pt x="472996" y="-73"/>
                    <a:pt x="485381" y="12343"/>
                    <a:pt x="485381" y="27647"/>
                  </a:cubicBezTo>
                  <a:lnTo>
                    <a:pt x="485381" y="545750"/>
                  </a:lnTo>
                  <a:close/>
                </a:path>
              </a:pathLst>
            </a:custGeom>
            <a:solidFill>
              <a:srgbClr val="A33662"/>
            </a:solidFill>
            <a:ln w="172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9325DE81-03D6-2AC7-2CB0-EF5C9E4C4B72}"/>
                </a:ext>
              </a:extLst>
            </p:cNvPr>
            <p:cNvSpPr/>
            <p:nvPr/>
          </p:nvSpPr>
          <p:spPr>
            <a:xfrm>
              <a:off x="1264859" y="1114595"/>
              <a:ext cx="126880" cy="126881"/>
            </a:xfrm>
            <a:custGeom>
              <a:avLst/>
              <a:gdLst>
                <a:gd name="connsiteX0" fmla="*/ -71 w 126880"/>
                <a:gd name="connsiteY0" fmla="*/ 126770 h 126881"/>
                <a:gd name="connsiteX1" fmla="*/ -71 w 126880"/>
                <a:gd name="connsiteY1" fmla="*/ 22943 h 126881"/>
                <a:gd name="connsiteX2" fmla="*/ 22965 w 126880"/>
                <a:gd name="connsiteY2" fmla="*/ -111 h 126881"/>
                <a:gd name="connsiteX3" fmla="*/ 126810 w 126880"/>
                <a:gd name="connsiteY3" fmla="*/ -111 h 126881"/>
              </a:gdLst>
              <a:ahLst/>
              <a:cxnLst>
                <a:cxn ang="0">
                  <a:pos x="connsiteX0" y="connsiteY0"/>
                </a:cxn>
                <a:cxn ang="0">
                  <a:pos x="connsiteX1" y="connsiteY1"/>
                </a:cxn>
                <a:cxn ang="0">
                  <a:pos x="connsiteX2" y="connsiteY2"/>
                </a:cxn>
                <a:cxn ang="0">
                  <a:pos x="connsiteX3" y="connsiteY3"/>
                </a:cxn>
              </a:cxnLst>
              <a:rect l="l" t="t" r="r" b="b"/>
              <a:pathLst>
                <a:path w="126880" h="126881">
                  <a:moveTo>
                    <a:pt x="-71" y="126770"/>
                  </a:moveTo>
                  <a:lnTo>
                    <a:pt x="-71" y="22943"/>
                  </a:lnTo>
                  <a:cubicBezTo>
                    <a:pt x="-71" y="10217"/>
                    <a:pt x="10239" y="-101"/>
                    <a:pt x="22965" y="-111"/>
                  </a:cubicBezTo>
                  <a:lnTo>
                    <a:pt x="126810" y="-111"/>
                  </a:lnTo>
                  <a:close/>
                </a:path>
              </a:pathLst>
            </a:custGeom>
            <a:solidFill>
              <a:srgbClr val="7E2A4C"/>
            </a:solidFill>
            <a:ln w="172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202BCE56-703F-15E3-8C44-52179ECCF2B4}"/>
                </a:ext>
              </a:extLst>
            </p:cNvPr>
            <p:cNvSpPr/>
            <p:nvPr/>
          </p:nvSpPr>
          <p:spPr>
            <a:xfrm>
              <a:off x="1466845" y="682934"/>
              <a:ext cx="68437" cy="56324"/>
            </a:xfrm>
            <a:custGeom>
              <a:avLst/>
              <a:gdLst>
                <a:gd name="connsiteX0" fmla="*/ 22295 w 68437"/>
                <a:gd name="connsiteY0" fmla="*/ 0 h 56324"/>
                <a:gd name="connsiteX1" fmla="*/ 46142 w 68437"/>
                <a:gd name="connsiteY1" fmla="*/ 0 h 56324"/>
                <a:gd name="connsiteX2" fmla="*/ 68437 w 68437"/>
                <a:gd name="connsiteY2" fmla="*/ 22296 h 56324"/>
                <a:gd name="connsiteX3" fmla="*/ 68437 w 68437"/>
                <a:gd name="connsiteY3" fmla="*/ 56325 h 56324"/>
                <a:gd name="connsiteX4" fmla="*/ 68437 w 68437"/>
                <a:gd name="connsiteY4" fmla="*/ 56325 h 56324"/>
                <a:gd name="connsiteX5" fmla="*/ 0 w 68437"/>
                <a:gd name="connsiteY5" fmla="*/ 56325 h 56324"/>
                <a:gd name="connsiteX6" fmla="*/ 0 w 68437"/>
                <a:gd name="connsiteY6" fmla="*/ 56325 h 56324"/>
                <a:gd name="connsiteX7" fmla="*/ 0 w 68437"/>
                <a:gd name="connsiteY7" fmla="*/ 22296 h 56324"/>
                <a:gd name="connsiteX8" fmla="*/ 22295 w 68437"/>
                <a:gd name="connsiteY8" fmla="*/ 0 h 5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37" h="56324">
                  <a:moveTo>
                    <a:pt x="22295" y="0"/>
                  </a:moveTo>
                  <a:lnTo>
                    <a:pt x="46142" y="0"/>
                  </a:lnTo>
                  <a:cubicBezTo>
                    <a:pt x="58456" y="0"/>
                    <a:pt x="68437" y="9982"/>
                    <a:pt x="68437" y="22296"/>
                  </a:cubicBezTo>
                  <a:lnTo>
                    <a:pt x="68437" y="56325"/>
                  </a:lnTo>
                  <a:lnTo>
                    <a:pt x="68437" y="56325"/>
                  </a:lnTo>
                  <a:lnTo>
                    <a:pt x="0" y="56325"/>
                  </a:lnTo>
                  <a:lnTo>
                    <a:pt x="0" y="56325"/>
                  </a:lnTo>
                  <a:lnTo>
                    <a:pt x="0" y="22296"/>
                  </a:lnTo>
                  <a:cubicBezTo>
                    <a:pt x="0" y="9982"/>
                    <a:pt x="9981" y="0"/>
                    <a:pt x="22295" y="0"/>
                  </a:cubicBezTo>
                  <a:close/>
                </a:path>
              </a:pathLst>
            </a:custGeom>
            <a:solidFill>
              <a:srgbClr val="40775E"/>
            </a:solidFill>
            <a:ln w="172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4E894DEA-C5F6-3BB2-8874-07B4844F670C}"/>
                </a:ext>
              </a:extLst>
            </p:cNvPr>
            <p:cNvSpPr/>
            <p:nvPr/>
          </p:nvSpPr>
          <p:spPr>
            <a:xfrm>
              <a:off x="1457007" y="720306"/>
              <a:ext cx="88113" cy="317202"/>
            </a:xfrm>
            <a:custGeom>
              <a:avLst/>
              <a:gdLst>
                <a:gd name="connsiteX0" fmla="*/ 15404 w 88113"/>
                <a:gd name="connsiteY0" fmla="*/ 0 h 317202"/>
                <a:gd name="connsiteX1" fmla="*/ 72727 w 88113"/>
                <a:gd name="connsiteY1" fmla="*/ 0 h 317202"/>
                <a:gd name="connsiteX2" fmla="*/ 88114 w 88113"/>
                <a:gd name="connsiteY2" fmla="*/ 15386 h 317202"/>
                <a:gd name="connsiteX3" fmla="*/ 88114 w 88113"/>
                <a:gd name="connsiteY3" fmla="*/ 317203 h 317202"/>
                <a:gd name="connsiteX4" fmla="*/ 88114 w 88113"/>
                <a:gd name="connsiteY4" fmla="*/ 317203 h 317202"/>
                <a:gd name="connsiteX5" fmla="*/ 0 w 88113"/>
                <a:gd name="connsiteY5" fmla="*/ 317203 h 317202"/>
                <a:gd name="connsiteX6" fmla="*/ 0 w 88113"/>
                <a:gd name="connsiteY6" fmla="*/ 317203 h 317202"/>
                <a:gd name="connsiteX7" fmla="*/ 0 w 88113"/>
                <a:gd name="connsiteY7" fmla="*/ 15352 h 317202"/>
                <a:gd name="connsiteX8" fmla="*/ 15404 w 88113"/>
                <a:gd name="connsiteY8" fmla="*/ 0 h 31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13" h="317202">
                  <a:moveTo>
                    <a:pt x="15404" y="0"/>
                  </a:moveTo>
                  <a:lnTo>
                    <a:pt x="72727" y="0"/>
                  </a:lnTo>
                  <a:cubicBezTo>
                    <a:pt x="81225" y="0"/>
                    <a:pt x="88114" y="6889"/>
                    <a:pt x="88114" y="15386"/>
                  </a:cubicBezTo>
                  <a:lnTo>
                    <a:pt x="88114" y="317203"/>
                  </a:lnTo>
                  <a:lnTo>
                    <a:pt x="88114" y="317203"/>
                  </a:lnTo>
                  <a:lnTo>
                    <a:pt x="0" y="317203"/>
                  </a:lnTo>
                  <a:lnTo>
                    <a:pt x="0" y="317203"/>
                  </a:lnTo>
                  <a:lnTo>
                    <a:pt x="0" y="15352"/>
                  </a:lnTo>
                  <a:cubicBezTo>
                    <a:pt x="19" y="6861"/>
                    <a:pt x="6913" y="-9"/>
                    <a:pt x="15404" y="0"/>
                  </a:cubicBezTo>
                  <a:close/>
                </a:path>
              </a:pathLst>
            </a:custGeom>
            <a:solidFill>
              <a:srgbClr val="A33662"/>
            </a:solidFill>
            <a:ln w="172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F77AAB56-5055-FDBF-7060-918DED0F7485}"/>
                </a:ext>
              </a:extLst>
            </p:cNvPr>
            <p:cNvSpPr/>
            <p:nvPr/>
          </p:nvSpPr>
          <p:spPr>
            <a:xfrm>
              <a:off x="1457093" y="1037578"/>
              <a:ext cx="88096" cy="80232"/>
            </a:xfrm>
            <a:custGeom>
              <a:avLst/>
              <a:gdLst>
                <a:gd name="connsiteX0" fmla="*/ 38196 w 88096"/>
                <a:gd name="connsiteY0" fmla="*/ 76493 h 80232"/>
                <a:gd name="connsiteX1" fmla="*/ -71 w 88096"/>
                <a:gd name="connsiteY1" fmla="*/ -111 h 80232"/>
                <a:gd name="connsiteX2" fmla="*/ 88025 w 88096"/>
                <a:gd name="connsiteY2" fmla="*/ -111 h 80232"/>
                <a:gd name="connsiteX3" fmla="*/ 49689 w 88096"/>
                <a:gd name="connsiteY3" fmla="*/ 76562 h 80232"/>
                <a:gd name="connsiteX4" fmla="*/ 41125 w 88096"/>
                <a:gd name="connsiteY4" fmla="*/ 79457 h 80232"/>
                <a:gd name="connsiteX5" fmla="*/ 38196 w 88096"/>
                <a:gd name="connsiteY5" fmla="*/ 76493 h 8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 h="80232">
                  <a:moveTo>
                    <a:pt x="38196" y="76493"/>
                  </a:moveTo>
                  <a:lnTo>
                    <a:pt x="-71" y="-111"/>
                  </a:lnTo>
                  <a:lnTo>
                    <a:pt x="88025" y="-111"/>
                  </a:lnTo>
                  <a:lnTo>
                    <a:pt x="49689" y="76562"/>
                  </a:lnTo>
                  <a:cubicBezTo>
                    <a:pt x="48122" y="79726"/>
                    <a:pt x="44289" y="81023"/>
                    <a:pt x="41125" y="79457"/>
                  </a:cubicBezTo>
                  <a:cubicBezTo>
                    <a:pt x="39845" y="78825"/>
                    <a:pt x="38815" y="77780"/>
                    <a:pt x="38196" y="76493"/>
                  </a:cubicBezTo>
                  <a:close/>
                </a:path>
              </a:pathLst>
            </a:custGeom>
            <a:solidFill>
              <a:srgbClr val="7E2A4C"/>
            </a:solidFill>
            <a:ln w="172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ECB5ED8B-19E6-DB50-7123-78BCFFA8E702}"/>
                </a:ext>
              </a:extLst>
            </p:cNvPr>
            <p:cNvSpPr/>
            <p:nvPr/>
          </p:nvSpPr>
          <p:spPr>
            <a:xfrm>
              <a:off x="967006" y="666652"/>
              <a:ext cx="111236" cy="111236"/>
            </a:xfrm>
            <a:custGeom>
              <a:avLst/>
              <a:gdLst>
                <a:gd name="connsiteX0" fmla="*/ 111236 w 111236"/>
                <a:gd name="connsiteY0" fmla="*/ 55618 h 111236"/>
                <a:gd name="connsiteX1" fmla="*/ 55618 w 111236"/>
                <a:gd name="connsiteY1" fmla="*/ 111236 h 111236"/>
                <a:gd name="connsiteX2" fmla="*/ 0 w 111236"/>
                <a:gd name="connsiteY2" fmla="*/ 55618 h 111236"/>
                <a:gd name="connsiteX3" fmla="*/ 55618 w 111236"/>
                <a:gd name="connsiteY3" fmla="*/ 0 h 111236"/>
                <a:gd name="connsiteX4" fmla="*/ 111236 w 111236"/>
                <a:gd name="connsiteY4" fmla="*/ 55618 h 11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6" h="111236">
                  <a:moveTo>
                    <a:pt x="111236" y="55618"/>
                  </a:moveTo>
                  <a:cubicBezTo>
                    <a:pt x="111236" y="86335"/>
                    <a:pt x="86335" y="111236"/>
                    <a:pt x="55618" y="111236"/>
                  </a:cubicBezTo>
                  <a:cubicBezTo>
                    <a:pt x="24901" y="111236"/>
                    <a:pt x="0" y="86335"/>
                    <a:pt x="0" y="55618"/>
                  </a:cubicBezTo>
                  <a:cubicBezTo>
                    <a:pt x="0" y="24901"/>
                    <a:pt x="24901" y="0"/>
                    <a:pt x="55618" y="0"/>
                  </a:cubicBezTo>
                  <a:cubicBezTo>
                    <a:pt x="86335" y="0"/>
                    <a:pt x="111236" y="24901"/>
                    <a:pt x="111236" y="55618"/>
                  </a:cubicBezTo>
                  <a:close/>
                </a:path>
              </a:pathLst>
            </a:custGeom>
            <a:solidFill>
              <a:srgbClr val="FFFFFF"/>
            </a:solidFill>
            <a:ln w="172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DE58A472-EB59-8C56-68E7-8184D800E3F4}"/>
                </a:ext>
              </a:extLst>
            </p:cNvPr>
            <p:cNvSpPr/>
            <p:nvPr/>
          </p:nvSpPr>
          <p:spPr>
            <a:xfrm>
              <a:off x="990676" y="693582"/>
              <a:ext cx="65537" cy="56686"/>
            </a:xfrm>
            <a:custGeom>
              <a:avLst/>
              <a:gdLst>
                <a:gd name="connsiteX0" fmla="*/ 26759 w 65537"/>
                <a:gd name="connsiteY0" fmla="*/ 56576 h 56686"/>
                <a:gd name="connsiteX1" fmla="*/ 20763 w 65537"/>
                <a:gd name="connsiteY1" fmla="*/ 53888 h 56686"/>
                <a:gd name="connsiteX2" fmla="*/ 1983 w 65537"/>
                <a:gd name="connsiteY2" fmla="*/ 32971 h 56686"/>
                <a:gd name="connsiteX3" fmla="*/ 2629 w 65537"/>
                <a:gd name="connsiteY3" fmla="*/ 21556 h 56686"/>
                <a:gd name="connsiteX4" fmla="*/ 14044 w 65537"/>
                <a:gd name="connsiteY4" fmla="*/ 22202 h 56686"/>
                <a:gd name="connsiteX5" fmla="*/ 26277 w 65537"/>
                <a:gd name="connsiteY5" fmla="*/ 35831 h 56686"/>
                <a:gd name="connsiteX6" fmla="*/ 50967 w 65537"/>
                <a:gd name="connsiteY6" fmla="*/ 3094 h 56686"/>
                <a:gd name="connsiteX7" fmla="*/ 62262 w 65537"/>
                <a:gd name="connsiteY7" fmla="*/ 1518 h 56686"/>
                <a:gd name="connsiteX8" fmla="*/ 63838 w 65537"/>
                <a:gd name="connsiteY8" fmla="*/ 12812 h 56686"/>
                <a:gd name="connsiteX9" fmla="*/ 33255 w 65537"/>
                <a:gd name="connsiteY9" fmla="*/ 53354 h 56686"/>
                <a:gd name="connsiteX10" fmla="*/ 27156 w 65537"/>
                <a:gd name="connsiteY10" fmla="*/ 56541 h 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37" h="56686">
                  <a:moveTo>
                    <a:pt x="26759" y="56576"/>
                  </a:moveTo>
                  <a:cubicBezTo>
                    <a:pt x="24470" y="56569"/>
                    <a:pt x="22292" y="55592"/>
                    <a:pt x="20763" y="53888"/>
                  </a:cubicBezTo>
                  <a:lnTo>
                    <a:pt x="1983" y="32971"/>
                  </a:lnTo>
                  <a:cubicBezTo>
                    <a:pt x="-991" y="29640"/>
                    <a:pt x="-702" y="24530"/>
                    <a:pt x="2629" y="21556"/>
                  </a:cubicBezTo>
                  <a:cubicBezTo>
                    <a:pt x="5959" y="18582"/>
                    <a:pt x="11070" y="18872"/>
                    <a:pt x="14044" y="22202"/>
                  </a:cubicBezTo>
                  <a:lnTo>
                    <a:pt x="26277" y="35831"/>
                  </a:lnTo>
                  <a:lnTo>
                    <a:pt x="50967" y="3094"/>
                  </a:lnTo>
                  <a:cubicBezTo>
                    <a:pt x="53650" y="-460"/>
                    <a:pt x="58707" y="-1165"/>
                    <a:pt x="62262" y="1518"/>
                  </a:cubicBezTo>
                  <a:cubicBezTo>
                    <a:pt x="65816" y="4200"/>
                    <a:pt x="66521" y="9257"/>
                    <a:pt x="63838" y="12812"/>
                  </a:cubicBezTo>
                  <a:lnTo>
                    <a:pt x="33255" y="53354"/>
                  </a:lnTo>
                  <a:cubicBezTo>
                    <a:pt x="31799" y="55272"/>
                    <a:pt x="29563" y="56441"/>
                    <a:pt x="27156" y="56541"/>
                  </a:cubicBezTo>
                  <a:close/>
                </a:path>
              </a:pathLst>
            </a:custGeom>
            <a:solidFill>
              <a:srgbClr val="40775E"/>
            </a:solidFill>
            <a:ln w="172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8284E8E4-F707-6D61-EECD-8793D20DF1FC}"/>
                </a:ext>
              </a:extLst>
            </p:cNvPr>
            <p:cNvSpPr/>
            <p:nvPr/>
          </p:nvSpPr>
          <p:spPr>
            <a:xfrm>
              <a:off x="1113546" y="703937"/>
              <a:ext cx="209463" cy="36648"/>
            </a:xfrm>
            <a:custGeom>
              <a:avLst/>
              <a:gdLst>
                <a:gd name="connsiteX0" fmla="*/ 0 w 209463"/>
                <a:gd name="connsiteY0" fmla="*/ 0 h 36648"/>
                <a:gd name="connsiteX1" fmla="*/ 209464 w 209463"/>
                <a:gd name="connsiteY1" fmla="*/ 0 h 36648"/>
                <a:gd name="connsiteX2" fmla="*/ 209464 w 209463"/>
                <a:gd name="connsiteY2" fmla="*/ 36648 h 36648"/>
                <a:gd name="connsiteX3" fmla="*/ 0 w 209463"/>
                <a:gd name="connsiteY3" fmla="*/ 36648 h 36648"/>
              </a:gdLst>
              <a:ahLst/>
              <a:cxnLst>
                <a:cxn ang="0">
                  <a:pos x="connsiteX0" y="connsiteY0"/>
                </a:cxn>
                <a:cxn ang="0">
                  <a:pos x="connsiteX1" y="connsiteY1"/>
                </a:cxn>
                <a:cxn ang="0">
                  <a:pos x="connsiteX2" y="connsiteY2"/>
                </a:cxn>
                <a:cxn ang="0">
                  <a:pos x="connsiteX3" y="connsiteY3"/>
                </a:cxn>
              </a:cxnLst>
              <a:rect l="l" t="t" r="r" b="b"/>
              <a:pathLst>
                <a:path w="209463" h="36648">
                  <a:moveTo>
                    <a:pt x="0" y="0"/>
                  </a:moveTo>
                  <a:lnTo>
                    <a:pt x="209464" y="0"/>
                  </a:lnTo>
                  <a:lnTo>
                    <a:pt x="209464" y="36648"/>
                  </a:lnTo>
                  <a:lnTo>
                    <a:pt x="0" y="36648"/>
                  </a:lnTo>
                  <a:close/>
                </a:path>
              </a:pathLst>
            </a:custGeom>
            <a:solidFill>
              <a:srgbClr val="FFFFFF"/>
            </a:solidFill>
            <a:ln w="172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EEC82E18-7025-FE69-9ADC-D8B532CB5CBE}"/>
                </a:ext>
              </a:extLst>
            </p:cNvPr>
            <p:cNvSpPr/>
            <p:nvPr/>
          </p:nvSpPr>
          <p:spPr>
            <a:xfrm>
              <a:off x="966989" y="817035"/>
              <a:ext cx="111270" cy="111322"/>
            </a:xfrm>
            <a:custGeom>
              <a:avLst/>
              <a:gdLst>
                <a:gd name="connsiteX0" fmla="*/ 55564 w 111270"/>
                <a:gd name="connsiteY0" fmla="*/ 15827 h 111322"/>
                <a:gd name="connsiteX1" fmla="*/ 95331 w 111270"/>
                <a:gd name="connsiteY1" fmla="*/ 55559 h 111322"/>
                <a:gd name="connsiteX2" fmla="*/ 55599 w 111270"/>
                <a:gd name="connsiteY2" fmla="*/ 95326 h 111322"/>
                <a:gd name="connsiteX3" fmla="*/ 15832 w 111270"/>
                <a:gd name="connsiteY3" fmla="*/ 55593 h 111322"/>
                <a:gd name="connsiteX4" fmla="*/ 15832 w 111270"/>
                <a:gd name="connsiteY4" fmla="*/ 55559 h 111322"/>
                <a:gd name="connsiteX5" fmla="*/ 55564 w 111270"/>
                <a:gd name="connsiteY5" fmla="*/ 15827 h 111322"/>
                <a:gd name="connsiteX6" fmla="*/ 55564 w 111270"/>
                <a:gd name="connsiteY6" fmla="*/ -59 h 111322"/>
                <a:gd name="connsiteX7" fmla="*/ -71 w 111270"/>
                <a:gd name="connsiteY7" fmla="*/ 55576 h 111322"/>
                <a:gd name="connsiteX8" fmla="*/ 55564 w 111270"/>
                <a:gd name="connsiteY8" fmla="*/ 111212 h 111322"/>
                <a:gd name="connsiteX9" fmla="*/ 111199 w 111270"/>
                <a:gd name="connsiteY9" fmla="*/ 55576 h 111322"/>
                <a:gd name="connsiteX10" fmla="*/ 111199 w 111270"/>
                <a:gd name="connsiteY10" fmla="*/ 55559 h 111322"/>
                <a:gd name="connsiteX11" fmla="*/ 55633 w 111270"/>
                <a:gd name="connsiteY11" fmla="*/ -111 h 111322"/>
                <a:gd name="connsiteX12" fmla="*/ 55564 w 111270"/>
                <a:gd name="connsiteY12" fmla="*/ -111 h 11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270" h="111322">
                  <a:moveTo>
                    <a:pt x="55564" y="15827"/>
                  </a:moveTo>
                  <a:cubicBezTo>
                    <a:pt x="77517" y="15816"/>
                    <a:pt x="95320" y="33606"/>
                    <a:pt x="95331" y="55559"/>
                  </a:cubicBezTo>
                  <a:cubicBezTo>
                    <a:pt x="95341" y="77512"/>
                    <a:pt x="77551" y="95315"/>
                    <a:pt x="55599" y="95326"/>
                  </a:cubicBezTo>
                  <a:cubicBezTo>
                    <a:pt x="33646" y="95336"/>
                    <a:pt x="15842" y="77546"/>
                    <a:pt x="15832" y="55593"/>
                  </a:cubicBezTo>
                  <a:cubicBezTo>
                    <a:pt x="15832" y="55581"/>
                    <a:pt x="15832" y="55571"/>
                    <a:pt x="15832" y="55559"/>
                  </a:cubicBezTo>
                  <a:cubicBezTo>
                    <a:pt x="15870" y="33631"/>
                    <a:pt x="33636" y="15865"/>
                    <a:pt x="55564" y="15827"/>
                  </a:cubicBezTo>
                  <a:moveTo>
                    <a:pt x="55564" y="-59"/>
                  </a:moveTo>
                  <a:cubicBezTo>
                    <a:pt x="24838" y="-59"/>
                    <a:pt x="-71" y="24850"/>
                    <a:pt x="-71" y="55576"/>
                  </a:cubicBezTo>
                  <a:cubicBezTo>
                    <a:pt x="-71" y="86302"/>
                    <a:pt x="24838" y="111212"/>
                    <a:pt x="55564" y="111212"/>
                  </a:cubicBezTo>
                  <a:cubicBezTo>
                    <a:pt x="86290" y="111212"/>
                    <a:pt x="111199" y="86302"/>
                    <a:pt x="111199" y="55576"/>
                  </a:cubicBezTo>
                  <a:cubicBezTo>
                    <a:pt x="111199" y="55571"/>
                    <a:pt x="111199" y="55564"/>
                    <a:pt x="111199" y="55559"/>
                  </a:cubicBezTo>
                  <a:cubicBezTo>
                    <a:pt x="111229" y="24842"/>
                    <a:pt x="86350" y="-82"/>
                    <a:pt x="55633" y="-111"/>
                  </a:cubicBezTo>
                  <a:cubicBezTo>
                    <a:pt x="55611" y="-111"/>
                    <a:pt x="55586" y="-111"/>
                    <a:pt x="55564" y="-111"/>
                  </a:cubicBezTo>
                  <a:close/>
                </a:path>
              </a:pathLst>
            </a:custGeom>
            <a:solidFill>
              <a:srgbClr val="FFFFFF"/>
            </a:solidFill>
            <a:ln w="172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5B449820-864D-1BCD-95E7-65BFC5219B09}"/>
                </a:ext>
              </a:extLst>
            </p:cNvPr>
            <p:cNvSpPr/>
            <p:nvPr/>
          </p:nvSpPr>
          <p:spPr>
            <a:xfrm>
              <a:off x="1113546" y="854389"/>
              <a:ext cx="209463" cy="36648"/>
            </a:xfrm>
            <a:custGeom>
              <a:avLst/>
              <a:gdLst>
                <a:gd name="connsiteX0" fmla="*/ 0 w 209463"/>
                <a:gd name="connsiteY0" fmla="*/ 0 h 36648"/>
                <a:gd name="connsiteX1" fmla="*/ 209464 w 209463"/>
                <a:gd name="connsiteY1" fmla="*/ 0 h 36648"/>
                <a:gd name="connsiteX2" fmla="*/ 209464 w 209463"/>
                <a:gd name="connsiteY2" fmla="*/ 36648 h 36648"/>
                <a:gd name="connsiteX3" fmla="*/ 0 w 209463"/>
                <a:gd name="connsiteY3" fmla="*/ 36648 h 36648"/>
              </a:gdLst>
              <a:ahLst/>
              <a:cxnLst>
                <a:cxn ang="0">
                  <a:pos x="connsiteX0" y="connsiteY0"/>
                </a:cxn>
                <a:cxn ang="0">
                  <a:pos x="connsiteX1" y="connsiteY1"/>
                </a:cxn>
                <a:cxn ang="0">
                  <a:pos x="connsiteX2" y="connsiteY2"/>
                </a:cxn>
                <a:cxn ang="0">
                  <a:pos x="connsiteX3" y="connsiteY3"/>
                </a:cxn>
              </a:cxnLst>
              <a:rect l="l" t="t" r="r" b="b"/>
              <a:pathLst>
                <a:path w="209463" h="36648">
                  <a:moveTo>
                    <a:pt x="0" y="0"/>
                  </a:moveTo>
                  <a:lnTo>
                    <a:pt x="209464" y="0"/>
                  </a:lnTo>
                  <a:lnTo>
                    <a:pt x="209464" y="36648"/>
                  </a:lnTo>
                  <a:lnTo>
                    <a:pt x="0" y="36648"/>
                  </a:lnTo>
                  <a:close/>
                </a:path>
              </a:pathLst>
            </a:custGeom>
            <a:solidFill>
              <a:srgbClr val="FFFFFF"/>
            </a:solidFill>
            <a:ln w="172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E66544BC-3F83-2483-3213-543BA7958793}"/>
                </a:ext>
              </a:extLst>
            </p:cNvPr>
            <p:cNvSpPr/>
            <p:nvPr/>
          </p:nvSpPr>
          <p:spPr>
            <a:xfrm>
              <a:off x="967023" y="967538"/>
              <a:ext cx="111236" cy="111236"/>
            </a:xfrm>
            <a:custGeom>
              <a:avLst/>
              <a:gdLst>
                <a:gd name="connsiteX0" fmla="*/ 55530 w 111236"/>
                <a:gd name="connsiteY0" fmla="*/ 15758 h 111236"/>
                <a:gd name="connsiteX1" fmla="*/ 95296 w 111236"/>
                <a:gd name="connsiteY1" fmla="*/ 55490 h 111236"/>
                <a:gd name="connsiteX2" fmla="*/ 55564 w 111236"/>
                <a:gd name="connsiteY2" fmla="*/ 95257 h 111236"/>
                <a:gd name="connsiteX3" fmla="*/ 15797 w 111236"/>
                <a:gd name="connsiteY3" fmla="*/ 55525 h 111236"/>
                <a:gd name="connsiteX4" fmla="*/ 15797 w 111236"/>
                <a:gd name="connsiteY4" fmla="*/ 55507 h 111236"/>
                <a:gd name="connsiteX5" fmla="*/ 55530 w 111236"/>
                <a:gd name="connsiteY5" fmla="*/ 15758 h 111236"/>
                <a:gd name="connsiteX6" fmla="*/ 55530 w 111236"/>
                <a:gd name="connsiteY6" fmla="*/ -111 h 111236"/>
                <a:gd name="connsiteX7" fmla="*/ -71 w 111236"/>
                <a:gd name="connsiteY7" fmla="*/ 55525 h 111236"/>
                <a:gd name="connsiteX8" fmla="*/ 55564 w 111236"/>
                <a:gd name="connsiteY8" fmla="*/ 111126 h 111236"/>
                <a:gd name="connsiteX9" fmla="*/ 111165 w 111236"/>
                <a:gd name="connsiteY9" fmla="*/ 55507 h 111236"/>
                <a:gd name="connsiteX10" fmla="*/ 55547 w 111236"/>
                <a:gd name="connsiteY10" fmla="*/ -111 h 111236"/>
                <a:gd name="connsiteX11" fmla="*/ 55530 w 111236"/>
                <a:gd name="connsiteY11" fmla="*/ -111 h 1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36" h="111236">
                  <a:moveTo>
                    <a:pt x="55530" y="15758"/>
                  </a:moveTo>
                  <a:cubicBezTo>
                    <a:pt x="77482" y="15748"/>
                    <a:pt x="95286" y="33537"/>
                    <a:pt x="95296" y="55490"/>
                  </a:cubicBezTo>
                  <a:cubicBezTo>
                    <a:pt x="95307" y="77443"/>
                    <a:pt x="77517" y="95246"/>
                    <a:pt x="55564" y="95257"/>
                  </a:cubicBezTo>
                  <a:cubicBezTo>
                    <a:pt x="33611" y="95267"/>
                    <a:pt x="15808" y="77477"/>
                    <a:pt x="15797" y="55525"/>
                  </a:cubicBezTo>
                  <a:cubicBezTo>
                    <a:pt x="15797" y="55519"/>
                    <a:pt x="15797" y="55512"/>
                    <a:pt x="15797" y="55507"/>
                  </a:cubicBezTo>
                  <a:cubicBezTo>
                    <a:pt x="15827" y="33574"/>
                    <a:pt x="33596" y="15796"/>
                    <a:pt x="55530" y="15758"/>
                  </a:cubicBezTo>
                  <a:moveTo>
                    <a:pt x="55530" y="-111"/>
                  </a:moveTo>
                  <a:cubicBezTo>
                    <a:pt x="24812" y="-101"/>
                    <a:pt x="-82" y="24807"/>
                    <a:pt x="-71" y="55525"/>
                  </a:cubicBezTo>
                  <a:cubicBezTo>
                    <a:pt x="-61" y="86242"/>
                    <a:pt x="24847" y="111136"/>
                    <a:pt x="55564" y="111126"/>
                  </a:cubicBezTo>
                  <a:cubicBezTo>
                    <a:pt x="86275" y="111115"/>
                    <a:pt x="111165" y="86218"/>
                    <a:pt x="111165" y="55507"/>
                  </a:cubicBezTo>
                  <a:cubicBezTo>
                    <a:pt x="111165" y="24790"/>
                    <a:pt x="86264" y="-111"/>
                    <a:pt x="55547" y="-111"/>
                  </a:cubicBezTo>
                  <a:cubicBezTo>
                    <a:pt x="55542" y="-111"/>
                    <a:pt x="55535" y="-111"/>
                    <a:pt x="55530" y="-111"/>
                  </a:cubicBezTo>
                  <a:close/>
                </a:path>
              </a:pathLst>
            </a:custGeom>
            <a:solidFill>
              <a:srgbClr val="FFFFFF"/>
            </a:solidFill>
            <a:ln w="1720"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DAB58ABC-DFE6-6C3C-7CB6-78BBD19B1C36}"/>
                </a:ext>
              </a:extLst>
            </p:cNvPr>
            <p:cNvSpPr/>
            <p:nvPr/>
          </p:nvSpPr>
          <p:spPr>
            <a:xfrm>
              <a:off x="1113546" y="1004824"/>
              <a:ext cx="209463" cy="36648"/>
            </a:xfrm>
            <a:custGeom>
              <a:avLst/>
              <a:gdLst>
                <a:gd name="connsiteX0" fmla="*/ 0 w 209463"/>
                <a:gd name="connsiteY0" fmla="*/ 0 h 36648"/>
                <a:gd name="connsiteX1" fmla="*/ 209464 w 209463"/>
                <a:gd name="connsiteY1" fmla="*/ 0 h 36648"/>
                <a:gd name="connsiteX2" fmla="*/ 209464 w 209463"/>
                <a:gd name="connsiteY2" fmla="*/ 36648 h 36648"/>
                <a:gd name="connsiteX3" fmla="*/ 0 w 209463"/>
                <a:gd name="connsiteY3" fmla="*/ 36648 h 36648"/>
              </a:gdLst>
              <a:ahLst/>
              <a:cxnLst>
                <a:cxn ang="0">
                  <a:pos x="connsiteX0" y="connsiteY0"/>
                </a:cxn>
                <a:cxn ang="0">
                  <a:pos x="connsiteX1" y="connsiteY1"/>
                </a:cxn>
                <a:cxn ang="0">
                  <a:pos x="connsiteX2" y="connsiteY2"/>
                </a:cxn>
                <a:cxn ang="0">
                  <a:pos x="connsiteX3" y="connsiteY3"/>
                </a:cxn>
              </a:cxnLst>
              <a:rect l="l" t="t" r="r" b="b"/>
              <a:pathLst>
                <a:path w="209463" h="36648">
                  <a:moveTo>
                    <a:pt x="0" y="0"/>
                  </a:moveTo>
                  <a:lnTo>
                    <a:pt x="209464" y="0"/>
                  </a:lnTo>
                  <a:lnTo>
                    <a:pt x="209464" y="36648"/>
                  </a:lnTo>
                  <a:lnTo>
                    <a:pt x="0" y="36648"/>
                  </a:lnTo>
                  <a:close/>
                </a:path>
              </a:pathLst>
            </a:custGeom>
            <a:solidFill>
              <a:srgbClr val="FFFFFF"/>
            </a:solidFill>
            <a:ln w="1720" cap="flat">
              <a:noFill/>
              <a:prstDash val="solid"/>
              <a:miter/>
            </a:ln>
          </p:spPr>
          <p:txBody>
            <a:bodyPr rtlCol="0" anchor="ctr"/>
            <a:lstStyle/>
            <a:p>
              <a:endParaRPr lang="sv-SE"/>
            </a:p>
          </p:txBody>
        </p:sp>
      </p:grpSp>
      <p:cxnSp>
        <p:nvCxnSpPr>
          <p:cNvPr id="12" name="Rak koppling 11">
            <a:extLst>
              <a:ext uri="{FF2B5EF4-FFF2-40B4-BE49-F238E27FC236}">
                <a16:creationId xmlns:a16="http://schemas.microsoft.com/office/drawing/2014/main" id="{4551B91C-AFD7-ED4A-5DB8-685855E2A039}"/>
              </a:ext>
            </a:extLst>
          </p:cNvPr>
          <p:cNvCxnSpPr/>
          <p:nvPr userDrawn="1"/>
        </p:nvCxnSpPr>
        <p:spPr>
          <a:xfrm>
            <a:off x="914400" y="1492250"/>
            <a:ext cx="10366375"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7" name="Rak koppling 6">
            <a:extLst>
              <a:ext uri="{FF2B5EF4-FFF2-40B4-BE49-F238E27FC236}">
                <a16:creationId xmlns:a16="http://schemas.microsoft.com/office/drawing/2014/main" id="{FEB0B2C1-6D31-C556-C79C-F31B1FE4EA74}"/>
              </a:ext>
            </a:extLst>
          </p:cNvPr>
          <p:cNvCxnSpPr/>
          <p:nvPr userDrawn="1"/>
        </p:nvCxnSpPr>
        <p:spPr>
          <a:xfrm>
            <a:off x="914400" y="5775925"/>
            <a:ext cx="10366375"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5" name="Rubrik 24">
            <a:extLst>
              <a:ext uri="{FF2B5EF4-FFF2-40B4-BE49-F238E27FC236}">
                <a16:creationId xmlns:a16="http://schemas.microsoft.com/office/drawing/2014/main" id="{A7596D78-7CB0-97ED-E6C0-A018C7602C87}"/>
              </a:ext>
            </a:extLst>
          </p:cNvPr>
          <p:cNvSpPr>
            <a:spLocks noGrp="1"/>
          </p:cNvSpPr>
          <p:nvPr>
            <p:ph type="title"/>
          </p:nvPr>
        </p:nvSpPr>
        <p:spPr>
          <a:xfrm>
            <a:off x="1723082" y="669288"/>
            <a:ext cx="9546052" cy="812286"/>
          </a:xfrm>
        </p:spPr>
        <p:txBody>
          <a:bodyPr/>
          <a:lstStyle/>
          <a:p>
            <a:r>
              <a:rPr lang="sv-SE"/>
              <a:t>Klicka här för att ändra mall för rubrikformat</a:t>
            </a:r>
          </a:p>
        </p:txBody>
      </p:sp>
    </p:spTree>
    <p:extLst>
      <p:ext uri="{BB962C8B-B14F-4D97-AF65-F5344CB8AC3E}">
        <p14:creationId xmlns:p14="http://schemas.microsoft.com/office/powerpoint/2010/main" val="982914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Längre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914400" y="695325"/>
            <a:ext cx="6830484" cy="2025650"/>
          </a:xfrm>
        </p:spPr>
        <p:txBody>
          <a:bodyPr anchor="t"/>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922867" y="2895600"/>
            <a:ext cx="7230534" cy="28813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663938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Större rubrik och text">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922866" y="669925"/>
            <a:ext cx="7548034" cy="2362200"/>
          </a:xfrm>
        </p:spPr>
        <p:txBody>
          <a:bodyPr anchor="t"/>
          <a:lstStyle>
            <a:lvl1pPr>
              <a:defRPr sz="40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922866" y="3187700"/>
            <a:ext cx="7548033" cy="25892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29171804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innehåll - Beige">
    <p:bg>
      <p:bgRef idx="1001">
        <a:schemeClr val="bg2"/>
      </p:bgRef>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922867" y="1824038"/>
            <a:ext cx="7230534" cy="3952875"/>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Rubrik 6">
            <a:extLst>
              <a:ext uri="{FF2B5EF4-FFF2-40B4-BE49-F238E27FC236}">
                <a16:creationId xmlns:a16="http://schemas.microsoft.com/office/drawing/2014/main" id="{52AD12A3-817D-A493-C3F0-6B99BF369A19}"/>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88991304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vsnittsrubrik">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p:nvPr>
        </p:nvSpPr>
        <p:spPr>
          <a:xfrm>
            <a:off x="904875" y="2548890"/>
            <a:ext cx="5181600" cy="1874520"/>
          </a:xfrm>
        </p:spPr>
        <p:txBody>
          <a:bodyPr anchor="t"/>
          <a:lstStyle>
            <a:lvl1pPr>
              <a:defRPr sz="4000" b="0"/>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2" name="Frihandsfigur: Form 11">
            <a:extLst>
              <a:ext uri="{FF2B5EF4-FFF2-40B4-BE49-F238E27FC236}">
                <a16:creationId xmlns:a16="http://schemas.microsoft.com/office/drawing/2014/main" id="{3D118E29-DBB4-C07D-6D91-E9F8DA51E76C}"/>
              </a:ext>
            </a:extLst>
          </p:cNvPr>
          <p:cNvSpPr/>
          <p:nvPr userDrawn="1"/>
        </p:nvSpPr>
        <p:spPr>
          <a:xfrm rot="10800000">
            <a:off x="2023427" y="0"/>
            <a:ext cx="2840673" cy="1393354"/>
          </a:xfrm>
          <a:custGeom>
            <a:avLst/>
            <a:gdLst>
              <a:gd name="connsiteX0" fmla="*/ 3792126 w 3792126"/>
              <a:gd name="connsiteY0" fmla="*/ 1860043 h 1860043"/>
              <a:gd name="connsiteX1" fmla="*/ 2591786 w 3792126"/>
              <a:gd name="connsiteY1" fmla="*/ 1860043 h 1860043"/>
              <a:gd name="connsiteX2" fmla="*/ 2584726 w 3792126"/>
              <a:gd name="connsiteY2" fmla="*/ 1790002 h 1860043"/>
              <a:gd name="connsiteX3" fmla="*/ 1896062 w 3792126"/>
              <a:gd name="connsiteY3" fmla="*/ 1228725 h 1860043"/>
              <a:gd name="connsiteX4" fmla="*/ 1207399 w 3792126"/>
              <a:gd name="connsiteY4" fmla="*/ 1790002 h 1860043"/>
              <a:gd name="connsiteX5" fmla="*/ 1200338 w 3792126"/>
              <a:gd name="connsiteY5" fmla="*/ 1860043 h 1860043"/>
              <a:gd name="connsiteX6" fmla="*/ 0 w 3792126"/>
              <a:gd name="connsiteY6" fmla="*/ 1860043 h 1860043"/>
              <a:gd name="connsiteX7" fmla="*/ 7883 w 3792126"/>
              <a:gd name="connsiteY7" fmla="*/ 1703922 h 1860043"/>
              <a:gd name="connsiteX8" fmla="*/ 1896063 w 3792126"/>
              <a:gd name="connsiteY8" fmla="*/ 0 h 1860043"/>
              <a:gd name="connsiteX9" fmla="*/ 3784242 w 3792126"/>
              <a:gd name="connsiteY9" fmla="*/ 1703922 h 186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2126" h="1860043">
                <a:moveTo>
                  <a:pt x="3792126" y="1860043"/>
                </a:moveTo>
                <a:lnTo>
                  <a:pt x="2591786" y="1860043"/>
                </a:lnTo>
                <a:lnTo>
                  <a:pt x="2584726" y="1790002"/>
                </a:lnTo>
                <a:cubicBezTo>
                  <a:pt x="2519179" y="1469682"/>
                  <a:pt x="2235760" y="1228725"/>
                  <a:pt x="1896062" y="1228725"/>
                </a:cubicBezTo>
                <a:cubicBezTo>
                  <a:pt x="1556365" y="1228725"/>
                  <a:pt x="1272946" y="1469682"/>
                  <a:pt x="1207399" y="1790002"/>
                </a:cubicBezTo>
                <a:lnTo>
                  <a:pt x="1200338" y="1860043"/>
                </a:lnTo>
                <a:lnTo>
                  <a:pt x="0" y="1860043"/>
                </a:lnTo>
                <a:lnTo>
                  <a:pt x="7883" y="1703922"/>
                </a:lnTo>
                <a:cubicBezTo>
                  <a:pt x="105079" y="746854"/>
                  <a:pt x="913352" y="0"/>
                  <a:pt x="1896063" y="0"/>
                </a:cubicBezTo>
                <a:cubicBezTo>
                  <a:pt x="2878773" y="0"/>
                  <a:pt x="3687047" y="746854"/>
                  <a:pt x="3784242" y="17039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8" name="Frihandsfigur: Form 7">
            <a:extLst>
              <a:ext uri="{FF2B5EF4-FFF2-40B4-BE49-F238E27FC236}">
                <a16:creationId xmlns:a16="http://schemas.microsoft.com/office/drawing/2014/main" id="{4CD4350E-15CC-E8CC-C64C-B9E1B1C0C1DE}"/>
              </a:ext>
            </a:extLst>
          </p:cNvPr>
          <p:cNvSpPr/>
          <p:nvPr userDrawn="1"/>
        </p:nvSpPr>
        <p:spPr>
          <a:xfrm>
            <a:off x="4570942" y="4838226"/>
            <a:ext cx="4114800" cy="2018315"/>
          </a:xfrm>
          <a:custGeom>
            <a:avLst/>
            <a:gdLst>
              <a:gd name="connsiteX0" fmla="*/ 3792126 w 3792126"/>
              <a:gd name="connsiteY0" fmla="*/ 1860043 h 1860043"/>
              <a:gd name="connsiteX1" fmla="*/ 2591786 w 3792126"/>
              <a:gd name="connsiteY1" fmla="*/ 1860043 h 1860043"/>
              <a:gd name="connsiteX2" fmla="*/ 2584726 w 3792126"/>
              <a:gd name="connsiteY2" fmla="*/ 1790002 h 1860043"/>
              <a:gd name="connsiteX3" fmla="*/ 1896062 w 3792126"/>
              <a:gd name="connsiteY3" fmla="*/ 1228725 h 1860043"/>
              <a:gd name="connsiteX4" fmla="*/ 1207399 w 3792126"/>
              <a:gd name="connsiteY4" fmla="*/ 1790002 h 1860043"/>
              <a:gd name="connsiteX5" fmla="*/ 1200338 w 3792126"/>
              <a:gd name="connsiteY5" fmla="*/ 1860043 h 1860043"/>
              <a:gd name="connsiteX6" fmla="*/ 0 w 3792126"/>
              <a:gd name="connsiteY6" fmla="*/ 1860043 h 1860043"/>
              <a:gd name="connsiteX7" fmla="*/ 7883 w 3792126"/>
              <a:gd name="connsiteY7" fmla="*/ 1703922 h 1860043"/>
              <a:gd name="connsiteX8" fmla="*/ 1896063 w 3792126"/>
              <a:gd name="connsiteY8" fmla="*/ 0 h 1860043"/>
              <a:gd name="connsiteX9" fmla="*/ 3784242 w 3792126"/>
              <a:gd name="connsiteY9" fmla="*/ 1703922 h 186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2126" h="1860043">
                <a:moveTo>
                  <a:pt x="3792126" y="1860043"/>
                </a:moveTo>
                <a:lnTo>
                  <a:pt x="2591786" y="1860043"/>
                </a:lnTo>
                <a:lnTo>
                  <a:pt x="2584726" y="1790002"/>
                </a:lnTo>
                <a:cubicBezTo>
                  <a:pt x="2519179" y="1469682"/>
                  <a:pt x="2235760" y="1228725"/>
                  <a:pt x="1896062" y="1228725"/>
                </a:cubicBezTo>
                <a:cubicBezTo>
                  <a:pt x="1556365" y="1228725"/>
                  <a:pt x="1272946" y="1469682"/>
                  <a:pt x="1207399" y="1790002"/>
                </a:cubicBezTo>
                <a:lnTo>
                  <a:pt x="1200338" y="1860043"/>
                </a:lnTo>
                <a:lnTo>
                  <a:pt x="0" y="1860043"/>
                </a:lnTo>
                <a:lnTo>
                  <a:pt x="7883" y="1703922"/>
                </a:lnTo>
                <a:cubicBezTo>
                  <a:pt x="105079" y="746854"/>
                  <a:pt x="913352" y="0"/>
                  <a:pt x="1896063" y="0"/>
                </a:cubicBezTo>
                <a:cubicBezTo>
                  <a:pt x="2878773" y="0"/>
                  <a:pt x="3687047" y="746854"/>
                  <a:pt x="3784242" y="17039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393828058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två spalter">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922867" y="1824038"/>
            <a:ext cx="4982633"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6286500" y="1824038"/>
            <a:ext cx="4982633"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2" name="Rubrik 1">
            <a:extLst>
              <a:ext uri="{FF2B5EF4-FFF2-40B4-BE49-F238E27FC236}">
                <a16:creationId xmlns:a16="http://schemas.microsoft.com/office/drawing/2014/main" id="{CB32211A-2ABD-40B2-543E-7790EE5560E1}"/>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7269609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 och tex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922868" y="1824038"/>
            <a:ext cx="4440766"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0" name="Platshållare för bild 9">
            <a:extLst>
              <a:ext uri="{FF2B5EF4-FFF2-40B4-BE49-F238E27FC236}">
                <a16:creationId xmlns:a16="http://schemas.microsoft.com/office/drawing/2014/main" id="{F31822E3-DC1B-5321-85F7-42B8BFF6C39F}"/>
              </a:ext>
            </a:extLst>
          </p:cNvPr>
          <p:cNvSpPr>
            <a:spLocks noGrp="1"/>
          </p:cNvSpPr>
          <p:nvPr>
            <p:ph type="pic" sz="quarter" idx="13"/>
          </p:nvPr>
        </p:nvSpPr>
        <p:spPr>
          <a:xfrm>
            <a:off x="6096000" y="698500"/>
            <a:ext cx="5173133" cy="5078413"/>
          </a:xfrm>
          <a:custGeom>
            <a:avLst/>
            <a:gdLst>
              <a:gd name="connsiteX0" fmla="*/ 0 w 4982633"/>
              <a:gd name="connsiteY0" fmla="*/ 0 h 4281488"/>
              <a:gd name="connsiteX1" fmla="*/ 4982633 w 4982633"/>
              <a:gd name="connsiteY1" fmla="*/ 0 h 4281488"/>
              <a:gd name="connsiteX2" fmla="*/ 4982633 w 4982633"/>
              <a:gd name="connsiteY2" fmla="*/ 4281488 h 4281488"/>
              <a:gd name="connsiteX3" fmla="*/ 0 w 4982633"/>
              <a:gd name="connsiteY3" fmla="*/ 4281488 h 4281488"/>
            </a:gdLst>
            <a:ahLst/>
            <a:cxnLst>
              <a:cxn ang="0">
                <a:pos x="connsiteX0" y="connsiteY0"/>
              </a:cxn>
              <a:cxn ang="0">
                <a:pos x="connsiteX1" y="connsiteY1"/>
              </a:cxn>
              <a:cxn ang="0">
                <a:pos x="connsiteX2" y="connsiteY2"/>
              </a:cxn>
              <a:cxn ang="0">
                <a:pos x="connsiteX3" y="connsiteY3"/>
              </a:cxn>
            </a:cxnLst>
            <a:rect l="l" t="t" r="r" b="b"/>
            <a:pathLst>
              <a:path w="4982633" h="4281488">
                <a:moveTo>
                  <a:pt x="0" y="0"/>
                </a:moveTo>
                <a:lnTo>
                  <a:pt x="4982633" y="0"/>
                </a:lnTo>
                <a:lnTo>
                  <a:pt x="4982633" y="4281488"/>
                </a:lnTo>
                <a:lnTo>
                  <a:pt x="0" y="4281488"/>
                </a:lnTo>
                <a:close/>
              </a:path>
            </a:pathLst>
          </a:custGeom>
        </p:spPr>
        <p:txBody>
          <a:bodyPr wrap="square">
            <a:noAutofit/>
          </a:bodyPr>
          <a:lstStyle/>
          <a:p>
            <a:r>
              <a:rPr lang="sv-SE"/>
              <a:t>Klicka på ikonen för att lägga till en bild</a:t>
            </a:r>
            <a:endParaRPr lang="en-US"/>
          </a:p>
        </p:txBody>
      </p:sp>
      <p:sp>
        <p:nvSpPr>
          <p:cNvPr id="4" name="Rubrik 3">
            <a:extLst>
              <a:ext uri="{FF2B5EF4-FFF2-40B4-BE49-F238E27FC236}">
                <a16:creationId xmlns:a16="http://schemas.microsoft.com/office/drawing/2014/main" id="{8ECA5563-A413-3B56-3F72-64C3B356FF44}"/>
              </a:ext>
            </a:extLst>
          </p:cNvPr>
          <p:cNvSpPr>
            <a:spLocks noGrp="1"/>
          </p:cNvSpPr>
          <p:nvPr>
            <p:ph type="title"/>
          </p:nvPr>
        </p:nvSpPr>
        <p:spPr>
          <a:xfrm>
            <a:off x="922867" y="669288"/>
            <a:ext cx="4787269" cy="812286"/>
          </a:xfrm>
        </p:spPr>
        <p:txBody>
          <a:bodyPr/>
          <a:lstStyle/>
          <a:p>
            <a:r>
              <a:rPr lang="sv-SE"/>
              <a:t>Klicka här för att ändra mall för rubrikformat</a:t>
            </a:r>
          </a:p>
        </p:txBody>
      </p:sp>
    </p:spTree>
    <p:extLst>
      <p:ext uri="{BB962C8B-B14F-4D97-AF65-F5344CB8AC3E}">
        <p14:creationId xmlns:p14="http://schemas.microsoft.com/office/powerpoint/2010/main" val="389835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d vänster och text">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DFD04B5B-A596-63B0-ADC6-2C0CBAD9C9C1}"/>
              </a:ext>
            </a:extLst>
          </p:cNvPr>
          <p:cNvSpPr>
            <a:spLocks noGrp="1"/>
          </p:cNvSpPr>
          <p:nvPr>
            <p:ph type="pic" sz="quarter" idx="13"/>
          </p:nvPr>
        </p:nvSpPr>
        <p:spPr>
          <a:xfrm>
            <a:off x="0" y="0"/>
            <a:ext cx="4806950" cy="6858000"/>
          </a:xfrm>
        </p:spPr>
        <p:txBody>
          <a:bodyPr/>
          <a:lstStyle/>
          <a:p>
            <a:r>
              <a:rPr lang="sv-SE"/>
              <a:t>Klicka på ikonen för att lägga till en bild</a:t>
            </a:r>
            <a:endParaRPr lang="en-US"/>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5626100" y="1824038"/>
            <a:ext cx="5654675"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4" name="Rubrik 3">
            <a:extLst>
              <a:ext uri="{FF2B5EF4-FFF2-40B4-BE49-F238E27FC236}">
                <a16:creationId xmlns:a16="http://schemas.microsoft.com/office/drawing/2014/main" id="{AB8969CB-28C9-12B1-F85E-8E8F35808A9D}"/>
              </a:ext>
            </a:extLst>
          </p:cNvPr>
          <p:cNvSpPr>
            <a:spLocks noGrp="1"/>
          </p:cNvSpPr>
          <p:nvPr>
            <p:ph type="title"/>
          </p:nvPr>
        </p:nvSpPr>
        <p:spPr>
          <a:xfrm>
            <a:off x="5626100" y="669288"/>
            <a:ext cx="5643034" cy="812286"/>
          </a:xfrm>
        </p:spPr>
        <p:txBody>
          <a:bodyPr/>
          <a:lstStyle/>
          <a:p>
            <a:r>
              <a:rPr lang="sv-SE"/>
              <a:t>Klicka här för att ändra mall för rubrikformat</a:t>
            </a:r>
          </a:p>
        </p:txBody>
      </p:sp>
    </p:spTree>
    <p:extLst>
      <p:ext uri="{BB962C8B-B14F-4D97-AF65-F5344CB8AC3E}">
        <p14:creationId xmlns:p14="http://schemas.microsoft.com/office/powerpoint/2010/main" val="1147176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alvbild höger">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922867" y="1824038"/>
            <a:ext cx="4334933"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Rektangel 7">
            <a:extLst>
              <a:ext uri="{FF2B5EF4-FFF2-40B4-BE49-F238E27FC236}">
                <a16:creationId xmlns:a16="http://schemas.microsoft.com/office/drawing/2014/main" id="{90A5C4D0-E1F6-5FCF-BB94-E022C0DCA4D2}"/>
              </a:ext>
            </a:extLst>
          </p:cNvPr>
          <p:cNvSpPr/>
          <p:nvPr userDrawn="1"/>
        </p:nvSpPr>
        <p:spPr>
          <a:xfrm>
            <a:off x="6096000" y="0"/>
            <a:ext cx="6096000"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9" name="Platshållare för bild 16">
            <a:extLst>
              <a:ext uri="{FF2B5EF4-FFF2-40B4-BE49-F238E27FC236}">
                <a16:creationId xmlns:a16="http://schemas.microsoft.com/office/drawing/2014/main" id="{8D2C9BA4-6921-818E-A2F4-C2D663A9028F}"/>
              </a:ext>
            </a:extLst>
          </p:cNvPr>
          <p:cNvSpPr>
            <a:spLocks noGrp="1"/>
          </p:cNvSpPr>
          <p:nvPr>
            <p:ph type="pic" sz="quarter" idx="13"/>
          </p:nvPr>
        </p:nvSpPr>
        <p:spPr>
          <a:xfrm>
            <a:off x="6096000" y="0"/>
            <a:ext cx="6096000" cy="6857999"/>
          </a:xfrm>
          <a:custGeom>
            <a:avLst/>
            <a:gdLst>
              <a:gd name="connsiteX0" fmla="*/ 5633172 w 6096000"/>
              <a:gd name="connsiteY0" fmla="*/ 6343741 h 6857999"/>
              <a:gd name="connsiteX1" fmla="*/ 5670497 w 6096000"/>
              <a:gd name="connsiteY1" fmla="*/ 6364242 h 6857999"/>
              <a:gd name="connsiteX2" fmla="*/ 5670497 w 6096000"/>
              <a:gd name="connsiteY2" fmla="*/ 6364701 h 6857999"/>
              <a:gd name="connsiteX3" fmla="*/ 5670497 w 6096000"/>
              <a:gd name="connsiteY3" fmla="*/ 6403582 h 6857999"/>
              <a:gd name="connsiteX4" fmla="*/ 5670497 w 6096000"/>
              <a:gd name="connsiteY4" fmla="*/ 6404077 h 6857999"/>
              <a:gd name="connsiteX5" fmla="*/ 5633172 w 6096000"/>
              <a:gd name="connsiteY5" fmla="*/ 6423907 h 6857999"/>
              <a:gd name="connsiteX6" fmla="*/ 5593089 w 6096000"/>
              <a:gd name="connsiteY6" fmla="*/ 6383824 h 6857999"/>
              <a:gd name="connsiteX7" fmla="*/ 5633172 w 6096000"/>
              <a:gd name="connsiteY7" fmla="*/ 6343741 h 6857999"/>
              <a:gd name="connsiteX8" fmla="*/ 5336404 w 6096000"/>
              <a:gd name="connsiteY8" fmla="*/ 6337521 h 6857999"/>
              <a:gd name="connsiteX9" fmla="*/ 5370195 w 6096000"/>
              <a:gd name="connsiteY9" fmla="*/ 6365197 h 6857999"/>
              <a:gd name="connsiteX10" fmla="*/ 5369984 w 6096000"/>
              <a:gd name="connsiteY10" fmla="*/ 6365409 h 6857999"/>
              <a:gd name="connsiteX11" fmla="*/ 5369842 w 6096000"/>
              <a:gd name="connsiteY11" fmla="*/ 6365445 h 6857999"/>
              <a:gd name="connsiteX12" fmla="*/ 5299998 w 6096000"/>
              <a:gd name="connsiteY12" fmla="*/ 6365445 h 6857999"/>
              <a:gd name="connsiteX13" fmla="*/ 5299998 w 6096000"/>
              <a:gd name="connsiteY13" fmla="*/ 6365162 h 6857999"/>
              <a:gd name="connsiteX14" fmla="*/ 5336404 w 6096000"/>
              <a:gd name="connsiteY14" fmla="*/ 6337521 h 6857999"/>
              <a:gd name="connsiteX15" fmla="*/ 4997362 w 6096000"/>
              <a:gd name="connsiteY15" fmla="*/ 6303305 h 6857999"/>
              <a:gd name="connsiteX16" fmla="*/ 4997362 w 6096000"/>
              <a:gd name="connsiteY16" fmla="*/ 6464590 h 6857999"/>
              <a:gd name="connsiteX17" fmla="*/ 4998988 w 6096000"/>
              <a:gd name="connsiteY17" fmla="*/ 6464590 h 6857999"/>
              <a:gd name="connsiteX18" fmla="*/ 5042040 w 6096000"/>
              <a:gd name="connsiteY18" fmla="*/ 6464590 h 6857999"/>
              <a:gd name="connsiteX19" fmla="*/ 5043666 w 6096000"/>
              <a:gd name="connsiteY19" fmla="*/ 6464590 h 6857999"/>
              <a:gd name="connsiteX20" fmla="*/ 5043666 w 6096000"/>
              <a:gd name="connsiteY20" fmla="*/ 6303305 h 6857999"/>
              <a:gd name="connsiteX21" fmla="*/ 5042040 w 6096000"/>
              <a:gd name="connsiteY21" fmla="*/ 6303305 h 6857999"/>
              <a:gd name="connsiteX22" fmla="*/ 4998988 w 6096000"/>
              <a:gd name="connsiteY22" fmla="*/ 6303305 h 6857999"/>
              <a:gd name="connsiteX23" fmla="*/ 4997362 w 6096000"/>
              <a:gd name="connsiteY23" fmla="*/ 6303305 h 6857999"/>
              <a:gd name="connsiteX24" fmla="*/ 5622956 w 6096000"/>
              <a:gd name="connsiteY24" fmla="*/ 6300159 h 6857999"/>
              <a:gd name="connsiteX25" fmla="*/ 5547740 w 6096000"/>
              <a:gd name="connsiteY25" fmla="*/ 6383930 h 6857999"/>
              <a:gd name="connsiteX26" fmla="*/ 5622956 w 6096000"/>
              <a:gd name="connsiteY26" fmla="*/ 6468019 h 6857999"/>
              <a:gd name="connsiteX27" fmla="*/ 5670215 w 6096000"/>
              <a:gd name="connsiteY27" fmla="*/ 6446280 h 6857999"/>
              <a:gd name="connsiteX28" fmla="*/ 5670497 w 6096000"/>
              <a:gd name="connsiteY28" fmla="*/ 6446280 h 6857999"/>
              <a:gd name="connsiteX29" fmla="*/ 5670497 w 6096000"/>
              <a:gd name="connsiteY29" fmla="*/ 6462964 h 6857999"/>
              <a:gd name="connsiteX30" fmla="*/ 5672123 w 6096000"/>
              <a:gd name="connsiteY30" fmla="*/ 6464590 h 6857999"/>
              <a:gd name="connsiteX31" fmla="*/ 5715246 w 6096000"/>
              <a:gd name="connsiteY31" fmla="*/ 6464590 h 6857999"/>
              <a:gd name="connsiteX32" fmla="*/ 5716801 w 6096000"/>
              <a:gd name="connsiteY32" fmla="*/ 6462964 h 6857999"/>
              <a:gd name="connsiteX33" fmla="*/ 5716801 w 6096000"/>
              <a:gd name="connsiteY33" fmla="*/ 6304931 h 6857999"/>
              <a:gd name="connsiteX34" fmla="*/ 5715175 w 6096000"/>
              <a:gd name="connsiteY34" fmla="*/ 6303305 h 6857999"/>
              <a:gd name="connsiteX35" fmla="*/ 5672123 w 6096000"/>
              <a:gd name="connsiteY35" fmla="*/ 6303305 h 6857999"/>
              <a:gd name="connsiteX36" fmla="*/ 5670497 w 6096000"/>
              <a:gd name="connsiteY36" fmla="*/ 6304931 h 6857999"/>
              <a:gd name="connsiteX37" fmla="*/ 5670497 w 6096000"/>
              <a:gd name="connsiteY37" fmla="*/ 6321897 h 6857999"/>
              <a:gd name="connsiteX38" fmla="*/ 5670215 w 6096000"/>
              <a:gd name="connsiteY38" fmla="*/ 6321897 h 6857999"/>
              <a:gd name="connsiteX39" fmla="*/ 5622956 w 6096000"/>
              <a:gd name="connsiteY39" fmla="*/ 6300159 h 6857999"/>
              <a:gd name="connsiteX40" fmla="*/ 5336369 w 6096000"/>
              <a:gd name="connsiteY40" fmla="*/ 6300018 h 6857999"/>
              <a:gd name="connsiteX41" fmla="*/ 5255864 w 6096000"/>
              <a:gd name="connsiteY41" fmla="*/ 6383775 h 6857999"/>
              <a:gd name="connsiteX42" fmla="*/ 5339692 w 6096000"/>
              <a:gd name="connsiteY42" fmla="*/ 6467843 h 6857999"/>
              <a:gd name="connsiteX43" fmla="*/ 5411162 w 6096000"/>
              <a:gd name="connsiteY43" fmla="*/ 6435395 h 6857999"/>
              <a:gd name="connsiteX44" fmla="*/ 5410596 w 6096000"/>
              <a:gd name="connsiteY44" fmla="*/ 6433204 h 6857999"/>
              <a:gd name="connsiteX45" fmla="*/ 5377194 w 6096000"/>
              <a:gd name="connsiteY45" fmla="*/ 6412844 h 6857999"/>
              <a:gd name="connsiteX46" fmla="*/ 5374967 w 6096000"/>
              <a:gd name="connsiteY46" fmla="*/ 6413374 h 6857999"/>
              <a:gd name="connsiteX47" fmla="*/ 5340646 w 6096000"/>
              <a:gd name="connsiteY47" fmla="*/ 6428432 h 6857999"/>
              <a:gd name="connsiteX48" fmla="*/ 5299326 w 6096000"/>
              <a:gd name="connsiteY48" fmla="*/ 6395171 h 6857999"/>
              <a:gd name="connsiteX49" fmla="*/ 5299538 w 6096000"/>
              <a:gd name="connsiteY49" fmla="*/ 6394959 h 6857999"/>
              <a:gd name="connsiteX50" fmla="*/ 5414519 w 6096000"/>
              <a:gd name="connsiteY50" fmla="*/ 6394959 h 6857999"/>
              <a:gd name="connsiteX51" fmla="*/ 5415262 w 6096000"/>
              <a:gd name="connsiteY51" fmla="*/ 6394216 h 6857999"/>
              <a:gd name="connsiteX52" fmla="*/ 5416463 w 6096000"/>
              <a:gd name="connsiteY52" fmla="*/ 6376861 h 6857999"/>
              <a:gd name="connsiteX53" fmla="*/ 5416463 w 6096000"/>
              <a:gd name="connsiteY53" fmla="*/ 6373044 h 6857999"/>
              <a:gd name="connsiteX54" fmla="*/ 5336369 w 6096000"/>
              <a:gd name="connsiteY54" fmla="*/ 6300018 h 6857999"/>
              <a:gd name="connsiteX55" fmla="*/ 5525825 w 6096000"/>
              <a:gd name="connsiteY55" fmla="*/ 6300017 h 6857999"/>
              <a:gd name="connsiteX56" fmla="*/ 5487440 w 6096000"/>
              <a:gd name="connsiteY56" fmla="*/ 6321649 h 6857999"/>
              <a:gd name="connsiteX57" fmla="*/ 5487086 w 6096000"/>
              <a:gd name="connsiteY57" fmla="*/ 6321649 h 6857999"/>
              <a:gd name="connsiteX58" fmla="*/ 5487086 w 6096000"/>
              <a:gd name="connsiteY58" fmla="*/ 6304966 h 6857999"/>
              <a:gd name="connsiteX59" fmla="*/ 5485425 w 6096000"/>
              <a:gd name="connsiteY59" fmla="*/ 6303305 h 6857999"/>
              <a:gd name="connsiteX60" fmla="*/ 5442514 w 6096000"/>
              <a:gd name="connsiteY60" fmla="*/ 6303305 h 6857999"/>
              <a:gd name="connsiteX61" fmla="*/ 5440853 w 6096000"/>
              <a:gd name="connsiteY61" fmla="*/ 6304966 h 6857999"/>
              <a:gd name="connsiteX62" fmla="*/ 5440853 w 6096000"/>
              <a:gd name="connsiteY62" fmla="*/ 6463176 h 6857999"/>
              <a:gd name="connsiteX63" fmla="*/ 5442514 w 6096000"/>
              <a:gd name="connsiteY63" fmla="*/ 6464802 h 6857999"/>
              <a:gd name="connsiteX64" fmla="*/ 5485602 w 6096000"/>
              <a:gd name="connsiteY64" fmla="*/ 6464802 h 6857999"/>
              <a:gd name="connsiteX65" fmla="*/ 5487263 w 6096000"/>
              <a:gd name="connsiteY65" fmla="*/ 6463176 h 6857999"/>
              <a:gd name="connsiteX66" fmla="*/ 5487263 w 6096000"/>
              <a:gd name="connsiteY66" fmla="*/ 6381879 h 6857999"/>
              <a:gd name="connsiteX67" fmla="*/ 5513419 w 6096000"/>
              <a:gd name="connsiteY67" fmla="*/ 6344412 h 6857999"/>
              <a:gd name="connsiteX68" fmla="*/ 5522397 w 6096000"/>
              <a:gd name="connsiteY68" fmla="*/ 6342751 h 6857999"/>
              <a:gd name="connsiteX69" fmla="*/ 5542120 w 6096000"/>
              <a:gd name="connsiteY69" fmla="*/ 6346038 h 6857999"/>
              <a:gd name="connsiteX70" fmla="*/ 5542127 w 6096000"/>
              <a:gd name="connsiteY70" fmla="*/ 6346039 h 6857999"/>
              <a:gd name="connsiteX71" fmla="*/ 5543003 w 6096000"/>
              <a:gd name="connsiteY71" fmla="*/ 6345296 h 6857999"/>
              <a:gd name="connsiteX72" fmla="*/ 5545514 w 6096000"/>
              <a:gd name="connsiteY72" fmla="*/ 6303588 h 6857999"/>
              <a:gd name="connsiteX73" fmla="*/ 5544983 w 6096000"/>
              <a:gd name="connsiteY73" fmla="*/ 6302774 h 6857999"/>
              <a:gd name="connsiteX74" fmla="*/ 5525825 w 6096000"/>
              <a:gd name="connsiteY74" fmla="*/ 6300017 h 6857999"/>
              <a:gd name="connsiteX75" fmla="*/ 5165221 w 6096000"/>
              <a:gd name="connsiteY75" fmla="*/ 6299911 h 6857999"/>
              <a:gd name="connsiteX76" fmla="*/ 5121568 w 6096000"/>
              <a:gd name="connsiteY76" fmla="*/ 6321685 h 6857999"/>
              <a:gd name="connsiteX77" fmla="*/ 5121215 w 6096000"/>
              <a:gd name="connsiteY77" fmla="*/ 6321685 h 6857999"/>
              <a:gd name="connsiteX78" fmla="*/ 5121215 w 6096000"/>
              <a:gd name="connsiteY78" fmla="*/ 6304931 h 6857999"/>
              <a:gd name="connsiteX79" fmla="*/ 5119554 w 6096000"/>
              <a:gd name="connsiteY79" fmla="*/ 6303305 h 6857999"/>
              <a:gd name="connsiteX80" fmla="*/ 5076537 w 6096000"/>
              <a:gd name="connsiteY80" fmla="*/ 6303305 h 6857999"/>
              <a:gd name="connsiteX81" fmla="*/ 5074876 w 6096000"/>
              <a:gd name="connsiteY81" fmla="*/ 6304931 h 6857999"/>
              <a:gd name="connsiteX82" fmla="*/ 5074876 w 6096000"/>
              <a:gd name="connsiteY82" fmla="*/ 6463000 h 6857999"/>
              <a:gd name="connsiteX83" fmla="*/ 5076537 w 6096000"/>
              <a:gd name="connsiteY83" fmla="*/ 6464590 h 6857999"/>
              <a:gd name="connsiteX84" fmla="*/ 5119519 w 6096000"/>
              <a:gd name="connsiteY84" fmla="*/ 6464590 h 6857999"/>
              <a:gd name="connsiteX85" fmla="*/ 5121145 w 6096000"/>
              <a:gd name="connsiteY85" fmla="*/ 6462964 h 6857999"/>
              <a:gd name="connsiteX86" fmla="*/ 5121145 w 6096000"/>
              <a:gd name="connsiteY86" fmla="*/ 6378663 h 6857999"/>
              <a:gd name="connsiteX87" fmla="*/ 5151966 w 6096000"/>
              <a:gd name="connsiteY87" fmla="*/ 6345826 h 6857999"/>
              <a:gd name="connsiteX88" fmla="*/ 5153415 w 6096000"/>
              <a:gd name="connsiteY88" fmla="*/ 6345826 h 6857999"/>
              <a:gd name="connsiteX89" fmla="*/ 5184627 w 6096000"/>
              <a:gd name="connsiteY89" fmla="*/ 6381172 h 6857999"/>
              <a:gd name="connsiteX90" fmla="*/ 5184627 w 6096000"/>
              <a:gd name="connsiteY90" fmla="*/ 6462964 h 6857999"/>
              <a:gd name="connsiteX91" fmla="*/ 5186253 w 6096000"/>
              <a:gd name="connsiteY91" fmla="*/ 6464590 h 6857999"/>
              <a:gd name="connsiteX92" fmla="*/ 5229304 w 6096000"/>
              <a:gd name="connsiteY92" fmla="*/ 6464590 h 6857999"/>
              <a:gd name="connsiteX93" fmla="*/ 5230930 w 6096000"/>
              <a:gd name="connsiteY93" fmla="*/ 6462964 h 6857999"/>
              <a:gd name="connsiteX94" fmla="*/ 5230930 w 6096000"/>
              <a:gd name="connsiteY94" fmla="*/ 6373290 h 6857999"/>
              <a:gd name="connsiteX95" fmla="*/ 5165221 w 6096000"/>
              <a:gd name="connsiteY95" fmla="*/ 6299911 h 6857999"/>
              <a:gd name="connsiteX96" fmla="*/ 4809585 w 6096000"/>
              <a:gd name="connsiteY96" fmla="*/ 6298480 h 6857999"/>
              <a:gd name="connsiteX97" fmla="*/ 4714874 w 6096000"/>
              <a:gd name="connsiteY97" fmla="*/ 6393191 h 6857999"/>
              <a:gd name="connsiteX98" fmla="*/ 4714874 w 6096000"/>
              <a:gd name="connsiteY98" fmla="*/ 6462964 h 6857999"/>
              <a:gd name="connsiteX99" fmla="*/ 4716465 w 6096000"/>
              <a:gd name="connsiteY99" fmla="*/ 6464625 h 6857999"/>
              <a:gd name="connsiteX100" fmla="*/ 4717489 w 6096000"/>
              <a:gd name="connsiteY100" fmla="*/ 6464272 h 6857999"/>
              <a:gd name="connsiteX101" fmla="*/ 4760824 w 6096000"/>
              <a:gd name="connsiteY101" fmla="*/ 6432072 h 6857999"/>
              <a:gd name="connsiteX102" fmla="*/ 4761496 w 6096000"/>
              <a:gd name="connsiteY102" fmla="*/ 6430764 h 6857999"/>
              <a:gd name="connsiteX103" fmla="*/ 4761496 w 6096000"/>
              <a:gd name="connsiteY103" fmla="*/ 6393191 h 6857999"/>
              <a:gd name="connsiteX104" fmla="*/ 4810925 w 6096000"/>
              <a:gd name="connsiteY104" fmla="*/ 6346371 h 6857999"/>
              <a:gd name="connsiteX105" fmla="*/ 4857744 w 6096000"/>
              <a:gd name="connsiteY105" fmla="*/ 6393191 h 6857999"/>
              <a:gd name="connsiteX106" fmla="*/ 4857744 w 6096000"/>
              <a:gd name="connsiteY106" fmla="*/ 6462964 h 6857999"/>
              <a:gd name="connsiteX107" fmla="*/ 4859406 w 6096000"/>
              <a:gd name="connsiteY107" fmla="*/ 6464625 h 6857999"/>
              <a:gd name="connsiteX108" fmla="*/ 4902669 w 6096000"/>
              <a:gd name="connsiteY108" fmla="*/ 6464625 h 6857999"/>
              <a:gd name="connsiteX109" fmla="*/ 4904295 w 6096000"/>
              <a:gd name="connsiteY109" fmla="*/ 6462999 h 6857999"/>
              <a:gd name="connsiteX110" fmla="*/ 4904295 w 6096000"/>
              <a:gd name="connsiteY110" fmla="*/ 6393191 h 6857999"/>
              <a:gd name="connsiteX111" fmla="*/ 4809585 w 6096000"/>
              <a:gd name="connsiteY111" fmla="*/ 6298480 h 6857999"/>
              <a:gd name="connsiteX112" fmla="*/ 5019984 w 6096000"/>
              <a:gd name="connsiteY112" fmla="*/ 6225119 h 6857999"/>
              <a:gd name="connsiteX113" fmla="*/ 4992065 w 6096000"/>
              <a:gd name="connsiteY113" fmla="*/ 6253745 h 6857999"/>
              <a:gd name="connsiteX114" fmla="*/ 5020691 w 6096000"/>
              <a:gd name="connsiteY114" fmla="*/ 6281669 h 6857999"/>
              <a:gd name="connsiteX115" fmla="*/ 5048614 w 6096000"/>
              <a:gd name="connsiteY115" fmla="*/ 6253042 h 6857999"/>
              <a:gd name="connsiteX116" fmla="*/ 5020337 w 6096000"/>
              <a:gd name="connsiteY116" fmla="*/ 6225119 h 6857999"/>
              <a:gd name="connsiteX117" fmla="*/ 4809602 w 6096000"/>
              <a:gd name="connsiteY117" fmla="*/ 6174256 h 6857999"/>
              <a:gd name="connsiteX118" fmla="*/ 4838091 w 6096000"/>
              <a:gd name="connsiteY118" fmla="*/ 6202816 h 6857999"/>
              <a:gd name="connsiteX119" fmla="*/ 4809532 w 6096000"/>
              <a:gd name="connsiteY119" fmla="*/ 6231305 h 6857999"/>
              <a:gd name="connsiteX120" fmla="*/ 4781042 w 6096000"/>
              <a:gd name="connsiteY120" fmla="*/ 6202745 h 6857999"/>
              <a:gd name="connsiteX121" fmla="*/ 4809602 w 6096000"/>
              <a:gd name="connsiteY121" fmla="*/ 6174256 h 6857999"/>
              <a:gd name="connsiteX122" fmla="*/ 4809319 w 6096000"/>
              <a:gd name="connsiteY122" fmla="*/ 6127705 h 6857999"/>
              <a:gd name="connsiteX123" fmla="*/ 4734385 w 6096000"/>
              <a:gd name="connsiteY123" fmla="*/ 6202922 h 6857999"/>
              <a:gd name="connsiteX124" fmla="*/ 4809602 w 6096000"/>
              <a:gd name="connsiteY124" fmla="*/ 6277856 h 6857999"/>
              <a:gd name="connsiteX125" fmla="*/ 4884536 w 6096000"/>
              <a:gd name="connsiteY125" fmla="*/ 6202780 h 6857999"/>
              <a:gd name="connsiteX126" fmla="*/ 4884536 w 6096000"/>
              <a:gd name="connsiteY126" fmla="*/ 6202639 h 6857999"/>
              <a:gd name="connsiteX127" fmla="*/ 4809319 w 6096000"/>
              <a:gd name="connsiteY127" fmla="*/ 6127705 h 6857999"/>
              <a:gd name="connsiteX128" fmla="*/ 0 w 6096000"/>
              <a:gd name="connsiteY128" fmla="*/ 0 h 6857999"/>
              <a:gd name="connsiteX129" fmla="*/ 6096000 w 6096000"/>
              <a:gd name="connsiteY129" fmla="*/ 0 h 6857999"/>
              <a:gd name="connsiteX130" fmla="*/ 6096000 w 6096000"/>
              <a:gd name="connsiteY130" fmla="*/ 6857999 h 6857999"/>
              <a:gd name="connsiteX131" fmla="*/ 0 w 6096000"/>
              <a:gd name="connsiteY13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096000" h="6857999">
                <a:moveTo>
                  <a:pt x="5633172" y="6343741"/>
                </a:moveTo>
                <a:cubicBezTo>
                  <a:pt x="5648314" y="6343692"/>
                  <a:pt x="5662414" y="6351438"/>
                  <a:pt x="5670497" y="6364242"/>
                </a:cubicBezTo>
                <a:cubicBezTo>
                  <a:pt x="5670533" y="6364394"/>
                  <a:pt x="5670533" y="6364551"/>
                  <a:pt x="5670497" y="6364701"/>
                </a:cubicBezTo>
                <a:lnTo>
                  <a:pt x="5670497" y="6403582"/>
                </a:lnTo>
                <a:cubicBezTo>
                  <a:pt x="5670568" y="6403740"/>
                  <a:pt x="5670568" y="6403920"/>
                  <a:pt x="5670497" y="6404077"/>
                </a:cubicBezTo>
                <a:cubicBezTo>
                  <a:pt x="5662219" y="6416585"/>
                  <a:pt x="5648169" y="6424049"/>
                  <a:pt x="5633172" y="6423907"/>
                </a:cubicBezTo>
                <a:cubicBezTo>
                  <a:pt x="5611035" y="6423907"/>
                  <a:pt x="5593089" y="6405961"/>
                  <a:pt x="5593089" y="6383824"/>
                </a:cubicBezTo>
                <a:cubicBezTo>
                  <a:pt x="5593089" y="6361687"/>
                  <a:pt x="5611035" y="6343741"/>
                  <a:pt x="5633172" y="6343741"/>
                </a:cubicBezTo>
                <a:close/>
                <a:moveTo>
                  <a:pt x="5336404" y="6337521"/>
                </a:moveTo>
                <a:cubicBezTo>
                  <a:pt x="5353406" y="6337521"/>
                  <a:pt x="5368110" y="6349221"/>
                  <a:pt x="5370195" y="6365197"/>
                </a:cubicBezTo>
                <a:cubicBezTo>
                  <a:pt x="5370195" y="6365314"/>
                  <a:pt x="5370100" y="6365409"/>
                  <a:pt x="5369984" y="6365409"/>
                </a:cubicBezTo>
                <a:lnTo>
                  <a:pt x="5369842" y="6365445"/>
                </a:lnTo>
                <a:lnTo>
                  <a:pt x="5299998" y="6365445"/>
                </a:lnTo>
                <a:cubicBezTo>
                  <a:pt x="5299937" y="6365359"/>
                  <a:pt x="5299937" y="6365246"/>
                  <a:pt x="5299998" y="6365162"/>
                </a:cubicBezTo>
                <a:cubicBezTo>
                  <a:pt x="5304310" y="6347913"/>
                  <a:pt x="5317105" y="6337521"/>
                  <a:pt x="5336404" y="6337521"/>
                </a:cubicBezTo>
                <a:close/>
                <a:moveTo>
                  <a:pt x="4997362" y="6303305"/>
                </a:moveTo>
                <a:lnTo>
                  <a:pt x="4997362" y="6464590"/>
                </a:lnTo>
                <a:cubicBezTo>
                  <a:pt x="4997362" y="6464590"/>
                  <a:pt x="4998090" y="6464590"/>
                  <a:pt x="4998988" y="6464590"/>
                </a:cubicBezTo>
                <a:lnTo>
                  <a:pt x="5042040" y="6464590"/>
                </a:lnTo>
                <a:cubicBezTo>
                  <a:pt x="5042938" y="6464590"/>
                  <a:pt x="5043666" y="6464590"/>
                  <a:pt x="5043666" y="6464590"/>
                </a:cubicBezTo>
                <a:lnTo>
                  <a:pt x="5043666" y="6303305"/>
                </a:lnTo>
                <a:cubicBezTo>
                  <a:pt x="5043666" y="6303305"/>
                  <a:pt x="5042938" y="6303305"/>
                  <a:pt x="5042040" y="6303305"/>
                </a:cubicBezTo>
                <a:lnTo>
                  <a:pt x="4998988" y="6303305"/>
                </a:lnTo>
                <a:cubicBezTo>
                  <a:pt x="4998090" y="6303305"/>
                  <a:pt x="4997362" y="6303305"/>
                  <a:pt x="4997362" y="6303305"/>
                </a:cubicBezTo>
                <a:close/>
                <a:moveTo>
                  <a:pt x="5622956" y="6300159"/>
                </a:moveTo>
                <a:cubicBezTo>
                  <a:pt x="5580930" y="6300159"/>
                  <a:pt x="5547740" y="6337272"/>
                  <a:pt x="5547740" y="6383930"/>
                </a:cubicBezTo>
                <a:cubicBezTo>
                  <a:pt x="5547740" y="6430587"/>
                  <a:pt x="5580930" y="6468019"/>
                  <a:pt x="5622956" y="6468019"/>
                </a:cubicBezTo>
                <a:cubicBezTo>
                  <a:pt x="5643034" y="6468019"/>
                  <a:pt x="5662121" y="6459111"/>
                  <a:pt x="5670215" y="6446280"/>
                </a:cubicBezTo>
                <a:cubicBezTo>
                  <a:pt x="5670296" y="6446209"/>
                  <a:pt x="5670416" y="6446209"/>
                  <a:pt x="5670497" y="6446280"/>
                </a:cubicBezTo>
                <a:lnTo>
                  <a:pt x="5670497" y="6462964"/>
                </a:lnTo>
                <a:cubicBezTo>
                  <a:pt x="5670515" y="6463855"/>
                  <a:pt x="5671233" y="6464571"/>
                  <a:pt x="5672123" y="6464590"/>
                </a:cubicBezTo>
                <a:lnTo>
                  <a:pt x="5715246" y="6464590"/>
                </a:lnTo>
                <a:cubicBezTo>
                  <a:pt x="5716126" y="6464571"/>
                  <a:pt x="5716823" y="6463843"/>
                  <a:pt x="5716801" y="6462964"/>
                </a:cubicBezTo>
                <a:lnTo>
                  <a:pt x="5716801" y="6304931"/>
                </a:lnTo>
                <a:cubicBezTo>
                  <a:pt x="5716784" y="6304041"/>
                  <a:pt x="5716066" y="6303324"/>
                  <a:pt x="5715175" y="6303305"/>
                </a:cubicBezTo>
                <a:lnTo>
                  <a:pt x="5672123" y="6303305"/>
                </a:lnTo>
                <a:cubicBezTo>
                  <a:pt x="5671240" y="6303341"/>
                  <a:pt x="5670533" y="6304049"/>
                  <a:pt x="5670497" y="6304931"/>
                </a:cubicBezTo>
                <a:lnTo>
                  <a:pt x="5670497" y="6321897"/>
                </a:lnTo>
                <a:cubicBezTo>
                  <a:pt x="5670416" y="6321969"/>
                  <a:pt x="5670296" y="6321969"/>
                  <a:pt x="5670215" y="6321897"/>
                </a:cubicBezTo>
                <a:cubicBezTo>
                  <a:pt x="5662121" y="6309066"/>
                  <a:pt x="5642680" y="6300159"/>
                  <a:pt x="5622956" y="6300159"/>
                </a:cubicBezTo>
                <a:close/>
                <a:moveTo>
                  <a:pt x="5336369" y="6300018"/>
                </a:moveTo>
                <a:cubicBezTo>
                  <a:pt x="5291430" y="6301862"/>
                  <a:pt x="5255928" y="6338798"/>
                  <a:pt x="5255864" y="6383775"/>
                </a:cubicBezTo>
                <a:cubicBezTo>
                  <a:pt x="5255797" y="6430138"/>
                  <a:pt x="5293327" y="6467777"/>
                  <a:pt x="5339692" y="6467843"/>
                </a:cubicBezTo>
                <a:cubicBezTo>
                  <a:pt x="5372281" y="6467843"/>
                  <a:pt x="5398932" y="6455931"/>
                  <a:pt x="5411162" y="6435395"/>
                </a:cubicBezTo>
                <a:cubicBezTo>
                  <a:pt x="5411597" y="6434631"/>
                  <a:pt x="5411346" y="6433661"/>
                  <a:pt x="5410596" y="6433204"/>
                </a:cubicBezTo>
                <a:lnTo>
                  <a:pt x="5377194" y="6412844"/>
                </a:lnTo>
                <a:cubicBezTo>
                  <a:pt x="5376430" y="6412399"/>
                  <a:pt x="5375451" y="6412632"/>
                  <a:pt x="5374967" y="6413374"/>
                </a:cubicBezTo>
                <a:cubicBezTo>
                  <a:pt x="5368923" y="6422458"/>
                  <a:pt x="5354430" y="6428432"/>
                  <a:pt x="5340646" y="6428432"/>
                </a:cubicBezTo>
                <a:cubicBezTo>
                  <a:pt x="5318731" y="6428432"/>
                  <a:pt x="5303639" y="6417015"/>
                  <a:pt x="5299326" y="6395171"/>
                </a:cubicBezTo>
                <a:cubicBezTo>
                  <a:pt x="5299326" y="6395054"/>
                  <a:pt x="5299421" y="6394959"/>
                  <a:pt x="5299538" y="6394959"/>
                </a:cubicBezTo>
                <a:lnTo>
                  <a:pt x="5414519" y="6394959"/>
                </a:lnTo>
                <a:cubicBezTo>
                  <a:pt x="5414930" y="6394959"/>
                  <a:pt x="5415262" y="6394627"/>
                  <a:pt x="5415262" y="6394216"/>
                </a:cubicBezTo>
                <a:cubicBezTo>
                  <a:pt x="5416103" y="6388470"/>
                  <a:pt x="5416506" y="6382669"/>
                  <a:pt x="5416463" y="6376861"/>
                </a:cubicBezTo>
                <a:cubicBezTo>
                  <a:pt x="5416463" y="6375589"/>
                  <a:pt x="5416463" y="6374316"/>
                  <a:pt x="5416463" y="6373044"/>
                </a:cubicBezTo>
                <a:cubicBezTo>
                  <a:pt x="5414498" y="6330767"/>
                  <a:pt x="5378646" y="6298080"/>
                  <a:pt x="5336369" y="6300018"/>
                </a:cubicBezTo>
                <a:close/>
                <a:moveTo>
                  <a:pt x="5525825" y="6300017"/>
                </a:moveTo>
                <a:cubicBezTo>
                  <a:pt x="5510280" y="6300582"/>
                  <a:pt x="5495976" y="6308645"/>
                  <a:pt x="5487440" y="6321649"/>
                </a:cubicBezTo>
                <a:lnTo>
                  <a:pt x="5487086" y="6321649"/>
                </a:lnTo>
                <a:lnTo>
                  <a:pt x="5487086" y="6304966"/>
                </a:lnTo>
                <a:cubicBezTo>
                  <a:pt x="5487086" y="6304048"/>
                  <a:pt x="5486343" y="6303305"/>
                  <a:pt x="5485425" y="6303305"/>
                </a:cubicBezTo>
                <a:lnTo>
                  <a:pt x="5442514" y="6303305"/>
                </a:lnTo>
                <a:cubicBezTo>
                  <a:pt x="5441596" y="6303305"/>
                  <a:pt x="5440853" y="6304048"/>
                  <a:pt x="5440853" y="6304966"/>
                </a:cubicBezTo>
                <a:lnTo>
                  <a:pt x="5440853" y="6463176"/>
                </a:lnTo>
                <a:cubicBezTo>
                  <a:pt x="5440870" y="6464079"/>
                  <a:pt x="5441609" y="6464802"/>
                  <a:pt x="5442514" y="6464802"/>
                </a:cubicBezTo>
                <a:lnTo>
                  <a:pt x="5485602" y="6464802"/>
                </a:lnTo>
                <a:cubicBezTo>
                  <a:pt x="5486507" y="6464802"/>
                  <a:pt x="5487245" y="6464079"/>
                  <a:pt x="5487263" y="6463176"/>
                </a:cubicBezTo>
                <a:lnTo>
                  <a:pt x="5487263" y="6381879"/>
                </a:lnTo>
                <a:cubicBezTo>
                  <a:pt x="5487058" y="6365078"/>
                  <a:pt x="5497577" y="6350012"/>
                  <a:pt x="5513419" y="6344412"/>
                </a:cubicBezTo>
                <a:cubicBezTo>
                  <a:pt x="5516303" y="6343385"/>
                  <a:pt x="5519336" y="6342824"/>
                  <a:pt x="5522397" y="6342751"/>
                </a:cubicBezTo>
                <a:cubicBezTo>
                  <a:pt x="5529102" y="6342814"/>
                  <a:pt x="5535758" y="6343922"/>
                  <a:pt x="5542120" y="6346038"/>
                </a:cubicBezTo>
                <a:cubicBezTo>
                  <a:pt x="5542124" y="6346038"/>
                  <a:pt x="5542124" y="6346038"/>
                  <a:pt x="5542127" y="6346039"/>
                </a:cubicBezTo>
                <a:cubicBezTo>
                  <a:pt x="5542573" y="6346076"/>
                  <a:pt x="5542965" y="6345743"/>
                  <a:pt x="5543003" y="6345296"/>
                </a:cubicBezTo>
                <a:lnTo>
                  <a:pt x="5545514" y="6303588"/>
                </a:lnTo>
                <a:cubicBezTo>
                  <a:pt x="5545549" y="6303226"/>
                  <a:pt x="5545330" y="6302888"/>
                  <a:pt x="5544983" y="6302774"/>
                </a:cubicBezTo>
                <a:cubicBezTo>
                  <a:pt x="5538812" y="6300732"/>
                  <a:pt x="5532326" y="6299799"/>
                  <a:pt x="5525825" y="6300017"/>
                </a:cubicBezTo>
                <a:close/>
                <a:moveTo>
                  <a:pt x="5165221" y="6299911"/>
                </a:moveTo>
                <a:cubicBezTo>
                  <a:pt x="5147976" y="6299556"/>
                  <a:pt x="5131660" y="6307695"/>
                  <a:pt x="5121568" y="6321685"/>
                </a:cubicBezTo>
                <a:lnTo>
                  <a:pt x="5121215" y="6321685"/>
                </a:lnTo>
                <a:lnTo>
                  <a:pt x="5121215" y="6304931"/>
                </a:lnTo>
                <a:cubicBezTo>
                  <a:pt x="5121197" y="6304027"/>
                  <a:pt x="5120459" y="6303304"/>
                  <a:pt x="5119554" y="6303305"/>
                </a:cubicBezTo>
                <a:lnTo>
                  <a:pt x="5076537" y="6303305"/>
                </a:lnTo>
                <a:cubicBezTo>
                  <a:pt x="5075632" y="6303304"/>
                  <a:pt x="5074893" y="6304027"/>
                  <a:pt x="5074876" y="6304931"/>
                </a:cubicBezTo>
                <a:lnTo>
                  <a:pt x="5074876" y="6463000"/>
                </a:lnTo>
                <a:cubicBezTo>
                  <a:pt x="5074915" y="6463889"/>
                  <a:pt x="5075646" y="6464590"/>
                  <a:pt x="5076537" y="6464590"/>
                </a:cubicBezTo>
                <a:lnTo>
                  <a:pt x="5119519" y="6464590"/>
                </a:lnTo>
                <a:cubicBezTo>
                  <a:pt x="5120409" y="6464571"/>
                  <a:pt x="5121127" y="6463853"/>
                  <a:pt x="5121145" y="6462964"/>
                </a:cubicBezTo>
                <a:lnTo>
                  <a:pt x="5121145" y="6378663"/>
                </a:lnTo>
                <a:cubicBezTo>
                  <a:pt x="5120968" y="6361230"/>
                  <a:pt x="5134559" y="6346753"/>
                  <a:pt x="5151966" y="6345826"/>
                </a:cubicBezTo>
                <a:lnTo>
                  <a:pt x="5153415" y="6345826"/>
                </a:lnTo>
                <a:cubicBezTo>
                  <a:pt x="5172467" y="6345826"/>
                  <a:pt x="5184627" y="6358834"/>
                  <a:pt x="5184627" y="6381172"/>
                </a:cubicBezTo>
                <a:lnTo>
                  <a:pt x="5184627" y="6462964"/>
                </a:lnTo>
                <a:cubicBezTo>
                  <a:pt x="5184644" y="6463853"/>
                  <a:pt x="5185362" y="6464571"/>
                  <a:pt x="5186253" y="6464590"/>
                </a:cubicBezTo>
                <a:lnTo>
                  <a:pt x="5229304" y="6464590"/>
                </a:lnTo>
                <a:cubicBezTo>
                  <a:pt x="5230195" y="6464571"/>
                  <a:pt x="5230913" y="6463853"/>
                  <a:pt x="5230930" y="6462964"/>
                </a:cubicBezTo>
                <a:lnTo>
                  <a:pt x="5230930" y="6373290"/>
                </a:lnTo>
                <a:cubicBezTo>
                  <a:pt x="5230930" y="6327941"/>
                  <a:pt x="5205976" y="6300018"/>
                  <a:pt x="5165221" y="6299911"/>
                </a:cubicBezTo>
                <a:close/>
                <a:moveTo>
                  <a:pt x="4809585" y="6298480"/>
                </a:moveTo>
                <a:cubicBezTo>
                  <a:pt x="4757277" y="6298480"/>
                  <a:pt x="4714874" y="6340884"/>
                  <a:pt x="4714874" y="6393191"/>
                </a:cubicBezTo>
                <a:lnTo>
                  <a:pt x="4714874" y="6462964"/>
                </a:lnTo>
                <a:cubicBezTo>
                  <a:pt x="4714873" y="6463855"/>
                  <a:pt x="4715574" y="6464587"/>
                  <a:pt x="4716465" y="6464625"/>
                </a:cubicBezTo>
                <a:cubicBezTo>
                  <a:pt x="4716835" y="6464623"/>
                  <a:pt x="4717196" y="6464499"/>
                  <a:pt x="4717489" y="6464272"/>
                </a:cubicBezTo>
                <a:lnTo>
                  <a:pt x="4760824" y="6432072"/>
                </a:lnTo>
                <a:cubicBezTo>
                  <a:pt x="4761249" y="6431771"/>
                  <a:pt x="4761499" y="6431283"/>
                  <a:pt x="4761496" y="6430764"/>
                </a:cubicBezTo>
                <a:lnTo>
                  <a:pt x="4761496" y="6393191"/>
                </a:lnTo>
                <a:cubicBezTo>
                  <a:pt x="4762217" y="6366613"/>
                  <a:pt x="4784346" y="6345650"/>
                  <a:pt x="4810925" y="6346371"/>
                </a:cubicBezTo>
                <a:cubicBezTo>
                  <a:pt x="4836490" y="6347064"/>
                  <a:pt x="4857052" y="6367625"/>
                  <a:pt x="4857744" y="6393191"/>
                </a:cubicBezTo>
                <a:lnTo>
                  <a:pt x="4857744" y="6462964"/>
                </a:lnTo>
                <a:cubicBezTo>
                  <a:pt x="4857744" y="6463882"/>
                  <a:pt x="4858488" y="6464625"/>
                  <a:pt x="4859406" y="6464625"/>
                </a:cubicBezTo>
                <a:lnTo>
                  <a:pt x="4902669" y="6464625"/>
                </a:lnTo>
                <a:cubicBezTo>
                  <a:pt x="4903559" y="6464607"/>
                  <a:pt x="4904277" y="6463889"/>
                  <a:pt x="4904295" y="6462999"/>
                </a:cubicBezTo>
                <a:lnTo>
                  <a:pt x="4904295" y="6393191"/>
                </a:lnTo>
                <a:cubicBezTo>
                  <a:pt x="4904295" y="6340884"/>
                  <a:pt x="4861892" y="6298480"/>
                  <a:pt x="4809585" y="6298480"/>
                </a:cubicBezTo>
                <a:close/>
                <a:moveTo>
                  <a:pt x="5019984" y="6225119"/>
                </a:moveTo>
                <a:cubicBezTo>
                  <a:pt x="5004370" y="6225316"/>
                  <a:pt x="4991871" y="6238131"/>
                  <a:pt x="4992065" y="6253745"/>
                </a:cubicBezTo>
                <a:cubicBezTo>
                  <a:pt x="4992258" y="6269361"/>
                  <a:pt x="5005075" y="6281863"/>
                  <a:pt x="5020691" y="6281669"/>
                </a:cubicBezTo>
                <a:cubicBezTo>
                  <a:pt x="5036306" y="6281474"/>
                  <a:pt x="5048808" y="6268658"/>
                  <a:pt x="5048614" y="6253042"/>
                </a:cubicBezTo>
                <a:cubicBezTo>
                  <a:pt x="5048421" y="6237564"/>
                  <a:pt x="5035817" y="6225118"/>
                  <a:pt x="5020337" y="6225119"/>
                </a:cubicBezTo>
                <a:close/>
                <a:moveTo>
                  <a:pt x="4809602" y="6174256"/>
                </a:moveTo>
                <a:cubicBezTo>
                  <a:pt x="4825347" y="6174295"/>
                  <a:pt x="4838091" y="6187070"/>
                  <a:pt x="4838091" y="6202816"/>
                </a:cubicBezTo>
                <a:cubicBezTo>
                  <a:pt x="4838072" y="6218570"/>
                  <a:pt x="4825285" y="6231325"/>
                  <a:pt x="4809532" y="6231305"/>
                </a:cubicBezTo>
                <a:cubicBezTo>
                  <a:pt x="4793778" y="6231286"/>
                  <a:pt x="4781023" y="6218499"/>
                  <a:pt x="4781042" y="6202745"/>
                </a:cubicBezTo>
                <a:cubicBezTo>
                  <a:pt x="4781062" y="6186992"/>
                  <a:pt x="4793848" y="6174237"/>
                  <a:pt x="4809602" y="6174256"/>
                </a:cubicBezTo>
                <a:close/>
                <a:moveTo>
                  <a:pt x="4809319" y="6127705"/>
                </a:moveTo>
                <a:cubicBezTo>
                  <a:pt x="4767856" y="6127784"/>
                  <a:pt x="4734307" y="6161459"/>
                  <a:pt x="4734385" y="6202922"/>
                </a:cubicBezTo>
                <a:cubicBezTo>
                  <a:pt x="4734463" y="6244385"/>
                  <a:pt x="4768139" y="6277934"/>
                  <a:pt x="4809602" y="6277856"/>
                </a:cubicBezTo>
                <a:cubicBezTo>
                  <a:pt x="4851002" y="6277759"/>
                  <a:pt x="4884517" y="6244180"/>
                  <a:pt x="4884536" y="6202780"/>
                </a:cubicBezTo>
                <a:cubicBezTo>
                  <a:pt x="4884536" y="6202734"/>
                  <a:pt x="4884536" y="6202686"/>
                  <a:pt x="4884536" y="6202639"/>
                </a:cubicBezTo>
                <a:cubicBezTo>
                  <a:pt x="4884458" y="6161177"/>
                  <a:pt x="4850782" y="6127628"/>
                  <a:pt x="4809319" y="6127705"/>
                </a:cubicBezTo>
                <a:close/>
                <a:moveTo>
                  <a:pt x="0" y="0"/>
                </a:moveTo>
                <a:lnTo>
                  <a:pt x="6096000" y="0"/>
                </a:lnTo>
                <a:lnTo>
                  <a:pt x="6096000" y="6857999"/>
                </a:lnTo>
                <a:lnTo>
                  <a:pt x="0" y="6857999"/>
                </a:lnTo>
                <a:close/>
              </a:path>
            </a:pathLst>
          </a:custGeom>
          <a:noFill/>
        </p:spPr>
        <p:txBody>
          <a:bodyPr wrap="square">
            <a:noAutofit/>
          </a:bodyPr>
          <a:lstStyle/>
          <a:p>
            <a:r>
              <a:rPr lang="sv-SE"/>
              <a:t>Klicka på ikonen för att lägga till en bild</a:t>
            </a:r>
            <a:endParaRPr lang="en-US"/>
          </a:p>
        </p:txBody>
      </p:sp>
      <p:sp>
        <p:nvSpPr>
          <p:cNvPr id="2" name="Rubrik 1">
            <a:extLst>
              <a:ext uri="{FF2B5EF4-FFF2-40B4-BE49-F238E27FC236}">
                <a16:creationId xmlns:a16="http://schemas.microsoft.com/office/drawing/2014/main" id="{FC3A46AD-E9B6-F2D7-8DD8-A66C69C6F761}"/>
              </a:ext>
            </a:extLst>
          </p:cNvPr>
          <p:cNvSpPr>
            <a:spLocks noGrp="1"/>
          </p:cNvSpPr>
          <p:nvPr>
            <p:ph type="title"/>
          </p:nvPr>
        </p:nvSpPr>
        <p:spPr>
          <a:xfrm>
            <a:off x="922867" y="696720"/>
            <a:ext cx="4947581" cy="812286"/>
          </a:xfrm>
        </p:spPr>
        <p:txBody>
          <a:bodyPr/>
          <a:lstStyle/>
          <a:p>
            <a:r>
              <a:rPr lang="sv-SE"/>
              <a:t>Klicka här för att ändra mall för rubrikformat</a:t>
            </a:r>
            <a:endParaRPr lang="en-US"/>
          </a:p>
        </p:txBody>
      </p:sp>
    </p:spTree>
    <p:extLst>
      <p:ext uri="{BB962C8B-B14F-4D97-AF65-F5344CB8AC3E}">
        <p14:creationId xmlns:p14="http://schemas.microsoft.com/office/powerpoint/2010/main" val="34804370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alvbild vänster">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DFD04B5B-A596-63B0-ADC6-2C0CBAD9C9C1}"/>
              </a:ext>
            </a:extLst>
          </p:cNvPr>
          <p:cNvSpPr>
            <a:spLocks noGrp="1"/>
          </p:cNvSpPr>
          <p:nvPr>
            <p:ph type="pic" sz="quarter" idx="13"/>
          </p:nvPr>
        </p:nvSpPr>
        <p:spPr>
          <a:xfrm>
            <a:off x="0" y="0"/>
            <a:ext cx="6096000" cy="6858000"/>
          </a:xfrm>
        </p:spPr>
        <p:txBody>
          <a:bodyPr/>
          <a:lstStyle/>
          <a:p>
            <a:r>
              <a:rPr lang="sv-SE"/>
              <a:t>Klicka på ikonen för att lägga till en bild</a:t>
            </a:r>
            <a:endParaRPr lang="en-US"/>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6945842" y="1824038"/>
            <a:ext cx="4334933"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2" name="Rubrik 1">
            <a:extLst>
              <a:ext uri="{FF2B5EF4-FFF2-40B4-BE49-F238E27FC236}">
                <a16:creationId xmlns:a16="http://schemas.microsoft.com/office/drawing/2014/main" id="{16E1CD48-208C-4EF8-2339-3EBFECE3D876}"/>
              </a:ext>
            </a:extLst>
          </p:cNvPr>
          <p:cNvSpPr>
            <a:spLocks noGrp="1"/>
          </p:cNvSpPr>
          <p:nvPr>
            <p:ph type="title"/>
          </p:nvPr>
        </p:nvSpPr>
        <p:spPr>
          <a:xfrm>
            <a:off x="6934201" y="696720"/>
            <a:ext cx="4334933" cy="812286"/>
          </a:xfrm>
        </p:spPr>
        <p:txBody>
          <a:bodyPr/>
          <a:lstStyle/>
          <a:p>
            <a:r>
              <a:rPr lang="sv-SE"/>
              <a:t>Klicka här för att ändra mall för rubrikformat</a:t>
            </a:r>
            <a:endParaRPr lang="en-US"/>
          </a:p>
        </p:txBody>
      </p:sp>
    </p:spTree>
    <p:extLst>
      <p:ext uri="{BB962C8B-B14F-4D97-AF65-F5344CB8AC3E}">
        <p14:creationId xmlns:p14="http://schemas.microsoft.com/office/powerpoint/2010/main" val="968612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bilder">
    <p:bg>
      <p:bgRef idx="1001">
        <a:schemeClr val="bg2"/>
      </p:bgRef>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BDB5CF33-7215-933E-28C6-EDD7AE6532DE}"/>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4" name="Platshållare för sidfot 3">
            <a:extLst>
              <a:ext uri="{FF2B5EF4-FFF2-40B4-BE49-F238E27FC236}">
                <a16:creationId xmlns:a16="http://schemas.microsoft.com/office/drawing/2014/main" id="{0DC7A90B-4507-0B66-BC36-7AA7E6DC604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FEFBA01-32A4-BF81-AD17-53245BDA4CC7}"/>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Underrubrik 2">
            <a:extLst>
              <a:ext uri="{FF2B5EF4-FFF2-40B4-BE49-F238E27FC236}">
                <a16:creationId xmlns:a16="http://schemas.microsoft.com/office/drawing/2014/main" id="{F416D9DB-BD3C-62DC-CF61-9FE155C5C2B0}"/>
              </a:ext>
            </a:extLst>
          </p:cNvPr>
          <p:cNvSpPr>
            <a:spLocks noGrp="1"/>
          </p:cNvSpPr>
          <p:nvPr>
            <p:ph type="subTitle" idx="1"/>
          </p:nvPr>
        </p:nvSpPr>
        <p:spPr>
          <a:xfrm>
            <a:off x="914400" y="1824038"/>
            <a:ext cx="7835900" cy="365126"/>
          </a:xfrm>
        </p:spPr>
        <p:txBody>
          <a:bodyPr/>
          <a:lstStyle>
            <a:lvl1pPr marL="0" indent="0" algn="l">
              <a:buNone/>
              <a:defRPr sz="1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2" name="Platshållare för bild 11">
            <a:extLst>
              <a:ext uri="{FF2B5EF4-FFF2-40B4-BE49-F238E27FC236}">
                <a16:creationId xmlns:a16="http://schemas.microsoft.com/office/drawing/2014/main" id="{664C826C-1492-3122-D83E-20617007892D}"/>
              </a:ext>
            </a:extLst>
          </p:cNvPr>
          <p:cNvSpPr>
            <a:spLocks noGrp="1"/>
          </p:cNvSpPr>
          <p:nvPr>
            <p:ph type="pic" sz="quarter" idx="13"/>
          </p:nvPr>
        </p:nvSpPr>
        <p:spPr>
          <a:xfrm>
            <a:off x="906780" y="2334932"/>
            <a:ext cx="2316480" cy="2316480"/>
          </a:xfrm>
          <a:custGeom>
            <a:avLst/>
            <a:gdLst>
              <a:gd name="connsiteX0" fmla="*/ 1166813 w 2333626"/>
              <a:gd name="connsiteY0" fmla="*/ 0 h 2333626"/>
              <a:gd name="connsiteX1" fmla="*/ 2333626 w 2333626"/>
              <a:gd name="connsiteY1" fmla="*/ 1166813 h 2333626"/>
              <a:gd name="connsiteX2" fmla="*/ 1166813 w 2333626"/>
              <a:gd name="connsiteY2" fmla="*/ 2333626 h 2333626"/>
              <a:gd name="connsiteX3" fmla="*/ 0 w 2333626"/>
              <a:gd name="connsiteY3" fmla="*/ 1166813 h 2333626"/>
              <a:gd name="connsiteX4" fmla="*/ 1166813 w 2333626"/>
              <a:gd name="connsiteY4" fmla="*/ 0 h 233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6" h="2333626">
                <a:moveTo>
                  <a:pt x="1166813" y="0"/>
                </a:moveTo>
                <a:cubicBezTo>
                  <a:pt x="1811226" y="0"/>
                  <a:pt x="2333626" y="522400"/>
                  <a:pt x="2333626" y="1166813"/>
                </a:cubicBezTo>
                <a:cubicBezTo>
                  <a:pt x="2333626" y="1811226"/>
                  <a:pt x="1811226" y="2333626"/>
                  <a:pt x="1166813" y="2333626"/>
                </a:cubicBezTo>
                <a:cubicBezTo>
                  <a:pt x="522400" y="2333626"/>
                  <a:pt x="0" y="1811226"/>
                  <a:pt x="0" y="1166813"/>
                </a:cubicBezTo>
                <a:cubicBezTo>
                  <a:pt x="0" y="522400"/>
                  <a:pt x="522400" y="0"/>
                  <a:pt x="1166813" y="0"/>
                </a:cubicBezTo>
                <a:close/>
              </a:path>
            </a:pathLst>
          </a:custGeom>
          <a:solidFill>
            <a:schemeClr val="bg1">
              <a:lumMod val="95000"/>
            </a:schemeClr>
          </a:solidFill>
        </p:spPr>
        <p:txBody>
          <a:bodyPr wrap="square">
            <a:noAutofit/>
          </a:bodyPr>
          <a:lstStyle/>
          <a:p>
            <a:r>
              <a:rPr lang="sv-SE"/>
              <a:t>Klicka på ikonen för att lägga till en bild</a:t>
            </a:r>
            <a:endParaRPr lang="en-US"/>
          </a:p>
        </p:txBody>
      </p:sp>
      <p:sp>
        <p:nvSpPr>
          <p:cNvPr id="21" name="Platshållare för text 20">
            <a:extLst>
              <a:ext uri="{FF2B5EF4-FFF2-40B4-BE49-F238E27FC236}">
                <a16:creationId xmlns:a16="http://schemas.microsoft.com/office/drawing/2014/main" id="{03C7446D-025A-295A-DA5D-F4C7A8EC1A5D}"/>
              </a:ext>
            </a:extLst>
          </p:cNvPr>
          <p:cNvSpPr>
            <a:spLocks noGrp="1"/>
          </p:cNvSpPr>
          <p:nvPr>
            <p:ph type="body" sz="quarter" idx="14" hasCustomPrompt="1"/>
          </p:nvPr>
        </p:nvSpPr>
        <p:spPr>
          <a:xfrm>
            <a:off x="914400" y="4768570"/>
            <a:ext cx="2316480" cy="203200"/>
          </a:xfrm>
        </p:spPr>
        <p:txBody>
          <a:bodyPr/>
          <a:lstStyle>
            <a:lvl1pPr marL="0" indent="0" algn="ctr">
              <a:buNone/>
              <a:defRPr sz="1500">
                <a:latin typeface="+mj-lt"/>
                <a:ea typeface="Open Sans Semibold" panose="020B0706030804020204" pitchFamily="34" charset="0"/>
                <a:cs typeface="Open Sans Semibold" panose="020B0706030804020204" pitchFamily="34" charset="0"/>
              </a:defRPr>
            </a:lvl1pPr>
          </a:lstStyle>
          <a:p>
            <a:pPr lvl="0"/>
            <a:r>
              <a:rPr lang="sv-SE"/>
              <a:t>Rubrik</a:t>
            </a:r>
          </a:p>
        </p:txBody>
      </p:sp>
      <p:sp>
        <p:nvSpPr>
          <p:cNvPr id="22" name="Platshållare för text 20">
            <a:extLst>
              <a:ext uri="{FF2B5EF4-FFF2-40B4-BE49-F238E27FC236}">
                <a16:creationId xmlns:a16="http://schemas.microsoft.com/office/drawing/2014/main" id="{08E77F81-9859-77EA-DFA3-16987CE241A9}"/>
              </a:ext>
            </a:extLst>
          </p:cNvPr>
          <p:cNvSpPr>
            <a:spLocks noGrp="1"/>
          </p:cNvSpPr>
          <p:nvPr>
            <p:ph type="body" sz="quarter" idx="15" hasCustomPrompt="1"/>
          </p:nvPr>
        </p:nvSpPr>
        <p:spPr>
          <a:xfrm>
            <a:off x="914400" y="5079770"/>
            <a:ext cx="2316480" cy="855611"/>
          </a:xfrm>
        </p:spPr>
        <p:txBody>
          <a:bodyPr/>
          <a:lstStyle>
            <a:lvl1pPr marL="0" indent="0" algn="ctr">
              <a:buNone/>
              <a:defRPr sz="1050">
                <a:latin typeface="+mn-lt"/>
                <a:ea typeface="Open Sans Semibold" panose="020B0706030804020204" pitchFamily="34" charset="0"/>
                <a:cs typeface="Open Sans Semibold" panose="020B0706030804020204" pitchFamily="34" charset="0"/>
              </a:defRPr>
            </a:lvl1pPr>
          </a:lstStyle>
          <a:p>
            <a:pPr lvl="0"/>
            <a:r>
              <a:rPr lang="sv-SE"/>
              <a:t>Text</a:t>
            </a:r>
          </a:p>
        </p:txBody>
      </p:sp>
      <p:sp>
        <p:nvSpPr>
          <p:cNvPr id="23" name="Platshållare för bild 22">
            <a:extLst>
              <a:ext uri="{FF2B5EF4-FFF2-40B4-BE49-F238E27FC236}">
                <a16:creationId xmlns:a16="http://schemas.microsoft.com/office/drawing/2014/main" id="{BD774599-56BE-4B80-6029-499E7492549A}"/>
              </a:ext>
            </a:extLst>
          </p:cNvPr>
          <p:cNvSpPr>
            <a:spLocks noGrp="1"/>
          </p:cNvSpPr>
          <p:nvPr>
            <p:ph type="pic" sz="quarter" idx="16"/>
          </p:nvPr>
        </p:nvSpPr>
        <p:spPr>
          <a:xfrm>
            <a:off x="3564255" y="2334932"/>
            <a:ext cx="2316480" cy="2316480"/>
          </a:xfrm>
          <a:custGeom>
            <a:avLst/>
            <a:gdLst>
              <a:gd name="connsiteX0" fmla="*/ 1166813 w 2333626"/>
              <a:gd name="connsiteY0" fmla="*/ 0 h 2333626"/>
              <a:gd name="connsiteX1" fmla="*/ 2333626 w 2333626"/>
              <a:gd name="connsiteY1" fmla="*/ 1166813 h 2333626"/>
              <a:gd name="connsiteX2" fmla="*/ 1166813 w 2333626"/>
              <a:gd name="connsiteY2" fmla="*/ 2333626 h 2333626"/>
              <a:gd name="connsiteX3" fmla="*/ 0 w 2333626"/>
              <a:gd name="connsiteY3" fmla="*/ 1166813 h 2333626"/>
              <a:gd name="connsiteX4" fmla="*/ 1166813 w 2333626"/>
              <a:gd name="connsiteY4" fmla="*/ 0 h 233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6" h="2333626">
                <a:moveTo>
                  <a:pt x="1166813" y="0"/>
                </a:moveTo>
                <a:cubicBezTo>
                  <a:pt x="1811226" y="0"/>
                  <a:pt x="2333626" y="522400"/>
                  <a:pt x="2333626" y="1166813"/>
                </a:cubicBezTo>
                <a:cubicBezTo>
                  <a:pt x="2333626" y="1811226"/>
                  <a:pt x="1811226" y="2333626"/>
                  <a:pt x="1166813" y="2333626"/>
                </a:cubicBezTo>
                <a:cubicBezTo>
                  <a:pt x="522400" y="2333626"/>
                  <a:pt x="0" y="1811226"/>
                  <a:pt x="0" y="1166813"/>
                </a:cubicBezTo>
                <a:cubicBezTo>
                  <a:pt x="0" y="522400"/>
                  <a:pt x="522400" y="0"/>
                  <a:pt x="1166813" y="0"/>
                </a:cubicBezTo>
                <a:close/>
              </a:path>
            </a:pathLst>
          </a:custGeom>
          <a:solidFill>
            <a:schemeClr val="bg1">
              <a:lumMod val="95000"/>
            </a:schemeClr>
          </a:solidFill>
        </p:spPr>
        <p:txBody>
          <a:bodyPr wrap="square">
            <a:noAutofit/>
          </a:bodyPr>
          <a:lstStyle/>
          <a:p>
            <a:r>
              <a:rPr lang="sv-SE"/>
              <a:t>Klicka på ikonen för att lägga till en bild</a:t>
            </a:r>
            <a:endParaRPr lang="en-US"/>
          </a:p>
        </p:txBody>
      </p:sp>
      <p:sp>
        <p:nvSpPr>
          <p:cNvPr id="24" name="Platshållare för text 20">
            <a:extLst>
              <a:ext uri="{FF2B5EF4-FFF2-40B4-BE49-F238E27FC236}">
                <a16:creationId xmlns:a16="http://schemas.microsoft.com/office/drawing/2014/main" id="{30241731-F5B8-1695-4913-8B42D423B976}"/>
              </a:ext>
            </a:extLst>
          </p:cNvPr>
          <p:cNvSpPr>
            <a:spLocks noGrp="1"/>
          </p:cNvSpPr>
          <p:nvPr>
            <p:ph type="body" sz="quarter" idx="17" hasCustomPrompt="1"/>
          </p:nvPr>
        </p:nvSpPr>
        <p:spPr>
          <a:xfrm>
            <a:off x="3571875" y="4768570"/>
            <a:ext cx="2316480" cy="203200"/>
          </a:xfrm>
        </p:spPr>
        <p:txBody>
          <a:bodyPr/>
          <a:lstStyle>
            <a:lvl1pPr marL="0" indent="0" algn="ctr">
              <a:buNone/>
              <a:defRPr sz="1500">
                <a:latin typeface="+mj-lt"/>
                <a:ea typeface="Open Sans Semibold" panose="020B0706030804020204" pitchFamily="34" charset="0"/>
                <a:cs typeface="Open Sans Semibold" panose="020B0706030804020204" pitchFamily="34" charset="0"/>
              </a:defRPr>
            </a:lvl1pPr>
          </a:lstStyle>
          <a:p>
            <a:pPr lvl="0"/>
            <a:r>
              <a:rPr lang="sv-SE"/>
              <a:t>Rubrik</a:t>
            </a:r>
          </a:p>
        </p:txBody>
      </p:sp>
      <p:sp>
        <p:nvSpPr>
          <p:cNvPr id="25" name="Platshållare för text 20">
            <a:extLst>
              <a:ext uri="{FF2B5EF4-FFF2-40B4-BE49-F238E27FC236}">
                <a16:creationId xmlns:a16="http://schemas.microsoft.com/office/drawing/2014/main" id="{A0DFB222-9F5E-886C-561B-915888CCE3C8}"/>
              </a:ext>
            </a:extLst>
          </p:cNvPr>
          <p:cNvSpPr>
            <a:spLocks noGrp="1"/>
          </p:cNvSpPr>
          <p:nvPr>
            <p:ph type="body" sz="quarter" idx="18" hasCustomPrompt="1"/>
          </p:nvPr>
        </p:nvSpPr>
        <p:spPr>
          <a:xfrm>
            <a:off x="3571875" y="5079770"/>
            <a:ext cx="2316480" cy="855611"/>
          </a:xfrm>
        </p:spPr>
        <p:txBody>
          <a:bodyPr/>
          <a:lstStyle>
            <a:lvl1pPr marL="0" indent="0" algn="ctr">
              <a:buNone/>
              <a:defRPr sz="1050">
                <a:latin typeface="+mn-lt"/>
                <a:ea typeface="Open Sans Semibold" panose="020B0706030804020204" pitchFamily="34" charset="0"/>
                <a:cs typeface="Open Sans Semibold" panose="020B0706030804020204" pitchFamily="34" charset="0"/>
              </a:defRPr>
            </a:lvl1pPr>
          </a:lstStyle>
          <a:p>
            <a:pPr lvl="0"/>
            <a:r>
              <a:rPr lang="sv-SE"/>
              <a:t>Text</a:t>
            </a:r>
          </a:p>
        </p:txBody>
      </p:sp>
      <p:sp>
        <p:nvSpPr>
          <p:cNvPr id="30" name="Platshållare för bild 29">
            <a:extLst>
              <a:ext uri="{FF2B5EF4-FFF2-40B4-BE49-F238E27FC236}">
                <a16:creationId xmlns:a16="http://schemas.microsoft.com/office/drawing/2014/main" id="{BD077C96-3891-F138-EFC2-824CABFD044F}"/>
              </a:ext>
            </a:extLst>
          </p:cNvPr>
          <p:cNvSpPr>
            <a:spLocks noGrp="1"/>
          </p:cNvSpPr>
          <p:nvPr>
            <p:ph type="pic" sz="quarter" idx="19"/>
          </p:nvPr>
        </p:nvSpPr>
        <p:spPr>
          <a:xfrm>
            <a:off x="6259830" y="2334932"/>
            <a:ext cx="2316480" cy="2316480"/>
          </a:xfrm>
          <a:custGeom>
            <a:avLst/>
            <a:gdLst>
              <a:gd name="connsiteX0" fmla="*/ 1166813 w 2333626"/>
              <a:gd name="connsiteY0" fmla="*/ 0 h 2333626"/>
              <a:gd name="connsiteX1" fmla="*/ 2333626 w 2333626"/>
              <a:gd name="connsiteY1" fmla="*/ 1166813 h 2333626"/>
              <a:gd name="connsiteX2" fmla="*/ 1166813 w 2333626"/>
              <a:gd name="connsiteY2" fmla="*/ 2333626 h 2333626"/>
              <a:gd name="connsiteX3" fmla="*/ 0 w 2333626"/>
              <a:gd name="connsiteY3" fmla="*/ 1166813 h 2333626"/>
              <a:gd name="connsiteX4" fmla="*/ 1166813 w 2333626"/>
              <a:gd name="connsiteY4" fmla="*/ 0 h 233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6" h="2333626">
                <a:moveTo>
                  <a:pt x="1166813" y="0"/>
                </a:moveTo>
                <a:cubicBezTo>
                  <a:pt x="1811226" y="0"/>
                  <a:pt x="2333626" y="522400"/>
                  <a:pt x="2333626" y="1166813"/>
                </a:cubicBezTo>
                <a:cubicBezTo>
                  <a:pt x="2333626" y="1811226"/>
                  <a:pt x="1811226" y="2333626"/>
                  <a:pt x="1166813" y="2333626"/>
                </a:cubicBezTo>
                <a:cubicBezTo>
                  <a:pt x="522400" y="2333626"/>
                  <a:pt x="0" y="1811226"/>
                  <a:pt x="0" y="1166813"/>
                </a:cubicBezTo>
                <a:cubicBezTo>
                  <a:pt x="0" y="522400"/>
                  <a:pt x="522400" y="0"/>
                  <a:pt x="1166813" y="0"/>
                </a:cubicBezTo>
                <a:close/>
              </a:path>
            </a:pathLst>
          </a:custGeom>
          <a:solidFill>
            <a:schemeClr val="bg1">
              <a:lumMod val="95000"/>
            </a:schemeClr>
          </a:solidFill>
        </p:spPr>
        <p:txBody>
          <a:bodyPr wrap="square">
            <a:noAutofit/>
          </a:bodyPr>
          <a:lstStyle/>
          <a:p>
            <a:r>
              <a:rPr lang="sv-SE"/>
              <a:t>Klicka på ikonen för att lägga till en bild</a:t>
            </a:r>
            <a:endParaRPr lang="en-US"/>
          </a:p>
        </p:txBody>
      </p:sp>
      <p:sp>
        <p:nvSpPr>
          <p:cNvPr id="31" name="Platshållare för text 20">
            <a:extLst>
              <a:ext uri="{FF2B5EF4-FFF2-40B4-BE49-F238E27FC236}">
                <a16:creationId xmlns:a16="http://schemas.microsoft.com/office/drawing/2014/main" id="{81E1D503-7C0E-2A00-CB71-1E074D37FFE4}"/>
              </a:ext>
            </a:extLst>
          </p:cNvPr>
          <p:cNvSpPr>
            <a:spLocks noGrp="1"/>
          </p:cNvSpPr>
          <p:nvPr>
            <p:ph type="body" sz="quarter" idx="20" hasCustomPrompt="1"/>
          </p:nvPr>
        </p:nvSpPr>
        <p:spPr>
          <a:xfrm>
            <a:off x="6267450" y="4768570"/>
            <a:ext cx="2316480" cy="203200"/>
          </a:xfrm>
        </p:spPr>
        <p:txBody>
          <a:bodyPr/>
          <a:lstStyle>
            <a:lvl1pPr marL="0" indent="0" algn="ctr">
              <a:buNone/>
              <a:defRPr sz="1500">
                <a:latin typeface="+mj-lt"/>
                <a:ea typeface="Open Sans Semibold" panose="020B0706030804020204" pitchFamily="34" charset="0"/>
                <a:cs typeface="Open Sans Semibold" panose="020B0706030804020204" pitchFamily="34" charset="0"/>
              </a:defRPr>
            </a:lvl1pPr>
          </a:lstStyle>
          <a:p>
            <a:pPr lvl="0"/>
            <a:r>
              <a:rPr lang="sv-SE"/>
              <a:t>Rubrik</a:t>
            </a:r>
          </a:p>
        </p:txBody>
      </p:sp>
      <p:sp>
        <p:nvSpPr>
          <p:cNvPr id="32" name="Platshållare för text 20">
            <a:extLst>
              <a:ext uri="{FF2B5EF4-FFF2-40B4-BE49-F238E27FC236}">
                <a16:creationId xmlns:a16="http://schemas.microsoft.com/office/drawing/2014/main" id="{980FB875-5716-A43F-3401-2B1306DB9354}"/>
              </a:ext>
            </a:extLst>
          </p:cNvPr>
          <p:cNvSpPr>
            <a:spLocks noGrp="1"/>
          </p:cNvSpPr>
          <p:nvPr>
            <p:ph type="body" sz="quarter" idx="21" hasCustomPrompt="1"/>
          </p:nvPr>
        </p:nvSpPr>
        <p:spPr>
          <a:xfrm>
            <a:off x="6267450" y="5079770"/>
            <a:ext cx="2316480" cy="855611"/>
          </a:xfrm>
        </p:spPr>
        <p:txBody>
          <a:bodyPr/>
          <a:lstStyle>
            <a:lvl1pPr marL="0" indent="0" algn="ctr">
              <a:buNone/>
              <a:defRPr sz="1050">
                <a:latin typeface="+mn-lt"/>
                <a:ea typeface="Open Sans Semibold" panose="020B0706030804020204" pitchFamily="34" charset="0"/>
                <a:cs typeface="Open Sans Semibold" panose="020B0706030804020204" pitchFamily="34" charset="0"/>
              </a:defRPr>
            </a:lvl1pPr>
          </a:lstStyle>
          <a:p>
            <a:pPr lvl="0"/>
            <a:r>
              <a:rPr lang="sv-SE"/>
              <a:t>Text</a:t>
            </a:r>
          </a:p>
        </p:txBody>
      </p:sp>
      <p:sp>
        <p:nvSpPr>
          <p:cNvPr id="33" name="Platshållare för bild 32">
            <a:extLst>
              <a:ext uri="{FF2B5EF4-FFF2-40B4-BE49-F238E27FC236}">
                <a16:creationId xmlns:a16="http://schemas.microsoft.com/office/drawing/2014/main" id="{DA29BD36-494B-3AEB-42B8-DAFD1BA008B7}"/>
              </a:ext>
            </a:extLst>
          </p:cNvPr>
          <p:cNvSpPr>
            <a:spLocks noGrp="1"/>
          </p:cNvSpPr>
          <p:nvPr>
            <p:ph type="pic" sz="quarter" idx="22"/>
          </p:nvPr>
        </p:nvSpPr>
        <p:spPr>
          <a:xfrm>
            <a:off x="8939530" y="2334932"/>
            <a:ext cx="2316480" cy="2316480"/>
          </a:xfrm>
          <a:custGeom>
            <a:avLst/>
            <a:gdLst>
              <a:gd name="connsiteX0" fmla="*/ 1166813 w 2333626"/>
              <a:gd name="connsiteY0" fmla="*/ 0 h 2333626"/>
              <a:gd name="connsiteX1" fmla="*/ 2333626 w 2333626"/>
              <a:gd name="connsiteY1" fmla="*/ 1166813 h 2333626"/>
              <a:gd name="connsiteX2" fmla="*/ 1166813 w 2333626"/>
              <a:gd name="connsiteY2" fmla="*/ 2333626 h 2333626"/>
              <a:gd name="connsiteX3" fmla="*/ 0 w 2333626"/>
              <a:gd name="connsiteY3" fmla="*/ 1166813 h 2333626"/>
              <a:gd name="connsiteX4" fmla="*/ 1166813 w 2333626"/>
              <a:gd name="connsiteY4" fmla="*/ 0 h 233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6" h="2333626">
                <a:moveTo>
                  <a:pt x="1166813" y="0"/>
                </a:moveTo>
                <a:cubicBezTo>
                  <a:pt x="1811226" y="0"/>
                  <a:pt x="2333626" y="522400"/>
                  <a:pt x="2333626" y="1166813"/>
                </a:cubicBezTo>
                <a:cubicBezTo>
                  <a:pt x="2333626" y="1811226"/>
                  <a:pt x="1811226" y="2333626"/>
                  <a:pt x="1166813" y="2333626"/>
                </a:cubicBezTo>
                <a:cubicBezTo>
                  <a:pt x="522400" y="2333626"/>
                  <a:pt x="0" y="1811226"/>
                  <a:pt x="0" y="1166813"/>
                </a:cubicBezTo>
                <a:cubicBezTo>
                  <a:pt x="0" y="522400"/>
                  <a:pt x="522400" y="0"/>
                  <a:pt x="1166813" y="0"/>
                </a:cubicBezTo>
                <a:close/>
              </a:path>
            </a:pathLst>
          </a:custGeom>
          <a:solidFill>
            <a:schemeClr val="bg1">
              <a:lumMod val="95000"/>
            </a:schemeClr>
          </a:solidFill>
        </p:spPr>
        <p:txBody>
          <a:bodyPr wrap="square">
            <a:noAutofit/>
          </a:bodyPr>
          <a:lstStyle/>
          <a:p>
            <a:r>
              <a:rPr lang="sv-SE"/>
              <a:t>Klicka på ikonen för att lägga till en bild</a:t>
            </a:r>
            <a:endParaRPr lang="en-US"/>
          </a:p>
        </p:txBody>
      </p:sp>
      <p:sp>
        <p:nvSpPr>
          <p:cNvPr id="34" name="Platshållare för text 20">
            <a:extLst>
              <a:ext uri="{FF2B5EF4-FFF2-40B4-BE49-F238E27FC236}">
                <a16:creationId xmlns:a16="http://schemas.microsoft.com/office/drawing/2014/main" id="{288D22EA-0E20-C913-163A-DC3069D0CB32}"/>
              </a:ext>
            </a:extLst>
          </p:cNvPr>
          <p:cNvSpPr>
            <a:spLocks noGrp="1"/>
          </p:cNvSpPr>
          <p:nvPr>
            <p:ph type="body" sz="quarter" idx="23" hasCustomPrompt="1"/>
          </p:nvPr>
        </p:nvSpPr>
        <p:spPr>
          <a:xfrm>
            <a:off x="8947150" y="4768570"/>
            <a:ext cx="2316480" cy="203200"/>
          </a:xfrm>
        </p:spPr>
        <p:txBody>
          <a:bodyPr/>
          <a:lstStyle>
            <a:lvl1pPr marL="0" indent="0" algn="ctr">
              <a:buNone/>
              <a:defRPr sz="1500">
                <a:latin typeface="+mj-lt"/>
                <a:ea typeface="Open Sans Semibold" panose="020B0706030804020204" pitchFamily="34" charset="0"/>
                <a:cs typeface="Open Sans Semibold" panose="020B0706030804020204" pitchFamily="34" charset="0"/>
              </a:defRPr>
            </a:lvl1pPr>
          </a:lstStyle>
          <a:p>
            <a:pPr lvl="0"/>
            <a:r>
              <a:rPr lang="sv-SE"/>
              <a:t>Rubrik</a:t>
            </a:r>
          </a:p>
        </p:txBody>
      </p:sp>
      <p:sp>
        <p:nvSpPr>
          <p:cNvPr id="35" name="Platshållare för text 20">
            <a:extLst>
              <a:ext uri="{FF2B5EF4-FFF2-40B4-BE49-F238E27FC236}">
                <a16:creationId xmlns:a16="http://schemas.microsoft.com/office/drawing/2014/main" id="{E004FE53-2515-9DFC-829C-8511A0848CBB}"/>
              </a:ext>
            </a:extLst>
          </p:cNvPr>
          <p:cNvSpPr>
            <a:spLocks noGrp="1"/>
          </p:cNvSpPr>
          <p:nvPr>
            <p:ph type="body" sz="quarter" idx="24" hasCustomPrompt="1"/>
          </p:nvPr>
        </p:nvSpPr>
        <p:spPr>
          <a:xfrm>
            <a:off x="8947150" y="5079770"/>
            <a:ext cx="2316480" cy="855611"/>
          </a:xfrm>
        </p:spPr>
        <p:txBody>
          <a:bodyPr/>
          <a:lstStyle>
            <a:lvl1pPr marL="0" indent="0" algn="ctr">
              <a:buNone/>
              <a:defRPr sz="1050">
                <a:latin typeface="+mn-lt"/>
                <a:ea typeface="Open Sans Semibold" panose="020B0706030804020204" pitchFamily="34" charset="0"/>
                <a:cs typeface="Open Sans Semibold" panose="020B0706030804020204" pitchFamily="34" charset="0"/>
              </a:defRPr>
            </a:lvl1pPr>
          </a:lstStyle>
          <a:p>
            <a:pPr lvl="0"/>
            <a:r>
              <a:rPr lang="sv-SE"/>
              <a:t>Text</a:t>
            </a:r>
          </a:p>
        </p:txBody>
      </p:sp>
      <p:sp>
        <p:nvSpPr>
          <p:cNvPr id="2" name="Rubrik 1">
            <a:extLst>
              <a:ext uri="{FF2B5EF4-FFF2-40B4-BE49-F238E27FC236}">
                <a16:creationId xmlns:a16="http://schemas.microsoft.com/office/drawing/2014/main" id="{8D923B10-4408-0A91-E0BA-33E8F590A0A6}"/>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57397555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itat">
    <p:bg>
      <p:bgRef idx="1001">
        <a:schemeClr val="bg2"/>
      </p:bgRef>
    </p:bg>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5DDFB6F3-EB80-63EF-1AB5-BE477AEE07DA}"/>
              </a:ext>
            </a:extLst>
          </p:cNvPr>
          <p:cNvSpPr/>
          <p:nvPr userDrawn="1"/>
        </p:nvSpPr>
        <p:spPr>
          <a:xfrm>
            <a:off x="914400" y="1046163"/>
            <a:ext cx="10364029" cy="4782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datum 2">
            <a:extLst>
              <a:ext uri="{FF2B5EF4-FFF2-40B4-BE49-F238E27FC236}">
                <a16:creationId xmlns:a16="http://schemas.microsoft.com/office/drawing/2014/main" id="{8A898536-9503-A197-9A3B-3F47D446F4AB}"/>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4" name="Platshållare för sidfot 3">
            <a:extLst>
              <a:ext uri="{FF2B5EF4-FFF2-40B4-BE49-F238E27FC236}">
                <a16:creationId xmlns:a16="http://schemas.microsoft.com/office/drawing/2014/main" id="{02E1C367-A0E9-2318-4478-692D5329066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7AD7875-44C2-86D0-5562-C20E21989FB7}"/>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8" name="Platshållare för text 17">
            <a:extLst>
              <a:ext uri="{FF2B5EF4-FFF2-40B4-BE49-F238E27FC236}">
                <a16:creationId xmlns:a16="http://schemas.microsoft.com/office/drawing/2014/main" id="{118A7892-7A63-C037-6804-335CC7506ABB}"/>
              </a:ext>
            </a:extLst>
          </p:cNvPr>
          <p:cNvSpPr>
            <a:spLocks noGrp="1"/>
          </p:cNvSpPr>
          <p:nvPr>
            <p:ph type="body" sz="quarter" idx="13" hasCustomPrompt="1"/>
          </p:nvPr>
        </p:nvSpPr>
        <p:spPr>
          <a:xfrm>
            <a:off x="2146300" y="1854200"/>
            <a:ext cx="8064500" cy="2971800"/>
          </a:xfrm>
        </p:spPr>
        <p:txBody>
          <a:bodyPr/>
          <a:lstStyle>
            <a:lvl1pPr marL="0" indent="0">
              <a:lnSpc>
                <a:spcPct val="110000"/>
              </a:lnSpc>
              <a:buNone/>
              <a:defRPr sz="4000" b="0">
                <a:solidFill>
                  <a:schemeClr val="accent1"/>
                </a:solidFill>
                <a:latin typeface="+mj-lt"/>
                <a:ea typeface="Open Sans Semibold" panose="020B0706030804020204" pitchFamily="34" charset="0"/>
                <a:cs typeface="Open Sans Semibold" panose="020B07060308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Citat</a:t>
            </a:r>
          </a:p>
        </p:txBody>
      </p:sp>
    </p:spTree>
    <p:extLst>
      <p:ext uri="{BB962C8B-B14F-4D97-AF65-F5344CB8AC3E}">
        <p14:creationId xmlns:p14="http://schemas.microsoft.com/office/powerpoint/2010/main" val="3587398175"/>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itat med bildbakgrund">
    <p:bg>
      <p:bgPr>
        <a:solidFill>
          <a:schemeClr val="tx2"/>
        </a:solidFill>
        <a:effectLst/>
      </p:bgPr>
    </p:bg>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22662616-8E36-ED5F-0DB1-19F584763B3A}"/>
              </a:ext>
            </a:extLst>
          </p:cNvPr>
          <p:cNvSpPr>
            <a:spLocks noGrp="1"/>
          </p:cNvSpPr>
          <p:nvPr>
            <p:ph type="pic" sz="quarter" idx="14" hasCustomPrompt="1"/>
          </p:nvPr>
        </p:nvSpPr>
        <p:spPr>
          <a:xfrm>
            <a:off x="2" y="2"/>
            <a:ext cx="12191999" cy="6857999"/>
          </a:xfrm>
          <a:custGeom>
            <a:avLst/>
            <a:gdLst>
              <a:gd name="connsiteX0" fmla="*/ 11729171 w 12191999"/>
              <a:gd name="connsiteY0" fmla="*/ 6343741 h 6857999"/>
              <a:gd name="connsiteX1" fmla="*/ 11766496 w 12191999"/>
              <a:gd name="connsiteY1" fmla="*/ 6364242 h 6857999"/>
              <a:gd name="connsiteX2" fmla="*/ 11766496 w 12191999"/>
              <a:gd name="connsiteY2" fmla="*/ 6364701 h 6857999"/>
              <a:gd name="connsiteX3" fmla="*/ 11766496 w 12191999"/>
              <a:gd name="connsiteY3" fmla="*/ 6403582 h 6857999"/>
              <a:gd name="connsiteX4" fmla="*/ 11766496 w 12191999"/>
              <a:gd name="connsiteY4" fmla="*/ 6404077 h 6857999"/>
              <a:gd name="connsiteX5" fmla="*/ 11729171 w 12191999"/>
              <a:gd name="connsiteY5" fmla="*/ 6423907 h 6857999"/>
              <a:gd name="connsiteX6" fmla="*/ 11689088 w 12191999"/>
              <a:gd name="connsiteY6" fmla="*/ 6383824 h 6857999"/>
              <a:gd name="connsiteX7" fmla="*/ 11729171 w 12191999"/>
              <a:gd name="connsiteY7" fmla="*/ 6343741 h 6857999"/>
              <a:gd name="connsiteX8" fmla="*/ 11432403 w 12191999"/>
              <a:gd name="connsiteY8" fmla="*/ 6337521 h 6857999"/>
              <a:gd name="connsiteX9" fmla="*/ 11466194 w 12191999"/>
              <a:gd name="connsiteY9" fmla="*/ 6365197 h 6857999"/>
              <a:gd name="connsiteX10" fmla="*/ 11465983 w 12191999"/>
              <a:gd name="connsiteY10" fmla="*/ 6365409 h 6857999"/>
              <a:gd name="connsiteX11" fmla="*/ 11465841 w 12191999"/>
              <a:gd name="connsiteY11" fmla="*/ 6365445 h 6857999"/>
              <a:gd name="connsiteX12" fmla="*/ 11395997 w 12191999"/>
              <a:gd name="connsiteY12" fmla="*/ 6365445 h 6857999"/>
              <a:gd name="connsiteX13" fmla="*/ 11395997 w 12191999"/>
              <a:gd name="connsiteY13" fmla="*/ 6365162 h 6857999"/>
              <a:gd name="connsiteX14" fmla="*/ 11432403 w 12191999"/>
              <a:gd name="connsiteY14" fmla="*/ 6337521 h 6857999"/>
              <a:gd name="connsiteX15" fmla="*/ 11093361 w 12191999"/>
              <a:gd name="connsiteY15" fmla="*/ 6303305 h 6857999"/>
              <a:gd name="connsiteX16" fmla="*/ 11093361 w 12191999"/>
              <a:gd name="connsiteY16" fmla="*/ 6464590 h 6857999"/>
              <a:gd name="connsiteX17" fmla="*/ 11094987 w 12191999"/>
              <a:gd name="connsiteY17" fmla="*/ 6464590 h 6857999"/>
              <a:gd name="connsiteX18" fmla="*/ 11138039 w 12191999"/>
              <a:gd name="connsiteY18" fmla="*/ 6464590 h 6857999"/>
              <a:gd name="connsiteX19" fmla="*/ 11139665 w 12191999"/>
              <a:gd name="connsiteY19" fmla="*/ 6464590 h 6857999"/>
              <a:gd name="connsiteX20" fmla="*/ 11139665 w 12191999"/>
              <a:gd name="connsiteY20" fmla="*/ 6303305 h 6857999"/>
              <a:gd name="connsiteX21" fmla="*/ 11138039 w 12191999"/>
              <a:gd name="connsiteY21" fmla="*/ 6303305 h 6857999"/>
              <a:gd name="connsiteX22" fmla="*/ 11094987 w 12191999"/>
              <a:gd name="connsiteY22" fmla="*/ 6303305 h 6857999"/>
              <a:gd name="connsiteX23" fmla="*/ 11093361 w 12191999"/>
              <a:gd name="connsiteY23" fmla="*/ 6303305 h 6857999"/>
              <a:gd name="connsiteX24" fmla="*/ 11718955 w 12191999"/>
              <a:gd name="connsiteY24" fmla="*/ 6300159 h 6857999"/>
              <a:gd name="connsiteX25" fmla="*/ 11643739 w 12191999"/>
              <a:gd name="connsiteY25" fmla="*/ 6383930 h 6857999"/>
              <a:gd name="connsiteX26" fmla="*/ 11718955 w 12191999"/>
              <a:gd name="connsiteY26" fmla="*/ 6468019 h 6857999"/>
              <a:gd name="connsiteX27" fmla="*/ 11766214 w 12191999"/>
              <a:gd name="connsiteY27" fmla="*/ 6446280 h 6857999"/>
              <a:gd name="connsiteX28" fmla="*/ 11766496 w 12191999"/>
              <a:gd name="connsiteY28" fmla="*/ 6446280 h 6857999"/>
              <a:gd name="connsiteX29" fmla="*/ 11766496 w 12191999"/>
              <a:gd name="connsiteY29" fmla="*/ 6462964 h 6857999"/>
              <a:gd name="connsiteX30" fmla="*/ 11768122 w 12191999"/>
              <a:gd name="connsiteY30" fmla="*/ 6464590 h 6857999"/>
              <a:gd name="connsiteX31" fmla="*/ 11811245 w 12191999"/>
              <a:gd name="connsiteY31" fmla="*/ 6464590 h 6857999"/>
              <a:gd name="connsiteX32" fmla="*/ 11812800 w 12191999"/>
              <a:gd name="connsiteY32" fmla="*/ 6462964 h 6857999"/>
              <a:gd name="connsiteX33" fmla="*/ 11812800 w 12191999"/>
              <a:gd name="connsiteY33" fmla="*/ 6304931 h 6857999"/>
              <a:gd name="connsiteX34" fmla="*/ 11811174 w 12191999"/>
              <a:gd name="connsiteY34" fmla="*/ 6303305 h 6857999"/>
              <a:gd name="connsiteX35" fmla="*/ 11768122 w 12191999"/>
              <a:gd name="connsiteY35" fmla="*/ 6303305 h 6857999"/>
              <a:gd name="connsiteX36" fmla="*/ 11766496 w 12191999"/>
              <a:gd name="connsiteY36" fmla="*/ 6304931 h 6857999"/>
              <a:gd name="connsiteX37" fmla="*/ 11766496 w 12191999"/>
              <a:gd name="connsiteY37" fmla="*/ 6321897 h 6857999"/>
              <a:gd name="connsiteX38" fmla="*/ 11766214 w 12191999"/>
              <a:gd name="connsiteY38" fmla="*/ 6321897 h 6857999"/>
              <a:gd name="connsiteX39" fmla="*/ 11718955 w 12191999"/>
              <a:gd name="connsiteY39" fmla="*/ 6300159 h 6857999"/>
              <a:gd name="connsiteX40" fmla="*/ 11432368 w 12191999"/>
              <a:gd name="connsiteY40" fmla="*/ 6300018 h 6857999"/>
              <a:gd name="connsiteX41" fmla="*/ 11351863 w 12191999"/>
              <a:gd name="connsiteY41" fmla="*/ 6383775 h 6857999"/>
              <a:gd name="connsiteX42" fmla="*/ 11435691 w 12191999"/>
              <a:gd name="connsiteY42" fmla="*/ 6467843 h 6857999"/>
              <a:gd name="connsiteX43" fmla="*/ 11507161 w 12191999"/>
              <a:gd name="connsiteY43" fmla="*/ 6435395 h 6857999"/>
              <a:gd name="connsiteX44" fmla="*/ 11506595 w 12191999"/>
              <a:gd name="connsiteY44" fmla="*/ 6433204 h 6857999"/>
              <a:gd name="connsiteX45" fmla="*/ 11473193 w 12191999"/>
              <a:gd name="connsiteY45" fmla="*/ 6412844 h 6857999"/>
              <a:gd name="connsiteX46" fmla="*/ 11470966 w 12191999"/>
              <a:gd name="connsiteY46" fmla="*/ 6413374 h 6857999"/>
              <a:gd name="connsiteX47" fmla="*/ 11436645 w 12191999"/>
              <a:gd name="connsiteY47" fmla="*/ 6428432 h 6857999"/>
              <a:gd name="connsiteX48" fmla="*/ 11395325 w 12191999"/>
              <a:gd name="connsiteY48" fmla="*/ 6395171 h 6857999"/>
              <a:gd name="connsiteX49" fmla="*/ 11395537 w 12191999"/>
              <a:gd name="connsiteY49" fmla="*/ 6394959 h 6857999"/>
              <a:gd name="connsiteX50" fmla="*/ 11510518 w 12191999"/>
              <a:gd name="connsiteY50" fmla="*/ 6394959 h 6857999"/>
              <a:gd name="connsiteX51" fmla="*/ 11511261 w 12191999"/>
              <a:gd name="connsiteY51" fmla="*/ 6394216 h 6857999"/>
              <a:gd name="connsiteX52" fmla="*/ 11512462 w 12191999"/>
              <a:gd name="connsiteY52" fmla="*/ 6376861 h 6857999"/>
              <a:gd name="connsiteX53" fmla="*/ 11512462 w 12191999"/>
              <a:gd name="connsiteY53" fmla="*/ 6373044 h 6857999"/>
              <a:gd name="connsiteX54" fmla="*/ 11432368 w 12191999"/>
              <a:gd name="connsiteY54" fmla="*/ 6300018 h 6857999"/>
              <a:gd name="connsiteX55" fmla="*/ 11621824 w 12191999"/>
              <a:gd name="connsiteY55" fmla="*/ 6300017 h 6857999"/>
              <a:gd name="connsiteX56" fmla="*/ 11583439 w 12191999"/>
              <a:gd name="connsiteY56" fmla="*/ 6321649 h 6857999"/>
              <a:gd name="connsiteX57" fmla="*/ 11583085 w 12191999"/>
              <a:gd name="connsiteY57" fmla="*/ 6321649 h 6857999"/>
              <a:gd name="connsiteX58" fmla="*/ 11583085 w 12191999"/>
              <a:gd name="connsiteY58" fmla="*/ 6304966 h 6857999"/>
              <a:gd name="connsiteX59" fmla="*/ 11581424 w 12191999"/>
              <a:gd name="connsiteY59" fmla="*/ 6303305 h 6857999"/>
              <a:gd name="connsiteX60" fmla="*/ 11538513 w 12191999"/>
              <a:gd name="connsiteY60" fmla="*/ 6303305 h 6857999"/>
              <a:gd name="connsiteX61" fmla="*/ 11536852 w 12191999"/>
              <a:gd name="connsiteY61" fmla="*/ 6304966 h 6857999"/>
              <a:gd name="connsiteX62" fmla="*/ 11536852 w 12191999"/>
              <a:gd name="connsiteY62" fmla="*/ 6463176 h 6857999"/>
              <a:gd name="connsiteX63" fmla="*/ 11538513 w 12191999"/>
              <a:gd name="connsiteY63" fmla="*/ 6464802 h 6857999"/>
              <a:gd name="connsiteX64" fmla="*/ 11581601 w 12191999"/>
              <a:gd name="connsiteY64" fmla="*/ 6464802 h 6857999"/>
              <a:gd name="connsiteX65" fmla="*/ 11583262 w 12191999"/>
              <a:gd name="connsiteY65" fmla="*/ 6463176 h 6857999"/>
              <a:gd name="connsiteX66" fmla="*/ 11583262 w 12191999"/>
              <a:gd name="connsiteY66" fmla="*/ 6381879 h 6857999"/>
              <a:gd name="connsiteX67" fmla="*/ 11609418 w 12191999"/>
              <a:gd name="connsiteY67" fmla="*/ 6344412 h 6857999"/>
              <a:gd name="connsiteX68" fmla="*/ 11618396 w 12191999"/>
              <a:gd name="connsiteY68" fmla="*/ 6342751 h 6857999"/>
              <a:gd name="connsiteX69" fmla="*/ 11638119 w 12191999"/>
              <a:gd name="connsiteY69" fmla="*/ 6346038 h 6857999"/>
              <a:gd name="connsiteX70" fmla="*/ 11638126 w 12191999"/>
              <a:gd name="connsiteY70" fmla="*/ 6346039 h 6857999"/>
              <a:gd name="connsiteX71" fmla="*/ 11639002 w 12191999"/>
              <a:gd name="connsiteY71" fmla="*/ 6345296 h 6857999"/>
              <a:gd name="connsiteX72" fmla="*/ 11641513 w 12191999"/>
              <a:gd name="connsiteY72" fmla="*/ 6303588 h 6857999"/>
              <a:gd name="connsiteX73" fmla="*/ 11640982 w 12191999"/>
              <a:gd name="connsiteY73" fmla="*/ 6302774 h 6857999"/>
              <a:gd name="connsiteX74" fmla="*/ 11621824 w 12191999"/>
              <a:gd name="connsiteY74" fmla="*/ 6300017 h 6857999"/>
              <a:gd name="connsiteX75" fmla="*/ 11261220 w 12191999"/>
              <a:gd name="connsiteY75" fmla="*/ 6299911 h 6857999"/>
              <a:gd name="connsiteX76" fmla="*/ 11217567 w 12191999"/>
              <a:gd name="connsiteY76" fmla="*/ 6321685 h 6857999"/>
              <a:gd name="connsiteX77" fmla="*/ 11217214 w 12191999"/>
              <a:gd name="connsiteY77" fmla="*/ 6321685 h 6857999"/>
              <a:gd name="connsiteX78" fmla="*/ 11217214 w 12191999"/>
              <a:gd name="connsiteY78" fmla="*/ 6304931 h 6857999"/>
              <a:gd name="connsiteX79" fmla="*/ 11215553 w 12191999"/>
              <a:gd name="connsiteY79" fmla="*/ 6303305 h 6857999"/>
              <a:gd name="connsiteX80" fmla="*/ 11172536 w 12191999"/>
              <a:gd name="connsiteY80" fmla="*/ 6303305 h 6857999"/>
              <a:gd name="connsiteX81" fmla="*/ 11170875 w 12191999"/>
              <a:gd name="connsiteY81" fmla="*/ 6304931 h 6857999"/>
              <a:gd name="connsiteX82" fmla="*/ 11170875 w 12191999"/>
              <a:gd name="connsiteY82" fmla="*/ 6463000 h 6857999"/>
              <a:gd name="connsiteX83" fmla="*/ 11172536 w 12191999"/>
              <a:gd name="connsiteY83" fmla="*/ 6464590 h 6857999"/>
              <a:gd name="connsiteX84" fmla="*/ 11215518 w 12191999"/>
              <a:gd name="connsiteY84" fmla="*/ 6464590 h 6857999"/>
              <a:gd name="connsiteX85" fmla="*/ 11217144 w 12191999"/>
              <a:gd name="connsiteY85" fmla="*/ 6462964 h 6857999"/>
              <a:gd name="connsiteX86" fmla="*/ 11217144 w 12191999"/>
              <a:gd name="connsiteY86" fmla="*/ 6378663 h 6857999"/>
              <a:gd name="connsiteX87" fmla="*/ 11247965 w 12191999"/>
              <a:gd name="connsiteY87" fmla="*/ 6345826 h 6857999"/>
              <a:gd name="connsiteX88" fmla="*/ 11249414 w 12191999"/>
              <a:gd name="connsiteY88" fmla="*/ 6345826 h 6857999"/>
              <a:gd name="connsiteX89" fmla="*/ 11280626 w 12191999"/>
              <a:gd name="connsiteY89" fmla="*/ 6381172 h 6857999"/>
              <a:gd name="connsiteX90" fmla="*/ 11280626 w 12191999"/>
              <a:gd name="connsiteY90" fmla="*/ 6462964 h 6857999"/>
              <a:gd name="connsiteX91" fmla="*/ 11282252 w 12191999"/>
              <a:gd name="connsiteY91" fmla="*/ 6464590 h 6857999"/>
              <a:gd name="connsiteX92" fmla="*/ 11325303 w 12191999"/>
              <a:gd name="connsiteY92" fmla="*/ 6464590 h 6857999"/>
              <a:gd name="connsiteX93" fmla="*/ 11326929 w 12191999"/>
              <a:gd name="connsiteY93" fmla="*/ 6462964 h 6857999"/>
              <a:gd name="connsiteX94" fmla="*/ 11326929 w 12191999"/>
              <a:gd name="connsiteY94" fmla="*/ 6373290 h 6857999"/>
              <a:gd name="connsiteX95" fmla="*/ 11261220 w 12191999"/>
              <a:gd name="connsiteY95" fmla="*/ 6299911 h 6857999"/>
              <a:gd name="connsiteX96" fmla="*/ 10905584 w 12191999"/>
              <a:gd name="connsiteY96" fmla="*/ 6298480 h 6857999"/>
              <a:gd name="connsiteX97" fmla="*/ 10810873 w 12191999"/>
              <a:gd name="connsiteY97" fmla="*/ 6393191 h 6857999"/>
              <a:gd name="connsiteX98" fmla="*/ 10810873 w 12191999"/>
              <a:gd name="connsiteY98" fmla="*/ 6462964 h 6857999"/>
              <a:gd name="connsiteX99" fmla="*/ 10812464 w 12191999"/>
              <a:gd name="connsiteY99" fmla="*/ 6464625 h 6857999"/>
              <a:gd name="connsiteX100" fmla="*/ 10813488 w 12191999"/>
              <a:gd name="connsiteY100" fmla="*/ 6464272 h 6857999"/>
              <a:gd name="connsiteX101" fmla="*/ 10856823 w 12191999"/>
              <a:gd name="connsiteY101" fmla="*/ 6432072 h 6857999"/>
              <a:gd name="connsiteX102" fmla="*/ 10857495 w 12191999"/>
              <a:gd name="connsiteY102" fmla="*/ 6430764 h 6857999"/>
              <a:gd name="connsiteX103" fmla="*/ 10857495 w 12191999"/>
              <a:gd name="connsiteY103" fmla="*/ 6393191 h 6857999"/>
              <a:gd name="connsiteX104" fmla="*/ 10906924 w 12191999"/>
              <a:gd name="connsiteY104" fmla="*/ 6346371 h 6857999"/>
              <a:gd name="connsiteX105" fmla="*/ 10953743 w 12191999"/>
              <a:gd name="connsiteY105" fmla="*/ 6393191 h 6857999"/>
              <a:gd name="connsiteX106" fmla="*/ 10953743 w 12191999"/>
              <a:gd name="connsiteY106" fmla="*/ 6462964 h 6857999"/>
              <a:gd name="connsiteX107" fmla="*/ 10955405 w 12191999"/>
              <a:gd name="connsiteY107" fmla="*/ 6464625 h 6857999"/>
              <a:gd name="connsiteX108" fmla="*/ 10998668 w 12191999"/>
              <a:gd name="connsiteY108" fmla="*/ 6464625 h 6857999"/>
              <a:gd name="connsiteX109" fmla="*/ 11000294 w 12191999"/>
              <a:gd name="connsiteY109" fmla="*/ 6462999 h 6857999"/>
              <a:gd name="connsiteX110" fmla="*/ 11000294 w 12191999"/>
              <a:gd name="connsiteY110" fmla="*/ 6393191 h 6857999"/>
              <a:gd name="connsiteX111" fmla="*/ 10905584 w 12191999"/>
              <a:gd name="connsiteY111" fmla="*/ 6298480 h 6857999"/>
              <a:gd name="connsiteX112" fmla="*/ 11115983 w 12191999"/>
              <a:gd name="connsiteY112" fmla="*/ 6225119 h 6857999"/>
              <a:gd name="connsiteX113" fmla="*/ 11088064 w 12191999"/>
              <a:gd name="connsiteY113" fmla="*/ 6253745 h 6857999"/>
              <a:gd name="connsiteX114" fmla="*/ 11116690 w 12191999"/>
              <a:gd name="connsiteY114" fmla="*/ 6281669 h 6857999"/>
              <a:gd name="connsiteX115" fmla="*/ 11144613 w 12191999"/>
              <a:gd name="connsiteY115" fmla="*/ 6253042 h 6857999"/>
              <a:gd name="connsiteX116" fmla="*/ 11116336 w 12191999"/>
              <a:gd name="connsiteY116" fmla="*/ 6225119 h 6857999"/>
              <a:gd name="connsiteX117" fmla="*/ 10905601 w 12191999"/>
              <a:gd name="connsiteY117" fmla="*/ 6174256 h 6857999"/>
              <a:gd name="connsiteX118" fmla="*/ 10934090 w 12191999"/>
              <a:gd name="connsiteY118" fmla="*/ 6202816 h 6857999"/>
              <a:gd name="connsiteX119" fmla="*/ 10905531 w 12191999"/>
              <a:gd name="connsiteY119" fmla="*/ 6231305 h 6857999"/>
              <a:gd name="connsiteX120" fmla="*/ 10877041 w 12191999"/>
              <a:gd name="connsiteY120" fmla="*/ 6202745 h 6857999"/>
              <a:gd name="connsiteX121" fmla="*/ 10905601 w 12191999"/>
              <a:gd name="connsiteY121" fmla="*/ 6174256 h 6857999"/>
              <a:gd name="connsiteX122" fmla="*/ 10905318 w 12191999"/>
              <a:gd name="connsiteY122" fmla="*/ 6127705 h 6857999"/>
              <a:gd name="connsiteX123" fmla="*/ 10830384 w 12191999"/>
              <a:gd name="connsiteY123" fmla="*/ 6202922 h 6857999"/>
              <a:gd name="connsiteX124" fmla="*/ 10905601 w 12191999"/>
              <a:gd name="connsiteY124" fmla="*/ 6277856 h 6857999"/>
              <a:gd name="connsiteX125" fmla="*/ 10980535 w 12191999"/>
              <a:gd name="connsiteY125" fmla="*/ 6202780 h 6857999"/>
              <a:gd name="connsiteX126" fmla="*/ 10980535 w 12191999"/>
              <a:gd name="connsiteY126" fmla="*/ 6202639 h 6857999"/>
              <a:gd name="connsiteX127" fmla="*/ 10905318 w 12191999"/>
              <a:gd name="connsiteY127" fmla="*/ 6127705 h 6857999"/>
              <a:gd name="connsiteX128" fmla="*/ 0 w 12191999"/>
              <a:gd name="connsiteY128" fmla="*/ 0 h 6857999"/>
              <a:gd name="connsiteX129" fmla="*/ 12191999 w 12191999"/>
              <a:gd name="connsiteY129" fmla="*/ 0 h 6857999"/>
              <a:gd name="connsiteX130" fmla="*/ 12191999 w 12191999"/>
              <a:gd name="connsiteY130" fmla="*/ 6857999 h 6857999"/>
              <a:gd name="connsiteX131" fmla="*/ 0 w 12191999"/>
              <a:gd name="connsiteY13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2191999" h="6857999">
                <a:moveTo>
                  <a:pt x="11729171" y="6343741"/>
                </a:moveTo>
                <a:cubicBezTo>
                  <a:pt x="11744313" y="6343692"/>
                  <a:pt x="11758413" y="6351438"/>
                  <a:pt x="11766496" y="6364242"/>
                </a:cubicBezTo>
                <a:cubicBezTo>
                  <a:pt x="11766532" y="6364394"/>
                  <a:pt x="11766532" y="6364551"/>
                  <a:pt x="11766496" y="6364701"/>
                </a:cubicBezTo>
                <a:lnTo>
                  <a:pt x="11766496" y="6403582"/>
                </a:lnTo>
                <a:cubicBezTo>
                  <a:pt x="11766567" y="6403740"/>
                  <a:pt x="11766567" y="6403920"/>
                  <a:pt x="11766496" y="6404077"/>
                </a:cubicBezTo>
                <a:cubicBezTo>
                  <a:pt x="11758218" y="6416585"/>
                  <a:pt x="11744168" y="6424049"/>
                  <a:pt x="11729171" y="6423907"/>
                </a:cubicBezTo>
                <a:cubicBezTo>
                  <a:pt x="11707034" y="6423907"/>
                  <a:pt x="11689088" y="6405961"/>
                  <a:pt x="11689088" y="6383824"/>
                </a:cubicBezTo>
                <a:cubicBezTo>
                  <a:pt x="11689088" y="6361687"/>
                  <a:pt x="11707034" y="6343741"/>
                  <a:pt x="11729171" y="6343741"/>
                </a:cubicBezTo>
                <a:close/>
                <a:moveTo>
                  <a:pt x="11432403" y="6337521"/>
                </a:moveTo>
                <a:cubicBezTo>
                  <a:pt x="11449405" y="6337521"/>
                  <a:pt x="11464109" y="6349221"/>
                  <a:pt x="11466194" y="6365197"/>
                </a:cubicBezTo>
                <a:cubicBezTo>
                  <a:pt x="11466194" y="6365314"/>
                  <a:pt x="11466099" y="6365409"/>
                  <a:pt x="11465983" y="6365409"/>
                </a:cubicBezTo>
                <a:lnTo>
                  <a:pt x="11465841" y="6365445"/>
                </a:lnTo>
                <a:lnTo>
                  <a:pt x="11395997" y="6365445"/>
                </a:lnTo>
                <a:cubicBezTo>
                  <a:pt x="11395936" y="6365359"/>
                  <a:pt x="11395936" y="6365246"/>
                  <a:pt x="11395997" y="6365162"/>
                </a:cubicBezTo>
                <a:cubicBezTo>
                  <a:pt x="11400309" y="6347913"/>
                  <a:pt x="11413104" y="6337521"/>
                  <a:pt x="11432403" y="6337521"/>
                </a:cubicBezTo>
                <a:close/>
                <a:moveTo>
                  <a:pt x="11093361" y="6303305"/>
                </a:moveTo>
                <a:lnTo>
                  <a:pt x="11093361" y="6464590"/>
                </a:lnTo>
                <a:cubicBezTo>
                  <a:pt x="11093361" y="6464590"/>
                  <a:pt x="11094089" y="6464590"/>
                  <a:pt x="11094987" y="6464590"/>
                </a:cubicBezTo>
                <a:lnTo>
                  <a:pt x="11138039" y="6464590"/>
                </a:lnTo>
                <a:cubicBezTo>
                  <a:pt x="11138937" y="6464590"/>
                  <a:pt x="11139665" y="6464590"/>
                  <a:pt x="11139665" y="6464590"/>
                </a:cubicBezTo>
                <a:lnTo>
                  <a:pt x="11139665" y="6303305"/>
                </a:lnTo>
                <a:cubicBezTo>
                  <a:pt x="11139665" y="6303305"/>
                  <a:pt x="11138937" y="6303305"/>
                  <a:pt x="11138039" y="6303305"/>
                </a:cubicBezTo>
                <a:lnTo>
                  <a:pt x="11094987" y="6303305"/>
                </a:lnTo>
                <a:cubicBezTo>
                  <a:pt x="11094089" y="6303305"/>
                  <a:pt x="11093361" y="6303305"/>
                  <a:pt x="11093361" y="6303305"/>
                </a:cubicBezTo>
                <a:close/>
                <a:moveTo>
                  <a:pt x="11718955" y="6300159"/>
                </a:moveTo>
                <a:cubicBezTo>
                  <a:pt x="11676929" y="6300159"/>
                  <a:pt x="11643739" y="6337272"/>
                  <a:pt x="11643739" y="6383930"/>
                </a:cubicBezTo>
                <a:cubicBezTo>
                  <a:pt x="11643739" y="6430587"/>
                  <a:pt x="11676929" y="6468019"/>
                  <a:pt x="11718955" y="6468019"/>
                </a:cubicBezTo>
                <a:cubicBezTo>
                  <a:pt x="11739033" y="6468019"/>
                  <a:pt x="11758120" y="6459111"/>
                  <a:pt x="11766214" y="6446280"/>
                </a:cubicBezTo>
                <a:cubicBezTo>
                  <a:pt x="11766295" y="6446209"/>
                  <a:pt x="11766415" y="6446209"/>
                  <a:pt x="11766496" y="6446280"/>
                </a:cubicBezTo>
                <a:lnTo>
                  <a:pt x="11766496" y="6462964"/>
                </a:lnTo>
                <a:cubicBezTo>
                  <a:pt x="11766514" y="6463855"/>
                  <a:pt x="11767232" y="6464571"/>
                  <a:pt x="11768122" y="6464590"/>
                </a:cubicBezTo>
                <a:lnTo>
                  <a:pt x="11811245" y="6464590"/>
                </a:lnTo>
                <a:cubicBezTo>
                  <a:pt x="11812125" y="6464571"/>
                  <a:pt x="11812822" y="6463843"/>
                  <a:pt x="11812800" y="6462964"/>
                </a:cubicBezTo>
                <a:lnTo>
                  <a:pt x="11812800" y="6304931"/>
                </a:lnTo>
                <a:cubicBezTo>
                  <a:pt x="11812783" y="6304041"/>
                  <a:pt x="11812065" y="6303324"/>
                  <a:pt x="11811174" y="6303305"/>
                </a:cubicBezTo>
                <a:lnTo>
                  <a:pt x="11768122" y="6303305"/>
                </a:lnTo>
                <a:cubicBezTo>
                  <a:pt x="11767239" y="6303341"/>
                  <a:pt x="11766532" y="6304049"/>
                  <a:pt x="11766496" y="6304931"/>
                </a:cubicBezTo>
                <a:lnTo>
                  <a:pt x="11766496" y="6321897"/>
                </a:lnTo>
                <a:cubicBezTo>
                  <a:pt x="11766415" y="6321969"/>
                  <a:pt x="11766295" y="6321969"/>
                  <a:pt x="11766214" y="6321897"/>
                </a:cubicBezTo>
                <a:cubicBezTo>
                  <a:pt x="11758120" y="6309066"/>
                  <a:pt x="11738679" y="6300159"/>
                  <a:pt x="11718955" y="6300159"/>
                </a:cubicBezTo>
                <a:close/>
                <a:moveTo>
                  <a:pt x="11432368" y="6300018"/>
                </a:moveTo>
                <a:cubicBezTo>
                  <a:pt x="11387429" y="6301862"/>
                  <a:pt x="11351927" y="6338798"/>
                  <a:pt x="11351863" y="6383775"/>
                </a:cubicBezTo>
                <a:cubicBezTo>
                  <a:pt x="11351796" y="6430138"/>
                  <a:pt x="11389326" y="6467777"/>
                  <a:pt x="11435691" y="6467843"/>
                </a:cubicBezTo>
                <a:cubicBezTo>
                  <a:pt x="11468280" y="6467843"/>
                  <a:pt x="11494931" y="6455931"/>
                  <a:pt x="11507161" y="6435395"/>
                </a:cubicBezTo>
                <a:cubicBezTo>
                  <a:pt x="11507596" y="6434631"/>
                  <a:pt x="11507345" y="6433661"/>
                  <a:pt x="11506595" y="6433204"/>
                </a:cubicBezTo>
                <a:lnTo>
                  <a:pt x="11473193" y="6412844"/>
                </a:lnTo>
                <a:cubicBezTo>
                  <a:pt x="11472429" y="6412399"/>
                  <a:pt x="11471450" y="6412632"/>
                  <a:pt x="11470966" y="6413374"/>
                </a:cubicBezTo>
                <a:cubicBezTo>
                  <a:pt x="11464922" y="6422458"/>
                  <a:pt x="11450429" y="6428432"/>
                  <a:pt x="11436645" y="6428432"/>
                </a:cubicBezTo>
                <a:cubicBezTo>
                  <a:pt x="11414730" y="6428432"/>
                  <a:pt x="11399638" y="6417015"/>
                  <a:pt x="11395325" y="6395171"/>
                </a:cubicBezTo>
                <a:cubicBezTo>
                  <a:pt x="11395325" y="6395054"/>
                  <a:pt x="11395420" y="6394959"/>
                  <a:pt x="11395537" y="6394959"/>
                </a:cubicBezTo>
                <a:lnTo>
                  <a:pt x="11510518" y="6394959"/>
                </a:lnTo>
                <a:cubicBezTo>
                  <a:pt x="11510929" y="6394959"/>
                  <a:pt x="11511261" y="6394627"/>
                  <a:pt x="11511261" y="6394216"/>
                </a:cubicBezTo>
                <a:cubicBezTo>
                  <a:pt x="11512102" y="6388470"/>
                  <a:pt x="11512505" y="6382669"/>
                  <a:pt x="11512462" y="6376861"/>
                </a:cubicBezTo>
                <a:cubicBezTo>
                  <a:pt x="11512462" y="6375589"/>
                  <a:pt x="11512462" y="6374316"/>
                  <a:pt x="11512462" y="6373044"/>
                </a:cubicBezTo>
                <a:cubicBezTo>
                  <a:pt x="11510497" y="6330767"/>
                  <a:pt x="11474645" y="6298080"/>
                  <a:pt x="11432368" y="6300018"/>
                </a:cubicBezTo>
                <a:close/>
                <a:moveTo>
                  <a:pt x="11621824" y="6300017"/>
                </a:moveTo>
                <a:cubicBezTo>
                  <a:pt x="11606279" y="6300582"/>
                  <a:pt x="11591975" y="6308645"/>
                  <a:pt x="11583439" y="6321649"/>
                </a:cubicBezTo>
                <a:lnTo>
                  <a:pt x="11583085" y="6321649"/>
                </a:lnTo>
                <a:lnTo>
                  <a:pt x="11583085" y="6304966"/>
                </a:lnTo>
                <a:cubicBezTo>
                  <a:pt x="11583085" y="6304048"/>
                  <a:pt x="11582342" y="6303305"/>
                  <a:pt x="11581424" y="6303305"/>
                </a:cubicBezTo>
                <a:lnTo>
                  <a:pt x="11538513" y="6303305"/>
                </a:lnTo>
                <a:cubicBezTo>
                  <a:pt x="11537595" y="6303305"/>
                  <a:pt x="11536852" y="6304048"/>
                  <a:pt x="11536852" y="6304966"/>
                </a:cubicBezTo>
                <a:lnTo>
                  <a:pt x="11536852" y="6463176"/>
                </a:lnTo>
                <a:cubicBezTo>
                  <a:pt x="11536869" y="6464079"/>
                  <a:pt x="11537608" y="6464802"/>
                  <a:pt x="11538513" y="6464802"/>
                </a:cubicBezTo>
                <a:lnTo>
                  <a:pt x="11581601" y="6464802"/>
                </a:lnTo>
                <a:cubicBezTo>
                  <a:pt x="11582506" y="6464802"/>
                  <a:pt x="11583244" y="6464079"/>
                  <a:pt x="11583262" y="6463176"/>
                </a:cubicBezTo>
                <a:lnTo>
                  <a:pt x="11583262" y="6381879"/>
                </a:lnTo>
                <a:cubicBezTo>
                  <a:pt x="11583057" y="6365078"/>
                  <a:pt x="11593576" y="6350012"/>
                  <a:pt x="11609418" y="6344412"/>
                </a:cubicBezTo>
                <a:cubicBezTo>
                  <a:pt x="11612302" y="6343385"/>
                  <a:pt x="11615335" y="6342824"/>
                  <a:pt x="11618396" y="6342751"/>
                </a:cubicBezTo>
                <a:cubicBezTo>
                  <a:pt x="11625101" y="6342814"/>
                  <a:pt x="11631757" y="6343922"/>
                  <a:pt x="11638119" y="6346038"/>
                </a:cubicBezTo>
                <a:cubicBezTo>
                  <a:pt x="11638123" y="6346038"/>
                  <a:pt x="11638123" y="6346038"/>
                  <a:pt x="11638126" y="6346039"/>
                </a:cubicBezTo>
                <a:cubicBezTo>
                  <a:pt x="11638572" y="6346076"/>
                  <a:pt x="11638964" y="6345743"/>
                  <a:pt x="11639002" y="6345296"/>
                </a:cubicBezTo>
                <a:lnTo>
                  <a:pt x="11641513" y="6303588"/>
                </a:lnTo>
                <a:cubicBezTo>
                  <a:pt x="11641548" y="6303226"/>
                  <a:pt x="11641329" y="6302888"/>
                  <a:pt x="11640982" y="6302774"/>
                </a:cubicBezTo>
                <a:cubicBezTo>
                  <a:pt x="11634811" y="6300732"/>
                  <a:pt x="11628325" y="6299799"/>
                  <a:pt x="11621824" y="6300017"/>
                </a:cubicBezTo>
                <a:close/>
                <a:moveTo>
                  <a:pt x="11261220" y="6299911"/>
                </a:moveTo>
                <a:cubicBezTo>
                  <a:pt x="11243975" y="6299556"/>
                  <a:pt x="11227659" y="6307695"/>
                  <a:pt x="11217567" y="6321685"/>
                </a:cubicBezTo>
                <a:lnTo>
                  <a:pt x="11217214" y="6321685"/>
                </a:lnTo>
                <a:lnTo>
                  <a:pt x="11217214" y="6304931"/>
                </a:lnTo>
                <a:cubicBezTo>
                  <a:pt x="11217196" y="6304027"/>
                  <a:pt x="11216458" y="6303304"/>
                  <a:pt x="11215553" y="6303305"/>
                </a:cubicBezTo>
                <a:lnTo>
                  <a:pt x="11172536" y="6303305"/>
                </a:lnTo>
                <a:cubicBezTo>
                  <a:pt x="11171631" y="6303304"/>
                  <a:pt x="11170892" y="6304027"/>
                  <a:pt x="11170875" y="6304931"/>
                </a:cubicBezTo>
                <a:lnTo>
                  <a:pt x="11170875" y="6463000"/>
                </a:lnTo>
                <a:cubicBezTo>
                  <a:pt x="11170914" y="6463889"/>
                  <a:pt x="11171645" y="6464590"/>
                  <a:pt x="11172536" y="6464590"/>
                </a:cubicBezTo>
                <a:lnTo>
                  <a:pt x="11215518" y="6464590"/>
                </a:lnTo>
                <a:cubicBezTo>
                  <a:pt x="11216408" y="6464571"/>
                  <a:pt x="11217126" y="6463853"/>
                  <a:pt x="11217144" y="6462964"/>
                </a:cubicBezTo>
                <a:lnTo>
                  <a:pt x="11217144" y="6378663"/>
                </a:lnTo>
                <a:cubicBezTo>
                  <a:pt x="11216967" y="6361230"/>
                  <a:pt x="11230558" y="6346753"/>
                  <a:pt x="11247965" y="6345826"/>
                </a:cubicBezTo>
                <a:lnTo>
                  <a:pt x="11249414" y="6345826"/>
                </a:lnTo>
                <a:cubicBezTo>
                  <a:pt x="11268466" y="6345826"/>
                  <a:pt x="11280626" y="6358834"/>
                  <a:pt x="11280626" y="6381172"/>
                </a:cubicBezTo>
                <a:lnTo>
                  <a:pt x="11280626" y="6462964"/>
                </a:lnTo>
                <a:cubicBezTo>
                  <a:pt x="11280643" y="6463853"/>
                  <a:pt x="11281361" y="6464571"/>
                  <a:pt x="11282252" y="6464590"/>
                </a:cubicBezTo>
                <a:lnTo>
                  <a:pt x="11325303" y="6464590"/>
                </a:lnTo>
                <a:cubicBezTo>
                  <a:pt x="11326194" y="6464571"/>
                  <a:pt x="11326912" y="6463853"/>
                  <a:pt x="11326929" y="6462964"/>
                </a:cubicBezTo>
                <a:lnTo>
                  <a:pt x="11326929" y="6373290"/>
                </a:lnTo>
                <a:cubicBezTo>
                  <a:pt x="11326929" y="6327941"/>
                  <a:pt x="11301975" y="6300018"/>
                  <a:pt x="11261220" y="6299911"/>
                </a:cubicBezTo>
                <a:close/>
                <a:moveTo>
                  <a:pt x="10905584" y="6298480"/>
                </a:moveTo>
                <a:cubicBezTo>
                  <a:pt x="10853276" y="6298480"/>
                  <a:pt x="10810873" y="6340884"/>
                  <a:pt x="10810873" y="6393191"/>
                </a:cubicBezTo>
                <a:lnTo>
                  <a:pt x="10810873" y="6462964"/>
                </a:lnTo>
                <a:cubicBezTo>
                  <a:pt x="10810872" y="6463855"/>
                  <a:pt x="10811573" y="6464587"/>
                  <a:pt x="10812464" y="6464625"/>
                </a:cubicBezTo>
                <a:cubicBezTo>
                  <a:pt x="10812834" y="6464623"/>
                  <a:pt x="10813195" y="6464499"/>
                  <a:pt x="10813488" y="6464272"/>
                </a:cubicBezTo>
                <a:lnTo>
                  <a:pt x="10856823" y="6432072"/>
                </a:lnTo>
                <a:cubicBezTo>
                  <a:pt x="10857248" y="6431771"/>
                  <a:pt x="10857498" y="6431283"/>
                  <a:pt x="10857495" y="6430764"/>
                </a:cubicBezTo>
                <a:lnTo>
                  <a:pt x="10857495" y="6393191"/>
                </a:lnTo>
                <a:cubicBezTo>
                  <a:pt x="10858216" y="6366613"/>
                  <a:pt x="10880345" y="6345650"/>
                  <a:pt x="10906924" y="6346371"/>
                </a:cubicBezTo>
                <a:cubicBezTo>
                  <a:pt x="10932489" y="6347064"/>
                  <a:pt x="10953051" y="6367625"/>
                  <a:pt x="10953743" y="6393191"/>
                </a:cubicBezTo>
                <a:lnTo>
                  <a:pt x="10953743" y="6462964"/>
                </a:lnTo>
                <a:cubicBezTo>
                  <a:pt x="10953743" y="6463882"/>
                  <a:pt x="10954487" y="6464625"/>
                  <a:pt x="10955405" y="6464625"/>
                </a:cubicBezTo>
                <a:lnTo>
                  <a:pt x="10998668" y="6464625"/>
                </a:lnTo>
                <a:cubicBezTo>
                  <a:pt x="10999558" y="6464607"/>
                  <a:pt x="11000276" y="6463889"/>
                  <a:pt x="11000294" y="6462999"/>
                </a:cubicBezTo>
                <a:lnTo>
                  <a:pt x="11000294" y="6393191"/>
                </a:lnTo>
                <a:cubicBezTo>
                  <a:pt x="11000294" y="6340884"/>
                  <a:pt x="10957891" y="6298480"/>
                  <a:pt x="10905584" y="6298480"/>
                </a:cubicBezTo>
                <a:close/>
                <a:moveTo>
                  <a:pt x="11115983" y="6225119"/>
                </a:moveTo>
                <a:cubicBezTo>
                  <a:pt x="11100369" y="6225316"/>
                  <a:pt x="11087870" y="6238131"/>
                  <a:pt x="11088064" y="6253745"/>
                </a:cubicBezTo>
                <a:cubicBezTo>
                  <a:pt x="11088257" y="6269361"/>
                  <a:pt x="11101074" y="6281863"/>
                  <a:pt x="11116690" y="6281669"/>
                </a:cubicBezTo>
                <a:cubicBezTo>
                  <a:pt x="11132305" y="6281474"/>
                  <a:pt x="11144807" y="6268658"/>
                  <a:pt x="11144613" y="6253042"/>
                </a:cubicBezTo>
                <a:cubicBezTo>
                  <a:pt x="11144420" y="6237564"/>
                  <a:pt x="11131816" y="6225118"/>
                  <a:pt x="11116336" y="6225119"/>
                </a:cubicBezTo>
                <a:close/>
                <a:moveTo>
                  <a:pt x="10905601" y="6174256"/>
                </a:moveTo>
                <a:cubicBezTo>
                  <a:pt x="10921346" y="6174295"/>
                  <a:pt x="10934090" y="6187070"/>
                  <a:pt x="10934090" y="6202816"/>
                </a:cubicBezTo>
                <a:cubicBezTo>
                  <a:pt x="10934071" y="6218570"/>
                  <a:pt x="10921284" y="6231325"/>
                  <a:pt x="10905531" y="6231305"/>
                </a:cubicBezTo>
                <a:cubicBezTo>
                  <a:pt x="10889777" y="6231286"/>
                  <a:pt x="10877022" y="6218499"/>
                  <a:pt x="10877041" y="6202745"/>
                </a:cubicBezTo>
                <a:cubicBezTo>
                  <a:pt x="10877061" y="6186992"/>
                  <a:pt x="10889847" y="6174237"/>
                  <a:pt x="10905601" y="6174256"/>
                </a:cubicBezTo>
                <a:close/>
                <a:moveTo>
                  <a:pt x="10905318" y="6127705"/>
                </a:moveTo>
                <a:cubicBezTo>
                  <a:pt x="10863855" y="6127784"/>
                  <a:pt x="10830306" y="6161459"/>
                  <a:pt x="10830384" y="6202922"/>
                </a:cubicBezTo>
                <a:cubicBezTo>
                  <a:pt x="10830462" y="6244385"/>
                  <a:pt x="10864138" y="6277934"/>
                  <a:pt x="10905601" y="6277856"/>
                </a:cubicBezTo>
                <a:cubicBezTo>
                  <a:pt x="10947001" y="6277759"/>
                  <a:pt x="10980516" y="6244180"/>
                  <a:pt x="10980535" y="6202780"/>
                </a:cubicBezTo>
                <a:cubicBezTo>
                  <a:pt x="10980535" y="6202734"/>
                  <a:pt x="10980535" y="6202686"/>
                  <a:pt x="10980535" y="6202639"/>
                </a:cubicBezTo>
                <a:cubicBezTo>
                  <a:pt x="10980457" y="6161177"/>
                  <a:pt x="10946781" y="6127628"/>
                  <a:pt x="10905318" y="6127705"/>
                </a:cubicBezTo>
                <a:close/>
                <a:moveTo>
                  <a:pt x="0" y="0"/>
                </a:moveTo>
                <a:lnTo>
                  <a:pt x="12191999" y="0"/>
                </a:lnTo>
                <a:lnTo>
                  <a:pt x="12191999" y="6857999"/>
                </a:lnTo>
                <a:lnTo>
                  <a:pt x="0" y="6857999"/>
                </a:lnTo>
                <a:close/>
              </a:path>
            </a:pathLst>
          </a:custGeom>
          <a:solidFill>
            <a:schemeClr val="bg1">
              <a:lumMod val="95000"/>
            </a:schemeClr>
          </a:solidFill>
        </p:spPr>
        <p:txBody>
          <a:bodyPr wrap="square">
            <a:noAutofit/>
          </a:bodyPr>
          <a:lstStyle>
            <a:lvl1pPr marL="0" indent="0">
              <a:buNone/>
              <a:defRPr/>
            </a:lvl1pPr>
          </a:lstStyle>
          <a:p>
            <a:pPr algn="l"/>
            <a:r>
              <a:rPr lang="sv-SE" sz="1800">
                <a:solidFill>
                  <a:srgbClr val="242424"/>
                </a:solidFill>
                <a:effectLst/>
                <a:latin typeface="-apple-system"/>
              </a:rPr>
              <a:t>För att infoga bild, markera rutan och högerklicka. Välj ”Infoga” i huvudmenyn och välj sedan ”Bilder” </a:t>
            </a:r>
            <a:endParaRPr lang="en-US"/>
          </a:p>
        </p:txBody>
      </p:sp>
      <p:sp>
        <p:nvSpPr>
          <p:cNvPr id="3" name="Platshållare för datum 2">
            <a:extLst>
              <a:ext uri="{FF2B5EF4-FFF2-40B4-BE49-F238E27FC236}">
                <a16:creationId xmlns:a16="http://schemas.microsoft.com/office/drawing/2014/main" id="{8A898536-9503-A197-9A3B-3F47D446F4AB}"/>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4" name="Platshållare för sidfot 3">
            <a:extLst>
              <a:ext uri="{FF2B5EF4-FFF2-40B4-BE49-F238E27FC236}">
                <a16:creationId xmlns:a16="http://schemas.microsoft.com/office/drawing/2014/main" id="{02E1C367-A0E9-2318-4478-692D5329066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7AD7875-44C2-86D0-5562-C20E21989FB7}"/>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2" name="Platshållare för text 1">
            <a:extLst>
              <a:ext uri="{FF2B5EF4-FFF2-40B4-BE49-F238E27FC236}">
                <a16:creationId xmlns:a16="http://schemas.microsoft.com/office/drawing/2014/main" id="{B6D04490-426B-D6D4-4F66-2FB486DB66FB}"/>
              </a:ext>
            </a:extLst>
          </p:cNvPr>
          <p:cNvSpPr>
            <a:spLocks noGrp="1"/>
          </p:cNvSpPr>
          <p:nvPr>
            <p:ph type="body" sz="quarter" idx="13" hasCustomPrompt="1"/>
          </p:nvPr>
        </p:nvSpPr>
        <p:spPr>
          <a:xfrm>
            <a:off x="914400" y="1033463"/>
            <a:ext cx="10364029" cy="4782594"/>
          </a:xfrm>
          <a:custGeom>
            <a:avLst/>
            <a:gdLst>
              <a:gd name="connsiteX0" fmla="*/ 0 w 10364029"/>
              <a:gd name="connsiteY0" fmla="*/ 0 h 4782594"/>
              <a:gd name="connsiteX1" fmla="*/ 10364029 w 10364029"/>
              <a:gd name="connsiteY1" fmla="*/ 0 h 4782594"/>
              <a:gd name="connsiteX2" fmla="*/ 10364029 w 10364029"/>
              <a:gd name="connsiteY2" fmla="*/ 4782594 h 4782594"/>
              <a:gd name="connsiteX3" fmla="*/ 0 w 10364029"/>
              <a:gd name="connsiteY3" fmla="*/ 4782594 h 4782594"/>
            </a:gdLst>
            <a:ahLst/>
            <a:cxnLst>
              <a:cxn ang="0">
                <a:pos x="connsiteX0" y="connsiteY0"/>
              </a:cxn>
              <a:cxn ang="0">
                <a:pos x="connsiteX1" y="connsiteY1"/>
              </a:cxn>
              <a:cxn ang="0">
                <a:pos x="connsiteX2" y="connsiteY2"/>
              </a:cxn>
              <a:cxn ang="0">
                <a:pos x="connsiteX3" y="connsiteY3"/>
              </a:cxn>
            </a:cxnLst>
            <a:rect l="l" t="t" r="r" b="b"/>
            <a:pathLst>
              <a:path w="10364029" h="4782594">
                <a:moveTo>
                  <a:pt x="0" y="0"/>
                </a:moveTo>
                <a:lnTo>
                  <a:pt x="10364029" y="0"/>
                </a:lnTo>
                <a:lnTo>
                  <a:pt x="10364029" y="4782594"/>
                </a:lnTo>
                <a:lnTo>
                  <a:pt x="0" y="4782594"/>
                </a:lnTo>
                <a:close/>
              </a:path>
            </a:pathLst>
          </a:custGeom>
          <a:solidFill>
            <a:schemeClr val="bg1">
              <a:alpha val="78000"/>
            </a:schemeClr>
          </a:solidFill>
        </p:spPr>
        <p:txBody>
          <a:bodyPr wrap="square" lIns="1224000" tIns="828000" rIns="1224000" bIns="828000">
            <a:noAutofit/>
          </a:bodyPr>
          <a:lstStyle>
            <a:lvl1pPr marL="0" indent="0">
              <a:buNone/>
              <a:defRPr sz="4000" b="0">
                <a:solidFill>
                  <a:schemeClr val="accent1"/>
                </a:solidFill>
                <a:latin typeface="+mj-lt"/>
                <a:ea typeface="Open Sans Semibold" panose="020B0706030804020204" pitchFamily="34" charset="0"/>
                <a:cs typeface="Open Sans Semibold" panose="020B07060308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Citat</a:t>
            </a:r>
          </a:p>
        </p:txBody>
      </p:sp>
    </p:spTree>
    <p:extLst>
      <p:ext uri="{BB962C8B-B14F-4D97-AF65-F5344CB8AC3E}">
        <p14:creationId xmlns:p14="http://schemas.microsoft.com/office/powerpoint/2010/main" val="399784311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Rubrik 5">
            <a:extLst>
              <a:ext uri="{FF2B5EF4-FFF2-40B4-BE49-F238E27FC236}">
                <a16:creationId xmlns:a16="http://schemas.microsoft.com/office/drawing/2014/main" id="{44797B0A-EF5A-5DBC-3249-9D74B135F7A0}"/>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433001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F3EDE2"/>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4DD60AF-FC73-41DA-8ECD-F5290F6D92CF}"/>
              </a:ext>
            </a:extLst>
          </p:cNvPr>
          <p:cNvSpPr>
            <a:spLocks noGrp="1"/>
          </p:cNvSpPr>
          <p:nvPr>
            <p:ph idx="1" hasCustomPrompt="1"/>
          </p:nvPr>
        </p:nvSpPr>
        <p:spPr>
          <a:xfrm>
            <a:off x="922867" y="1861457"/>
            <a:ext cx="7811558" cy="3603172"/>
          </a:xfrm>
        </p:spPr>
        <p:txBody>
          <a:bodyPr/>
          <a:lstStyle>
            <a:lvl1pPr marL="450850" indent="-450850">
              <a:buClr>
                <a:schemeClr val="accent1"/>
              </a:buClr>
              <a:buFont typeface="+mj-lt"/>
              <a:buAutoNum type="arabicPeriod"/>
              <a:defRPr sz="1600"/>
            </a:lvl1pPr>
            <a:lvl2pPr marL="717550" indent="-266700">
              <a:buClr>
                <a:schemeClr val="accent1"/>
              </a:buClr>
              <a:buFont typeface="+mj-lt"/>
              <a:buAutoNum type="arabicPeriod"/>
              <a:tabLst/>
              <a:defRPr sz="1400"/>
            </a:lvl2pPr>
            <a:lvl3pPr marL="984250" indent="-266700">
              <a:buClr>
                <a:schemeClr val="accent1"/>
              </a:buClr>
              <a:buFont typeface="+mj-lt"/>
              <a:buAutoNum type="arabicPeriod"/>
              <a:defRPr sz="1200"/>
            </a:lvl3pPr>
            <a:lvl4pPr marL="771525" indent="-228600">
              <a:buClr>
                <a:schemeClr val="accent1"/>
              </a:buClr>
              <a:buFont typeface="+mj-lt"/>
              <a:buAutoNum type="arabicPeriod"/>
              <a:defRPr sz="1100"/>
            </a:lvl4pPr>
            <a:lvl5pPr marL="942975" indent="-228600">
              <a:buClr>
                <a:schemeClr val="accent1"/>
              </a:buClr>
              <a:buFont typeface="+mj-lt"/>
              <a:buAutoNum type="arabicPeriod"/>
              <a:defRPr sz="1100"/>
            </a:lvl5pPr>
          </a:lstStyle>
          <a:p>
            <a:pPr lvl="0"/>
            <a:r>
              <a:rPr lang="sv-SE"/>
              <a:t>Skriv in din agenda punkt här</a:t>
            </a:r>
          </a:p>
          <a:p>
            <a:pPr lvl="1"/>
            <a:r>
              <a:rPr lang="sv-SE"/>
              <a:t>Nivå två</a:t>
            </a:r>
          </a:p>
          <a:p>
            <a:pPr lvl="2"/>
            <a:r>
              <a:rPr lang="sv-SE"/>
              <a:t>Nivå tre</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grpSp>
        <p:nvGrpSpPr>
          <p:cNvPr id="23" name="Grupp 22">
            <a:extLst>
              <a:ext uri="{FF2B5EF4-FFF2-40B4-BE49-F238E27FC236}">
                <a16:creationId xmlns:a16="http://schemas.microsoft.com/office/drawing/2014/main" id="{67CADC3A-102D-F42B-DE50-CBEE97F0128C}"/>
              </a:ext>
            </a:extLst>
          </p:cNvPr>
          <p:cNvGrpSpPr/>
          <p:nvPr userDrawn="1"/>
        </p:nvGrpSpPr>
        <p:grpSpPr>
          <a:xfrm>
            <a:off x="906288" y="568734"/>
            <a:ext cx="638901" cy="672742"/>
            <a:chOff x="906288" y="568734"/>
            <a:chExt cx="638901" cy="672742"/>
          </a:xfrm>
        </p:grpSpPr>
        <p:sp>
          <p:nvSpPr>
            <p:cNvPr id="9" name="Frihandsfigur: Form 8">
              <a:extLst>
                <a:ext uri="{FF2B5EF4-FFF2-40B4-BE49-F238E27FC236}">
                  <a16:creationId xmlns:a16="http://schemas.microsoft.com/office/drawing/2014/main" id="{99F230C7-1C2F-D648-3239-60CC8293D502}"/>
                </a:ext>
              </a:extLst>
            </p:cNvPr>
            <p:cNvSpPr/>
            <p:nvPr/>
          </p:nvSpPr>
          <p:spPr>
            <a:xfrm>
              <a:off x="906288" y="568734"/>
              <a:ext cx="485452" cy="672742"/>
            </a:xfrm>
            <a:custGeom>
              <a:avLst/>
              <a:gdLst>
                <a:gd name="connsiteX0" fmla="*/ 358500 w 485452"/>
                <a:gd name="connsiteY0" fmla="*/ 672632 h 672742"/>
                <a:gd name="connsiteX1" fmla="*/ 27686 w 485452"/>
                <a:gd name="connsiteY1" fmla="*/ 672632 h 672742"/>
                <a:gd name="connsiteX2" fmla="*/ -71 w 485452"/>
                <a:gd name="connsiteY2" fmla="*/ 644891 h 672742"/>
                <a:gd name="connsiteX3" fmla="*/ -71 w 485452"/>
                <a:gd name="connsiteY3" fmla="*/ 27647 h 672742"/>
                <a:gd name="connsiteX4" fmla="*/ 27686 w 485452"/>
                <a:gd name="connsiteY4" fmla="*/ -111 h 672742"/>
                <a:gd name="connsiteX5" fmla="*/ 457693 w 485452"/>
                <a:gd name="connsiteY5" fmla="*/ -111 h 672742"/>
                <a:gd name="connsiteX6" fmla="*/ 485381 w 485452"/>
                <a:gd name="connsiteY6" fmla="*/ 27647 h 672742"/>
                <a:gd name="connsiteX7" fmla="*/ 485381 w 485452"/>
                <a:gd name="connsiteY7" fmla="*/ 545750 h 67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452" h="672742">
                  <a:moveTo>
                    <a:pt x="358500" y="672632"/>
                  </a:moveTo>
                  <a:lnTo>
                    <a:pt x="27686" y="672632"/>
                  </a:lnTo>
                  <a:cubicBezTo>
                    <a:pt x="12363" y="672632"/>
                    <a:pt x="-62" y="660214"/>
                    <a:pt x="-71" y="644891"/>
                  </a:cubicBezTo>
                  <a:lnTo>
                    <a:pt x="-71" y="27647"/>
                  </a:lnTo>
                  <a:cubicBezTo>
                    <a:pt x="-71" y="12317"/>
                    <a:pt x="12356" y="-111"/>
                    <a:pt x="27686" y="-111"/>
                  </a:cubicBezTo>
                  <a:lnTo>
                    <a:pt x="457693" y="-111"/>
                  </a:lnTo>
                  <a:cubicBezTo>
                    <a:pt x="472996" y="-73"/>
                    <a:pt x="485381" y="12343"/>
                    <a:pt x="485381" y="27647"/>
                  </a:cubicBezTo>
                  <a:lnTo>
                    <a:pt x="485381" y="545750"/>
                  </a:lnTo>
                  <a:close/>
                </a:path>
              </a:pathLst>
            </a:custGeom>
            <a:solidFill>
              <a:srgbClr val="A33662"/>
            </a:solidFill>
            <a:ln w="172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9325DE81-03D6-2AC7-2CB0-EF5C9E4C4B72}"/>
                </a:ext>
              </a:extLst>
            </p:cNvPr>
            <p:cNvSpPr/>
            <p:nvPr/>
          </p:nvSpPr>
          <p:spPr>
            <a:xfrm>
              <a:off x="1264859" y="1114595"/>
              <a:ext cx="126880" cy="126881"/>
            </a:xfrm>
            <a:custGeom>
              <a:avLst/>
              <a:gdLst>
                <a:gd name="connsiteX0" fmla="*/ -71 w 126880"/>
                <a:gd name="connsiteY0" fmla="*/ 126770 h 126881"/>
                <a:gd name="connsiteX1" fmla="*/ -71 w 126880"/>
                <a:gd name="connsiteY1" fmla="*/ 22943 h 126881"/>
                <a:gd name="connsiteX2" fmla="*/ 22965 w 126880"/>
                <a:gd name="connsiteY2" fmla="*/ -111 h 126881"/>
                <a:gd name="connsiteX3" fmla="*/ 126810 w 126880"/>
                <a:gd name="connsiteY3" fmla="*/ -111 h 126881"/>
              </a:gdLst>
              <a:ahLst/>
              <a:cxnLst>
                <a:cxn ang="0">
                  <a:pos x="connsiteX0" y="connsiteY0"/>
                </a:cxn>
                <a:cxn ang="0">
                  <a:pos x="connsiteX1" y="connsiteY1"/>
                </a:cxn>
                <a:cxn ang="0">
                  <a:pos x="connsiteX2" y="connsiteY2"/>
                </a:cxn>
                <a:cxn ang="0">
                  <a:pos x="connsiteX3" y="connsiteY3"/>
                </a:cxn>
              </a:cxnLst>
              <a:rect l="l" t="t" r="r" b="b"/>
              <a:pathLst>
                <a:path w="126880" h="126881">
                  <a:moveTo>
                    <a:pt x="-71" y="126770"/>
                  </a:moveTo>
                  <a:lnTo>
                    <a:pt x="-71" y="22943"/>
                  </a:lnTo>
                  <a:cubicBezTo>
                    <a:pt x="-71" y="10217"/>
                    <a:pt x="10239" y="-101"/>
                    <a:pt x="22965" y="-111"/>
                  </a:cubicBezTo>
                  <a:lnTo>
                    <a:pt x="126810" y="-111"/>
                  </a:lnTo>
                  <a:close/>
                </a:path>
              </a:pathLst>
            </a:custGeom>
            <a:solidFill>
              <a:srgbClr val="7E2A4C"/>
            </a:solidFill>
            <a:ln w="172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202BCE56-703F-15E3-8C44-52179ECCF2B4}"/>
                </a:ext>
              </a:extLst>
            </p:cNvPr>
            <p:cNvSpPr/>
            <p:nvPr/>
          </p:nvSpPr>
          <p:spPr>
            <a:xfrm>
              <a:off x="1466845" y="682934"/>
              <a:ext cx="68437" cy="56324"/>
            </a:xfrm>
            <a:custGeom>
              <a:avLst/>
              <a:gdLst>
                <a:gd name="connsiteX0" fmla="*/ 22295 w 68437"/>
                <a:gd name="connsiteY0" fmla="*/ 0 h 56324"/>
                <a:gd name="connsiteX1" fmla="*/ 46142 w 68437"/>
                <a:gd name="connsiteY1" fmla="*/ 0 h 56324"/>
                <a:gd name="connsiteX2" fmla="*/ 68437 w 68437"/>
                <a:gd name="connsiteY2" fmla="*/ 22296 h 56324"/>
                <a:gd name="connsiteX3" fmla="*/ 68437 w 68437"/>
                <a:gd name="connsiteY3" fmla="*/ 56325 h 56324"/>
                <a:gd name="connsiteX4" fmla="*/ 68437 w 68437"/>
                <a:gd name="connsiteY4" fmla="*/ 56325 h 56324"/>
                <a:gd name="connsiteX5" fmla="*/ 0 w 68437"/>
                <a:gd name="connsiteY5" fmla="*/ 56325 h 56324"/>
                <a:gd name="connsiteX6" fmla="*/ 0 w 68437"/>
                <a:gd name="connsiteY6" fmla="*/ 56325 h 56324"/>
                <a:gd name="connsiteX7" fmla="*/ 0 w 68437"/>
                <a:gd name="connsiteY7" fmla="*/ 22296 h 56324"/>
                <a:gd name="connsiteX8" fmla="*/ 22295 w 68437"/>
                <a:gd name="connsiteY8" fmla="*/ 0 h 5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37" h="56324">
                  <a:moveTo>
                    <a:pt x="22295" y="0"/>
                  </a:moveTo>
                  <a:lnTo>
                    <a:pt x="46142" y="0"/>
                  </a:lnTo>
                  <a:cubicBezTo>
                    <a:pt x="58456" y="0"/>
                    <a:pt x="68437" y="9982"/>
                    <a:pt x="68437" y="22296"/>
                  </a:cubicBezTo>
                  <a:lnTo>
                    <a:pt x="68437" y="56325"/>
                  </a:lnTo>
                  <a:lnTo>
                    <a:pt x="68437" y="56325"/>
                  </a:lnTo>
                  <a:lnTo>
                    <a:pt x="0" y="56325"/>
                  </a:lnTo>
                  <a:lnTo>
                    <a:pt x="0" y="56325"/>
                  </a:lnTo>
                  <a:lnTo>
                    <a:pt x="0" y="22296"/>
                  </a:lnTo>
                  <a:cubicBezTo>
                    <a:pt x="0" y="9982"/>
                    <a:pt x="9981" y="0"/>
                    <a:pt x="22295" y="0"/>
                  </a:cubicBezTo>
                  <a:close/>
                </a:path>
              </a:pathLst>
            </a:custGeom>
            <a:solidFill>
              <a:srgbClr val="40775E"/>
            </a:solidFill>
            <a:ln w="172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4E894DEA-C5F6-3BB2-8874-07B4844F670C}"/>
                </a:ext>
              </a:extLst>
            </p:cNvPr>
            <p:cNvSpPr/>
            <p:nvPr/>
          </p:nvSpPr>
          <p:spPr>
            <a:xfrm>
              <a:off x="1457007" y="720306"/>
              <a:ext cx="88113" cy="317202"/>
            </a:xfrm>
            <a:custGeom>
              <a:avLst/>
              <a:gdLst>
                <a:gd name="connsiteX0" fmla="*/ 15404 w 88113"/>
                <a:gd name="connsiteY0" fmla="*/ 0 h 317202"/>
                <a:gd name="connsiteX1" fmla="*/ 72727 w 88113"/>
                <a:gd name="connsiteY1" fmla="*/ 0 h 317202"/>
                <a:gd name="connsiteX2" fmla="*/ 88114 w 88113"/>
                <a:gd name="connsiteY2" fmla="*/ 15386 h 317202"/>
                <a:gd name="connsiteX3" fmla="*/ 88114 w 88113"/>
                <a:gd name="connsiteY3" fmla="*/ 317203 h 317202"/>
                <a:gd name="connsiteX4" fmla="*/ 88114 w 88113"/>
                <a:gd name="connsiteY4" fmla="*/ 317203 h 317202"/>
                <a:gd name="connsiteX5" fmla="*/ 0 w 88113"/>
                <a:gd name="connsiteY5" fmla="*/ 317203 h 317202"/>
                <a:gd name="connsiteX6" fmla="*/ 0 w 88113"/>
                <a:gd name="connsiteY6" fmla="*/ 317203 h 317202"/>
                <a:gd name="connsiteX7" fmla="*/ 0 w 88113"/>
                <a:gd name="connsiteY7" fmla="*/ 15352 h 317202"/>
                <a:gd name="connsiteX8" fmla="*/ 15404 w 88113"/>
                <a:gd name="connsiteY8" fmla="*/ 0 h 31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13" h="317202">
                  <a:moveTo>
                    <a:pt x="15404" y="0"/>
                  </a:moveTo>
                  <a:lnTo>
                    <a:pt x="72727" y="0"/>
                  </a:lnTo>
                  <a:cubicBezTo>
                    <a:pt x="81225" y="0"/>
                    <a:pt x="88114" y="6889"/>
                    <a:pt x="88114" y="15386"/>
                  </a:cubicBezTo>
                  <a:lnTo>
                    <a:pt x="88114" y="317203"/>
                  </a:lnTo>
                  <a:lnTo>
                    <a:pt x="88114" y="317203"/>
                  </a:lnTo>
                  <a:lnTo>
                    <a:pt x="0" y="317203"/>
                  </a:lnTo>
                  <a:lnTo>
                    <a:pt x="0" y="317203"/>
                  </a:lnTo>
                  <a:lnTo>
                    <a:pt x="0" y="15352"/>
                  </a:lnTo>
                  <a:cubicBezTo>
                    <a:pt x="19" y="6861"/>
                    <a:pt x="6913" y="-9"/>
                    <a:pt x="15404" y="0"/>
                  </a:cubicBezTo>
                  <a:close/>
                </a:path>
              </a:pathLst>
            </a:custGeom>
            <a:solidFill>
              <a:srgbClr val="A33662"/>
            </a:solidFill>
            <a:ln w="172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F77AAB56-5055-FDBF-7060-918DED0F7485}"/>
                </a:ext>
              </a:extLst>
            </p:cNvPr>
            <p:cNvSpPr/>
            <p:nvPr/>
          </p:nvSpPr>
          <p:spPr>
            <a:xfrm>
              <a:off x="1457093" y="1037578"/>
              <a:ext cx="88096" cy="80232"/>
            </a:xfrm>
            <a:custGeom>
              <a:avLst/>
              <a:gdLst>
                <a:gd name="connsiteX0" fmla="*/ 38196 w 88096"/>
                <a:gd name="connsiteY0" fmla="*/ 76493 h 80232"/>
                <a:gd name="connsiteX1" fmla="*/ -71 w 88096"/>
                <a:gd name="connsiteY1" fmla="*/ -111 h 80232"/>
                <a:gd name="connsiteX2" fmla="*/ 88025 w 88096"/>
                <a:gd name="connsiteY2" fmla="*/ -111 h 80232"/>
                <a:gd name="connsiteX3" fmla="*/ 49689 w 88096"/>
                <a:gd name="connsiteY3" fmla="*/ 76562 h 80232"/>
                <a:gd name="connsiteX4" fmla="*/ 41125 w 88096"/>
                <a:gd name="connsiteY4" fmla="*/ 79457 h 80232"/>
                <a:gd name="connsiteX5" fmla="*/ 38196 w 88096"/>
                <a:gd name="connsiteY5" fmla="*/ 76493 h 8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 h="80232">
                  <a:moveTo>
                    <a:pt x="38196" y="76493"/>
                  </a:moveTo>
                  <a:lnTo>
                    <a:pt x="-71" y="-111"/>
                  </a:lnTo>
                  <a:lnTo>
                    <a:pt x="88025" y="-111"/>
                  </a:lnTo>
                  <a:lnTo>
                    <a:pt x="49689" y="76562"/>
                  </a:lnTo>
                  <a:cubicBezTo>
                    <a:pt x="48122" y="79726"/>
                    <a:pt x="44289" y="81023"/>
                    <a:pt x="41125" y="79457"/>
                  </a:cubicBezTo>
                  <a:cubicBezTo>
                    <a:pt x="39845" y="78825"/>
                    <a:pt x="38815" y="77780"/>
                    <a:pt x="38196" y="76493"/>
                  </a:cubicBezTo>
                  <a:close/>
                </a:path>
              </a:pathLst>
            </a:custGeom>
            <a:solidFill>
              <a:srgbClr val="7E2A4C"/>
            </a:solidFill>
            <a:ln w="172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ECB5ED8B-19E6-DB50-7123-78BCFFA8E702}"/>
                </a:ext>
              </a:extLst>
            </p:cNvPr>
            <p:cNvSpPr/>
            <p:nvPr/>
          </p:nvSpPr>
          <p:spPr>
            <a:xfrm>
              <a:off x="967006" y="666652"/>
              <a:ext cx="111236" cy="111236"/>
            </a:xfrm>
            <a:custGeom>
              <a:avLst/>
              <a:gdLst>
                <a:gd name="connsiteX0" fmla="*/ 111236 w 111236"/>
                <a:gd name="connsiteY0" fmla="*/ 55618 h 111236"/>
                <a:gd name="connsiteX1" fmla="*/ 55618 w 111236"/>
                <a:gd name="connsiteY1" fmla="*/ 111236 h 111236"/>
                <a:gd name="connsiteX2" fmla="*/ 0 w 111236"/>
                <a:gd name="connsiteY2" fmla="*/ 55618 h 111236"/>
                <a:gd name="connsiteX3" fmla="*/ 55618 w 111236"/>
                <a:gd name="connsiteY3" fmla="*/ 0 h 111236"/>
                <a:gd name="connsiteX4" fmla="*/ 111236 w 111236"/>
                <a:gd name="connsiteY4" fmla="*/ 55618 h 11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6" h="111236">
                  <a:moveTo>
                    <a:pt x="111236" y="55618"/>
                  </a:moveTo>
                  <a:cubicBezTo>
                    <a:pt x="111236" y="86335"/>
                    <a:pt x="86335" y="111236"/>
                    <a:pt x="55618" y="111236"/>
                  </a:cubicBezTo>
                  <a:cubicBezTo>
                    <a:pt x="24901" y="111236"/>
                    <a:pt x="0" y="86335"/>
                    <a:pt x="0" y="55618"/>
                  </a:cubicBezTo>
                  <a:cubicBezTo>
                    <a:pt x="0" y="24901"/>
                    <a:pt x="24901" y="0"/>
                    <a:pt x="55618" y="0"/>
                  </a:cubicBezTo>
                  <a:cubicBezTo>
                    <a:pt x="86335" y="0"/>
                    <a:pt x="111236" y="24901"/>
                    <a:pt x="111236" y="55618"/>
                  </a:cubicBezTo>
                  <a:close/>
                </a:path>
              </a:pathLst>
            </a:custGeom>
            <a:solidFill>
              <a:srgbClr val="FFFFFF"/>
            </a:solidFill>
            <a:ln w="172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DE58A472-EB59-8C56-68E7-8184D800E3F4}"/>
                </a:ext>
              </a:extLst>
            </p:cNvPr>
            <p:cNvSpPr/>
            <p:nvPr/>
          </p:nvSpPr>
          <p:spPr>
            <a:xfrm>
              <a:off x="990676" y="693582"/>
              <a:ext cx="65537" cy="56686"/>
            </a:xfrm>
            <a:custGeom>
              <a:avLst/>
              <a:gdLst>
                <a:gd name="connsiteX0" fmla="*/ 26759 w 65537"/>
                <a:gd name="connsiteY0" fmla="*/ 56576 h 56686"/>
                <a:gd name="connsiteX1" fmla="*/ 20763 w 65537"/>
                <a:gd name="connsiteY1" fmla="*/ 53888 h 56686"/>
                <a:gd name="connsiteX2" fmla="*/ 1983 w 65537"/>
                <a:gd name="connsiteY2" fmla="*/ 32971 h 56686"/>
                <a:gd name="connsiteX3" fmla="*/ 2629 w 65537"/>
                <a:gd name="connsiteY3" fmla="*/ 21556 h 56686"/>
                <a:gd name="connsiteX4" fmla="*/ 14044 w 65537"/>
                <a:gd name="connsiteY4" fmla="*/ 22202 h 56686"/>
                <a:gd name="connsiteX5" fmla="*/ 26277 w 65537"/>
                <a:gd name="connsiteY5" fmla="*/ 35831 h 56686"/>
                <a:gd name="connsiteX6" fmla="*/ 50967 w 65537"/>
                <a:gd name="connsiteY6" fmla="*/ 3094 h 56686"/>
                <a:gd name="connsiteX7" fmla="*/ 62262 w 65537"/>
                <a:gd name="connsiteY7" fmla="*/ 1518 h 56686"/>
                <a:gd name="connsiteX8" fmla="*/ 63838 w 65537"/>
                <a:gd name="connsiteY8" fmla="*/ 12812 h 56686"/>
                <a:gd name="connsiteX9" fmla="*/ 33255 w 65537"/>
                <a:gd name="connsiteY9" fmla="*/ 53354 h 56686"/>
                <a:gd name="connsiteX10" fmla="*/ 27156 w 65537"/>
                <a:gd name="connsiteY10" fmla="*/ 56541 h 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37" h="56686">
                  <a:moveTo>
                    <a:pt x="26759" y="56576"/>
                  </a:moveTo>
                  <a:cubicBezTo>
                    <a:pt x="24470" y="56569"/>
                    <a:pt x="22292" y="55592"/>
                    <a:pt x="20763" y="53888"/>
                  </a:cubicBezTo>
                  <a:lnTo>
                    <a:pt x="1983" y="32971"/>
                  </a:lnTo>
                  <a:cubicBezTo>
                    <a:pt x="-991" y="29640"/>
                    <a:pt x="-702" y="24530"/>
                    <a:pt x="2629" y="21556"/>
                  </a:cubicBezTo>
                  <a:cubicBezTo>
                    <a:pt x="5959" y="18582"/>
                    <a:pt x="11070" y="18872"/>
                    <a:pt x="14044" y="22202"/>
                  </a:cubicBezTo>
                  <a:lnTo>
                    <a:pt x="26277" y="35831"/>
                  </a:lnTo>
                  <a:lnTo>
                    <a:pt x="50967" y="3094"/>
                  </a:lnTo>
                  <a:cubicBezTo>
                    <a:pt x="53650" y="-460"/>
                    <a:pt x="58707" y="-1165"/>
                    <a:pt x="62262" y="1518"/>
                  </a:cubicBezTo>
                  <a:cubicBezTo>
                    <a:pt x="65816" y="4200"/>
                    <a:pt x="66521" y="9257"/>
                    <a:pt x="63838" y="12812"/>
                  </a:cubicBezTo>
                  <a:lnTo>
                    <a:pt x="33255" y="53354"/>
                  </a:lnTo>
                  <a:cubicBezTo>
                    <a:pt x="31799" y="55272"/>
                    <a:pt x="29563" y="56441"/>
                    <a:pt x="27156" y="56541"/>
                  </a:cubicBezTo>
                  <a:close/>
                </a:path>
              </a:pathLst>
            </a:custGeom>
            <a:solidFill>
              <a:srgbClr val="40775E"/>
            </a:solidFill>
            <a:ln w="172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8284E8E4-F707-6D61-EECD-8793D20DF1FC}"/>
                </a:ext>
              </a:extLst>
            </p:cNvPr>
            <p:cNvSpPr/>
            <p:nvPr/>
          </p:nvSpPr>
          <p:spPr>
            <a:xfrm>
              <a:off x="1113546" y="703937"/>
              <a:ext cx="209463" cy="36648"/>
            </a:xfrm>
            <a:custGeom>
              <a:avLst/>
              <a:gdLst>
                <a:gd name="connsiteX0" fmla="*/ 0 w 209463"/>
                <a:gd name="connsiteY0" fmla="*/ 0 h 36648"/>
                <a:gd name="connsiteX1" fmla="*/ 209464 w 209463"/>
                <a:gd name="connsiteY1" fmla="*/ 0 h 36648"/>
                <a:gd name="connsiteX2" fmla="*/ 209464 w 209463"/>
                <a:gd name="connsiteY2" fmla="*/ 36648 h 36648"/>
                <a:gd name="connsiteX3" fmla="*/ 0 w 209463"/>
                <a:gd name="connsiteY3" fmla="*/ 36648 h 36648"/>
              </a:gdLst>
              <a:ahLst/>
              <a:cxnLst>
                <a:cxn ang="0">
                  <a:pos x="connsiteX0" y="connsiteY0"/>
                </a:cxn>
                <a:cxn ang="0">
                  <a:pos x="connsiteX1" y="connsiteY1"/>
                </a:cxn>
                <a:cxn ang="0">
                  <a:pos x="connsiteX2" y="connsiteY2"/>
                </a:cxn>
                <a:cxn ang="0">
                  <a:pos x="connsiteX3" y="connsiteY3"/>
                </a:cxn>
              </a:cxnLst>
              <a:rect l="l" t="t" r="r" b="b"/>
              <a:pathLst>
                <a:path w="209463" h="36648">
                  <a:moveTo>
                    <a:pt x="0" y="0"/>
                  </a:moveTo>
                  <a:lnTo>
                    <a:pt x="209464" y="0"/>
                  </a:lnTo>
                  <a:lnTo>
                    <a:pt x="209464" y="36648"/>
                  </a:lnTo>
                  <a:lnTo>
                    <a:pt x="0" y="36648"/>
                  </a:lnTo>
                  <a:close/>
                </a:path>
              </a:pathLst>
            </a:custGeom>
            <a:solidFill>
              <a:srgbClr val="FFFFFF"/>
            </a:solidFill>
            <a:ln w="172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EEC82E18-7025-FE69-9ADC-D8B532CB5CBE}"/>
                </a:ext>
              </a:extLst>
            </p:cNvPr>
            <p:cNvSpPr/>
            <p:nvPr/>
          </p:nvSpPr>
          <p:spPr>
            <a:xfrm>
              <a:off x="966989" y="817035"/>
              <a:ext cx="111270" cy="111322"/>
            </a:xfrm>
            <a:custGeom>
              <a:avLst/>
              <a:gdLst>
                <a:gd name="connsiteX0" fmla="*/ 55564 w 111270"/>
                <a:gd name="connsiteY0" fmla="*/ 15827 h 111322"/>
                <a:gd name="connsiteX1" fmla="*/ 95331 w 111270"/>
                <a:gd name="connsiteY1" fmla="*/ 55559 h 111322"/>
                <a:gd name="connsiteX2" fmla="*/ 55599 w 111270"/>
                <a:gd name="connsiteY2" fmla="*/ 95326 h 111322"/>
                <a:gd name="connsiteX3" fmla="*/ 15832 w 111270"/>
                <a:gd name="connsiteY3" fmla="*/ 55593 h 111322"/>
                <a:gd name="connsiteX4" fmla="*/ 15832 w 111270"/>
                <a:gd name="connsiteY4" fmla="*/ 55559 h 111322"/>
                <a:gd name="connsiteX5" fmla="*/ 55564 w 111270"/>
                <a:gd name="connsiteY5" fmla="*/ 15827 h 111322"/>
                <a:gd name="connsiteX6" fmla="*/ 55564 w 111270"/>
                <a:gd name="connsiteY6" fmla="*/ -59 h 111322"/>
                <a:gd name="connsiteX7" fmla="*/ -71 w 111270"/>
                <a:gd name="connsiteY7" fmla="*/ 55576 h 111322"/>
                <a:gd name="connsiteX8" fmla="*/ 55564 w 111270"/>
                <a:gd name="connsiteY8" fmla="*/ 111212 h 111322"/>
                <a:gd name="connsiteX9" fmla="*/ 111199 w 111270"/>
                <a:gd name="connsiteY9" fmla="*/ 55576 h 111322"/>
                <a:gd name="connsiteX10" fmla="*/ 111199 w 111270"/>
                <a:gd name="connsiteY10" fmla="*/ 55559 h 111322"/>
                <a:gd name="connsiteX11" fmla="*/ 55633 w 111270"/>
                <a:gd name="connsiteY11" fmla="*/ -111 h 111322"/>
                <a:gd name="connsiteX12" fmla="*/ 55564 w 111270"/>
                <a:gd name="connsiteY12" fmla="*/ -111 h 11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270" h="111322">
                  <a:moveTo>
                    <a:pt x="55564" y="15827"/>
                  </a:moveTo>
                  <a:cubicBezTo>
                    <a:pt x="77517" y="15816"/>
                    <a:pt x="95320" y="33606"/>
                    <a:pt x="95331" y="55559"/>
                  </a:cubicBezTo>
                  <a:cubicBezTo>
                    <a:pt x="95341" y="77512"/>
                    <a:pt x="77551" y="95315"/>
                    <a:pt x="55599" y="95326"/>
                  </a:cubicBezTo>
                  <a:cubicBezTo>
                    <a:pt x="33646" y="95336"/>
                    <a:pt x="15842" y="77546"/>
                    <a:pt x="15832" y="55593"/>
                  </a:cubicBezTo>
                  <a:cubicBezTo>
                    <a:pt x="15832" y="55581"/>
                    <a:pt x="15832" y="55571"/>
                    <a:pt x="15832" y="55559"/>
                  </a:cubicBezTo>
                  <a:cubicBezTo>
                    <a:pt x="15870" y="33631"/>
                    <a:pt x="33636" y="15865"/>
                    <a:pt x="55564" y="15827"/>
                  </a:cubicBezTo>
                  <a:moveTo>
                    <a:pt x="55564" y="-59"/>
                  </a:moveTo>
                  <a:cubicBezTo>
                    <a:pt x="24838" y="-59"/>
                    <a:pt x="-71" y="24850"/>
                    <a:pt x="-71" y="55576"/>
                  </a:cubicBezTo>
                  <a:cubicBezTo>
                    <a:pt x="-71" y="86302"/>
                    <a:pt x="24838" y="111212"/>
                    <a:pt x="55564" y="111212"/>
                  </a:cubicBezTo>
                  <a:cubicBezTo>
                    <a:pt x="86290" y="111212"/>
                    <a:pt x="111199" y="86302"/>
                    <a:pt x="111199" y="55576"/>
                  </a:cubicBezTo>
                  <a:cubicBezTo>
                    <a:pt x="111199" y="55571"/>
                    <a:pt x="111199" y="55564"/>
                    <a:pt x="111199" y="55559"/>
                  </a:cubicBezTo>
                  <a:cubicBezTo>
                    <a:pt x="111229" y="24842"/>
                    <a:pt x="86350" y="-82"/>
                    <a:pt x="55633" y="-111"/>
                  </a:cubicBezTo>
                  <a:cubicBezTo>
                    <a:pt x="55611" y="-111"/>
                    <a:pt x="55586" y="-111"/>
                    <a:pt x="55564" y="-111"/>
                  </a:cubicBezTo>
                  <a:close/>
                </a:path>
              </a:pathLst>
            </a:custGeom>
            <a:solidFill>
              <a:srgbClr val="FFFFFF"/>
            </a:solidFill>
            <a:ln w="172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5B449820-864D-1BCD-95E7-65BFC5219B09}"/>
                </a:ext>
              </a:extLst>
            </p:cNvPr>
            <p:cNvSpPr/>
            <p:nvPr/>
          </p:nvSpPr>
          <p:spPr>
            <a:xfrm>
              <a:off x="1113546" y="854389"/>
              <a:ext cx="209463" cy="36648"/>
            </a:xfrm>
            <a:custGeom>
              <a:avLst/>
              <a:gdLst>
                <a:gd name="connsiteX0" fmla="*/ 0 w 209463"/>
                <a:gd name="connsiteY0" fmla="*/ 0 h 36648"/>
                <a:gd name="connsiteX1" fmla="*/ 209464 w 209463"/>
                <a:gd name="connsiteY1" fmla="*/ 0 h 36648"/>
                <a:gd name="connsiteX2" fmla="*/ 209464 w 209463"/>
                <a:gd name="connsiteY2" fmla="*/ 36648 h 36648"/>
                <a:gd name="connsiteX3" fmla="*/ 0 w 209463"/>
                <a:gd name="connsiteY3" fmla="*/ 36648 h 36648"/>
              </a:gdLst>
              <a:ahLst/>
              <a:cxnLst>
                <a:cxn ang="0">
                  <a:pos x="connsiteX0" y="connsiteY0"/>
                </a:cxn>
                <a:cxn ang="0">
                  <a:pos x="connsiteX1" y="connsiteY1"/>
                </a:cxn>
                <a:cxn ang="0">
                  <a:pos x="connsiteX2" y="connsiteY2"/>
                </a:cxn>
                <a:cxn ang="0">
                  <a:pos x="connsiteX3" y="connsiteY3"/>
                </a:cxn>
              </a:cxnLst>
              <a:rect l="l" t="t" r="r" b="b"/>
              <a:pathLst>
                <a:path w="209463" h="36648">
                  <a:moveTo>
                    <a:pt x="0" y="0"/>
                  </a:moveTo>
                  <a:lnTo>
                    <a:pt x="209464" y="0"/>
                  </a:lnTo>
                  <a:lnTo>
                    <a:pt x="209464" y="36648"/>
                  </a:lnTo>
                  <a:lnTo>
                    <a:pt x="0" y="36648"/>
                  </a:lnTo>
                  <a:close/>
                </a:path>
              </a:pathLst>
            </a:custGeom>
            <a:solidFill>
              <a:srgbClr val="FFFFFF"/>
            </a:solidFill>
            <a:ln w="172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E66544BC-3F83-2483-3213-543BA7958793}"/>
                </a:ext>
              </a:extLst>
            </p:cNvPr>
            <p:cNvSpPr/>
            <p:nvPr/>
          </p:nvSpPr>
          <p:spPr>
            <a:xfrm>
              <a:off x="967023" y="967538"/>
              <a:ext cx="111236" cy="111236"/>
            </a:xfrm>
            <a:custGeom>
              <a:avLst/>
              <a:gdLst>
                <a:gd name="connsiteX0" fmla="*/ 55530 w 111236"/>
                <a:gd name="connsiteY0" fmla="*/ 15758 h 111236"/>
                <a:gd name="connsiteX1" fmla="*/ 95296 w 111236"/>
                <a:gd name="connsiteY1" fmla="*/ 55490 h 111236"/>
                <a:gd name="connsiteX2" fmla="*/ 55564 w 111236"/>
                <a:gd name="connsiteY2" fmla="*/ 95257 h 111236"/>
                <a:gd name="connsiteX3" fmla="*/ 15797 w 111236"/>
                <a:gd name="connsiteY3" fmla="*/ 55525 h 111236"/>
                <a:gd name="connsiteX4" fmla="*/ 15797 w 111236"/>
                <a:gd name="connsiteY4" fmla="*/ 55507 h 111236"/>
                <a:gd name="connsiteX5" fmla="*/ 55530 w 111236"/>
                <a:gd name="connsiteY5" fmla="*/ 15758 h 111236"/>
                <a:gd name="connsiteX6" fmla="*/ 55530 w 111236"/>
                <a:gd name="connsiteY6" fmla="*/ -111 h 111236"/>
                <a:gd name="connsiteX7" fmla="*/ -71 w 111236"/>
                <a:gd name="connsiteY7" fmla="*/ 55525 h 111236"/>
                <a:gd name="connsiteX8" fmla="*/ 55564 w 111236"/>
                <a:gd name="connsiteY8" fmla="*/ 111126 h 111236"/>
                <a:gd name="connsiteX9" fmla="*/ 111165 w 111236"/>
                <a:gd name="connsiteY9" fmla="*/ 55507 h 111236"/>
                <a:gd name="connsiteX10" fmla="*/ 55547 w 111236"/>
                <a:gd name="connsiteY10" fmla="*/ -111 h 111236"/>
                <a:gd name="connsiteX11" fmla="*/ 55530 w 111236"/>
                <a:gd name="connsiteY11" fmla="*/ -111 h 1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36" h="111236">
                  <a:moveTo>
                    <a:pt x="55530" y="15758"/>
                  </a:moveTo>
                  <a:cubicBezTo>
                    <a:pt x="77482" y="15748"/>
                    <a:pt x="95286" y="33537"/>
                    <a:pt x="95296" y="55490"/>
                  </a:cubicBezTo>
                  <a:cubicBezTo>
                    <a:pt x="95307" y="77443"/>
                    <a:pt x="77517" y="95246"/>
                    <a:pt x="55564" y="95257"/>
                  </a:cubicBezTo>
                  <a:cubicBezTo>
                    <a:pt x="33611" y="95267"/>
                    <a:pt x="15808" y="77477"/>
                    <a:pt x="15797" y="55525"/>
                  </a:cubicBezTo>
                  <a:cubicBezTo>
                    <a:pt x="15797" y="55519"/>
                    <a:pt x="15797" y="55512"/>
                    <a:pt x="15797" y="55507"/>
                  </a:cubicBezTo>
                  <a:cubicBezTo>
                    <a:pt x="15827" y="33574"/>
                    <a:pt x="33596" y="15796"/>
                    <a:pt x="55530" y="15758"/>
                  </a:cubicBezTo>
                  <a:moveTo>
                    <a:pt x="55530" y="-111"/>
                  </a:moveTo>
                  <a:cubicBezTo>
                    <a:pt x="24812" y="-101"/>
                    <a:pt x="-82" y="24807"/>
                    <a:pt x="-71" y="55525"/>
                  </a:cubicBezTo>
                  <a:cubicBezTo>
                    <a:pt x="-61" y="86242"/>
                    <a:pt x="24847" y="111136"/>
                    <a:pt x="55564" y="111126"/>
                  </a:cubicBezTo>
                  <a:cubicBezTo>
                    <a:pt x="86275" y="111115"/>
                    <a:pt x="111165" y="86218"/>
                    <a:pt x="111165" y="55507"/>
                  </a:cubicBezTo>
                  <a:cubicBezTo>
                    <a:pt x="111165" y="24790"/>
                    <a:pt x="86264" y="-111"/>
                    <a:pt x="55547" y="-111"/>
                  </a:cubicBezTo>
                  <a:cubicBezTo>
                    <a:pt x="55542" y="-111"/>
                    <a:pt x="55535" y="-111"/>
                    <a:pt x="55530" y="-111"/>
                  </a:cubicBezTo>
                  <a:close/>
                </a:path>
              </a:pathLst>
            </a:custGeom>
            <a:solidFill>
              <a:srgbClr val="FFFFFF"/>
            </a:solidFill>
            <a:ln w="1720"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DAB58ABC-DFE6-6C3C-7CB6-78BBD19B1C36}"/>
                </a:ext>
              </a:extLst>
            </p:cNvPr>
            <p:cNvSpPr/>
            <p:nvPr/>
          </p:nvSpPr>
          <p:spPr>
            <a:xfrm>
              <a:off x="1113546" y="1004824"/>
              <a:ext cx="209463" cy="36648"/>
            </a:xfrm>
            <a:custGeom>
              <a:avLst/>
              <a:gdLst>
                <a:gd name="connsiteX0" fmla="*/ 0 w 209463"/>
                <a:gd name="connsiteY0" fmla="*/ 0 h 36648"/>
                <a:gd name="connsiteX1" fmla="*/ 209464 w 209463"/>
                <a:gd name="connsiteY1" fmla="*/ 0 h 36648"/>
                <a:gd name="connsiteX2" fmla="*/ 209464 w 209463"/>
                <a:gd name="connsiteY2" fmla="*/ 36648 h 36648"/>
                <a:gd name="connsiteX3" fmla="*/ 0 w 209463"/>
                <a:gd name="connsiteY3" fmla="*/ 36648 h 36648"/>
              </a:gdLst>
              <a:ahLst/>
              <a:cxnLst>
                <a:cxn ang="0">
                  <a:pos x="connsiteX0" y="connsiteY0"/>
                </a:cxn>
                <a:cxn ang="0">
                  <a:pos x="connsiteX1" y="connsiteY1"/>
                </a:cxn>
                <a:cxn ang="0">
                  <a:pos x="connsiteX2" y="connsiteY2"/>
                </a:cxn>
                <a:cxn ang="0">
                  <a:pos x="connsiteX3" y="connsiteY3"/>
                </a:cxn>
              </a:cxnLst>
              <a:rect l="l" t="t" r="r" b="b"/>
              <a:pathLst>
                <a:path w="209463" h="36648">
                  <a:moveTo>
                    <a:pt x="0" y="0"/>
                  </a:moveTo>
                  <a:lnTo>
                    <a:pt x="209464" y="0"/>
                  </a:lnTo>
                  <a:lnTo>
                    <a:pt x="209464" y="36648"/>
                  </a:lnTo>
                  <a:lnTo>
                    <a:pt x="0" y="36648"/>
                  </a:lnTo>
                  <a:close/>
                </a:path>
              </a:pathLst>
            </a:custGeom>
            <a:solidFill>
              <a:srgbClr val="FFFFFF"/>
            </a:solidFill>
            <a:ln w="1720" cap="flat">
              <a:noFill/>
              <a:prstDash val="solid"/>
              <a:miter/>
            </a:ln>
          </p:spPr>
          <p:txBody>
            <a:bodyPr rtlCol="0" anchor="ctr"/>
            <a:lstStyle/>
            <a:p>
              <a:endParaRPr lang="sv-SE"/>
            </a:p>
          </p:txBody>
        </p:sp>
      </p:grpSp>
      <p:cxnSp>
        <p:nvCxnSpPr>
          <p:cNvPr id="12" name="Rak koppling 11">
            <a:extLst>
              <a:ext uri="{FF2B5EF4-FFF2-40B4-BE49-F238E27FC236}">
                <a16:creationId xmlns:a16="http://schemas.microsoft.com/office/drawing/2014/main" id="{4551B91C-AFD7-ED4A-5DB8-685855E2A039}"/>
              </a:ext>
            </a:extLst>
          </p:cNvPr>
          <p:cNvCxnSpPr/>
          <p:nvPr userDrawn="1"/>
        </p:nvCxnSpPr>
        <p:spPr>
          <a:xfrm>
            <a:off x="914400" y="1492250"/>
            <a:ext cx="10366375"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7" name="Rak koppling 6">
            <a:extLst>
              <a:ext uri="{FF2B5EF4-FFF2-40B4-BE49-F238E27FC236}">
                <a16:creationId xmlns:a16="http://schemas.microsoft.com/office/drawing/2014/main" id="{FEB0B2C1-6D31-C556-C79C-F31B1FE4EA74}"/>
              </a:ext>
            </a:extLst>
          </p:cNvPr>
          <p:cNvCxnSpPr/>
          <p:nvPr userDrawn="1"/>
        </p:nvCxnSpPr>
        <p:spPr>
          <a:xfrm>
            <a:off x="914400" y="5775925"/>
            <a:ext cx="10366375"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5" name="Rubrik 24">
            <a:extLst>
              <a:ext uri="{FF2B5EF4-FFF2-40B4-BE49-F238E27FC236}">
                <a16:creationId xmlns:a16="http://schemas.microsoft.com/office/drawing/2014/main" id="{A7596D78-7CB0-97ED-E6C0-A018C7602C87}"/>
              </a:ext>
            </a:extLst>
          </p:cNvPr>
          <p:cNvSpPr>
            <a:spLocks noGrp="1"/>
          </p:cNvSpPr>
          <p:nvPr>
            <p:ph type="title" hasCustomPrompt="1"/>
          </p:nvPr>
        </p:nvSpPr>
        <p:spPr>
          <a:xfrm>
            <a:off x="1723082" y="669288"/>
            <a:ext cx="9546052" cy="812286"/>
          </a:xfrm>
        </p:spPr>
        <p:txBody>
          <a:bodyPr/>
          <a:lstStyle>
            <a:lvl1pPr>
              <a:defRPr/>
            </a:lvl1pPr>
          </a:lstStyle>
          <a:p>
            <a:r>
              <a:rPr lang="en-US"/>
              <a:t>Ange </a:t>
            </a:r>
            <a:r>
              <a:rPr lang="en-US" err="1"/>
              <a:t>agendarubrik</a:t>
            </a:r>
            <a:endParaRPr lang="sv-SE"/>
          </a:p>
        </p:txBody>
      </p:sp>
    </p:spTree>
    <p:extLst>
      <p:ext uri="{BB962C8B-B14F-4D97-AF65-F5344CB8AC3E}">
        <p14:creationId xmlns:p14="http://schemas.microsoft.com/office/powerpoint/2010/main" val="33985743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ast rubrik - utan logo">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6" name="Rubrik 5">
            <a:extLst>
              <a:ext uri="{FF2B5EF4-FFF2-40B4-BE49-F238E27FC236}">
                <a16:creationId xmlns:a16="http://schemas.microsoft.com/office/drawing/2014/main" id="{5AA546CE-B96D-F2C4-C511-8CD452CCEB8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3959175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2615259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chemeClr val="accent1"/>
        </a:solidFill>
        <a:effectLst/>
      </p:bgPr>
    </p:bg>
    <p:spTree>
      <p:nvGrpSpPr>
        <p:cNvPr id="1" name=""/>
        <p:cNvGrpSpPr/>
        <p:nvPr/>
      </p:nvGrpSpPr>
      <p:grpSpPr>
        <a:xfrm>
          <a:off x="0" y="0"/>
          <a:ext cx="0" cy="0"/>
          <a:chOff x="0" y="0"/>
          <a:chExt cx="0" cy="0"/>
        </a:xfrm>
      </p:grpSpPr>
      <p:sp>
        <p:nvSpPr>
          <p:cNvPr id="2" name="Underrubrik 2">
            <a:extLst>
              <a:ext uri="{FF2B5EF4-FFF2-40B4-BE49-F238E27FC236}">
                <a16:creationId xmlns:a16="http://schemas.microsoft.com/office/drawing/2014/main" id="{E1AC1665-A9B2-594E-C1DE-388E574C9C01}"/>
              </a:ext>
            </a:extLst>
          </p:cNvPr>
          <p:cNvSpPr>
            <a:spLocks noGrp="1"/>
          </p:cNvSpPr>
          <p:nvPr>
            <p:ph type="subTitle" idx="1"/>
          </p:nvPr>
        </p:nvSpPr>
        <p:spPr>
          <a:xfrm>
            <a:off x="914400" y="3724274"/>
            <a:ext cx="3922776" cy="1533525"/>
          </a:xfrm>
        </p:spPr>
        <p:txBody>
          <a:bodyPr/>
          <a:lstStyle>
            <a:lvl1pPr marL="0" indent="0" algn="l">
              <a:buNone/>
              <a:defRPr sz="1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5" name="Frihandsfigur: Form 14">
            <a:extLst>
              <a:ext uri="{FF2B5EF4-FFF2-40B4-BE49-F238E27FC236}">
                <a16:creationId xmlns:a16="http://schemas.microsoft.com/office/drawing/2014/main" id="{4FC343B9-814A-4AEA-A126-847B7570D6D9}"/>
              </a:ext>
            </a:extLst>
          </p:cNvPr>
          <p:cNvSpPr/>
          <p:nvPr userDrawn="1"/>
        </p:nvSpPr>
        <p:spPr>
          <a:xfrm rot="10800000">
            <a:off x="7174993" y="-3414"/>
            <a:ext cx="4114799" cy="2073753"/>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10" name="Bild 9">
            <a:extLst>
              <a:ext uri="{FF2B5EF4-FFF2-40B4-BE49-F238E27FC236}">
                <a16:creationId xmlns:a16="http://schemas.microsoft.com/office/drawing/2014/main" id="{48510F77-D30F-1572-38C5-5FCEE01C10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51193" y="5499912"/>
            <a:ext cx="1733549" cy="808581"/>
          </a:xfrm>
          <a:prstGeom prst="rect">
            <a:avLst/>
          </a:prstGeom>
        </p:spPr>
      </p:pic>
      <p:sp>
        <p:nvSpPr>
          <p:cNvPr id="24" name="textruta 23">
            <a:hlinkClick r:id="rId4"/>
            <a:extLst>
              <a:ext uri="{FF2B5EF4-FFF2-40B4-BE49-F238E27FC236}">
                <a16:creationId xmlns:a16="http://schemas.microsoft.com/office/drawing/2014/main" id="{E704AA55-2B33-1B1E-6BD3-B1F950940721}"/>
              </a:ext>
            </a:extLst>
          </p:cNvPr>
          <p:cNvSpPr txBox="1"/>
          <p:nvPr userDrawn="1"/>
        </p:nvSpPr>
        <p:spPr>
          <a:xfrm>
            <a:off x="914400" y="6100192"/>
            <a:ext cx="1119345" cy="215444"/>
          </a:xfrm>
          <a:prstGeom prst="rect">
            <a:avLst/>
          </a:prstGeom>
          <a:noFill/>
        </p:spPr>
        <p:txBody>
          <a:bodyPr wrap="none" lIns="0" tIns="0" rIns="0" bIns="0" rtlCol="0">
            <a:spAutoFit/>
          </a:bodyPr>
          <a:lstStyle/>
          <a:p>
            <a:pPr algn="l"/>
            <a:r>
              <a:rPr lang="sv-SE" sz="1400"/>
              <a:t>www.inera.se</a:t>
            </a:r>
          </a:p>
        </p:txBody>
      </p:sp>
      <p:sp>
        <p:nvSpPr>
          <p:cNvPr id="9" name="Frihandsfigur: Form 8">
            <a:extLst>
              <a:ext uri="{FF2B5EF4-FFF2-40B4-BE49-F238E27FC236}">
                <a16:creationId xmlns:a16="http://schemas.microsoft.com/office/drawing/2014/main" id="{BE33EFBB-653B-0B00-AB09-D8E717E65186}"/>
              </a:ext>
            </a:extLst>
          </p:cNvPr>
          <p:cNvSpPr/>
          <p:nvPr userDrawn="1"/>
        </p:nvSpPr>
        <p:spPr>
          <a:xfrm>
            <a:off x="3179999" y="5462117"/>
            <a:ext cx="2766855" cy="1394424"/>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2" name="textruta 11">
            <a:extLst>
              <a:ext uri="{FF2B5EF4-FFF2-40B4-BE49-F238E27FC236}">
                <a16:creationId xmlns:a16="http://schemas.microsoft.com/office/drawing/2014/main" id="{0C51B7CB-1E55-B82F-5FFF-31486E388113}"/>
              </a:ext>
            </a:extLst>
          </p:cNvPr>
          <p:cNvSpPr txBox="1"/>
          <p:nvPr userDrawn="1"/>
        </p:nvSpPr>
        <p:spPr>
          <a:xfrm>
            <a:off x="891540" y="2898329"/>
            <a:ext cx="7343775" cy="492443"/>
          </a:xfrm>
          <a:prstGeom prst="rect">
            <a:avLst/>
          </a:prstGeom>
          <a:noFill/>
        </p:spPr>
        <p:txBody>
          <a:bodyPr wrap="square" lIns="0" tIns="0" rIns="0" bIns="0" anchor="b">
            <a:spAutoFit/>
          </a:bodyPr>
          <a:lstStyle/>
          <a:p>
            <a:r>
              <a:rPr lang="sv-SE" sz="3200">
                <a:solidFill>
                  <a:schemeClr val="accent2"/>
                </a:solidFill>
                <a:latin typeface="+mj-lt"/>
              </a:rPr>
              <a:t>Tack!</a:t>
            </a:r>
          </a:p>
        </p:txBody>
      </p:sp>
    </p:spTree>
    <p:extLst>
      <p:ext uri="{BB962C8B-B14F-4D97-AF65-F5344CB8AC3E}">
        <p14:creationId xmlns:p14="http://schemas.microsoft.com/office/powerpoint/2010/main" val="40759988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15" name="Frihandsfigur: Form 14">
            <a:extLst>
              <a:ext uri="{FF2B5EF4-FFF2-40B4-BE49-F238E27FC236}">
                <a16:creationId xmlns:a16="http://schemas.microsoft.com/office/drawing/2014/main" id="{4FC343B9-814A-4AEA-A126-847B7570D6D9}"/>
              </a:ext>
            </a:extLst>
          </p:cNvPr>
          <p:cNvSpPr/>
          <p:nvPr/>
        </p:nvSpPr>
        <p:spPr>
          <a:xfrm>
            <a:off x="4545728" y="4782787"/>
            <a:ext cx="4114799" cy="2073753"/>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891540" y="2206170"/>
            <a:ext cx="7343775" cy="1184601"/>
          </a:xfrm>
        </p:spPr>
        <p:txBody>
          <a:bodyPr anchor="b"/>
          <a:lstStyle>
            <a:lvl1pPr algn="l">
              <a:defRPr sz="4000">
                <a:solidFill>
                  <a:schemeClr val="accent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914400" y="3724274"/>
            <a:ext cx="3468914" cy="1533525"/>
          </a:xfrm>
        </p:spPr>
        <p:txBody>
          <a:bodyPr/>
          <a:lstStyle>
            <a:lvl1pPr marL="0" indent="0" algn="l">
              <a:buNone/>
              <a:defRPr sz="1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10" name="Bild 9">
            <a:extLst>
              <a:ext uri="{FF2B5EF4-FFF2-40B4-BE49-F238E27FC236}">
                <a16:creationId xmlns:a16="http://schemas.microsoft.com/office/drawing/2014/main" id="{48510F77-D30F-1572-38C5-5FCEE01C10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1193" y="5499912"/>
            <a:ext cx="1733549" cy="808581"/>
          </a:xfrm>
          <a:prstGeom prst="rect">
            <a:avLst/>
          </a:prstGeom>
        </p:spPr>
      </p:pic>
      <p:sp>
        <p:nvSpPr>
          <p:cNvPr id="24" name="textruta 23">
            <a:extLst>
              <a:ext uri="{FF2B5EF4-FFF2-40B4-BE49-F238E27FC236}">
                <a16:creationId xmlns:a16="http://schemas.microsoft.com/office/drawing/2014/main" id="{E704AA55-2B33-1B1E-6BD3-B1F950940721}"/>
              </a:ext>
            </a:extLst>
          </p:cNvPr>
          <p:cNvSpPr txBox="1"/>
          <p:nvPr/>
        </p:nvSpPr>
        <p:spPr>
          <a:xfrm>
            <a:off x="914400" y="6100192"/>
            <a:ext cx="1119345" cy="215444"/>
          </a:xfrm>
          <a:prstGeom prst="rect">
            <a:avLst/>
          </a:prstGeom>
          <a:noFill/>
        </p:spPr>
        <p:txBody>
          <a:bodyPr wrap="none" lIns="0" tIns="0" rIns="0" bIns="0" rtlCol="0">
            <a:spAutoFit/>
          </a:bodyPr>
          <a:lstStyle/>
          <a:p>
            <a:pPr algn="l"/>
            <a:r>
              <a:rPr lang="sv-SE" sz="1400"/>
              <a:t>www.inera.se</a:t>
            </a:r>
          </a:p>
        </p:txBody>
      </p:sp>
      <p:sp>
        <p:nvSpPr>
          <p:cNvPr id="9" name="Frihandsfigur: Form 8">
            <a:extLst>
              <a:ext uri="{FF2B5EF4-FFF2-40B4-BE49-F238E27FC236}">
                <a16:creationId xmlns:a16="http://schemas.microsoft.com/office/drawing/2014/main" id="{BE33EFBB-653B-0B00-AB09-D8E717E65186}"/>
              </a:ext>
            </a:extLst>
          </p:cNvPr>
          <p:cNvSpPr/>
          <p:nvPr/>
        </p:nvSpPr>
        <p:spPr>
          <a:xfrm rot="10800000">
            <a:off x="2033744" y="1"/>
            <a:ext cx="2766855" cy="1394424"/>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16111539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15" name="Frihandsfigur: Form 14">
            <a:extLst>
              <a:ext uri="{FF2B5EF4-FFF2-40B4-BE49-F238E27FC236}">
                <a16:creationId xmlns:a16="http://schemas.microsoft.com/office/drawing/2014/main" id="{4FC343B9-814A-4AEA-A126-847B7570D6D9}"/>
              </a:ext>
            </a:extLst>
          </p:cNvPr>
          <p:cNvSpPr/>
          <p:nvPr/>
        </p:nvSpPr>
        <p:spPr>
          <a:xfrm>
            <a:off x="4545728" y="4782787"/>
            <a:ext cx="4114799" cy="2073753"/>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891540" y="2206170"/>
            <a:ext cx="7343775" cy="1184601"/>
          </a:xfrm>
        </p:spPr>
        <p:txBody>
          <a:bodyPr anchor="b"/>
          <a:lstStyle>
            <a:lvl1pPr algn="l">
              <a:defRPr sz="4000">
                <a:solidFill>
                  <a:schemeClr val="accent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914400" y="3724274"/>
            <a:ext cx="3468914" cy="1533525"/>
          </a:xfrm>
        </p:spPr>
        <p:txBody>
          <a:bodyPr/>
          <a:lstStyle>
            <a:lvl1pPr marL="0" indent="0" algn="l">
              <a:buNone/>
              <a:defRPr sz="1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10" name="Bild 9">
            <a:extLst>
              <a:ext uri="{FF2B5EF4-FFF2-40B4-BE49-F238E27FC236}">
                <a16:creationId xmlns:a16="http://schemas.microsoft.com/office/drawing/2014/main" id="{48510F77-D30F-1572-38C5-5FCEE01C10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1193" y="5499912"/>
            <a:ext cx="1733549" cy="808581"/>
          </a:xfrm>
          <a:prstGeom prst="rect">
            <a:avLst/>
          </a:prstGeom>
        </p:spPr>
      </p:pic>
      <p:sp>
        <p:nvSpPr>
          <p:cNvPr id="24" name="textruta 23">
            <a:extLst>
              <a:ext uri="{FF2B5EF4-FFF2-40B4-BE49-F238E27FC236}">
                <a16:creationId xmlns:a16="http://schemas.microsoft.com/office/drawing/2014/main" id="{E704AA55-2B33-1B1E-6BD3-B1F950940721}"/>
              </a:ext>
            </a:extLst>
          </p:cNvPr>
          <p:cNvSpPr txBox="1"/>
          <p:nvPr/>
        </p:nvSpPr>
        <p:spPr>
          <a:xfrm>
            <a:off x="914400" y="6100192"/>
            <a:ext cx="1119345" cy="215444"/>
          </a:xfrm>
          <a:prstGeom prst="rect">
            <a:avLst/>
          </a:prstGeom>
          <a:noFill/>
        </p:spPr>
        <p:txBody>
          <a:bodyPr wrap="none" lIns="0" tIns="0" rIns="0" bIns="0" rtlCol="0">
            <a:spAutoFit/>
          </a:bodyPr>
          <a:lstStyle/>
          <a:p>
            <a:pPr algn="l"/>
            <a:r>
              <a:rPr lang="sv-SE" sz="1400"/>
              <a:t>www.inera.se</a:t>
            </a:r>
          </a:p>
        </p:txBody>
      </p:sp>
      <p:sp>
        <p:nvSpPr>
          <p:cNvPr id="9" name="Frihandsfigur: Form 8">
            <a:extLst>
              <a:ext uri="{FF2B5EF4-FFF2-40B4-BE49-F238E27FC236}">
                <a16:creationId xmlns:a16="http://schemas.microsoft.com/office/drawing/2014/main" id="{BE33EFBB-653B-0B00-AB09-D8E717E65186}"/>
              </a:ext>
            </a:extLst>
          </p:cNvPr>
          <p:cNvSpPr/>
          <p:nvPr/>
        </p:nvSpPr>
        <p:spPr>
          <a:xfrm rot="10800000">
            <a:off x="2033744" y="1"/>
            <a:ext cx="2766855" cy="1394424"/>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16111539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15" name="Frihandsfigur: Form 14">
            <a:extLst>
              <a:ext uri="{FF2B5EF4-FFF2-40B4-BE49-F238E27FC236}">
                <a16:creationId xmlns:a16="http://schemas.microsoft.com/office/drawing/2014/main" id="{4FC343B9-814A-4AEA-A126-847B7570D6D9}"/>
              </a:ext>
            </a:extLst>
          </p:cNvPr>
          <p:cNvSpPr/>
          <p:nvPr/>
        </p:nvSpPr>
        <p:spPr>
          <a:xfrm>
            <a:off x="4545728" y="4782787"/>
            <a:ext cx="4114799" cy="2073753"/>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891540" y="2206170"/>
            <a:ext cx="7343775" cy="1184601"/>
          </a:xfrm>
        </p:spPr>
        <p:txBody>
          <a:bodyPr anchor="b"/>
          <a:lstStyle>
            <a:lvl1pPr algn="l">
              <a:defRPr sz="4000">
                <a:solidFill>
                  <a:schemeClr val="accent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914400" y="3724274"/>
            <a:ext cx="3468914" cy="1533525"/>
          </a:xfrm>
        </p:spPr>
        <p:txBody>
          <a:bodyPr/>
          <a:lstStyle>
            <a:lvl1pPr marL="0" indent="0" algn="l">
              <a:buNone/>
              <a:defRPr sz="1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10" name="Bild 9">
            <a:extLst>
              <a:ext uri="{FF2B5EF4-FFF2-40B4-BE49-F238E27FC236}">
                <a16:creationId xmlns:a16="http://schemas.microsoft.com/office/drawing/2014/main" id="{48510F77-D30F-1572-38C5-5FCEE01C10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1193" y="5499912"/>
            <a:ext cx="1733549" cy="808581"/>
          </a:xfrm>
          <a:prstGeom prst="rect">
            <a:avLst/>
          </a:prstGeom>
        </p:spPr>
      </p:pic>
      <p:sp>
        <p:nvSpPr>
          <p:cNvPr id="24" name="textruta 23">
            <a:extLst>
              <a:ext uri="{FF2B5EF4-FFF2-40B4-BE49-F238E27FC236}">
                <a16:creationId xmlns:a16="http://schemas.microsoft.com/office/drawing/2014/main" id="{E704AA55-2B33-1B1E-6BD3-B1F950940721}"/>
              </a:ext>
            </a:extLst>
          </p:cNvPr>
          <p:cNvSpPr txBox="1"/>
          <p:nvPr/>
        </p:nvSpPr>
        <p:spPr>
          <a:xfrm>
            <a:off x="914400" y="6100192"/>
            <a:ext cx="1119345" cy="215444"/>
          </a:xfrm>
          <a:prstGeom prst="rect">
            <a:avLst/>
          </a:prstGeom>
          <a:noFill/>
        </p:spPr>
        <p:txBody>
          <a:bodyPr wrap="none" lIns="0" tIns="0" rIns="0" bIns="0" rtlCol="0">
            <a:spAutoFit/>
          </a:bodyPr>
          <a:lstStyle/>
          <a:p>
            <a:pPr algn="l"/>
            <a:r>
              <a:rPr lang="sv-SE" sz="1400"/>
              <a:t>www.inera.se</a:t>
            </a:r>
          </a:p>
        </p:txBody>
      </p:sp>
      <p:sp>
        <p:nvSpPr>
          <p:cNvPr id="9" name="Frihandsfigur: Form 8">
            <a:extLst>
              <a:ext uri="{FF2B5EF4-FFF2-40B4-BE49-F238E27FC236}">
                <a16:creationId xmlns:a16="http://schemas.microsoft.com/office/drawing/2014/main" id="{BE33EFBB-653B-0B00-AB09-D8E717E65186}"/>
              </a:ext>
            </a:extLst>
          </p:cNvPr>
          <p:cNvSpPr/>
          <p:nvPr/>
        </p:nvSpPr>
        <p:spPr>
          <a:xfrm rot="10800000">
            <a:off x="2033744" y="1"/>
            <a:ext cx="2766855" cy="1394424"/>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16111539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15" name="Frihandsfigur: Form 14">
            <a:extLst>
              <a:ext uri="{FF2B5EF4-FFF2-40B4-BE49-F238E27FC236}">
                <a16:creationId xmlns:a16="http://schemas.microsoft.com/office/drawing/2014/main" id="{4FC343B9-814A-4AEA-A126-847B7570D6D9}"/>
              </a:ext>
            </a:extLst>
          </p:cNvPr>
          <p:cNvSpPr/>
          <p:nvPr/>
        </p:nvSpPr>
        <p:spPr>
          <a:xfrm>
            <a:off x="4545728" y="4782787"/>
            <a:ext cx="4114799" cy="2073753"/>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891540" y="2206170"/>
            <a:ext cx="7343775" cy="1184601"/>
          </a:xfrm>
        </p:spPr>
        <p:txBody>
          <a:bodyPr anchor="b"/>
          <a:lstStyle>
            <a:lvl1pPr algn="l">
              <a:defRPr sz="4000">
                <a:solidFill>
                  <a:schemeClr val="accent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914400" y="3724274"/>
            <a:ext cx="3468914" cy="1533525"/>
          </a:xfrm>
        </p:spPr>
        <p:txBody>
          <a:bodyPr/>
          <a:lstStyle>
            <a:lvl1pPr marL="0" indent="0" algn="l">
              <a:buNone/>
              <a:defRPr sz="1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10" name="Bild 9">
            <a:extLst>
              <a:ext uri="{FF2B5EF4-FFF2-40B4-BE49-F238E27FC236}">
                <a16:creationId xmlns:a16="http://schemas.microsoft.com/office/drawing/2014/main" id="{48510F77-D30F-1572-38C5-5FCEE01C10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1193" y="5499912"/>
            <a:ext cx="1733549" cy="808581"/>
          </a:xfrm>
          <a:prstGeom prst="rect">
            <a:avLst/>
          </a:prstGeom>
        </p:spPr>
      </p:pic>
      <p:sp>
        <p:nvSpPr>
          <p:cNvPr id="24" name="textruta 23">
            <a:extLst>
              <a:ext uri="{FF2B5EF4-FFF2-40B4-BE49-F238E27FC236}">
                <a16:creationId xmlns:a16="http://schemas.microsoft.com/office/drawing/2014/main" id="{E704AA55-2B33-1B1E-6BD3-B1F950940721}"/>
              </a:ext>
            </a:extLst>
          </p:cNvPr>
          <p:cNvSpPr txBox="1"/>
          <p:nvPr/>
        </p:nvSpPr>
        <p:spPr>
          <a:xfrm>
            <a:off x="914400" y="6100192"/>
            <a:ext cx="1119345" cy="215444"/>
          </a:xfrm>
          <a:prstGeom prst="rect">
            <a:avLst/>
          </a:prstGeom>
          <a:noFill/>
        </p:spPr>
        <p:txBody>
          <a:bodyPr wrap="none" lIns="0" tIns="0" rIns="0" bIns="0" rtlCol="0">
            <a:spAutoFit/>
          </a:bodyPr>
          <a:lstStyle/>
          <a:p>
            <a:pPr algn="l"/>
            <a:r>
              <a:rPr lang="sv-SE" sz="1400"/>
              <a:t>www.inera.se</a:t>
            </a:r>
          </a:p>
        </p:txBody>
      </p:sp>
      <p:sp>
        <p:nvSpPr>
          <p:cNvPr id="9" name="Frihandsfigur: Form 8">
            <a:extLst>
              <a:ext uri="{FF2B5EF4-FFF2-40B4-BE49-F238E27FC236}">
                <a16:creationId xmlns:a16="http://schemas.microsoft.com/office/drawing/2014/main" id="{BE33EFBB-653B-0B00-AB09-D8E717E65186}"/>
              </a:ext>
            </a:extLst>
          </p:cNvPr>
          <p:cNvSpPr/>
          <p:nvPr/>
        </p:nvSpPr>
        <p:spPr>
          <a:xfrm rot="10800000">
            <a:off x="2033744" y="1"/>
            <a:ext cx="2766855" cy="1394424"/>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16111539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Rubrik och innehåll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922867" y="696720"/>
            <a:ext cx="10346267" cy="812286"/>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922867" y="1824038"/>
            <a:ext cx="7230534" cy="3952875"/>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4163721575"/>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Rubrik och innehåll - Beige">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922867" y="696720"/>
            <a:ext cx="10346267" cy="812286"/>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922867" y="1824038"/>
            <a:ext cx="7230534" cy="3952875"/>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52884434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Agenda">
    <p:bg>
      <p:bgPr>
        <a:solidFill>
          <a:srgbClr val="F3EDE2"/>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4DD60AF-FC73-41DA-8ECD-F5290F6D92CF}"/>
              </a:ext>
            </a:extLst>
          </p:cNvPr>
          <p:cNvSpPr>
            <a:spLocks noGrp="1"/>
          </p:cNvSpPr>
          <p:nvPr>
            <p:ph idx="1" hasCustomPrompt="1"/>
          </p:nvPr>
        </p:nvSpPr>
        <p:spPr>
          <a:xfrm>
            <a:off x="922867" y="1861457"/>
            <a:ext cx="7811558" cy="3603172"/>
          </a:xfrm>
        </p:spPr>
        <p:txBody>
          <a:bodyPr/>
          <a:lstStyle>
            <a:lvl1pPr marL="450850" indent="-450850">
              <a:buClr>
                <a:schemeClr val="accent1"/>
              </a:buClr>
              <a:buFont typeface="+mj-lt"/>
              <a:buAutoNum type="arabicPeriod"/>
              <a:defRPr sz="1600"/>
            </a:lvl1pPr>
            <a:lvl2pPr marL="717550" indent="-266700">
              <a:buClr>
                <a:schemeClr val="accent1"/>
              </a:buClr>
              <a:buFont typeface="+mj-lt"/>
              <a:buAutoNum type="arabicPeriod"/>
              <a:tabLst/>
              <a:defRPr sz="1400"/>
            </a:lvl2pPr>
            <a:lvl3pPr marL="984250" indent="-266700">
              <a:buClr>
                <a:schemeClr val="accent1"/>
              </a:buClr>
              <a:buFont typeface="+mj-lt"/>
              <a:buAutoNum type="arabicPeriod"/>
              <a:defRPr sz="1200"/>
            </a:lvl3pPr>
            <a:lvl4pPr marL="771525" indent="-228600">
              <a:buClr>
                <a:schemeClr val="accent1"/>
              </a:buClr>
              <a:buFont typeface="+mj-lt"/>
              <a:buAutoNum type="arabicPeriod"/>
              <a:defRPr sz="1100"/>
            </a:lvl4pPr>
            <a:lvl5pPr marL="942975" indent="-228600">
              <a:buClr>
                <a:schemeClr val="accent1"/>
              </a:buClr>
              <a:buFont typeface="+mj-lt"/>
              <a:buAutoNum type="arabicPeriod"/>
              <a:defRPr sz="1100"/>
            </a:lvl5pPr>
          </a:lstStyle>
          <a:p>
            <a:pPr lvl="0"/>
            <a:r>
              <a:rPr lang="sv-SE"/>
              <a:t>Skriv in din agenda punkt här</a:t>
            </a:r>
          </a:p>
          <a:p>
            <a:pPr lvl="1"/>
            <a:r>
              <a:rPr lang="sv-SE"/>
              <a:t>Nivå två</a:t>
            </a:r>
          </a:p>
          <a:p>
            <a:pPr lvl="2"/>
            <a:r>
              <a:rPr lang="sv-SE"/>
              <a:t>Nivå tre</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grpSp>
        <p:nvGrpSpPr>
          <p:cNvPr id="23" name="Grupp 22">
            <a:extLst>
              <a:ext uri="{FF2B5EF4-FFF2-40B4-BE49-F238E27FC236}">
                <a16:creationId xmlns:a16="http://schemas.microsoft.com/office/drawing/2014/main" id="{67CADC3A-102D-F42B-DE50-CBEE97F0128C}"/>
              </a:ext>
            </a:extLst>
          </p:cNvPr>
          <p:cNvGrpSpPr/>
          <p:nvPr/>
        </p:nvGrpSpPr>
        <p:grpSpPr>
          <a:xfrm>
            <a:off x="906288" y="568734"/>
            <a:ext cx="638901" cy="672742"/>
            <a:chOff x="906288" y="568734"/>
            <a:chExt cx="638901" cy="672742"/>
          </a:xfrm>
        </p:grpSpPr>
        <p:sp>
          <p:nvSpPr>
            <p:cNvPr id="9" name="Frihandsfigur: Form 8">
              <a:extLst>
                <a:ext uri="{FF2B5EF4-FFF2-40B4-BE49-F238E27FC236}">
                  <a16:creationId xmlns:a16="http://schemas.microsoft.com/office/drawing/2014/main" id="{99F230C7-1C2F-D648-3239-60CC8293D502}"/>
                </a:ext>
              </a:extLst>
            </p:cNvPr>
            <p:cNvSpPr/>
            <p:nvPr/>
          </p:nvSpPr>
          <p:spPr>
            <a:xfrm>
              <a:off x="906288" y="568734"/>
              <a:ext cx="485452" cy="672742"/>
            </a:xfrm>
            <a:custGeom>
              <a:avLst/>
              <a:gdLst>
                <a:gd name="connsiteX0" fmla="*/ 358500 w 485452"/>
                <a:gd name="connsiteY0" fmla="*/ 672632 h 672742"/>
                <a:gd name="connsiteX1" fmla="*/ 27686 w 485452"/>
                <a:gd name="connsiteY1" fmla="*/ 672632 h 672742"/>
                <a:gd name="connsiteX2" fmla="*/ -71 w 485452"/>
                <a:gd name="connsiteY2" fmla="*/ 644891 h 672742"/>
                <a:gd name="connsiteX3" fmla="*/ -71 w 485452"/>
                <a:gd name="connsiteY3" fmla="*/ 27647 h 672742"/>
                <a:gd name="connsiteX4" fmla="*/ 27686 w 485452"/>
                <a:gd name="connsiteY4" fmla="*/ -111 h 672742"/>
                <a:gd name="connsiteX5" fmla="*/ 457693 w 485452"/>
                <a:gd name="connsiteY5" fmla="*/ -111 h 672742"/>
                <a:gd name="connsiteX6" fmla="*/ 485381 w 485452"/>
                <a:gd name="connsiteY6" fmla="*/ 27647 h 672742"/>
                <a:gd name="connsiteX7" fmla="*/ 485381 w 485452"/>
                <a:gd name="connsiteY7" fmla="*/ 545750 h 67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452" h="672742">
                  <a:moveTo>
                    <a:pt x="358500" y="672632"/>
                  </a:moveTo>
                  <a:lnTo>
                    <a:pt x="27686" y="672632"/>
                  </a:lnTo>
                  <a:cubicBezTo>
                    <a:pt x="12363" y="672632"/>
                    <a:pt x="-62" y="660214"/>
                    <a:pt x="-71" y="644891"/>
                  </a:cubicBezTo>
                  <a:lnTo>
                    <a:pt x="-71" y="27647"/>
                  </a:lnTo>
                  <a:cubicBezTo>
                    <a:pt x="-71" y="12317"/>
                    <a:pt x="12356" y="-111"/>
                    <a:pt x="27686" y="-111"/>
                  </a:cubicBezTo>
                  <a:lnTo>
                    <a:pt x="457693" y="-111"/>
                  </a:lnTo>
                  <a:cubicBezTo>
                    <a:pt x="472996" y="-73"/>
                    <a:pt x="485381" y="12343"/>
                    <a:pt x="485381" y="27647"/>
                  </a:cubicBezTo>
                  <a:lnTo>
                    <a:pt x="485381" y="545750"/>
                  </a:lnTo>
                  <a:close/>
                </a:path>
              </a:pathLst>
            </a:custGeom>
            <a:solidFill>
              <a:srgbClr val="A33662"/>
            </a:solidFill>
            <a:ln w="172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9325DE81-03D6-2AC7-2CB0-EF5C9E4C4B72}"/>
                </a:ext>
              </a:extLst>
            </p:cNvPr>
            <p:cNvSpPr/>
            <p:nvPr/>
          </p:nvSpPr>
          <p:spPr>
            <a:xfrm>
              <a:off x="1264859" y="1114595"/>
              <a:ext cx="126880" cy="126881"/>
            </a:xfrm>
            <a:custGeom>
              <a:avLst/>
              <a:gdLst>
                <a:gd name="connsiteX0" fmla="*/ -71 w 126880"/>
                <a:gd name="connsiteY0" fmla="*/ 126770 h 126881"/>
                <a:gd name="connsiteX1" fmla="*/ -71 w 126880"/>
                <a:gd name="connsiteY1" fmla="*/ 22943 h 126881"/>
                <a:gd name="connsiteX2" fmla="*/ 22965 w 126880"/>
                <a:gd name="connsiteY2" fmla="*/ -111 h 126881"/>
                <a:gd name="connsiteX3" fmla="*/ 126810 w 126880"/>
                <a:gd name="connsiteY3" fmla="*/ -111 h 126881"/>
              </a:gdLst>
              <a:ahLst/>
              <a:cxnLst>
                <a:cxn ang="0">
                  <a:pos x="connsiteX0" y="connsiteY0"/>
                </a:cxn>
                <a:cxn ang="0">
                  <a:pos x="connsiteX1" y="connsiteY1"/>
                </a:cxn>
                <a:cxn ang="0">
                  <a:pos x="connsiteX2" y="connsiteY2"/>
                </a:cxn>
                <a:cxn ang="0">
                  <a:pos x="connsiteX3" y="connsiteY3"/>
                </a:cxn>
              </a:cxnLst>
              <a:rect l="l" t="t" r="r" b="b"/>
              <a:pathLst>
                <a:path w="126880" h="126881">
                  <a:moveTo>
                    <a:pt x="-71" y="126770"/>
                  </a:moveTo>
                  <a:lnTo>
                    <a:pt x="-71" y="22943"/>
                  </a:lnTo>
                  <a:cubicBezTo>
                    <a:pt x="-71" y="10217"/>
                    <a:pt x="10239" y="-101"/>
                    <a:pt x="22965" y="-111"/>
                  </a:cubicBezTo>
                  <a:lnTo>
                    <a:pt x="126810" y="-111"/>
                  </a:lnTo>
                  <a:close/>
                </a:path>
              </a:pathLst>
            </a:custGeom>
            <a:solidFill>
              <a:srgbClr val="7E2A4C"/>
            </a:solidFill>
            <a:ln w="172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202BCE56-703F-15E3-8C44-52179ECCF2B4}"/>
                </a:ext>
              </a:extLst>
            </p:cNvPr>
            <p:cNvSpPr/>
            <p:nvPr/>
          </p:nvSpPr>
          <p:spPr>
            <a:xfrm>
              <a:off x="1466845" y="682934"/>
              <a:ext cx="68437" cy="56324"/>
            </a:xfrm>
            <a:custGeom>
              <a:avLst/>
              <a:gdLst>
                <a:gd name="connsiteX0" fmla="*/ 22295 w 68437"/>
                <a:gd name="connsiteY0" fmla="*/ 0 h 56324"/>
                <a:gd name="connsiteX1" fmla="*/ 46142 w 68437"/>
                <a:gd name="connsiteY1" fmla="*/ 0 h 56324"/>
                <a:gd name="connsiteX2" fmla="*/ 68437 w 68437"/>
                <a:gd name="connsiteY2" fmla="*/ 22296 h 56324"/>
                <a:gd name="connsiteX3" fmla="*/ 68437 w 68437"/>
                <a:gd name="connsiteY3" fmla="*/ 56325 h 56324"/>
                <a:gd name="connsiteX4" fmla="*/ 68437 w 68437"/>
                <a:gd name="connsiteY4" fmla="*/ 56325 h 56324"/>
                <a:gd name="connsiteX5" fmla="*/ 0 w 68437"/>
                <a:gd name="connsiteY5" fmla="*/ 56325 h 56324"/>
                <a:gd name="connsiteX6" fmla="*/ 0 w 68437"/>
                <a:gd name="connsiteY6" fmla="*/ 56325 h 56324"/>
                <a:gd name="connsiteX7" fmla="*/ 0 w 68437"/>
                <a:gd name="connsiteY7" fmla="*/ 22296 h 56324"/>
                <a:gd name="connsiteX8" fmla="*/ 22295 w 68437"/>
                <a:gd name="connsiteY8" fmla="*/ 0 h 5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37" h="56324">
                  <a:moveTo>
                    <a:pt x="22295" y="0"/>
                  </a:moveTo>
                  <a:lnTo>
                    <a:pt x="46142" y="0"/>
                  </a:lnTo>
                  <a:cubicBezTo>
                    <a:pt x="58456" y="0"/>
                    <a:pt x="68437" y="9982"/>
                    <a:pt x="68437" y="22296"/>
                  </a:cubicBezTo>
                  <a:lnTo>
                    <a:pt x="68437" y="56325"/>
                  </a:lnTo>
                  <a:lnTo>
                    <a:pt x="68437" y="56325"/>
                  </a:lnTo>
                  <a:lnTo>
                    <a:pt x="0" y="56325"/>
                  </a:lnTo>
                  <a:lnTo>
                    <a:pt x="0" y="56325"/>
                  </a:lnTo>
                  <a:lnTo>
                    <a:pt x="0" y="22296"/>
                  </a:lnTo>
                  <a:cubicBezTo>
                    <a:pt x="0" y="9982"/>
                    <a:pt x="9981" y="0"/>
                    <a:pt x="22295" y="0"/>
                  </a:cubicBezTo>
                  <a:close/>
                </a:path>
              </a:pathLst>
            </a:custGeom>
            <a:solidFill>
              <a:srgbClr val="40775E"/>
            </a:solidFill>
            <a:ln w="172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4E894DEA-C5F6-3BB2-8874-07B4844F670C}"/>
                </a:ext>
              </a:extLst>
            </p:cNvPr>
            <p:cNvSpPr/>
            <p:nvPr/>
          </p:nvSpPr>
          <p:spPr>
            <a:xfrm>
              <a:off x="1457007" y="720306"/>
              <a:ext cx="88113" cy="317202"/>
            </a:xfrm>
            <a:custGeom>
              <a:avLst/>
              <a:gdLst>
                <a:gd name="connsiteX0" fmla="*/ 15404 w 88113"/>
                <a:gd name="connsiteY0" fmla="*/ 0 h 317202"/>
                <a:gd name="connsiteX1" fmla="*/ 72727 w 88113"/>
                <a:gd name="connsiteY1" fmla="*/ 0 h 317202"/>
                <a:gd name="connsiteX2" fmla="*/ 88114 w 88113"/>
                <a:gd name="connsiteY2" fmla="*/ 15386 h 317202"/>
                <a:gd name="connsiteX3" fmla="*/ 88114 w 88113"/>
                <a:gd name="connsiteY3" fmla="*/ 317203 h 317202"/>
                <a:gd name="connsiteX4" fmla="*/ 88114 w 88113"/>
                <a:gd name="connsiteY4" fmla="*/ 317203 h 317202"/>
                <a:gd name="connsiteX5" fmla="*/ 0 w 88113"/>
                <a:gd name="connsiteY5" fmla="*/ 317203 h 317202"/>
                <a:gd name="connsiteX6" fmla="*/ 0 w 88113"/>
                <a:gd name="connsiteY6" fmla="*/ 317203 h 317202"/>
                <a:gd name="connsiteX7" fmla="*/ 0 w 88113"/>
                <a:gd name="connsiteY7" fmla="*/ 15352 h 317202"/>
                <a:gd name="connsiteX8" fmla="*/ 15404 w 88113"/>
                <a:gd name="connsiteY8" fmla="*/ 0 h 31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13" h="317202">
                  <a:moveTo>
                    <a:pt x="15404" y="0"/>
                  </a:moveTo>
                  <a:lnTo>
                    <a:pt x="72727" y="0"/>
                  </a:lnTo>
                  <a:cubicBezTo>
                    <a:pt x="81225" y="0"/>
                    <a:pt x="88114" y="6889"/>
                    <a:pt x="88114" y="15386"/>
                  </a:cubicBezTo>
                  <a:lnTo>
                    <a:pt x="88114" y="317203"/>
                  </a:lnTo>
                  <a:lnTo>
                    <a:pt x="88114" y="317203"/>
                  </a:lnTo>
                  <a:lnTo>
                    <a:pt x="0" y="317203"/>
                  </a:lnTo>
                  <a:lnTo>
                    <a:pt x="0" y="317203"/>
                  </a:lnTo>
                  <a:lnTo>
                    <a:pt x="0" y="15352"/>
                  </a:lnTo>
                  <a:cubicBezTo>
                    <a:pt x="19" y="6861"/>
                    <a:pt x="6913" y="-9"/>
                    <a:pt x="15404" y="0"/>
                  </a:cubicBezTo>
                  <a:close/>
                </a:path>
              </a:pathLst>
            </a:custGeom>
            <a:solidFill>
              <a:srgbClr val="A33662"/>
            </a:solidFill>
            <a:ln w="172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F77AAB56-5055-FDBF-7060-918DED0F7485}"/>
                </a:ext>
              </a:extLst>
            </p:cNvPr>
            <p:cNvSpPr/>
            <p:nvPr/>
          </p:nvSpPr>
          <p:spPr>
            <a:xfrm>
              <a:off x="1457093" y="1037578"/>
              <a:ext cx="88096" cy="80232"/>
            </a:xfrm>
            <a:custGeom>
              <a:avLst/>
              <a:gdLst>
                <a:gd name="connsiteX0" fmla="*/ 38196 w 88096"/>
                <a:gd name="connsiteY0" fmla="*/ 76493 h 80232"/>
                <a:gd name="connsiteX1" fmla="*/ -71 w 88096"/>
                <a:gd name="connsiteY1" fmla="*/ -111 h 80232"/>
                <a:gd name="connsiteX2" fmla="*/ 88025 w 88096"/>
                <a:gd name="connsiteY2" fmla="*/ -111 h 80232"/>
                <a:gd name="connsiteX3" fmla="*/ 49689 w 88096"/>
                <a:gd name="connsiteY3" fmla="*/ 76562 h 80232"/>
                <a:gd name="connsiteX4" fmla="*/ 41125 w 88096"/>
                <a:gd name="connsiteY4" fmla="*/ 79457 h 80232"/>
                <a:gd name="connsiteX5" fmla="*/ 38196 w 88096"/>
                <a:gd name="connsiteY5" fmla="*/ 76493 h 8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 h="80232">
                  <a:moveTo>
                    <a:pt x="38196" y="76493"/>
                  </a:moveTo>
                  <a:lnTo>
                    <a:pt x="-71" y="-111"/>
                  </a:lnTo>
                  <a:lnTo>
                    <a:pt x="88025" y="-111"/>
                  </a:lnTo>
                  <a:lnTo>
                    <a:pt x="49689" y="76562"/>
                  </a:lnTo>
                  <a:cubicBezTo>
                    <a:pt x="48122" y="79726"/>
                    <a:pt x="44289" y="81023"/>
                    <a:pt x="41125" y="79457"/>
                  </a:cubicBezTo>
                  <a:cubicBezTo>
                    <a:pt x="39845" y="78825"/>
                    <a:pt x="38815" y="77780"/>
                    <a:pt x="38196" y="76493"/>
                  </a:cubicBezTo>
                  <a:close/>
                </a:path>
              </a:pathLst>
            </a:custGeom>
            <a:solidFill>
              <a:srgbClr val="7E2A4C"/>
            </a:solidFill>
            <a:ln w="172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ECB5ED8B-19E6-DB50-7123-78BCFFA8E702}"/>
                </a:ext>
              </a:extLst>
            </p:cNvPr>
            <p:cNvSpPr/>
            <p:nvPr/>
          </p:nvSpPr>
          <p:spPr>
            <a:xfrm>
              <a:off x="967006" y="666652"/>
              <a:ext cx="111236" cy="111236"/>
            </a:xfrm>
            <a:custGeom>
              <a:avLst/>
              <a:gdLst>
                <a:gd name="connsiteX0" fmla="*/ 111236 w 111236"/>
                <a:gd name="connsiteY0" fmla="*/ 55618 h 111236"/>
                <a:gd name="connsiteX1" fmla="*/ 55618 w 111236"/>
                <a:gd name="connsiteY1" fmla="*/ 111236 h 111236"/>
                <a:gd name="connsiteX2" fmla="*/ 0 w 111236"/>
                <a:gd name="connsiteY2" fmla="*/ 55618 h 111236"/>
                <a:gd name="connsiteX3" fmla="*/ 55618 w 111236"/>
                <a:gd name="connsiteY3" fmla="*/ 0 h 111236"/>
                <a:gd name="connsiteX4" fmla="*/ 111236 w 111236"/>
                <a:gd name="connsiteY4" fmla="*/ 55618 h 11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6" h="111236">
                  <a:moveTo>
                    <a:pt x="111236" y="55618"/>
                  </a:moveTo>
                  <a:cubicBezTo>
                    <a:pt x="111236" y="86335"/>
                    <a:pt x="86335" y="111236"/>
                    <a:pt x="55618" y="111236"/>
                  </a:cubicBezTo>
                  <a:cubicBezTo>
                    <a:pt x="24901" y="111236"/>
                    <a:pt x="0" y="86335"/>
                    <a:pt x="0" y="55618"/>
                  </a:cubicBezTo>
                  <a:cubicBezTo>
                    <a:pt x="0" y="24901"/>
                    <a:pt x="24901" y="0"/>
                    <a:pt x="55618" y="0"/>
                  </a:cubicBezTo>
                  <a:cubicBezTo>
                    <a:pt x="86335" y="0"/>
                    <a:pt x="111236" y="24901"/>
                    <a:pt x="111236" y="55618"/>
                  </a:cubicBezTo>
                  <a:close/>
                </a:path>
              </a:pathLst>
            </a:custGeom>
            <a:solidFill>
              <a:srgbClr val="FFFFFF"/>
            </a:solidFill>
            <a:ln w="172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DE58A472-EB59-8C56-68E7-8184D800E3F4}"/>
                </a:ext>
              </a:extLst>
            </p:cNvPr>
            <p:cNvSpPr/>
            <p:nvPr/>
          </p:nvSpPr>
          <p:spPr>
            <a:xfrm>
              <a:off x="990676" y="693582"/>
              <a:ext cx="65537" cy="56686"/>
            </a:xfrm>
            <a:custGeom>
              <a:avLst/>
              <a:gdLst>
                <a:gd name="connsiteX0" fmla="*/ 26759 w 65537"/>
                <a:gd name="connsiteY0" fmla="*/ 56576 h 56686"/>
                <a:gd name="connsiteX1" fmla="*/ 20763 w 65537"/>
                <a:gd name="connsiteY1" fmla="*/ 53888 h 56686"/>
                <a:gd name="connsiteX2" fmla="*/ 1983 w 65537"/>
                <a:gd name="connsiteY2" fmla="*/ 32971 h 56686"/>
                <a:gd name="connsiteX3" fmla="*/ 2629 w 65537"/>
                <a:gd name="connsiteY3" fmla="*/ 21556 h 56686"/>
                <a:gd name="connsiteX4" fmla="*/ 14044 w 65537"/>
                <a:gd name="connsiteY4" fmla="*/ 22202 h 56686"/>
                <a:gd name="connsiteX5" fmla="*/ 26277 w 65537"/>
                <a:gd name="connsiteY5" fmla="*/ 35831 h 56686"/>
                <a:gd name="connsiteX6" fmla="*/ 50967 w 65537"/>
                <a:gd name="connsiteY6" fmla="*/ 3094 h 56686"/>
                <a:gd name="connsiteX7" fmla="*/ 62262 w 65537"/>
                <a:gd name="connsiteY7" fmla="*/ 1518 h 56686"/>
                <a:gd name="connsiteX8" fmla="*/ 63838 w 65537"/>
                <a:gd name="connsiteY8" fmla="*/ 12812 h 56686"/>
                <a:gd name="connsiteX9" fmla="*/ 33255 w 65537"/>
                <a:gd name="connsiteY9" fmla="*/ 53354 h 56686"/>
                <a:gd name="connsiteX10" fmla="*/ 27156 w 65537"/>
                <a:gd name="connsiteY10" fmla="*/ 56541 h 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37" h="56686">
                  <a:moveTo>
                    <a:pt x="26759" y="56576"/>
                  </a:moveTo>
                  <a:cubicBezTo>
                    <a:pt x="24470" y="56569"/>
                    <a:pt x="22292" y="55592"/>
                    <a:pt x="20763" y="53888"/>
                  </a:cubicBezTo>
                  <a:lnTo>
                    <a:pt x="1983" y="32971"/>
                  </a:lnTo>
                  <a:cubicBezTo>
                    <a:pt x="-991" y="29640"/>
                    <a:pt x="-702" y="24530"/>
                    <a:pt x="2629" y="21556"/>
                  </a:cubicBezTo>
                  <a:cubicBezTo>
                    <a:pt x="5959" y="18582"/>
                    <a:pt x="11070" y="18872"/>
                    <a:pt x="14044" y="22202"/>
                  </a:cubicBezTo>
                  <a:lnTo>
                    <a:pt x="26277" y="35831"/>
                  </a:lnTo>
                  <a:lnTo>
                    <a:pt x="50967" y="3094"/>
                  </a:lnTo>
                  <a:cubicBezTo>
                    <a:pt x="53650" y="-460"/>
                    <a:pt x="58707" y="-1165"/>
                    <a:pt x="62262" y="1518"/>
                  </a:cubicBezTo>
                  <a:cubicBezTo>
                    <a:pt x="65816" y="4200"/>
                    <a:pt x="66521" y="9257"/>
                    <a:pt x="63838" y="12812"/>
                  </a:cubicBezTo>
                  <a:lnTo>
                    <a:pt x="33255" y="53354"/>
                  </a:lnTo>
                  <a:cubicBezTo>
                    <a:pt x="31799" y="55272"/>
                    <a:pt x="29563" y="56441"/>
                    <a:pt x="27156" y="56541"/>
                  </a:cubicBezTo>
                  <a:close/>
                </a:path>
              </a:pathLst>
            </a:custGeom>
            <a:solidFill>
              <a:srgbClr val="40775E"/>
            </a:solidFill>
            <a:ln w="172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8284E8E4-F707-6D61-EECD-8793D20DF1FC}"/>
                </a:ext>
              </a:extLst>
            </p:cNvPr>
            <p:cNvSpPr/>
            <p:nvPr/>
          </p:nvSpPr>
          <p:spPr>
            <a:xfrm>
              <a:off x="1113546" y="703937"/>
              <a:ext cx="209463" cy="36648"/>
            </a:xfrm>
            <a:custGeom>
              <a:avLst/>
              <a:gdLst>
                <a:gd name="connsiteX0" fmla="*/ 0 w 209463"/>
                <a:gd name="connsiteY0" fmla="*/ 0 h 36648"/>
                <a:gd name="connsiteX1" fmla="*/ 209464 w 209463"/>
                <a:gd name="connsiteY1" fmla="*/ 0 h 36648"/>
                <a:gd name="connsiteX2" fmla="*/ 209464 w 209463"/>
                <a:gd name="connsiteY2" fmla="*/ 36648 h 36648"/>
                <a:gd name="connsiteX3" fmla="*/ 0 w 209463"/>
                <a:gd name="connsiteY3" fmla="*/ 36648 h 36648"/>
              </a:gdLst>
              <a:ahLst/>
              <a:cxnLst>
                <a:cxn ang="0">
                  <a:pos x="connsiteX0" y="connsiteY0"/>
                </a:cxn>
                <a:cxn ang="0">
                  <a:pos x="connsiteX1" y="connsiteY1"/>
                </a:cxn>
                <a:cxn ang="0">
                  <a:pos x="connsiteX2" y="connsiteY2"/>
                </a:cxn>
                <a:cxn ang="0">
                  <a:pos x="connsiteX3" y="connsiteY3"/>
                </a:cxn>
              </a:cxnLst>
              <a:rect l="l" t="t" r="r" b="b"/>
              <a:pathLst>
                <a:path w="209463" h="36648">
                  <a:moveTo>
                    <a:pt x="0" y="0"/>
                  </a:moveTo>
                  <a:lnTo>
                    <a:pt x="209464" y="0"/>
                  </a:lnTo>
                  <a:lnTo>
                    <a:pt x="209464" y="36648"/>
                  </a:lnTo>
                  <a:lnTo>
                    <a:pt x="0" y="36648"/>
                  </a:lnTo>
                  <a:close/>
                </a:path>
              </a:pathLst>
            </a:custGeom>
            <a:solidFill>
              <a:srgbClr val="FFFFFF"/>
            </a:solidFill>
            <a:ln w="172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EEC82E18-7025-FE69-9ADC-D8B532CB5CBE}"/>
                </a:ext>
              </a:extLst>
            </p:cNvPr>
            <p:cNvSpPr/>
            <p:nvPr/>
          </p:nvSpPr>
          <p:spPr>
            <a:xfrm>
              <a:off x="966989" y="817035"/>
              <a:ext cx="111270" cy="111322"/>
            </a:xfrm>
            <a:custGeom>
              <a:avLst/>
              <a:gdLst>
                <a:gd name="connsiteX0" fmla="*/ 55564 w 111270"/>
                <a:gd name="connsiteY0" fmla="*/ 15827 h 111322"/>
                <a:gd name="connsiteX1" fmla="*/ 95331 w 111270"/>
                <a:gd name="connsiteY1" fmla="*/ 55559 h 111322"/>
                <a:gd name="connsiteX2" fmla="*/ 55599 w 111270"/>
                <a:gd name="connsiteY2" fmla="*/ 95326 h 111322"/>
                <a:gd name="connsiteX3" fmla="*/ 15832 w 111270"/>
                <a:gd name="connsiteY3" fmla="*/ 55593 h 111322"/>
                <a:gd name="connsiteX4" fmla="*/ 15832 w 111270"/>
                <a:gd name="connsiteY4" fmla="*/ 55559 h 111322"/>
                <a:gd name="connsiteX5" fmla="*/ 55564 w 111270"/>
                <a:gd name="connsiteY5" fmla="*/ 15827 h 111322"/>
                <a:gd name="connsiteX6" fmla="*/ 55564 w 111270"/>
                <a:gd name="connsiteY6" fmla="*/ -59 h 111322"/>
                <a:gd name="connsiteX7" fmla="*/ -71 w 111270"/>
                <a:gd name="connsiteY7" fmla="*/ 55576 h 111322"/>
                <a:gd name="connsiteX8" fmla="*/ 55564 w 111270"/>
                <a:gd name="connsiteY8" fmla="*/ 111212 h 111322"/>
                <a:gd name="connsiteX9" fmla="*/ 111199 w 111270"/>
                <a:gd name="connsiteY9" fmla="*/ 55576 h 111322"/>
                <a:gd name="connsiteX10" fmla="*/ 111199 w 111270"/>
                <a:gd name="connsiteY10" fmla="*/ 55559 h 111322"/>
                <a:gd name="connsiteX11" fmla="*/ 55633 w 111270"/>
                <a:gd name="connsiteY11" fmla="*/ -111 h 111322"/>
                <a:gd name="connsiteX12" fmla="*/ 55564 w 111270"/>
                <a:gd name="connsiteY12" fmla="*/ -111 h 11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270" h="111322">
                  <a:moveTo>
                    <a:pt x="55564" y="15827"/>
                  </a:moveTo>
                  <a:cubicBezTo>
                    <a:pt x="77517" y="15816"/>
                    <a:pt x="95320" y="33606"/>
                    <a:pt x="95331" y="55559"/>
                  </a:cubicBezTo>
                  <a:cubicBezTo>
                    <a:pt x="95341" y="77512"/>
                    <a:pt x="77551" y="95315"/>
                    <a:pt x="55599" y="95326"/>
                  </a:cubicBezTo>
                  <a:cubicBezTo>
                    <a:pt x="33646" y="95336"/>
                    <a:pt x="15842" y="77546"/>
                    <a:pt x="15832" y="55593"/>
                  </a:cubicBezTo>
                  <a:cubicBezTo>
                    <a:pt x="15832" y="55581"/>
                    <a:pt x="15832" y="55571"/>
                    <a:pt x="15832" y="55559"/>
                  </a:cubicBezTo>
                  <a:cubicBezTo>
                    <a:pt x="15870" y="33631"/>
                    <a:pt x="33636" y="15865"/>
                    <a:pt x="55564" y="15827"/>
                  </a:cubicBezTo>
                  <a:moveTo>
                    <a:pt x="55564" y="-59"/>
                  </a:moveTo>
                  <a:cubicBezTo>
                    <a:pt x="24838" y="-59"/>
                    <a:pt x="-71" y="24850"/>
                    <a:pt x="-71" y="55576"/>
                  </a:cubicBezTo>
                  <a:cubicBezTo>
                    <a:pt x="-71" y="86302"/>
                    <a:pt x="24838" y="111212"/>
                    <a:pt x="55564" y="111212"/>
                  </a:cubicBezTo>
                  <a:cubicBezTo>
                    <a:pt x="86290" y="111212"/>
                    <a:pt x="111199" y="86302"/>
                    <a:pt x="111199" y="55576"/>
                  </a:cubicBezTo>
                  <a:cubicBezTo>
                    <a:pt x="111199" y="55571"/>
                    <a:pt x="111199" y="55564"/>
                    <a:pt x="111199" y="55559"/>
                  </a:cubicBezTo>
                  <a:cubicBezTo>
                    <a:pt x="111229" y="24842"/>
                    <a:pt x="86350" y="-82"/>
                    <a:pt x="55633" y="-111"/>
                  </a:cubicBezTo>
                  <a:cubicBezTo>
                    <a:pt x="55611" y="-111"/>
                    <a:pt x="55586" y="-111"/>
                    <a:pt x="55564" y="-111"/>
                  </a:cubicBezTo>
                  <a:close/>
                </a:path>
              </a:pathLst>
            </a:custGeom>
            <a:solidFill>
              <a:srgbClr val="FFFFFF"/>
            </a:solidFill>
            <a:ln w="172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5B449820-864D-1BCD-95E7-65BFC5219B09}"/>
                </a:ext>
              </a:extLst>
            </p:cNvPr>
            <p:cNvSpPr/>
            <p:nvPr/>
          </p:nvSpPr>
          <p:spPr>
            <a:xfrm>
              <a:off x="1113546" y="854389"/>
              <a:ext cx="209463" cy="36648"/>
            </a:xfrm>
            <a:custGeom>
              <a:avLst/>
              <a:gdLst>
                <a:gd name="connsiteX0" fmla="*/ 0 w 209463"/>
                <a:gd name="connsiteY0" fmla="*/ 0 h 36648"/>
                <a:gd name="connsiteX1" fmla="*/ 209464 w 209463"/>
                <a:gd name="connsiteY1" fmla="*/ 0 h 36648"/>
                <a:gd name="connsiteX2" fmla="*/ 209464 w 209463"/>
                <a:gd name="connsiteY2" fmla="*/ 36648 h 36648"/>
                <a:gd name="connsiteX3" fmla="*/ 0 w 209463"/>
                <a:gd name="connsiteY3" fmla="*/ 36648 h 36648"/>
              </a:gdLst>
              <a:ahLst/>
              <a:cxnLst>
                <a:cxn ang="0">
                  <a:pos x="connsiteX0" y="connsiteY0"/>
                </a:cxn>
                <a:cxn ang="0">
                  <a:pos x="connsiteX1" y="connsiteY1"/>
                </a:cxn>
                <a:cxn ang="0">
                  <a:pos x="connsiteX2" y="connsiteY2"/>
                </a:cxn>
                <a:cxn ang="0">
                  <a:pos x="connsiteX3" y="connsiteY3"/>
                </a:cxn>
              </a:cxnLst>
              <a:rect l="l" t="t" r="r" b="b"/>
              <a:pathLst>
                <a:path w="209463" h="36648">
                  <a:moveTo>
                    <a:pt x="0" y="0"/>
                  </a:moveTo>
                  <a:lnTo>
                    <a:pt x="209464" y="0"/>
                  </a:lnTo>
                  <a:lnTo>
                    <a:pt x="209464" y="36648"/>
                  </a:lnTo>
                  <a:lnTo>
                    <a:pt x="0" y="36648"/>
                  </a:lnTo>
                  <a:close/>
                </a:path>
              </a:pathLst>
            </a:custGeom>
            <a:solidFill>
              <a:srgbClr val="FFFFFF"/>
            </a:solidFill>
            <a:ln w="172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E66544BC-3F83-2483-3213-543BA7958793}"/>
                </a:ext>
              </a:extLst>
            </p:cNvPr>
            <p:cNvSpPr/>
            <p:nvPr/>
          </p:nvSpPr>
          <p:spPr>
            <a:xfrm>
              <a:off x="967023" y="967538"/>
              <a:ext cx="111236" cy="111236"/>
            </a:xfrm>
            <a:custGeom>
              <a:avLst/>
              <a:gdLst>
                <a:gd name="connsiteX0" fmla="*/ 55530 w 111236"/>
                <a:gd name="connsiteY0" fmla="*/ 15758 h 111236"/>
                <a:gd name="connsiteX1" fmla="*/ 95296 w 111236"/>
                <a:gd name="connsiteY1" fmla="*/ 55490 h 111236"/>
                <a:gd name="connsiteX2" fmla="*/ 55564 w 111236"/>
                <a:gd name="connsiteY2" fmla="*/ 95257 h 111236"/>
                <a:gd name="connsiteX3" fmla="*/ 15797 w 111236"/>
                <a:gd name="connsiteY3" fmla="*/ 55525 h 111236"/>
                <a:gd name="connsiteX4" fmla="*/ 15797 w 111236"/>
                <a:gd name="connsiteY4" fmla="*/ 55507 h 111236"/>
                <a:gd name="connsiteX5" fmla="*/ 55530 w 111236"/>
                <a:gd name="connsiteY5" fmla="*/ 15758 h 111236"/>
                <a:gd name="connsiteX6" fmla="*/ 55530 w 111236"/>
                <a:gd name="connsiteY6" fmla="*/ -111 h 111236"/>
                <a:gd name="connsiteX7" fmla="*/ -71 w 111236"/>
                <a:gd name="connsiteY7" fmla="*/ 55525 h 111236"/>
                <a:gd name="connsiteX8" fmla="*/ 55564 w 111236"/>
                <a:gd name="connsiteY8" fmla="*/ 111126 h 111236"/>
                <a:gd name="connsiteX9" fmla="*/ 111165 w 111236"/>
                <a:gd name="connsiteY9" fmla="*/ 55507 h 111236"/>
                <a:gd name="connsiteX10" fmla="*/ 55547 w 111236"/>
                <a:gd name="connsiteY10" fmla="*/ -111 h 111236"/>
                <a:gd name="connsiteX11" fmla="*/ 55530 w 111236"/>
                <a:gd name="connsiteY11" fmla="*/ -111 h 1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236" h="111236">
                  <a:moveTo>
                    <a:pt x="55530" y="15758"/>
                  </a:moveTo>
                  <a:cubicBezTo>
                    <a:pt x="77482" y="15748"/>
                    <a:pt x="95286" y="33537"/>
                    <a:pt x="95296" y="55490"/>
                  </a:cubicBezTo>
                  <a:cubicBezTo>
                    <a:pt x="95307" y="77443"/>
                    <a:pt x="77517" y="95246"/>
                    <a:pt x="55564" y="95257"/>
                  </a:cubicBezTo>
                  <a:cubicBezTo>
                    <a:pt x="33611" y="95267"/>
                    <a:pt x="15808" y="77477"/>
                    <a:pt x="15797" y="55525"/>
                  </a:cubicBezTo>
                  <a:cubicBezTo>
                    <a:pt x="15797" y="55519"/>
                    <a:pt x="15797" y="55512"/>
                    <a:pt x="15797" y="55507"/>
                  </a:cubicBezTo>
                  <a:cubicBezTo>
                    <a:pt x="15827" y="33574"/>
                    <a:pt x="33596" y="15796"/>
                    <a:pt x="55530" y="15758"/>
                  </a:cubicBezTo>
                  <a:moveTo>
                    <a:pt x="55530" y="-111"/>
                  </a:moveTo>
                  <a:cubicBezTo>
                    <a:pt x="24812" y="-101"/>
                    <a:pt x="-82" y="24807"/>
                    <a:pt x="-71" y="55525"/>
                  </a:cubicBezTo>
                  <a:cubicBezTo>
                    <a:pt x="-61" y="86242"/>
                    <a:pt x="24847" y="111136"/>
                    <a:pt x="55564" y="111126"/>
                  </a:cubicBezTo>
                  <a:cubicBezTo>
                    <a:pt x="86275" y="111115"/>
                    <a:pt x="111165" y="86218"/>
                    <a:pt x="111165" y="55507"/>
                  </a:cubicBezTo>
                  <a:cubicBezTo>
                    <a:pt x="111165" y="24790"/>
                    <a:pt x="86264" y="-111"/>
                    <a:pt x="55547" y="-111"/>
                  </a:cubicBezTo>
                  <a:cubicBezTo>
                    <a:pt x="55542" y="-111"/>
                    <a:pt x="55535" y="-111"/>
                    <a:pt x="55530" y="-111"/>
                  </a:cubicBezTo>
                  <a:close/>
                </a:path>
              </a:pathLst>
            </a:custGeom>
            <a:solidFill>
              <a:srgbClr val="FFFFFF"/>
            </a:solidFill>
            <a:ln w="1720"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DAB58ABC-DFE6-6C3C-7CB6-78BBD19B1C36}"/>
                </a:ext>
              </a:extLst>
            </p:cNvPr>
            <p:cNvSpPr/>
            <p:nvPr/>
          </p:nvSpPr>
          <p:spPr>
            <a:xfrm>
              <a:off x="1113546" y="1004824"/>
              <a:ext cx="209463" cy="36648"/>
            </a:xfrm>
            <a:custGeom>
              <a:avLst/>
              <a:gdLst>
                <a:gd name="connsiteX0" fmla="*/ 0 w 209463"/>
                <a:gd name="connsiteY0" fmla="*/ 0 h 36648"/>
                <a:gd name="connsiteX1" fmla="*/ 209464 w 209463"/>
                <a:gd name="connsiteY1" fmla="*/ 0 h 36648"/>
                <a:gd name="connsiteX2" fmla="*/ 209464 w 209463"/>
                <a:gd name="connsiteY2" fmla="*/ 36648 h 36648"/>
                <a:gd name="connsiteX3" fmla="*/ 0 w 209463"/>
                <a:gd name="connsiteY3" fmla="*/ 36648 h 36648"/>
              </a:gdLst>
              <a:ahLst/>
              <a:cxnLst>
                <a:cxn ang="0">
                  <a:pos x="connsiteX0" y="connsiteY0"/>
                </a:cxn>
                <a:cxn ang="0">
                  <a:pos x="connsiteX1" y="connsiteY1"/>
                </a:cxn>
                <a:cxn ang="0">
                  <a:pos x="connsiteX2" y="connsiteY2"/>
                </a:cxn>
                <a:cxn ang="0">
                  <a:pos x="connsiteX3" y="connsiteY3"/>
                </a:cxn>
              </a:cxnLst>
              <a:rect l="l" t="t" r="r" b="b"/>
              <a:pathLst>
                <a:path w="209463" h="36648">
                  <a:moveTo>
                    <a:pt x="0" y="0"/>
                  </a:moveTo>
                  <a:lnTo>
                    <a:pt x="209464" y="0"/>
                  </a:lnTo>
                  <a:lnTo>
                    <a:pt x="209464" y="36648"/>
                  </a:lnTo>
                  <a:lnTo>
                    <a:pt x="0" y="36648"/>
                  </a:lnTo>
                  <a:close/>
                </a:path>
              </a:pathLst>
            </a:custGeom>
            <a:solidFill>
              <a:srgbClr val="FFFFFF"/>
            </a:solidFill>
            <a:ln w="1720" cap="flat">
              <a:noFill/>
              <a:prstDash val="solid"/>
              <a:miter/>
            </a:ln>
          </p:spPr>
          <p:txBody>
            <a:bodyPr rtlCol="0" anchor="ctr"/>
            <a:lstStyle/>
            <a:p>
              <a:endParaRPr lang="sv-SE"/>
            </a:p>
          </p:txBody>
        </p:sp>
      </p:grpSp>
      <p:cxnSp>
        <p:nvCxnSpPr>
          <p:cNvPr id="12" name="Rak koppling 11">
            <a:extLst>
              <a:ext uri="{FF2B5EF4-FFF2-40B4-BE49-F238E27FC236}">
                <a16:creationId xmlns:a16="http://schemas.microsoft.com/office/drawing/2014/main" id="{4551B91C-AFD7-ED4A-5DB8-685855E2A039}"/>
              </a:ext>
            </a:extLst>
          </p:cNvPr>
          <p:cNvCxnSpPr/>
          <p:nvPr/>
        </p:nvCxnSpPr>
        <p:spPr>
          <a:xfrm>
            <a:off x="914400" y="1492250"/>
            <a:ext cx="10366375" cy="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7" name="Rak koppling 6">
            <a:extLst>
              <a:ext uri="{FF2B5EF4-FFF2-40B4-BE49-F238E27FC236}">
                <a16:creationId xmlns:a16="http://schemas.microsoft.com/office/drawing/2014/main" id="{FEB0B2C1-6D31-C556-C79C-F31B1FE4EA74}"/>
              </a:ext>
            </a:extLst>
          </p:cNvPr>
          <p:cNvCxnSpPr/>
          <p:nvPr/>
        </p:nvCxnSpPr>
        <p:spPr>
          <a:xfrm>
            <a:off x="914400" y="5775925"/>
            <a:ext cx="10366375"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8" name="Rubrik 7">
            <a:extLst>
              <a:ext uri="{FF2B5EF4-FFF2-40B4-BE49-F238E27FC236}">
                <a16:creationId xmlns:a16="http://schemas.microsoft.com/office/drawing/2014/main" id="{D978BBC8-CCD8-B6F1-FB52-B7483C95660F}"/>
              </a:ext>
            </a:extLst>
          </p:cNvPr>
          <p:cNvSpPr>
            <a:spLocks noGrp="1"/>
          </p:cNvSpPr>
          <p:nvPr>
            <p:ph type="title"/>
          </p:nvPr>
        </p:nvSpPr>
        <p:spPr>
          <a:xfrm>
            <a:off x="1750310" y="696720"/>
            <a:ext cx="9518824" cy="812286"/>
          </a:xfrm>
        </p:spPr>
        <p:txBody>
          <a:bodyPr/>
          <a:lstStyle/>
          <a:p>
            <a:r>
              <a:rPr lang="sv-SE"/>
              <a:t>Klicka här för att ändra mall för rubrikformat</a:t>
            </a:r>
            <a:endParaRPr lang="en-US"/>
          </a:p>
        </p:txBody>
      </p:sp>
    </p:spTree>
    <p:extLst>
      <p:ext uri="{BB962C8B-B14F-4D97-AF65-F5344CB8AC3E}">
        <p14:creationId xmlns:p14="http://schemas.microsoft.com/office/powerpoint/2010/main" val="17600767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Längre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914400" y="695325"/>
            <a:ext cx="6830484" cy="2025650"/>
          </a:xfrm>
        </p:spPr>
        <p:txBody>
          <a:bodyPr anchor="t"/>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922867" y="2895600"/>
            <a:ext cx="7230534" cy="28813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0658887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Längre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914400" y="695325"/>
            <a:ext cx="6830484" cy="2025650"/>
          </a:xfrm>
        </p:spPr>
        <p:txBody>
          <a:bodyPr anchor="t"/>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922867" y="2895600"/>
            <a:ext cx="7230534" cy="28813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770653272"/>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Större rubrik och text">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922866" y="669925"/>
            <a:ext cx="7548034" cy="2362200"/>
          </a:xfrm>
        </p:spPr>
        <p:txBody>
          <a:bodyPr anchor="t"/>
          <a:lstStyle>
            <a:lvl1pPr>
              <a:defRPr sz="40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922866" y="3187700"/>
            <a:ext cx="7548033" cy="25892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4971140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Avsnittsrubrik">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p:nvPr>
        </p:nvSpPr>
        <p:spPr>
          <a:xfrm>
            <a:off x="904875" y="2548890"/>
            <a:ext cx="5181600" cy="1874520"/>
          </a:xfrm>
        </p:spPr>
        <p:txBody>
          <a:bodyPr anchor="t"/>
          <a:lstStyle>
            <a:lvl1pPr>
              <a:defRPr sz="4000" b="0"/>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2" name="Frihandsfigur: Form 11">
            <a:extLst>
              <a:ext uri="{FF2B5EF4-FFF2-40B4-BE49-F238E27FC236}">
                <a16:creationId xmlns:a16="http://schemas.microsoft.com/office/drawing/2014/main" id="{3D118E29-DBB4-C07D-6D91-E9F8DA51E76C}"/>
              </a:ext>
            </a:extLst>
          </p:cNvPr>
          <p:cNvSpPr/>
          <p:nvPr/>
        </p:nvSpPr>
        <p:spPr>
          <a:xfrm rot="10800000">
            <a:off x="2023427" y="0"/>
            <a:ext cx="2840673" cy="1393354"/>
          </a:xfrm>
          <a:custGeom>
            <a:avLst/>
            <a:gdLst>
              <a:gd name="connsiteX0" fmla="*/ 3792126 w 3792126"/>
              <a:gd name="connsiteY0" fmla="*/ 1860043 h 1860043"/>
              <a:gd name="connsiteX1" fmla="*/ 2591786 w 3792126"/>
              <a:gd name="connsiteY1" fmla="*/ 1860043 h 1860043"/>
              <a:gd name="connsiteX2" fmla="*/ 2584726 w 3792126"/>
              <a:gd name="connsiteY2" fmla="*/ 1790002 h 1860043"/>
              <a:gd name="connsiteX3" fmla="*/ 1896062 w 3792126"/>
              <a:gd name="connsiteY3" fmla="*/ 1228725 h 1860043"/>
              <a:gd name="connsiteX4" fmla="*/ 1207399 w 3792126"/>
              <a:gd name="connsiteY4" fmla="*/ 1790002 h 1860043"/>
              <a:gd name="connsiteX5" fmla="*/ 1200338 w 3792126"/>
              <a:gd name="connsiteY5" fmla="*/ 1860043 h 1860043"/>
              <a:gd name="connsiteX6" fmla="*/ 0 w 3792126"/>
              <a:gd name="connsiteY6" fmla="*/ 1860043 h 1860043"/>
              <a:gd name="connsiteX7" fmla="*/ 7883 w 3792126"/>
              <a:gd name="connsiteY7" fmla="*/ 1703922 h 1860043"/>
              <a:gd name="connsiteX8" fmla="*/ 1896063 w 3792126"/>
              <a:gd name="connsiteY8" fmla="*/ 0 h 1860043"/>
              <a:gd name="connsiteX9" fmla="*/ 3784242 w 3792126"/>
              <a:gd name="connsiteY9" fmla="*/ 1703922 h 186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2126" h="1860043">
                <a:moveTo>
                  <a:pt x="3792126" y="1860043"/>
                </a:moveTo>
                <a:lnTo>
                  <a:pt x="2591786" y="1860043"/>
                </a:lnTo>
                <a:lnTo>
                  <a:pt x="2584726" y="1790002"/>
                </a:lnTo>
                <a:cubicBezTo>
                  <a:pt x="2519179" y="1469682"/>
                  <a:pt x="2235760" y="1228725"/>
                  <a:pt x="1896062" y="1228725"/>
                </a:cubicBezTo>
                <a:cubicBezTo>
                  <a:pt x="1556365" y="1228725"/>
                  <a:pt x="1272946" y="1469682"/>
                  <a:pt x="1207399" y="1790002"/>
                </a:cubicBezTo>
                <a:lnTo>
                  <a:pt x="1200338" y="1860043"/>
                </a:lnTo>
                <a:lnTo>
                  <a:pt x="0" y="1860043"/>
                </a:lnTo>
                <a:lnTo>
                  <a:pt x="7883" y="1703922"/>
                </a:lnTo>
                <a:cubicBezTo>
                  <a:pt x="105079" y="746854"/>
                  <a:pt x="913352" y="0"/>
                  <a:pt x="1896063" y="0"/>
                </a:cubicBezTo>
                <a:cubicBezTo>
                  <a:pt x="2878773" y="0"/>
                  <a:pt x="3687047" y="746854"/>
                  <a:pt x="3784242" y="17039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8" name="Frihandsfigur: Form 7">
            <a:extLst>
              <a:ext uri="{FF2B5EF4-FFF2-40B4-BE49-F238E27FC236}">
                <a16:creationId xmlns:a16="http://schemas.microsoft.com/office/drawing/2014/main" id="{4CD4350E-15CC-E8CC-C64C-B9E1B1C0C1DE}"/>
              </a:ext>
            </a:extLst>
          </p:cNvPr>
          <p:cNvSpPr/>
          <p:nvPr/>
        </p:nvSpPr>
        <p:spPr>
          <a:xfrm>
            <a:off x="4570942" y="4838226"/>
            <a:ext cx="4114800" cy="2018315"/>
          </a:xfrm>
          <a:custGeom>
            <a:avLst/>
            <a:gdLst>
              <a:gd name="connsiteX0" fmla="*/ 3792126 w 3792126"/>
              <a:gd name="connsiteY0" fmla="*/ 1860043 h 1860043"/>
              <a:gd name="connsiteX1" fmla="*/ 2591786 w 3792126"/>
              <a:gd name="connsiteY1" fmla="*/ 1860043 h 1860043"/>
              <a:gd name="connsiteX2" fmla="*/ 2584726 w 3792126"/>
              <a:gd name="connsiteY2" fmla="*/ 1790002 h 1860043"/>
              <a:gd name="connsiteX3" fmla="*/ 1896062 w 3792126"/>
              <a:gd name="connsiteY3" fmla="*/ 1228725 h 1860043"/>
              <a:gd name="connsiteX4" fmla="*/ 1207399 w 3792126"/>
              <a:gd name="connsiteY4" fmla="*/ 1790002 h 1860043"/>
              <a:gd name="connsiteX5" fmla="*/ 1200338 w 3792126"/>
              <a:gd name="connsiteY5" fmla="*/ 1860043 h 1860043"/>
              <a:gd name="connsiteX6" fmla="*/ 0 w 3792126"/>
              <a:gd name="connsiteY6" fmla="*/ 1860043 h 1860043"/>
              <a:gd name="connsiteX7" fmla="*/ 7883 w 3792126"/>
              <a:gd name="connsiteY7" fmla="*/ 1703922 h 1860043"/>
              <a:gd name="connsiteX8" fmla="*/ 1896063 w 3792126"/>
              <a:gd name="connsiteY8" fmla="*/ 0 h 1860043"/>
              <a:gd name="connsiteX9" fmla="*/ 3784242 w 3792126"/>
              <a:gd name="connsiteY9" fmla="*/ 1703922 h 186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2126" h="1860043">
                <a:moveTo>
                  <a:pt x="3792126" y="1860043"/>
                </a:moveTo>
                <a:lnTo>
                  <a:pt x="2591786" y="1860043"/>
                </a:lnTo>
                <a:lnTo>
                  <a:pt x="2584726" y="1790002"/>
                </a:lnTo>
                <a:cubicBezTo>
                  <a:pt x="2519179" y="1469682"/>
                  <a:pt x="2235760" y="1228725"/>
                  <a:pt x="1896062" y="1228725"/>
                </a:cubicBezTo>
                <a:cubicBezTo>
                  <a:pt x="1556365" y="1228725"/>
                  <a:pt x="1272946" y="1469682"/>
                  <a:pt x="1207399" y="1790002"/>
                </a:cubicBezTo>
                <a:lnTo>
                  <a:pt x="1200338" y="1860043"/>
                </a:lnTo>
                <a:lnTo>
                  <a:pt x="0" y="1860043"/>
                </a:lnTo>
                <a:lnTo>
                  <a:pt x="7883" y="1703922"/>
                </a:lnTo>
                <a:cubicBezTo>
                  <a:pt x="105079" y="746854"/>
                  <a:pt x="913352" y="0"/>
                  <a:pt x="1896063" y="0"/>
                </a:cubicBezTo>
                <a:cubicBezTo>
                  <a:pt x="2878773" y="0"/>
                  <a:pt x="3687047" y="746854"/>
                  <a:pt x="3784242" y="17039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3855798959"/>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två spalter">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922867" y="1824038"/>
            <a:ext cx="4982633"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6286500" y="1824038"/>
            <a:ext cx="4982633"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Rubrik 7">
            <a:extLst>
              <a:ext uri="{FF2B5EF4-FFF2-40B4-BE49-F238E27FC236}">
                <a16:creationId xmlns:a16="http://schemas.microsoft.com/office/drawing/2014/main" id="{73F5215B-4A82-1770-7BA5-B9383E093E88}"/>
              </a:ext>
            </a:extLst>
          </p:cNvPr>
          <p:cNvSpPr>
            <a:spLocks noGrp="1"/>
          </p:cNvSpPr>
          <p:nvPr>
            <p:ph type="title"/>
          </p:nvPr>
        </p:nvSpPr>
        <p:spPr/>
        <p:txBody>
          <a:bodyPr/>
          <a:lstStyle/>
          <a:p>
            <a:r>
              <a:rPr lang="sv-SE"/>
              <a:t>Klicka här för att ändra mall för rubrikformat</a:t>
            </a:r>
            <a:endParaRPr lang="en-US"/>
          </a:p>
        </p:txBody>
      </p:sp>
    </p:spTree>
    <p:extLst>
      <p:ext uri="{BB962C8B-B14F-4D97-AF65-F5344CB8AC3E}">
        <p14:creationId xmlns:p14="http://schemas.microsoft.com/office/powerpoint/2010/main" val="1712618477"/>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ild och tex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922868" y="1824038"/>
            <a:ext cx="4440766"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0" name="Platshållare för bild 9">
            <a:extLst>
              <a:ext uri="{FF2B5EF4-FFF2-40B4-BE49-F238E27FC236}">
                <a16:creationId xmlns:a16="http://schemas.microsoft.com/office/drawing/2014/main" id="{F31822E3-DC1B-5321-85F7-42B8BFF6C39F}"/>
              </a:ext>
            </a:extLst>
          </p:cNvPr>
          <p:cNvSpPr>
            <a:spLocks noGrp="1"/>
          </p:cNvSpPr>
          <p:nvPr>
            <p:ph type="pic" sz="quarter" idx="13"/>
          </p:nvPr>
        </p:nvSpPr>
        <p:spPr>
          <a:xfrm>
            <a:off x="6096000" y="698500"/>
            <a:ext cx="5173133" cy="5078413"/>
          </a:xfrm>
          <a:custGeom>
            <a:avLst/>
            <a:gdLst>
              <a:gd name="connsiteX0" fmla="*/ 0 w 4982633"/>
              <a:gd name="connsiteY0" fmla="*/ 0 h 4281488"/>
              <a:gd name="connsiteX1" fmla="*/ 4982633 w 4982633"/>
              <a:gd name="connsiteY1" fmla="*/ 0 h 4281488"/>
              <a:gd name="connsiteX2" fmla="*/ 4982633 w 4982633"/>
              <a:gd name="connsiteY2" fmla="*/ 4281488 h 4281488"/>
              <a:gd name="connsiteX3" fmla="*/ 0 w 4982633"/>
              <a:gd name="connsiteY3" fmla="*/ 4281488 h 4281488"/>
            </a:gdLst>
            <a:ahLst/>
            <a:cxnLst>
              <a:cxn ang="0">
                <a:pos x="connsiteX0" y="connsiteY0"/>
              </a:cxn>
              <a:cxn ang="0">
                <a:pos x="connsiteX1" y="connsiteY1"/>
              </a:cxn>
              <a:cxn ang="0">
                <a:pos x="connsiteX2" y="connsiteY2"/>
              </a:cxn>
              <a:cxn ang="0">
                <a:pos x="connsiteX3" y="connsiteY3"/>
              </a:cxn>
            </a:cxnLst>
            <a:rect l="l" t="t" r="r" b="b"/>
            <a:pathLst>
              <a:path w="4982633" h="4281488">
                <a:moveTo>
                  <a:pt x="0" y="0"/>
                </a:moveTo>
                <a:lnTo>
                  <a:pt x="4982633" y="0"/>
                </a:lnTo>
                <a:lnTo>
                  <a:pt x="4982633" y="4281488"/>
                </a:lnTo>
                <a:lnTo>
                  <a:pt x="0" y="4281488"/>
                </a:lnTo>
                <a:close/>
              </a:path>
            </a:pathLst>
          </a:custGeom>
        </p:spPr>
        <p:txBody>
          <a:bodyPr wrap="square">
            <a:noAutofit/>
          </a:bodyPr>
          <a:lstStyle/>
          <a:p>
            <a:r>
              <a:rPr lang="sv-SE"/>
              <a:t>Klicka på ikonen för att lägga till en bild</a:t>
            </a:r>
            <a:endParaRPr lang="en-US"/>
          </a:p>
        </p:txBody>
      </p:sp>
      <p:sp>
        <p:nvSpPr>
          <p:cNvPr id="2" name="Rubrik 1">
            <a:extLst>
              <a:ext uri="{FF2B5EF4-FFF2-40B4-BE49-F238E27FC236}">
                <a16:creationId xmlns:a16="http://schemas.microsoft.com/office/drawing/2014/main" id="{EBD98C10-8802-208D-27D1-C1C6A5620388}"/>
              </a:ext>
            </a:extLst>
          </p:cNvPr>
          <p:cNvSpPr>
            <a:spLocks noGrp="1"/>
          </p:cNvSpPr>
          <p:nvPr>
            <p:ph type="title"/>
          </p:nvPr>
        </p:nvSpPr>
        <p:spPr>
          <a:xfrm>
            <a:off x="922867" y="696720"/>
            <a:ext cx="4874429" cy="812286"/>
          </a:xfrm>
        </p:spPr>
        <p:txBody>
          <a:bodyPr/>
          <a:lstStyle/>
          <a:p>
            <a:r>
              <a:rPr lang="sv-SE"/>
              <a:t>Klicka här för att ändra mall för rubrikformat</a:t>
            </a:r>
            <a:endParaRPr lang="en-US"/>
          </a:p>
        </p:txBody>
      </p:sp>
    </p:spTree>
    <p:extLst>
      <p:ext uri="{BB962C8B-B14F-4D97-AF65-F5344CB8AC3E}">
        <p14:creationId xmlns:p14="http://schemas.microsoft.com/office/powerpoint/2010/main" val="395488184"/>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ild vänster och text">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DFD04B5B-A596-63B0-ADC6-2C0CBAD9C9C1}"/>
              </a:ext>
            </a:extLst>
          </p:cNvPr>
          <p:cNvSpPr>
            <a:spLocks noGrp="1"/>
          </p:cNvSpPr>
          <p:nvPr>
            <p:ph type="pic" sz="quarter" idx="13"/>
          </p:nvPr>
        </p:nvSpPr>
        <p:spPr>
          <a:xfrm>
            <a:off x="0" y="0"/>
            <a:ext cx="4806950" cy="6858000"/>
          </a:xfrm>
        </p:spPr>
        <p:txBody>
          <a:bodyPr/>
          <a:lstStyle/>
          <a:p>
            <a:r>
              <a:rPr lang="sv-SE"/>
              <a:t>Klicka på ikonen för att lägga till en bild</a:t>
            </a:r>
            <a:endParaRPr lang="en-US"/>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5626100" y="1824038"/>
            <a:ext cx="5654675"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2" name="Rubrik 1">
            <a:extLst>
              <a:ext uri="{FF2B5EF4-FFF2-40B4-BE49-F238E27FC236}">
                <a16:creationId xmlns:a16="http://schemas.microsoft.com/office/drawing/2014/main" id="{7E6D47B0-6725-E02A-E59B-C1DF17FEB817}"/>
              </a:ext>
            </a:extLst>
          </p:cNvPr>
          <p:cNvSpPr>
            <a:spLocks noGrp="1"/>
          </p:cNvSpPr>
          <p:nvPr>
            <p:ph type="title"/>
          </p:nvPr>
        </p:nvSpPr>
        <p:spPr>
          <a:xfrm>
            <a:off x="5614459" y="696720"/>
            <a:ext cx="5654675" cy="812286"/>
          </a:xfrm>
        </p:spPr>
        <p:txBody>
          <a:bodyPr/>
          <a:lstStyle/>
          <a:p>
            <a:r>
              <a:rPr lang="sv-SE"/>
              <a:t>Klicka här för att ändra mall för rubrikformat</a:t>
            </a:r>
            <a:endParaRPr lang="en-US"/>
          </a:p>
        </p:txBody>
      </p:sp>
    </p:spTree>
    <p:extLst>
      <p:ext uri="{BB962C8B-B14F-4D97-AF65-F5344CB8AC3E}">
        <p14:creationId xmlns:p14="http://schemas.microsoft.com/office/powerpoint/2010/main" val="4112036728"/>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Halvbild höger">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922867" y="1824038"/>
            <a:ext cx="4334933"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Rektangel 7">
            <a:extLst>
              <a:ext uri="{FF2B5EF4-FFF2-40B4-BE49-F238E27FC236}">
                <a16:creationId xmlns:a16="http://schemas.microsoft.com/office/drawing/2014/main" id="{90A5C4D0-E1F6-5FCF-BB94-E022C0DCA4D2}"/>
              </a:ext>
            </a:extLst>
          </p:cNvPr>
          <p:cNvSpPr/>
          <p:nvPr/>
        </p:nvSpPr>
        <p:spPr>
          <a:xfrm>
            <a:off x="6096000" y="0"/>
            <a:ext cx="6096000"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9" name="Platshållare för bild 16">
            <a:extLst>
              <a:ext uri="{FF2B5EF4-FFF2-40B4-BE49-F238E27FC236}">
                <a16:creationId xmlns:a16="http://schemas.microsoft.com/office/drawing/2014/main" id="{8D2C9BA4-6921-818E-A2F4-C2D663A9028F}"/>
              </a:ext>
            </a:extLst>
          </p:cNvPr>
          <p:cNvSpPr>
            <a:spLocks noGrp="1"/>
          </p:cNvSpPr>
          <p:nvPr>
            <p:ph type="pic" sz="quarter" idx="13"/>
          </p:nvPr>
        </p:nvSpPr>
        <p:spPr>
          <a:xfrm>
            <a:off x="6096000" y="0"/>
            <a:ext cx="6096000" cy="6857999"/>
          </a:xfrm>
          <a:custGeom>
            <a:avLst/>
            <a:gdLst>
              <a:gd name="connsiteX0" fmla="*/ 5633172 w 6096000"/>
              <a:gd name="connsiteY0" fmla="*/ 6343741 h 6857999"/>
              <a:gd name="connsiteX1" fmla="*/ 5670497 w 6096000"/>
              <a:gd name="connsiteY1" fmla="*/ 6364242 h 6857999"/>
              <a:gd name="connsiteX2" fmla="*/ 5670497 w 6096000"/>
              <a:gd name="connsiteY2" fmla="*/ 6364701 h 6857999"/>
              <a:gd name="connsiteX3" fmla="*/ 5670497 w 6096000"/>
              <a:gd name="connsiteY3" fmla="*/ 6403582 h 6857999"/>
              <a:gd name="connsiteX4" fmla="*/ 5670497 w 6096000"/>
              <a:gd name="connsiteY4" fmla="*/ 6404077 h 6857999"/>
              <a:gd name="connsiteX5" fmla="*/ 5633172 w 6096000"/>
              <a:gd name="connsiteY5" fmla="*/ 6423907 h 6857999"/>
              <a:gd name="connsiteX6" fmla="*/ 5593089 w 6096000"/>
              <a:gd name="connsiteY6" fmla="*/ 6383824 h 6857999"/>
              <a:gd name="connsiteX7" fmla="*/ 5633172 w 6096000"/>
              <a:gd name="connsiteY7" fmla="*/ 6343741 h 6857999"/>
              <a:gd name="connsiteX8" fmla="*/ 5336404 w 6096000"/>
              <a:gd name="connsiteY8" fmla="*/ 6337521 h 6857999"/>
              <a:gd name="connsiteX9" fmla="*/ 5370195 w 6096000"/>
              <a:gd name="connsiteY9" fmla="*/ 6365197 h 6857999"/>
              <a:gd name="connsiteX10" fmla="*/ 5369984 w 6096000"/>
              <a:gd name="connsiteY10" fmla="*/ 6365409 h 6857999"/>
              <a:gd name="connsiteX11" fmla="*/ 5369842 w 6096000"/>
              <a:gd name="connsiteY11" fmla="*/ 6365445 h 6857999"/>
              <a:gd name="connsiteX12" fmla="*/ 5299998 w 6096000"/>
              <a:gd name="connsiteY12" fmla="*/ 6365445 h 6857999"/>
              <a:gd name="connsiteX13" fmla="*/ 5299998 w 6096000"/>
              <a:gd name="connsiteY13" fmla="*/ 6365162 h 6857999"/>
              <a:gd name="connsiteX14" fmla="*/ 5336404 w 6096000"/>
              <a:gd name="connsiteY14" fmla="*/ 6337521 h 6857999"/>
              <a:gd name="connsiteX15" fmla="*/ 4997362 w 6096000"/>
              <a:gd name="connsiteY15" fmla="*/ 6303305 h 6857999"/>
              <a:gd name="connsiteX16" fmla="*/ 4997362 w 6096000"/>
              <a:gd name="connsiteY16" fmla="*/ 6464590 h 6857999"/>
              <a:gd name="connsiteX17" fmla="*/ 4998988 w 6096000"/>
              <a:gd name="connsiteY17" fmla="*/ 6464590 h 6857999"/>
              <a:gd name="connsiteX18" fmla="*/ 5042040 w 6096000"/>
              <a:gd name="connsiteY18" fmla="*/ 6464590 h 6857999"/>
              <a:gd name="connsiteX19" fmla="*/ 5043666 w 6096000"/>
              <a:gd name="connsiteY19" fmla="*/ 6464590 h 6857999"/>
              <a:gd name="connsiteX20" fmla="*/ 5043666 w 6096000"/>
              <a:gd name="connsiteY20" fmla="*/ 6303305 h 6857999"/>
              <a:gd name="connsiteX21" fmla="*/ 5042040 w 6096000"/>
              <a:gd name="connsiteY21" fmla="*/ 6303305 h 6857999"/>
              <a:gd name="connsiteX22" fmla="*/ 4998988 w 6096000"/>
              <a:gd name="connsiteY22" fmla="*/ 6303305 h 6857999"/>
              <a:gd name="connsiteX23" fmla="*/ 4997362 w 6096000"/>
              <a:gd name="connsiteY23" fmla="*/ 6303305 h 6857999"/>
              <a:gd name="connsiteX24" fmla="*/ 5622956 w 6096000"/>
              <a:gd name="connsiteY24" fmla="*/ 6300159 h 6857999"/>
              <a:gd name="connsiteX25" fmla="*/ 5547740 w 6096000"/>
              <a:gd name="connsiteY25" fmla="*/ 6383930 h 6857999"/>
              <a:gd name="connsiteX26" fmla="*/ 5622956 w 6096000"/>
              <a:gd name="connsiteY26" fmla="*/ 6468019 h 6857999"/>
              <a:gd name="connsiteX27" fmla="*/ 5670215 w 6096000"/>
              <a:gd name="connsiteY27" fmla="*/ 6446280 h 6857999"/>
              <a:gd name="connsiteX28" fmla="*/ 5670497 w 6096000"/>
              <a:gd name="connsiteY28" fmla="*/ 6446280 h 6857999"/>
              <a:gd name="connsiteX29" fmla="*/ 5670497 w 6096000"/>
              <a:gd name="connsiteY29" fmla="*/ 6462964 h 6857999"/>
              <a:gd name="connsiteX30" fmla="*/ 5672123 w 6096000"/>
              <a:gd name="connsiteY30" fmla="*/ 6464590 h 6857999"/>
              <a:gd name="connsiteX31" fmla="*/ 5715246 w 6096000"/>
              <a:gd name="connsiteY31" fmla="*/ 6464590 h 6857999"/>
              <a:gd name="connsiteX32" fmla="*/ 5716801 w 6096000"/>
              <a:gd name="connsiteY32" fmla="*/ 6462964 h 6857999"/>
              <a:gd name="connsiteX33" fmla="*/ 5716801 w 6096000"/>
              <a:gd name="connsiteY33" fmla="*/ 6304931 h 6857999"/>
              <a:gd name="connsiteX34" fmla="*/ 5715175 w 6096000"/>
              <a:gd name="connsiteY34" fmla="*/ 6303305 h 6857999"/>
              <a:gd name="connsiteX35" fmla="*/ 5672123 w 6096000"/>
              <a:gd name="connsiteY35" fmla="*/ 6303305 h 6857999"/>
              <a:gd name="connsiteX36" fmla="*/ 5670497 w 6096000"/>
              <a:gd name="connsiteY36" fmla="*/ 6304931 h 6857999"/>
              <a:gd name="connsiteX37" fmla="*/ 5670497 w 6096000"/>
              <a:gd name="connsiteY37" fmla="*/ 6321897 h 6857999"/>
              <a:gd name="connsiteX38" fmla="*/ 5670215 w 6096000"/>
              <a:gd name="connsiteY38" fmla="*/ 6321897 h 6857999"/>
              <a:gd name="connsiteX39" fmla="*/ 5622956 w 6096000"/>
              <a:gd name="connsiteY39" fmla="*/ 6300159 h 6857999"/>
              <a:gd name="connsiteX40" fmla="*/ 5336369 w 6096000"/>
              <a:gd name="connsiteY40" fmla="*/ 6300018 h 6857999"/>
              <a:gd name="connsiteX41" fmla="*/ 5255864 w 6096000"/>
              <a:gd name="connsiteY41" fmla="*/ 6383775 h 6857999"/>
              <a:gd name="connsiteX42" fmla="*/ 5339692 w 6096000"/>
              <a:gd name="connsiteY42" fmla="*/ 6467843 h 6857999"/>
              <a:gd name="connsiteX43" fmla="*/ 5411162 w 6096000"/>
              <a:gd name="connsiteY43" fmla="*/ 6435395 h 6857999"/>
              <a:gd name="connsiteX44" fmla="*/ 5410596 w 6096000"/>
              <a:gd name="connsiteY44" fmla="*/ 6433204 h 6857999"/>
              <a:gd name="connsiteX45" fmla="*/ 5377194 w 6096000"/>
              <a:gd name="connsiteY45" fmla="*/ 6412844 h 6857999"/>
              <a:gd name="connsiteX46" fmla="*/ 5374967 w 6096000"/>
              <a:gd name="connsiteY46" fmla="*/ 6413374 h 6857999"/>
              <a:gd name="connsiteX47" fmla="*/ 5340646 w 6096000"/>
              <a:gd name="connsiteY47" fmla="*/ 6428432 h 6857999"/>
              <a:gd name="connsiteX48" fmla="*/ 5299326 w 6096000"/>
              <a:gd name="connsiteY48" fmla="*/ 6395171 h 6857999"/>
              <a:gd name="connsiteX49" fmla="*/ 5299538 w 6096000"/>
              <a:gd name="connsiteY49" fmla="*/ 6394959 h 6857999"/>
              <a:gd name="connsiteX50" fmla="*/ 5414519 w 6096000"/>
              <a:gd name="connsiteY50" fmla="*/ 6394959 h 6857999"/>
              <a:gd name="connsiteX51" fmla="*/ 5415262 w 6096000"/>
              <a:gd name="connsiteY51" fmla="*/ 6394216 h 6857999"/>
              <a:gd name="connsiteX52" fmla="*/ 5416463 w 6096000"/>
              <a:gd name="connsiteY52" fmla="*/ 6376861 h 6857999"/>
              <a:gd name="connsiteX53" fmla="*/ 5416463 w 6096000"/>
              <a:gd name="connsiteY53" fmla="*/ 6373044 h 6857999"/>
              <a:gd name="connsiteX54" fmla="*/ 5336369 w 6096000"/>
              <a:gd name="connsiteY54" fmla="*/ 6300018 h 6857999"/>
              <a:gd name="connsiteX55" fmla="*/ 5525825 w 6096000"/>
              <a:gd name="connsiteY55" fmla="*/ 6300017 h 6857999"/>
              <a:gd name="connsiteX56" fmla="*/ 5487440 w 6096000"/>
              <a:gd name="connsiteY56" fmla="*/ 6321649 h 6857999"/>
              <a:gd name="connsiteX57" fmla="*/ 5487086 w 6096000"/>
              <a:gd name="connsiteY57" fmla="*/ 6321649 h 6857999"/>
              <a:gd name="connsiteX58" fmla="*/ 5487086 w 6096000"/>
              <a:gd name="connsiteY58" fmla="*/ 6304966 h 6857999"/>
              <a:gd name="connsiteX59" fmla="*/ 5485425 w 6096000"/>
              <a:gd name="connsiteY59" fmla="*/ 6303305 h 6857999"/>
              <a:gd name="connsiteX60" fmla="*/ 5442514 w 6096000"/>
              <a:gd name="connsiteY60" fmla="*/ 6303305 h 6857999"/>
              <a:gd name="connsiteX61" fmla="*/ 5440853 w 6096000"/>
              <a:gd name="connsiteY61" fmla="*/ 6304966 h 6857999"/>
              <a:gd name="connsiteX62" fmla="*/ 5440853 w 6096000"/>
              <a:gd name="connsiteY62" fmla="*/ 6463176 h 6857999"/>
              <a:gd name="connsiteX63" fmla="*/ 5442514 w 6096000"/>
              <a:gd name="connsiteY63" fmla="*/ 6464802 h 6857999"/>
              <a:gd name="connsiteX64" fmla="*/ 5485602 w 6096000"/>
              <a:gd name="connsiteY64" fmla="*/ 6464802 h 6857999"/>
              <a:gd name="connsiteX65" fmla="*/ 5487263 w 6096000"/>
              <a:gd name="connsiteY65" fmla="*/ 6463176 h 6857999"/>
              <a:gd name="connsiteX66" fmla="*/ 5487263 w 6096000"/>
              <a:gd name="connsiteY66" fmla="*/ 6381879 h 6857999"/>
              <a:gd name="connsiteX67" fmla="*/ 5513419 w 6096000"/>
              <a:gd name="connsiteY67" fmla="*/ 6344412 h 6857999"/>
              <a:gd name="connsiteX68" fmla="*/ 5522397 w 6096000"/>
              <a:gd name="connsiteY68" fmla="*/ 6342751 h 6857999"/>
              <a:gd name="connsiteX69" fmla="*/ 5542120 w 6096000"/>
              <a:gd name="connsiteY69" fmla="*/ 6346038 h 6857999"/>
              <a:gd name="connsiteX70" fmla="*/ 5542127 w 6096000"/>
              <a:gd name="connsiteY70" fmla="*/ 6346039 h 6857999"/>
              <a:gd name="connsiteX71" fmla="*/ 5543003 w 6096000"/>
              <a:gd name="connsiteY71" fmla="*/ 6345296 h 6857999"/>
              <a:gd name="connsiteX72" fmla="*/ 5545514 w 6096000"/>
              <a:gd name="connsiteY72" fmla="*/ 6303588 h 6857999"/>
              <a:gd name="connsiteX73" fmla="*/ 5544983 w 6096000"/>
              <a:gd name="connsiteY73" fmla="*/ 6302774 h 6857999"/>
              <a:gd name="connsiteX74" fmla="*/ 5525825 w 6096000"/>
              <a:gd name="connsiteY74" fmla="*/ 6300017 h 6857999"/>
              <a:gd name="connsiteX75" fmla="*/ 5165221 w 6096000"/>
              <a:gd name="connsiteY75" fmla="*/ 6299911 h 6857999"/>
              <a:gd name="connsiteX76" fmla="*/ 5121568 w 6096000"/>
              <a:gd name="connsiteY76" fmla="*/ 6321685 h 6857999"/>
              <a:gd name="connsiteX77" fmla="*/ 5121215 w 6096000"/>
              <a:gd name="connsiteY77" fmla="*/ 6321685 h 6857999"/>
              <a:gd name="connsiteX78" fmla="*/ 5121215 w 6096000"/>
              <a:gd name="connsiteY78" fmla="*/ 6304931 h 6857999"/>
              <a:gd name="connsiteX79" fmla="*/ 5119554 w 6096000"/>
              <a:gd name="connsiteY79" fmla="*/ 6303305 h 6857999"/>
              <a:gd name="connsiteX80" fmla="*/ 5076537 w 6096000"/>
              <a:gd name="connsiteY80" fmla="*/ 6303305 h 6857999"/>
              <a:gd name="connsiteX81" fmla="*/ 5074876 w 6096000"/>
              <a:gd name="connsiteY81" fmla="*/ 6304931 h 6857999"/>
              <a:gd name="connsiteX82" fmla="*/ 5074876 w 6096000"/>
              <a:gd name="connsiteY82" fmla="*/ 6463000 h 6857999"/>
              <a:gd name="connsiteX83" fmla="*/ 5076537 w 6096000"/>
              <a:gd name="connsiteY83" fmla="*/ 6464590 h 6857999"/>
              <a:gd name="connsiteX84" fmla="*/ 5119519 w 6096000"/>
              <a:gd name="connsiteY84" fmla="*/ 6464590 h 6857999"/>
              <a:gd name="connsiteX85" fmla="*/ 5121145 w 6096000"/>
              <a:gd name="connsiteY85" fmla="*/ 6462964 h 6857999"/>
              <a:gd name="connsiteX86" fmla="*/ 5121145 w 6096000"/>
              <a:gd name="connsiteY86" fmla="*/ 6378663 h 6857999"/>
              <a:gd name="connsiteX87" fmla="*/ 5151966 w 6096000"/>
              <a:gd name="connsiteY87" fmla="*/ 6345826 h 6857999"/>
              <a:gd name="connsiteX88" fmla="*/ 5153415 w 6096000"/>
              <a:gd name="connsiteY88" fmla="*/ 6345826 h 6857999"/>
              <a:gd name="connsiteX89" fmla="*/ 5184627 w 6096000"/>
              <a:gd name="connsiteY89" fmla="*/ 6381172 h 6857999"/>
              <a:gd name="connsiteX90" fmla="*/ 5184627 w 6096000"/>
              <a:gd name="connsiteY90" fmla="*/ 6462964 h 6857999"/>
              <a:gd name="connsiteX91" fmla="*/ 5186253 w 6096000"/>
              <a:gd name="connsiteY91" fmla="*/ 6464590 h 6857999"/>
              <a:gd name="connsiteX92" fmla="*/ 5229304 w 6096000"/>
              <a:gd name="connsiteY92" fmla="*/ 6464590 h 6857999"/>
              <a:gd name="connsiteX93" fmla="*/ 5230930 w 6096000"/>
              <a:gd name="connsiteY93" fmla="*/ 6462964 h 6857999"/>
              <a:gd name="connsiteX94" fmla="*/ 5230930 w 6096000"/>
              <a:gd name="connsiteY94" fmla="*/ 6373290 h 6857999"/>
              <a:gd name="connsiteX95" fmla="*/ 5165221 w 6096000"/>
              <a:gd name="connsiteY95" fmla="*/ 6299911 h 6857999"/>
              <a:gd name="connsiteX96" fmla="*/ 4809585 w 6096000"/>
              <a:gd name="connsiteY96" fmla="*/ 6298480 h 6857999"/>
              <a:gd name="connsiteX97" fmla="*/ 4714874 w 6096000"/>
              <a:gd name="connsiteY97" fmla="*/ 6393191 h 6857999"/>
              <a:gd name="connsiteX98" fmla="*/ 4714874 w 6096000"/>
              <a:gd name="connsiteY98" fmla="*/ 6462964 h 6857999"/>
              <a:gd name="connsiteX99" fmla="*/ 4716465 w 6096000"/>
              <a:gd name="connsiteY99" fmla="*/ 6464625 h 6857999"/>
              <a:gd name="connsiteX100" fmla="*/ 4717489 w 6096000"/>
              <a:gd name="connsiteY100" fmla="*/ 6464272 h 6857999"/>
              <a:gd name="connsiteX101" fmla="*/ 4760824 w 6096000"/>
              <a:gd name="connsiteY101" fmla="*/ 6432072 h 6857999"/>
              <a:gd name="connsiteX102" fmla="*/ 4761496 w 6096000"/>
              <a:gd name="connsiteY102" fmla="*/ 6430764 h 6857999"/>
              <a:gd name="connsiteX103" fmla="*/ 4761496 w 6096000"/>
              <a:gd name="connsiteY103" fmla="*/ 6393191 h 6857999"/>
              <a:gd name="connsiteX104" fmla="*/ 4810925 w 6096000"/>
              <a:gd name="connsiteY104" fmla="*/ 6346371 h 6857999"/>
              <a:gd name="connsiteX105" fmla="*/ 4857744 w 6096000"/>
              <a:gd name="connsiteY105" fmla="*/ 6393191 h 6857999"/>
              <a:gd name="connsiteX106" fmla="*/ 4857744 w 6096000"/>
              <a:gd name="connsiteY106" fmla="*/ 6462964 h 6857999"/>
              <a:gd name="connsiteX107" fmla="*/ 4859406 w 6096000"/>
              <a:gd name="connsiteY107" fmla="*/ 6464625 h 6857999"/>
              <a:gd name="connsiteX108" fmla="*/ 4902669 w 6096000"/>
              <a:gd name="connsiteY108" fmla="*/ 6464625 h 6857999"/>
              <a:gd name="connsiteX109" fmla="*/ 4904295 w 6096000"/>
              <a:gd name="connsiteY109" fmla="*/ 6462999 h 6857999"/>
              <a:gd name="connsiteX110" fmla="*/ 4904295 w 6096000"/>
              <a:gd name="connsiteY110" fmla="*/ 6393191 h 6857999"/>
              <a:gd name="connsiteX111" fmla="*/ 4809585 w 6096000"/>
              <a:gd name="connsiteY111" fmla="*/ 6298480 h 6857999"/>
              <a:gd name="connsiteX112" fmla="*/ 5019984 w 6096000"/>
              <a:gd name="connsiteY112" fmla="*/ 6225119 h 6857999"/>
              <a:gd name="connsiteX113" fmla="*/ 4992065 w 6096000"/>
              <a:gd name="connsiteY113" fmla="*/ 6253745 h 6857999"/>
              <a:gd name="connsiteX114" fmla="*/ 5020691 w 6096000"/>
              <a:gd name="connsiteY114" fmla="*/ 6281669 h 6857999"/>
              <a:gd name="connsiteX115" fmla="*/ 5048614 w 6096000"/>
              <a:gd name="connsiteY115" fmla="*/ 6253042 h 6857999"/>
              <a:gd name="connsiteX116" fmla="*/ 5020337 w 6096000"/>
              <a:gd name="connsiteY116" fmla="*/ 6225119 h 6857999"/>
              <a:gd name="connsiteX117" fmla="*/ 4809602 w 6096000"/>
              <a:gd name="connsiteY117" fmla="*/ 6174256 h 6857999"/>
              <a:gd name="connsiteX118" fmla="*/ 4838091 w 6096000"/>
              <a:gd name="connsiteY118" fmla="*/ 6202816 h 6857999"/>
              <a:gd name="connsiteX119" fmla="*/ 4809532 w 6096000"/>
              <a:gd name="connsiteY119" fmla="*/ 6231305 h 6857999"/>
              <a:gd name="connsiteX120" fmla="*/ 4781042 w 6096000"/>
              <a:gd name="connsiteY120" fmla="*/ 6202745 h 6857999"/>
              <a:gd name="connsiteX121" fmla="*/ 4809602 w 6096000"/>
              <a:gd name="connsiteY121" fmla="*/ 6174256 h 6857999"/>
              <a:gd name="connsiteX122" fmla="*/ 4809319 w 6096000"/>
              <a:gd name="connsiteY122" fmla="*/ 6127705 h 6857999"/>
              <a:gd name="connsiteX123" fmla="*/ 4734385 w 6096000"/>
              <a:gd name="connsiteY123" fmla="*/ 6202922 h 6857999"/>
              <a:gd name="connsiteX124" fmla="*/ 4809602 w 6096000"/>
              <a:gd name="connsiteY124" fmla="*/ 6277856 h 6857999"/>
              <a:gd name="connsiteX125" fmla="*/ 4884536 w 6096000"/>
              <a:gd name="connsiteY125" fmla="*/ 6202780 h 6857999"/>
              <a:gd name="connsiteX126" fmla="*/ 4884536 w 6096000"/>
              <a:gd name="connsiteY126" fmla="*/ 6202639 h 6857999"/>
              <a:gd name="connsiteX127" fmla="*/ 4809319 w 6096000"/>
              <a:gd name="connsiteY127" fmla="*/ 6127705 h 6857999"/>
              <a:gd name="connsiteX128" fmla="*/ 0 w 6096000"/>
              <a:gd name="connsiteY128" fmla="*/ 0 h 6857999"/>
              <a:gd name="connsiteX129" fmla="*/ 6096000 w 6096000"/>
              <a:gd name="connsiteY129" fmla="*/ 0 h 6857999"/>
              <a:gd name="connsiteX130" fmla="*/ 6096000 w 6096000"/>
              <a:gd name="connsiteY130" fmla="*/ 6857999 h 6857999"/>
              <a:gd name="connsiteX131" fmla="*/ 0 w 6096000"/>
              <a:gd name="connsiteY13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096000" h="6857999">
                <a:moveTo>
                  <a:pt x="5633172" y="6343741"/>
                </a:moveTo>
                <a:cubicBezTo>
                  <a:pt x="5648314" y="6343692"/>
                  <a:pt x="5662414" y="6351438"/>
                  <a:pt x="5670497" y="6364242"/>
                </a:cubicBezTo>
                <a:cubicBezTo>
                  <a:pt x="5670533" y="6364394"/>
                  <a:pt x="5670533" y="6364551"/>
                  <a:pt x="5670497" y="6364701"/>
                </a:cubicBezTo>
                <a:lnTo>
                  <a:pt x="5670497" y="6403582"/>
                </a:lnTo>
                <a:cubicBezTo>
                  <a:pt x="5670568" y="6403740"/>
                  <a:pt x="5670568" y="6403920"/>
                  <a:pt x="5670497" y="6404077"/>
                </a:cubicBezTo>
                <a:cubicBezTo>
                  <a:pt x="5662219" y="6416585"/>
                  <a:pt x="5648169" y="6424049"/>
                  <a:pt x="5633172" y="6423907"/>
                </a:cubicBezTo>
                <a:cubicBezTo>
                  <a:pt x="5611035" y="6423907"/>
                  <a:pt x="5593089" y="6405961"/>
                  <a:pt x="5593089" y="6383824"/>
                </a:cubicBezTo>
                <a:cubicBezTo>
                  <a:pt x="5593089" y="6361687"/>
                  <a:pt x="5611035" y="6343741"/>
                  <a:pt x="5633172" y="6343741"/>
                </a:cubicBezTo>
                <a:close/>
                <a:moveTo>
                  <a:pt x="5336404" y="6337521"/>
                </a:moveTo>
                <a:cubicBezTo>
                  <a:pt x="5353406" y="6337521"/>
                  <a:pt x="5368110" y="6349221"/>
                  <a:pt x="5370195" y="6365197"/>
                </a:cubicBezTo>
                <a:cubicBezTo>
                  <a:pt x="5370195" y="6365314"/>
                  <a:pt x="5370100" y="6365409"/>
                  <a:pt x="5369984" y="6365409"/>
                </a:cubicBezTo>
                <a:lnTo>
                  <a:pt x="5369842" y="6365445"/>
                </a:lnTo>
                <a:lnTo>
                  <a:pt x="5299998" y="6365445"/>
                </a:lnTo>
                <a:cubicBezTo>
                  <a:pt x="5299937" y="6365359"/>
                  <a:pt x="5299937" y="6365246"/>
                  <a:pt x="5299998" y="6365162"/>
                </a:cubicBezTo>
                <a:cubicBezTo>
                  <a:pt x="5304310" y="6347913"/>
                  <a:pt x="5317105" y="6337521"/>
                  <a:pt x="5336404" y="6337521"/>
                </a:cubicBezTo>
                <a:close/>
                <a:moveTo>
                  <a:pt x="4997362" y="6303305"/>
                </a:moveTo>
                <a:lnTo>
                  <a:pt x="4997362" y="6464590"/>
                </a:lnTo>
                <a:cubicBezTo>
                  <a:pt x="4997362" y="6464590"/>
                  <a:pt x="4998090" y="6464590"/>
                  <a:pt x="4998988" y="6464590"/>
                </a:cubicBezTo>
                <a:lnTo>
                  <a:pt x="5042040" y="6464590"/>
                </a:lnTo>
                <a:cubicBezTo>
                  <a:pt x="5042938" y="6464590"/>
                  <a:pt x="5043666" y="6464590"/>
                  <a:pt x="5043666" y="6464590"/>
                </a:cubicBezTo>
                <a:lnTo>
                  <a:pt x="5043666" y="6303305"/>
                </a:lnTo>
                <a:cubicBezTo>
                  <a:pt x="5043666" y="6303305"/>
                  <a:pt x="5042938" y="6303305"/>
                  <a:pt x="5042040" y="6303305"/>
                </a:cubicBezTo>
                <a:lnTo>
                  <a:pt x="4998988" y="6303305"/>
                </a:lnTo>
                <a:cubicBezTo>
                  <a:pt x="4998090" y="6303305"/>
                  <a:pt x="4997362" y="6303305"/>
                  <a:pt x="4997362" y="6303305"/>
                </a:cubicBezTo>
                <a:close/>
                <a:moveTo>
                  <a:pt x="5622956" y="6300159"/>
                </a:moveTo>
                <a:cubicBezTo>
                  <a:pt x="5580930" y="6300159"/>
                  <a:pt x="5547740" y="6337272"/>
                  <a:pt x="5547740" y="6383930"/>
                </a:cubicBezTo>
                <a:cubicBezTo>
                  <a:pt x="5547740" y="6430587"/>
                  <a:pt x="5580930" y="6468019"/>
                  <a:pt x="5622956" y="6468019"/>
                </a:cubicBezTo>
                <a:cubicBezTo>
                  <a:pt x="5643034" y="6468019"/>
                  <a:pt x="5662121" y="6459111"/>
                  <a:pt x="5670215" y="6446280"/>
                </a:cubicBezTo>
                <a:cubicBezTo>
                  <a:pt x="5670296" y="6446209"/>
                  <a:pt x="5670416" y="6446209"/>
                  <a:pt x="5670497" y="6446280"/>
                </a:cubicBezTo>
                <a:lnTo>
                  <a:pt x="5670497" y="6462964"/>
                </a:lnTo>
                <a:cubicBezTo>
                  <a:pt x="5670515" y="6463855"/>
                  <a:pt x="5671233" y="6464571"/>
                  <a:pt x="5672123" y="6464590"/>
                </a:cubicBezTo>
                <a:lnTo>
                  <a:pt x="5715246" y="6464590"/>
                </a:lnTo>
                <a:cubicBezTo>
                  <a:pt x="5716126" y="6464571"/>
                  <a:pt x="5716823" y="6463843"/>
                  <a:pt x="5716801" y="6462964"/>
                </a:cubicBezTo>
                <a:lnTo>
                  <a:pt x="5716801" y="6304931"/>
                </a:lnTo>
                <a:cubicBezTo>
                  <a:pt x="5716784" y="6304041"/>
                  <a:pt x="5716066" y="6303324"/>
                  <a:pt x="5715175" y="6303305"/>
                </a:cubicBezTo>
                <a:lnTo>
                  <a:pt x="5672123" y="6303305"/>
                </a:lnTo>
                <a:cubicBezTo>
                  <a:pt x="5671240" y="6303341"/>
                  <a:pt x="5670533" y="6304049"/>
                  <a:pt x="5670497" y="6304931"/>
                </a:cubicBezTo>
                <a:lnTo>
                  <a:pt x="5670497" y="6321897"/>
                </a:lnTo>
                <a:cubicBezTo>
                  <a:pt x="5670416" y="6321969"/>
                  <a:pt x="5670296" y="6321969"/>
                  <a:pt x="5670215" y="6321897"/>
                </a:cubicBezTo>
                <a:cubicBezTo>
                  <a:pt x="5662121" y="6309066"/>
                  <a:pt x="5642680" y="6300159"/>
                  <a:pt x="5622956" y="6300159"/>
                </a:cubicBezTo>
                <a:close/>
                <a:moveTo>
                  <a:pt x="5336369" y="6300018"/>
                </a:moveTo>
                <a:cubicBezTo>
                  <a:pt x="5291430" y="6301862"/>
                  <a:pt x="5255928" y="6338798"/>
                  <a:pt x="5255864" y="6383775"/>
                </a:cubicBezTo>
                <a:cubicBezTo>
                  <a:pt x="5255797" y="6430138"/>
                  <a:pt x="5293327" y="6467777"/>
                  <a:pt x="5339692" y="6467843"/>
                </a:cubicBezTo>
                <a:cubicBezTo>
                  <a:pt x="5372281" y="6467843"/>
                  <a:pt x="5398932" y="6455931"/>
                  <a:pt x="5411162" y="6435395"/>
                </a:cubicBezTo>
                <a:cubicBezTo>
                  <a:pt x="5411597" y="6434631"/>
                  <a:pt x="5411346" y="6433661"/>
                  <a:pt x="5410596" y="6433204"/>
                </a:cubicBezTo>
                <a:lnTo>
                  <a:pt x="5377194" y="6412844"/>
                </a:lnTo>
                <a:cubicBezTo>
                  <a:pt x="5376430" y="6412399"/>
                  <a:pt x="5375451" y="6412632"/>
                  <a:pt x="5374967" y="6413374"/>
                </a:cubicBezTo>
                <a:cubicBezTo>
                  <a:pt x="5368923" y="6422458"/>
                  <a:pt x="5354430" y="6428432"/>
                  <a:pt x="5340646" y="6428432"/>
                </a:cubicBezTo>
                <a:cubicBezTo>
                  <a:pt x="5318731" y="6428432"/>
                  <a:pt x="5303639" y="6417015"/>
                  <a:pt x="5299326" y="6395171"/>
                </a:cubicBezTo>
                <a:cubicBezTo>
                  <a:pt x="5299326" y="6395054"/>
                  <a:pt x="5299421" y="6394959"/>
                  <a:pt x="5299538" y="6394959"/>
                </a:cubicBezTo>
                <a:lnTo>
                  <a:pt x="5414519" y="6394959"/>
                </a:lnTo>
                <a:cubicBezTo>
                  <a:pt x="5414930" y="6394959"/>
                  <a:pt x="5415262" y="6394627"/>
                  <a:pt x="5415262" y="6394216"/>
                </a:cubicBezTo>
                <a:cubicBezTo>
                  <a:pt x="5416103" y="6388470"/>
                  <a:pt x="5416506" y="6382669"/>
                  <a:pt x="5416463" y="6376861"/>
                </a:cubicBezTo>
                <a:cubicBezTo>
                  <a:pt x="5416463" y="6375589"/>
                  <a:pt x="5416463" y="6374316"/>
                  <a:pt x="5416463" y="6373044"/>
                </a:cubicBezTo>
                <a:cubicBezTo>
                  <a:pt x="5414498" y="6330767"/>
                  <a:pt x="5378646" y="6298080"/>
                  <a:pt x="5336369" y="6300018"/>
                </a:cubicBezTo>
                <a:close/>
                <a:moveTo>
                  <a:pt x="5525825" y="6300017"/>
                </a:moveTo>
                <a:cubicBezTo>
                  <a:pt x="5510280" y="6300582"/>
                  <a:pt x="5495976" y="6308645"/>
                  <a:pt x="5487440" y="6321649"/>
                </a:cubicBezTo>
                <a:lnTo>
                  <a:pt x="5487086" y="6321649"/>
                </a:lnTo>
                <a:lnTo>
                  <a:pt x="5487086" y="6304966"/>
                </a:lnTo>
                <a:cubicBezTo>
                  <a:pt x="5487086" y="6304048"/>
                  <a:pt x="5486343" y="6303305"/>
                  <a:pt x="5485425" y="6303305"/>
                </a:cubicBezTo>
                <a:lnTo>
                  <a:pt x="5442514" y="6303305"/>
                </a:lnTo>
                <a:cubicBezTo>
                  <a:pt x="5441596" y="6303305"/>
                  <a:pt x="5440853" y="6304048"/>
                  <a:pt x="5440853" y="6304966"/>
                </a:cubicBezTo>
                <a:lnTo>
                  <a:pt x="5440853" y="6463176"/>
                </a:lnTo>
                <a:cubicBezTo>
                  <a:pt x="5440870" y="6464079"/>
                  <a:pt x="5441609" y="6464802"/>
                  <a:pt x="5442514" y="6464802"/>
                </a:cubicBezTo>
                <a:lnTo>
                  <a:pt x="5485602" y="6464802"/>
                </a:lnTo>
                <a:cubicBezTo>
                  <a:pt x="5486507" y="6464802"/>
                  <a:pt x="5487245" y="6464079"/>
                  <a:pt x="5487263" y="6463176"/>
                </a:cubicBezTo>
                <a:lnTo>
                  <a:pt x="5487263" y="6381879"/>
                </a:lnTo>
                <a:cubicBezTo>
                  <a:pt x="5487058" y="6365078"/>
                  <a:pt x="5497577" y="6350012"/>
                  <a:pt x="5513419" y="6344412"/>
                </a:cubicBezTo>
                <a:cubicBezTo>
                  <a:pt x="5516303" y="6343385"/>
                  <a:pt x="5519336" y="6342824"/>
                  <a:pt x="5522397" y="6342751"/>
                </a:cubicBezTo>
                <a:cubicBezTo>
                  <a:pt x="5529102" y="6342814"/>
                  <a:pt x="5535758" y="6343922"/>
                  <a:pt x="5542120" y="6346038"/>
                </a:cubicBezTo>
                <a:cubicBezTo>
                  <a:pt x="5542124" y="6346038"/>
                  <a:pt x="5542124" y="6346038"/>
                  <a:pt x="5542127" y="6346039"/>
                </a:cubicBezTo>
                <a:cubicBezTo>
                  <a:pt x="5542573" y="6346076"/>
                  <a:pt x="5542965" y="6345743"/>
                  <a:pt x="5543003" y="6345296"/>
                </a:cubicBezTo>
                <a:lnTo>
                  <a:pt x="5545514" y="6303588"/>
                </a:lnTo>
                <a:cubicBezTo>
                  <a:pt x="5545549" y="6303226"/>
                  <a:pt x="5545330" y="6302888"/>
                  <a:pt x="5544983" y="6302774"/>
                </a:cubicBezTo>
                <a:cubicBezTo>
                  <a:pt x="5538812" y="6300732"/>
                  <a:pt x="5532326" y="6299799"/>
                  <a:pt x="5525825" y="6300017"/>
                </a:cubicBezTo>
                <a:close/>
                <a:moveTo>
                  <a:pt x="5165221" y="6299911"/>
                </a:moveTo>
                <a:cubicBezTo>
                  <a:pt x="5147976" y="6299556"/>
                  <a:pt x="5131660" y="6307695"/>
                  <a:pt x="5121568" y="6321685"/>
                </a:cubicBezTo>
                <a:lnTo>
                  <a:pt x="5121215" y="6321685"/>
                </a:lnTo>
                <a:lnTo>
                  <a:pt x="5121215" y="6304931"/>
                </a:lnTo>
                <a:cubicBezTo>
                  <a:pt x="5121197" y="6304027"/>
                  <a:pt x="5120459" y="6303304"/>
                  <a:pt x="5119554" y="6303305"/>
                </a:cubicBezTo>
                <a:lnTo>
                  <a:pt x="5076537" y="6303305"/>
                </a:lnTo>
                <a:cubicBezTo>
                  <a:pt x="5075632" y="6303304"/>
                  <a:pt x="5074893" y="6304027"/>
                  <a:pt x="5074876" y="6304931"/>
                </a:cubicBezTo>
                <a:lnTo>
                  <a:pt x="5074876" y="6463000"/>
                </a:lnTo>
                <a:cubicBezTo>
                  <a:pt x="5074915" y="6463889"/>
                  <a:pt x="5075646" y="6464590"/>
                  <a:pt x="5076537" y="6464590"/>
                </a:cubicBezTo>
                <a:lnTo>
                  <a:pt x="5119519" y="6464590"/>
                </a:lnTo>
                <a:cubicBezTo>
                  <a:pt x="5120409" y="6464571"/>
                  <a:pt x="5121127" y="6463853"/>
                  <a:pt x="5121145" y="6462964"/>
                </a:cubicBezTo>
                <a:lnTo>
                  <a:pt x="5121145" y="6378663"/>
                </a:lnTo>
                <a:cubicBezTo>
                  <a:pt x="5120968" y="6361230"/>
                  <a:pt x="5134559" y="6346753"/>
                  <a:pt x="5151966" y="6345826"/>
                </a:cubicBezTo>
                <a:lnTo>
                  <a:pt x="5153415" y="6345826"/>
                </a:lnTo>
                <a:cubicBezTo>
                  <a:pt x="5172467" y="6345826"/>
                  <a:pt x="5184627" y="6358834"/>
                  <a:pt x="5184627" y="6381172"/>
                </a:cubicBezTo>
                <a:lnTo>
                  <a:pt x="5184627" y="6462964"/>
                </a:lnTo>
                <a:cubicBezTo>
                  <a:pt x="5184644" y="6463853"/>
                  <a:pt x="5185362" y="6464571"/>
                  <a:pt x="5186253" y="6464590"/>
                </a:cubicBezTo>
                <a:lnTo>
                  <a:pt x="5229304" y="6464590"/>
                </a:lnTo>
                <a:cubicBezTo>
                  <a:pt x="5230195" y="6464571"/>
                  <a:pt x="5230913" y="6463853"/>
                  <a:pt x="5230930" y="6462964"/>
                </a:cubicBezTo>
                <a:lnTo>
                  <a:pt x="5230930" y="6373290"/>
                </a:lnTo>
                <a:cubicBezTo>
                  <a:pt x="5230930" y="6327941"/>
                  <a:pt x="5205976" y="6300018"/>
                  <a:pt x="5165221" y="6299911"/>
                </a:cubicBezTo>
                <a:close/>
                <a:moveTo>
                  <a:pt x="4809585" y="6298480"/>
                </a:moveTo>
                <a:cubicBezTo>
                  <a:pt x="4757277" y="6298480"/>
                  <a:pt x="4714874" y="6340884"/>
                  <a:pt x="4714874" y="6393191"/>
                </a:cubicBezTo>
                <a:lnTo>
                  <a:pt x="4714874" y="6462964"/>
                </a:lnTo>
                <a:cubicBezTo>
                  <a:pt x="4714873" y="6463855"/>
                  <a:pt x="4715574" y="6464587"/>
                  <a:pt x="4716465" y="6464625"/>
                </a:cubicBezTo>
                <a:cubicBezTo>
                  <a:pt x="4716835" y="6464623"/>
                  <a:pt x="4717196" y="6464499"/>
                  <a:pt x="4717489" y="6464272"/>
                </a:cubicBezTo>
                <a:lnTo>
                  <a:pt x="4760824" y="6432072"/>
                </a:lnTo>
                <a:cubicBezTo>
                  <a:pt x="4761249" y="6431771"/>
                  <a:pt x="4761499" y="6431283"/>
                  <a:pt x="4761496" y="6430764"/>
                </a:cubicBezTo>
                <a:lnTo>
                  <a:pt x="4761496" y="6393191"/>
                </a:lnTo>
                <a:cubicBezTo>
                  <a:pt x="4762217" y="6366613"/>
                  <a:pt x="4784346" y="6345650"/>
                  <a:pt x="4810925" y="6346371"/>
                </a:cubicBezTo>
                <a:cubicBezTo>
                  <a:pt x="4836490" y="6347064"/>
                  <a:pt x="4857052" y="6367625"/>
                  <a:pt x="4857744" y="6393191"/>
                </a:cubicBezTo>
                <a:lnTo>
                  <a:pt x="4857744" y="6462964"/>
                </a:lnTo>
                <a:cubicBezTo>
                  <a:pt x="4857744" y="6463882"/>
                  <a:pt x="4858488" y="6464625"/>
                  <a:pt x="4859406" y="6464625"/>
                </a:cubicBezTo>
                <a:lnTo>
                  <a:pt x="4902669" y="6464625"/>
                </a:lnTo>
                <a:cubicBezTo>
                  <a:pt x="4903559" y="6464607"/>
                  <a:pt x="4904277" y="6463889"/>
                  <a:pt x="4904295" y="6462999"/>
                </a:cubicBezTo>
                <a:lnTo>
                  <a:pt x="4904295" y="6393191"/>
                </a:lnTo>
                <a:cubicBezTo>
                  <a:pt x="4904295" y="6340884"/>
                  <a:pt x="4861892" y="6298480"/>
                  <a:pt x="4809585" y="6298480"/>
                </a:cubicBezTo>
                <a:close/>
                <a:moveTo>
                  <a:pt x="5019984" y="6225119"/>
                </a:moveTo>
                <a:cubicBezTo>
                  <a:pt x="5004370" y="6225316"/>
                  <a:pt x="4991871" y="6238131"/>
                  <a:pt x="4992065" y="6253745"/>
                </a:cubicBezTo>
                <a:cubicBezTo>
                  <a:pt x="4992258" y="6269361"/>
                  <a:pt x="5005075" y="6281863"/>
                  <a:pt x="5020691" y="6281669"/>
                </a:cubicBezTo>
                <a:cubicBezTo>
                  <a:pt x="5036306" y="6281474"/>
                  <a:pt x="5048808" y="6268658"/>
                  <a:pt x="5048614" y="6253042"/>
                </a:cubicBezTo>
                <a:cubicBezTo>
                  <a:pt x="5048421" y="6237564"/>
                  <a:pt x="5035817" y="6225118"/>
                  <a:pt x="5020337" y="6225119"/>
                </a:cubicBezTo>
                <a:close/>
                <a:moveTo>
                  <a:pt x="4809602" y="6174256"/>
                </a:moveTo>
                <a:cubicBezTo>
                  <a:pt x="4825347" y="6174295"/>
                  <a:pt x="4838091" y="6187070"/>
                  <a:pt x="4838091" y="6202816"/>
                </a:cubicBezTo>
                <a:cubicBezTo>
                  <a:pt x="4838072" y="6218570"/>
                  <a:pt x="4825285" y="6231325"/>
                  <a:pt x="4809532" y="6231305"/>
                </a:cubicBezTo>
                <a:cubicBezTo>
                  <a:pt x="4793778" y="6231286"/>
                  <a:pt x="4781023" y="6218499"/>
                  <a:pt x="4781042" y="6202745"/>
                </a:cubicBezTo>
                <a:cubicBezTo>
                  <a:pt x="4781062" y="6186992"/>
                  <a:pt x="4793848" y="6174237"/>
                  <a:pt x="4809602" y="6174256"/>
                </a:cubicBezTo>
                <a:close/>
                <a:moveTo>
                  <a:pt x="4809319" y="6127705"/>
                </a:moveTo>
                <a:cubicBezTo>
                  <a:pt x="4767856" y="6127784"/>
                  <a:pt x="4734307" y="6161459"/>
                  <a:pt x="4734385" y="6202922"/>
                </a:cubicBezTo>
                <a:cubicBezTo>
                  <a:pt x="4734463" y="6244385"/>
                  <a:pt x="4768139" y="6277934"/>
                  <a:pt x="4809602" y="6277856"/>
                </a:cubicBezTo>
                <a:cubicBezTo>
                  <a:pt x="4851002" y="6277759"/>
                  <a:pt x="4884517" y="6244180"/>
                  <a:pt x="4884536" y="6202780"/>
                </a:cubicBezTo>
                <a:cubicBezTo>
                  <a:pt x="4884536" y="6202734"/>
                  <a:pt x="4884536" y="6202686"/>
                  <a:pt x="4884536" y="6202639"/>
                </a:cubicBezTo>
                <a:cubicBezTo>
                  <a:pt x="4884458" y="6161177"/>
                  <a:pt x="4850782" y="6127628"/>
                  <a:pt x="4809319" y="6127705"/>
                </a:cubicBezTo>
                <a:close/>
                <a:moveTo>
                  <a:pt x="0" y="0"/>
                </a:moveTo>
                <a:lnTo>
                  <a:pt x="6096000" y="0"/>
                </a:lnTo>
                <a:lnTo>
                  <a:pt x="6096000" y="6857999"/>
                </a:lnTo>
                <a:lnTo>
                  <a:pt x="0" y="6857999"/>
                </a:lnTo>
                <a:close/>
              </a:path>
            </a:pathLst>
          </a:custGeom>
          <a:noFill/>
        </p:spPr>
        <p:txBody>
          <a:bodyPr wrap="square">
            <a:noAutofit/>
          </a:bodyPr>
          <a:lstStyle/>
          <a:p>
            <a:r>
              <a:rPr lang="sv-SE"/>
              <a:t>Klicka på ikonen för att lägga till en bild</a:t>
            </a:r>
            <a:endParaRPr lang="en-US"/>
          </a:p>
        </p:txBody>
      </p:sp>
      <p:sp>
        <p:nvSpPr>
          <p:cNvPr id="2" name="Rubrik 1">
            <a:extLst>
              <a:ext uri="{FF2B5EF4-FFF2-40B4-BE49-F238E27FC236}">
                <a16:creationId xmlns:a16="http://schemas.microsoft.com/office/drawing/2014/main" id="{FC3A46AD-E9B6-F2D7-8DD8-A66C69C6F761}"/>
              </a:ext>
            </a:extLst>
          </p:cNvPr>
          <p:cNvSpPr>
            <a:spLocks noGrp="1"/>
          </p:cNvSpPr>
          <p:nvPr>
            <p:ph type="title"/>
          </p:nvPr>
        </p:nvSpPr>
        <p:spPr>
          <a:xfrm>
            <a:off x="922867" y="696720"/>
            <a:ext cx="4947581" cy="812286"/>
          </a:xfrm>
        </p:spPr>
        <p:txBody>
          <a:bodyPr/>
          <a:lstStyle/>
          <a:p>
            <a:r>
              <a:rPr lang="sv-SE"/>
              <a:t>Klicka här för att ändra mall för rubrikformat</a:t>
            </a:r>
            <a:endParaRPr lang="en-US"/>
          </a:p>
        </p:txBody>
      </p:sp>
    </p:spTree>
    <p:extLst>
      <p:ext uri="{BB962C8B-B14F-4D97-AF65-F5344CB8AC3E}">
        <p14:creationId xmlns:p14="http://schemas.microsoft.com/office/powerpoint/2010/main" val="3498205113"/>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Halvbild vänster">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DFD04B5B-A596-63B0-ADC6-2C0CBAD9C9C1}"/>
              </a:ext>
            </a:extLst>
          </p:cNvPr>
          <p:cNvSpPr>
            <a:spLocks noGrp="1"/>
          </p:cNvSpPr>
          <p:nvPr>
            <p:ph type="pic" sz="quarter" idx="13"/>
          </p:nvPr>
        </p:nvSpPr>
        <p:spPr>
          <a:xfrm>
            <a:off x="0" y="0"/>
            <a:ext cx="6096000" cy="6858000"/>
          </a:xfrm>
        </p:spPr>
        <p:txBody>
          <a:bodyPr/>
          <a:lstStyle/>
          <a:p>
            <a:r>
              <a:rPr lang="sv-SE"/>
              <a:t>Klicka på ikonen för att lägga till en bild</a:t>
            </a:r>
            <a:endParaRPr lang="en-US"/>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6945842" y="1824038"/>
            <a:ext cx="4334933"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2" name="Rubrik 1">
            <a:extLst>
              <a:ext uri="{FF2B5EF4-FFF2-40B4-BE49-F238E27FC236}">
                <a16:creationId xmlns:a16="http://schemas.microsoft.com/office/drawing/2014/main" id="{16E1CD48-208C-4EF8-2339-3EBFECE3D876}"/>
              </a:ext>
            </a:extLst>
          </p:cNvPr>
          <p:cNvSpPr>
            <a:spLocks noGrp="1"/>
          </p:cNvSpPr>
          <p:nvPr>
            <p:ph type="title"/>
          </p:nvPr>
        </p:nvSpPr>
        <p:spPr>
          <a:xfrm>
            <a:off x="6934201" y="696720"/>
            <a:ext cx="4334933" cy="812286"/>
          </a:xfrm>
        </p:spPr>
        <p:txBody>
          <a:bodyPr/>
          <a:lstStyle/>
          <a:p>
            <a:r>
              <a:rPr lang="sv-SE"/>
              <a:t>Klicka här för att ändra mall för rubrikformat</a:t>
            </a:r>
            <a:endParaRPr lang="en-US"/>
          </a:p>
        </p:txBody>
      </p:sp>
    </p:spTree>
    <p:extLst>
      <p:ext uri="{BB962C8B-B14F-4D97-AF65-F5344CB8AC3E}">
        <p14:creationId xmlns:p14="http://schemas.microsoft.com/office/powerpoint/2010/main" val="265695361"/>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 bilder">
    <p:bg>
      <p:bgRef idx="1001">
        <a:schemeClr val="bg2"/>
      </p:bgRef>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BDB5CF33-7215-933E-28C6-EDD7AE6532DE}"/>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4" name="Platshållare för sidfot 3">
            <a:extLst>
              <a:ext uri="{FF2B5EF4-FFF2-40B4-BE49-F238E27FC236}">
                <a16:creationId xmlns:a16="http://schemas.microsoft.com/office/drawing/2014/main" id="{0DC7A90B-4507-0B66-BC36-7AA7E6DC604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FEFBA01-32A4-BF81-AD17-53245BDA4CC7}"/>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Underrubrik 2">
            <a:extLst>
              <a:ext uri="{FF2B5EF4-FFF2-40B4-BE49-F238E27FC236}">
                <a16:creationId xmlns:a16="http://schemas.microsoft.com/office/drawing/2014/main" id="{F416D9DB-BD3C-62DC-CF61-9FE155C5C2B0}"/>
              </a:ext>
            </a:extLst>
          </p:cNvPr>
          <p:cNvSpPr>
            <a:spLocks noGrp="1"/>
          </p:cNvSpPr>
          <p:nvPr>
            <p:ph type="subTitle" idx="1"/>
          </p:nvPr>
        </p:nvSpPr>
        <p:spPr>
          <a:xfrm>
            <a:off x="914400" y="1824038"/>
            <a:ext cx="7835900" cy="365126"/>
          </a:xfrm>
        </p:spPr>
        <p:txBody>
          <a:bodyPr/>
          <a:lstStyle>
            <a:lvl1pPr marL="0" indent="0" algn="l">
              <a:buNone/>
              <a:defRPr sz="1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2" name="Platshållare för bild 11">
            <a:extLst>
              <a:ext uri="{FF2B5EF4-FFF2-40B4-BE49-F238E27FC236}">
                <a16:creationId xmlns:a16="http://schemas.microsoft.com/office/drawing/2014/main" id="{664C826C-1492-3122-D83E-20617007892D}"/>
              </a:ext>
            </a:extLst>
          </p:cNvPr>
          <p:cNvSpPr>
            <a:spLocks noGrp="1"/>
          </p:cNvSpPr>
          <p:nvPr>
            <p:ph type="pic" sz="quarter" idx="13"/>
          </p:nvPr>
        </p:nvSpPr>
        <p:spPr>
          <a:xfrm>
            <a:off x="906780" y="2334932"/>
            <a:ext cx="2316480" cy="2316480"/>
          </a:xfrm>
          <a:custGeom>
            <a:avLst/>
            <a:gdLst>
              <a:gd name="connsiteX0" fmla="*/ 1166813 w 2333626"/>
              <a:gd name="connsiteY0" fmla="*/ 0 h 2333626"/>
              <a:gd name="connsiteX1" fmla="*/ 2333626 w 2333626"/>
              <a:gd name="connsiteY1" fmla="*/ 1166813 h 2333626"/>
              <a:gd name="connsiteX2" fmla="*/ 1166813 w 2333626"/>
              <a:gd name="connsiteY2" fmla="*/ 2333626 h 2333626"/>
              <a:gd name="connsiteX3" fmla="*/ 0 w 2333626"/>
              <a:gd name="connsiteY3" fmla="*/ 1166813 h 2333626"/>
              <a:gd name="connsiteX4" fmla="*/ 1166813 w 2333626"/>
              <a:gd name="connsiteY4" fmla="*/ 0 h 233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6" h="2333626">
                <a:moveTo>
                  <a:pt x="1166813" y="0"/>
                </a:moveTo>
                <a:cubicBezTo>
                  <a:pt x="1811226" y="0"/>
                  <a:pt x="2333626" y="522400"/>
                  <a:pt x="2333626" y="1166813"/>
                </a:cubicBezTo>
                <a:cubicBezTo>
                  <a:pt x="2333626" y="1811226"/>
                  <a:pt x="1811226" y="2333626"/>
                  <a:pt x="1166813" y="2333626"/>
                </a:cubicBezTo>
                <a:cubicBezTo>
                  <a:pt x="522400" y="2333626"/>
                  <a:pt x="0" y="1811226"/>
                  <a:pt x="0" y="1166813"/>
                </a:cubicBezTo>
                <a:cubicBezTo>
                  <a:pt x="0" y="522400"/>
                  <a:pt x="522400" y="0"/>
                  <a:pt x="1166813" y="0"/>
                </a:cubicBezTo>
                <a:close/>
              </a:path>
            </a:pathLst>
          </a:custGeom>
          <a:solidFill>
            <a:schemeClr val="bg1">
              <a:lumMod val="95000"/>
            </a:schemeClr>
          </a:solidFill>
        </p:spPr>
        <p:txBody>
          <a:bodyPr wrap="square">
            <a:noAutofit/>
          </a:bodyPr>
          <a:lstStyle/>
          <a:p>
            <a:r>
              <a:rPr lang="sv-SE"/>
              <a:t>Klicka på ikonen för att lägga till en bild</a:t>
            </a:r>
            <a:endParaRPr lang="en-US"/>
          </a:p>
        </p:txBody>
      </p:sp>
      <p:sp>
        <p:nvSpPr>
          <p:cNvPr id="21" name="Platshållare för text 20">
            <a:extLst>
              <a:ext uri="{FF2B5EF4-FFF2-40B4-BE49-F238E27FC236}">
                <a16:creationId xmlns:a16="http://schemas.microsoft.com/office/drawing/2014/main" id="{03C7446D-025A-295A-DA5D-F4C7A8EC1A5D}"/>
              </a:ext>
            </a:extLst>
          </p:cNvPr>
          <p:cNvSpPr>
            <a:spLocks noGrp="1"/>
          </p:cNvSpPr>
          <p:nvPr>
            <p:ph type="body" sz="quarter" idx="14" hasCustomPrompt="1"/>
          </p:nvPr>
        </p:nvSpPr>
        <p:spPr>
          <a:xfrm>
            <a:off x="914400" y="4768570"/>
            <a:ext cx="2316480" cy="203200"/>
          </a:xfrm>
        </p:spPr>
        <p:txBody>
          <a:bodyPr/>
          <a:lstStyle>
            <a:lvl1pPr marL="0" indent="0" algn="ctr">
              <a:buNone/>
              <a:defRPr sz="1500">
                <a:latin typeface="+mj-lt"/>
                <a:ea typeface="Open Sans Semibold" panose="020B0706030804020204" pitchFamily="34" charset="0"/>
                <a:cs typeface="Open Sans Semibold" panose="020B0706030804020204" pitchFamily="34" charset="0"/>
              </a:defRPr>
            </a:lvl1pPr>
          </a:lstStyle>
          <a:p>
            <a:pPr lvl="0"/>
            <a:r>
              <a:rPr lang="sv-SE"/>
              <a:t>Rubrik</a:t>
            </a:r>
          </a:p>
        </p:txBody>
      </p:sp>
      <p:sp>
        <p:nvSpPr>
          <p:cNvPr id="22" name="Platshållare för text 20">
            <a:extLst>
              <a:ext uri="{FF2B5EF4-FFF2-40B4-BE49-F238E27FC236}">
                <a16:creationId xmlns:a16="http://schemas.microsoft.com/office/drawing/2014/main" id="{08E77F81-9859-77EA-DFA3-16987CE241A9}"/>
              </a:ext>
            </a:extLst>
          </p:cNvPr>
          <p:cNvSpPr>
            <a:spLocks noGrp="1"/>
          </p:cNvSpPr>
          <p:nvPr>
            <p:ph type="body" sz="quarter" idx="15" hasCustomPrompt="1"/>
          </p:nvPr>
        </p:nvSpPr>
        <p:spPr>
          <a:xfrm>
            <a:off x="914400" y="5079770"/>
            <a:ext cx="2316480" cy="855611"/>
          </a:xfrm>
        </p:spPr>
        <p:txBody>
          <a:bodyPr/>
          <a:lstStyle>
            <a:lvl1pPr marL="0" indent="0" algn="ctr">
              <a:buNone/>
              <a:defRPr sz="1050">
                <a:latin typeface="+mn-lt"/>
                <a:ea typeface="Open Sans Semibold" panose="020B0706030804020204" pitchFamily="34" charset="0"/>
                <a:cs typeface="Open Sans Semibold" panose="020B0706030804020204" pitchFamily="34" charset="0"/>
              </a:defRPr>
            </a:lvl1pPr>
          </a:lstStyle>
          <a:p>
            <a:pPr lvl="0"/>
            <a:r>
              <a:rPr lang="sv-SE"/>
              <a:t>Text</a:t>
            </a:r>
          </a:p>
        </p:txBody>
      </p:sp>
      <p:sp>
        <p:nvSpPr>
          <p:cNvPr id="23" name="Platshållare för bild 22">
            <a:extLst>
              <a:ext uri="{FF2B5EF4-FFF2-40B4-BE49-F238E27FC236}">
                <a16:creationId xmlns:a16="http://schemas.microsoft.com/office/drawing/2014/main" id="{BD774599-56BE-4B80-6029-499E7492549A}"/>
              </a:ext>
            </a:extLst>
          </p:cNvPr>
          <p:cNvSpPr>
            <a:spLocks noGrp="1"/>
          </p:cNvSpPr>
          <p:nvPr>
            <p:ph type="pic" sz="quarter" idx="16"/>
          </p:nvPr>
        </p:nvSpPr>
        <p:spPr>
          <a:xfrm>
            <a:off x="3564255" y="2334932"/>
            <a:ext cx="2316480" cy="2316480"/>
          </a:xfrm>
          <a:custGeom>
            <a:avLst/>
            <a:gdLst>
              <a:gd name="connsiteX0" fmla="*/ 1166813 w 2333626"/>
              <a:gd name="connsiteY0" fmla="*/ 0 h 2333626"/>
              <a:gd name="connsiteX1" fmla="*/ 2333626 w 2333626"/>
              <a:gd name="connsiteY1" fmla="*/ 1166813 h 2333626"/>
              <a:gd name="connsiteX2" fmla="*/ 1166813 w 2333626"/>
              <a:gd name="connsiteY2" fmla="*/ 2333626 h 2333626"/>
              <a:gd name="connsiteX3" fmla="*/ 0 w 2333626"/>
              <a:gd name="connsiteY3" fmla="*/ 1166813 h 2333626"/>
              <a:gd name="connsiteX4" fmla="*/ 1166813 w 2333626"/>
              <a:gd name="connsiteY4" fmla="*/ 0 h 233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6" h="2333626">
                <a:moveTo>
                  <a:pt x="1166813" y="0"/>
                </a:moveTo>
                <a:cubicBezTo>
                  <a:pt x="1811226" y="0"/>
                  <a:pt x="2333626" y="522400"/>
                  <a:pt x="2333626" y="1166813"/>
                </a:cubicBezTo>
                <a:cubicBezTo>
                  <a:pt x="2333626" y="1811226"/>
                  <a:pt x="1811226" y="2333626"/>
                  <a:pt x="1166813" y="2333626"/>
                </a:cubicBezTo>
                <a:cubicBezTo>
                  <a:pt x="522400" y="2333626"/>
                  <a:pt x="0" y="1811226"/>
                  <a:pt x="0" y="1166813"/>
                </a:cubicBezTo>
                <a:cubicBezTo>
                  <a:pt x="0" y="522400"/>
                  <a:pt x="522400" y="0"/>
                  <a:pt x="1166813" y="0"/>
                </a:cubicBezTo>
                <a:close/>
              </a:path>
            </a:pathLst>
          </a:custGeom>
          <a:solidFill>
            <a:schemeClr val="bg1">
              <a:lumMod val="95000"/>
            </a:schemeClr>
          </a:solidFill>
        </p:spPr>
        <p:txBody>
          <a:bodyPr wrap="square">
            <a:noAutofit/>
          </a:bodyPr>
          <a:lstStyle/>
          <a:p>
            <a:r>
              <a:rPr lang="sv-SE"/>
              <a:t>Klicka på ikonen för att lägga till en bild</a:t>
            </a:r>
            <a:endParaRPr lang="en-US"/>
          </a:p>
        </p:txBody>
      </p:sp>
      <p:sp>
        <p:nvSpPr>
          <p:cNvPr id="24" name="Platshållare för text 20">
            <a:extLst>
              <a:ext uri="{FF2B5EF4-FFF2-40B4-BE49-F238E27FC236}">
                <a16:creationId xmlns:a16="http://schemas.microsoft.com/office/drawing/2014/main" id="{30241731-F5B8-1695-4913-8B42D423B976}"/>
              </a:ext>
            </a:extLst>
          </p:cNvPr>
          <p:cNvSpPr>
            <a:spLocks noGrp="1"/>
          </p:cNvSpPr>
          <p:nvPr>
            <p:ph type="body" sz="quarter" idx="17" hasCustomPrompt="1"/>
          </p:nvPr>
        </p:nvSpPr>
        <p:spPr>
          <a:xfrm>
            <a:off x="3571875" y="4768570"/>
            <a:ext cx="2316480" cy="203200"/>
          </a:xfrm>
        </p:spPr>
        <p:txBody>
          <a:bodyPr/>
          <a:lstStyle>
            <a:lvl1pPr marL="0" indent="0" algn="ctr">
              <a:buNone/>
              <a:defRPr sz="1500">
                <a:latin typeface="+mj-lt"/>
                <a:ea typeface="Open Sans Semibold" panose="020B0706030804020204" pitchFamily="34" charset="0"/>
                <a:cs typeface="Open Sans Semibold" panose="020B0706030804020204" pitchFamily="34" charset="0"/>
              </a:defRPr>
            </a:lvl1pPr>
          </a:lstStyle>
          <a:p>
            <a:pPr lvl="0"/>
            <a:r>
              <a:rPr lang="sv-SE"/>
              <a:t>Rubrik</a:t>
            </a:r>
          </a:p>
        </p:txBody>
      </p:sp>
      <p:sp>
        <p:nvSpPr>
          <p:cNvPr id="25" name="Platshållare för text 20">
            <a:extLst>
              <a:ext uri="{FF2B5EF4-FFF2-40B4-BE49-F238E27FC236}">
                <a16:creationId xmlns:a16="http://schemas.microsoft.com/office/drawing/2014/main" id="{A0DFB222-9F5E-886C-561B-915888CCE3C8}"/>
              </a:ext>
            </a:extLst>
          </p:cNvPr>
          <p:cNvSpPr>
            <a:spLocks noGrp="1"/>
          </p:cNvSpPr>
          <p:nvPr>
            <p:ph type="body" sz="quarter" idx="18" hasCustomPrompt="1"/>
          </p:nvPr>
        </p:nvSpPr>
        <p:spPr>
          <a:xfrm>
            <a:off x="3571875" y="5079770"/>
            <a:ext cx="2316480" cy="855611"/>
          </a:xfrm>
        </p:spPr>
        <p:txBody>
          <a:bodyPr/>
          <a:lstStyle>
            <a:lvl1pPr marL="0" indent="0" algn="ctr">
              <a:buNone/>
              <a:defRPr sz="1050">
                <a:latin typeface="+mn-lt"/>
                <a:ea typeface="Open Sans Semibold" panose="020B0706030804020204" pitchFamily="34" charset="0"/>
                <a:cs typeface="Open Sans Semibold" panose="020B0706030804020204" pitchFamily="34" charset="0"/>
              </a:defRPr>
            </a:lvl1pPr>
          </a:lstStyle>
          <a:p>
            <a:pPr lvl="0"/>
            <a:r>
              <a:rPr lang="sv-SE"/>
              <a:t>Text</a:t>
            </a:r>
          </a:p>
        </p:txBody>
      </p:sp>
      <p:sp>
        <p:nvSpPr>
          <p:cNvPr id="30" name="Platshållare för bild 29">
            <a:extLst>
              <a:ext uri="{FF2B5EF4-FFF2-40B4-BE49-F238E27FC236}">
                <a16:creationId xmlns:a16="http://schemas.microsoft.com/office/drawing/2014/main" id="{BD077C96-3891-F138-EFC2-824CABFD044F}"/>
              </a:ext>
            </a:extLst>
          </p:cNvPr>
          <p:cNvSpPr>
            <a:spLocks noGrp="1"/>
          </p:cNvSpPr>
          <p:nvPr>
            <p:ph type="pic" sz="quarter" idx="19"/>
          </p:nvPr>
        </p:nvSpPr>
        <p:spPr>
          <a:xfrm>
            <a:off x="6259830" y="2334932"/>
            <a:ext cx="2316480" cy="2316480"/>
          </a:xfrm>
          <a:custGeom>
            <a:avLst/>
            <a:gdLst>
              <a:gd name="connsiteX0" fmla="*/ 1166813 w 2333626"/>
              <a:gd name="connsiteY0" fmla="*/ 0 h 2333626"/>
              <a:gd name="connsiteX1" fmla="*/ 2333626 w 2333626"/>
              <a:gd name="connsiteY1" fmla="*/ 1166813 h 2333626"/>
              <a:gd name="connsiteX2" fmla="*/ 1166813 w 2333626"/>
              <a:gd name="connsiteY2" fmla="*/ 2333626 h 2333626"/>
              <a:gd name="connsiteX3" fmla="*/ 0 w 2333626"/>
              <a:gd name="connsiteY3" fmla="*/ 1166813 h 2333626"/>
              <a:gd name="connsiteX4" fmla="*/ 1166813 w 2333626"/>
              <a:gd name="connsiteY4" fmla="*/ 0 h 233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6" h="2333626">
                <a:moveTo>
                  <a:pt x="1166813" y="0"/>
                </a:moveTo>
                <a:cubicBezTo>
                  <a:pt x="1811226" y="0"/>
                  <a:pt x="2333626" y="522400"/>
                  <a:pt x="2333626" y="1166813"/>
                </a:cubicBezTo>
                <a:cubicBezTo>
                  <a:pt x="2333626" y="1811226"/>
                  <a:pt x="1811226" y="2333626"/>
                  <a:pt x="1166813" y="2333626"/>
                </a:cubicBezTo>
                <a:cubicBezTo>
                  <a:pt x="522400" y="2333626"/>
                  <a:pt x="0" y="1811226"/>
                  <a:pt x="0" y="1166813"/>
                </a:cubicBezTo>
                <a:cubicBezTo>
                  <a:pt x="0" y="522400"/>
                  <a:pt x="522400" y="0"/>
                  <a:pt x="1166813" y="0"/>
                </a:cubicBezTo>
                <a:close/>
              </a:path>
            </a:pathLst>
          </a:custGeom>
          <a:solidFill>
            <a:schemeClr val="bg1">
              <a:lumMod val="95000"/>
            </a:schemeClr>
          </a:solidFill>
        </p:spPr>
        <p:txBody>
          <a:bodyPr wrap="square">
            <a:noAutofit/>
          </a:bodyPr>
          <a:lstStyle/>
          <a:p>
            <a:r>
              <a:rPr lang="sv-SE"/>
              <a:t>Klicka på ikonen för att lägga till en bild</a:t>
            </a:r>
            <a:endParaRPr lang="en-US"/>
          </a:p>
        </p:txBody>
      </p:sp>
      <p:sp>
        <p:nvSpPr>
          <p:cNvPr id="31" name="Platshållare för text 20">
            <a:extLst>
              <a:ext uri="{FF2B5EF4-FFF2-40B4-BE49-F238E27FC236}">
                <a16:creationId xmlns:a16="http://schemas.microsoft.com/office/drawing/2014/main" id="{81E1D503-7C0E-2A00-CB71-1E074D37FFE4}"/>
              </a:ext>
            </a:extLst>
          </p:cNvPr>
          <p:cNvSpPr>
            <a:spLocks noGrp="1"/>
          </p:cNvSpPr>
          <p:nvPr>
            <p:ph type="body" sz="quarter" idx="20" hasCustomPrompt="1"/>
          </p:nvPr>
        </p:nvSpPr>
        <p:spPr>
          <a:xfrm>
            <a:off x="6267450" y="4768570"/>
            <a:ext cx="2316480" cy="203200"/>
          </a:xfrm>
        </p:spPr>
        <p:txBody>
          <a:bodyPr/>
          <a:lstStyle>
            <a:lvl1pPr marL="0" indent="0" algn="ctr">
              <a:buNone/>
              <a:defRPr sz="1500">
                <a:latin typeface="+mj-lt"/>
                <a:ea typeface="Open Sans Semibold" panose="020B0706030804020204" pitchFamily="34" charset="0"/>
                <a:cs typeface="Open Sans Semibold" panose="020B0706030804020204" pitchFamily="34" charset="0"/>
              </a:defRPr>
            </a:lvl1pPr>
          </a:lstStyle>
          <a:p>
            <a:pPr lvl="0"/>
            <a:r>
              <a:rPr lang="sv-SE"/>
              <a:t>Rubrik</a:t>
            </a:r>
          </a:p>
        </p:txBody>
      </p:sp>
      <p:sp>
        <p:nvSpPr>
          <p:cNvPr id="32" name="Platshållare för text 20">
            <a:extLst>
              <a:ext uri="{FF2B5EF4-FFF2-40B4-BE49-F238E27FC236}">
                <a16:creationId xmlns:a16="http://schemas.microsoft.com/office/drawing/2014/main" id="{980FB875-5716-A43F-3401-2B1306DB9354}"/>
              </a:ext>
            </a:extLst>
          </p:cNvPr>
          <p:cNvSpPr>
            <a:spLocks noGrp="1"/>
          </p:cNvSpPr>
          <p:nvPr>
            <p:ph type="body" sz="quarter" idx="21" hasCustomPrompt="1"/>
          </p:nvPr>
        </p:nvSpPr>
        <p:spPr>
          <a:xfrm>
            <a:off x="6267450" y="5079770"/>
            <a:ext cx="2316480" cy="855611"/>
          </a:xfrm>
        </p:spPr>
        <p:txBody>
          <a:bodyPr/>
          <a:lstStyle>
            <a:lvl1pPr marL="0" indent="0" algn="ctr">
              <a:buNone/>
              <a:defRPr sz="1050">
                <a:latin typeface="+mn-lt"/>
                <a:ea typeface="Open Sans Semibold" panose="020B0706030804020204" pitchFamily="34" charset="0"/>
                <a:cs typeface="Open Sans Semibold" panose="020B0706030804020204" pitchFamily="34" charset="0"/>
              </a:defRPr>
            </a:lvl1pPr>
          </a:lstStyle>
          <a:p>
            <a:pPr lvl="0"/>
            <a:r>
              <a:rPr lang="sv-SE"/>
              <a:t>Text</a:t>
            </a:r>
          </a:p>
        </p:txBody>
      </p:sp>
      <p:sp>
        <p:nvSpPr>
          <p:cNvPr id="33" name="Platshållare för bild 32">
            <a:extLst>
              <a:ext uri="{FF2B5EF4-FFF2-40B4-BE49-F238E27FC236}">
                <a16:creationId xmlns:a16="http://schemas.microsoft.com/office/drawing/2014/main" id="{DA29BD36-494B-3AEB-42B8-DAFD1BA008B7}"/>
              </a:ext>
            </a:extLst>
          </p:cNvPr>
          <p:cNvSpPr>
            <a:spLocks noGrp="1"/>
          </p:cNvSpPr>
          <p:nvPr>
            <p:ph type="pic" sz="quarter" idx="22"/>
          </p:nvPr>
        </p:nvSpPr>
        <p:spPr>
          <a:xfrm>
            <a:off x="8939530" y="2334932"/>
            <a:ext cx="2316480" cy="2316480"/>
          </a:xfrm>
          <a:custGeom>
            <a:avLst/>
            <a:gdLst>
              <a:gd name="connsiteX0" fmla="*/ 1166813 w 2333626"/>
              <a:gd name="connsiteY0" fmla="*/ 0 h 2333626"/>
              <a:gd name="connsiteX1" fmla="*/ 2333626 w 2333626"/>
              <a:gd name="connsiteY1" fmla="*/ 1166813 h 2333626"/>
              <a:gd name="connsiteX2" fmla="*/ 1166813 w 2333626"/>
              <a:gd name="connsiteY2" fmla="*/ 2333626 h 2333626"/>
              <a:gd name="connsiteX3" fmla="*/ 0 w 2333626"/>
              <a:gd name="connsiteY3" fmla="*/ 1166813 h 2333626"/>
              <a:gd name="connsiteX4" fmla="*/ 1166813 w 2333626"/>
              <a:gd name="connsiteY4" fmla="*/ 0 h 233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6" h="2333626">
                <a:moveTo>
                  <a:pt x="1166813" y="0"/>
                </a:moveTo>
                <a:cubicBezTo>
                  <a:pt x="1811226" y="0"/>
                  <a:pt x="2333626" y="522400"/>
                  <a:pt x="2333626" y="1166813"/>
                </a:cubicBezTo>
                <a:cubicBezTo>
                  <a:pt x="2333626" y="1811226"/>
                  <a:pt x="1811226" y="2333626"/>
                  <a:pt x="1166813" y="2333626"/>
                </a:cubicBezTo>
                <a:cubicBezTo>
                  <a:pt x="522400" y="2333626"/>
                  <a:pt x="0" y="1811226"/>
                  <a:pt x="0" y="1166813"/>
                </a:cubicBezTo>
                <a:cubicBezTo>
                  <a:pt x="0" y="522400"/>
                  <a:pt x="522400" y="0"/>
                  <a:pt x="1166813" y="0"/>
                </a:cubicBezTo>
                <a:close/>
              </a:path>
            </a:pathLst>
          </a:custGeom>
          <a:solidFill>
            <a:schemeClr val="bg1">
              <a:lumMod val="95000"/>
            </a:schemeClr>
          </a:solidFill>
        </p:spPr>
        <p:txBody>
          <a:bodyPr wrap="square">
            <a:noAutofit/>
          </a:bodyPr>
          <a:lstStyle/>
          <a:p>
            <a:r>
              <a:rPr lang="sv-SE"/>
              <a:t>Klicka på ikonen för att lägga till en bild</a:t>
            </a:r>
            <a:endParaRPr lang="en-US"/>
          </a:p>
        </p:txBody>
      </p:sp>
      <p:sp>
        <p:nvSpPr>
          <p:cNvPr id="34" name="Platshållare för text 20">
            <a:extLst>
              <a:ext uri="{FF2B5EF4-FFF2-40B4-BE49-F238E27FC236}">
                <a16:creationId xmlns:a16="http://schemas.microsoft.com/office/drawing/2014/main" id="{288D22EA-0E20-C913-163A-DC3069D0CB32}"/>
              </a:ext>
            </a:extLst>
          </p:cNvPr>
          <p:cNvSpPr>
            <a:spLocks noGrp="1"/>
          </p:cNvSpPr>
          <p:nvPr>
            <p:ph type="body" sz="quarter" idx="23" hasCustomPrompt="1"/>
          </p:nvPr>
        </p:nvSpPr>
        <p:spPr>
          <a:xfrm>
            <a:off x="8947150" y="4768570"/>
            <a:ext cx="2316480" cy="203200"/>
          </a:xfrm>
        </p:spPr>
        <p:txBody>
          <a:bodyPr/>
          <a:lstStyle>
            <a:lvl1pPr marL="0" indent="0" algn="ctr">
              <a:buNone/>
              <a:defRPr sz="1500">
                <a:latin typeface="+mj-lt"/>
                <a:ea typeface="Open Sans Semibold" panose="020B0706030804020204" pitchFamily="34" charset="0"/>
                <a:cs typeface="Open Sans Semibold" panose="020B0706030804020204" pitchFamily="34" charset="0"/>
              </a:defRPr>
            </a:lvl1pPr>
          </a:lstStyle>
          <a:p>
            <a:pPr lvl="0"/>
            <a:r>
              <a:rPr lang="sv-SE"/>
              <a:t>Rubrik</a:t>
            </a:r>
          </a:p>
        </p:txBody>
      </p:sp>
      <p:sp>
        <p:nvSpPr>
          <p:cNvPr id="35" name="Platshållare för text 20">
            <a:extLst>
              <a:ext uri="{FF2B5EF4-FFF2-40B4-BE49-F238E27FC236}">
                <a16:creationId xmlns:a16="http://schemas.microsoft.com/office/drawing/2014/main" id="{E004FE53-2515-9DFC-829C-8511A0848CBB}"/>
              </a:ext>
            </a:extLst>
          </p:cNvPr>
          <p:cNvSpPr>
            <a:spLocks noGrp="1"/>
          </p:cNvSpPr>
          <p:nvPr>
            <p:ph type="body" sz="quarter" idx="24" hasCustomPrompt="1"/>
          </p:nvPr>
        </p:nvSpPr>
        <p:spPr>
          <a:xfrm>
            <a:off x="8947150" y="5079770"/>
            <a:ext cx="2316480" cy="855611"/>
          </a:xfrm>
        </p:spPr>
        <p:txBody>
          <a:bodyPr/>
          <a:lstStyle>
            <a:lvl1pPr marL="0" indent="0" algn="ctr">
              <a:buNone/>
              <a:defRPr sz="1050">
                <a:latin typeface="+mn-lt"/>
                <a:ea typeface="Open Sans Semibold" panose="020B0706030804020204" pitchFamily="34" charset="0"/>
                <a:cs typeface="Open Sans Semibold" panose="020B0706030804020204" pitchFamily="34" charset="0"/>
              </a:defRPr>
            </a:lvl1pPr>
          </a:lstStyle>
          <a:p>
            <a:pPr lvl="0"/>
            <a:r>
              <a:rPr lang="sv-SE"/>
              <a:t>Text</a:t>
            </a:r>
          </a:p>
        </p:txBody>
      </p:sp>
      <p:sp>
        <p:nvSpPr>
          <p:cNvPr id="6" name="Rubrik 5">
            <a:extLst>
              <a:ext uri="{FF2B5EF4-FFF2-40B4-BE49-F238E27FC236}">
                <a16:creationId xmlns:a16="http://schemas.microsoft.com/office/drawing/2014/main" id="{6BFA7DA2-7F2D-C937-35A7-4C75EBDDA27E}"/>
              </a:ext>
            </a:extLst>
          </p:cNvPr>
          <p:cNvSpPr>
            <a:spLocks noGrp="1"/>
          </p:cNvSpPr>
          <p:nvPr>
            <p:ph type="title"/>
          </p:nvPr>
        </p:nvSpPr>
        <p:spPr/>
        <p:txBody>
          <a:bodyPr/>
          <a:lstStyle/>
          <a:p>
            <a:r>
              <a:rPr lang="sv-SE"/>
              <a:t>Klicka här för att ändra mall för rubrikformat</a:t>
            </a:r>
            <a:endParaRPr lang="en-US"/>
          </a:p>
        </p:txBody>
      </p:sp>
    </p:spTree>
    <p:extLst>
      <p:ext uri="{BB962C8B-B14F-4D97-AF65-F5344CB8AC3E}">
        <p14:creationId xmlns:p14="http://schemas.microsoft.com/office/powerpoint/2010/main" val="203205314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itat">
    <p:bg>
      <p:bgRef idx="1001">
        <a:schemeClr val="bg2"/>
      </p:bgRef>
    </p:bg>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5DDFB6F3-EB80-63EF-1AB5-BE477AEE07DA}"/>
              </a:ext>
            </a:extLst>
          </p:cNvPr>
          <p:cNvSpPr/>
          <p:nvPr/>
        </p:nvSpPr>
        <p:spPr>
          <a:xfrm>
            <a:off x="914400" y="1046163"/>
            <a:ext cx="10364029" cy="4782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datum 2">
            <a:extLst>
              <a:ext uri="{FF2B5EF4-FFF2-40B4-BE49-F238E27FC236}">
                <a16:creationId xmlns:a16="http://schemas.microsoft.com/office/drawing/2014/main" id="{8A898536-9503-A197-9A3B-3F47D446F4AB}"/>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4" name="Platshållare för sidfot 3">
            <a:extLst>
              <a:ext uri="{FF2B5EF4-FFF2-40B4-BE49-F238E27FC236}">
                <a16:creationId xmlns:a16="http://schemas.microsoft.com/office/drawing/2014/main" id="{02E1C367-A0E9-2318-4478-692D5329066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7AD7875-44C2-86D0-5562-C20E21989FB7}"/>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8" name="Platshållare för text 17">
            <a:extLst>
              <a:ext uri="{FF2B5EF4-FFF2-40B4-BE49-F238E27FC236}">
                <a16:creationId xmlns:a16="http://schemas.microsoft.com/office/drawing/2014/main" id="{118A7892-7A63-C037-6804-335CC7506ABB}"/>
              </a:ext>
            </a:extLst>
          </p:cNvPr>
          <p:cNvSpPr>
            <a:spLocks noGrp="1"/>
          </p:cNvSpPr>
          <p:nvPr>
            <p:ph type="body" sz="quarter" idx="13" hasCustomPrompt="1"/>
          </p:nvPr>
        </p:nvSpPr>
        <p:spPr>
          <a:xfrm>
            <a:off x="2146300" y="1854200"/>
            <a:ext cx="8064500" cy="2971800"/>
          </a:xfrm>
        </p:spPr>
        <p:txBody>
          <a:bodyPr/>
          <a:lstStyle>
            <a:lvl1pPr marL="0" indent="0">
              <a:lnSpc>
                <a:spcPct val="110000"/>
              </a:lnSpc>
              <a:buNone/>
              <a:defRPr sz="4000" b="0">
                <a:solidFill>
                  <a:schemeClr val="accent1"/>
                </a:solidFill>
                <a:latin typeface="+mj-lt"/>
                <a:ea typeface="Open Sans Semibold" panose="020B0706030804020204" pitchFamily="34" charset="0"/>
                <a:cs typeface="Open Sans Semibold" panose="020B07060308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Citat</a:t>
            </a:r>
          </a:p>
        </p:txBody>
      </p:sp>
    </p:spTree>
    <p:extLst>
      <p:ext uri="{BB962C8B-B14F-4D97-AF65-F5344CB8AC3E}">
        <p14:creationId xmlns:p14="http://schemas.microsoft.com/office/powerpoint/2010/main" val="388333951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örre rubrik och text">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922866" y="669925"/>
            <a:ext cx="7548034" cy="2362200"/>
          </a:xfrm>
        </p:spPr>
        <p:txBody>
          <a:bodyPr anchor="t"/>
          <a:lstStyle>
            <a:lvl1pPr>
              <a:defRPr sz="40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922866" y="3187700"/>
            <a:ext cx="7548033" cy="25892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985034743"/>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itat med bildbakgrund">
    <p:bg>
      <p:bgPr>
        <a:solidFill>
          <a:schemeClr val="tx2"/>
        </a:solidFill>
        <a:effectLst/>
      </p:bgPr>
    </p:bg>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22662616-8E36-ED5F-0DB1-19F584763B3A}"/>
              </a:ext>
            </a:extLst>
          </p:cNvPr>
          <p:cNvSpPr>
            <a:spLocks noGrp="1"/>
          </p:cNvSpPr>
          <p:nvPr>
            <p:ph type="pic" sz="quarter" idx="14" hasCustomPrompt="1"/>
          </p:nvPr>
        </p:nvSpPr>
        <p:spPr>
          <a:xfrm>
            <a:off x="2" y="2"/>
            <a:ext cx="12191999" cy="6857999"/>
          </a:xfrm>
          <a:custGeom>
            <a:avLst/>
            <a:gdLst>
              <a:gd name="connsiteX0" fmla="*/ 11729171 w 12191999"/>
              <a:gd name="connsiteY0" fmla="*/ 6343741 h 6857999"/>
              <a:gd name="connsiteX1" fmla="*/ 11766496 w 12191999"/>
              <a:gd name="connsiteY1" fmla="*/ 6364242 h 6857999"/>
              <a:gd name="connsiteX2" fmla="*/ 11766496 w 12191999"/>
              <a:gd name="connsiteY2" fmla="*/ 6364701 h 6857999"/>
              <a:gd name="connsiteX3" fmla="*/ 11766496 w 12191999"/>
              <a:gd name="connsiteY3" fmla="*/ 6403582 h 6857999"/>
              <a:gd name="connsiteX4" fmla="*/ 11766496 w 12191999"/>
              <a:gd name="connsiteY4" fmla="*/ 6404077 h 6857999"/>
              <a:gd name="connsiteX5" fmla="*/ 11729171 w 12191999"/>
              <a:gd name="connsiteY5" fmla="*/ 6423907 h 6857999"/>
              <a:gd name="connsiteX6" fmla="*/ 11689088 w 12191999"/>
              <a:gd name="connsiteY6" fmla="*/ 6383824 h 6857999"/>
              <a:gd name="connsiteX7" fmla="*/ 11729171 w 12191999"/>
              <a:gd name="connsiteY7" fmla="*/ 6343741 h 6857999"/>
              <a:gd name="connsiteX8" fmla="*/ 11432403 w 12191999"/>
              <a:gd name="connsiteY8" fmla="*/ 6337521 h 6857999"/>
              <a:gd name="connsiteX9" fmla="*/ 11466194 w 12191999"/>
              <a:gd name="connsiteY9" fmla="*/ 6365197 h 6857999"/>
              <a:gd name="connsiteX10" fmla="*/ 11465983 w 12191999"/>
              <a:gd name="connsiteY10" fmla="*/ 6365409 h 6857999"/>
              <a:gd name="connsiteX11" fmla="*/ 11465841 w 12191999"/>
              <a:gd name="connsiteY11" fmla="*/ 6365445 h 6857999"/>
              <a:gd name="connsiteX12" fmla="*/ 11395997 w 12191999"/>
              <a:gd name="connsiteY12" fmla="*/ 6365445 h 6857999"/>
              <a:gd name="connsiteX13" fmla="*/ 11395997 w 12191999"/>
              <a:gd name="connsiteY13" fmla="*/ 6365162 h 6857999"/>
              <a:gd name="connsiteX14" fmla="*/ 11432403 w 12191999"/>
              <a:gd name="connsiteY14" fmla="*/ 6337521 h 6857999"/>
              <a:gd name="connsiteX15" fmla="*/ 11093361 w 12191999"/>
              <a:gd name="connsiteY15" fmla="*/ 6303305 h 6857999"/>
              <a:gd name="connsiteX16" fmla="*/ 11093361 w 12191999"/>
              <a:gd name="connsiteY16" fmla="*/ 6464590 h 6857999"/>
              <a:gd name="connsiteX17" fmla="*/ 11094987 w 12191999"/>
              <a:gd name="connsiteY17" fmla="*/ 6464590 h 6857999"/>
              <a:gd name="connsiteX18" fmla="*/ 11138039 w 12191999"/>
              <a:gd name="connsiteY18" fmla="*/ 6464590 h 6857999"/>
              <a:gd name="connsiteX19" fmla="*/ 11139665 w 12191999"/>
              <a:gd name="connsiteY19" fmla="*/ 6464590 h 6857999"/>
              <a:gd name="connsiteX20" fmla="*/ 11139665 w 12191999"/>
              <a:gd name="connsiteY20" fmla="*/ 6303305 h 6857999"/>
              <a:gd name="connsiteX21" fmla="*/ 11138039 w 12191999"/>
              <a:gd name="connsiteY21" fmla="*/ 6303305 h 6857999"/>
              <a:gd name="connsiteX22" fmla="*/ 11094987 w 12191999"/>
              <a:gd name="connsiteY22" fmla="*/ 6303305 h 6857999"/>
              <a:gd name="connsiteX23" fmla="*/ 11093361 w 12191999"/>
              <a:gd name="connsiteY23" fmla="*/ 6303305 h 6857999"/>
              <a:gd name="connsiteX24" fmla="*/ 11718955 w 12191999"/>
              <a:gd name="connsiteY24" fmla="*/ 6300159 h 6857999"/>
              <a:gd name="connsiteX25" fmla="*/ 11643739 w 12191999"/>
              <a:gd name="connsiteY25" fmla="*/ 6383930 h 6857999"/>
              <a:gd name="connsiteX26" fmla="*/ 11718955 w 12191999"/>
              <a:gd name="connsiteY26" fmla="*/ 6468019 h 6857999"/>
              <a:gd name="connsiteX27" fmla="*/ 11766214 w 12191999"/>
              <a:gd name="connsiteY27" fmla="*/ 6446280 h 6857999"/>
              <a:gd name="connsiteX28" fmla="*/ 11766496 w 12191999"/>
              <a:gd name="connsiteY28" fmla="*/ 6446280 h 6857999"/>
              <a:gd name="connsiteX29" fmla="*/ 11766496 w 12191999"/>
              <a:gd name="connsiteY29" fmla="*/ 6462964 h 6857999"/>
              <a:gd name="connsiteX30" fmla="*/ 11768122 w 12191999"/>
              <a:gd name="connsiteY30" fmla="*/ 6464590 h 6857999"/>
              <a:gd name="connsiteX31" fmla="*/ 11811245 w 12191999"/>
              <a:gd name="connsiteY31" fmla="*/ 6464590 h 6857999"/>
              <a:gd name="connsiteX32" fmla="*/ 11812800 w 12191999"/>
              <a:gd name="connsiteY32" fmla="*/ 6462964 h 6857999"/>
              <a:gd name="connsiteX33" fmla="*/ 11812800 w 12191999"/>
              <a:gd name="connsiteY33" fmla="*/ 6304931 h 6857999"/>
              <a:gd name="connsiteX34" fmla="*/ 11811174 w 12191999"/>
              <a:gd name="connsiteY34" fmla="*/ 6303305 h 6857999"/>
              <a:gd name="connsiteX35" fmla="*/ 11768122 w 12191999"/>
              <a:gd name="connsiteY35" fmla="*/ 6303305 h 6857999"/>
              <a:gd name="connsiteX36" fmla="*/ 11766496 w 12191999"/>
              <a:gd name="connsiteY36" fmla="*/ 6304931 h 6857999"/>
              <a:gd name="connsiteX37" fmla="*/ 11766496 w 12191999"/>
              <a:gd name="connsiteY37" fmla="*/ 6321897 h 6857999"/>
              <a:gd name="connsiteX38" fmla="*/ 11766214 w 12191999"/>
              <a:gd name="connsiteY38" fmla="*/ 6321897 h 6857999"/>
              <a:gd name="connsiteX39" fmla="*/ 11718955 w 12191999"/>
              <a:gd name="connsiteY39" fmla="*/ 6300159 h 6857999"/>
              <a:gd name="connsiteX40" fmla="*/ 11432368 w 12191999"/>
              <a:gd name="connsiteY40" fmla="*/ 6300018 h 6857999"/>
              <a:gd name="connsiteX41" fmla="*/ 11351863 w 12191999"/>
              <a:gd name="connsiteY41" fmla="*/ 6383775 h 6857999"/>
              <a:gd name="connsiteX42" fmla="*/ 11435691 w 12191999"/>
              <a:gd name="connsiteY42" fmla="*/ 6467843 h 6857999"/>
              <a:gd name="connsiteX43" fmla="*/ 11507161 w 12191999"/>
              <a:gd name="connsiteY43" fmla="*/ 6435395 h 6857999"/>
              <a:gd name="connsiteX44" fmla="*/ 11506595 w 12191999"/>
              <a:gd name="connsiteY44" fmla="*/ 6433204 h 6857999"/>
              <a:gd name="connsiteX45" fmla="*/ 11473193 w 12191999"/>
              <a:gd name="connsiteY45" fmla="*/ 6412844 h 6857999"/>
              <a:gd name="connsiteX46" fmla="*/ 11470966 w 12191999"/>
              <a:gd name="connsiteY46" fmla="*/ 6413374 h 6857999"/>
              <a:gd name="connsiteX47" fmla="*/ 11436645 w 12191999"/>
              <a:gd name="connsiteY47" fmla="*/ 6428432 h 6857999"/>
              <a:gd name="connsiteX48" fmla="*/ 11395325 w 12191999"/>
              <a:gd name="connsiteY48" fmla="*/ 6395171 h 6857999"/>
              <a:gd name="connsiteX49" fmla="*/ 11395537 w 12191999"/>
              <a:gd name="connsiteY49" fmla="*/ 6394959 h 6857999"/>
              <a:gd name="connsiteX50" fmla="*/ 11510518 w 12191999"/>
              <a:gd name="connsiteY50" fmla="*/ 6394959 h 6857999"/>
              <a:gd name="connsiteX51" fmla="*/ 11511261 w 12191999"/>
              <a:gd name="connsiteY51" fmla="*/ 6394216 h 6857999"/>
              <a:gd name="connsiteX52" fmla="*/ 11512462 w 12191999"/>
              <a:gd name="connsiteY52" fmla="*/ 6376861 h 6857999"/>
              <a:gd name="connsiteX53" fmla="*/ 11512462 w 12191999"/>
              <a:gd name="connsiteY53" fmla="*/ 6373044 h 6857999"/>
              <a:gd name="connsiteX54" fmla="*/ 11432368 w 12191999"/>
              <a:gd name="connsiteY54" fmla="*/ 6300018 h 6857999"/>
              <a:gd name="connsiteX55" fmla="*/ 11621824 w 12191999"/>
              <a:gd name="connsiteY55" fmla="*/ 6300017 h 6857999"/>
              <a:gd name="connsiteX56" fmla="*/ 11583439 w 12191999"/>
              <a:gd name="connsiteY56" fmla="*/ 6321649 h 6857999"/>
              <a:gd name="connsiteX57" fmla="*/ 11583085 w 12191999"/>
              <a:gd name="connsiteY57" fmla="*/ 6321649 h 6857999"/>
              <a:gd name="connsiteX58" fmla="*/ 11583085 w 12191999"/>
              <a:gd name="connsiteY58" fmla="*/ 6304966 h 6857999"/>
              <a:gd name="connsiteX59" fmla="*/ 11581424 w 12191999"/>
              <a:gd name="connsiteY59" fmla="*/ 6303305 h 6857999"/>
              <a:gd name="connsiteX60" fmla="*/ 11538513 w 12191999"/>
              <a:gd name="connsiteY60" fmla="*/ 6303305 h 6857999"/>
              <a:gd name="connsiteX61" fmla="*/ 11536852 w 12191999"/>
              <a:gd name="connsiteY61" fmla="*/ 6304966 h 6857999"/>
              <a:gd name="connsiteX62" fmla="*/ 11536852 w 12191999"/>
              <a:gd name="connsiteY62" fmla="*/ 6463176 h 6857999"/>
              <a:gd name="connsiteX63" fmla="*/ 11538513 w 12191999"/>
              <a:gd name="connsiteY63" fmla="*/ 6464802 h 6857999"/>
              <a:gd name="connsiteX64" fmla="*/ 11581601 w 12191999"/>
              <a:gd name="connsiteY64" fmla="*/ 6464802 h 6857999"/>
              <a:gd name="connsiteX65" fmla="*/ 11583262 w 12191999"/>
              <a:gd name="connsiteY65" fmla="*/ 6463176 h 6857999"/>
              <a:gd name="connsiteX66" fmla="*/ 11583262 w 12191999"/>
              <a:gd name="connsiteY66" fmla="*/ 6381879 h 6857999"/>
              <a:gd name="connsiteX67" fmla="*/ 11609418 w 12191999"/>
              <a:gd name="connsiteY67" fmla="*/ 6344412 h 6857999"/>
              <a:gd name="connsiteX68" fmla="*/ 11618396 w 12191999"/>
              <a:gd name="connsiteY68" fmla="*/ 6342751 h 6857999"/>
              <a:gd name="connsiteX69" fmla="*/ 11638119 w 12191999"/>
              <a:gd name="connsiteY69" fmla="*/ 6346038 h 6857999"/>
              <a:gd name="connsiteX70" fmla="*/ 11638126 w 12191999"/>
              <a:gd name="connsiteY70" fmla="*/ 6346039 h 6857999"/>
              <a:gd name="connsiteX71" fmla="*/ 11639002 w 12191999"/>
              <a:gd name="connsiteY71" fmla="*/ 6345296 h 6857999"/>
              <a:gd name="connsiteX72" fmla="*/ 11641513 w 12191999"/>
              <a:gd name="connsiteY72" fmla="*/ 6303588 h 6857999"/>
              <a:gd name="connsiteX73" fmla="*/ 11640982 w 12191999"/>
              <a:gd name="connsiteY73" fmla="*/ 6302774 h 6857999"/>
              <a:gd name="connsiteX74" fmla="*/ 11621824 w 12191999"/>
              <a:gd name="connsiteY74" fmla="*/ 6300017 h 6857999"/>
              <a:gd name="connsiteX75" fmla="*/ 11261220 w 12191999"/>
              <a:gd name="connsiteY75" fmla="*/ 6299911 h 6857999"/>
              <a:gd name="connsiteX76" fmla="*/ 11217567 w 12191999"/>
              <a:gd name="connsiteY76" fmla="*/ 6321685 h 6857999"/>
              <a:gd name="connsiteX77" fmla="*/ 11217214 w 12191999"/>
              <a:gd name="connsiteY77" fmla="*/ 6321685 h 6857999"/>
              <a:gd name="connsiteX78" fmla="*/ 11217214 w 12191999"/>
              <a:gd name="connsiteY78" fmla="*/ 6304931 h 6857999"/>
              <a:gd name="connsiteX79" fmla="*/ 11215553 w 12191999"/>
              <a:gd name="connsiteY79" fmla="*/ 6303305 h 6857999"/>
              <a:gd name="connsiteX80" fmla="*/ 11172536 w 12191999"/>
              <a:gd name="connsiteY80" fmla="*/ 6303305 h 6857999"/>
              <a:gd name="connsiteX81" fmla="*/ 11170875 w 12191999"/>
              <a:gd name="connsiteY81" fmla="*/ 6304931 h 6857999"/>
              <a:gd name="connsiteX82" fmla="*/ 11170875 w 12191999"/>
              <a:gd name="connsiteY82" fmla="*/ 6463000 h 6857999"/>
              <a:gd name="connsiteX83" fmla="*/ 11172536 w 12191999"/>
              <a:gd name="connsiteY83" fmla="*/ 6464590 h 6857999"/>
              <a:gd name="connsiteX84" fmla="*/ 11215518 w 12191999"/>
              <a:gd name="connsiteY84" fmla="*/ 6464590 h 6857999"/>
              <a:gd name="connsiteX85" fmla="*/ 11217144 w 12191999"/>
              <a:gd name="connsiteY85" fmla="*/ 6462964 h 6857999"/>
              <a:gd name="connsiteX86" fmla="*/ 11217144 w 12191999"/>
              <a:gd name="connsiteY86" fmla="*/ 6378663 h 6857999"/>
              <a:gd name="connsiteX87" fmla="*/ 11247965 w 12191999"/>
              <a:gd name="connsiteY87" fmla="*/ 6345826 h 6857999"/>
              <a:gd name="connsiteX88" fmla="*/ 11249414 w 12191999"/>
              <a:gd name="connsiteY88" fmla="*/ 6345826 h 6857999"/>
              <a:gd name="connsiteX89" fmla="*/ 11280626 w 12191999"/>
              <a:gd name="connsiteY89" fmla="*/ 6381172 h 6857999"/>
              <a:gd name="connsiteX90" fmla="*/ 11280626 w 12191999"/>
              <a:gd name="connsiteY90" fmla="*/ 6462964 h 6857999"/>
              <a:gd name="connsiteX91" fmla="*/ 11282252 w 12191999"/>
              <a:gd name="connsiteY91" fmla="*/ 6464590 h 6857999"/>
              <a:gd name="connsiteX92" fmla="*/ 11325303 w 12191999"/>
              <a:gd name="connsiteY92" fmla="*/ 6464590 h 6857999"/>
              <a:gd name="connsiteX93" fmla="*/ 11326929 w 12191999"/>
              <a:gd name="connsiteY93" fmla="*/ 6462964 h 6857999"/>
              <a:gd name="connsiteX94" fmla="*/ 11326929 w 12191999"/>
              <a:gd name="connsiteY94" fmla="*/ 6373290 h 6857999"/>
              <a:gd name="connsiteX95" fmla="*/ 11261220 w 12191999"/>
              <a:gd name="connsiteY95" fmla="*/ 6299911 h 6857999"/>
              <a:gd name="connsiteX96" fmla="*/ 10905584 w 12191999"/>
              <a:gd name="connsiteY96" fmla="*/ 6298480 h 6857999"/>
              <a:gd name="connsiteX97" fmla="*/ 10810873 w 12191999"/>
              <a:gd name="connsiteY97" fmla="*/ 6393191 h 6857999"/>
              <a:gd name="connsiteX98" fmla="*/ 10810873 w 12191999"/>
              <a:gd name="connsiteY98" fmla="*/ 6462964 h 6857999"/>
              <a:gd name="connsiteX99" fmla="*/ 10812464 w 12191999"/>
              <a:gd name="connsiteY99" fmla="*/ 6464625 h 6857999"/>
              <a:gd name="connsiteX100" fmla="*/ 10813488 w 12191999"/>
              <a:gd name="connsiteY100" fmla="*/ 6464272 h 6857999"/>
              <a:gd name="connsiteX101" fmla="*/ 10856823 w 12191999"/>
              <a:gd name="connsiteY101" fmla="*/ 6432072 h 6857999"/>
              <a:gd name="connsiteX102" fmla="*/ 10857495 w 12191999"/>
              <a:gd name="connsiteY102" fmla="*/ 6430764 h 6857999"/>
              <a:gd name="connsiteX103" fmla="*/ 10857495 w 12191999"/>
              <a:gd name="connsiteY103" fmla="*/ 6393191 h 6857999"/>
              <a:gd name="connsiteX104" fmla="*/ 10906924 w 12191999"/>
              <a:gd name="connsiteY104" fmla="*/ 6346371 h 6857999"/>
              <a:gd name="connsiteX105" fmla="*/ 10953743 w 12191999"/>
              <a:gd name="connsiteY105" fmla="*/ 6393191 h 6857999"/>
              <a:gd name="connsiteX106" fmla="*/ 10953743 w 12191999"/>
              <a:gd name="connsiteY106" fmla="*/ 6462964 h 6857999"/>
              <a:gd name="connsiteX107" fmla="*/ 10955405 w 12191999"/>
              <a:gd name="connsiteY107" fmla="*/ 6464625 h 6857999"/>
              <a:gd name="connsiteX108" fmla="*/ 10998668 w 12191999"/>
              <a:gd name="connsiteY108" fmla="*/ 6464625 h 6857999"/>
              <a:gd name="connsiteX109" fmla="*/ 11000294 w 12191999"/>
              <a:gd name="connsiteY109" fmla="*/ 6462999 h 6857999"/>
              <a:gd name="connsiteX110" fmla="*/ 11000294 w 12191999"/>
              <a:gd name="connsiteY110" fmla="*/ 6393191 h 6857999"/>
              <a:gd name="connsiteX111" fmla="*/ 10905584 w 12191999"/>
              <a:gd name="connsiteY111" fmla="*/ 6298480 h 6857999"/>
              <a:gd name="connsiteX112" fmla="*/ 11115983 w 12191999"/>
              <a:gd name="connsiteY112" fmla="*/ 6225119 h 6857999"/>
              <a:gd name="connsiteX113" fmla="*/ 11088064 w 12191999"/>
              <a:gd name="connsiteY113" fmla="*/ 6253745 h 6857999"/>
              <a:gd name="connsiteX114" fmla="*/ 11116690 w 12191999"/>
              <a:gd name="connsiteY114" fmla="*/ 6281669 h 6857999"/>
              <a:gd name="connsiteX115" fmla="*/ 11144613 w 12191999"/>
              <a:gd name="connsiteY115" fmla="*/ 6253042 h 6857999"/>
              <a:gd name="connsiteX116" fmla="*/ 11116336 w 12191999"/>
              <a:gd name="connsiteY116" fmla="*/ 6225119 h 6857999"/>
              <a:gd name="connsiteX117" fmla="*/ 10905601 w 12191999"/>
              <a:gd name="connsiteY117" fmla="*/ 6174256 h 6857999"/>
              <a:gd name="connsiteX118" fmla="*/ 10934090 w 12191999"/>
              <a:gd name="connsiteY118" fmla="*/ 6202816 h 6857999"/>
              <a:gd name="connsiteX119" fmla="*/ 10905531 w 12191999"/>
              <a:gd name="connsiteY119" fmla="*/ 6231305 h 6857999"/>
              <a:gd name="connsiteX120" fmla="*/ 10877041 w 12191999"/>
              <a:gd name="connsiteY120" fmla="*/ 6202745 h 6857999"/>
              <a:gd name="connsiteX121" fmla="*/ 10905601 w 12191999"/>
              <a:gd name="connsiteY121" fmla="*/ 6174256 h 6857999"/>
              <a:gd name="connsiteX122" fmla="*/ 10905318 w 12191999"/>
              <a:gd name="connsiteY122" fmla="*/ 6127705 h 6857999"/>
              <a:gd name="connsiteX123" fmla="*/ 10830384 w 12191999"/>
              <a:gd name="connsiteY123" fmla="*/ 6202922 h 6857999"/>
              <a:gd name="connsiteX124" fmla="*/ 10905601 w 12191999"/>
              <a:gd name="connsiteY124" fmla="*/ 6277856 h 6857999"/>
              <a:gd name="connsiteX125" fmla="*/ 10980535 w 12191999"/>
              <a:gd name="connsiteY125" fmla="*/ 6202780 h 6857999"/>
              <a:gd name="connsiteX126" fmla="*/ 10980535 w 12191999"/>
              <a:gd name="connsiteY126" fmla="*/ 6202639 h 6857999"/>
              <a:gd name="connsiteX127" fmla="*/ 10905318 w 12191999"/>
              <a:gd name="connsiteY127" fmla="*/ 6127705 h 6857999"/>
              <a:gd name="connsiteX128" fmla="*/ 0 w 12191999"/>
              <a:gd name="connsiteY128" fmla="*/ 0 h 6857999"/>
              <a:gd name="connsiteX129" fmla="*/ 12191999 w 12191999"/>
              <a:gd name="connsiteY129" fmla="*/ 0 h 6857999"/>
              <a:gd name="connsiteX130" fmla="*/ 12191999 w 12191999"/>
              <a:gd name="connsiteY130" fmla="*/ 6857999 h 6857999"/>
              <a:gd name="connsiteX131" fmla="*/ 0 w 12191999"/>
              <a:gd name="connsiteY13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2191999" h="6857999">
                <a:moveTo>
                  <a:pt x="11729171" y="6343741"/>
                </a:moveTo>
                <a:cubicBezTo>
                  <a:pt x="11744313" y="6343692"/>
                  <a:pt x="11758413" y="6351438"/>
                  <a:pt x="11766496" y="6364242"/>
                </a:cubicBezTo>
                <a:cubicBezTo>
                  <a:pt x="11766532" y="6364394"/>
                  <a:pt x="11766532" y="6364551"/>
                  <a:pt x="11766496" y="6364701"/>
                </a:cubicBezTo>
                <a:lnTo>
                  <a:pt x="11766496" y="6403582"/>
                </a:lnTo>
                <a:cubicBezTo>
                  <a:pt x="11766567" y="6403740"/>
                  <a:pt x="11766567" y="6403920"/>
                  <a:pt x="11766496" y="6404077"/>
                </a:cubicBezTo>
                <a:cubicBezTo>
                  <a:pt x="11758218" y="6416585"/>
                  <a:pt x="11744168" y="6424049"/>
                  <a:pt x="11729171" y="6423907"/>
                </a:cubicBezTo>
                <a:cubicBezTo>
                  <a:pt x="11707034" y="6423907"/>
                  <a:pt x="11689088" y="6405961"/>
                  <a:pt x="11689088" y="6383824"/>
                </a:cubicBezTo>
                <a:cubicBezTo>
                  <a:pt x="11689088" y="6361687"/>
                  <a:pt x="11707034" y="6343741"/>
                  <a:pt x="11729171" y="6343741"/>
                </a:cubicBezTo>
                <a:close/>
                <a:moveTo>
                  <a:pt x="11432403" y="6337521"/>
                </a:moveTo>
                <a:cubicBezTo>
                  <a:pt x="11449405" y="6337521"/>
                  <a:pt x="11464109" y="6349221"/>
                  <a:pt x="11466194" y="6365197"/>
                </a:cubicBezTo>
                <a:cubicBezTo>
                  <a:pt x="11466194" y="6365314"/>
                  <a:pt x="11466099" y="6365409"/>
                  <a:pt x="11465983" y="6365409"/>
                </a:cubicBezTo>
                <a:lnTo>
                  <a:pt x="11465841" y="6365445"/>
                </a:lnTo>
                <a:lnTo>
                  <a:pt x="11395997" y="6365445"/>
                </a:lnTo>
                <a:cubicBezTo>
                  <a:pt x="11395936" y="6365359"/>
                  <a:pt x="11395936" y="6365246"/>
                  <a:pt x="11395997" y="6365162"/>
                </a:cubicBezTo>
                <a:cubicBezTo>
                  <a:pt x="11400309" y="6347913"/>
                  <a:pt x="11413104" y="6337521"/>
                  <a:pt x="11432403" y="6337521"/>
                </a:cubicBezTo>
                <a:close/>
                <a:moveTo>
                  <a:pt x="11093361" y="6303305"/>
                </a:moveTo>
                <a:lnTo>
                  <a:pt x="11093361" y="6464590"/>
                </a:lnTo>
                <a:cubicBezTo>
                  <a:pt x="11093361" y="6464590"/>
                  <a:pt x="11094089" y="6464590"/>
                  <a:pt x="11094987" y="6464590"/>
                </a:cubicBezTo>
                <a:lnTo>
                  <a:pt x="11138039" y="6464590"/>
                </a:lnTo>
                <a:cubicBezTo>
                  <a:pt x="11138937" y="6464590"/>
                  <a:pt x="11139665" y="6464590"/>
                  <a:pt x="11139665" y="6464590"/>
                </a:cubicBezTo>
                <a:lnTo>
                  <a:pt x="11139665" y="6303305"/>
                </a:lnTo>
                <a:cubicBezTo>
                  <a:pt x="11139665" y="6303305"/>
                  <a:pt x="11138937" y="6303305"/>
                  <a:pt x="11138039" y="6303305"/>
                </a:cubicBezTo>
                <a:lnTo>
                  <a:pt x="11094987" y="6303305"/>
                </a:lnTo>
                <a:cubicBezTo>
                  <a:pt x="11094089" y="6303305"/>
                  <a:pt x="11093361" y="6303305"/>
                  <a:pt x="11093361" y="6303305"/>
                </a:cubicBezTo>
                <a:close/>
                <a:moveTo>
                  <a:pt x="11718955" y="6300159"/>
                </a:moveTo>
                <a:cubicBezTo>
                  <a:pt x="11676929" y="6300159"/>
                  <a:pt x="11643739" y="6337272"/>
                  <a:pt x="11643739" y="6383930"/>
                </a:cubicBezTo>
                <a:cubicBezTo>
                  <a:pt x="11643739" y="6430587"/>
                  <a:pt x="11676929" y="6468019"/>
                  <a:pt x="11718955" y="6468019"/>
                </a:cubicBezTo>
                <a:cubicBezTo>
                  <a:pt x="11739033" y="6468019"/>
                  <a:pt x="11758120" y="6459111"/>
                  <a:pt x="11766214" y="6446280"/>
                </a:cubicBezTo>
                <a:cubicBezTo>
                  <a:pt x="11766295" y="6446209"/>
                  <a:pt x="11766415" y="6446209"/>
                  <a:pt x="11766496" y="6446280"/>
                </a:cubicBezTo>
                <a:lnTo>
                  <a:pt x="11766496" y="6462964"/>
                </a:lnTo>
                <a:cubicBezTo>
                  <a:pt x="11766514" y="6463855"/>
                  <a:pt x="11767232" y="6464571"/>
                  <a:pt x="11768122" y="6464590"/>
                </a:cubicBezTo>
                <a:lnTo>
                  <a:pt x="11811245" y="6464590"/>
                </a:lnTo>
                <a:cubicBezTo>
                  <a:pt x="11812125" y="6464571"/>
                  <a:pt x="11812822" y="6463843"/>
                  <a:pt x="11812800" y="6462964"/>
                </a:cubicBezTo>
                <a:lnTo>
                  <a:pt x="11812800" y="6304931"/>
                </a:lnTo>
                <a:cubicBezTo>
                  <a:pt x="11812783" y="6304041"/>
                  <a:pt x="11812065" y="6303324"/>
                  <a:pt x="11811174" y="6303305"/>
                </a:cubicBezTo>
                <a:lnTo>
                  <a:pt x="11768122" y="6303305"/>
                </a:lnTo>
                <a:cubicBezTo>
                  <a:pt x="11767239" y="6303341"/>
                  <a:pt x="11766532" y="6304049"/>
                  <a:pt x="11766496" y="6304931"/>
                </a:cubicBezTo>
                <a:lnTo>
                  <a:pt x="11766496" y="6321897"/>
                </a:lnTo>
                <a:cubicBezTo>
                  <a:pt x="11766415" y="6321969"/>
                  <a:pt x="11766295" y="6321969"/>
                  <a:pt x="11766214" y="6321897"/>
                </a:cubicBezTo>
                <a:cubicBezTo>
                  <a:pt x="11758120" y="6309066"/>
                  <a:pt x="11738679" y="6300159"/>
                  <a:pt x="11718955" y="6300159"/>
                </a:cubicBezTo>
                <a:close/>
                <a:moveTo>
                  <a:pt x="11432368" y="6300018"/>
                </a:moveTo>
                <a:cubicBezTo>
                  <a:pt x="11387429" y="6301862"/>
                  <a:pt x="11351927" y="6338798"/>
                  <a:pt x="11351863" y="6383775"/>
                </a:cubicBezTo>
                <a:cubicBezTo>
                  <a:pt x="11351796" y="6430138"/>
                  <a:pt x="11389326" y="6467777"/>
                  <a:pt x="11435691" y="6467843"/>
                </a:cubicBezTo>
                <a:cubicBezTo>
                  <a:pt x="11468280" y="6467843"/>
                  <a:pt x="11494931" y="6455931"/>
                  <a:pt x="11507161" y="6435395"/>
                </a:cubicBezTo>
                <a:cubicBezTo>
                  <a:pt x="11507596" y="6434631"/>
                  <a:pt x="11507345" y="6433661"/>
                  <a:pt x="11506595" y="6433204"/>
                </a:cubicBezTo>
                <a:lnTo>
                  <a:pt x="11473193" y="6412844"/>
                </a:lnTo>
                <a:cubicBezTo>
                  <a:pt x="11472429" y="6412399"/>
                  <a:pt x="11471450" y="6412632"/>
                  <a:pt x="11470966" y="6413374"/>
                </a:cubicBezTo>
                <a:cubicBezTo>
                  <a:pt x="11464922" y="6422458"/>
                  <a:pt x="11450429" y="6428432"/>
                  <a:pt x="11436645" y="6428432"/>
                </a:cubicBezTo>
                <a:cubicBezTo>
                  <a:pt x="11414730" y="6428432"/>
                  <a:pt x="11399638" y="6417015"/>
                  <a:pt x="11395325" y="6395171"/>
                </a:cubicBezTo>
                <a:cubicBezTo>
                  <a:pt x="11395325" y="6395054"/>
                  <a:pt x="11395420" y="6394959"/>
                  <a:pt x="11395537" y="6394959"/>
                </a:cubicBezTo>
                <a:lnTo>
                  <a:pt x="11510518" y="6394959"/>
                </a:lnTo>
                <a:cubicBezTo>
                  <a:pt x="11510929" y="6394959"/>
                  <a:pt x="11511261" y="6394627"/>
                  <a:pt x="11511261" y="6394216"/>
                </a:cubicBezTo>
                <a:cubicBezTo>
                  <a:pt x="11512102" y="6388470"/>
                  <a:pt x="11512505" y="6382669"/>
                  <a:pt x="11512462" y="6376861"/>
                </a:cubicBezTo>
                <a:cubicBezTo>
                  <a:pt x="11512462" y="6375589"/>
                  <a:pt x="11512462" y="6374316"/>
                  <a:pt x="11512462" y="6373044"/>
                </a:cubicBezTo>
                <a:cubicBezTo>
                  <a:pt x="11510497" y="6330767"/>
                  <a:pt x="11474645" y="6298080"/>
                  <a:pt x="11432368" y="6300018"/>
                </a:cubicBezTo>
                <a:close/>
                <a:moveTo>
                  <a:pt x="11621824" y="6300017"/>
                </a:moveTo>
                <a:cubicBezTo>
                  <a:pt x="11606279" y="6300582"/>
                  <a:pt x="11591975" y="6308645"/>
                  <a:pt x="11583439" y="6321649"/>
                </a:cubicBezTo>
                <a:lnTo>
                  <a:pt x="11583085" y="6321649"/>
                </a:lnTo>
                <a:lnTo>
                  <a:pt x="11583085" y="6304966"/>
                </a:lnTo>
                <a:cubicBezTo>
                  <a:pt x="11583085" y="6304048"/>
                  <a:pt x="11582342" y="6303305"/>
                  <a:pt x="11581424" y="6303305"/>
                </a:cubicBezTo>
                <a:lnTo>
                  <a:pt x="11538513" y="6303305"/>
                </a:lnTo>
                <a:cubicBezTo>
                  <a:pt x="11537595" y="6303305"/>
                  <a:pt x="11536852" y="6304048"/>
                  <a:pt x="11536852" y="6304966"/>
                </a:cubicBezTo>
                <a:lnTo>
                  <a:pt x="11536852" y="6463176"/>
                </a:lnTo>
                <a:cubicBezTo>
                  <a:pt x="11536869" y="6464079"/>
                  <a:pt x="11537608" y="6464802"/>
                  <a:pt x="11538513" y="6464802"/>
                </a:cubicBezTo>
                <a:lnTo>
                  <a:pt x="11581601" y="6464802"/>
                </a:lnTo>
                <a:cubicBezTo>
                  <a:pt x="11582506" y="6464802"/>
                  <a:pt x="11583244" y="6464079"/>
                  <a:pt x="11583262" y="6463176"/>
                </a:cubicBezTo>
                <a:lnTo>
                  <a:pt x="11583262" y="6381879"/>
                </a:lnTo>
                <a:cubicBezTo>
                  <a:pt x="11583057" y="6365078"/>
                  <a:pt x="11593576" y="6350012"/>
                  <a:pt x="11609418" y="6344412"/>
                </a:cubicBezTo>
                <a:cubicBezTo>
                  <a:pt x="11612302" y="6343385"/>
                  <a:pt x="11615335" y="6342824"/>
                  <a:pt x="11618396" y="6342751"/>
                </a:cubicBezTo>
                <a:cubicBezTo>
                  <a:pt x="11625101" y="6342814"/>
                  <a:pt x="11631757" y="6343922"/>
                  <a:pt x="11638119" y="6346038"/>
                </a:cubicBezTo>
                <a:cubicBezTo>
                  <a:pt x="11638123" y="6346038"/>
                  <a:pt x="11638123" y="6346038"/>
                  <a:pt x="11638126" y="6346039"/>
                </a:cubicBezTo>
                <a:cubicBezTo>
                  <a:pt x="11638572" y="6346076"/>
                  <a:pt x="11638964" y="6345743"/>
                  <a:pt x="11639002" y="6345296"/>
                </a:cubicBezTo>
                <a:lnTo>
                  <a:pt x="11641513" y="6303588"/>
                </a:lnTo>
                <a:cubicBezTo>
                  <a:pt x="11641548" y="6303226"/>
                  <a:pt x="11641329" y="6302888"/>
                  <a:pt x="11640982" y="6302774"/>
                </a:cubicBezTo>
                <a:cubicBezTo>
                  <a:pt x="11634811" y="6300732"/>
                  <a:pt x="11628325" y="6299799"/>
                  <a:pt x="11621824" y="6300017"/>
                </a:cubicBezTo>
                <a:close/>
                <a:moveTo>
                  <a:pt x="11261220" y="6299911"/>
                </a:moveTo>
                <a:cubicBezTo>
                  <a:pt x="11243975" y="6299556"/>
                  <a:pt x="11227659" y="6307695"/>
                  <a:pt x="11217567" y="6321685"/>
                </a:cubicBezTo>
                <a:lnTo>
                  <a:pt x="11217214" y="6321685"/>
                </a:lnTo>
                <a:lnTo>
                  <a:pt x="11217214" y="6304931"/>
                </a:lnTo>
                <a:cubicBezTo>
                  <a:pt x="11217196" y="6304027"/>
                  <a:pt x="11216458" y="6303304"/>
                  <a:pt x="11215553" y="6303305"/>
                </a:cubicBezTo>
                <a:lnTo>
                  <a:pt x="11172536" y="6303305"/>
                </a:lnTo>
                <a:cubicBezTo>
                  <a:pt x="11171631" y="6303304"/>
                  <a:pt x="11170892" y="6304027"/>
                  <a:pt x="11170875" y="6304931"/>
                </a:cubicBezTo>
                <a:lnTo>
                  <a:pt x="11170875" y="6463000"/>
                </a:lnTo>
                <a:cubicBezTo>
                  <a:pt x="11170914" y="6463889"/>
                  <a:pt x="11171645" y="6464590"/>
                  <a:pt x="11172536" y="6464590"/>
                </a:cubicBezTo>
                <a:lnTo>
                  <a:pt x="11215518" y="6464590"/>
                </a:lnTo>
                <a:cubicBezTo>
                  <a:pt x="11216408" y="6464571"/>
                  <a:pt x="11217126" y="6463853"/>
                  <a:pt x="11217144" y="6462964"/>
                </a:cubicBezTo>
                <a:lnTo>
                  <a:pt x="11217144" y="6378663"/>
                </a:lnTo>
                <a:cubicBezTo>
                  <a:pt x="11216967" y="6361230"/>
                  <a:pt x="11230558" y="6346753"/>
                  <a:pt x="11247965" y="6345826"/>
                </a:cubicBezTo>
                <a:lnTo>
                  <a:pt x="11249414" y="6345826"/>
                </a:lnTo>
                <a:cubicBezTo>
                  <a:pt x="11268466" y="6345826"/>
                  <a:pt x="11280626" y="6358834"/>
                  <a:pt x="11280626" y="6381172"/>
                </a:cubicBezTo>
                <a:lnTo>
                  <a:pt x="11280626" y="6462964"/>
                </a:lnTo>
                <a:cubicBezTo>
                  <a:pt x="11280643" y="6463853"/>
                  <a:pt x="11281361" y="6464571"/>
                  <a:pt x="11282252" y="6464590"/>
                </a:cubicBezTo>
                <a:lnTo>
                  <a:pt x="11325303" y="6464590"/>
                </a:lnTo>
                <a:cubicBezTo>
                  <a:pt x="11326194" y="6464571"/>
                  <a:pt x="11326912" y="6463853"/>
                  <a:pt x="11326929" y="6462964"/>
                </a:cubicBezTo>
                <a:lnTo>
                  <a:pt x="11326929" y="6373290"/>
                </a:lnTo>
                <a:cubicBezTo>
                  <a:pt x="11326929" y="6327941"/>
                  <a:pt x="11301975" y="6300018"/>
                  <a:pt x="11261220" y="6299911"/>
                </a:cubicBezTo>
                <a:close/>
                <a:moveTo>
                  <a:pt x="10905584" y="6298480"/>
                </a:moveTo>
                <a:cubicBezTo>
                  <a:pt x="10853276" y="6298480"/>
                  <a:pt x="10810873" y="6340884"/>
                  <a:pt x="10810873" y="6393191"/>
                </a:cubicBezTo>
                <a:lnTo>
                  <a:pt x="10810873" y="6462964"/>
                </a:lnTo>
                <a:cubicBezTo>
                  <a:pt x="10810872" y="6463855"/>
                  <a:pt x="10811573" y="6464587"/>
                  <a:pt x="10812464" y="6464625"/>
                </a:cubicBezTo>
                <a:cubicBezTo>
                  <a:pt x="10812834" y="6464623"/>
                  <a:pt x="10813195" y="6464499"/>
                  <a:pt x="10813488" y="6464272"/>
                </a:cubicBezTo>
                <a:lnTo>
                  <a:pt x="10856823" y="6432072"/>
                </a:lnTo>
                <a:cubicBezTo>
                  <a:pt x="10857248" y="6431771"/>
                  <a:pt x="10857498" y="6431283"/>
                  <a:pt x="10857495" y="6430764"/>
                </a:cubicBezTo>
                <a:lnTo>
                  <a:pt x="10857495" y="6393191"/>
                </a:lnTo>
                <a:cubicBezTo>
                  <a:pt x="10858216" y="6366613"/>
                  <a:pt x="10880345" y="6345650"/>
                  <a:pt x="10906924" y="6346371"/>
                </a:cubicBezTo>
                <a:cubicBezTo>
                  <a:pt x="10932489" y="6347064"/>
                  <a:pt x="10953051" y="6367625"/>
                  <a:pt x="10953743" y="6393191"/>
                </a:cubicBezTo>
                <a:lnTo>
                  <a:pt x="10953743" y="6462964"/>
                </a:lnTo>
                <a:cubicBezTo>
                  <a:pt x="10953743" y="6463882"/>
                  <a:pt x="10954487" y="6464625"/>
                  <a:pt x="10955405" y="6464625"/>
                </a:cubicBezTo>
                <a:lnTo>
                  <a:pt x="10998668" y="6464625"/>
                </a:lnTo>
                <a:cubicBezTo>
                  <a:pt x="10999558" y="6464607"/>
                  <a:pt x="11000276" y="6463889"/>
                  <a:pt x="11000294" y="6462999"/>
                </a:cubicBezTo>
                <a:lnTo>
                  <a:pt x="11000294" y="6393191"/>
                </a:lnTo>
                <a:cubicBezTo>
                  <a:pt x="11000294" y="6340884"/>
                  <a:pt x="10957891" y="6298480"/>
                  <a:pt x="10905584" y="6298480"/>
                </a:cubicBezTo>
                <a:close/>
                <a:moveTo>
                  <a:pt x="11115983" y="6225119"/>
                </a:moveTo>
                <a:cubicBezTo>
                  <a:pt x="11100369" y="6225316"/>
                  <a:pt x="11087870" y="6238131"/>
                  <a:pt x="11088064" y="6253745"/>
                </a:cubicBezTo>
                <a:cubicBezTo>
                  <a:pt x="11088257" y="6269361"/>
                  <a:pt x="11101074" y="6281863"/>
                  <a:pt x="11116690" y="6281669"/>
                </a:cubicBezTo>
                <a:cubicBezTo>
                  <a:pt x="11132305" y="6281474"/>
                  <a:pt x="11144807" y="6268658"/>
                  <a:pt x="11144613" y="6253042"/>
                </a:cubicBezTo>
                <a:cubicBezTo>
                  <a:pt x="11144420" y="6237564"/>
                  <a:pt x="11131816" y="6225118"/>
                  <a:pt x="11116336" y="6225119"/>
                </a:cubicBezTo>
                <a:close/>
                <a:moveTo>
                  <a:pt x="10905601" y="6174256"/>
                </a:moveTo>
                <a:cubicBezTo>
                  <a:pt x="10921346" y="6174295"/>
                  <a:pt x="10934090" y="6187070"/>
                  <a:pt x="10934090" y="6202816"/>
                </a:cubicBezTo>
                <a:cubicBezTo>
                  <a:pt x="10934071" y="6218570"/>
                  <a:pt x="10921284" y="6231325"/>
                  <a:pt x="10905531" y="6231305"/>
                </a:cubicBezTo>
                <a:cubicBezTo>
                  <a:pt x="10889777" y="6231286"/>
                  <a:pt x="10877022" y="6218499"/>
                  <a:pt x="10877041" y="6202745"/>
                </a:cubicBezTo>
                <a:cubicBezTo>
                  <a:pt x="10877061" y="6186992"/>
                  <a:pt x="10889847" y="6174237"/>
                  <a:pt x="10905601" y="6174256"/>
                </a:cubicBezTo>
                <a:close/>
                <a:moveTo>
                  <a:pt x="10905318" y="6127705"/>
                </a:moveTo>
                <a:cubicBezTo>
                  <a:pt x="10863855" y="6127784"/>
                  <a:pt x="10830306" y="6161459"/>
                  <a:pt x="10830384" y="6202922"/>
                </a:cubicBezTo>
                <a:cubicBezTo>
                  <a:pt x="10830462" y="6244385"/>
                  <a:pt x="10864138" y="6277934"/>
                  <a:pt x="10905601" y="6277856"/>
                </a:cubicBezTo>
                <a:cubicBezTo>
                  <a:pt x="10947001" y="6277759"/>
                  <a:pt x="10980516" y="6244180"/>
                  <a:pt x="10980535" y="6202780"/>
                </a:cubicBezTo>
                <a:cubicBezTo>
                  <a:pt x="10980535" y="6202734"/>
                  <a:pt x="10980535" y="6202686"/>
                  <a:pt x="10980535" y="6202639"/>
                </a:cubicBezTo>
                <a:cubicBezTo>
                  <a:pt x="10980457" y="6161177"/>
                  <a:pt x="10946781" y="6127628"/>
                  <a:pt x="10905318" y="6127705"/>
                </a:cubicBezTo>
                <a:close/>
                <a:moveTo>
                  <a:pt x="0" y="0"/>
                </a:moveTo>
                <a:lnTo>
                  <a:pt x="12191999" y="0"/>
                </a:lnTo>
                <a:lnTo>
                  <a:pt x="12191999" y="6857999"/>
                </a:lnTo>
                <a:lnTo>
                  <a:pt x="0" y="6857999"/>
                </a:lnTo>
                <a:close/>
              </a:path>
            </a:pathLst>
          </a:custGeom>
          <a:solidFill>
            <a:schemeClr val="bg1">
              <a:lumMod val="95000"/>
            </a:schemeClr>
          </a:solidFill>
        </p:spPr>
        <p:txBody>
          <a:bodyPr wrap="square">
            <a:noAutofit/>
          </a:bodyPr>
          <a:lstStyle>
            <a:lvl1pPr marL="0" indent="0">
              <a:buNone/>
              <a:defRPr/>
            </a:lvl1pPr>
          </a:lstStyle>
          <a:p>
            <a:pPr algn="l"/>
            <a:r>
              <a:rPr lang="sv-SE" sz="1800">
                <a:solidFill>
                  <a:srgbClr val="242424"/>
                </a:solidFill>
                <a:effectLst/>
                <a:latin typeface="-apple-system"/>
              </a:rPr>
              <a:t>För att infoga bild, markera rutan och högerklicka. Välj ”Infoga” i huvudmenyn och välj sedan ”Bilder” </a:t>
            </a:r>
            <a:endParaRPr lang="en-US"/>
          </a:p>
        </p:txBody>
      </p:sp>
      <p:sp>
        <p:nvSpPr>
          <p:cNvPr id="3" name="Platshållare för datum 2">
            <a:extLst>
              <a:ext uri="{FF2B5EF4-FFF2-40B4-BE49-F238E27FC236}">
                <a16:creationId xmlns:a16="http://schemas.microsoft.com/office/drawing/2014/main" id="{8A898536-9503-A197-9A3B-3F47D446F4AB}"/>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4" name="Platshållare för sidfot 3">
            <a:extLst>
              <a:ext uri="{FF2B5EF4-FFF2-40B4-BE49-F238E27FC236}">
                <a16:creationId xmlns:a16="http://schemas.microsoft.com/office/drawing/2014/main" id="{02E1C367-A0E9-2318-4478-692D5329066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7AD7875-44C2-86D0-5562-C20E21989FB7}"/>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2" name="Platshållare för text 1">
            <a:extLst>
              <a:ext uri="{FF2B5EF4-FFF2-40B4-BE49-F238E27FC236}">
                <a16:creationId xmlns:a16="http://schemas.microsoft.com/office/drawing/2014/main" id="{B6D04490-426B-D6D4-4F66-2FB486DB66FB}"/>
              </a:ext>
            </a:extLst>
          </p:cNvPr>
          <p:cNvSpPr>
            <a:spLocks noGrp="1"/>
          </p:cNvSpPr>
          <p:nvPr>
            <p:ph type="body" sz="quarter" idx="13" hasCustomPrompt="1"/>
          </p:nvPr>
        </p:nvSpPr>
        <p:spPr>
          <a:xfrm>
            <a:off x="914400" y="1033463"/>
            <a:ext cx="10364029" cy="4782594"/>
          </a:xfrm>
          <a:custGeom>
            <a:avLst/>
            <a:gdLst>
              <a:gd name="connsiteX0" fmla="*/ 0 w 10364029"/>
              <a:gd name="connsiteY0" fmla="*/ 0 h 4782594"/>
              <a:gd name="connsiteX1" fmla="*/ 10364029 w 10364029"/>
              <a:gd name="connsiteY1" fmla="*/ 0 h 4782594"/>
              <a:gd name="connsiteX2" fmla="*/ 10364029 w 10364029"/>
              <a:gd name="connsiteY2" fmla="*/ 4782594 h 4782594"/>
              <a:gd name="connsiteX3" fmla="*/ 0 w 10364029"/>
              <a:gd name="connsiteY3" fmla="*/ 4782594 h 4782594"/>
            </a:gdLst>
            <a:ahLst/>
            <a:cxnLst>
              <a:cxn ang="0">
                <a:pos x="connsiteX0" y="connsiteY0"/>
              </a:cxn>
              <a:cxn ang="0">
                <a:pos x="connsiteX1" y="connsiteY1"/>
              </a:cxn>
              <a:cxn ang="0">
                <a:pos x="connsiteX2" y="connsiteY2"/>
              </a:cxn>
              <a:cxn ang="0">
                <a:pos x="connsiteX3" y="connsiteY3"/>
              </a:cxn>
            </a:cxnLst>
            <a:rect l="l" t="t" r="r" b="b"/>
            <a:pathLst>
              <a:path w="10364029" h="4782594">
                <a:moveTo>
                  <a:pt x="0" y="0"/>
                </a:moveTo>
                <a:lnTo>
                  <a:pt x="10364029" y="0"/>
                </a:lnTo>
                <a:lnTo>
                  <a:pt x="10364029" y="4782594"/>
                </a:lnTo>
                <a:lnTo>
                  <a:pt x="0" y="4782594"/>
                </a:lnTo>
                <a:close/>
              </a:path>
            </a:pathLst>
          </a:custGeom>
          <a:solidFill>
            <a:schemeClr val="bg1">
              <a:alpha val="78000"/>
            </a:schemeClr>
          </a:solidFill>
        </p:spPr>
        <p:txBody>
          <a:bodyPr wrap="square" lIns="1224000" tIns="828000" rIns="1224000" bIns="828000">
            <a:noAutofit/>
          </a:bodyPr>
          <a:lstStyle>
            <a:lvl1pPr marL="0" indent="0">
              <a:buNone/>
              <a:defRPr sz="4000" b="0">
                <a:solidFill>
                  <a:schemeClr val="accent1"/>
                </a:solidFill>
                <a:latin typeface="+mj-lt"/>
                <a:ea typeface="Open Sans Semibold" panose="020B0706030804020204" pitchFamily="34" charset="0"/>
                <a:cs typeface="Open Sans Semibold" panose="020B07060308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Citat</a:t>
            </a:r>
          </a:p>
        </p:txBody>
      </p:sp>
    </p:spTree>
    <p:extLst>
      <p:ext uri="{BB962C8B-B14F-4D97-AF65-F5344CB8AC3E}">
        <p14:creationId xmlns:p14="http://schemas.microsoft.com/office/powerpoint/2010/main" val="381153814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8328711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Endast rubrik - utan log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900145767"/>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42925477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Avslut">
    <p:bg>
      <p:bgPr>
        <a:solidFill>
          <a:schemeClr val="accent1"/>
        </a:solidFill>
        <a:effectLst/>
      </p:bgPr>
    </p:bg>
    <p:spTree>
      <p:nvGrpSpPr>
        <p:cNvPr id="1" name=""/>
        <p:cNvGrpSpPr/>
        <p:nvPr/>
      </p:nvGrpSpPr>
      <p:grpSpPr>
        <a:xfrm>
          <a:off x="0" y="0"/>
          <a:ext cx="0" cy="0"/>
          <a:chOff x="0" y="0"/>
          <a:chExt cx="0" cy="0"/>
        </a:xfrm>
      </p:grpSpPr>
      <p:sp>
        <p:nvSpPr>
          <p:cNvPr id="2" name="Underrubrik 2">
            <a:extLst>
              <a:ext uri="{FF2B5EF4-FFF2-40B4-BE49-F238E27FC236}">
                <a16:creationId xmlns:a16="http://schemas.microsoft.com/office/drawing/2014/main" id="{E1AC1665-A9B2-594E-C1DE-388E574C9C01}"/>
              </a:ext>
            </a:extLst>
          </p:cNvPr>
          <p:cNvSpPr>
            <a:spLocks noGrp="1"/>
          </p:cNvSpPr>
          <p:nvPr>
            <p:ph type="subTitle" idx="1"/>
          </p:nvPr>
        </p:nvSpPr>
        <p:spPr>
          <a:xfrm>
            <a:off x="914400" y="3724274"/>
            <a:ext cx="3922776" cy="1533525"/>
          </a:xfrm>
        </p:spPr>
        <p:txBody>
          <a:bodyPr/>
          <a:lstStyle>
            <a:lvl1pPr marL="0" indent="0" algn="l">
              <a:buNone/>
              <a:defRPr sz="1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5" name="Frihandsfigur: Form 14">
            <a:extLst>
              <a:ext uri="{FF2B5EF4-FFF2-40B4-BE49-F238E27FC236}">
                <a16:creationId xmlns:a16="http://schemas.microsoft.com/office/drawing/2014/main" id="{4FC343B9-814A-4AEA-A126-847B7570D6D9}"/>
              </a:ext>
            </a:extLst>
          </p:cNvPr>
          <p:cNvSpPr/>
          <p:nvPr/>
        </p:nvSpPr>
        <p:spPr>
          <a:xfrm rot="10800000">
            <a:off x="7174993" y="-3414"/>
            <a:ext cx="4114799" cy="2073753"/>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10" name="Bild 9">
            <a:extLst>
              <a:ext uri="{FF2B5EF4-FFF2-40B4-BE49-F238E27FC236}">
                <a16:creationId xmlns:a16="http://schemas.microsoft.com/office/drawing/2014/main" id="{48510F77-D30F-1572-38C5-5FCEE01C10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1193" y="5499912"/>
            <a:ext cx="1733549" cy="808581"/>
          </a:xfrm>
          <a:prstGeom prst="rect">
            <a:avLst/>
          </a:prstGeom>
        </p:spPr>
      </p:pic>
      <p:sp>
        <p:nvSpPr>
          <p:cNvPr id="24" name="textruta 23">
            <a:hlinkClick r:id="rId4"/>
            <a:extLst>
              <a:ext uri="{FF2B5EF4-FFF2-40B4-BE49-F238E27FC236}">
                <a16:creationId xmlns:a16="http://schemas.microsoft.com/office/drawing/2014/main" id="{E704AA55-2B33-1B1E-6BD3-B1F950940721}"/>
              </a:ext>
            </a:extLst>
          </p:cNvPr>
          <p:cNvSpPr txBox="1"/>
          <p:nvPr/>
        </p:nvSpPr>
        <p:spPr>
          <a:xfrm>
            <a:off x="914400" y="6100192"/>
            <a:ext cx="1119345" cy="215444"/>
          </a:xfrm>
          <a:prstGeom prst="rect">
            <a:avLst/>
          </a:prstGeom>
          <a:noFill/>
        </p:spPr>
        <p:txBody>
          <a:bodyPr wrap="none" lIns="0" tIns="0" rIns="0" bIns="0" rtlCol="0">
            <a:spAutoFit/>
          </a:bodyPr>
          <a:lstStyle/>
          <a:p>
            <a:pPr algn="l"/>
            <a:r>
              <a:rPr lang="sv-SE" sz="1400"/>
              <a:t>www.inera.se</a:t>
            </a:r>
          </a:p>
        </p:txBody>
      </p:sp>
      <p:sp>
        <p:nvSpPr>
          <p:cNvPr id="9" name="Frihandsfigur: Form 8">
            <a:extLst>
              <a:ext uri="{FF2B5EF4-FFF2-40B4-BE49-F238E27FC236}">
                <a16:creationId xmlns:a16="http://schemas.microsoft.com/office/drawing/2014/main" id="{BE33EFBB-653B-0B00-AB09-D8E717E65186}"/>
              </a:ext>
            </a:extLst>
          </p:cNvPr>
          <p:cNvSpPr/>
          <p:nvPr/>
        </p:nvSpPr>
        <p:spPr>
          <a:xfrm>
            <a:off x="3179999" y="5462117"/>
            <a:ext cx="2766855" cy="1394424"/>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2" name="textruta 11">
            <a:extLst>
              <a:ext uri="{FF2B5EF4-FFF2-40B4-BE49-F238E27FC236}">
                <a16:creationId xmlns:a16="http://schemas.microsoft.com/office/drawing/2014/main" id="{0C51B7CB-1E55-B82F-5FFF-31486E388113}"/>
              </a:ext>
            </a:extLst>
          </p:cNvPr>
          <p:cNvSpPr txBox="1"/>
          <p:nvPr/>
        </p:nvSpPr>
        <p:spPr>
          <a:xfrm>
            <a:off x="891540" y="2898329"/>
            <a:ext cx="7343775" cy="492443"/>
          </a:xfrm>
          <a:prstGeom prst="rect">
            <a:avLst/>
          </a:prstGeom>
          <a:noFill/>
        </p:spPr>
        <p:txBody>
          <a:bodyPr wrap="square" lIns="0" tIns="0" rIns="0" bIns="0" anchor="b">
            <a:spAutoFit/>
          </a:bodyPr>
          <a:lstStyle/>
          <a:p>
            <a:r>
              <a:rPr lang="sv-SE" sz="3200">
                <a:solidFill>
                  <a:schemeClr val="accent2"/>
                </a:solidFill>
                <a:latin typeface="+mj-lt"/>
              </a:rPr>
              <a:t>Tack!</a:t>
            </a:r>
          </a:p>
        </p:txBody>
      </p:sp>
    </p:spTree>
    <p:extLst>
      <p:ext uri="{BB962C8B-B14F-4D97-AF65-F5344CB8AC3E}">
        <p14:creationId xmlns:p14="http://schemas.microsoft.com/office/powerpoint/2010/main" val="2312170162"/>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Avslut">
    <p:bg>
      <p:bgPr>
        <a:solidFill>
          <a:schemeClr val="accent1"/>
        </a:solidFill>
        <a:effectLst/>
      </p:bgPr>
    </p:bg>
    <p:spTree>
      <p:nvGrpSpPr>
        <p:cNvPr id="1" name=""/>
        <p:cNvGrpSpPr/>
        <p:nvPr/>
      </p:nvGrpSpPr>
      <p:grpSpPr>
        <a:xfrm>
          <a:off x="0" y="0"/>
          <a:ext cx="0" cy="0"/>
          <a:chOff x="0" y="0"/>
          <a:chExt cx="0" cy="0"/>
        </a:xfrm>
      </p:grpSpPr>
      <p:sp>
        <p:nvSpPr>
          <p:cNvPr id="2" name="Underrubrik 2">
            <a:extLst>
              <a:ext uri="{FF2B5EF4-FFF2-40B4-BE49-F238E27FC236}">
                <a16:creationId xmlns:a16="http://schemas.microsoft.com/office/drawing/2014/main" id="{E1AC1665-A9B2-594E-C1DE-388E574C9C01}"/>
              </a:ext>
            </a:extLst>
          </p:cNvPr>
          <p:cNvSpPr>
            <a:spLocks noGrp="1"/>
          </p:cNvSpPr>
          <p:nvPr>
            <p:ph type="subTitle" idx="1"/>
          </p:nvPr>
        </p:nvSpPr>
        <p:spPr>
          <a:xfrm>
            <a:off x="914400" y="3724274"/>
            <a:ext cx="3922776" cy="1533525"/>
          </a:xfrm>
        </p:spPr>
        <p:txBody>
          <a:bodyPr/>
          <a:lstStyle>
            <a:lvl1pPr marL="0" indent="0" algn="l">
              <a:buNone/>
              <a:defRPr sz="1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5" name="Frihandsfigur: Form 14">
            <a:extLst>
              <a:ext uri="{FF2B5EF4-FFF2-40B4-BE49-F238E27FC236}">
                <a16:creationId xmlns:a16="http://schemas.microsoft.com/office/drawing/2014/main" id="{4FC343B9-814A-4AEA-A126-847B7570D6D9}"/>
              </a:ext>
            </a:extLst>
          </p:cNvPr>
          <p:cNvSpPr/>
          <p:nvPr/>
        </p:nvSpPr>
        <p:spPr>
          <a:xfrm rot="10800000">
            <a:off x="7174993" y="-3414"/>
            <a:ext cx="4114799" cy="2073753"/>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10" name="Bild 9">
            <a:extLst>
              <a:ext uri="{FF2B5EF4-FFF2-40B4-BE49-F238E27FC236}">
                <a16:creationId xmlns:a16="http://schemas.microsoft.com/office/drawing/2014/main" id="{48510F77-D30F-1572-38C5-5FCEE01C10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1193" y="5499912"/>
            <a:ext cx="1733549" cy="808581"/>
          </a:xfrm>
          <a:prstGeom prst="rect">
            <a:avLst/>
          </a:prstGeom>
        </p:spPr>
      </p:pic>
      <p:sp>
        <p:nvSpPr>
          <p:cNvPr id="24" name="textruta 23">
            <a:hlinkClick r:id="rId4"/>
            <a:extLst>
              <a:ext uri="{FF2B5EF4-FFF2-40B4-BE49-F238E27FC236}">
                <a16:creationId xmlns:a16="http://schemas.microsoft.com/office/drawing/2014/main" id="{E704AA55-2B33-1B1E-6BD3-B1F950940721}"/>
              </a:ext>
            </a:extLst>
          </p:cNvPr>
          <p:cNvSpPr txBox="1"/>
          <p:nvPr/>
        </p:nvSpPr>
        <p:spPr>
          <a:xfrm>
            <a:off x="914400" y="6100192"/>
            <a:ext cx="1119345" cy="215444"/>
          </a:xfrm>
          <a:prstGeom prst="rect">
            <a:avLst/>
          </a:prstGeom>
          <a:noFill/>
        </p:spPr>
        <p:txBody>
          <a:bodyPr wrap="none" lIns="0" tIns="0" rIns="0" bIns="0" rtlCol="0">
            <a:spAutoFit/>
          </a:bodyPr>
          <a:lstStyle/>
          <a:p>
            <a:pPr algn="l"/>
            <a:r>
              <a:rPr lang="sv-SE" sz="1400"/>
              <a:t>www.inera.se</a:t>
            </a:r>
          </a:p>
        </p:txBody>
      </p:sp>
      <p:sp>
        <p:nvSpPr>
          <p:cNvPr id="9" name="Frihandsfigur: Form 8">
            <a:extLst>
              <a:ext uri="{FF2B5EF4-FFF2-40B4-BE49-F238E27FC236}">
                <a16:creationId xmlns:a16="http://schemas.microsoft.com/office/drawing/2014/main" id="{BE33EFBB-653B-0B00-AB09-D8E717E65186}"/>
              </a:ext>
            </a:extLst>
          </p:cNvPr>
          <p:cNvSpPr/>
          <p:nvPr/>
        </p:nvSpPr>
        <p:spPr>
          <a:xfrm>
            <a:off x="3179999" y="5462117"/>
            <a:ext cx="2766855" cy="1394424"/>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2" name="textruta 11">
            <a:extLst>
              <a:ext uri="{FF2B5EF4-FFF2-40B4-BE49-F238E27FC236}">
                <a16:creationId xmlns:a16="http://schemas.microsoft.com/office/drawing/2014/main" id="{0C51B7CB-1E55-B82F-5FFF-31486E388113}"/>
              </a:ext>
            </a:extLst>
          </p:cNvPr>
          <p:cNvSpPr txBox="1"/>
          <p:nvPr/>
        </p:nvSpPr>
        <p:spPr>
          <a:xfrm>
            <a:off x="891540" y="2898329"/>
            <a:ext cx="7343775" cy="492443"/>
          </a:xfrm>
          <a:prstGeom prst="rect">
            <a:avLst/>
          </a:prstGeom>
          <a:noFill/>
        </p:spPr>
        <p:txBody>
          <a:bodyPr wrap="square" lIns="0" tIns="0" rIns="0" bIns="0" anchor="b">
            <a:spAutoFit/>
          </a:bodyPr>
          <a:lstStyle/>
          <a:p>
            <a:r>
              <a:rPr lang="sv-SE" sz="3200">
                <a:solidFill>
                  <a:schemeClr val="accent2"/>
                </a:solidFill>
                <a:latin typeface="+mj-lt"/>
              </a:rPr>
              <a:t>Tack!</a:t>
            </a:r>
          </a:p>
        </p:txBody>
      </p:sp>
    </p:spTree>
    <p:extLst>
      <p:ext uri="{BB962C8B-B14F-4D97-AF65-F5344CB8AC3E}">
        <p14:creationId xmlns:p14="http://schemas.microsoft.com/office/powerpoint/2010/main" val="2312170162"/>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Avslut">
    <p:bg>
      <p:bgPr>
        <a:solidFill>
          <a:schemeClr val="accent1"/>
        </a:solidFill>
        <a:effectLst/>
      </p:bgPr>
    </p:bg>
    <p:spTree>
      <p:nvGrpSpPr>
        <p:cNvPr id="1" name=""/>
        <p:cNvGrpSpPr/>
        <p:nvPr/>
      </p:nvGrpSpPr>
      <p:grpSpPr>
        <a:xfrm>
          <a:off x="0" y="0"/>
          <a:ext cx="0" cy="0"/>
          <a:chOff x="0" y="0"/>
          <a:chExt cx="0" cy="0"/>
        </a:xfrm>
      </p:grpSpPr>
      <p:sp>
        <p:nvSpPr>
          <p:cNvPr id="2" name="Underrubrik 2">
            <a:extLst>
              <a:ext uri="{FF2B5EF4-FFF2-40B4-BE49-F238E27FC236}">
                <a16:creationId xmlns:a16="http://schemas.microsoft.com/office/drawing/2014/main" id="{E1AC1665-A9B2-594E-C1DE-388E574C9C01}"/>
              </a:ext>
            </a:extLst>
          </p:cNvPr>
          <p:cNvSpPr>
            <a:spLocks noGrp="1"/>
          </p:cNvSpPr>
          <p:nvPr>
            <p:ph type="subTitle" idx="1"/>
          </p:nvPr>
        </p:nvSpPr>
        <p:spPr>
          <a:xfrm>
            <a:off x="914400" y="3724274"/>
            <a:ext cx="3922776" cy="1533525"/>
          </a:xfrm>
        </p:spPr>
        <p:txBody>
          <a:bodyPr/>
          <a:lstStyle>
            <a:lvl1pPr marL="0" indent="0" algn="l">
              <a:buNone/>
              <a:defRPr sz="1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5" name="Frihandsfigur: Form 14">
            <a:extLst>
              <a:ext uri="{FF2B5EF4-FFF2-40B4-BE49-F238E27FC236}">
                <a16:creationId xmlns:a16="http://schemas.microsoft.com/office/drawing/2014/main" id="{4FC343B9-814A-4AEA-A126-847B7570D6D9}"/>
              </a:ext>
            </a:extLst>
          </p:cNvPr>
          <p:cNvSpPr/>
          <p:nvPr/>
        </p:nvSpPr>
        <p:spPr>
          <a:xfrm rot="10800000">
            <a:off x="7174993" y="-3414"/>
            <a:ext cx="4114799" cy="2073753"/>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10" name="Bild 9">
            <a:extLst>
              <a:ext uri="{FF2B5EF4-FFF2-40B4-BE49-F238E27FC236}">
                <a16:creationId xmlns:a16="http://schemas.microsoft.com/office/drawing/2014/main" id="{48510F77-D30F-1572-38C5-5FCEE01C10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1193" y="5499912"/>
            <a:ext cx="1733549" cy="808581"/>
          </a:xfrm>
          <a:prstGeom prst="rect">
            <a:avLst/>
          </a:prstGeom>
        </p:spPr>
      </p:pic>
      <p:sp>
        <p:nvSpPr>
          <p:cNvPr id="24" name="textruta 23">
            <a:hlinkClick r:id="rId4"/>
            <a:extLst>
              <a:ext uri="{FF2B5EF4-FFF2-40B4-BE49-F238E27FC236}">
                <a16:creationId xmlns:a16="http://schemas.microsoft.com/office/drawing/2014/main" id="{E704AA55-2B33-1B1E-6BD3-B1F950940721}"/>
              </a:ext>
            </a:extLst>
          </p:cNvPr>
          <p:cNvSpPr txBox="1"/>
          <p:nvPr/>
        </p:nvSpPr>
        <p:spPr>
          <a:xfrm>
            <a:off x="914400" y="6100192"/>
            <a:ext cx="1119345" cy="215444"/>
          </a:xfrm>
          <a:prstGeom prst="rect">
            <a:avLst/>
          </a:prstGeom>
          <a:noFill/>
        </p:spPr>
        <p:txBody>
          <a:bodyPr wrap="none" lIns="0" tIns="0" rIns="0" bIns="0" rtlCol="0">
            <a:spAutoFit/>
          </a:bodyPr>
          <a:lstStyle/>
          <a:p>
            <a:pPr algn="l"/>
            <a:r>
              <a:rPr lang="sv-SE" sz="1400"/>
              <a:t>www.inera.se</a:t>
            </a:r>
          </a:p>
        </p:txBody>
      </p:sp>
      <p:sp>
        <p:nvSpPr>
          <p:cNvPr id="9" name="Frihandsfigur: Form 8">
            <a:extLst>
              <a:ext uri="{FF2B5EF4-FFF2-40B4-BE49-F238E27FC236}">
                <a16:creationId xmlns:a16="http://schemas.microsoft.com/office/drawing/2014/main" id="{BE33EFBB-653B-0B00-AB09-D8E717E65186}"/>
              </a:ext>
            </a:extLst>
          </p:cNvPr>
          <p:cNvSpPr/>
          <p:nvPr/>
        </p:nvSpPr>
        <p:spPr>
          <a:xfrm>
            <a:off x="3179999" y="5462117"/>
            <a:ext cx="2766855" cy="1394424"/>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2" name="textruta 11">
            <a:extLst>
              <a:ext uri="{FF2B5EF4-FFF2-40B4-BE49-F238E27FC236}">
                <a16:creationId xmlns:a16="http://schemas.microsoft.com/office/drawing/2014/main" id="{0C51B7CB-1E55-B82F-5FFF-31486E388113}"/>
              </a:ext>
            </a:extLst>
          </p:cNvPr>
          <p:cNvSpPr txBox="1"/>
          <p:nvPr/>
        </p:nvSpPr>
        <p:spPr>
          <a:xfrm>
            <a:off x="891540" y="2898329"/>
            <a:ext cx="7343775" cy="492443"/>
          </a:xfrm>
          <a:prstGeom prst="rect">
            <a:avLst/>
          </a:prstGeom>
          <a:noFill/>
        </p:spPr>
        <p:txBody>
          <a:bodyPr wrap="square" lIns="0" tIns="0" rIns="0" bIns="0" anchor="b">
            <a:spAutoFit/>
          </a:bodyPr>
          <a:lstStyle/>
          <a:p>
            <a:r>
              <a:rPr lang="sv-SE" sz="3200">
                <a:solidFill>
                  <a:schemeClr val="accent2"/>
                </a:solidFill>
                <a:latin typeface="+mj-lt"/>
              </a:rPr>
              <a:t>Tack!</a:t>
            </a:r>
          </a:p>
        </p:txBody>
      </p:sp>
    </p:spTree>
    <p:extLst>
      <p:ext uri="{BB962C8B-B14F-4D97-AF65-F5344CB8AC3E}">
        <p14:creationId xmlns:p14="http://schemas.microsoft.com/office/powerpoint/2010/main" val="2312170162"/>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Avslut">
    <p:bg>
      <p:bgPr>
        <a:solidFill>
          <a:schemeClr val="accent1"/>
        </a:solidFill>
        <a:effectLst/>
      </p:bgPr>
    </p:bg>
    <p:spTree>
      <p:nvGrpSpPr>
        <p:cNvPr id="1" name=""/>
        <p:cNvGrpSpPr/>
        <p:nvPr/>
      </p:nvGrpSpPr>
      <p:grpSpPr>
        <a:xfrm>
          <a:off x="0" y="0"/>
          <a:ext cx="0" cy="0"/>
          <a:chOff x="0" y="0"/>
          <a:chExt cx="0" cy="0"/>
        </a:xfrm>
      </p:grpSpPr>
      <p:sp>
        <p:nvSpPr>
          <p:cNvPr id="2" name="Underrubrik 2">
            <a:extLst>
              <a:ext uri="{FF2B5EF4-FFF2-40B4-BE49-F238E27FC236}">
                <a16:creationId xmlns:a16="http://schemas.microsoft.com/office/drawing/2014/main" id="{E1AC1665-A9B2-594E-C1DE-388E574C9C01}"/>
              </a:ext>
            </a:extLst>
          </p:cNvPr>
          <p:cNvSpPr>
            <a:spLocks noGrp="1"/>
          </p:cNvSpPr>
          <p:nvPr>
            <p:ph type="subTitle" idx="1"/>
          </p:nvPr>
        </p:nvSpPr>
        <p:spPr>
          <a:xfrm>
            <a:off x="914400" y="3724274"/>
            <a:ext cx="3922776" cy="1533525"/>
          </a:xfrm>
        </p:spPr>
        <p:txBody>
          <a:bodyPr/>
          <a:lstStyle>
            <a:lvl1pPr marL="0" indent="0" algn="l">
              <a:buNone/>
              <a:defRPr sz="18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5" name="Frihandsfigur: Form 14">
            <a:extLst>
              <a:ext uri="{FF2B5EF4-FFF2-40B4-BE49-F238E27FC236}">
                <a16:creationId xmlns:a16="http://schemas.microsoft.com/office/drawing/2014/main" id="{4FC343B9-814A-4AEA-A126-847B7570D6D9}"/>
              </a:ext>
            </a:extLst>
          </p:cNvPr>
          <p:cNvSpPr/>
          <p:nvPr/>
        </p:nvSpPr>
        <p:spPr>
          <a:xfrm rot="10800000">
            <a:off x="7174993" y="-3414"/>
            <a:ext cx="4114799" cy="2073753"/>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10" name="Bild 9">
            <a:extLst>
              <a:ext uri="{FF2B5EF4-FFF2-40B4-BE49-F238E27FC236}">
                <a16:creationId xmlns:a16="http://schemas.microsoft.com/office/drawing/2014/main" id="{48510F77-D30F-1572-38C5-5FCEE01C10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1193" y="5499912"/>
            <a:ext cx="1733549" cy="808581"/>
          </a:xfrm>
          <a:prstGeom prst="rect">
            <a:avLst/>
          </a:prstGeom>
        </p:spPr>
      </p:pic>
      <p:sp>
        <p:nvSpPr>
          <p:cNvPr id="24" name="textruta 23">
            <a:hlinkClick r:id="rId4"/>
            <a:extLst>
              <a:ext uri="{FF2B5EF4-FFF2-40B4-BE49-F238E27FC236}">
                <a16:creationId xmlns:a16="http://schemas.microsoft.com/office/drawing/2014/main" id="{E704AA55-2B33-1B1E-6BD3-B1F950940721}"/>
              </a:ext>
            </a:extLst>
          </p:cNvPr>
          <p:cNvSpPr txBox="1"/>
          <p:nvPr/>
        </p:nvSpPr>
        <p:spPr>
          <a:xfrm>
            <a:off x="914400" y="6100192"/>
            <a:ext cx="1119345" cy="215444"/>
          </a:xfrm>
          <a:prstGeom prst="rect">
            <a:avLst/>
          </a:prstGeom>
          <a:noFill/>
        </p:spPr>
        <p:txBody>
          <a:bodyPr wrap="none" lIns="0" tIns="0" rIns="0" bIns="0" rtlCol="0">
            <a:spAutoFit/>
          </a:bodyPr>
          <a:lstStyle/>
          <a:p>
            <a:pPr algn="l"/>
            <a:r>
              <a:rPr lang="sv-SE" sz="1400"/>
              <a:t>www.inera.se</a:t>
            </a:r>
          </a:p>
        </p:txBody>
      </p:sp>
      <p:sp>
        <p:nvSpPr>
          <p:cNvPr id="9" name="Frihandsfigur: Form 8">
            <a:extLst>
              <a:ext uri="{FF2B5EF4-FFF2-40B4-BE49-F238E27FC236}">
                <a16:creationId xmlns:a16="http://schemas.microsoft.com/office/drawing/2014/main" id="{BE33EFBB-653B-0B00-AB09-D8E717E65186}"/>
              </a:ext>
            </a:extLst>
          </p:cNvPr>
          <p:cNvSpPr/>
          <p:nvPr/>
        </p:nvSpPr>
        <p:spPr>
          <a:xfrm>
            <a:off x="3179999" y="5462117"/>
            <a:ext cx="2766855" cy="1394424"/>
          </a:xfrm>
          <a:custGeom>
            <a:avLst/>
            <a:gdLst>
              <a:gd name="connsiteX0" fmla="*/ 1897979 w 3795957"/>
              <a:gd name="connsiteY0" fmla="*/ 0 h 1913065"/>
              <a:gd name="connsiteX1" fmla="*/ 3795957 w 3795957"/>
              <a:gd name="connsiteY1" fmla="*/ 1897979 h 1913065"/>
              <a:gd name="connsiteX2" fmla="*/ 3795195 w 3795957"/>
              <a:gd name="connsiteY2" fmla="*/ 1913065 h 1913065"/>
              <a:gd name="connsiteX3" fmla="*/ 2599047 w 3795957"/>
              <a:gd name="connsiteY3" fmla="*/ 1913065 h 1913065"/>
              <a:gd name="connsiteX4" fmla="*/ 2586642 w 3795957"/>
              <a:gd name="connsiteY4" fmla="*/ 1790002 h 1913065"/>
              <a:gd name="connsiteX5" fmla="*/ 1897978 w 3795957"/>
              <a:gd name="connsiteY5" fmla="*/ 1228725 h 1913065"/>
              <a:gd name="connsiteX6" fmla="*/ 1209315 w 3795957"/>
              <a:gd name="connsiteY6" fmla="*/ 1790002 h 1913065"/>
              <a:gd name="connsiteX7" fmla="*/ 1196909 w 3795957"/>
              <a:gd name="connsiteY7" fmla="*/ 1913065 h 1913065"/>
              <a:gd name="connsiteX8" fmla="*/ 762 w 3795957"/>
              <a:gd name="connsiteY8" fmla="*/ 1913065 h 1913065"/>
              <a:gd name="connsiteX9" fmla="*/ 0 w 3795957"/>
              <a:gd name="connsiteY9" fmla="*/ 1897979 h 1913065"/>
              <a:gd name="connsiteX10" fmla="*/ 1897979 w 3795957"/>
              <a:gd name="connsiteY10" fmla="*/ 0 h 19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5957" h="1913065">
                <a:moveTo>
                  <a:pt x="1897979" y="0"/>
                </a:moveTo>
                <a:cubicBezTo>
                  <a:pt x="2946203" y="0"/>
                  <a:pt x="3795957" y="849754"/>
                  <a:pt x="3795957" y="1897979"/>
                </a:cubicBezTo>
                <a:lnTo>
                  <a:pt x="3795195" y="1913065"/>
                </a:lnTo>
                <a:lnTo>
                  <a:pt x="2599047" y="1913065"/>
                </a:lnTo>
                <a:lnTo>
                  <a:pt x="2586642" y="1790002"/>
                </a:lnTo>
                <a:cubicBezTo>
                  <a:pt x="2521095" y="1469682"/>
                  <a:pt x="2237676" y="1228725"/>
                  <a:pt x="1897978" y="1228725"/>
                </a:cubicBezTo>
                <a:cubicBezTo>
                  <a:pt x="1558281" y="1228725"/>
                  <a:pt x="1274862" y="1469682"/>
                  <a:pt x="1209315" y="1790002"/>
                </a:cubicBezTo>
                <a:lnTo>
                  <a:pt x="1196909" y="1913065"/>
                </a:lnTo>
                <a:lnTo>
                  <a:pt x="762" y="1913065"/>
                </a:lnTo>
                <a:lnTo>
                  <a:pt x="0" y="1897979"/>
                </a:lnTo>
                <a:cubicBezTo>
                  <a:pt x="0" y="849754"/>
                  <a:pt x="849754" y="0"/>
                  <a:pt x="1897979" y="0"/>
                </a:cubicBezTo>
                <a:close/>
              </a:path>
            </a:pathLst>
          </a:custGeom>
          <a:solidFill>
            <a:srgbClr val="7E2A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2" name="textruta 11">
            <a:extLst>
              <a:ext uri="{FF2B5EF4-FFF2-40B4-BE49-F238E27FC236}">
                <a16:creationId xmlns:a16="http://schemas.microsoft.com/office/drawing/2014/main" id="{0C51B7CB-1E55-B82F-5FFF-31486E388113}"/>
              </a:ext>
            </a:extLst>
          </p:cNvPr>
          <p:cNvSpPr txBox="1"/>
          <p:nvPr/>
        </p:nvSpPr>
        <p:spPr>
          <a:xfrm>
            <a:off x="891540" y="2898329"/>
            <a:ext cx="7343775" cy="492443"/>
          </a:xfrm>
          <a:prstGeom prst="rect">
            <a:avLst/>
          </a:prstGeom>
          <a:noFill/>
        </p:spPr>
        <p:txBody>
          <a:bodyPr wrap="square" lIns="0" tIns="0" rIns="0" bIns="0" anchor="b">
            <a:spAutoFit/>
          </a:bodyPr>
          <a:lstStyle/>
          <a:p>
            <a:r>
              <a:rPr lang="sv-SE" sz="3200">
                <a:solidFill>
                  <a:schemeClr val="accent2"/>
                </a:solidFill>
                <a:latin typeface="+mj-lt"/>
              </a:rPr>
              <a:t>Tack!</a:t>
            </a:r>
          </a:p>
        </p:txBody>
      </p:sp>
    </p:spTree>
    <p:extLst>
      <p:ext uri="{BB962C8B-B14F-4D97-AF65-F5344CB8AC3E}">
        <p14:creationId xmlns:p14="http://schemas.microsoft.com/office/powerpoint/2010/main" val="2312170162"/>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Innehåll-1 kolumn">
    <p:spTree>
      <p:nvGrpSpPr>
        <p:cNvPr id="1" name=""/>
        <p:cNvGrpSpPr/>
        <p:nvPr/>
      </p:nvGrpSpPr>
      <p:grpSpPr>
        <a:xfrm>
          <a:off x="0" y="0"/>
          <a:ext cx="0" cy="0"/>
          <a:chOff x="0" y="0"/>
          <a:chExt cx="0" cy="0"/>
        </a:xfrm>
      </p:grpSpPr>
      <p:sp>
        <p:nvSpPr>
          <p:cNvPr id="7" name="Platshållare för innehåll 6"/>
          <p:cNvSpPr>
            <a:spLocks noGrp="1"/>
          </p:cNvSpPr>
          <p:nvPr>
            <p:ph sz="quarter" idx="14"/>
          </p:nvPr>
        </p:nvSpPr>
        <p:spPr>
          <a:xfrm>
            <a:off x="726163" y="1401764"/>
            <a:ext cx="10121755" cy="4943475"/>
          </a:xfrm>
        </p:spPr>
        <p:txBody>
          <a:bodyPr/>
          <a:lstStyle>
            <a:lvl1pPr>
              <a:lnSpc>
                <a:spcPct val="100000"/>
              </a:lnSpc>
              <a:spcBef>
                <a:spcPts val="200"/>
              </a:spcBef>
              <a:spcAft>
                <a:spcPts val="200"/>
              </a:spcAft>
              <a:defRPr/>
            </a:lvl1pPr>
            <a:lvl2pPr>
              <a:lnSpc>
                <a:spcPct val="100000"/>
              </a:lnSpc>
              <a:spcBef>
                <a:spcPts val="200"/>
              </a:spcBef>
              <a:spcAft>
                <a:spcPts val="200"/>
              </a:spcAft>
              <a:defRPr/>
            </a:lvl2pPr>
            <a:lvl3pPr>
              <a:lnSpc>
                <a:spcPct val="100000"/>
              </a:lnSpc>
              <a:spcBef>
                <a:spcPts val="200"/>
              </a:spcBef>
              <a:spcAft>
                <a:spcPts val="200"/>
              </a:spcAft>
              <a:defRPr/>
            </a:lvl3pPr>
            <a:lvl4pPr>
              <a:lnSpc>
                <a:spcPct val="100000"/>
              </a:lnSpc>
              <a:spcBef>
                <a:spcPts val="200"/>
              </a:spcBef>
              <a:spcAft>
                <a:spcPts val="200"/>
              </a:spcAft>
              <a:defRPr/>
            </a:lvl4pPr>
            <a:lvl5pPr>
              <a:lnSpc>
                <a:spcPct val="100000"/>
              </a:lnSpc>
              <a:spcBef>
                <a:spcPts val="200"/>
              </a:spcBef>
              <a:spcAft>
                <a:spcPts val="200"/>
              </a:spcAft>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ubrik 1">
            <a:extLst>
              <a:ext uri="{FF2B5EF4-FFF2-40B4-BE49-F238E27FC236}">
                <a16:creationId xmlns:a16="http://schemas.microsoft.com/office/drawing/2014/main" id="{4D0D2968-9721-44B9-9857-1235A284F049}"/>
              </a:ext>
            </a:extLst>
          </p:cNvPr>
          <p:cNvSpPr>
            <a:spLocks noGrp="1"/>
          </p:cNvSpPr>
          <p:nvPr>
            <p:ph type="title" hasCustomPrompt="1"/>
          </p:nvPr>
        </p:nvSpPr>
        <p:spPr>
          <a:xfrm>
            <a:off x="726163" y="291429"/>
            <a:ext cx="10515085" cy="922647"/>
          </a:xfrm>
        </p:spPr>
        <p:txBody>
          <a:bodyPr anchor="t" anchorCtr="0"/>
          <a:lstStyle>
            <a:lvl1pPr>
              <a:defRPr/>
            </a:lvl1pPr>
          </a:lstStyle>
          <a:p>
            <a:r>
              <a:rPr lang="sv-SE"/>
              <a:t>Rubrik</a:t>
            </a:r>
            <a:br>
              <a:rPr lang="sv-SE"/>
            </a:br>
            <a:r>
              <a:rPr lang="sv-SE" sz="2400" b="0">
                <a:solidFill>
                  <a:srgbClr val="3FC0C2"/>
                </a:solidFill>
              </a:rPr>
              <a:t>Underrubrik</a:t>
            </a:r>
            <a:endParaRPr lang="sv-SE" b="0">
              <a:solidFill>
                <a:srgbClr val="3FC0C2"/>
              </a:solidFill>
            </a:endParaRPr>
          </a:p>
        </p:txBody>
      </p:sp>
    </p:spTree>
    <p:extLst>
      <p:ext uri="{BB962C8B-B14F-4D97-AF65-F5344CB8AC3E}">
        <p14:creationId xmlns:p14="http://schemas.microsoft.com/office/powerpoint/2010/main" val="33503406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Rubrik och innehåll">
    <p:bg>
      <p:bgPr>
        <a:solidFill>
          <a:srgbClr val="F7F4F1"/>
        </a:solidFill>
        <a:effectLst/>
      </p:bgPr>
    </p:bg>
    <p:spTree>
      <p:nvGrpSpPr>
        <p:cNvPr id="1" name=""/>
        <p:cNvGrpSpPr/>
        <p:nvPr/>
      </p:nvGrpSpPr>
      <p:grpSpPr>
        <a:xfrm>
          <a:off x="0" y="0"/>
          <a:ext cx="0" cy="0"/>
          <a:chOff x="0" y="0"/>
          <a:chExt cx="0" cy="0"/>
        </a:xfrm>
      </p:grpSpPr>
      <p:sp>
        <p:nvSpPr>
          <p:cNvPr id="2" name="Rubrik"/>
          <p:cNvSpPr>
            <a:spLocks noGrp="1"/>
          </p:cNvSpPr>
          <p:nvPr>
            <p:ph type="title"/>
          </p:nvPr>
        </p:nvSpPr>
        <p:spPr>
          <a:xfrm>
            <a:off x="685799" y="614974"/>
            <a:ext cx="10779369" cy="850727"/>
          </a:xfrm>
        </p:spPr>
        <p:txBody>
          <a:bodyPr anchor="t">
            <a:normAutofit/>
          </a:bodyPr>
          <a:lstStyle>
            <a:lvl1pPr>
              <a:defRPr sz="4800" b="0" i="0">
                <a:latin typeface="Open Sans Light" charset="0"/>
                <a:ea typeface="Open Sans Light" charset="0"/>
                <a:cs typeface="Open Sans Light" charset="0"/>
              </a:defRPr>
            </a:lvl1pPr>
          </a:lstStyle>
          <a:p>
            <a:r>
              <a:rPr lang="sv-SE"/>
              <a:t>Klicka här för att ändra mall för rubrikformat</a:t>
            </a:r>
          </a:p>
        </p:txBody>
      </p:sp>
      <p:sp>
        <p:nvSpPr>
          <p:cNvPr id="5" name="Platshållare för innehåll"/>
          <p:cNvSpPr>
            <a:spLocks noGrp="1"/>
          </p:cNvSpPr>
          <p:nvPr>
            <p:ph idx="11"/>
          </p:nvPr>
        </p:nvSpPr>
        <p:spPr>
          <a:xfrm>
            <a:off x="685800" y="1639016"/>
            <a:ext cx="10779368" cy="4430805"/>
          </a:xfrm>
          <a:prstGeom prst="rect">
            <a:avLst/>
          </a:prstGeom>
        </p:spPr>
        <p:txBody>
          <a:bodyPr/>
          <a:lstStyle>
            <a:lvl1pPr marL="223200" indent="-223200">
              <a:buSzPct val="100000"/>
              <a:buFont typeface="Arial" charset="0"/>
              <a:buChar char="•"/>
              <a:defRPr sz="2200"/>
            </a:lvl1pPr>
            <a:lvl2pPr marL="468000" indent="-223200">
              <a:buSzPct val="100000"/>
              <a:buFont typeface=".AppleSystemUIFont" charset="-120"/>
              <a:buChar char="-"/>
              <a:defRPr sz="2000"/>
            </a:lvl2pPr>
            <a:lvl3pPr marL="720000" indent="-223200">
              <a:buSzPct val="100000"/>
              <a:buFont typeface=".AppleSystemUIFont" charset="-120"/>
              <a:buChar char="-"/>
              <a:defRPr sz="1800"/>
            </a:lvl3pPr>
            <a:lvl4pPr marL="907200" indent="-171450">
              <a:buSzPct val="100000"/>
              <a:buFont typeface=".AppleSystemUIFont" charset="-120"/>
              <a:buChar char="-"/>
              <a:defRPr sz="1600"/>
            </a:lvl4pPr>
            <a:lvl5pPr marL="1098000" indent="-171450">
              <a:buSzPct val="100000"/>
              <a:buFont typeface=".AppleSystemUIFont" charset="-12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50501263"/>
      </p:ext>
    </p:extLst>
  </p:cSld>
  <p:clrMapOvr>
    <a:overrideClrMapping bg1="lt1" tx1="dk1" bg2="lt2" tx2="dk2" accent1="accent1" accent2="accent2" accent3="accent3" accent4="accent4" accent5="accent5" accent6="accent6" hlink="hlink" folHlink="folHlink"/>
  </p:clrMapOvr>
  <p:transition>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vsnittsrubrik">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p:nvPr>
        </p:nvSpPr>
        <p:spPr>
          <a:xfrm>
            <a:off x="904875" y="2548890"/>
            <a:ext cx="5181600" cy="1874520"/>
          </a:xfrm>
        </p:spPr>
        <p:txBody>
          <a:bodyPr anchor="t"/>
          <a:lstStyle>
            <a:lvl1pPr>
              <a:defRPr sz="4000" b="0"/>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2" name="Frihandsfigur: Form 11">
            <a:extLst>
              <a:ext uri="{FF2B5EF4-FFF2-40B4-BE49-F238E27FC236}">
                <a16:creationId xmlns:a16="http://schemas.microsoft.com/office/drawing/2014/main" id="{3D118E29-DBB4-C07D-6D91-E9F8DA51E76C}"/>
              </a:ext>
            </a:extLst>
          </p:cNvPr>
          <p:cNvSpPr/>
          <p:nvPr userDrawn="1"/>
        </p:nvSpPr>
        <p:spPr>
          <a:xfrm rot="10800000">
            <a:off x="2023427" y="0"/>
            <a:ext cx="2840673" cy="1393354"/>
          </a:xfrm>
          <a:custGeom>
            <a:avLst/>
            <a:gdLst>
              <a:gd name="connsiteX0" fmla="*/ 3792126 w 3792126"/>
              <a:gd name="connsiteY0" fmla="*/ 1860043 h 1860043"/>
              <a:gd name="connsiteX1" fmla="*/ 2591786 w 3792126"/>
              <a:gd name="connsiteY1" fmla="*/ 1860043 h 1860043"/>
              <a:gd name="connsiteX2" fmla="*/ 2584726 w 3792126"/>
              <a:gd name="connsiteY2" fmla="*/ 1790002 h 1860043"/>
              <a:gd name="connsiteX3" fmla="*/ 1896062 w 3792126"/>
              <a:gd name="connsiteY3" fmla="*/ 1228725 h 1860043"/>
              <a:gd name="connsiteX4" fmla="*/ 1207399 w 3792126"/>
              <a:gd name="connsiteY4" fmla="*/ 1790002 h 1860043"/>
              <a:gd name="connsiteX5" fmla="*/ 1200338 w 3792126"/>
              <a:gd name="connsiteY5" fmla="*/ 1860043 h 1860043"/>
              <a:gd name="connsiteX6" fmla="*/ 0 w 3792126"/>
              <a:gd name="connsiteY6" fmla="*/ 1860043 h 1860043"/>
              <a:gd name="connsiteX7" fmla="*/ 7883 w 3792126"/>
              <a:gd name="connsiteY7" fmla="*/ 1703922 h 1860043"/>
              <a:gd name="connsiteX8" fmla="*/ 1896063 w 3792126"/>
              <a:gd name="connsiteY8" fmla="*/ 0 h 1860043"/>
              <a:gd name="connsiteX9" fmla="*/ 3784242 w 3792126"/>
              <a:gd name="connsiteY9" fmla="*/ 1703922 h 186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2126" h="1860043">
                <a:moveTo>
                  <a:pt x="3792126" y="1860043"/>
                </a:moveTo>
                <a:lnTo>
                  <a:pt x="2591786" y="1860043"/>
                </a:lnTo>
                <a:lnTo>
                  <a:pt x="2584726" y="1790002"/>
                </a:lnTo>
                <a:cubicBezTo>
                  <a:pt x="2519179" y="1469682"/>
                  <a:pt x="2235760" y="1228725"/>
                  <a:pt x="1896062" y="1228725"/>
                </a:cubicBezTo>
                <a:cubicBezTo>
                  <a:pt x="1556365" y="1228725"/>
                  <a:pt x="1272946" y="1469682"/>
                  <a:pt x="1207399" y="1790002"/>
                </a:cubicBezTo>
                <a:lnTo>
                  <a:pt x="1200338" y="1860043"/>
                </a:lnTo>
                <a:lnTo>
                  <a:pt x="0" y="1860043"/>
                </a:lnTo>
                <a:lnTo>
                  <a:pt x="7883" y="1703922"/>
                </a:lnTo>
                <a:cubicBezTo>
                  <a:pt x="105079" y="746854"/>
                  <a:pt x="913352" y="0"/>
                  <a:pt x="1896063" y="0"/>
                </a:cubicBezTo>
                <a:cubicBezTo>
                  <a:pt x="2878773" y="0"/>
                  <a:pt x="3687047" y="746854"/>
                  <a:pt x="3784242" y="17039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8" name="Frihandsfigur: Form 7">
            <a:extLst>
              <a:ext uri="{FF2B5EF4-FFF2-40B4-BE49-F238E27FC236}">
                <a16:creationId xmlns:a16="http://schemas.microsoft.com/office/drawing/2014/main" id="{4CD4350E-15CC-E8CC-C64C-B9E1B1C0C1DE}"/>
              </a:ext>
            </a:extLst>
          </p:cNvPr>
          <p:cNvSpPr/>
          <p:nvPr userDrawn="1"/>
        </p:nvSpPr>
        <p:spPr>
          <a:xfrm>
            <a:off x="4570942" y="4838226"/>
            <a:ext cx="4114800" cy="2018315"/>
          </a:xfrm>
          <a:custGeom>
            <a:avLst/>
            <a:gdLst>
              <a:gd name="connsiteX0" fmla="*/ 3792126 w 3792126"/>
              <a:gd name="connsiteY0" fmla="*/ 1860043 h 1860043"/>
              <a:gd name="connsiteX1" fmla="*/ 2591786 w 3792126"/>
              <a:gd name="connsiteY1" fmla="*/ 1860043 h 1860043"/>
              <a:gd name="connsiteX2" fmla="*/ 2584726 w 3792126"/>
              <a:gd name="connsiteY2" fmla="*/ 1790002 h 1860043"/>
              <a:gd name="connsiteX3" fmla="*/ 1896062 w 3792126"/>
              <a:gd name="connsiteY3" fmla="*/ 1228725 h 1860043"/>
              <a:gd name="connsiteX4" fmla="*/ 1207399 w 3792126"/>
              <a:gd name="connsiteY4" fmla="*/ 1790002 h 1860043"/>
              <a:gd name="connsiteX5" fmla="*/ 1200338 w 3792126"/>
              <a:gd name="connsiteY5" fmla="*/ 1860043 h 1860043"/>
              <a:gd name="connsiteX6" fmla="*/ 0 w 3792126"/>
              <a:gd name="connsiteY6" fmla="*/ 1860043 h 1860043"/>
              <a:gd name="connsiteX7" fmla="*/ 7883 w 3792126"/>
              <a:gd name="connsiteY7" fmla="*/ 1703922 h 1860043"/>
              <a:gd name="connsiteX8" fmla="*/ 1896063 w 3792126"/>
              <a:gd name="connsiteY8" fmla="*/ 0 h 1860043"/>
              <a:gd name="connsiteX9" fmla="*/ 3784242 w 3792126"/>
              <a:gd name="connsiteY9" fmla="*/ 1703922 h 186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2126" h="1860043">
                <a:moveTo>
                  <a:pt x="3792126" y="1860043"/>
                </a:moveTo>
                <a:lnTo>
                  <a:pt x="2591786" y="1860043"/>
                </a:lnTo>
                <a:lnTo>
                  <a:pt x="2584726" y="1790002"/>
                </a:lnTo>
                <a:cubicBezTo>
                  <a:pt x="2519179" y="1469682"/>
                  <a:pt x="2235760" y="1228725"/>
                  <a:pt x="1896062" y="1228725"/>
                </a:cubicBezTo>
                <a:cubicBezTo>
                  <a:pt x="1556365" y="1228725"/>
                  <a:pt x="1272946" y="1469682"/>
                  <a:pt x="1207399" y="1790002"/>
                </a:cubicBezTo>
                <a:lnTo>
                  <a:pt x="1200338" y="1860043"/>
                </a:lnTo>
                <a:lnTo>
                  <a:pt x="0" y="1860043"/>
                </a:lnTo>
                <a:lnTo>
                  <a:pt x="7883" y="1703922"/>
                </a:lnTo>
                <a:cubicBezTo>
                  <a:pt x="105079" y="746854"/>
                  <a:pt x="913352" y="0"/>
                  <a:pt x="1896063" y="0"/>
                </a:cubicBezTo>
                <a:cubicBezTo>
                  <a:pt x="2878773" y="0"/>
                  <a:pt x="3687047" y="746854"/>
                  <a:pt x="3784242" y="17039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Tree>
    <p:extLst>
      <p:ext uri="{BB962C8B-B14F-4D97-AF65-F5344CB8AC3E}">
        <p14:creationId xmlns:p14="http://schemas.microsoft.com/office/powerpoint/2010/main" val="360185842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två spalter">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922867" y="1824038"/>
            <a:ext cx="4982633"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6286500" y="1824038"/>
            <a:ext cx="4982633"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2" name="Rubrik 1">
            <a:extLst>
              <a:ext uri="{FF2B5EF4-FFF2-40B4-BE49-F238E27FC236}">
                <a16:creationId xmlns:a16="http://schemas.microsoft.com/office/drawing/2014/main" id="{CB32211A-2ABD-40B2-543E-7790EE5560E1}"/>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14303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och tex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922868" y="1824038"/>
            <a:ext cx="4440766" cy="3952874"/>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2023-06-02</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0" name="Platshållare för bild 9">
            <a:extLst>
              <a:ext uri="{FF2B5EF4-FFF2-40B4-BE49-F238E27FC236}">
                <a16:creationId xmlns:a16="http://schemas.microsoft.com/office/drawing/2014/main" id="{F31822E3-DC1B-5321-85F7-42B8BFF6C39F}"/>
              </a:ext>
            </a:extLst>
          </p:cNvPr>
          <p:cNvSpPr>
            <a:spLocks noGrp="1"/>
          </p:cNvSpPr>
          <p:nvPr>
            <p:ph type="pic" sz="quarter" idx="13"/>
          </p:nvPr>
        </p:nvSpPr>
        <p:spPr>
          <a:xfrm>
            <a:off x="6096000" y="698500"/>
            <a:ext cx="5173133" cy="5078413"/>
          </a:xfrm>
          <a:custGeom>
            <a:avLst/>
            <a:gdLst>
              <a:gd name="connsiteX0" fmla="*/ 0 w 4982633"/>
              <a:gd name="connsiteY0" fmla="*/ 0 h 4281488"/>
              <a:gd name="connsiteX1" fmla="*/ 4982633 w 4982633"/>
              <a:gd name="connsiteY1" fmla="*/ 0 h 4281488"/>
              <a:gd name="connsiteX2" fmla="*/ 4982633 w 4982633"/>
              <a:gd name="connsiteY2" fmla="*/ 4281488 h 4281488"/>
              <a:gd name="connsiteX3" fmla="*/ 0 w 4982633"/>
              <a:gd name="connsiteY3" fmla="*/ 4281488 h 4281488"/>
            </a:gdLst>
            <a:ahLst/>
            <a:cxnLst>
              <a:cxn ang="0">
                <a:pos x="connsiteX0" y="connsiteY0"/>
              </a:cxn>
              <a:cxn ang="0">
                <a:pos x="connsiteX1" y="connsiteY1"/>
              </a:cxn>
              <a:cxn ang="0">
                <a:pos x="connsiteX2" y="connsiteY2"/>
              </a:cxn>
              <a:cxn ang="0">
                <a:pos x="connsiteX3" y="connsiteY3"/>
              </a:cxn>
            </a:cxnLst>
            <a:rect l="l" t="t" r="r" b="b"/>
            <a:pathLst>
              <a:path w="4982633" h="4281488">
                <a:moveTo>
                  <a:pt x="0" y="0"/>
                </a:moveTo>
                <a:lnTo>
                  <a:pt x="4982633" y="0"/>
                </a:lnTo>
                <a:lnTo>
                  <a:pt x="4982633" y="4281488"/>
                </a:lnTo>
                <a:lnTo>
                  <a:pt x="0" y="4281488"/>
                </a:lnTo>
                <a:close/>
              </a:path>
            </a:pathLst>
          </a:custGeom>
        </p:spPr>
        <p:txBody>
          <a:bodyPr wrap="square">
            <a:noAutofit/>
          </a:bodyPr>
          <a:lstStyle/>
          <a:p>
            <a:r>
              <a:rPr lang="sv-SE"/>
              <a:t>Klicka på ikonen för att lägga till en bild</a:t>
            </a:r>
            <a:endParaRPr lang="en-US"/>
          </a:p>
        </p:txBody>
      </p:sp>
      <p:sp>
        <p:nvSpPr>
          <p:cNvPr id="4" name="Rubrik 3">
            <a:extLst>
              <a:ext uri="{FF2B5EF4-FFF2-40B4-BE49-F238E27FC236}">
                <a16:creationId xmlns:a16="http://schemas.microsoft.com/office/drawing/2014/main" id="{8ECA5563-A413-3B56-3F72-64C3B356FF44}"/>
              </a:ext>
            </a:extLst>
          </p:cNvPr>
          <p:cNvSpPr>
            <a:spLocks noGrp="1"/>
          </p:cNvSpPr>
          <p:nvPr>
            <p:ph type="title"/>
          </p:nvPr>
        </p:nvSpPr>
        <p:spPr>
          <a:xfrm>
            <a:off x="922867" y="669288"/>
            <a:ext cx="4787269" cy="812286"/>
          </a:xfrm>
        </p:spPr>
        <p:txBody>
          <a:bodyPr/>
          <a:lstStyle/>
          <a:p>
            <a:r>
              <a:rPr lang="sv-SE"/>
              <a:t>Klicka här för att ändra mall för rubrikformat</a:t>
            </a:r>
          </a:p>
        </p:txBody>
      </p:sp>
    </p:spTree>
    <p:extLst>
      <p:ext uri="{BB962C8B-B14F-4D97-AF65-F5344CB8AC3E}">
        <p14:creationId xmlns:p14="http://schemas.microsoft.com/office/powerpoint/2010/main" val="1965440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theme" Target="../theme/theme3.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922867" y="669288"/>
            <a:ext cx="10346267" cy="812286"/>
          </a:xfrm>
          <a:prstGeom prst="rect">
            <a:avLst/>
          </a:prstGeom>
        </p:spPr>
        <p:txBody>
          <a:bodyPr vert="horz" lIns="0" tIns="0" rIns="0" bIns="0" rtlCol="0" anchor="t">
            <a:noAutofit/>
          </a:bodyPr>
          <a:lstStyle/>
          <a:p>
            <a:r>
              <a:rPr lang="sv-SE"/>
              <a:t>Klicka här för att ändra mall för rubrikformat</a:t>
            </a:r>
            <a:br>
              <a:rPr lang="sv-SE"/>
            </a:br>
            <a:endParaRPr lang="sv-SE"/>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922866" y="1824037"/>
            <a:ext cx="10355563" cy="3952875"/>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838200" y="6356350"/>
            <a:ext cx="2743200" cy="365125"/>
          </a:xfrm>
          <a:prstGeom prst="rect">
            <a:avLst/>
          </a:prstGeom>
        </p:spPr>
        <p:txBody>
          <a:bodyPr vert="horz" lIns="0" tIns="0" rIns="0" bIns="0" rtlCol="0" anchor="b">
            <a:noAutofit/>
          </a:bodyPr>
          <a:lstStyle>
            <a:lvl1pPr algn="l">
              <a:defRPr sz="1200">
                <a:solidFill>
                  <a:schemeClr val="tx1">
                    <a:tint val="75000"/>
                  </a:schemeClr>
                </a:solidFill>
              </a:defRPr>
            </a:lvl1p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4038600" y="6356350"/>
            <a:ext cx="4114800" cy="365125"/>
          </a:xfrm>
          <a:prstGeom prst="rect">
            <a:avLst/>
          </a:prstGeom>
        </p:spPr>
        <p:txBody>
          <a:bodyPr vert="horz" lIns="0" tIns="0" rIns="0" bIns="0" rtlCol="0" anchor="b">
            <a:noAutofit/>
          </a:bodyP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8610600" y="6356350"/>
            <a:ext cx="2743200" cy="365125"/>
          </a:xfrm>
          <a:prstGeom prst="rect">
            <a:avLst/>
          </a:prstGeom>
        </p:spPr>
        <p:txBody>
          <a:bodyPr vert="horz" lIns="0" tIns="0" rIns="0" bIns="0" rtlCol="0" anchor="b">
            <a:noAutofit/>
          </a:bodyPr>
          <a:lstStyle>
            <a:lvl1pPr algn="r">
              <a:defRPr sz="1200">
                <a:solidFill>
                  <a:schemeClr val="tx1">
                    <a:tint val="75000"/>
                  </a:schemeClr>
                </a:solidFill>
              </a:defRPr>
            </a:lvl1pPr>
          </a:lstStyle>
          <a:p>
            <a:fld id="{AE086683-F536-42AB-ABBC-F4803DFE8DBC}" type="slidenum">
              <a:rPr lang="sv-SE" smtClean="0"/>
              <a:t>‹#›</a:t>
            </a:fld>
            <a:endParaRPr lang="sv-SE"/>
          </a:p>
        </p:txBody>
      </p:sp>
      <p:grpSp>
        <p:nvGrpSpPr>
          <p:cNvPr id="9" name="Grupp 8">
            <a:extLst>
              <a:ext uri="{FF2B5EF4-FFF2-40B4-BE49-F238E27FC236}">
                <a16:creationId xmlns:a16="http://schemas.microsoft.com/office/drawing/2014/main" id="{4EA2E787-9118-698D-533B-21D4DD3A1EBE}"/>
              </a:ext>
            </a:extLst>
          </p:cNvPr>
          <p:cNvGrpSpPr/>
          <p:nvPr userDrawn="1"/>
        </p:nvGrpSpPr>
        <p:grpSpPr>
          <a:xfrm>
            <a:off x="10810874" y="6127706"/>
            <a:ext cx="1001927" cy="340313"/>
            <a:chOff x="10651250" y="6073488"/>
            <a:chExt cx="1161552" cy="394531"/>
          </a:xfrm>
          <a:solidFill>
            <a:schemeClr val="accent1"/>
          </a:solidFill>
        </p:grpSpPr>
        <p:sp>
          <p:nvSpPr>
            <p:cNvPr id="14" name="Frihandsfigur: Form 13">
              <a:extLst>
                <a:ext uri="{FF2B5EF4-FFF2-40B4-BE49-F238E27FC236}">
                  <a16:creationId xmlns:a16="http://schemas.microsoft.com/office/drawing/2014/main" id="{68F97807-7BE3-2002-A4EC-FCA04DD81A3E}"/>
                </a:ext>
              </a:extLst>
            </p:cNvPr>
            <p:cNvSpPr/>
            <p:nvPr/>
          </p:nvSpPr>
          <p:spPr>
            <a:xfrm>
              <a:off x="10972599" y="6186422"/>
              <a:ext cx="65564" cy="65561"/>
            </a:xfrm>
            <a:custGeom>
              <a:avLst/>
              <a:gdLst>
                <a:gd name="connsiteX0" fmla="*/ 65562 w 65564"/>
                <a:gd name="connsiteY0" fmla="*/ 32372 h 65561"/>
                <a:gd name="connsiteX1" fmla="*/ 33190 w 65564"/>
                <a:gd name="connsiteY1" fmla="*/ 65559 h 65561"/>
                <a:gd name="connsiteX2" fmla="*/ 3 w 65564"/>
                <a:gd name="connsiteY2" fmla="*/ 33187 h 65561"/>
                <a:gd name="connsiteX3" fmla="*/ 32370 w 65564"/>
                <a:gd name="connsiteY3" fmla="*/ 0 h 65561"/>
                <a:gd name="connsiteX4" fmla="*/ 32780 w 65564"/>
                <a:gd name="connsiteY4" fmla="*/ 0 h 65561"/>
                <a:gd name="connsiteX5" fmla="*/ 65562 w 65564"/>
                <a:gd name="connsiteY5" fmla="*/ 32372 h 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64" h="65561">
                  <a:moveTo>
                    <a:pt x="65562" y="32372"/>
                  </a:moveTo>
                  <a:cubicBezTo>
                    <a:pt x="65787" y="50476"/>
                    <a:pt x="51293" y="65334"/>
                    <a:pt x="33190" y="65559"/>
                  </a:cubicBezTo>
                  <a:cubicBezTo>
                    <a:pt x="15086" y="65784"/>
                    <a:pt x="227" y="51290"/>
                    <a:pt x="3" y="33187"/>
                  </a:cubicBezTo>
                  <a:cubicBezTo>
                    <a:pt x="-222" y="15085"/>
                    <a:pt x="14269" y="228"/>
                    <a:pt x="32370" y="0"/>
                  </a:cubicBezTo>
                  <a:lnTo>
                    <a:pt x="32780" y="0"/>
                  </a:lnTo>
                  <a:cubicBezTo>
                    <a:pt x="50726" y="-1"/>
                    <a:pt x="65338" y="14427"/>
                    <a:pt x="65562" y="32372"/>
                  </a:cubicBezTo>
                  <a:close/>
                </a:path>
              </a:pathLst>
            </a:custGeom>
            <a:grpFill/>
            <a:ln w="4073"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92302D15-105B-2B9E-13CA-63DC45EB94E2}"/>
                </a:ext>
              </a:extLst>
            </p:cNvPr>
            <p:cNvSpPr/>
            <p:nvPr/>
          </p:nvSpPr>
          <p:spPr>
            <a:xfrm>
              <a:off x="10978743" y="6277064"/>
              <a:ext cx="53680" cy="186980"/>
            </a:xfrm>
            <a:custGeom>
              <a:avLst/>
              <a:gdLst>
                <a:gd name="connsiteX0" fmla="*/ 51796 w 53680"/>
                <a:gd name="connsiteY0" fmla="*/ 0 h 186980"/>
                <a:gd name="connsiteX1" fmla="*/ 53681 w 53680"/>
                <a:gd name="connsiteY1" fmla="*/ 0 h 186980"/>
                <a:gd name="connsiteX2" fmla="*/ 53681 w 53680"/>
                <a:gd name="connsiteY2" fmla="*/ 186981 h 186980"/>
                <a:gd name="connsiteX3" fmla="*/ 51796 w 53680"/>
                <a:gd name="connsiteY3" fmla="*/ 186981 h 186980"/>
                <a:gd name="connsiteX4" fmla="*/ 1885 w 53680"/>
                <a:gd name="connsiteY4" fmla="*/ 186981 h 186980"/>
                <a:gd name="connsiteX5" fmla="*/ 0 w 53680"/>
                <a:gd name="connsiteY5" fmla="*/ 186981 h 186980"/>
                <a:gd name="connsiteX6" fmla="*/ 0 w 53680"/>
                <a:gd name="connsiteY6" fmla="*/ 0 h 186980"/>
                <a:gd name="connsiteX7" fmla="*/ 1885 w 53680"/>
                <a:gd name="connsiteY7" fmla="*/ 0 h 18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80" h="186980">
                  <a:moveTo>
                    <a:pt x="51796" y="0"/>
                  </a:moveTo>
                  <a:cubicBezTo>
                    <a:pt x="52837" y="0"/>
                    <a:pt x="53681" y="0"/>
                    <a:pt x="53681" y="0"/>
                  </a:cubicBezTo>
                  <a:lnTo>
                    <a:pt x="53681" y="186981"/>
                  </a:lnTo>
                  <a:cubicBezTo>
                    <a:pt x="53681" y="186981"/>
                    <a:pt x="52837" y="186981"/>
                    <a:pt x="51796" y="186981"/>
                  </a:cubicBezTo>
                  <a:lnTo>
                    <a:pt x="1885" y="186981"/>
                  </a:lnTo>
                  <a:cubicBezTo>
                    <a:pt x="844" y="186981"/>
                    <a:pt x="0" y="186981"/>
                    <a:pt x="0" y="186981"/>
                  </a:cubicBezTo>
                  <a:lnTo>
                    <a:pt x="0" y="0"/>
                  </a:lnTo>
                  <a:cubicBezTo>
                    <a:pt x="0" y="0"/>
                    <a:pt x="844" y="0"/>
                    <a:pt x="1885" y="0"/>
                  </a:cubicBezTo>
                  <a:close/>
                </a:path>
              </a:pathLst>
            </a:custGeom>
            <a:grpFill/>
            <a:ln w="4073"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288BFEF5-0AD8-A6E0-D84D-4847149A4776}"/>
                </a:ext>
              </a:extLst>
            </p:cNvPr>
            <p:cNvSpPr/>
            <p:nvPr/>
          </p:nvSpPr>
          <p:spPr>
            <a:xfrm>
              <a:off x="11068607" y="6273117"/>
              <a:ext cx="180916" cy="190927"/>
            </a:xfrm>
            <a:custGeom>
              <a:avLst/>
              <a:gdLst>
                <a:gd name="connsiteX0" fmla="*/ 180916 w 180916"/>
                <a:gd name="connsiteY0" fmla="*/ 85082 h 190927"/>
                <a:gd name="connsiteX1" fmla="*/ 180916 w 180916"/>
                <a:gd name="connsiteY1" fmla="*/ 189043 h 190927"/>
                <a:gd name="connsiteX2" fmla="*/ 179031 w 180916"/>
                <a:gd name="connsiteY2" fmla="*/ 190928 h 190927"/>
                <a:gd name="connsiteX3" fmla="*/ 129121 w 180916"/>
                <a:gd name="connsiteY3" fmla="*/ 190928 h 190927"/>
                <a:gd name="connsiteX4" fmla="*/ 127236 w 180916"/>
                <a:gd name="connsiteY4" fmla="*/ 189043 h 190927"/>
                <a:gd name="connsiteX5" fmla="*/ 127236 w 180916"/>
                <a:gd name="connsiteY5" fmla="*/ 189043 h 190927"/>
                <a:gd name="connsiteX6" fmla="*/ 127236 w 180916"/>
                <a:gd name="connsiteY6" fmla="*/ 94220 h 190927"/>
                <a:gd name="connsiteX7" fmla="*/ 91052 w 180916"/>
                <a:gd name="connsiteY7" fmla="*/ 53243 h 190927"/>
                <a:gd name="connsiteX8" fmla="*/ 89372 w 180916"/>
                <a:gd name="connsiteY8" fmla="*/ 53243 h 190927"/>
                <a:gd name="connsiteX9" fmla="*/ 53640 w 180916"/>
                <a:gd name="connsiteY9" fmla="*/ 91311 h 190927"/>
                <a:gd name="connsiteX10" fmla="*/ 53640 w 180916"/>
                <a:gd name="connsiteY10" fmla="*/ 189043 h 190927"/>
                <a:gd name="connsiteX11" fmla="*/ 51755 w 180916"/>
                <a:gd name="connsiteY11" fmla="*/ 190928 h 190927"/>
                <a:gd name="connsiteX12" fmla="*/ 1926 w 180916"/>
                <a:gd name="connsiteY12" fmla="*/ 190928 h 190927"/>
                <a:gd name="connsiteX13" fmla="*/ 0 w 180916"/>
                <a:gd name="connsiteY13" fmla="*/ 189084 h 190927"/>
                <a:gd name="connsiteX14" fmla="*/ 0 w 180916"/>
                <a:gd name="connsiteY14" fmla="*/ 189084 h 190927"/>
                <a:gd name="connsiteX15" fmla="*/ 0 w 180916"/>
                <a:gd name="connsiteY15" fmla="*/ 5832 h 190927"/>
                <a:gd name="connsiteX16" fmla="*/ 1926 w 180916"/>
                <a:gd name="connsiteY16" fmla="*/ 3947 h 190927"/>
                <a:gd name="connsiteX17" fmla="*/ 51796 w 180916"/>
                <a:gd name="connsiteY17" fmla="*/ 3947 h 190927"/>
                <a:gd name="connsiteX18" fmla="*/ 53722 w 180916"/>
                <a:gd name="connsiteY18" fmla="*/ 5832 h 190927"/>
                <a:gd name="connsiteX19" fmla="*/ 53722 w 180916"/>
                <a:gd name="connsiteY19" fmla="*/ 25255 h 190927"/>
                <a:gd name="connsiteX20" fmla="*/ 54131 w 180916"/>
                <a:gd name="connsiteY20" fmla="*/ 25255 h 190927"/>
                <a:gd name="connsiteX21" fmla="*/ 104739 w 180916"/>
                <a:gd name="connsiteY21" fmla="*/ 13 h 190927"/>
                <a:gd name="connsiteX22" fmla="*/ 180916 w 180916"/>
                <a:gd name="connsiteY22" fmla="*/ 85082 h 19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0916" h="190927">
                  <a:moveTo>
                    <a:pt x="180916" y="85082"/>
                  </a:moveTo>
                  <a:lnTo>
                    <a:pt x="180916" y="189043"/>
                  </a:lnTo>
                  <a:cubicBezTo>
                    <a:pt x="180896" y="190074"/>
                    <a:pt x="180064" y="190906"/>
                    <a:pt x="179031" y="190928"/>
                  </a:cubicBezTo>
                  <a:lnTo>
                    <a:pt x="129121" y="190928"/>
                  </a:lnTo>
                  <a:cubicBezTo>
                    <a:pt x="128088" y="190906"/>
                    <a:pt x="127256" y="190074"/>
                    <a:pt x="127236" y="189043"/>
                  </a:cubicBezTo>
                  <a:lnTo>
                    <a:pt x="127236" y="189043"/>
                  </a:lnTo>
                  <a:lnTo>
                    <a:pt x="127236" y="94220"/>
                  </a:lnTo>
                  <a:cubicBezTo>
                    <a:pt x="127236" y="68323"/>
                    <a:pt x="113139" y="53243"/>
                    <a:pt x="91052" y="53243"/>
                  </a:cubicBezTo>
                  <a:lnTo>
                    <a:pt x="89372" y="53243"/>
                  </a:lnTo>
                  <a:cubicBezTo>
                    <a:pt x="69191" y="54317"/>
                    <a:pt x="53435" y="71101"/>
                    <a:pt x="53640" y="91311"/>
                  </a:cubicBezTo>
                  <a:lnTo>
                    <a:pt x="53640" y="189043"/>
                  </a:lnTo>
                  <a:cubicBezTo>
                    <a:pt x="53619" y="190074"/>
                    <a:pt x="52787" y="190906"/>
                    <a:pt x="51755" y="190928"/>
                  </a:cubicBezTo>
                  <a:lnTo>
                    <a:pt x="1926" y="190928"/>
                  </a:lnTo>
                  <a:cubicBezTo>
                    <a:pt x="893" y="190928"/>
                    <a:pt x="45" y="190115"/>
                    <a:pt x="0" y="189084"/>
                  </a:cubicBezTo>
                  <a:lnTo>
                    <a:pt x="0" y="189084"/>
                  </a:lnTo>
                  <a:lnTo>
                    <a:pt x="0" y="5832"/>
                  </a:lnTo>
                  <a:cubicBezTo>
                    <a:pt x="20" y="4784"/>
                    <a:pt x="877" y="3946"/>
                    <a:pt x="1926" y="3947"/>
                  </a:cubicBezTo>
                  <a:lnTo>
                    <a:pt x="51796" y="3947"/>
                  </a:lnTo>
                  <a:cubicBezTo>
                    <a:pt x="52845" y="3946"/>
                    <a:pt x="53701" y="4784"/>
                    <a:pt x="53722" y="5832"/>
                  </a:cubicBezTo>
                  <a:lnTo>
                    <a:pt x="53722" y="25255"/>
                  </a:lnTo>
                  <a:lnTo>
                    <a:pt x="54131" y="25255"/>
                  </a:lnTo>
                  <a:cubicBezTo>
                    <a:pt x="65831" y="9037"/>
                    <a:pt x="84746" y="-399"/>
                    <a:pt x="104739" y="13"/>
                  </a:cubicBezTo>
                  <a:cubicBezTo>
                    <a:pt x="151986" y="136"/>
                    <a:pt x="180916" y="32508"/>
                    <a:pt x="180916" y="85082"/>
                  </a:cubicBezTo>
                  <a:close/>
                </a:path>
              </a:pathLst>
            </a:custGeom>
            <a:grpFill/>
            <a:ln w="4073"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19F8F531-8792-B0F9-D34D-BF84504B11BF}"/>
                </a:ext>
              </a:extLst>
            </p:cNvPr>
            <p:cNvSpPr/>
            <p:nvPr/>
          </p:nvSpPr>
          <p:spPr>
            <a:xfrm>
              <a:off x="11278429" y="6273158"/>
              <a:ext cx="186189" cy="194656"/>
            </a:xfrm>
            <a:custGeom>
              <a:avLst/>
              <a:gdLst>
                <a:gd name="connsiteX0" fmla="*/ 183932 w 186189"/>
                <a:gd name="connsiteY0" fmla="*/ 110161 h 194656"/>
                <a:gd name="connsiteX1" fmla="*/ 50632 w 186189"/>
                <a:gd name="connsiteY1" fmla="*/ 110161 h 194656"/>
                <a:gd name="connsiteX2" fmla="*/ 50386 w 186189"/>
                <a:gd name="connsiteY2" fmla="*/ 110407 h 194656"/>
                <a:gd name="connsiteX3" fmla="*/ 50386 w 186189"/>
                <a:gd name="connsiteY3" fmla="*/ 110407 h 194656"/>
                <a:gd name="connsiteX4" fmla="*/ 98289 w 186189"/>
                <a:gd name="connsiteY4" fmla="*/ 148967 h 194656"/>
                <a:gd name="connsiteX5" fmla="*/ 138078 w 186189"/>
                <a:gd name="connsiteY5" fmla="*/ 131510 h 194656"/>
                <a:gd name="connsiteX6" fmla="*/ 140660 w 186189"/>
                <a:gd name="connsiteY6" fmla="*/ 130896 h 194656"/>
                <a:gd name="connsiteX7" fmla="*/ 179384 w 186189"/>
                <a:gd name="connsiteY7" fmla="*/ 154499 h 194656"/>
                <a:gd name="connsiteX8" fmla="*/ 180040 w 186189"/>
                <a:gd name="connsiteY8" fmla="*/ 157039 h 194656"/>
                <a:gd name="connsiteX9" fmla="*/ 97183 w 186189"/>
                <a:gd name="connsiteY9" fmla="*/ 194657 h 194656"/>
                <a:gd name="connsiteX10" fmla="*/ 0 w 186189"/>
                <a:gd name="connsiteY10" fmla="*/ 97196 h 194656"/>
                <a:gd name="connsiteX11" fmla="*/ 93331 w 186189"/>
                <a:gd name="connsiteY11" fmla="*/ 95 h 194656"/>
                <a:gd name="connsiteX12" fmla="*/ 186186 w 186189"/>
                <a:gd name="connsiteY12" fmla="*/ 84755 h 194656"/>
                <a:gd name="connsiteX13" fmla="*/ 186186 w 186189"/>
                <a:gd name="connsiteY13" fmla="*/ 89180 h 194656"/>
                <a:gd name="connsiteX14" fmla="*/ 184793 w 186189"/>
                <a:gd name="connsiteY14" fmla="*/ 109300 h 194656"/>
                <a:gd name="connsiteX15" fmla="*/ 183932 w 186189"/>
                <a:gd name="connsiteY15" fmla="*/ 110161 h 194656"/>
                <a:gd name="connsiteX16" fmla="*/ 132301 w 186189"/>
                <a:gd name="connsiteY16" fmla="*/ 75904 h 194656"/>
                <a:gd name="connsiteX17" fmla="*/ 132546 w 186189"/>
                <a:gd name="connsiteY17" fmla="*/ 75658 h 194656"/>
                <a:gd name="connsiteX18" fmla="*/ 132546 w 186189"/>
                <a:gd name="connsiteY18" fmla="*/ 75658 h 194656"/>
                <a:gd name="connsiteX19" fmla="*/ 93372 w 186189"/>
                <a:gd name="connsiteY19" fmla="*/ 43572 h 194656"/>
                <a:gd name="connsiteX20" fmla="*/ 51165 w 186189"/>
                <a:gd name="connsiteY20" fmla="*/ 75617 h 194656"/>
                <a:gd name="connsiteX21" fmla="*/ 51165 w 186189"/>
                <a:gd name="connsiteY21" fmla="*/ 75945 h 194656"/>
                <a:gd name="connsiteX22" fmla="*/ 132137 w 186189"/>
                <a:gd name="connsiteY22" fmla="*/ 75945 h 19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189" h="194656">
                  <a:moveTo>
                    <a:pt x="183932" y="110161"/>
                  </a:moveTo>
                  <a:lnTo>
                    <a:pt x="50632" y="110161"/>
                  </a:lnTo>
                  <a:cubicBezTo>
                    <a:pt x="50497" y="110161"/>
                    <a:pt x="50386" y="110271"/>
                    <a:pt x="50386" y="110407"/>
                  </a:cubicBezTo>
                  <a:lnTo>
                    <a:pt x="50386" y="110407"/>
                  </a:lnTo>
                  <a:cubicBezTo>
                    <a:pt x="55386" y="135731"/>
                    <a:pt x="72883" y="148967"/>
                    <a:pt x="98289" y="148967"/>
                  </a:cubicBezTo>
                  <a:cubicBezTo>
                    <a:pt x="114270" y="148967"/>
                    <a:pt x="131071" y="142041"/>
                    <a:pt x="138078" y="131510"/>
                  </a:cubicBezTo>
                  <a:cubicBezTo>
                    <a:pt x="138640" y="130650"/>
                    <a:pt x="139775" y="130380"/>
                    <a:pt x="140660" y="130896"/>
                  </a:cubicBezTo>
                  <a:lnTo>
                    <a:pt x="179384" y="154499"/>
                  </a:lnTo>
                  <a:cubicBezTo>
                    <a:pt x="180253" y="155029"/>
                    <a:pt x="180544" y="156154"/>
                    <a:pt x="180040" y="157039"/>
                  </a:cubicBezTo>
                  <a:cubicBezTo>
                    <a:pt x="165861" y="180847"/>
                    <a:pt x="134964" y="194657"/>
                    <a:pt x="97183" y="194657"/>
                  </a:cubicBezTo>
                  <a:cubicBezTo>
                    <a:pt x="43432" y="194580"/>
                    <a:pt x="-78" y="150945"/>
                    <a:pt x="0" y="97196"/>
                  </a:cubicBezTo>
                  <a:cubicBezTo>
                    <a:pt x="74" y="45053"/>
                    <a:pt x="41232" y="2233"/>
                    <a:pt x="93331" y="95"/>
                  </a:cubicBezTo>
                  <a:cubicBezTo>
                    <a:pt x="142344" y="-2152"/>
                    <a:pt x="183908" y="35743"/>
                    <a:pt x="186186" y="84755"/>
                  </a:cubicBezTo>
                  <a:cubicBezTo>
                    <a:pt x="186186" y="86230"/>
                    <a:pt x="186186" y="87705"/>
                    <a:pt x="186186" y="89180"/>
                  </a:cubicBezTo>
                  <a:cubicBezTo>
                    <a:pt x="186235" y="95913"/>
                    <a:pt x="185768" y="102639"/>
                    <a:pt x="184793" y="109300"/>
                  </a:cubicBezTo>
                  <a:cubicBezTo>
                    <a:pt x="184793" y="109776"/>
                    <a:pt x="184408" y="110161"/>
                    <a:pt x="183932" y="110161"/>
                  </a:cubicBezTo>
                  <a:close/>
                  <a:moveTo>
                    <a:pt x="132301" y="75904"/>
                  </a:moveTo>
                  <a:cubicBezTo>
                    <a:pt x="132436" y="75904"/>
                    <a:pt x="132546" y="75793"/>
                    <a:pt x="132546" y="75658"/>
                  </a:cubicBezTo>
                  <a:lnTo>
                    <a:pt x="132546" y="75658"/>
                  </a:lnTo>
                  <a:cubicBezTo>
                    <a:pt x="130129" y="57136"/>
                    <a:pt x="113082" y="43572"/>
                    <a:pt x="93372" y="43572"/>
                  </a:cubicBezTo>
                  <a:cubicBezTo>
                    <a:pt x="70998" y="43572"/>
                    <a:pt x="56164" y="55620"/>
                    <a:pt x="51165" y="75617"/>
                  </a:cubicBezTo>
                  <a:cubicBezTo>
                    <a:pt x="51095" y="75715"/>
                    <a:pt x="51095" y="75846"/>
                    <a:pt x="51165" y="75945"/>
                  </a:cubicBezTo>
                  <a:lnTo>
                    <a:pt x="132137" y="75945"/>
                  </a:lnTo>
                  <a:close/>
                </a:path>
              </a:pathLst>
            </a:custGeom>
            <a:grpFill/>
            <a:ln w="4073"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156B7FCD-79C1-28D9-458B-5E2C2FBEA7B8}"/>
                </a:ext>
              </a:extLst>
            </p:cNvPr>
            <p:cNvSpPr/>
            <p:nvPr/>
          </p:nvSpPr>
          <p:spPr>
            <a:xfrm>
              <a:off x="11492890" y="6273217"/>
              <a:ext cx="121339" cy="191073"/>
            </a:xfrm>
            <a:custGeom>
              <a:avLst/>
              <a:gdLst>
                <a:gd name="connsiteX0" fmla="*/ 121335 w 121339"/>
                <a:gd name="connsiteY0" fmla="*/ 4175 h 191073"/>
                <a:gd name="connsiteX1" fmla="*/ 118425 w 121339"/>
                <a:gd name="connsiteY1" fmla="*/ 52528 h 191073"/>
                <a:gd name="connsiteX2" fmla="*/ 117409 w 121339"/>
                <a:gd name="connsiteY2" fmla="*/ 53390 h 191073"/>
                <a:gd name="connsiteX3" fmla="*/ 117401 w 121339"/>
                <a:gd name="connsiteY3" fmla="*/ 53389 h 191073"/>
                <a:gd name="connsiteX4" fmla="*/ 117401 w 121339"/>
                <a:gd name="connsiteY4" fmla="*/ 53389 h 191073"/>
                <a:gd name="connsiteX5" fmla="*/ 94535 w 121339"/>
                <a:gd name="connsiteY5" fmla="*/ 49578 h 191073"/>
                <a:gd name="connsiteX6" fmla="*/ 84127 w 121339"/>
                <a:gd name="connsiteY6" fmla="*/ 51504 h 191073"/>
                <a:gd name="connsiteX7" fmla="*/ 53804 w 121339"/>
                <a:gd name="connsiteY7" fmla="*/ 94940 h 191073"/>
                <a:gd name="connsiteX8" fmla="*/ 53804 w 121339"/>
                <a:gd name="connsiteY8" fmla="*/ 189189 h 191073"/>
                <a:gd name="connsiteX9" fmla="*/ 51878 w 121339"/>
                <a:gd name="connsiteY9" fmla="*/ 191074 h 191073"/>
                <a:gd name="connsiteX10" fmla="*/ 1926 w 121339"/>
                <a:gd name="connsiteY10" fmla="*/ 191074 h 191073"/>
                <a:gd name="connsiteX11" fmla="*/ 0 w 121339"/>
                <a:gd name="connsiteY11" fmla="*/ 189189 h 191073"/>
                <a:gd name="connsiteX12" fmla="*/ 0 w 121339"/>
                <a:gd name="connsiteY12" fmla="*/ 5773 h 191073"/>
                <a:gd name="connsiteX13" fmla="*/ 1926 w 121339"/>
                <a:gd name="connsiteY13" fmla="*/ 3847 h 191073"/>
                <a:gd name="connsiteX14" fmla="*/ 51673 w 121339"/>
                <a:gd name="connsiteY14" fmla="*/ 3847 h 191073"/>
                <a:gd name="connsiteX15" fmla="*/ 53599 w 121339"/>
                <a:gd name="connsiteY15" fmla="*/ 5773 h 191073"/>
                <a:gd name="connsiteX16" fmla="*/ 53599 w 121339"/>
                <a:gd name="connsiteY16" fmla="*/ 5773 h 191073"/>
                <a:gd name="connsiteX17" fmla="*/ 53599 w 121339"/>
                <a:gd name="connsiteY17" fmla="*/ 25114 h 191073"/>
                <a:gd name="connsiteX18" fmla="*/ 54009 w 121339"/>
                <a:gd name="connsiteY18" fmla="*/ 25114 h 191073"/>
                <a:gd name="connsiteX19" fmla="*/ 98510 w 121339"/>
                <a:gd name="connsiteY19" fmla="*/ 36 h 191073"/>
                <a:gd name="connsiteX20" fmla="*/ 120720 w 121339"/>
                <a:gd name="connsiteY20" fmla="*/ 3232 h 191073"/>
                <a:gd name="connsiteX21" fmla="*/ 121335 w 121339"/>
                <a:gd name="connsiteY21" fmla="*/ 4175 h 19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339" h="191073">
                  <a:moveTo>
                    <a:pt x="121335" y="4175"/>
                  </a:moveTo>
                  <a:lnTo>
                    <a:pt x="118425" y="52528"/>
                  </a:lnTo>
                  <a:cubicBezTo>
                    <a:pt x="118380" y="53047"/>
                    <a:pt x="117926" y="53433"/>
                    <a:pt x="117409" y="53390"/>
                  </a:cubicBezTo>
                  <a:cubicBezTo>
                    <a:pt x="117405" y="53389"/>
                    <a:pt x="117405" y="53389"/>
                    <a:pt x="117401" y="53389"/>
                  </a:cubicBezTo>
                  <a:lnTo>
                    <a:pt x="117401" y="53389"/>
                  </a:lnTo>
                  <a:cubicBezTo>
                    <a:pt x="110025" y="50936"/>
                    <a:pt x="102309" y="49651"/>
                    <a:pt x="94535" y="49578"/>
                  </a:cubicBezTo>
                  <a:cubicBezTo>
                    <a:pt x="90987" y="49662"/>
                    <a:pt x="87471" y="50313"/>
                    <a:pt x="84127" y="51504"/>
                  </a:cubicBezTo>
                  <a:cubicBezTo>
                    <a:pt x="65761" y="57996"/>
                    <a:pt x="53566" y="75462"/>
                    <a:pt x="53804" y="94940"/>
                  </a:cubicBezTo>
                  <a:lnTo>
                    <a:pt x="53804" y="189189"/>
                  </a:lnTo>
                  <a:cubicBezTo>
                    <a:pt x="53783" y="190236"/>
                    <a:pt x="52927" y="191074"/>
                    <a:pt x="51878" y="191074"/>
                  </a:cubicBezTo>
                  <a:lnTo>
                    <a:pt x="1926" y="191074"/>
                  </a:lnTo>
                  <a:cubicBezTo>
                    <a:pt x="877" y="191074"/>
                    <a:pt x="20" y="190236"/>
                    <a:pt x="0" y="189189"/>
                  </a:cubicBezTo>
                  <a:lnTo>
                    <a:pt x="0" y="5773"/>
                  </a:lnTo>
                  <a:cubicBezTo>
                    <a:pt x="0" y="4709"/>
                    <a:pt x="861" y="3847"/>
                    <a:pt x="1926" y="3847"/>
                  </a:cubicBezTo>
                  <a:lnTo>
                    <a:pt x="51673" y="3847"/>
                  </a:lnTo>
                  <a:cubicBezTo>
                    <a:pt x="52738" y="3847"/>
                    <a:pt x="53599" y="4709"/>
                    <a:pt x="53599" y="5773"/>
                  </a:cubicBezTo>
                  <a:lnTo>
                    <a:pt x="53599" y="5773"/>
                  </a:lnTo>
                  <a:lnTo>
                    <a:pt x="53599" y="25114"/>
                  </a:lnTo>
                  <a:lnTo>
                    <a:pt x="54009" y="25114"/>
                  </a:lnTo>
                  <a:cubicBezTo>
                    <a:pt x="63905" y="10038"/>
                    <a:pt x="80488" y="691"/>
                    <a:pt x="98510" y="36"/>
                  </a:cubicBezTo>
                  <a:cubicBezTo>
                    <a:pt x="106046" y="-217"/>
                    <a:pt x="113566" y="865"/>
                    <a:pt x="120720" y="3232"/>
                  </a:cubicBezTo>
                  <a:cubicBezTo>
                    <a:pt x="121122" y="3364"/>
                    <a:pt x="121376" y="3756"/>
                    <a:pt x="121335" y="4175"/>
                  </a:cubicBezTo>
                  <a:close/>
                </a:path>
              </a:pathLst>
            </a:custGeom>
            <a:grpFill/>
            <a:ln w="4073"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B9998BDF-984A-6838-8B68-AE5EA2CD660F}"/>
                </a:ext>
              </a:extLst>
            </p:cNvPr>
            <p:cNvSpPr/>
            <p:nvPr/>
          </p:nvSpPr>
          <p:spPr>
            <a:xfrm>
              <a:off x="11616806" y="6273417"/>
              <a:ext cx="195996" cy="194602"/>
            </a:xfrm>
            <a:custGeom>
              <a:avLst/>
              <a:gdLst>
                <a:gd name="connsiteX0" fmla="*/ 195996 w 195996"/>
                <a:gd name="connsiteY0" fmla="*/ 5532 h 194602"/>
                <a:gd name="connsiteX1" fmla="*/ 195996 w 195996"/>
                <a:gd name="connsiteY1" fmla="*/ 188743 h 194602"/>
                <a:gd name="connsiteX2" fmla="*/ 194193 w 195996"/>
                <a:gd name="connsiteY2" fmla="*/ 190628 h 194602"/>
                <a:gd name="connsiteX3" fmla="*/ 194193 w 195996"/>
                <a:gd name="connsiteY3" fmla="*/ 190628 h 194602"/>
                <a:gd name="connsiteX4" fmla="*/ 144200 w 195996"/>
                <a:gd name="connsiteY4" fmla="*/ 190628 h 194602"/>
                <a:gd name="connsiteX5" fmla="*/ 142315 w 195996"/>
                <a:gd name="connsiteY5" fmla="*/ 188743 h 194602"/>
                <a:gd name="connsiteX6" fmla="*/ 142315 w 195996"/>
                <a:gd name="connsiteY6" fmla="*/ 169401 h 194602"/>
                <a:gd name="connsiteX7" fmla="*/ 141988 w 195996"/>
                <a:gd name="connsiteY7" fmla="*/ 169401 h 194602"/>
                <a:gd name="connsiteX8" fmla="*/ 141988 w 195996"/>
                <a:gd name="connsiteY8" fmla="*/ 169401 h 194602"/>
                <a:gd name="connsiteX9" fmla="*/ 87200 w 195996"/>
                <a:gd name="connsiteY9" fmla="*/ 194603 h 194602"/>
                <a:gd name="connsiteX10" fmla="*/ 0 w 195996"/>
                <a:gd name="connsiteY10" fmla="*/ 97117 h 194602"/>
                <a:gd name="connsiteX11" fmla="*/ 87200 w 195996"/>
                <a:gd name="connsiteY11" fmla="*/ 0 h 194602"/>
                <a:gd name="connsiteX12" fmla="*/ 141988 w 195996"/>
                <a:gd name="connsiteY12" fmla="*/ 25201 h 194602"/>
                <a:gd name="connsiteX13" fmla="*/ 142315 w 195996"/>
                <a:gd name="connsiteY13" fmla="*/ 25201 h 194602"/>
                <a:gd name="connsiteX14" fmla="*/ 142315 w 195996"/>
                <a:gd name="connsiteY14" fmla="*/ 25201 h 194602"/>
                <a:gd name="connsiteX15" fmla="*/ 142315 w 195996"/>
                <a:gd name="connsiteY15" fmla="*/ 5532 h 194602"/>
                <a:gd name="connsiteX16" fmla="*/ 144200 w 195996"/>
                <a:gd name="connsiteY16" fmla="*/ 3647 h 194602"/>
                <a:gd name="connsiteX17" fmla="*/ 194111 w 195996"/>
                <a:gd name="connsiteY17" fmla="*/ 3647 h 194602"/>
                <a:gd name="connsiteX18" fmla="*/ 195996 w 195996"/>
                <a:gd name="connsiteY18" fmla="*/ 5532 h 194602"/>
                <a:gd name="connsiteX19" fmla="*/ 142315 w 195996"/>
                <a:gd name="connsiteY19" fmla="*/ 119900 h 194602"/>
                <a:gd name="connsiteX20" fmla="*/ 142315 w 195996"/>
                <a:gd name="connsiteY20" fmla="*/ 74825 h 194602"/>
                <a:gd name="connsiteX21" fmla="*/ 142315 w 195996"/>
                <a:gd name="connsiteY21" fmla="*/ 74292 h 194602"/>
                <a:gd name="connsiteX22" fmla="*/ 99043 w 195996"/>
                <a:gd name="connsiteY22" fmla="*/ 50525 h 194602"/>
                <a:gd name="connsiteX23" fmla="*/ 52574 w 195996"/>
                <a:gd name="connsiteY23" fmla="*/ 96994 h 194602"/>
                <a:gd name="connsiteX24" fmla="*/ 99043 w 195996"/>
                <a:gd name="connsiteY24" fmla="*/ 143463 h 194602"/>
                <a:gd name="connsiteX25" fmla="*/ 142315 w 195996"/>
                <a:gd name="connsiteY25" fmla="*/ 120474 h 194602"/>
                <a:gd name="connsiteX26" fmla="*/ 142315 w 195996"/>
                <a:gd name="connsiteY26" fmla="*/ 119900 h 19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5996" h="194602">
                  <a:moveTo>
                    <a:pt x="195996" y="5532"/>
                  </a:moveTo>
                  <a:lnTo>
                    <a:pt x="195996" y="188743"/>
                  </a:lnTo>
                  <a:cubicBezTo>
                    <a:pt x="196021" y="189761"/>
                    <a:pt x="195214" y="190605"/>
                    <a:pt x="194193" y="190628"/>
                  </a:cubicBezTo>
                  <a:cubicBezTo>
                    <a:pt x="194193" y="190628"/>
                    <a:pt x="194193" y="190628"/>
                    <a:pt x="194193" y="190628"/>
                  </a:cubicBezTo>
                  <a:lnTo>
                    <a:pt x="144200" y="190628"/>
                  </a:lnTo>
                  <a:cubicBezTo>
                    <a:pt x="143168" y="190606"/>
                    <a:pt x="142336" y="189775"/>
                    <a:pt x="142315" y="188743"/>
                  </a:cubicBezTo>
                  <a:lnTo>
                    <a:pt x="142315" y="169401"/>
                  </a:lnTo>
                  <a:cubicBezTo>
                    <a:pt x="142221" y="169318"/>
                    <a:pt x="142082" y="169318"/>
                    <a:pt x="141988" y="169401"/>
                  </a:cubicBezTo>
                  <a:lnTo>
                    <a:pt x="141988" y="169401"/>
                  </a:lnTo>
                  <a:cubicBezTo>
                    <a:pt x="132604" y="184276"/>
                    <a:pt x="110476" y="194603"/>
                    <a:pt x="87200" y="194603"/>
                  </a:cubicBezTo>
                  <a:cubicBezTo>
                    <a:pt x="38478" y="194603"/>
                    <a:pt x="0" y="151207"/>
                    <a:pt x="0" y="97117"/>
                  </a:cubicBezTo>
                  <a:cubicBezTo>
                    <a:pt x="0" y="43026"/>
                    <a:pt x="38478" y="0"/>
                    <a:pt x="87200" y="0"/>
                  </a:cubicBezTo>
                  <a:cubicBezTo>
                    <a:pt x="110066" y="0"/>
                    <a:pt x="132604" y="10326"/>
                    <a:pt x="141988" y="25201"/>
                  </a:cubicBezTo>
                  <a:cubicBezTo>
                    <a:pt x="142082" y="25285"/>
                    <a:pt x="142221" y="25285"/>
                    <a:pt x="142315" y="25201"/>
                  </a:cubicBezTo>
                  <a:lnTo>
                    <a:pt x="142315" y="25201"/>
                  </a:lnTo>
                  <a:lnTo>
                    <a:pt x="142315" y="5532"/>
                  </a:lnTo>
                  <a:cubicBezTo>
                    <a:pt x="142356" y="4509"/>
                    <a:pt x="143176" y="3689"/>
                    <a:pt x="144200" y="3647"/>
                  </a:cubicBezTo>
                  <a:lnTo>
                    <a:pt x="194111" y="3647"/>
                  </a:lnTo>
                  <a:cubicBezTo>
                    <a:pt x="195144" y="3669"/>
                    <a:pt x="195976" y="4500"/>
                    <a:pt x="195996" y="5532"/>
                  </a:cubicBezTo>
                  <a:close/>
                  <a:moveTo>
                    <a:pt x="142315" y="119900"/>
                  </a:moveTo>
                  <a:lnTo>
                    <a:pt x="142315" y="74825"/>
                  </a:lnTo>
                  <a:cubicBezTo>
                    <a:pt x="142356" y="74650"/>
                    <a:pt x="142356" y="74468"/>
                    <a:pt x="142315" y="74292"/>
                  </a:cubicBezTo>
                  <a:cubicBezTo>
                    <a:pt x="132944" y="59448"/>
                    <a:pt x="116598" y="50468"/>
                    <a:pt x="99043" y="50525"/>
                  </a:cubicBezTo>
                  <a:cubicBezTo>
                    <a:pt x="73379" y="50525"/>
                    <a:pt x="52574" y="71330"/>
                    <a:pt x="52574" y="96994"/>
                  </a:cubicBezTo>
                  <a:cubicBezTo>
                    <a:pt x="52574" y="122658"/>
                    <a:pt x="73379" y="143463"/>
                    <a:pt x="99043" y="143463"/>
                  </a:cubicBezTo>
                  <a:cubicBezTo>
                    <a:pt x="116430" y="143628"/>
                    <a:pt x="132718" y="134975"/>
                    <a:pt x="142315" y="120474"/>
                  </a:cubicBezTo>
                  <a:cubicBezTo>
                    <a:pt x="142397" y="120292"/>
                    <a:pt x="142397" y="120083"/>
                    <a:pt x="142315" y="119900"/>
                  </a:cubicBezTo>
                  <a:close/>
                </a:path>
              </a:pathLst>
            </a:custGeom>
            <a:grpFill/>
            <a:ln w="4073"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A8EC389A-5206-0617-AEC0-C82D95A08EB8}"/>
                </a:ext>
              </a:extLst>
            </p:cNvPr>
            <p:cNvSpPr/>
            <p:nvPr/>
          </p:nvSpPr>
          <p:spPr>
            <a:xfrm>
              <a:off x="10673869" y="6073488"/>
              <a:ext cx="174073" cy="174072"/>
            </a:xfrm>
            <a:custGeom>
              <a:avLst/>
              <a:gdLst>
                <a:gd name="connsiteX0" fmla="*/ 87200 w 174073"/>
                <a:gd name="connsiteY0" fmla="*/ 174073 h 174072"/>
                <a:gd name="connsiteX1" fmla="*/ 0 w 174073"/>
                <a:gd name="connsiteY1" fmla="*/ 87200 h 174072"/>
                <a:gd name="connsiteX2" fmla="*/ 86873 w 174073"/>
                <a:gd name="connsiteY2" fmla="*/ 0 h 174072"/>
                <a:gd name="connsiteX3" fmla="*/ 174073 w 174073"/>
                <a:gd name="connsiteY3" fmla="*/ 86872 h 174072"/>
                <a:gd name="connsiteX4" fmla="*/ 174073 w 174073"/>
                <a:gd name="connsiteY4" fmla="*/ 87036 h 174072"/>
                <a:gd name="connsiteX5" fmla="*/ 174073 w 174073"/>
                <a:gd name="connsiteY5" fmla="*/ 87036 h 174072"/>
                <a:gd name="connsiteX6" fmla="*/ 87200 w 174073"/>
                <a:gd name="connsiteY6" fmla="*/ 174073 h 174072"/>
                <a:gd name="connsiteX7" fmla="*/ 87200 w 174073"/>
                <a:gd name="connsiteY7" fmla="*/ 53967 h 174072"/>
                <a:gd name="connsiteX8" fmla="*/ 54090 w 174073"/>
                <a:gd name="connsiteY8" fmla="*/ 86995 h 174072"/>
                <a:gd name="connsiteX9" fmla="*/ 87119 w 174073"/>
                <a:gd name="connsiteY9" fmla="*/ 120105 h 174072"/>
                <a:gd name="connsiteX10" fmla="*/ 120228 w 174073"/>
                <a:gd name="connsiteY10" fmla="*/ 87077 h 174072"/>
                <a:gd name="connsiteX11" fmla="*/ 120228 w 174073"/>
                <a:gd name="connsiteY11" fmla="*/ 87077 h 174072"/>
                <a:gd name="connsiteX12" fmla="*/ 87200 w 174073"/>
                <a:gd name="connsiteY12" fmla="*/ 53967 h 17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073" h="174072">
                  <a:moveTo>
                    <a:pt x="87200" y="174073"/>
                  </a:moveTo>
                  <a:cubicBezTo>
                    <a:pt x="39132" y="174163"/>
                    <a:pt x="91" y="135269"/>
                    <a:pt x="0" y="87200"/>
                  </a:cubicBezTo>
                  <a:cubicBezTo>
                    <a:pt x="-90" y="39132"/>
                    <a:pt x="38804" y="91"/>
                    <a:pt x="86873" y="0"/>
                  </a:cubicBezTo>
                  <a:cubicBezTo>
                    <a:pt x="134941" y="-90"/>
                    <a:pt x="173983" y="38804"/>
                    <a:pt x="174073" y="86872"/>
                  </a:cubicBezTo>
                  <a:cubicBezTo>
                    <a:pt x="174073" y="86927"/>
                    <a:pt x="174073" y="86982"/>
                    <a:pt x="174073" y="87036"/>
                  </a:cubicBezTo>
                  <a:lnTo>
                    <a:pt x="174073" y="87036"/>
                  </a:lnTo>
                  <a:cubicBezTo>
                    <a:pt x="174051" y="135032"/>
                    <a:pt x="135196" y="173960"/>
                    <a:pt x="87200" y="174073"/>
                  </a:cubicBezTo>
                  <a:close/>
                  <a:moveTo>
                    <a:pt x="87200" y="53967"/>
                  </a:moveTo>
                  <a:cubicBezTo>
                    <a:pt x="68937" y="53945"/>
                    <a:pt x="54113" y="68732"/>
                    <a:pt x="54090" y="86995"/>
                  </a:cubicBezTo>
                  <a:cubicBezTo>
                    <a:pt x="54068" y="105259"/>
                    <a:pt x="68855" y="120083"/>
                    <a:pt x="87119" y="120105"/>
                  </a:cubicBezTo>
                  <a:cubicBezTo>
                    <a:pt x="105382" y="120128"/>
                    <a:pt x="120206" y="105341"/>
                    <a:pt x="120228" y="87077"/>
                  </a:cubicBezTo>
                  <a:lnTo>
                    <a:pt x="120228" y="87077"/>
                  </a:lnTo>
                  <a:cubicBezTo>
                    <a:pt x="120228" y="68823"/>
                    <a:pt x="105454" y="54012"/>
                    <a:pt x="87200" y="53967"/>
                  </a:cubicBezTo>
                  <a:close/>
                </a:path>
              </a:pathLst>
            </a:custGeom>
            <a:grpFill/>
            <a:ln w="4073"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67F3A3D3-EA66-1E58-2AED-9802CF686CA1}"/>
                </a:ext>
              </a:extLst>
            </p:cNvPr>
            <p:cNvSpPr/>
            <p:nvPr/>
          </p:nvSpPr>
          <p:spPr>
            <a:xfrm>
              <a:off x="10651250" y="6271471"/>
              <a:ext cx="219599" cy="192615"/>
            </a:xfrm>
            <a:custGeom>
              <a:avLst/>
              <a:gdLst>
                <a:gd name="connsiteX0" fmla="*/ 219599 w 219599"/>
                <a:gd name="connsiteY0" fmla="*/ 109800 h 192615"/>
                <a:gd name="connsiteX1" fmla="*/ 109800 w 219599"/>
                <a:gd name="connsiteY1" fmla="*/ 0 h 192615"/>
                <a:gd name="connsiteX2" fmla="*/ 0 w 219599"/>
                <a:gd name="connsiteY2" fmla="*/ 109800 h 192615"/>
                <a:gd name="connsiteX3" fmla="*/ 0 w 219599"/>
                <a:gd name="connsiteY3" fmla="*/ 109800 h 192615"/>
                <a:gd name="connsiteX4" fmla="*/ 0 w 219599"/>
                <a:gd name="connsiteY4" fmla="*/ 190689 h 192615"/>
                <a:gd name="connsiteX5" fmla="*/ 1844 w 219599"/>
                <a:gd name="connsiteY5" fmla="*/ 192615 h 192615"/>
                <a:gd name="connsiteX6" fmla="*/ 3032 w 219599"/>
                <a:gd name="connsiteY6" fmla="*/ 192205 h 192615"/>
                <a:gd name="connsiteX7" fmla="*/ 53271 w 219599"/>
                <a:gd name="connsiteY7" fmla="*/ 154875 h 192615"/>
                <a:gd name="connsiteX8" fmla="*/ 54050 w 219599"/>
                <a:gd name="connsiteY8" fmla="*/ 153359 h 192615"/>
                <a:gd name="connsiteX9" fmla="*/ 54050 w 219599"/>
                <a:gd name="connsiteY9" fmla="*/ 109800 h 192615"/>
                <a:gd name="connsiteX10" fmla="*/ 54050 w 219599"/>
                <a:gd name="connsiteY10" fmla="*/ 109800 h 192615"/>
                <a:gd name="connsiteX11" fmla="*/ 111353 w 219599"/>
                <a:gd name="connsiteY11" fmla="*/ 55521 h 192615"/>
                <a:gd name="connsiteX12" fmla="*/ 165632 w 219599"/>
                <a:gd name="connsiteY12" fmla="*/ 109800 h 192615"/>
                <a:gd name="connsiteX13" fmla="*/ 165632 w 219599"/>
                <a:gd name="connsiteY13" fmla="*/ 109800 h 192615"/>
                <a:gd name="connsiteX14" fmla="*/ 165632 w 219599"/>
                <a:gd name="connsiteY14" fmla="*/ 190689 h 192615"/>
                <a:gd name="connsiteX15" fmla="*/ 167558 w 219599"/>
                <a:gd name="connsiteY15" fmla="*/ 192615 h 192615"/>
                <a:gd name="connsiteX16" fmla="*/ 217714 w 219599"/>
                <a:gd name="connsiteY16" fmla="*/ 192615 h 192615"/>
                <a:gd name="connsiteX17" fmla="*/ 219599 w 219599"/>
                <a:gd name="connsiteY17" fmla="*/ 190730 h 192615"/>
                <a:gd name="connsiteX18" fmla="*/ 219599 w 219599"/>
                <a:gd name="connsiteY18" fmla="*/ 190730 h 19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599" h="192615">
                  <a:moveTo>
                    <a:pt x="219599" y="109800"/>
                  </a:moveTo>
                  <a:cubicBezTo>
                    <a:pt x="219599" y="49159"/>
                    <a:pt x="170440" y="0"/>
                    <a:pt x="109800" y="0"/>
                  </a:cubicBezTo>
                  <a:cubicBezTo>
                    <a:pt x="49159" y="0"/>
                    <a:pt x="0" y="49159"/>
                    <a:pt x="0" y="109800"/>
                  </a:cubicBezTo>
                  <a:lnTo>
                    <a:pt x="0" y="109800"/>
                  </a:lnTo>
                  <a:lnTo>
                    <a:pt x="0" y="190689"/>
                  </a:lnTo>
                  <a:cubicBezTo>
                    <a:pt x="-1" y="191722"/>
                    <a:pt x="812" y="192571"/>
                    <a:pt x="1844" y="192615"/>
                  </a:cubicBezTo>
                  <a:cubicBezTo>
                    <a:pt x="2274" y="192612"/>
                    <a:pt x="2692" y="192469"/>
                    <a:pt x="3032" y="192205"/>
                  </a:cubicBezTo>
                  <a:lnTo>
                    <a:pt x="53271" y="154875"/>
                  </a:lnTo>
                  <a:cubicBezTo>
                    <a:pt x="53763" y="154527"/>
                    <a:pt x="54053" y="153961"/>
                    <a:pt x="54050" y="153359"/>
                  </a:cubicBezTo>
                  <a:lnTo>
                    <a:pt x="54050" y="109800"/>
                  </a:lnTo>
                  <a:lnTo>
                    <a:pt x="54050" y="109800"/>
                  </a:lnTo>
                  <a:cubicBezTo>
                    <a:pt x="54885" y="78987"/>
                    <a:pt x="80540" y="54685"/>
                    <a:pt x="111353" y="55521"/>
                  </a:cubicBezTo>
                  <a:cubicBezTo>
                    <a:pt x="140991" y="56324"/>
                    <a:pt x="164829" y="80161"/>
                    <a:pt x="165632" y="109800"/>
                  </a:cubicBezTo>
                  <a:lnTo>
                    <a:pt x="165632" y="109800"/>
                  </a:lnTo>
                  <a:lnTo>
                    <a:pt x="165632" y="190689"/>
                  </a:lnTo>
                  <a:cubicBezTo>
                    <a:pt x="165632" y="191753"/>
                    <a:pt x="166494" y="192615"/>
                    <a:pt x="167558" y="192615"/>
                  </a:cubicBezTo>
                  <a:lnTo>
                    <a:pt x="217714" y="192615"/>
                  </a:lnTo>
                  <a:cubicBezTo>
                    <a:pt x="218746" y="192594"/>
                    <a:pt x="219578" y="191762"/>
                    <a:pt x="219599" y="190730"/>
                  </a:cubicBezTo>
                  <a:lnTo>
                    <a:pt x="219599" y="190730"/>
                  </a:lnTo>
                  <a:close/>
                </a:path>
              </a:pathLst>
            </a:custGeom>
            <a:grpFill/>
            <a:ln w="4073" cap="flat">
              <a:noFill/>
              <a:prstDash val="solid"/>
              <a:miter/>
            </a:ln>
          </p:spPr>
          <p:txBody>
            <a:bodyPr rtlCol="0" anchor="ctr"/>
            <a:lstStyle/>
            <a:p>
              <a:endParaRPr lang="sv-SE"/>
            </a:p>
          </p:txBody>
        </p:sp>
      </p:grpSp>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1" r:id="rId3"/>
    <p:sldLayoutId id="2147483670" r:id="rId4"/>
    <p:sldLayoutId id="2147483660" r:id="rId5"/>
    <p:sldLayoutId id="2147483661" r:id="rId6"/>
    <p:sldLayoutId id="2147483651" r:id="rId7"/>
    <p:sldLayoutId id="2147483652" r:id="rId8"/>
    <p:sldLayoutId id="2147483667" r:id="rId9"/>
    <p:sldLayoutId id="2147483666" r:id="rId10"/>
    <p:sldLayoutId id="2147483659" r:id="rId11"/>
    <p:sldLayoutId id="2147483665" r:id="rId12"/>
    <p:sldLayoutId id="2147483662" r:id="rId13"/>
    <p:sldLayoutId id="2147483663" r:id="rId14"/>
    <p:sldLayoutId id="2147483664" r:id="rId15"/>
    <p:sldLayoutId id="2147483654" r:id="rId16"/>
    <p:sldLayoutId id="2147483669" r:id="rId17"/>
    <p:sldLayoutId id="2147483655" r:id="rId18"/>
    <p:sldLayoutId id="2147483668" r:id="rId19"/>
    <p:sldLayoutId id="2147483852" r:id="rId20"/>
    <p:sldLayoutId id="2147483853" r:id="rId21"/>
    <p:sldLayoutId id="2147483854" r:id="rId22"/>
    <p:sldLayoutId id="2147483855" r:id="rId23"/>
  </p:sldLayoutIdLst>
  <p:txStyles>
    <p:title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p:titleStyle>
    <p:bodyStyle>
      <a:lvl1pPr marL="180975" indent="-180975" algn="l" defTabSz="914400" rtl="0" eaLnBrk="1" latinLnBrk="0" hangingPunct="1">
        <a:lnSpc>
          <a:spcPct val="110000"/>
        </a:lnSpc>
        <a:spcBef>
          <a:spcPts val="600"/>
        </a:spcBef>
        <a:buFont typeface="Arial" panose="020B0604020202020204" pitchFamily="34" charset="0"/>
        <a:buChar char="•"/>
        <a:defRPr sz="2000" kern="1200">
          <a:solidFill>
            <a:schemeClr val="tx1"/>
          </a:solidFill>
          <a:latin typeface="+mn-lt"/>
          <a:ea typeface="+mn-ea"/>
          <a:cs typeface="+mn-cs"/>
        </a:defRPr>
      </a:lvl1pPr>
      <a:lvl2pPr marL="361950" indent="-180975" algn="l" defTabSz="914400" rtl="0" eaLnBrk="1" latinLnBrk="0" hangingPunct="1">
        <a:lnSpc>
          <a:spcPct val="11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914400" rtl="0" eaLnBrk="1" latinLnBrk="0" hangingPunct="1">
        <a:lnSpc>
          <a:spcPct val="110000"/>
        </a:lnSpc>
        <a:spcBef>
          <a:spcPts val="600"/>
        </a:spcBef>
        <a:buFont typeface="Arial" panose="020B0604020202020204" pitchFamily="34" charset="0"/>
        <a:buChar char="•"/>
        <a:defRPr sz="1600" kern="1200">
          <a:solidFill>
            <a:schemeClr val="tx1"/>
          </a:solidFill>
          <a:latin typeface="+mn-lt"/>
          <a:ea typeface="+mn-ea"/>
          <a:cs typeface="+mn-cs"/>
        </a:defRPr>
      </a:lvl3pPr>
      <a:lvl4pPr marL="714375" indent="-171450"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4pPr>
      <a:lvl5pPr marL="895350" indent="-180975"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6" userDrawn="1">
          <p15:clr>
            <a:srgbClr val="F26B43"/>
          </p15:clr>
        </p15:guide>
        <p15:guide id="3" pos="576" userDrawn="1">
          <p15:clr>
            <a:srgbClr val="9FCC3B"/>
          </p15:clr>
        </p15:guide>
        <p15:guide id="4" pos="7106" userDrawn="1">
          <p15:clr>
            <a:srgbClr val="9FCC3B"/>
          </p15:clr>
        </p15:guide>
        <p15:guide id="5" orient="horz" pos="1149" userDrawn="1">
          <p15:clr>
            <a:srgbClr val="F26B43"/>
          </p15:clr>
        </p15:guide>
        <p15:guide id="7" orient="horz" pos="1034" userDrawn="1">
          <p15:clr>
            <a:srgbClr val="F26B43"/>
          </p15:clr>
        </p15:guide>
        <p15:guide id="9" pos="240" userDrawn="1">
          <p15:clr>
            <a:srgbClr val="C35EA4"/>
          </p15:clr>
        </p15:guide>
        <p15:guide id="10" orient="horz" pos="240" userDrawn="1">
          <p15:clr>
            <a:srgbClr val="C35EA4"/>
          </p15:clr>
        </p15:guide>
        <p15:guide id="11" pos="7432" userDrawn="1">
          <p15:clr>
            <a:srgbClr val="C35EA4"/>
          </p15:clr>
        </p15:guide>
        <p15:guide id="12" orient="horz" pos="3640"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922867" y="669288"/>
            <a:ext cx="10346267" cy="812286"/>
          </a:xfrm>
          <a:prstGeom prst="rect">
            <a:avLst/>
          </a:prstGeom>
        </p:spPr>
        <p:txBody>
          <a:bodyPr vert="horz" lIns="0" tIns="0" rIns="0" bIns="0" rtlCol="0" anchor="t">
            <a:noAutofit/>
          </a:bodyPr>
          <a:lstStyle/>
          <a:p>
            <a:r>
              <a:rPr lang="sv-SE"/>
              <a:t>Klicka här för att ändra mall för rubrikformat</a:t>
            </a:r>
            <a:br>
              <a:rPr lang="sv-SE"/>
            </a:br>
            <a:endParaRPr lang="sv-SE"/>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922866" y="1824037"/>
            <a:ext cx="10355563" cy="3952875"/>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838200" y="6356350"/>
            <a:ext cx="2743200" cy="365125"/>
          </a:xfrm>
          <a:prstGeom prst="rect">
            <a:avLst/>
          </a:prstGeom>
        </p:spPr>
        <p:txBody>
          <a:bodyPr vert="horz" lIns="0" tIns="0" rIns="0" bIns="0" rtlCol="0" anchor="b">
            <a:noAutofit/>
          </a:bodyPr>
          <a:lstStyle>
            <a:lvl1pPr algn="l">
              <a:defRPr sz="1200">
                <a:solidFill>
                  <a:schemeClr val="tx1">
                    <a:tint val="75000"/>
                  </a:schemeClr>
                </a:solidFill>
              </a:defRPr>
            </a:lvl1p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4038600" y="6356350"/>
            <a:ext cx="4114800" cy="365125"/>
          </a:xfrm>
          <a:prstGeom prst="rect">
            <a:avLst/>
          </a:prstGeom>
        </p:spPr>
        <p:txBody>
          <a:bodyPr vert="horz" lIns="0" tIns="0" rIns="0" bIns="0" rtlCol="0" anchor="b">
            <a:noAutofit/>
          </a:bodyP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8610600" y="6356350"/>
            <a:ext cx="2743200" cy="365125"/>
          </a:xfrm>
          <a:prstGeom prst="rect">
            <a:avLst/>
          </a:prstGeom>
        </p:spPr>
        <p:txBody>
          <a:bodyPr vert="horz" lIns="0" tIns="0" rIns="0" bIns="0" rtlCol="0" anchor="b">
            <a:noAutofit/>
          </a:bodyPr>
          <a:lstStyle>
            <a:lvl1pPr algn="r">
              <a:defRPr sz="1200">
                <a:solidFill>
                  <a:schemeClr val="tx1">
                    <a:tint val="75000"/>
                  </a:schemeClr>
                </a:solidFill>
              </a:defRPr>
            </a:lvl1pPr>
          </a:lstStyle>
          <a:p>
            <a:fld id="{AE086683-F536-42AB-ABBC-F4803DFE8DBC}" type="slidenum">
              <a:rPr lang="sv-SE" smtClean="0"/>
              <a:t>‹#›</a:t>
            </a:fld>
            <a:endParaRPr lang="sv-SE"/>
          </a:p>
        </p:txBody>
      </p:sp>
      <p:grpSp>
        <p:nvGrpSpPr>
          <p:cNvPr id="9" name="Grupp 8">
            <a:extLst>
              <a:ext uri="{FF2B5EF4-FFF2-40B4-BE49-F238E27FC236}">
                <a16:creationId xmlns:a16="http://schemas.microsoft.com/office/drawing/2014/main" id="{4EA2E787-9118-698D-533B-21D4DD3A1EBE}"/>
              </a:ext>
            </a:extLst>
          </p:cNvPr>
          <p:cNvGrpSpPr/>
          <p:nvPr userDrawn="1"/>
        </p:nvGrpSpPr>
        <p:grpSpPr>
          <a:xfrm>
            <a:off x="10810874" y="6127706"/>
            <a:ext cx="1001927" cy="340313"/>
            <a:chOff x="10651250" y="6073488"/>
            <a:chExt cx="1161552" cy="394531"/>
          </a:xfrm>
          <a:solidFill>
            <a:schemeClr val="accent1"/>
          </a:solidFill>
        </p:grpSpPr>
        <p:sp>
          <p:nvSpPr>
            <p:cNvPr id="14" name="Frihandsfigur: Form 13">
              <a:extLst>
                <a:ext uri="{FF2B5EF4-FFF2-40B4-BE49-F238E27FC236}">
                  <a16:creationId xmlns:a16="http://schemas.microsoft.com/office/drawing/2014/main" id="{68F97807-7BE3-2002-A4EC-FCA04DD81A3E}"/>
                </a:ext>
              </a:extLst>
            </p:cNvPr>
            <p:cNvSpPr/>
            <p:nvPr/>
          </p:nvSpPr>
          <p:spPr>
            <a:xfrm>
              <a:off x="10972599" y="6186422"/>
              <a:ext cx="65564" cy="65561"/>
            </a:xfrm>
            <a:custGeom>
              <a:avLst/>
              <a:gdLst>
                <a:gd name="connsiteX0" fmla="*/ 65562 w 65564"/>
                <a:gd name="connsiteY0" fmla="*/ 32372 h 65561"/>
                <a:gd name="connsiteX1" fmla="*/ 33190 w 65564"/>
                <a:gd name="connsiteY1" fmla="*/ 65559 h 65561"/>
                <a:gd name="connsiteX2" fmla="*/ 3 w 65564"/>
                <a:gd name="connsiteY2" fmla="*/ 33187 h 65561"/>
                <a:gd name="connsiteX3" fmla="*/ 32370 w 65564"/>
                <a:gd name="connsiteY3" fmla="*/ 0 h 65561"/>
                <a:gd name="connsiteX4" fmla="*/ 32780 w 65564"/>
                <a:gd name="connsiteY4" fmla="*/ 0 h 65561"/>
                <a:gd name="connsiteX5" fmla="*/ 65562 w 65564"/>
                <a:gd name="connsiteY5" fmla="*/ 32372 h 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64" h="65561">
                  <a:moveTo>
                    <a:pt x="65562" y="32372"/>
                  </a:moveTo>
                  <a:cubicBezTo>
                    <a:pt x="65787" y="50476"/>
                    <a:pt x="51293" y="65334"/>
                    <a:pt x="33190" y="65559"/>
                  </a:cubicBezTo>
                  <a:cubicBezTo>
                    <a:pt x="15086" y="65784"/>
                    <a:pt x="227" y="51290"/>
                    <a:pt x="3" y="33187"/>
                  </a:cubicBezTo>
                  <a:cubicBezTo>
                    <a:pt x="-222" y="15085"/>
                    <a:pt x="14269" y="228"/>
                    <a:pt x="32370" y="0"/>
                  </a:cubicBezTo>
                  <a:lnTo>
                    <a:pt x="32780" y="0"/>
                  </a:lnTo>
                  <a:cubicBezTo>
                    <a:pt x="50726" y="-1"/>
                    <a:pt x="65338" y="14427"/>
                    <a:pt x="65562" y="32372"/>
                  </a:cubicBezTo>
                  <a:close/>
                </a:path>
              </a:pathLst>
            </a:custGeom>
            <a:grpFill/>
            <a:ln w="4073"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92302D15-105B-2B9E-13CA-63DC45EB94E2}"/>
                </a:ext>
              </a:extLst>
            </p:cNvPr>
            <p:cNvSpPr/>
            <p:nvPr/>
          </p:nvSpPr>
          <p:spPr>
            <a:xfrm>
              <a:off x="10978743" y="6277064"/>
              <a:ext cx="53680" cy="186980"/>
            </a:xfrm>
            <a:custGeom>
              <a:avLst/>
              <a:gdLst>
                <a:gd name="connsiteX0" fmla="*/ 51796 w 53680"/>
                <a:gd name="connsiteY0" fmla="*/ 0 h 186980"/>
                <a:gd name="connsiteX1" fmla="*/ 53681 w 53680"/>
                <a:gd name="connsiteY1" fmla="*/ 0 h 186980"/>
                <a:gd name="connsiteX2" fmla="*/ 53681 w 53680"/>
                <a:gd name="connsiteY2" fmla="*/ 186981 h 186980"/>
                <a:gd name="connsiteX3" fmla="*/ 51796 w 53680"/>
                <a:gd name="connsiteY3" fmla="*/ 186981 h 186980"/>
                <a:gd name="connsiteX4" fmla="*/ 1885 w 53680"/>
                <a:gd name="connsiteY4" fmla="*/ 186981 h 186980"/>
                <a:gd name="connsiteX5" fmla="*/ 0 w 53680"/>
                <a:gd name="connsiteY5" fmla="*/ 186981 h 186980"/>
                <a:gd name="connsiteX6" fmla="*/ 0 w 53680"/>
                <a:gd name="connsiteY6" fmla="*/ 0 h 186980"/>
                <a:gd name="connsiteX7" fmla="*/ 1885 w 53680"/>
                <a:gd name="connsiteY7" fmla="*/ 0 h 18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80" h="186980">
                  <a:moveTo>
                    <a:pt x="51796" y="0"/>
                  </a:moveTo>
                  <a:cubicBezTo>
                    <a:pt x="52837" y="0"/>
                    <a:pt x="53681" y="0"/>
                    <a:pt x="53681" y="0"/>
                  </a:cubicBezTo>
                  <a:lnTo>
                    <a:pt x="53681" y="186981"/>
                  </a:lnTo>
                  <a:cubicBezTo>
                    <a:pt x="53681" y="186981"/>
                    <a:pt x="52837" y="186981"/>
                    <a:pt x="51796" y="186981"/>
                  </a:cubicBezTo>
                  <a:lnTo>
                    <a:pt x="1885" y="186981"/>
                  </a:lnTo>
                  <a:cubicBezTo>
                    <a:pt x="844" y="186981"/>
                    <a:pt x="0" y="186981"/>
                    <a:pt x="0" y="186981"/>
                  </a:cubicBezTo>
                  <a:lnTo>
                    <a:pt x="0" y="0"/>
                  </a:lnTo>
                  <a:cubicBezTo>
                    <a:pt x="0" y="0"/>
                    <a:pt x="844" y="0"/>
                    <a:pt x="1885" y="0"/>
                  </a:cubicBezTo>
                  <a:close/>
                </a:path>
              </a:pathLst>
            </a:custGeom>
            <a:grpFill/>
            <a:ln w="4073"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288BFEF5-0AD8-A6E0-D84D-4847149A4776}"/>
                </a:ext>
              </a:extLst>
            </p:cNvPr>
            <p:cNvSpPr/>
            <p:nvPr/>
          </p:nvSpPr>
          <p:spPr>
            <a:xfrm>
              <a:off x="11068607" y="6273117"/>
              <a:ext cx="180916" cy="190927"/>
            </a:xfrm>
            <a:custGeom>
              <a:avLst/>
              <a:gdLst>
                <a:gd name="connsiteX0" fmla="*/ 180916 w 180916"/>
                <a:gd name="connsiteY0" fmla="*/ 85082 h 190927"/>
                <a:gd name="connsiteX1" fmla="*/ 180916 w 180916"/>
                <a:gd name="connsiteY1" fmla="*/ 189043 h 190927"/>
                <a:gd name="connsiteX2" fmla="*/ 179031 w 180916"/>
                <a:gd name="connsiteY2" fmla="*/ 190928 h 190927"/>
                <a:gd name="connsiteX3" fmla="*/ 129121 w 180916"/>
                <a:gd name="connsiteY3" fmla="*/ 190928 h 190927"/>
                <a:gd name="connsiteX4" fmla="*/ 127236 w 180916"/>
                <a:gd name="connsiteY4" fmla="*/ 189043 h 190927"/>
                <a:gd name="connsiteX5" fmla="*/ 127236 w 180916"/>
                <a:gd name="connsiteY5" fmla="*/ 189043 h 190927"/>
                <a:gd name="connsiteX6" fmla="*/ 127236 w 180916"/>
                <a:gd name="connsiteY6" fmla="*/ 94220 h 190927"/>
                <a:gd name="connsiteX7" fmla="*/ 91052 w 180916"/>
                <a:gd name="connsiteY7" fmla="*/ 53243 h 190927"/>
                <a:gd name="connsiteX8" fmla="*/ 89372 w 180916"/>
                <a:gd name="connsiteY8" fmla="*/ 53243 h 190927"/>
                <a:gd name="connsiteX9" fmla="*/ 53640 w 180916"/>
                <a:gd name="connsiteY9" fmla="*/ 91311 h 190927"/>
                <a:gd name="connsiteX10" fmla="*/ 53640 w 180916"/>
                <a:gd name="connsiteY10" fmla="*/ 189043 h 190927"/>
                <a:gd name="connsiteX11" fmla="*/ 51755 w 180916"/>
                <a:gd name="connsiteY11" fmla="*/ 190928 h 190927"/>
                <a:gd name="connsiteX12" fmla="*/ 1926 w 180916"/>
                <a:gd name="connsiteY12" fmla="*/ 190928 h 190927"/>
                <a:gd name="connsiteX13" fmla="*/ 0 w 180916"/>
                <a:gd name="connsiteY13" fmla="*/ 189084 h 190927"/>
                <a:gd name="connsiteX14" fmla="*/ 0 w 180916"/>
                <a:gd name="connsiteY14" fmla="*/ 189084 h 190927"/>
                <a:gd name="connsiteX15" fmla="*/ 0 w 180916"/>
                <a:gd name="connsiteY15" fmla="*/ 5832 h 190927"/>
                <a:gd name="connsiteX16" fmla="*/ 1926 w 180916"/>
                <a:gd name="connsiteY16" fmla="*/ 3947 h 190927"/>
                <a:gd name="connsiteX17" fmla="*/ 51796 w 180916"/>
                <a:gd name="connsiteY17" fmla="*/ 3947 h 190927"/>
                <a:gd name="connsiteX18" fmla="*/ 53722 w 180916"/>
                <a:gd name="connsiteY18" fmla="*/ 5832 h 190927"/>
                <a:gd name="connsiteX19" fmla="*/ 53722 w 180916"/>
                <a:gd name="connsiteY19" fmla="*/ 25255 h 190927"/>
                <a:gd name="connsiteX20" fmla="*/ 54131 w 180916"/>
                <a:gd name="connsiteY20" fmla="*/ 25255 h 190927"/>
                <a:gd name="connsiteX21" fmla="*/ 104739 w 180916"/>
                <a:gd name="connsiteY21" fmla="*/ 13 h 190927"/>
                <a:gd name="connsiteX22" fmla="*/ 180916 w 180916"/>
                <a:gd name="connsiteY22" fmla="*/ 85082 h 19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0916" h="190927">
                  <a:moveTo>
                    <a:pt x="180916" y="85082"/>
                  </a:moveTo>
                  <a:lnTo>
                    <a:pt x="180916" y="189043"/>
                  </a:lnTo>
                  <a:cubicBezTo>
                    <a:pt x="180896" y="190074"/>
                    <a:pt x="180064" y="190906"/>
                    <a:pt x="179031" y="190928"/>
                  </a:cubicBezTo>
                  <a:lnTo>
                    <a:pt x="129121" y="190928"/>
                  </a:lnTo>
                  <a:cubicBezTo>
                    <a:pt x="128088" y="190906"/>
                    <a:pt x="127256" y="190074"/>
                    <a:pt x="127236" y="189043"/>
                  </a:cubicBezTo>
                  <a:lnTo>
                    <a:pt x="127236" y="189043"/>
                  </a:lnTo>
                  <a:lnTo>
                    <a:pt x="127236" y="94220"/>
                  </a:lnTo>
                  <a:cubicBezTo>
                    <a:pt x="127236" y="68323"/>
                    <a:pt x="113139" y="53243"/>
                    <a:pt x="91052" y="53243"/>
                  </a:cubicBezTo>
                  <a:lnTo>
                    <a:pt x="89372" y="53243"/>
                  </a:lnTo>
                  <a:cubicBezTo>
                    <a:pt x="69191" y="54317"/>
                    <a:pt x="53435" y="71101"/>
                    <a:pt x="53640" y="91311"/>
                  </a:cubicBezTo>
                  <a:lnTo>
                    <a:pt x="53640" y="189043"/>
                  </a:lnTo>
                  <a:cubicBezTo>
                    <a:pt x="53619" y="190074"/>
                    <a:pt x="52787" y="190906"/>
                    <a:pt x="51755" y="190928"/>
                  </a:cubicBezTo>
                  <a:lnTo>
                    <a:pt x="1926" y="190928"/>
                  </a:lnTo>
                  <a:cubicBezTo>
                    <a:pt x="893" y="190928"/>
                    <a:pt x="45" y="190115"/>
                    <a:pt x="0" y="189084"/>
                  </a:cubicBezTo>
                  <a:lnTo>
                    <a:pt x="0" y="189084"/>
                  </a:lnTo>
                  <a:lnTo>
                    <a:pt x="0" y="5832"/>
                  </a:lnTo>
                  <a:cubicBezTo>
                    <a:pt x="20" y="4784"/>
                    <a:pt x="877" y="3946"/>
                    <a:pt x="1926" y="3947"/>
                  </a:cubicBezTo>
                  <a:lnTo>
                    <a:pt x="51796" y="3947"/>
                  </a:lnTo>
                  <a:cubicBezTo>
                    <a:pt x="52845" y="3946"/>
                    <a:pt x="53701" y="4784"/>
                    <a:pt x="53722" y="5832"/>
                  </a:cubicBezTo>
                  <a:lnTo>
                    <a:pt x="53722" y="25255"/>
                  </a:lnTo>
                  <a:lnTo>
                    <a:pt x="54131" y="25255"/>
                  </a:lnTo>
                  <a:cubicBezTo>
                    <a:pt x="65831" y="9037"/>
                    <a:pt x="84746" y="-399"/>
                    <a:pt x="104739" y="13"/>
                  </a:cubicBezTo>
                  <a:cubicBezTo>
                    <a:pt x="151986" y="136"/>
                    <a:pt x="180916" y="32508"/>
                    <a:pt x="180916" y="85082"/>
                  </a:cubicBezTo>
                  <a:close/>
                </a:path>
              </a:pathLst>
            </a:custGeom>
            <a:grpFill/>
            <a:ln w="4073"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19F8F531-8792-B0F9-D34D-BF84504B11BF}"/>
                </a:ext>
              </a:extLst>
            </p:cNvPr>
            <p:cNvSpPr/>
            <p:nvPr/>
          </p:nvSpPr>
          <p:spPr>
            <a:xfrm>
              <a:off x="11278429" y="6273158"/>
              <a:ext cx="186189" cy="194656"/>
            </a:xfrm>
            <a:custGeom>
              <a:avLst/>
              <a:gdLst>
                <a:gd name="connsiteX0" fmla="*/ 183932 w 186189"/>
                <a:gd name="connsiteY0" fmla="*/ 110161 h 194656"/>
                <a:gd name="connsiteX1" fmla="*/ 50632 w 186189"/>
                <a:gd name="connsiteY1" fmla="*/ 110161 h 194656"/>
                <a:gd name="connsiteX2" fmla="*/ 50386 w 186189"/>
                <a:gd name="connsiteY2" fmla="*/ 110407 h 194656"/>
                <a:gd name="connsiteX3" fmla="*/ 50386 w 186189"/>
                <a:gd name="connsiteY3" fmla="*/ 110407 h 194656"/>
                <a:gd name="connsiteX4" fmla="*/ 98289 w 186189"/>
                <a:gd name="connsiteY4" fmla="*/ 148967 h 194656"/>
                <a:gd name="connsiteX5" fmla="*/ 138078 w 186189"/>
                <a:gd name="connsiteY5" fmla="*/ 131510 h 194656"/>
                <a:gd name="connsiteX6" fmla="*/ 140660 w 186189"/>
                <a:gd name="connsiteY6" fmla="*/ 130896 h 194656"/>
                <a:gd name="connsiteX7" fmla="*/ 179384 w 186189"/>
                <a:gd name="connsiteY7" fmla="*/ 154499 h 194656"/>
                <a:gd name="connsiteX8" fmla="*/ 180040 w 186189"/>
                <a:gd name="connsiteY8" fmla="*/ 157039 h 194656"/>
                <a:gd name="connsiteX9" fmla="*/ 97183 w 186189"/>
                <a:gd name="connsiteY9" fmla="*/ 194657 h 194656"/>
                <a:gd name="connsiteX10" fmla="*/ 0 w 186189"/>
                <a:gd name="connsiteY10" fmla="*/ 97196 h 194656"/>
                <a:gd name="connsiteX11" fmla="*/ 93331 w 186189"/>
                <a:gd name="connsiteY11" fmla="*/ 95 h 194656"/>
                <a:gd name="connsiteX12" fmla="*/ 186186 w 186189"/>
                <a:gd name="connsiteY12" fmla="*/ 84755 h 194656"/>
                <a:gd name="connsiteX13" fmla="*/ 186186 w 186189"/>
                <a:gd name="connsiteY13" fmla="*/ 89180 h 194656"/>
                <a:gd name="connsiteX14" fmla="*/ 184793 w 186189"/>
                <a:gd name="connsiteY14" fmla="*/ 109300 h 194656"/>
                <a:gd name="connsiteX15" fmla="*/ 183932 w 186189"/>
                <a:gd name="connsiteY15" fmla="*/ 110161 h 194656"/>
                <a:gd name="connsiteX16" fmla="*/ 132301 w 186189"/>
                <a:gd name="connsiteY16" fmla="*/ 75904 h 194656"/>
                <a:gd name="connsiteX17" fmla="*/ 132546 w 186189"/>
                <a:gd name="connsiteY17" fmla="*/ 75658 h 194656"/>
                <a:gd name="connsiteX18" fmla="*/ 132546 w 186189"/>
                <a:gd name="connsiteY18" fmla="*/ 75658 h 194656"/>
                <a:gd name="connsiteX19" fmla="*/ 93372 w 186189"/>
                <a:gd name="connsiteY19" fmla="*/ 43572 h 194656"/>
                <a:gd name="connsiteX20" fmla="*/ 51165 w 186189"/>
                <a:gd name="connsiteY20" fmla="*/ 75617 h 194656"/>
                <a:gd name="connsiteX21" fmla="*/ 51165 w 186189"/>
                <a:gd name="connsiteY21" fmla="*/ 75945 h 194656"/>
                <a:gd name="connsiteX22" fmla="*/ 132137 w 186189"/>
                <a:gd name="connsiteY22" fmla="*/ 75945 h 19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189" h="194656">
                  <a:moveTo>
                    <a:pt x="183932" y="110161"/>
                  </a:moveTo>
                  <a:lnTo>
                    <a:pt x="50632" y="110161"/>
                  </a:lnTo>
                  <a:cubicBezTo>
                    <a:pt x="50497" y="110161"/>
                    <a:pt x="50386" y="110271"/>
                    <a:pt x="50386" y="110407"/>
                  </a:cubicBezTo>
                  <a:lnTo>
                    <a:pt x="50386" y="110407"/>
                  </a:lnTo>
                  <a:cubicBezTo>
                    <a:pt x="55386" y="135731"/>
                    <a:pt x="72883" y="148967"/>
                    <a:pt x="98289" y="148967"/>
                  </a:cubicBezTo>
                  <a:cubicBezTo>
                    <a:pt x="114270" y="148967"/>
                    <a:pt x="131071" y="142041"/>
                    <a:pt x="138078" y="131510"/>
                  </a:cubicBezTo>
                  <a:cubicBezTo>
                    <a:pt x="138640" y="130650"/>
                    <a:pt x="139775" y="130380"/>
                    <a:pt x="140660" y="130896"/>
                  </a:cubicBezTo>
                  <a:lnTo>
                    <a:pt x="179384" y="154499"/>
                  </a:lnTo>
                  <a:cubicBezTo>
                    <a:pt x="180253" y="155029"/>
                    <a:pt x="180544" y="156154"/>
                    <a:pt x="180040" y="157039"/>
                  </a:cubicBezTo>
                  <a:cubicBezTo>
                    <a:pt x="165861" y="180847"/>
                    <a:pt x="134964" y="194657"/>
                    <a:pt x="97183" y="194657"/>
                  </a:cubicBezTo>
                  <a:cubicBezTo>
                    <a:pt x="43432" y="194580"/>
                    <a:pt x="-78" y="150945"/>
                    <a:pt x="0" y="97196"/>
                  </a:cubicBezTo>
                  <a:cubicBezTo>
                    <a:pt x="74" y="45053"/>
                    <a:pt x="41232" y="2233"/>
                    <a:pt x="93331" y="95"/>
                  </a:cubicBezTo>
                  <a:cubicBezTo>
                    <a:pt x="142344" y="-2152"/>
                    <a:pt x="183908" y="35743"/>
                    <a:pt x="186186" y="84755"/>
                  </a:cubicBezTo>
                  <a:cubicBezTo>
                    <a:pt x="186186" y="86230"/>
                    <a:pt x="186186" y="87705"/>
                    <a:pt x="186186" y="89180"/>
                  </a:cubicBezTo>
                  <a:cubicBezTo>
                    <a:pt x="186235" y="95913"/>
                    <a:pt x="185768" y="102639"/>
                    <a:pt x="184793" y="109300"/>
                  </a:cubicBezTo>
                  <a:cubicBezTo>
                    <a:pt x="184793" y="109776"/>
                    <a:pt x="184408" y="110161"/>
                    <a:pt x="183932" y="110161"/>
                  </a:cubicBezTo>
                  <a:close/>
                  <a:moveTo>
                    <a:pt x="132301" y="75904"/>
                  </a:moveTo>
                  <a:cubicBezTo>
                    <a:pt x="132436" y="75904"/>
                    <a:pt x="132546" y="75793"/>
                    <a:pt x="132546" y="75658"/>
                  </a:cubicBezTo>
                  <a:lnTo>
                    <a:pt x="132546" y="75658"/>
                  </a:lnTo>
                  <a:cubicBezTo>
                    <a:pt x="130129" y="57136"/>
                    <a:pt x="113082" y="43572"/>
                    <a:pt x="93372" y="43572"/>
                  </a:cubicBezTo>
                  <a:cubicBezTo>
                    <a:pt x="70998" y="43572"/>
                    <a:pt x="56164" y="55620"/>
                    <a:pt x="51165" y="75617"/>
                  </a:cubicBezTo>
                  <a:cubicBezTo>
                    <a:pt x="51095" y="75715"/>
                    <a:pt x="51095" y="75846"/>
                    <a:pt x="51165" y="75945"/>
                  </a:cubicBezTo>
                  <a:lnTo>
                    <a:pt x="132137" y="75945"/>
                  </a:lnTo>
                  <a:close/>
                </a:path>
              </a:pathLst>
            </a:custGeom>
            <a:grpFill/>
            <a:ln w="4073"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156B7FCD-79C1-28D9-458B-5E2C2FBEA7B8}"/>
                </a:ext>
              </a:extLst>
            </p:cNvPr>
            <p:cNvSpPr/>
            <p:nvPr/>
          </p:nvSpPr>
          <p:spPr>
            <a:xfrm>
              <a:off x="11492890" y="6273217"/>
              <a:ext cx="121339" cy="191073"/>
            </a:xfrm>
            <a:custGeom>
              <a:avLst/>
              <a:gdLst>
                <a:gd name="connsiteX0" fmla="*/ 121335 w 121339"/>
                <a:gd name="connsiteY0" fmla="*/ 4175 h 191073"/>
                <a:gd name="connsiteX1" fmla="*/ 118425 w 121339"/>
                <a:gd name="connsiteY1" fmla="*/ 52528 h 191073"/>
                <a:gd name="connsiteX2" fmla="*/ 117409 w 121339"/>
                <a:gd name="connsiteY2" fmla="*/ 53390 h 191073"/>
                <a:gd name="connsiteX3" fmla="*/ 117401 w 121339"/>
                <a:gd name="connsiteY3" fmla="*/ 53389 h 191073"/>
                <a:gd name="connsiteX4" fmla="*/ 117401 w 121339"/>
                <a:gd name="connsiteY4" fmla="*/ 53389 h 191073"/>
                <a:gd name="connsiteX5" fmla="*/ 94535 w 121339"/>
                <a:gd name="connsiteY5" fmla="*/ 49578 h 191073"/>
                <a:gd name="connsiteX6" fmla="*/ 84127 w 121339"/>
                <a:gd name="connsiteY6" fmla="*/ 51504 h 191073"/>
                <a:gd name="connsiteX7" fmla="*/ 53804 w 121339"/>
                <a:gd name="connsiteY7" fmla="*/ 94940 h 191073"/>
                <a:gd name="connsiteX8" fmla="*/ 53804 w 121339"/>
                <a:gd name="connsiteY8" fmla="*/ 189189 h 191073"/>
                <a:gd name="connsiteX9" fmla="*/ 51878 w 121339"/>
                <a:gd name="connsiteY9" fmla="*/ 191074 h 191073"/>
                <a:gd name="connsiteX10" fmla="*/ 1926 w 121339"/>
                <a:gd name="connsiteY10" fmla="*/ 191074 h 191073"/>
                <a:gd name="connsiteX11" fmla="*/ 0 w 121339"/>
                <a:gd name="connsiteY11" fmla="*/ 189189 h 191073"/>
                <a:gd name="connsiteX12" fmla="*/ 0 w 121339"/>
                <a:gd name="connsiteY12" fmla="*/ 5773 h 191073"/>
                <a:gd name="connsiteX13" fmla="*/ 1926 w 121339"/>
                <a:gd name="connsiteY13" fmla="*/ 3847 h 191073"/>
                <a:gd name="connsiteX14" fmla="*/ 51673 w 121339"/>
                <a:gd name="connsiteY14" fmla="*/ 3847 h 191073"/>
                <a:gd name="connsiteX15" fmla="*/ 53599 w 121339"/>
                <a:gd name="connsiteY15" fmla="*/ 5773 h 191073"/>
                <a:gd name="connsiteX16" fmla="*/ 53599 w 121339"/>
                <a:gd name="connsiteY16" fmla="*/ 5773 h 191073"/>
                <a:gd name="connsiteX17" fmla="*/ 53599 w 121339"/>
                <a:gd name="connsiteY17" fmla="*/ 25114 h 191073"/>
                <a:gd name="connsiteX18" fmla="*/ 54009 w 121339"/>
                <a:gd name="connsiteY18" fmla="*/ 25114 h 191073"/>
                <a:gd name="connsiteX19" fmla="*/ 98510 w 121339"/>
                <a:gd name="connsiteY19" fmla="*/ 36 h 191073"/>
                <a:gd name="connsiteX20" fmla="*/ 120720 w 121339"/>
                <a:gd name="connsiteY20" fmla="*/ 3232 h 191073"/>
                <a:gd name="connsiteX21" fmla="*/ 121335 w 121339"/>
                <a:gd name="connsiteY21" fmla="*/ 4175 h 19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339" h="191073">
                  <a:moveTo>
                    <a:pt x="121335" y="4175"/>
                  </a:moveTo>
                  <a:lnTo>
                    <a:pt x="118425" y="52528"/>
                  </a:lnTo>
                  <a:cubicBezTo>
                    <a:pt x="118380" y="53047"/>
                    <a:pt x="117926" y="53433"/>
                    <a:pt x="117409" y="53390"/>
                  </a:cubicBezTo>
                  <a:cubicBezTo>
                    <a:pt x="117405" y="53389"/>
                    <a:pt x="117405" y="53389"/>
                    <a:pt x="117401" y="53389"/>
                  </a:cubicBezTo>
                  <a:lnTo>
                    <a:pt x="117401" y="53389"/>
                  </a:lnTo>
                  <a:cubicBezTo>
                    <a:pt x="110025" y="50936"/>
                    <a:pt x="102309" y="49651"/>
                    <a:pt x="94535" y="49578"/>
                  </a:cubicBezTo>
                  <a:cubicBezTo>
                    <a:pt x="90987" y="49662"/>
                    <a:pt x="87471" y="50313"/>
                    <a:pt x="84127" y="51504"/>
                  </a:cubicBezTo>
                  <a:cubicBezTo>
                    <a:pt x="65761" y="57996"/>
                    <a:pt x="53566" y="75462"/>
                    <a:pt x="53804" y="94940"/>
                  </a:cubicBezTo>
                  <a:lnTo>
                    <a:pt x="53804" y="189189"/>
                  </a:lnTo>
                  <a:cubicBezTo>
                    <a:pt x="53783" y="190236"/>
                    <a:pt x="52927" y="191074"/>
                    <a:pt x="51878" y="191074"/>
                  </a:cubicBezTo>
                  <a:lnTo>
                    <a:pt x="1926" y="191074"/>
                  </a:lnTo>
                  <a:cubicBezTo>
                    <a:pt x="877" y="191074"/>
                    <a:pt x="20" y="190236"/>
                    <a:pt x="0" y="189189"/>
                  </a:cubicBezTo>
                  <a:lnTo>
                    <a:pt x="0" y="5773"/>
                  </a:lnTo>
                  <a:cubicBezTo>
                    <a:pt x="0" y="4709"/>
                    <a:pt x="861" y="3847"/>
                    <a:pt x="1926" y="3847"/>
                  </a:cubicBezTo>
                  <a:lnTo>
                    <a:pt x="51673" y="3847"/>
                  </a:lnTo>
                  <a:cubicBezTo>
                    <a:pt x="52738" y="3847"/>
                    <a:pt x="53599" y="4709"/>
                    <a:pt x="53599" y="5773"/>
                  </a:cubicBezTo>
                  <a:lnTo>
                    <a:pt x="53599" y="5773"/>
                  </a:lnTo>
                  <a:lnTo>
                    <a:pt x="53599" y="25114"/>
                  </a:lnTo>
                  <a:lnTo>
                    <a:pt x="54009" y="25114"/>
                  </a:lnTo>
                  <a:cubicBezTo>
                    <a:pt x="63905" y="10038"/>
                    <a:pt x="80488" y="691"/>
                    <a:pt x="98510" y="36"/>
                  </a:cubicBezTo>
                  <a:cubicBezTo>
                    <a:pt x="106046" y="-217"/>
                    <a:pt x="113566" y="865"/>
                    <a:pt x="120720" y="3232"/>
                  </a:cubicBezTo>
                  <a:cubicBezTo>
                    <a:pt x="121122" y="3364"/>
                    <a:pt x="121376" y="3756"/>
                    <a:pt x="121335" y="4175"/>
                  </a:cubicBezTo>
                  <a:close/>
                </a:path>
              </a:pathLst>
            </a:custGeom>
            <a:grpFill/>
            <a:ln w="4073"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B9998BDF-984A-6838-8B68-AE5EA2CD660F}"/>
                </a:ext>
              </a:extLst>
            </p:cNvPr>
            <p:cNvSpPr/>
            <p:nvPr/>
          </p:nvSpPr>
          <p:spPr>
            <a:xfrm>
              <a:off x="11616806" y="6273417"/>
              <a:ext cx="195996" cy="194602"/>
            </a:xfrm>
            <a:custGeom>
              <a:avLst/>
              <a:gdLst>
                <a:gd name="connsiteX0" fmla="*/ 195996 w 195996"/>
                <a:gd name="connsiteY0" fmla="*/ 5532 h 194602"/>
                <a:gd name="connsiteX1" fmla="*/ 195996 w 195996"/>
                <a:gd name="connsiteY1" fmla="*/ 188743 h 194602"/>
                <a:gd name="connsiteX2" fmla="*/ 194193 w 195996"/>
                <a:gd name="connsiteY2" fmla="*/ 190628 h 194602"/>
                <a:gd name="connsiteX3" fmla="*/ 194193 w 195996"/>
                <a:gd name="connsiteY3" fmla="*/ 190628 h 194602"/>
                <a:gd name="connsiteX4" fmla="*/ 144200 w 195996"/>
                <a:gd name="connsiteY4" fmla="*/ 190628 h 194602"/>
                <a:gd name="connsiteX5" fmla="*/ 142315 w 195996"/>
                <a:gd name="connsiteY5" fmla="*/ 188743 h 194602"/>
                <a:gd name="connsiteX6" fmla="*/ 142315 w 195996"/>
                <a:gd name="connsiteY6" fmla="*/ 169401 h 194602"/>
                <a:gd name="connsiteX7" fmla="*/ 141988 w 195996"/>
                <a:gd name="connsiteY7" fmla="*/ 169401 h 194602"/>
                <a:gd name="connsiteX8" fmla="*/ 141988 w 195996"/>
                <a:gd name="connsiteY8" fmla="*/ 169401 h 194602"/>
                <a:gd name="connsiteX9" fmla="*/ 87200 w 195996"/>
                <a:gd name="connsiteY9" fmla="*/ 194603 h 194602"/>
                <a:gd name="connsiteX10" fmla="*/ 0 w 195996"/>
                <a:gd name="connsiteY10" fmla="*/ 97117 h 194602"/>
                <a:gd name="connsiteX11" fmla="*/ 87200 w 195996"/>
                <a:gd name="connsiteY11" fmla="*/ 0 h 194602"/>
                <a:gd name="connsiteX12" fmla="*/ 141988 w 195996"/>
                <a:gd name="connsiteY12" fmla="*/ 25201 h 194602"/>
                <a:gd name="connsiteX13" fmla="*/ 142315 w 195996"/>
                <a:gd name="connsiteY13" fmla="*/ 25201 h 194602"/>
                <a:gd name="connsiteX14" fmla="*/ 142315 w 195996"/>
                <a:gd name="connsiteY14" fmla="*/ 25201 h 194602"/>
                <a:gd name="connsiteX15" fmla="*/ 142315 w 195996"/>
                <a:gd name="connsiteY15" fmla="*/ 5532 h 194602"/>
                <a:gd name="connsiteX16" fmla="*/ 144200 w 195996"/>
                <a:gd name="connsiteY16" fmla="*/ 3647 h 194602"/>
                <a:gd name="connsiteX17" fmla="*/ 194111 w 195996"/>
                <a:gd name="connsiteY17" fmla="*/ 3647 h 194602"/>
                <a:gd name="connsiteX18" fmla="*/ 195996 w 195996"/>
                <a:gd name="connsiteY18" fmla="*/ 5532 h 194602"/>
                <a:gd name="connsiteX19" fmla="*/ 142315 w 195996"/>
                <a:gd name="connsiteY19" fmla="*/ 119900 h 194602"/>
                <a:gd name="connsiteX20" fmla="*/ 142315 w 195996"/>
                <a:gd name="connsiteY20" fmla="*/ 74825 h 194602"/>
                <a:gd name="connsiteX21" fmla="*/ 142315 w 195996"/>
                <a:gd name="connsiteY21" fmla="*/ 74292 h 194602"/>
                <a:gd name="connsiteX22" fmla="*/ 99043 w 195996"/>
                <a:gd name="connsiteY22" fmla="*/ 50525 h 194602"/>
                <a:gd name="connsiteX23" fmla="*/ 52574 w 195996"/>
                <a:gd name="connsiteY23" fmla="*/ 96994 h 194602"/>
                <a:gd name="connsiteX24" fmla="*/ 99043 w 195996"/>
                <a:gd name="connsiteY24" fmla="*/ 143463 h 194602"/>
                <a:gd name="connsiteX25" fmla="*/ 142315 w 195996"/>
                <a:gd name="connsiteY25" fmla="*/ 120474 h 194602"/>
                <a:gd name="connsiteX26" fmla="*/ 142315 w 195996"/>
                <a:gd name="connsiteY26" fmla="*/ 119900 h 19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5996" h="194602">
                  <a:moveTo>
                    <a:pt x="195996" y="5532"/>
                  </a:moveTo>
                  <a:lnTo>
                    <a:pt x="195996" y="188743"/>
                  </a:lnTo>
                  <a:cubicBezTo>
                    <a:pt x="196021" y="189761"/>
                    <a:pt x="195214" y="190605"/>
                    <a:pt x="194193" y="190628"/>
                  </a:cubicBezTo>
                  <a:cubicBezTo>
                    <a:pt x="194193" y="190628"/>
                    <a:pt x="194193" y="190628"/>
                    <a:pt x="194193" y="190628"/>
                  </a:cubicBezTo>
                  <a:lnTo>
                    <a:pt x="144200" y="190628"/>
                  </a:lnTo>
                  <a:cubicBezTo>
                    <a:pt x="143168" y="190606"/>
                    <a:pt x="142336" y="189775"/>
                    <a:pt x="142315" y="188743"/>
                  </a:cubicBezTo>
                  <a:lnTo>
                    <a:pt x="142315" y="169401"/>
                  </a:lnTo>
                  <a:cubicBezTo>
                    <a:pt x="142221" y="169318"/>
                    <a:pt x="142082" y="169318"/>
                    <a:pt x="141988" y="169401"/>
                  </a:cubicBezTo>
                  <a:lnTo>
                    <a:pt x="141988" y="169401"/>
                  </a:lnTo>
                  <a:cubicBezTo>
                    <a:pt x="132604" y="184276"/>
                    <a:pt x="110476" y="194603"/>
                    <a:pt x="87200" y="194603"/>
                  </a:cubicBezTo>
                  <a:cubicBezTo>
                    <a:pt x="38478" y="194603"/>
                    <a:pt x="0" y="151207"/>
                    <a:pt x="0" y="97117"/>
                  </a:cubicBezTo>
                  <a:cubicBezTo>
                    <a:pt x="0" y="43026"/>
                    <a:pt x="38478" y="0"/>
                    <a:pt x="87200" y="0"/>
                  </a:cubicBezTo>
                  <a:cubicBezTo>
                    <a:pt x="110066" y="0"/>
                    <a:pt x="132604" y="10326"/>
                    <a:pt x="141988" y="25201"/>
                  </a:cubicBezTo>
                  <a:cubicBezTo>
                    <a:pt x="142082" y="25285"/>
                    <a:pt x="142221" y="25285"/>
                    <a:pt x="142315" y="25201"/>
                  </a:cubicBezTo>
                  <a:lnTo>
                    <a:pt x="142315" y="25201"/>
                  </a:lnTo>
                  <a:lnTo>
                    <a:pt x="142315" y="5532"/>
                  </a:lnTo>
                  <a:cubicBezTo>
                    <a:pt x="142356" y="4509"/>
                    <a:pt x="143176" y="3689"/>
                    <a:pt x="144200" y="3647"/>
                  </a:cubicBezTo>
                  <a:lnTo>
                    <a:pt x="194111" y="3647"/>
                  </a:lnTo>
                  <a:cubicBezTo>
                    <a:pt x="195144" y="3669"/>
                    <a:pt x="195976" y="4500"/>
                    <a:pt x="195996" y="5532"/>
                  </a:cubicBezTo>
                  <a:close/>
                  <a:moveTo>
                    <a:pt x="142315" y="119900"/>
                  </a:moveTo>
                  <a:lnTo>
                    <a:pt x="142315" y="74825"/>
                  </a:lnTo>
                  <a:cubicBezTo>
                    <a:pt x="142356" y="74650"/>
                    <a:pt x="142356" y="74468"/>
                    <a:pt x="142315" y="74292"/>
                  </a:cubicBezTo>
                  <a:cubicBezTo>
                    <a:pt x="132944" y="59448"/>
                    <a:pt x="116598" y="50468"/>
                    <a:pt x="99043" y="50525"/>
                  </a:cubicBezTo>
                  <a:cubicBezTo>
                    <a:pt x="73379" y="50525"/>
                    <a:pt x="52574" y="71330"/>
                    <a:pt x="52574" y="96994"/>
                  </a:cubicBezTo>
                  <a:cubicBezTo>
                    <a:pt x="52574" y="122658"/>
                    <a:pt x="73379" y="143463"/>
                    <a:pt x="99043" y="143463"/>
                  </a:cubicBezTo>
                  <a:cubicBezTo>
                    <a:pt x="116430" y="143628"/>
                    <a:pt x="132718" y="134975"/>
                    <a:pt x="142315" y="120474"/>
                  </a:cubicBezTo>
                  <a:cubicBezTo>
                    <a:pt x="142397" y="120292"/>
                    <a:pt x="142397" y="120083"/>
                    <a:pt x="142315" y="119900"/>
                  </a:cubicBezTo>
                  <a:close/>
                </a:path>
              </a:pathLst>
            </a:custGeom>
            <a:grpFill/>
            <a:ln w="4073"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A8EC389A-5206-0617-AEC0-C82D95A08EB8}"/>
                </a:ext>
              </a:extLst>
            </p:cNvPr>
            <p:cNvSpPr/>
            <p:nvPr/>
          </p:nvSpPr>
          <p:spPr>
            <a:xfrm>
              <a:off x="10673869" y="6073488"/>
              <a:ext cx="174073" cy="174072"/>
            </a:xfrm>
            <a:custGeom>
              <a:avLst/>
              <a:gdLst>
                <a:gd name="connsiteX0" fmla="*/ 87200 w 174073"/>
                <a:gd name="connsiteY0" fmla="*/ 174073 h 174072"/>
                <a:gd name="connsiteX1" fmla="*/ 0 w 174073"/>
                <a:gd name="connsiteY1" fmla="*/ 87200 h 174072"/>
                <a:gd name="connsiteX2" fmla="*/ 86873 w 174073"/>
                <a:gd name="connsiteY2" fmla="*/ 0 h 174072"/>
                <a:gd name="connsiteX3" fmla="*/ 174073 w 174073"/>
                <a:gd name="connsiteY3" fmla="*/ 86872 h 174072"/>
                <a:gd name="connsiteX4" fmla="*/ 174073 w 174073"/>
                <a:gd name="connsiteY4" fmla="*/ 87036 h 174072"/>
                <a:gd name="connsiteX5" fmla="*/ 174073 w 174073"/>
                <a:gd name="connsiteY5" fmla="*/ 87036 h 174072"/>
                <a:gd name="connsiteX6" fmla="*/ 87200 w 174073"/>
                <a:gd name="connsiteY6" fmla="*/ 174073 h 174072"/>
                <a:gd name="connsiteX7" fmla="*/ 87200 w 174073"/>
                <a:gd name="connsiteY7" fmla="*/ 53967 h 174072"/>
                <a:gd name="connsiteX8" fmla="*/ 54090 w 174073"/>
                <a:gd name="connsiteY8" fmla="*/ 86995 h 174072"/>
                <a:gd name="connsiteX9" fmla="*/ 87119 w 174073"/>
                <a:gd name="connsiteY9" fmla="*/ 120105 h 174072"/>
                <a:gd name="connsiteX10" fmla="*/ 120228 w 174073"/>
                <a:gd name="connsiteY10" fmla="*/ 87077 h 174072"/>
                <a:gd name="connsiteX11" fmla="*/ 120228 w 174073"/>
                <a:gd name="connsiteY11" fmla="*/ 87077 h 174072"/>
                <a:gd name="connsiteX12" fmla="*/ 87200 w 174073"/>
                <a:gd name="connsiteY12" fmla="*/ 53967 h 17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073" h="174072">
                  <a:moveTo>
                    <a:pt x="87200" y="174073"/>
                  </a:moveTo>
                  <a:cubicBezTo>
                    <a:pt x="39132" y="174163"/>
                    <a:pt x="91" y="135269"/>
                    <a:pt x="0" y="87200"/>
                  </a:cubicBezTo>
                  <a:cubicBezTo>
                    <a:pt x="-90" y="39132"/>
                    <a:pt x="38804" y="91"/>
                    <a:pt x="86873" y="0"/>
                  </a:cubicBezTo>
                  <a:cubicBezTo>
                    <a:pt x="134941" y="-90"/>
                    <a:pt x="173983" y="38804"/>
                    <a:pt x="174073" y="86872"/>
                  </a:cubicBezTo>
                  <a:cubicBezTo>
                    <a:pt x="174073" y="86927"/>
                    <a:pt x="174073" y="86982"/>
                    <a:pt x="174073" y="87036"/>
                  </a:cubicBezTo>
                  <a:lnTo>
                    <a:pt x="174073" y="87036"/>
                  </a:lnTo>
                  <a:cubicBezTo>
                    <a:pt x="174051" y="135032"/>
                    <a:pt x="135196" y="173960"/>
                    <a:pt x="87200" y="174073"/>
                  </a:cubicBezTo>
                  <a:close/>
                  <a:moveTo>
                    <a:pt x="87200" y="53967"/>
                  </a:moveTo>
                  <a:cubicBezTo>
                    <a:pt x="68937" y="53945"/>
                    <a:pt x="54113" y="68732"/>
                    <a:pt x="54090" y="86995"/>
                  </a:cubicBezTo>
                  <a:cubicBezTo>
                    <a:pt x="54068" y="105259"/>
                    <a:pt x="68855" y="120083"/>
                    <a:pt x="87119" y="120105"/>
                  </a:cubicBezTo>
                  <a:cubicBezTo>
                    <a:pt x="105382" y="120128"/>
                    <a:pt x="120206" y="105341"/>
                    <a:pt x="120228" y="87077"/>
                  </a:cubicBezTo>
                  <a:lnTo>
                    <a:pt x="120228" y="87077"/>
                  </a:lnTo>
                  <a:cubicBezTo>
                    <a:pt x="120228" y="68823"/>
                    <a:pt x="105454" y="54012"/>
                    <a:pt x="87200" y="53967"/>
                  </a:cubicBezTo>
                  <a:close/>
                </a:path>
              </a:pathLst>
            </a:custGeom>
            <a:grpFill/>
            <a:ln w="4073"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67F3A3D3-EA66-1E58-2AED-9802CF686CA1}"/>
                </a:ext>
              </a:extLst>
            </p:cNvPr>
            <p:cNvSpPr/>
            <p:nvPr/>
          </p:nvSpPr>
          <p:spPr>
            <a:xfrm>
              <a:off x="10651250" y="6271471"/>
              <a:ext cx="219599" cy="192615"/>
            </a:xfrm>
            <a:custGeom>
              <a:avLst/>
              <a:gdLst>
                <a:gd name="connsiteX0" fmla="*/ 219599 w 219599"/>
                <a:gd name="connsiteY0" fmla="*/ 109800 h 192615"/>
                <a:gd name="connsiteX1" fmla="*/ 109800 w 219599"/>
                <a:gd name="connsiteY1" fmla="*/ 0 h 192615"/>
                <a:gd name="connsiteX2" fmla="*/ 0 w 219599"/>
                <a:gd name="connsiteY2" fmla="*/ 109800 h 192615"/>
                <a:gd name="connsiteX3" fmla="*/ 0 w 219599"/>
                <a:gd name="connsiteY3" fmla="*/ 109800 h 192615"/>
                <a:gd name="connsiteX4" fmla="*/ 0 w 219599"/>
                <a:gd name="connsiteY4" fmla="*/ 190689 h 192615"/>
                <a:gd name="connsiteX5" fmla="*/ 1844 w 219599"/>
                <a:gd name="connsiteY5" fmla="*/ 192615 h 192615"/>
                <a:gd name="connsiteX6" fmla="*/ 3032 w 219599"/>
                <a:gd name="connsiteY6" fmla="*/ 192205 h 192615"/>
                <a:gd name="connsiteX7" fmla="*/ 53271 w 219599"/>
                <a:gd name="connsiteY7" fmla="*/ 154875 h 192615"/>
                <a:gd name="connsiteX8" fmla="*/ 54050 w 219599"/>
                <a:gd name="connsiteY8" fmla="*/ 153359 h 192615"/>
                <a:gd name="connsiteX9" fmla="*/ 54050 w 219599"/>
                <a:gd name="connsiteY9" fmla="*/ 109800 h 192615"/>
                <a:gd name="connsiteX10" fmla="*/ 54050 w 219599"/>
                <a:gd name="connsiteY10" fmla="*/ 109800 h 192615"/>
                <a:gd name="connsiteX11" fmla="*/ 111353 w 219599"/>
                <a:gd name="connsiteY11" fmla="*/ 55521 h 192615"/>
                <a:gd name="connsiteX12" fmla="*/ 165632 w 219599"/>
                <a:gd name="connsiteY12" fmla="*/ 109800 h 192615"/>
                <a:gd name="connsiteX13" fmla="*/ 165632 w 219599"/>
                <a:gd name="connsiteY13" fmla="*/ 109800 h 192615"/>
                <a:gd name="connsiteX14" fmla="*/ 165632 w 219599"/>
                <a:gd name="connsiteY14" fmla="*/ 190689 h 192615"/>
                <a:gd name="connsiteX15" fmla="*/ 167558 w 219599"/>
                <a:gd name="connsiteY15" fmla="*/ 192615 h 192615"/>
                <a:gd name="connsiteX16" fmla="*/ 217714 w 219599"/>
                <a:gd name="connsiteY16" fmla="*/ 192615 h 192615"/>
                <a:gd name="connsiteX17" fmla="*/ 219599 w 219599"/>
                <a:gd name="connsiteY17" fmla="*/ 190730 h 192615"/>
                <a:gd name="connsiteX18" fmla="*/ 219599 w 219599"/>
                <a:gd name="connsiteY18" fmla="*/ 190730 h 19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599" h="192615">
                  <a:moveTo>
                    <a:pt x="219599" y="109800"/>
                  </a:moveTo>
                  <a:cubicBezTo>
                    <a:pt x="219599" y="49159"/>
                    <a:pt x="170440" y="0"/>
                    <a:pt x="109800" y="0"/>
                  </a:cubicBezTo>
                  <a:cubicBezTo>
                    <a:pt x="49159" y="0"/>
                    <a:pt x="0" y="49159"/>
                    <a:pt x="0" y="109800"/>
                  </a:cubicBezTo>
                  <a:lnTo>
                    <a:pt x="0" y="109800"/>
                  </a:lnTo>
                  <a:lnTo>
                    <a:pt x="0" y="190689"/>
                  </a:lnTo>
                  <a:cubicBezTo>
                    <a:pt x="-1" y="191722"/>
                    <a:pt x="812" y="192571"/>
                    <a:pt x="1844" y="192615"/>
                  </a:cubicBezTo>
                  <a:cubicBezTo>
                    <a:pt x="2274" y="192612"/>
                    <a:pt x="2692" y="192469"/>
                    <a:pt x="3032" y="192205"/>
                  </a:cubicBezTo>
                  <a:lnTo>
                    <a:pt x="53271" y="154875"/>
                  </a:lnTo>
                  <a:cubicBezTo>
                    <a:pt x="53763" y="154527"/>
                    <a:pt x="54053" y="153961"/>
                    <a:pt x="54050" y="153359"/>
                  </a:cubicBezTo>
                  <a:lnTo>
                    <a:pt x="54050" y="109800"/>
                  </a:lnTo>
                  <a:lnTo>
                    <a:pt x="54050" y="109800"/>
                  </a:lnTo>
                  <a:cubicBezTo>
                    <a:pt x="54885" y="78987"/>
                    <a:pt x="80540" y="54685"/>
                    <a:pt x="111353" y="55521"/>
                  </a:cubicBezTo>
                  <a:cubicBezTo>
                    <a:pt x="140991" y="56324"/>
                    <a:pt x="164829" y="80161"/>
                    <a:pt x="165632" y="109800"/>
                  </a:cubicBezTo>
                  <a:lnTo>
                    <a:pt x="165632" y="109800"/>
                  </a:lnTo>
                  <a:lnTo>
                    <a:pt x="165632" y="190689"/>
                  </a:lnTo>
                  <a:cubicBezTo>
                    <a:pt x="165632" y="191753"/>
                    <a:pt x="166494" y="192615"/>
                    <a:pt x="167558" y="192615"/>
                  </a:cubicBezTo>
                  <a:lnTo>
                    <a:pt x="217714" y="192615"/>
                  </a:lnTo>
                  <a:cubicBezTo>
                    <a:pt x="218746" y="192594"/>
                    <a:pt x="219578" y="191762"/>
                    <a:pt x="219599" y="190730"/>
                  </a:cubicBezTo>
                  <a:lnTo>
                    <a:pt x="219599" y="190730"/>
                  </a:lnTo>
                  <a:close/>
                </a:path>
              </a:pathLst>
            </a:custGeom>
            <a:grpFill/>
            <a:ln w="4073" cap="flat">
              <a:noFill/>
              <a:prstDash val="solid"/>
              <a:miter/>
            </a:ln>
          </p:spPr>
          <p:txBody>
            <a:bodyPr rtlCol="0" anchor="ctr"/>
            <a:lstStyle/>
            <a:p>
              <a:endParaRPr lang="sv-SE"/>
            </a:p>
          </p:txBody>
        </p:sp>
      </p:grpSp>
    </p:spTree>
    <p:extLst>
      <p:ext uri="{BB962C8B-B14F-4D97-AF65-F5344CB8AC3E}">
        <p14:creationId xmlns:p14="http://schemas.microsoft.com/office/powerpoint/2010/main" val="12398698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txStyles>
    <p:title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p:titleStyle>
    <p:bodyStyle>
      <a:lvl1pPr marL="180975" indent="-180975" algn="l" defTabSz="914400" rtl="0" eaLnBrk="1" latinLnBrk="0" hangingPunct="1">
        <a:lnSpc>
          <a:spcPct val="110000"/>
        </a:lnSpc>
        <a:spcBef>
          <a:spcPts val="600"/>
        </a:spcBef>
        <a:buFont typeface="Arial" panose="020B0604020202020204" pitchFamily="34" charset="0"/>
        <a:buChar char="•"/>
        <a:defRPr sz="2000" kern="1200">
          <a:solidFill>
            <a:schemeClr val="tx1"/>
          </a:solidFill>
          <a:latin typeface="+mn-lt"/>
          <a:ea typeface="+mn-ea"/>
          <a:cs typeface="+mn-cs"/>
        </a:defRPr>
      </a:lvl1pPr>
      <a:lvl2pPr marL="361950" indent="-180975" algn="l" defTabSz="914400" rtl="0" eaLnBrk="1" latinLnBrk="0" hangingPunct="1">
        <a:lnSpc>
          <a:spcPct val="110000"/>
        </a:lnSpc>
        <a:spcBef>
          <a:spcPts val="600"/>
        </a:spcBef>
        <a:buFont typeface="Arial" panose="020B0604020202020204" pitchFamily="34" charset="0"/>
        <a:buChar char="•"/>
        <a:defRPr sz="1800" kern="1200">
          <a:solidFill>
            <a:schemeClr val="tx1"/>
          </a:solidFill>
          <a:latin typeface="+mn-lt"/>
          <a:ea typeface="+mn-ea"/>
          <a:cs typeface="+mn-cs"/>
        </a:defRPr>
      </a:lvl2pPr>
      <a:lvl3pPr marL="542925" indent="-180975" algn="l" defTabSz="914400" rtl="0" eaLnBrk="1" latinLnBrk="0" hangingPunct="1">
        <a:lnSpc>
          <a:spcPct val="110000"/>
        </a:lnSpc>
        <a:spcBef>
          <a:spcPts val="600"/>
        </a:spcBef>
        <a:buFont typeface="Arial" panose="020B0604020202020204" pitchFamily="34" charset="0"/>
        <a:buChar char="•"/>
        <a:defRPr sz="1600" kern="1200">
          <a:solidFill>
            <a:schemeClr val="tx1"/>
          </a:solidFill>
          <a:latin typeface="+mn-lt"/>
          <a:ea typeface="+mn-ea"/>
          <a:cs typeface="+mn-cs"/>
        </a:defRPr>
      </a:lvl3pPr>
      <a:lvl4pPr marL="714375" indent="-171450"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4pPr>
      <a:lvl5pPr marL="895350" indent="-180975"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6">
          <p15:clr>
            <a:srgbClr val="F26B43"/>
          </p15:clr>
        </p15:guide>
        <p15:guide id="3" pos="576">
          <p15:clr>
            <a:srgbClr val="9FCC3B"/>
          </p15:clr>
        </p15:guide>
        <p15:guide id="4" pos="7106">
          <p15:clr>
            <a:srgbClr val="9FCC3B"/>
          </p15:clr>
        </p15:guide>
        <p15:guide id="5" orient="horz" pos="1149">
          <p15:clr>
            <a:srgbClr val="F26B43"/>
          </p15:clr>
        </p15:guide>
        <p15:guide id="7" orient="horz" pos="1034">
          <p15:clr>
            <a:srgbClr val="F26B43"/>
          </p15:clr>
        </p15:guide>
        <p15:guide id="9" pos="240">
          <p15:clr>
            <a:srgbClr val="C35EA4"/>
          </p15:clr>
        </p15:guide>
        <p15:guide id="10" orient="horz" pos="240">
          <p15:clr>
            <a:srgbClr val="C35EA4"/>
          </p15:clr>
        </p15:guide>
        <p15:guide id="11" pos="7432">
          <p15:clr>
            <a:srgbClr val="C35EA4"/>
          </p15:clr>
        </p15:guide>
        <p15:guide id="12" orient="horz" pos="3640">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922867" y="669288"/>
            <a:ext cx="10346267" cy="812286"/>
          </a:xfrm>
          <a:prstGeom prst="rect">
            <a:avLst/>
          </a:prstGeom>
        </p:spPr>
        <p:txBody>
          <a:bodyPr vert="horz" lIns="0" tIns="0" rIns="0" bIns="0" rtlCol="0" anchor="t">
            <a:noAutofit/>
          </a:bodyPr>
          <a:lstStyle/>
          <a:p>
            <a:r>
              <a:rPr lang="sv-SE"/>
              <a:t>Klicka här för att ändra mall för rubrikformat</a:t>
            </a:r>
            <a:br>
              <a:rPr lang="sv-SE"/>
            </a:br>
            <a:endParaRPr lang="sv-SE"/>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922866" y="1824037"/>
            <a:ext cx="10355563" cy="3952875"/>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838200" y="6356350"/>
            <a:ext cx="2743200" cy="365125"/>
          </a:xfrm>
          <a:prstGeom prst="rect">
            <a:avLst/>
          </a:prstGeom>
        </p:spPr>
        <p:txBody>
          <a:bodyPr vert="horz" lIns="0" tIns="0" rIns="0" bIns="0" rtlCol="0" anchor="b">
            <a:noAutofit/>
          </a:bodyPr>
          <a:lstStyle>
            <a:lvl1pPr algn="l">
              <a:defRPr sz="1200">
                <a:solidFill>
                  <a:schemeClr val="tx1">
                    <a:tint val="75000"/>
                  </a:schemeClr>
                </a:solidFill>
              </a:defRPr>
            </a:lvl1pPr>
          </a:lstStyle>
          <a:p>
            <a:fld id="{FD403CD0-842C-4BCD-83D3-BB78B185EE38}" type="datetimeFigureOut">
              <a:rPr lang="sv-SE" smtClean="0"/>
              <a:t>2023-06-02</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4038600" y="6356350"/>
            <a:ext cx="4114800" cy="365125"/>
          </a:xfrm>
          <a:prstGeom prst="rect">
            <a:avLst/>
          </a:prstGeom>
        </p:spPr>
        <p:txBody>
          <a:bodyPr vert="horz" lIns="0" tIns="0" rIns="0" bIns="0" rtlCol="0" anchor="b">
            <a:noAutofit/>
          </a:bodyP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8610600" y="6356350"/>
            <a:ext cx="2743200" cy="365125"/>
          </a:xfrm>
          <a:prstGeom prst="rect">
            <a:avLst/>
          </a:prstGeom>
        </p:spPr>
        <p:txBody>
          <a:bodyPr vert="horz" lIns="0" tIns="0" rIns="0" bIns="0" rtlCol="0" anchor="b">
            <a:noAutofit/>
          </a:bodyPr>
          <a:lstStyle>
            <a:lvl1pPr algn="r">
              <a:defRPr sz="1200">
                <a:solidFill>
                  <a:schemeClr val="tx1">
                    <a:tint val="75000"/>
                  </a:schemeClr>
                </a:solidFill>
              </a:defRPr>
            </a:lvl1pPr>
          </a:lstStyle>
          <a:p>
            <a:fld id="{AE086683-F536-42AB-ABBC-F4803DFE8DBC}" type="slidenum">
              <a:rPr lang="sv-SE" smtClean="0"/>
              <a:t>‹#›</a:t>
            </a:fld>
            <a:endParaRPr lang="sv-SE"/>
          </a:p>
        </p:txBody>
      </p:sp>
      <p:grpSp>
        <p:nvGrpSpPr>
          <p:cNvPr id="9" name="Grupp 8">
            <a:extLst>
              <a:ext uri="{FF2B5EF4-FFF2-40B4-BE49-F238E27FC236}">
                <a16:creationId xmlns:a16="http://schemas.microsoft.com/office/drawing/2014/main" id="{4EA2E787-9118-698D-533B-21D4DD3A1EBE}"/>
              </a:ext>
            </a:extLst>
          </p:cNvPr>
          <p:cNvGrpSpPr/>
          <p:nvPr/>
        </p:nvGrpSpPr>
        <p:grpSpPr>
          <a:xfrm>
            <a:off x="10810874" y="6127706"/>
            <a:ext cx="1001927" cy="340313"/>
            <a:chOff x="10651250" y="6073488"/>
            <a:chExt cx="1161552" cy="394531"/>
          </a:xfrm>
          <a:solidFill>
            <a:schemeClr val="accent1"/>
          </a:solidFill>
        </p:grpSpPr>
        <p:sp>
          <p:nvSpPr>
            <p:cNvPr id="14" name="Frihandsfigur: Form 13">
              <a:extLst>
                <a:ext uri="{FF2B5EF4-FFF2-40B4-BE49-F238E27FC236}">
                  <a16:creationId xmlns:a16="http://schemas.microsoft.com/office/drawing/2014/main" id="{68F97807-7BE3-2002-A4EC-FCA04DD81A3E}"/>
                </a:ext>
              </a:extLst>
            </p:cNvPr>
            <p:cNvSpPr/>
            <p:nvPr/>
          </p:nvSpPr>
          <p:spPr>
            <a:xfrm>
              <a:off x="10972599" y="6186422"/>
              <a:ext cx="65564" cy="65561"/>
            </a:xfrm>
            <a:custGeom>
              <a:avLst/>
              <a:gdLst>
                <a:gd name="connsiteX0" fmla="*/ 65562 w 65564"/>
                <a:gd name="connsiteY0" fmla="*/ 32372 h 65561"/>
                <a:gd name="connsiteX1" fmla="*/ 33190 w 65564"/>
                <a:gd name="connsiteY1" fmla="*/ 65559 h 65561"/>
                <a:gd name="connsiteX2" fmla="*/ 3 w 65564"/>
                <a:gd name="connsiteY2" fmla="*/ 33187 h 65561"/>
                <a:gd name="connsiteX3" fmla="*/ 32370 w 65564"/>
                <a:gd name="connsiteY3" fmla="*/ 0 h 65561"/>
                <a:gd name="connsiteX4" fmla="*/ 32780 w 65564"/>
                <a:gd name="connsiteY4" fmla="*/ 0 h 65561"/>
                <a:gd name="connsiteX5" fmla="*/ 65562 w 65564"/>
                <a:gd name="connsiteY5" fmla="*/ 32372 h 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64" h="65561">
                  <a:moveTo>
                    <a:pt x="65562" y="32372"/>
                  </a:moveTo>
                  <a:cubicBezTo>
                    <a:pt x="65787" y="50476"/>
                    <a:pt x="51293" y="65334"/>
                    <a:pt x="33190" y="65559"/>
                  </a:cubicBezTo>
                  <a:cubicBezTo>
                    <a:pt x="15086" y="65784"/>
                    <a:pt x="227" y="51290"/>
                    <a:pt x="3" y="33187"/>
                  </a:cubicBezTo>
                  <a:cubicBezTo>
                    <a:pt x="-222" y="15085"/>
                    <a:pt x="14269" y="228"/>
                    <a:pt x="32370" y="0"/>
                  </a:cubicBezTo>
                  <a:lnTo>
                    <a:pt x="32780" y="0"/>
                  </a:lnTo>
                  <a:cubicBezTo>
                    <a:pt x="50726" y="-1"/>
                    <a:pt x="65338" y="14427"/>
                    <a:pt x="65562" y="32372"/>
                  </a:cubicBezTo>
                  <a:close/>
                </a:path>
              </a:pathLst>
            </a:custGeom>
            <a:grpFill/>
            <a:ln w="4073"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92302D15-105B-2B9E-13CA-63DC45EB94E2}"/>
                </a:ext>
              </a:extLst>
            </p:cNvPr>
            <p:cNvSpPr/>
            <p:nvPr/>
          </p:nvSpPr>
          <p:spPr>
            <a:xfrm>
              <a:off x="10978743" y="6277064"/>
              <a:ext cx="53680" cy="186980"/>
            </a:xfrm>
            <a:custGeom>
              <a:avLst/>
              <a:gdLst>
                <a:gd name="connsiteX0" fmla="*/ 51796 w 53680"/>
                <a:gd name="connsiteY0" fmla="*/ 0 h 186980"/>
                <a:gd name="connsiteX1" fmla="*/ 53681 w 53680"/>
                <a:gd name="connsiteY1" fmla="*/ 0 h 186980"/>
                <a:gd name="connsiteX2" fmla="*/ 53681 w 53680"/>
                <a:gd name="connsiteY2" fmla="*/ 186981 h 186980"/>
                <a:gd name="connsiteX3" fmla="*/ 51796 w 53680"/>
                <a:gd name="connsiteY3" fmla="*/ 186981 h 186980"/>
                <a:gd name="connsiteX4" fmla="*/ 1885 w 53680"/>
                <a:gd name="connsiteY4" fmla="*/ 186981 h 186980"/>
                <a:gd name="connsiteX5" fmla="*/ 0 w 53680"/>
                <a:gd name="connsiteY5" fmla="*/ 186981 h 186980"/>
                <a:gd name="connsiteX6" fmla="*/ 0 w 53680"/>
                <a:gd name="connsiteY6" fmla="*/ 0 h 186980"/>
                <a:gd name="connsiteX7" fmla="*/ 1885 w 53680"/>
                <a:gd name="connsiteY7" fmla="*/ 0 h 18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80" h="186980">
                  <a:moveTo>
                    <a:pt x="51796" y="0"/>
                  </a:moveTo>
                  <a:cubicBezTo>
                    <a:pt x="52837" y="0"/>
                    <a:pt x="53681" y="0"/>
                    <a:pt x="53681" y="0"/>
                  </a:cubicBezTo>
                  <a:lnTo>
                    <a:pt x="53681" y="186981"/>
                  </a:lnTo>
                  <a:cubicBezTo>
                    <a:pt x="53681" y="186981"/>
                    <a:pt x="52837" y="186981"/>
                    <a:pt x="51796" y="186981"/>
                  </a:cubicBezTo>
                  <a:lnTo>
                    <a:pt x="1885" y="186981"/>
                  </a:lnTo>
                  <a:cubicBezTo>
                    <a:pt x="844" y="186981"/>
                    <a:pt x="0" y="186981"/>
                    <a:pt x="0" y="186981"/>
                  </a:cubicBezTo>
                  <a:lnTo>
                    <a:pt x="0" y="0"/>
                  </a:lnTo>
                  <a:cubicBezTo>
                    <a:pt x="0" y="0"/>
                    <a:pt x="844" y="0"/>
                    <a:pt x="1885" y="0"/>
                  </a:cubicBezTo>
                  <a:close/>
                </a:path>
              </a:pathLst>
            </a:custGeom>
            <a:grpFill/>
            <a:ln w="4073"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288BFEF5-0AD8-A6E0-D84D-4847149A4776}"/>
                </a:ext>
              </a:extLst>
            </p:cNvPr>
            <p:cNvSpPr/>
            <p:nvPr/>
          </p:nvSpPr>
          <p:spPr>
            <a:xfrm>
              <a:off x="11068607" y="6273117"/>
              <a:ext cx="180916" cy="190927"/>
            </a:xfrm>
            <a:custGeom>
              <a:avLst/>
              <a:gdLst>
                <a:gd name="connsiteX0" fmla="*/ 180916 w 180916"/>
                <a:gd name="connsiteY0" fmla="*/ 85082 h 190927"/>
                <a:gd name="connsiteX1" fmla="*/ 180916 w 180916"/>
                <a:gd name="connsiteY1" fmla="*/ 189043 h 190927"/>
                <a:gd name="connsiteX2" fmla="*/ 179031 w 180916"/>
                <a:gd name="connsiteY2" fmla="*/ 190928 h 190927"/>
                <a:gd name="connsiteX3" fmla="*/ 129121 w 180916"/>
                <a:gd name="connsiteY3" fmla="*/ 190928 h 190927"/>
                <a:gd name="connsiteX4" fmla="*/ 127236 w 180916"/>
                <a:gd name="connsiteY4" fmla="*/ 189043 h 190927"/>
                <a:gd name="connsiteX5" fmla="*/ 127236 w 180916"/>
                <a:gd name="connsiteY5" fmla="*/ 189043 h 190927"/>
                <a:gd name="connsiteX6" fmla="*/ 127236 w 180916"/>
                <a:gd name="connsiteY6" fmla="*/ 94220 h 190927"/>
                <a:gd name="connsiteX7" fmla="*/ 91052 w 180916"/>
                <a:gd name="connsiteY7" fmla="*/ 53243 h 190927"/>
                <a:gd name="connsiteX8" fmla="*/ 89372 w 180916"/>
                <a:gd name="connsiteY8" fmla="*/ 53243 h 190927"/>
                <a:gd name="connsiteX9" fmla="*/ 53640 w 180916"/>
                <a:gd name="connsiteY9" fmla="*/ 91311 h 190927"/>
                <a:gd name="connsiteX10" fmla="*/ 53640 w 180916"/>
                <a:gd name="connsiteY10" fmla="*/ 189043 h 190927"/>
                <a:gd name="connsiteX11" fmla="*/ 51755 w 180916"/>
                <a:gd name="connsiteY11" fmla="*/ 190928 h 190927"/>
                <a:gd name="connsiteX12" fmla="*/ 1926 w 180916"/>
                <a:gd name="connsiteY12" fmla="*/ 190928 h 190927"/>
                <a:gd name="connsiteX13" fmla="*/ 0 w 180916"/>
                <a:gd name="connsiteY13" fmla="*/ 189084 h 190927"/>
                <a:gd name="connsiteX14" fmla="*/ 0 w 180916"/>
                <a:gd name="connsiteY14" fmla="*/ 189084 h 190927"/>
                <a:gd name="connsiteX15" fmla="*/ 0 w 180916"/>
                <a:gd name="connsiteY15" fmla="*/ 5832 h 190927"/>
                <a:gd name="connsiteX16" fmla="*/ 1926 w 180916"/>
                <a:gd name="connsiteY16" fmla="*/ 3947 h 190927"/>
                <a:gd name="connsiteX17" fmla="*/ 51796 w 180916"/>
                <a:gd name="connsiteY17" fmla="*/ 3947 h 190927"/>
                <a:gd name="connsiteX18" fmla="*/ 53722 w 180916"/>
                <a:gd name="connsiteY18" fmla="*/ 5832 h 190927"/>
                <a:gd name="connsiteX19" fmla="*/ 53722 w 180916"/>
                <a:gd name="connsiteY19" fmla="*/ 25255 h 190927"/>
                <a:gd name="connsiteX20" fmla="*/ 54131 w 180916"/>
                <a:gd name="connsiteY20" fmla="*/ 25255 h 190927"/>
                <a:gd name="connsiteX21" fmla="*/ 104739 w 180916"/>
                <a:gd name="connsiteY21" fmla="*/ 13 h 190927"/>
                <a:gd name="connsiteX22" fmla="*/ 180916 w 180916"/>
                <a:gd name="connsiteY22" fmla="*/ 85082 h 19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0916" h="190927">
                  <a:moveTo>
                    <a:pt x="180916" y="85082"/>
                  </a:moveTo>
                  <a:lnTo>
                    <a:pt x="180916" y="189043"/>
                  </a:lnTo>
                  <a:cubicBezTo>
                    <a:pt x="180896" y="190074"/>
                    <a:pt x="180064" y="190906"/>
                    <a:pt x="179031" y="190928"/>
                  </a:cubicBezTo>
                  <a:lnTo>
                    <a:pt x="129121" y="190928"/>
                  </a:lnTo>
                  <a:cubicBezTo>
                    <a:pt x="128088" y="190906"/>
                    <a:pt x="127256" y="190074"/>
                    <a:pt x="127236" y="189043"/>
                  </a:cubicBezTo>
                  <a:lnTo>
                    <a:pt x="127236" y="189043"/>
                  </a:lnTo>
                  <a:lnTo>
                    <a:pt x="127236" y="94220"/>
                  </a:lnTo>
                  <a:cubicBezTo>
                    <a:pt x="127236" y="68323"/>
                    <a:pt x="113139" y="53243"/>
                    <a:pt x="91052" y="53243"/>
                  </a:cubicBezTo>
                  <a:lnTo>
                    <a:pt x="89372" y="53243"/>
                  </a:lnTo>
                  <a:cubicBezTo>
                    <a:pt x="69191" y="54317"/>
                    <a:pt x="53435" y="71101"/>
                    <a:pt x="53640" y="91311"/>
                  </a:cubicBezTo>
                  <a:lnTo>
                    <a:pt x="53640" y="189043"/>
                  </a:lnTo>
                  <a:cubicBezTo>
                    <a:pt x="53619" y="190074"/>
                    <a:pt x="52787" y="190906"/>
                    <a:pt x="51755" y="190928"/>
                  </a:cubicBezTo>
                  <a:lnTo>
                    <a:pt x="1926" y="190928"/>
                  </a:lnTo>
                  <a:cubicBezTo>
                    <a:pt x="893" y="190928"/>
                    <a:pt x="45" y="190115"/>
                    <a:pt x="0" y="189084"/>
                  </a:cubicBezTo>
                  <a:lnTo>
                    <a:pt x="0" y="189084"/>
                  </a:lnTo>
                  <a:lnTo>
                    <a:pt x="0" y="5832"/>
                  </a:lnTo>
                  <a:cubicBezTo>
                    <a:pt x="20" y="4784"/>
                    <a:pt x="877" y="3946"/>
                    <a:pt x="1926" y="3947"/>
                  </a:cubicBezTo>
                  <a:lnTo>
                    <a:pt x="51796" y="3947"/>
                  </a:lnTo>
                  <a:cubicBezTo>
                    <a:pt x="52845" y="3946"/>
                    <a:pt x="53701" y="4784"/>
                    <a:pt x="53722" y="5832"/>
                  </a:cubicBezTo>
                  <a:lnTo>
                    <a:pt x="53722" y="25255"/>
                  </a:lnTo>
                  <a:lnTo>
                    <a:pt x="54131" y="25255"/>
                  </a:lnTo>
                  <a:cubicBezTo>
                    <a:pt x="65831" y="9037"/>
                    <a:pt x="84746" y="-399"/>
                    <a:pt x="104739" y="13"/>
                  </a:cubicBezTo>
                  <a:cubicBezTo>
                    <a:pt x="151986" y="136"/>
                    <a:pt x="180916" y="32508"/>
                    <a:pt x="180916" y="85082"/>
                  </a:cubicBezTo>
                  <a:close/>
                </a:path>
              </a:pathLst>
            </a:custGeom>
            <a:grpFill/>
            <a:ln w="4073"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19F8F531-8792-B0F9-D34D-BF84504B11BF}"/>
                </a:ext>
              </a:extLst>
            </p:cNvPr>
            <p:cNvSpPr/>
            <p:nvPr/>
          </p:nvSpPr>
          <p:spPr>
            <a:xfrm>
              <a:off x="11278429" y="6273158"/>
              <a:ext cx="186189" cy="194656"/>
            </a:xfrm>
            <a:custGeom>
              <a:avLst/>
              <a:gdLst>
                <a:gd name="connsiteX0" fmla="*/ 183932 w 186189"/>
                <a:gd name="connsiteY0" fmla="*/ 110161 h 194656"/>
                <a:gd name="connsiteX1" fmla="*/ 50632 w 186189"/>
                <a:gd name="connsiteY1" fmla="*/ 110161 h 194656"/>
                <a:gd name="connsiteX2" fmla="*/ 50386 w 186189"/>
                <a:gd name="connsiteY2" fmla="*/ 110407 h 194656"/>
                <a:gd name="connsiteX3" fmla="*/ 50386 w 186189"/>
                <a:gd name="connsiteY3" fmla="*/ 110407 h 194656"/>
                <a:gd name="connsiteX4" fmla="*/ 98289 w 186189"/>
                <a:gd name="connsiteY4" fmla="*/ 148967 h 194656"/>
                <a:gd name="connsiteX5" fmla="*/ 138078 w 186189"/>
                <a:gd name="connsiteY5" fmla="*/ 131510 h 194656"/>
                <a:gd name="connsiteX6" fmla="*/ 140660 w 186189"/>
                <a:gd name="connsiteY6" fmla="*/ 130896 h 194656"/>
                <a:gd name="connsiteX7" fmla="*/ 179384 w 186189"/>
                <a:gd name="connsiteY7" fmla="*/ 154499 h 194656"/>
                <a:gd name="connsiteX8" fmla="*/ 180040 w 186189"/>
                <a:gd name="connsiteY8" fmla="*/ 157039 h 194656"/>
                <a:gd name="connsiteX9" fmla="*/ 97183 w 186189"/>
                <a:gd name="connsiteY9" fmla="*/ 194657 h 194656"/>
                <a:gd name="connsiteX10" fmla="*/ 0 w 186189"/>
                <a:gd name="connsiteY10" fmla="*/ 97196 h 194656"/>
                <a:gd name="connsiteX11" fmla="*/ 93331 w 186189"/>
                <a:gd name="connsiteY11" fmla="*/ 95 h 194656"/>
                <a:gd name="connsiteX12" fmla="*/ 186186 w 186189"/>
                <a:gd name="connsiteY12" fmla="*/ 84755 h 194656"/>
                <a:gd name="connsiteX13" fmla="*/ 186186 w 186189"/>
                <a:gd name="connsiteY13" fmla="*/ 89180 h 194656"/>
                <a:gd name="connsiteX14" fmla="*/ 184793 w 186189"/>
                <a:gd name="connsiteY14" fmla="*/ 109300 h 194656"/>
                <a:gd name="connsiteX15" fmla="*/ 183932 w 186189"/>
                <a:gd name="connsiteY15" fmla="*/ 110161 h 194656"/>
                <a:gd name="connsiteX16" fmla="*/ 132301 w 186189"/>
                <a:gd name="connsiteY16" fmla="*/ 75904 h 194656"/>
                <a:gd name="connsiteX17" fmla="*/ 132546 w 186189"/>
                <a:gd name="connsiteY17" fmla="*/ 75658 h 194656"/>
                <a:gd name="connsiteX18" fmla="*/ 132546 w 186189"/>
                <a:gd name="connsiteY18" fmla="*/ 75658 h 194656"/>
                <a:gd name="connsiteX19" fmla="*/ 93372 w 186189"/>
                <a:gd name="connsiteY19" fmla="*/ 43572 h 194656"/>
                <a:gd name="connsiteX20" fmla="*/ 51165 w 186189"/>
                <a:gd name="connsiteY20" fmla="*/ 75617 h 194656"/>
                <a:gd name="connsiteX21" fmla="*/ 51165 w 186189"/>
                <a:gd name="connsiteY21" fmla="*/ 75945 h 194656"/>
                <a:gd name="connsiteX22" fmla="*/ 132137 w 186189"/>
                <a:gd name="connsiteY22" fmla="*/ 75945 h 19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189" h="194656">
                  <a:moveTo>
                    <a:pt x="183932" y="110161"/>
                  </a:moveTo>
                  <a:lnTo>
                    <a:pt x="50632" y="110161"/>
                  </a:lnTo>
                  <a:cubicBezTo>
                    <a:pt x="50497" y="110161"/>
                    <a:pt x="50386" y="110271"/>
                    <a:pt x="50386" y="110407"/>
                  </a:cubicBezTo>
                  <a:lnTo>
                    <a:pt x="50386" y="110407"/>
                  </a:lnTo>
                  <a:cubicBezTo>
                    <a:pt x="55386" y="135731"/>
                    <a:pt x="72883" y="148967"/>
                    <a:pt x="98289" y="148967"/>
                  </a:cubicBezTo>
                  <a:cubicBezTo>
                    <a:pt x="114270" y="148967"/>
                    <a:pt x="131071" y="142041"/>
                    <a:pt x="138078" y="131510"/>
                  </a:cubicBezTo>
                  <a:cubicBezTo>
                    <a:pt x="138640" y="130650"/>
                    <a:pt x="139775" y="130380"/>
                    <a:pt x="140660" y="130896"/>
                  </a:cubicBezTo>
                  <a:lnTo>
                    <a:pt x="179384" y="154499"/>
                  </a:lnTo>
                  <a:cubicBezTo>
                    <a:pt x="180253" y="155029"/>
                    <a:pt x="180544" y="156154"/>
                    <a:pt x="180040" y="157039"/>
                  </a:cubicBezTo>
                  <a:cubicBezTo>
                    <a:pt x="165861" y="180847"/>
                    <a:pt x="134964" y="194657"/>
                    <a:pt x="97183" y="194657"/>
                  </a:cubicBezTo>
                  <a:cubicBezTo>
                    <a:pt x="43432" y="194580"/>
                    <a:pt x="-78" y="150945"/>
                    <a:pt x="0" y="97196"/>
                  </a:cubicBezTo>
                  <a:cubicBezTo>
                    <a:pt x="74" y="45053"/>
                    <a:pt x="41232" y="2233"/>
                    <a:pt x="93331" y="95"/>
                  </a:cubicBezTo>
                  <a:cubicBezTo>
                    <a:pt x="142344" y="-2152"/>
                    <a:pt x="183908" y="35743"/>
                    <a:pt x="186186" y="84755"/>
                  </a:cubicBezTo>
                  <a:cubicBezTo>
                    <a:pt x="186186" y="86230"/>
                    <a:pt x="186186" y="87705"/>
                    <a:pt x="186186" y="89180"/>
                  </a:cubicBezTo>
                  <a:cubicBezTo>
                    <a:pt x="186235" y="95913"/>
                    <a:pt x="185768" y="102639"/>
                    <a:pt x="184793" y="109300"/>
                  </a:cubicBezTo>
                  <a:cubicBezTo>
                    <a:pt x="184793" y="109776"/>
                    <a:pt x="184408" y="110161"/>
                    <a:pt x="183932" y="110161"/>
                  </a:cubicBezTo>
                  <a:close/>
                  <a:moveTo>
                    <a:pt x="132301" y="75904"/>
                  </a:moveTo>
                  <a:cubicBezTo>
                    <a:pt x="132436" y="75904"/>
                    <a:pt x="132546" y="75793"/>
                    <a:pt x="132546" y="75658"/>
                  </a:cubicBezTo>
                  <a:lnTo>
                    <a:pt x="132546" y="75658"/>
                  </a:lnTo>
                  <a:cubicBezTo>
                    <a:pt x="130129" y="57136"/>
                    <a:pt x="113082" y="43572"/>
                    <a:pt x="93372" y="43572"/>
                  </a:cubicBezTo>
                  <a:cubicBezTo>
                    <a:pt x="70998" y="43572"/>
                    <a:pt x="56164" y="55620"/>
                    <a:pt x="51165" y="75617"/>
                  </a:cubicBezTo>
                  <a:cubicBezTo>
                    <a:pt x="51095" y="75715"/>
                    <a:pt x="51095" y="75846"/>
                    <a:pt x="51165" y="75945"/>
                  </a:cubicBezTo>
                  <a:lnTo>
                    <a:pt x="132137" y="75945"/>
                  </a:lnTo>
                  <a:close/>
                </a:path>
              </a:pathLst>
            </a:custGeom>
            <a:grpFill/>
            <a:ln w="4073"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156B7FCD-79C1-28D9-458B-5E2C2FBEA7B8}"/>
                </a:ext>
              </a:extLst>
            </p:cNvPr>
            <p:cNvSpPr/>
            <p:nvPr/>
          </p:nvSpPr>
          <p:spPr>
            <a:xfrm>
              <a:off x="11492890" y="6273217"/>
              <a:ext cx="121339" cy="191073"/>
            </a:xfrm>
            <a:custGeom>
              <a:avLst/>
              <a:gdLst>
                <a:gd name="connsiteX0" fmla="*/ 121335 w 121339"/>
                <a:gd name="connsiteY0" fmla="*/ 4175 h 191073"/>
                <a:gd name="connsiteX1" fmla="*/ 118425 w 121339"/>
                <a:gd name="connsiteY1" fmla="*/ 52528 h 191073"/>
                <a:gd name="connsiteX2" fmla="*/ 117409 w 121339"/>
                <a:gd name="connsiteY2" fmla="*/ 53390 h 191073"/>
                <a:gd name="connsiteX3" fmla="*/ 117401 w 121339"/>
                <a:gd name="connsiteY3" fmla="*/ 53389 h 191073"/>
                <a:gd name="connsiteX4" fmla="*/ 117401 w 121339"/>
                <a:gd name="connsiteY4" fmla="*/ 53389 h 191073"/>
                <a:gd name="connsiteX5" fmla="*/ 94535 w 121339"/>
                <a:gd name="connsiteY5" fmla="*/ 49578 h 191073"/>
                <a:gd name="connsiteX6" fmla="*/ 84127 w 121339"/>
                <a:gd name="connsiteY6" fmla="*/ 51504 h 191073"/>
                <a:gd name="connsiteX7" fmla="*/ 53804 w 121339"/>
                <a:gd name="connsiteY7" fmla="*/ 94940 h 191073"/>
                <a:gd name="connsiteX8" fmla="*/ 53804 w 121339"/>
                <a:gd name="connsiteY8" fmla="*/ 189189 h 191073"/>
                <a:gd name="connsiteX9" fmla="*/ 51878 w 121339"/>
                <a:gd name="connsiteY9" fmla="*/ 191074 h 191073"/>
                <a:gd name="connsiteX10" fmla="*/ 1926 w 121339"/>
                <a:gd name="connsiteY10" fmla="*/ 191074 h 191073"/>
                <a:gd name="connsiteX11" fmla="*/ 0 w 121339"/>
                <a:gd name="connsiteY11" fmla="*/ 189189 h 191073"/>
                <a:gd name="connsiteX12" fmla="*/ 0 w 121339"/>
                <a:gd name="connsiteY12" fmla="*/ 5773 h 191073"/>
                <a:gd name="connsiteX13" fmla="*/ 1926 w 121339"/>
                <a:gd name="connsiteY13" fmla="*/ 3847 h 191073"/>
                <a:gd name="connsiteX14" fmla="*/ 51673 w 121339"/>
                <a:gd name="connsiteY14" fmla="*/ 3847 h 191073"/>
                <a:gd name="connsiteX15" fmla="*/ 53599 w 121339"/>
                <a:gd name="connsiteY15" fmla="*/ 5773 h 191073"/>
                <a:gd name="connsiteX16" fmla="*/ 53599 w 121339"/>
                <a:gd name="connsiteY16" fmla="*/ 5773 h 191073"/>
                <a:gd name="connsiteX17" fmla="*/ 53599 w 121339"/>
                <a:gd name="connsiteY17" fmla="*/ 25114 h 191073"/>
                <a:gd name="connsiteX18" fmla="*/ 54009 w 121339"/>
                <a:gd name="connsiteY18" fmla="*/ 25114 h 191073"/>
                <a:gd name="connsiteX19" fmla="*/ 98510 w 121339"/>
                <a:gd name="connsiteY19" fmla="*/ 36 h 191073"/>
                <a:gd name="connsiteX20" fmla="*/ 120720 w 121339"/>
                <a:gd name="connsiteY20" fmla="*/ 3232 h 191073"/>
                <a:gd name="connsiteX21" fmla="*/ 121335 w 121339"/>
                <a:gd name="connsiteY21" fmla="*/ 4175 h 19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339" h="191073">
                  <a:moveTo>
                    <a:pt x="121335" y="4175"/>
                  </a:moveTo>
                  <a:lnTo>
                    <a:pt x="118425" y="52528"/>
                  </a:lnTo>
                  <a:cubicBezTo>
                    <a:pt x="118380" y="53047"/>
                    <a:pt x="117926" y="53433"/>
                    <a:pt x="117409" y="53390"/>
                  </a:cubicBezTo>
                  <a:cubicBezTo>
                    <a:pt x="117405" y="53389"/>
                    <a:pt x="117405" y="53389"/>
                    <a:pt x="117401" y="53389"/>
                  </a:cubicBezTo>
                  <a:lnTo>
                    <a:pt x="117401" y="53389"/>
                  </a:lnTo>
                  <a:cubicBezTo>
                    <a:pt x="110025" y="50936"/>
                    <a:pt x="102309" y="49651"/>
                    <a:pt x="94535" y="49578"/>
                  </a:cubicBezTo>
                  <a:cubicBezTo>
                    <a:pt x="90987" y="49662"/>
                    <a:pt x="87471" y="50313"/>
                    <a:pt x="84127" y="51504"/>
                  </a:cubicBezTo>
                  <a:cubicBezTo>
                    <a:pt x="65761" y="57996"/>
                    <a:pt x="53566" y="75462"/>
                    <a:pt x="53804" y="94940"/>
                  </a:cubicBezTo>
                  <a:lnTo>
                    <a:pt x="53804" y="189189"/>
                  </a:lnTo>
                  <a:cubicBezTo>
                    <a:pt x="53783" y="190236"/>
                    <a:pt x="52927" y="191074"/>
                    <a:pt x="51878" y="191074"/>
                  </a:cubicBezTo>
                  <a:lnTo>
                    <a:pt x="1926" y="191074"/>
                  </a:lnTo>
                  <a:cubicBezTo>
                    <a:pt x="877" y="191074"/>
                    <a:pt x="20" y="190236"/>
                    <a:pt x="0" y="189189"/>
                  </a:cubicBezTo>
                  <a:lnTo>
                    <a:pt x="0" y="5773"/>
                  </a:lnTo>
                  <a:cubicBezTo>
                    <a:pt x="0" y="4709"/>
                    <a:pt x="861" y="3847"/>
                    <a:pt x="1926" y="3847"/>
                  </a:cubicBezTo>
                  <a:lnTo>
                    <a:pt x="51673" y="3847"/>
                  </a:lnTo>
                  <a:cubicBezTo>
                    <a:pt x="52738" y="3847"/>
                    <a:pt x="53599" y="4709"/>
                    <a:pt x="53599" y="5773"/>
                  </a:cubicBezTo>
                  <a:lnTo>
                    <a:pt x="53599" y="5773"/>
                  </a:lnTo>
                  <a:lnTo>
                    <a:pt x="53599" y="25114"/>
                  </a:lnTo>
                  <a:lnTo>
                    <a:pt x="54009" y="25114"/>
                  </a:lnTo>
                  <a:cubicBezTo>
                    <a:pt x="63905" y="10038"/>
                    <a:pt x="80488" y="691"/>
                    <a:pt x="98510" y="36"/>
                  </a:cubicBezTo>
                  <a:cubicBezTo>
                    <a:pt x="106046" y="-217"/>
                    <a:pt x="113566" y="865"/>
                    <a:pt x="120720" y="3232"/>
                  </a:cubicBezTo>
                  <a:cubicBezTo>
                    <a:pt x="121122" y="3364"/>
                    <a:pt x="121376" y="3756"/>
                    <a:pt x="121335" y="4175"/>
                  </a:cubicBezTo>
                  <a:close/>
                </a:path>
              </a:pathLst>
            </a:custGeom>
            <a:grpFill/>
            <a:ln w="4073"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B9998BDF-984A-6838-8B68-AE5EA2CD660F}"/>
                </a:ext>
              </a:extLst>
            </p:cNvPr>
            <p:cNvSpPr/>
            <p:nvPr/>
          </p:nvSpPr>
          <p:spPr>
            <a:xfrm>
              <a:off x="11616806" y="6273417"/>
              <a:ext cx="195996" cy="194602"/>
            </a:xfrm>
            <a:custGeom>
              <a:avLst/>
              <a:gdLst>
                <a:gd name="connsiteX0" fmla="*/ 195996 w 195996"/>
                <a:gd name="connsiteY0" fmla="*/ 5532 h 194602"/>
                <a:gd name="connsiteX1" fmla="*/ 195996 w 195996"/>
                <a:gd name="connsiteY1" fmla="*/ 188743 h 194602"/>
                <a:gd name="connsiteX2" fmla="*/ 194193 w 195996"/>
                <a:gd name="connsiteY2" fmla="*/ 190628 h 194602"/>
                <a:gd name="connsiteX3" fmla="*/ 194193 w 195996"/>
                <a:gd name="connsiteY3" fmla="*/ 190628 h 194602"/>
                <a:gd name="connsiteX4" fmla="*/ 144200 w 195996"/>
                <a:gd name="connsiteY4" fmla="*/ 190628 h 194602"/>
                <a:gd name="connsiteX5" fmla="*/ 142315 w 195996"/>
                <a:gd name="connsiteY5" fmla="*/ 188743 h 194602"/>
                <a:gd name="connsiteX6" fmla="*/ 142315 w 195996"/>
                <a:gd name="connsiteY6" fmla="*/ 169401 h 194602"/>
                <a:gd name="connsiteX7" fmla="*/ 141988 w 195996"/>
                <a:gd name="connsiteY7" fmla="*/ 169401 h 194602"/>
                <a:gd name="connsiteX8" fmla="*/ 141988 w 195996"/>
                <a:gd name="connsiteY8" fmla="*/ 169401 h 194602"/>
                <a:gd name="connsiteX9" fmla="*/ 87200 w 195996"/>
                <a:gd name="connsiteY9" fmla="*/ 194603 h 194602"/>
                <a:gd name="connsiteX10" fmla="*/ 0 w 195996"/>
                <a:gd name="connsiteY10" fmla="*/ 97117 h 194602"/>
                <a:gd name="connsiteX11" fmla="*/ 87200 w 195996"/>
                <a:gd name="connsiteY11" fmla="*/ 0 h 194602"/>
                <a:gd name="connsiteX12" fmla="*/ 141988 w 195996"/>
                <a:gd name="connsiteY12" fmla="*/ 25201 h 194602"/>
                <a:gd name="connsiteX13" fmla="*/ 142315 w 195996"/>
                <a:gd name="connsiteY13" fmla="*/ 25201 h 194602"/>
                <a:gd name="connsiteX14" fmla="*/ 142315 w 195996"/>
                <a:gd name="connsiteY14" fmla="*/ 25201 h 194602"/>
                <a:gd name="connsiteX15" fmla="*/ 142315 w 195996"/>
                <a:gd name="connsiteY15" fmla="*/ 5532 h 194602"/>
                <a:gd name="connsiteX16" fmla="*/ 144200 w 195996"/>
                <a:gd name="connsiteY16" fmla="*/ 3647 h 194602"/>
                <a:gd name="connsiteX17" fmla="*/ 194111 w 195996"/>
                <a:gd name="connsiteY17" fmla="*/ 3647 h 194602"/>
                <a:gd name="connsiteX18" fmla="*/ 195996 w 195996"/>
                <a:gd name="connsiteY18" fmla="*/ 5532 h 194602"/>
                <a:gd name="connsiteX19" fmla="*/ 142315 w 195996"/>
                <a:gd name="connsiteY19" fmla="*/ 119900 h 194602"/>
                <a:gd name="connsiteX20" fmla="*/ 142315 w 195996"/>
                <a:gd name="connsiteY20" fmla="*/ 74825 h 194602"/>
                <a:gd name="connsiteX21" fmla="*/ 142315 w 195996"/>
                <a:gd name="connsiteY21" fmla="*/ 74292 h 194602"/>
                <a:gd name="connsiteX22" fmla="*/ 99043 w 195996"/>
                <a:gd name="connsiteY22" fmla="*/ 50525 h 194602"/>
                <a:gd name="connsiteX23" fmla="*/ 52574 w 195996"/>
                <a:gd name="connsiteY23" fmla="*/ 96994 h 194602"/>
                <a:gd name="connsiteX24" fmla="*/ 99043 w 195996"/>
                <a:gd name="connsiteY24" fmla="*/ 143463 h 194602"/>
                <a:gd name="connsiteX25" fmla="*/ 142315 w 195996"/>
                <a:gd name="connsiteY25" fmla="*/ 120474 h 194602"/>
                <a:gd name="connsiteX26" fmla="*/ 142315 w 195996"/>
                <a:gd name="connsiteY26" fmla="*/ 119900 h 19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5996" h="194602">
                  <a:moveTo>
                    <a:pt x="195996" y="5532"/>
                  </a:moveTo>
                  <a:lnTo>
                    <a:pt x="195996" y="188743"/>
                  </a:lnTo>
                  <a:cubicBezTo>
                    <a:pt x="196021" y="189761"/>
                    <a:pt x="195214" y="190605"/>
                    <a:pt x="194193" y="190628"/>
                  </a:cubicBezTo>
                  <a:cubicBezTo>
                    <a:pt x="194193" y="190628"/>
                    <a:pt x="194193" y="190628"/>
                    <a:pt x="194193" y="190628"/>
                  </a:cubicBezTo>
                  <a:lnTo>
                    <a:pt x="144200" y="190628"/>
                  </a:lnTo>
                  <a:cubicBezTo>
                    <a:pt x="143168" y="190606"/>
                    <a:pt x="142336" y="189775"/>
                    <a:pt x="142315" y="188743"/>
                  </a:cubicBezTo>
                  <a:lnTo>
                    <a:pt x="142315" y="169401"/>
                  </a:lnTo>
                  <a:cubicBezTo>
                    <a:pt x="142221" y="169318"/>
                    <a:pt x="142082" y="169318"/>
                    <a:pt x="141988" y="169401"/>
                  </a:cubicBezTo>
                  <a:lnTo>
                    <a:pt x="141988" y="169401"/>
                  </a:lnTo>
                  <a:cubicBezTo>
                    <a:pt x="132604" y="184276"/>
                    <a:pt x="110476" y="194603"/>
                    <a:pt x="87200" y="194603"/>
                  </a:cubicBezTo>
                  <a:cubicBezTo>
                    <a:pt x="38478" y="194603"/>
                    <a:pt x="0" y="151207"/>
                    <a:pt x="0" y="97117"/>
                  </a:cubicBezTo>
                  <a:cubicBezTo>
                    <a:pt x="0" y="43026"/>
                    <a:pt x="38478" y="0"/>
                    <a:pt x="87200" y="0"/>
                  </a:cubicBezTo>
                  <a:cubicBezTo>
                    <a:pt x="110066" y="0"/>
                    <a:pt x="132604" y="10326"/>
                    <a:pt x="141988" y="25201"/>
                  </a:cubicBezTo>
                  <a:cubicBezTo>
                    <a:pt x="142082" y="25285"/>
                    <a:pt x="142221" y="25285"/>
                    <a:pt x="142315" y="25201"/>
                  </a:cubicBezTo>
                  <a:lnTo>
                    <a:pt x="142315" y="25201"/>
                  </a:lnTo>
                  <a:lnTo>
                    <a:pt x="142315" y="5532"/>
                  </a:lnTo>
                  <a:cubicBezTo>
                    <a:pt x="142356" y="4509"/>
                    <a:pt x="143176" y="3689"/>
                    <a:pt x="144200" y="3647"/>
                  </a:cubicBezTo>
                  <a:lnTo>
                    <a:pt x="194111" y="3647"/>
                  </a:lnTo>
                  <a:cubicBezTo>
                    <a:pt x="195144" y="3669"/>
                    <a:pt x="195976" y="4500"/>
                    <a:pt x="195996" y="5532"/>
                  </a:cubicBezTo>
                  <a:close/>
                  <a:moveTo>
                    <a:pt x="142315" y="119900"/>
                  </a:moveTo>
                  <a:lnTo>
                    <a:pt x="142315" y="74825"/>
                  </a:lnTo>
                  <a:cubicBezTo>
                    <a:pt x="142356" y="74650"/>
                    <a:pt x="142356" y="74468"/>
                    <a:pt x="142315" y="74292"/>
                  </a:cubicBezTo>
                  <a:cubicBezTo>
                    <a:pt x="132944" y="59448"/>
                    <a:pt x="116598" y="50468"/>
                    <a:pt x="99043" y="50525"/>
                  </a:cubicBezTo>
                  <a:cubicBezTo>
                    <a:pt x="73379" y="50525"/>
                    <a:pt x="52574" y="71330"/>
                    <a:pt x="52574" y="96994"/>
                  </a:cubicBezTo>
                  <a:cubicBezTo>
                    <a:pt x="52574" y="122658"/>
                    <a:pt x="73379" y="143463"/>
                    <a:pt x="99043" y="143463"/>
                  </a:cubicBezTo>
                  <a:cubicBezTo>
                    <a:pt x="116430" y="143628"/>
                    <a:pt x="132718" y="134975"/>
                    <a:pt x="142315" y="120474"/>
                  </a:cubicBezTo>
                  <a:cubicBezTo>
                    <a:pt x="142397" y="120292"/>
                    <a:pt x="142397" y="120083"/>
                    <a:pt x="142315" y="119900"/>
                  </a:cubicBezTo>
                  <a:close/>
                </a:path>
              </a:pathLst>
            </a:custGeom>
            <a:grpFill/>
            <a:ln w="4073"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A8EC389A-5206-0617-AEC0-C82D95A08EB8}"/>
                </a:ext>
              </a:extLst>
            </p:cNvPr>
            <p:cNvSpPr/>
            <p:nvPr/>
          </p:nvSpPr>
          <p:spPr>
            <a:xfrm>
              <a:off x="10673869" y="6073488"/>
              <a:ext cx="174073" cy="174072"/>
            </a:xfrm>
            <a:custGeom>
              <a:avLst/>
              <a:gdLst>
                <a:gd name="connsiteX0" fmla="*/ 87200 w 174073"/>
                <a:gd name="connsiteY0" fmla="*/ 174073 h 174072"/>
                <a:gd name="connsiteX1" fmla="*/ 0 w 174073"/>
                <a:gd name="connsiteY1" fmla="*/ 87200 h 174072"/>
                <a:gd name="connsiteX2" fmla="*/ 86873 w 174073"/>
                <a:gd name="connsiteY2" fmla="*/ 0 h 174072"/>
                <a:gd name="connsiteX3" fmla="*/ 174073 w 174073"/>
                <a:gd name="connsiteY3" fmla="*/ 86872 h 174072"/>
                <a:gd name="connsiteX4" fmla="*/ 174073 w 174073"/>
                <a:gd name="connsiteY4" fmla="*/ 87036 h 174072"/>
                <a:gd name="connsiteX5" fmla="*/ 174073 w 174073"/>
                <a:gd name="connsiteY5" fmla="*/ 87036 h 174072"/>
                <a:gd name="connsiteX6" fmla="*/ 87200 w 174073"/>
                <a:gd name="connsiteY6" fmla="*/ 174073 h 174072"/>
                <a:gd name="connsiteX7" fmla="*/ 87200 w 174073"/>
                <a:gd name="connsiteY7" fmla="*/ 53967 h 174072"/>
                <a:gd name="connsiteX8" fmla="*/ 54090 w 174073"/>
                <a:gd name="connsiteY8" fmla="*/ 86995 h 174072"/>
                <a:gd name="connsiteX9" fmla="*/ 87119 w 174073"/>
                <a:gd name="connsiteY9" fmla="*/ 120105 h 174072"/>
                <a:gd name="connsiteX10" fmla="*/ 120228 w 174073"/>
                <a:gd name="connsiteY10" fmla="*/ 87077 h 174072"/>
                <a:gd name="connsiteX11" fmla="*/ 120228 w 174073"/>
                <a:gd name="connsiteY11" fmla="*/ 87077 h 174072"/>
                <a:gd name="connsiteX12" fmla="*/ 87200 w 174073"/>
                <a:gd name="connsiteY12" fmla="*/ 53967 h 17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073" h="174072">
                  <a:moveTo>
                    <a:pt x="87200" y="174073"/>
                  </a:moveTo>
                  <a:cubicBezTo>
                    <a:pt x="39132" y="174163"/>
                    <a:pt x="91" y="135269"/>
                    <a:pt x="0" y="87200"/>
                  </a:cubicBezTo>
                  <a:cubicBezTo>
                    <a:pt x="-90" y="39132"/>
                    <a:pt x="38804" y="91"/>
                    <a:pt x="86873" y="0"/>
                  </a:cubicBezTo>
                  <a:cubicBezTo>
                    <a:pt x="134941" y="-90"/>
                    <a:pt x="173983" y="38804"/>
                    <a:pt x="174073" y="86872"/>
                  </a:cubicBezTo>
                  <a:cubicBezTo>
                    <a:pt x="174073" y="86927"/>
                    <a:pt x="174073" y="86982"/>
                    <a:pt x="174073" y="87036"/>
                  </a:cubicBezTo>
                  <a:lnTo>
                    <a:pt x="174073" y="87036"/>
                  </a:lnTo>
                  <a:cubicBezTo>
                    <a:pt x="174051" y="135032"/>
                    <a:pt x="135196" y="173960"/>
                    <a:pt x="87200" y="174073"/>
                  </a:cubicBezTo>
                  <a:close/>
                  <a:moveTo>
                    <a:pt x="87200" y="53967"/>
                  </a:moveTo>
                  <a:cubicBezTo>
                    <a:pt x="68937" y="53945"/>
                    <a:pt x="54113" y="68732"/>
                    <a:pt x="54090" y="86995"/>
                  </a:cubicBezTo>
                  <a:cubicBezTo>
                    <a:pt x="54068" y="105259"/>
                    <a:pt x="68855" y="120083"/>
                    <a:pt x="87119" y="120105"/>
                  </a:cubicBezTo>
                  <a:cubicBezTo>
                    <a:pt x="105382" y="120128"/>
                    <a:pt x="120206" y="105341"/>
                    <a:pt x="120228" y="87077"/>
                  </a:cubicBezTo>
                  <a:lnTo>
                    <a:pt x="120228" y="87077"/>
                  </a:lnTo>
                  <a:cubicBezTo>
                    <a:pt x="120228" y="68823"/>
                    <a:pt x="105454" y="54012"/>
                    <a:pt x="87200" y="53967"/>
                  </a:cubicBezTo>
                  <a:close/>
                </a:path>
              </a:pathLst>
            </a:custGeom>
            <a:grpFill/>
            <a:ln w="4073"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67F3A3D3-EA66-1E58-2AED-9802CF686CA1}"/>
                </a:ext>
              </a:extLst>
            </p:cNvPr>
            <p:cNvSpPr/>
            <p:nvPr/>
          </p:nvSpPr>
          <p:spPr>
            <a:xfrm>
              <a:off x="10651250" y="6271471"/>
              <a:ext cx="219599" cy="192615"/>
            </a:xfrm>
            <a:custGeom>
              <a:avLst/>
              <a:gdLst>
                <a:gd name="connsiteX0" fmla="*/ 219599 w 219599"/>
                <a:gd name="connsiteY0" fmla="*/ 109800 h 192615"/>
                <a:gd name="connsiteX1" fmla="*/ 109800 w 219599"/>
                <a:gd name="connsiteY1" fmla="*/ 0 h 192615"/>
                <a:gd name="connsiteX2" fmla="*/ 0 w 219599"/>
                <a:gd name="connsiteY2" fmla="*/ 109800 h 192615"/>
                <a:gd name="connsiteX3" fmla="*/ 0 w 219599"/>
                <a:gd name="connsiteY3" fmla="*/ 109800 h 192615"/>
                <a:gd name="connsiteX4" fmla="*/ 0 w 219599"/>
                <a:gd name="connsiteY4" fmla="*/ 190689 h 192615"/>
                <a:gd name="connsiteX5" fmla="*/ 1844 w 219599"/>
                <a:gd name="connsiteY5" fmla="*/ 192615 h 192615"/>
                <a:gd name="connsiteX6" fmla="*/ 3032 w 219599"/>
                <a:gd name="connsiteY6" fmla="*/ 192205 h 192615"/>
                <a:gd name="connsiteX7" fmla="*/ 53271 w 219599"/>
                <a:gd name="connsiteY7" fmla="*/ 154875 h 192615"/>
                <a:gd name="connsiteX8" fmla="*/ 54050 w 219599"/>
                <a:gd name="connsiteY8" fmla="*/ 153359 h 192615"/>
                <a:gd name="connsiteX9" fmla="*/ 54050 w 219599"/>
                <a:gd name="connsiteY9" fmla="*/ 109800 h 192615"/>
                <a:gd name="connsiteX10" fmla="*/ 54050 w 219599"/>
                <a:gd name="connsiteY10" fmla="*/ 109800 h 192615"/>
                <a:gd name="connsiteX11" fmla="*/ 111353 w 219599"/>
                <a:gd name="connsiteY11" fmla="*/ 55521 h 192615"/>
                <a:gd name="connsiteX12" fmla="*/ 165632 w 219599"/>
                <a:gd name="connsiteY12" fmla="*/ 109800 h 192615"/>
                <a:gd name="connsiteX13" fmla="*/ 165632 w 219599"/>
                <a:gd name="connsiteY13" fmla="*/ 109800 h 192615"/>
                <a:gd name="connsiteX14" fmla="*/ 165632 w 219599"/>
                <a:gd name="connsiteY14" fmla="*/ 190689 h 192615"/>
                <a:gd name="connsiteX15" fmla="*/ 167558 w 219599"/>
                <a:gd name="connsiteY15" fmla="*/ 192615 h 192615"/>
                <a:gd name="connsiteX16" fmla="*/ 217714 w 219599"/>
                <a:gd name="connsiteY16" fmla="*/ 192615 h 192615"/>
                <a:gd name="connsiteX17" fmla="*/ 219599 w 219599"/>
                <a:gd name="connsiteY17" fmla="*/ 190730 h 192615"/>
                <a:gd name="connsiteX18" fmla="*/ 219599 w 219599"/>
                <a:gd name="connsiteY18" fmla="*/ 190730 h 19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599" h="192615">
                  <a:moveTo>
                    <a:pt x="219599" y="109800"/>
                  </a:moveTo>
                  <a:cubicBezTo>
                    <a:pt x="219599" y="49159"/>
                    <a:pt x="170440" y="0"/>
                    <a:pt x="109800" y="0"/>
                  </a:cubicBezTo>
                  <a:cubicBezTo>
                    <a:pt x="49159" y="0"/>
                    <a:pt x="0" y="49159"/>
                    <a:pt x="0" y="109800"/>
                  </a:cubicBezTo>
                  <a:lnTo>
                    <a:pt x="0" y="109800"/>
                  </a:lnTo>
                  <a:lnTo>
                    <a:pt x="0" y="190689"/>
                  </a:lnTo>
                  <a:cubicBezTo>
                    <a:pt x="-1" y="191722"/>
                    <a:pt x="812" y="192571"/>
                    <a:pt x="1844" y="192615"/>
                  </a:cubicBezTo>
                  <a:cubicBezTo>
                    <a:pt x="2274" y="192612"/>
                    <a:pt x="2692" y="192469"/>
                    <a:pt x="3032" y="192205"/>
                  </a:cubicBezTo>
                  <a:lnTo>
                    <a:pt x="53271" y="154875"/>
                  </a:lnTo>
                  <a:cubicBezTo>
                    <a:pt x="53763" y="154527"/>
                    <a:pt x="54053" y="153961"/>
                    <a:pt x="54050" y="153359"/>
                  </a:cubicBezTo>
                  <a:lnTo>
                    <a:pt x="54050" y="109800"/>
                  </a:lnTo>
                  <a:lnTo>
                    <a:pt x="54050" y="109800"/>
                  </a:lnTo>
                  <a:cubicBezTo>
                    <a:pt x="54885" y="78987"/>
                    <a:pt x="80540" y="54685"/>
                    <a:pt x="111353" y="55521"/>
                  </a:cubicBezTo>
                  <a:cubicBezTo>
                    <a:pt x="140991" y="56324"/>
                    <a:pt x="164829" y="80161"/>
                    <a:pt x="165632" y="109800"/>
                  </a:cubicBezTo>
                  <a:lnTo>
                    <a:pt x="165632" y="109800"/>
                  </a:lnTo>
                  <a:lnTo>
                    <a:pt x="165632" y="190689"/>
                  </a:lnTo>
                  <a:cubicBezTo>
                    <a:pt x="165632" y="191753"/>
                    <a:pt x="166494" y="192615"/>
                    <a:pt x="167558" y="192615"/>
                  </a:cubicBezTo>
                  <a:lnTo>
                    <a:pt x="217714" y="192615"/>
                  </a:lnTo>
                  <a:cubicBezTo>
                    <a:pt x="218746" y="192594"/>
                    <a:pt x="219578" y="191762"/>
                    <a:pt x="219599" y="190730"/>
                  </a:cubicBezTo>
                  <a:lnTo>
                    <a:pt x="219599" y="190730"/>
                  </a:lnTo>
                  <a:close/>
                </a:path>
              </a:pathLst>
            </a:custGeom>
            <a:grpFill/>
            <a:ln w="4073" cap="flat">
              <a:noFill/>
              <a:prstDash val="solid"/>
              <a:miter/>
            </a:ln>
          </p:spPr>
          <p:txBody>
            <a:bodyPr rtlCol="0" anchor="ctr"/>
            <a:lstStyle/>
            <a:p>
              <a:endParaRPr lang="sv-SE"/>
            </a:p>
          </p:txBody>
        </p:sp>
      </p:grpSp>
    </p:spTree>
    <p:extLst>
      <p:ext uri="{BB962C8B-B14F-4D97-AF65-F5344CB8AC3E}">
        <p14:creationId xmlns:p14="http://schemas.microsoft.com/office/powerpoint/2010/main" val="1081284710"/>
      </p:ext>
    </p:extLst>
  </p:cSld>
  <p:clrMap bg1="lt1" tx1="dk1" bg2="lt2" tx2="dk2" accent1="accent1" accent2="accent2" accent3="accent3" accent4="accent4" accent5="accent5" accent6="accent6" hlink="hlink" folHlink="folHlink"/>
  <p:sldLayoutIdLst>
    <p:sldLayoutId id="2147483850" r:id="rId1"/>
    <p:sldLayoutId id="2147483848" r:id="rId2"/>
    <p:sldLayoutId id="2147483846"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51" r:id="rId22"/>
    <p:sldLayoutId id="2147483849" r:id="rId23"/>
    <p:sldLayoutId id="2147483847" r:id="rId24"/>
    <p:sldLayoutId id="2147483843" r:id="rId25"/>
    <p:sldLayoutId id="2147483844" r:id="rId26"/>
    <p:sldLayoutId id="2147483845" r:id="rId27"/>
  </p:sldLayoutIdLst>
  <p:hf sldNum="0" hdr="0" ftr="0" dt="0"/>
  <p:txStyles>
    <p:title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p:titleStyle>
    <p:bodyStyle>
      <a:lvl1pPr marL="180975" indent="-180975"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361950" indent="-180975"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542925" indent="-180975"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714375" indent="-17145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895350" indent="-180975"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6">
          <p15:clr>
            <a:srgbClr val="F26B43"/>
          </p15:clr>
        </p15:guide>
        <p15:guide id="3" pos="576">
          <p15:clr>
            <a:srgbClr val="9FCC3B"/>
          </p15:clr>
        </p15:guide>
        <p15:guide id="4" pos="7106">
          <p15:clr>
            <a:srgbClr val="9FCC3B"/>
          </p15:clr>
        </p15:guide>
        <p15:guide id="5" orient="horz" pos="1149">
          <p15:clr>
            <a:srgbClr val="F26B43"/>
          </p15:clr>
        </p15:guide>
        <p15:guide id="7" orient="horz" pos="1034">
          <p15:clr>
            <a:srgbClr val="F26B43"/>
          </p15:clr>
        </p15:guide>
        <p15:guide id="9" pos="240">
          <p15:clr>
            <a:srgbClr val="C35EA4"/>
          </p15:clr>
        </p15:guide>
        <p15:guide id="10" orient="horz" pos="240">
          <p15:clr>
            <a:srgbClr val="C35EA4"/>
          </p15:clr>
        </p15:guide>
        <p15:guide id="11" pos="7432">
          <p15:clr>
            <a:srgbClr val="C35EA4"/>
          </p15:clr>
        </p15:guide>
        <p15:guide id="12" orient="horz" pos="3640">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inera.se/sith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8" Type="http://schemas.openxmlformats.org/officeDocument/2006/relationships/customXml" Target="../ink/ink12.xml"/><Relationship Id="rId13" Type="http://schemas.openxmlformats.org/officeDocument/2006/relationships/customXml" Target="../ink/ink14.xml"/><Relationship Id="rId3" Type="http://schemas.openxmlformats.org/officeDocument/2006/relationships/image" Target="../media/image155.png"/><Relationship Id="rId7" Type="http://schemas.openxmlformats.org/officeDocument/2006/relationships/image" Target="../media/image149.png"/><Relationship Id="rId12" Type="http://schemas.openxmlformats.org/officeDocument/2006/relationships/image" Target="../media/image158.png"/><Relationship Id="rId2" Type="http://schemas.openxmlformats.org/officeDocument/2006/relationships/notesSlide" Target="../notesSlides/notesSlide70.xml"/><Relationship Id="rId1" Type="http://schemas.openxmlformats.org/officeDocument/2006/relationships/slideLayout" Target="../slideLayouts/slideLayout23.xml"/><Relationship Id="rId6" Type="http://schemas.openxmlformats.org/officeDocument/2006/relationships/image" Target="../media/image127.png"/><Relationship Id="rId11" Type="http://schemas.openxmlformats.org/officeDocument/2006/relationships/customXml" Target="../ink/ink13.xml"/><Relationship Id="rId5" Type="http://schemas.openxmlformats.org/officeDocument/2006/relationships/image" Target="../media/image141.svg"/><Relationship Id="rId10" Type="http://schemas.openxmlformats.org/officeDocument/2006/relationships/image" Target="../media/image157.png"/><Relationship Id="rId4" Type="http://schemas.openxmlformats.org/officeDocument/2006/relationships/image" Target="../media/image140.png"/><Relationship Id="rId9" Type="http://schemas.openxmlformats.org/officeDocument/2006/relationships/image" Target="../media/image156.png"/><Relationship Id="rId14" Type="http://schemas.openxmlformats.org/officeDocument/2006/relationships/image" Target="../media/image159.png"/></Relationships>
</file>

<file path=ppt/slides/_rels/slide101.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3.svg"/><Relationship Id="rId2" Type="http://schemas.openxmlformats.org/officeDocument/2006/relationships/notesSlide" Target="../notesSlides/notesSlide71.xml"/><Relationship Id="rId1" Type="http://schemas.openxmlformats.org/officeDocument/2006/relationships/slideLayout" Target="../slideLayouts/slideLayout23.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27.png"/></Relationships>
</file>

<file path=ppt/slides/_rels/slide10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2.xml"/><Relationship Id="rId1" Type="http://schemas.openxmlformats.org/officeDocument/2006/relationships/slideLayout" Target="../slideLayouts/slideLayout23.xml"/><Relationship Id="rId4" Type="http://schemas.openxmlformats.org/officeDocument/2006/relationships/image" Target="../media/image127.png"/></Relationships>
</file>

<file path=ppt/slides/_rels/slide10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5.xml"/><Relationship Id="rId1" Type="http://schemas.openxmlformats.org/officeDocument/2006/relationships/slideLayout" Target="../slideLayouts/slideLayout23.xml"/><Relationship Id="rId4" Type="http://schemas.openxmlformats.org/officeDocument/2006/relationships/image" Target="../media/image166.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customXml" Target="../ink/ink17.xml"/><Relationship Id="rId18" Type="http://schemas.openxmlformats.org/officeDocument/2006/relationships/image" Target="../media/image176.png"/><Relationship Id="rId3" Type="http://schemas.openxmlformats.org/officeDocument/2006/relationships/image" Target="../media/image167.png"/><Relationship Id="rId7" Type="http://schemas.openxmlformats.org/officeDocument/2006/relationships/image" Target="../media/image170.png"/><Relationship Id="rId12" Type="http://schemas.openxmlformats.org/officeDocument/2006/relationships/image" Target="../media/image173.png"/><Relationship Id="rId17" Type="http://schemas.openxmlformats.org/officeDocument/2006/relationships/customXml" Target="../ink/ink19.xml"/><Relationship Id="rId2" Type="http://schemas.openxmlformats.org/officeDocument/2006/relationships/notesSlide" Target="../notesSlides/notesSlide77.xml"/><Relationship Id="rId16" Type="http://schemas.openxmlformats.org/officeDocument/2006/relationships/image" Target="../media/image175.png"/><Relationship Id="rId1" Type="http://schemas.openxmlformats.org/officeDocument/2006/relationships/slideLayout" Target="../slideLayouts/slideLayout23.xml"/><Relationship Id="rId6" Type="http://schemas.openxmlformats.org/officeDocument/2006/relationships/image" Target="../media/image166.png"/><Relationship Id="rId11" Type="http://schemas.openxmlformats.org/officeDocument/2006/relationships/customXml" Target="../ink/ink16.xml"/><Relationship Id="rId5" Type="http://schemas.openxmlformats.org/officeDocument/2006/relationships/image" Target="../media/image169.png"/><Relationship Id="rId15" Type="http://schemas.openxmlformats.org/officeDocument/2006/relationships/customXml" Target="../ink/ink18.xml"/><Relationship Id="rId10" Type="http://schemas.openxmlformats.org/officeDocument/2006/relationships/image" Target="../media/image172.png"/><Relationship Id="rId19" Type="http://schemas.openxmlformats.org/officeDocument/2006/relationships/image" Target="../media/image177.png"/><Relationship Id="rId4" Type="http://schemas.openxmlformats.org/officeDocument/2006/relationships/image" Target="../media/image168.png"/><Relationship Id="rId9" Type="http://schemas.openxmlformats.org/officeDocument/2006/relationships/customXml" Target="../ink/ink15.xml"/><Relationship Id="rId14" Type="http://schemas.openxmlformats.org/officeDocument/2006/relationships/image" Target="../media/image174.png"/></Relationships>
</file>

<file path=ppt/slides/_rels/slide109.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85.png"/><Relationship Id="rId3" Type="http://schemas.openxmlformats.org/officeDocument/2006/relationships/image" Target="../media/image178.png"/><Relationship Id="rId7" Type="http://schemas.openxmlformats.org/officeDocument/2006/relationships/customXml" Target="../ink/ink20.xml"/><Relationship Id="rId12" Type="http://schemas.openxmlformats.org/officeDocument/2006/relationships/customXml" Target="../ink/ink22.xml"/><Relationship Id="rId2" Type="http://schemas.openxmlformats.org/officeDocument/2006/relationships/notesSlide" Target="../notesSlides/notesSlide78.xml"/><Relationship Id="rId1" Type="http://schemas.openxmlformats.org/officeDocument/2006/relationships/slideLayout" Target="../slideLayouts/slideLayout16.xml"/><Relationship Id="rId6" Type="http://schemas.openxmlformats.org/officeDocument/2006/relationships/image" Target="../media/image181.png"/><Relationship Id="rId11" Type="http://schemas.openxmlformats.org/officeDocument/2006/relationships/image" Target="../media/image184.png"/><Relationship Id="rId5" Type="http://schemas.openxmlformats.org/officeDocument/2006/relationships/image" Target="../media/image180.png"/><Relationship Id="rId15" Type="http://schemas.openxmlformats.org/officeDocument/2006/relationships/image" Target="../media/image187.svg"/><Relationship Id="rId10" Type="http://schemas.openxmlformats.org/officeDocument/2006/relationships/image" Target="../media/image183.png"/><Relationship Id="rId4" Type="http://schemas.openxmlformats.org/officeDocument/2006/relationships/image" Target="../media/image179.png"/><Relationship Id="rId9" Type="http://schemas.openxmlformats.org/officeDocument/2006/relationships/customXml" Target="../ink/ink21.xml"/><Relationship Id="rId14" Type="http://schemas.openxmlformats.org/officeDocument/2006/relationships/image" Target="../media/image186.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customXml" Target="../ink/ink27.xml"/><Relationship Id="rId3" Type="http://schemas.openxmlformats.org/officeDocument/2006/relationships/image" Target="../media/image188.png"/><Relationship Id="rId7" Type="http://schemas.openxmlformats.org/officeDocument/2006/relationships/customXml" Target="../ink/ink24.xml"/><Relationship Id="rId12" Type="http://schemas.openxmlformats.org/officeDocument/2006/relationships/image" Target="../media/image193.png"/><Relationship Id="rId2" Type="http://schemas.openxmlformats.org/officeDocument/2006/relationships/notesSlide" Target="../notesSlides/notesSlide79.xml"/><Relationship Id="rId1" Type="http://schemas.openxmlformats.org/officeDocument/2006/relationships/slideLayout" Target="../slideLayouts/slideLayout16.xml"/><Relationship Id="rId6" Type="http://schemas.openxmlformats.org/officeDocument/2006/relationships/image" Target="../media/image190.png"/><Relationship Id="rId11" Type="http://schemas.openxmlformats.org/officeDocument/2006/relationships/customXml" Target="../ink/ink26.xml"/><Relationship Id="rId5" Type="http://schemas.openxmlformats.org/officeDocument/2006/relationships/customXml" Target="../ink/ink23.xml"/><Relationship Id="rId10" Type="http://schemas.openxmlformats.org/officeDocument/2006/relationships/image" Target="../media/image192.png"/><Relationship Id="rId4" Type="http://schemas.openxmlformats.org/officeDocument/2006/relationships/image" Target="../media/image189.png"/><Relationship Id="rId9" Type="http://schemas.openxmlformats.org/officeDocument/2006/relationships/customXml" Target="../ink/ink25.xml"/><Relationship Id="rId14" Type="http://schemas.openxmlformats.org/officeDocument/2006/relationships/image" Target="../media/image194.png"/></Relationships>
</file>

<file path=ppt/slides/_rels/slide111.xml.rels><?xml version="1.0" encoding="UTF-8" standalone="yes"?>
<Relationships xmlns="http://schemas.openxmlformats.org/package/2006/relationships"><Relationship Id="rId8" Type="http://schemas.openxmlformats.org/officeDocument/2006/relationships/customXml" Target="../ink/ink29.xml"/><Relationship Id="rId3" Type="http://schemas.openxmlformats.org/officeDocument/2006/relationships/image" Target="../media/image195.png"/><Relationship Id="rId7" Type="http://schemas.openxmlformats.org/officeDocument/2006/relationships/image" Target="../media/image198.png"/><Relationship Id="rId2" Type="http://schemas.openxmlformats.org/officeDocument/2006/relationships/notesSlide" Target="../notesSlides/notesSlide80.xml"/><Relationship Id="rId1" Type="http://schemas.openxmlformats.org/officeDocument/2006/relationships/slideLayout" Target="../slideLayouts/slideLayout16.xml"/><Relationship Id="rId6" Type="http://schemas.openxmlformats.org/officeDocument/2006/relationships/customXml" Target="../ink/ink28.xml"/><Relationship Id="rId5" Type="http://schemas.openxmlformats.org/officeDocument/2006/relationships/image" Target="../media/image197.png"/><Relationship Id="rId10" Type="http://schemas.openxmlformats.org/officeDocument/2006/relationships/image" Target="../media/image200.png"/><Relationship Id="rId4" Type="http://schemas.openxmlformats.org/officeDocument/2006/relationships/image" Target="../media/image196.png"/><Relationship Id="rId9" Type="http://schemas.openxmlformats.org/officeDocument/2006/relationships/image" Target="../media/image199.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2" Type="http://schemas.openxmlformats.org/officeDocument/2006/relationships/hyperlink" Target="https://www.inera.se/siths" TargetMode="Externa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png"/><Relationship Id="rId1" Type="http://schemas.openxmlformats.org/officeDocument/2006/relationships/slideLayout" Target="../slideLayouts/slideLayout16.xml"/><Relationship Id="rId4" Type="http://schemas.openxmlformats.org/officeDocument/2006/relationships/image" Target="../media/image206.jpeg"/></Relationships>
</file>

<file path=ppt/slides/_rels/slide11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16.xml"/><Relationship Id="rId4" Type="http://schemas.openxmlformats.org/officeDocument/2006/relationships/image" Target="../media/image209.pn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16.xml"/><Relationship Id="rId4" Type="http://schemas.openxmlformats.org/officeDocument/2006/relationships/image" Target="../media/image212.png"/></Relationships>
</file>

<file path=ppt/slides/_rels/slide12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16.xml"/><Relationship Id="rId4" Type="http://schemas.openxmlformats.org/officeDocument/2006/relationships/image" Target="../media/image215.png"/></Relationships>
</file>

<file path=ppt/slides/_rels/slide12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20.svg"/></Relationships>
</file>

<file path=ppt/slides/_rels/slide12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222.svg"/><Relationship Id="rId5" Type="http://schemas.openxmlformats.org/officeDocument/2006/relationships/image" Target="../media/image221.png"/><Relationship Id="rId4" Type="http://schemas.openxmlformats.org/officeDocument/2006/relationships/image" Target="../media/image220.svg"/></Relationships>
</file>

<file path=ppt/slides/_rels/slide127.xml.rels><?xml version="1.0" encoding="UTF-8" standalone="yes"?>
<Relationships xmlns="http://schemas.openxmlformats.org/package/2006/relationships"><Relationship Id="rId8" Type="http://schemas.openxmlformats.org/officeDocument/2006/relationships/image" Target="../media/image224.svg"/><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222.svg"/><Relationship Id="rId5" Type="http://schemas.openxmlformats.org/officeDocument/2006/relationships/image" Target="../media/image221.png"/><Relationship Id="rId4" Type="http://schemas.openxmlformats.org/officeDocument/2006/relationships/image" Target="../media/image220.svg"/></Relationships>
</file>

<file path=ppt/slides/_rels/slide128.xml.rels><?xml version="1.0" encoding="UTF-8" standalone="yes"?>
<Relationships xmlns="http://schemas.openxmlformats.org/package/2006/relationships"><Relationship Id="rId8" Type="http://schemas.openxmlformats.org/officeDocument/2006/relationships/image" Target="../media/image224.svg"/><Relationship Id="rId13" Type="http://schemas.openxmlformats.org/officeDocument/2006/relationships/image" Target="../media/image229.png"/><Relationship Id="rId3" Type="http://schemas.openxmlformats.org/officeDocument/2006/relationships/image" Target="../media/image219.png"/><Relationship Id="rId7" Type="http://schemas.openxmlformats.org/officeDocument/2006/relationships/image" Target="../media/image223.png"/><Relationship Id="rId12" Type="http://schemas.openxmlformats.org/officeDocument/2006/relationships/image" Target="../media/image228.sv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222.svg"/><Relationship Id="rId11" Type="http://schemas.openxmlformats.org/officeDocument/2006/relationships/image" Target="../media/image227.png"/><Relationship Id="rId5" Type="http://schemas.openxmlformats.org/officeDocument/2006/relationships/image" Target="../media/image221.png"/><Relationship Id="rId10" Type="http://schemas.openxmlformats.org/officeDocument/2006/relationships/image" Target="../media/image226.svg"/><Relationship Id="rId4" Type="http://schemas.openxmlformats.org/officeDocument/2006/relationships/image" Target="../media/image220.svg"/><Relationship Id="rId9" Type="http://schemas.openxmlformats.org/officeDocument/2006/relationships/image" Target="../media/image225.png"/><Relationship Id="rId14" Type="http://schemas.openxmlformats.org/officeDocument/2006/relationships/image" Target="../media/image230.svg"/></Relationships>
</file>

<file path=ppt/slides/_rels/slide129.xml.rels><?xml version="1.0" encoding="UTF-8" standalone="yes"?>
<Relationships xmlns="http://schemas.openxmlformats.org/package/2006/relationships"><Relationship Id="rId8" Type="http://schemas.openxmlformats.org/officeDocument/2006/relationships/image" Target="../media/image224.svg"/><Relationship Id="rId13" Type="http://schemas.openxmlformats.org/officeDocument/2006/relationships/image" Target="../media/image229.png"/><Relationship Id="rId3" Type="http://schemas.openxmlformats.org/officeDocument/2006/relationships/image" Target="../media/image219.png"/><Relationship Id="rId7" Type="http://schemas.openxmlformats.org/officeDocument/2006/relationships/image" Target="../media/image223.png"/><Relationship Id="rId12" Type="http://schemas.openxmlformats.org/officeDocument/2006/relationships/image" Target="../media/image228.svg"/><Relationship Id="rId2" Type="http://schemas.openxmlformats.org/officeDocument/2006/relationships/notesSlide" Target="../notesSlides/notesSlide86.xml"/><Relationship Id="rId16" Type="http://schemas.openxmlformats.org/officeDocument/2006/relationships/image" Target="../media/image232.svg"/><Relationship Id="rId1" Type="http://schemas.openxmlformats.org/officeDocument/2006/relationships/slideLayout" Target="../slideLayouts/slideLayout2.xml"/><Relationship Id="rId6" Type="http://schemas.openxmlformats.org/officeDocument/2006/relationships/image" Target="../media/image222.svg"/><Relationship Id="rId11" Type="http://schemas.openxmlformats.org/officeDocument/2006/relationships/image" Target="../media/image227.png"/><Relationship Id="rId5" Type="http://schemas.openxmlformats.org/officeDocument/2006/relationships/image" Target="../media/image221.png"/><Relationship Id="rId15" Type="http://schemas.openxmlformats.org/officeDocument/2006/relationships/image" Target="../media/image231.png"/><Relationship Id="rId10" Type="http://schemas.openxmlformats.org/officeDocument/2006/relationships/image" Target="../media/image226.svg"/><Relationship Id="rId4" Type="http://schemas.openxmlformats.org/officeDocument/2006/relationships/image" Target="../media/image220.svg"/><Relationship Id="rId9" Type="http://schemas.openxmlformats.org/officeDocument/2006/relationships/image" Target="../media/image225.png"/><Relationship Id="rId14" Type="http://schemas.openxmlformats.org/officeDocument/2006/relationships/image" Target="../media/image230.sv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3.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3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3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3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37.xml.rels><?xml version="1.0" encoding="UTF-8" standalone="yes"?>
<Relationships xmlns="http://schemas.openxmlformats.org/package/2006/relationships"><Relationship Id="rId3" Type="http://schemas.openxmlformats.org/officeDocument/2006/relationships/hyperlink" Target="https://customers.anpdm.com/inera/1610_form/nyhetsbrev/subscribe/" TargetMode="External"/><Relationship Id="rId2" Type="http://schemas.openxmlformats.org/officeDocument/2006/relationships/notesSlide" Target="../notesSlides/notesSlide87.xml"/><Relationship Id="rId1" Type="http://schemas.openxmlformats.org/officeDocument/2006/relationships/slideLayout" Target="../slideLayouts/slideLayout19.xml"/><Relationship Id="rId4" Type="http://schemas.openxmlformats.org/officeDocument/2006/relationships/hyperlink" Target="https://www.linkedin.com/company/inera-ab/"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8.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2" Type="http://schemas.openxmlformats.org/officeDocument/2006/relationships/hyperlink" Target="https://www.inera.se/siths" TargetMode="Externa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2.sv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4.png"/><Relationship Id="rId7"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8.png"/><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3.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32.svg"/><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47.png"/><Relationship Id="rId4" Type="http://schemas.openxmlformats.org/officeDocument/2006/relationships/image" Target="../media/image95.png"/><Relationship Id="rId9" Type="http://schemas.openxmlformats.org/officeDocument/2006/relationships/image" Target="../media/image99.png"/></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9.png"/><Relationship Id="rId3" Type="http://schemas.openxmlformats.org/officeDocument/2006/relationships/image" Target="../media/image44.png"/><Relationship Id="rId7" Type="http://schemas.openxmlformats.org/officeDocument/2006/relationships/image" Target="../media/image104.png"/><Relationship Id="rId12"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111.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0.png"/></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ehalsomyndigheten.se/nyheter/2023/fortsatt-dispens-fran-krav-pa-tillitsniva-3-for-siths-kort/"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6.xml"/><Relationship Id="rId4" Type="http://schemas.openxmlformats.org/officeDocument/2006/relationships/image" Target="../media/image117.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mailto:support@inera.se"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diagramLayout" Target="../diagrams/layout1.xml"/><Relationship Id="rId7" Type="http://schemas.openxmlformats.org/officeDocument/2006/relationships/image" Target="../media/image11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22.png"/><Relationship Id="rId5" Type="http://schemas.openxmlformats.org/officeDocument/2006/relationships/diagramColors" Target="../diagrams/colors1.xml"/><Relationship Id="rId10" Type="http://schemas.openxmlformats.org/officeDocument/2006/relationships/image" Target="../media/image121.png"/><Relationship Id="rId4" Type="http://schemas.openxmlformats.org/officeDocument/2006/relationships/diagramQuickStyle" Target="../diagrams/quickStyle1.xml"/><Relationship Id="rId9" Type="http://schemas.openxmlformats.org/officeDocument/2006/relationships/image" Target="../media/image1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s://www.inera.se/siths" TargetMode="Externa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0.xml"/><Relationship Id="rId1" Type="http://schemas.openxmlformats.org/officeDocument/2006/relationships/slideLayout" Target="../slideLayouts/slideLayout23.xml"/><Relationship Id="rId5" Type="http://schemas.openxmlformats.org/officeDocument/2006/relationships/image" Target="../media/image130.png"/><Relationship Id="rId4" Type="http://schemas.openxmlformats.org/officeDocument/2006/relationships/image" Target="../media/image129.png"/></Relationships>
</file>

<file path=ppt/slides/_rels/slide91.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61.xml"/><Relationship Id="rId1" Type="http://schemas.openxmlformats.org/officeDocument/2006/relationships/slideLayout" Target="../slideLayouts/slideLayout2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92.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6.png"/><Relationship Id="rId2" Type="http://schemas.openxmlformats.org/officeDocument/2006/relationships/notesSlide" Target="../notesSlides/notesSlide62.xml"/><Relationship Id="rId1" Type="http://schemas.openxmlformats.org/officeDocument/2006/relationships/slideLayout" Target="../slideLayouts/slideLayout2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3.xml"/><Relationship Id="rId1" Type="http://schemas.openxmlformats.org/officeDocument/2006/relationships/slideLayout" Target="../slideLayouts/slideLayout2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9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4.xml"/><Relationship Id="rId1" Type="http://schemas.openxmlformats.org/officeDocument/2006/relationships/slideLayout" Target="../slideLayouts/slideLayout2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9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5.xml"/><Relationship Id="rId1" Type="http://schemas.openxmlformats.org/officeDocument/2006/relationships/slideLayout" Target="../slideLayouts/slideLayout2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9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6.xml"/><Relationship Id="rId1" Type="http://schemas.openxmlformats.org/officeDocument/2006/relationships/slideLayout" Target="../slideLayouts/slideLayout2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7.xml"/><Relationship Id="rId1" Type="http://schemas.openxmlformats.org/officeDocument/2006/relationships/slideLayout" Target="../slideLayouts/slideLayout23.xml"/><Relationship Id="rId6" Type="http://schemas.openxmlformats.org/officeDocument/2006/relationships/image" Target="../media/image138.png"/><Relationship Id="rId5" Type="http://schemas.openxmlformats.org/officeDocument/2006/relationships/customXml" Target="../ink/ink1.xml"/><Relationship Id="rId4" Type="http://schemas.openxmlformats.org/officeDocument/2006/relationships/image" Target="../media/image137.png"/></Relationships>
</file>

<file path=ppt/slides/_rels/slide98.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5.png"/><Relationship Id="rId3" Type="http://schemas.openxmlformats.org/officeDocument/2006/relationships/image" Target="../media/image139.png"/><Relationship Id="rId7" Type="http://schemas.openxmlformats.org/officeDocument/2006/relationships/customXml" Target="../ink/ink2.xml"/><Relationship Id="rId12" Type="http://schemas.openxmlformats.org/officeDocument/2006/relationships/customXml" Target="../ink/ink4.xml"/><Relationship Id="rId17" Type="http://schemas.openxmlformats.org/officeDocument/2006/relationships/image" Target="../media/image147.png"/><Relationship Id="rId2" Type="http://schemas.openxmlformats.org/officeDocument/2006/relationships/notesSlide" Target="../notesSlides/notesSlide68.xml"/><Relationship Id="rId16" Type="http://schemas.openxmlformats.org/officeDocument/2006/relationships/customXml" Target="../ink/ink6.xml"/><Relationship Id="rId1" Type="http://schemas.openxmlformats.org/officeDocument/2006/relationships/slideLayout" Target="../slideLayouts/slideLayout23.xml"/><Relationship Id="rId6" Type="http://schemas.openxmlformats.org/officeDocument/2006/relationships/image" Target="../media/image127.png"/><Relationship Id="rId11" Type="http://schemas.openxmlformats.org/officeDocument/2006/relationships/image" Target="../media/image144.png"/><Relationship Id="rId5" Type="http://schemas.openxmlformats.org/officeDocument/2006/relationships/image" Target="../media/image141.svg"/><Relationship Id="rId15" Type="http://schemas.openxmlformats.org/officeDocument/2006/relationships/image" Target="../media/image146.png"/><Relationship Id="rId10" Type="http://schemas.openxmlformats.org/officeDocument/2006/relationships/image" Target="../media/image143.png"/><Relationship Id="rId4" Type="http://schemas.openxmlformats.org/officeDocument/2006/relationships/image" Target="../media/image140.png"/><Relationship Id="rId9" Type="http://schemas.openxmlformats.org/officeDocument/2006/relationships/customXml" Target="../ink/ink3.xml"/><Relationship Id="rId14" Type="http://schemas.openxmlformats.org/officeDocument/2006/relationships/customXml" Target="../ink/ink5.xml"/></Relationships>
</file>

<file path=ppt/slides/_rels/slide99.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image" Target="../media/image152.png"/><Relationship Id="rId3" Type="http://schemas.openxmlformats.org/officeDocument/2006/relationships/image" Target="../media/image148.png"/><Relationship Id="rId7" Type="http://schemas.openxmlformats.org/officeDocument/2006/relationships/image" Target="../media/image149.png"/><Relationship Id="rId12" Type="http://schemas.openxmlformats.org/officeDocument/2006/relationships/customXml" Target="../ink/ink9.xml"/><Relationship Id="rId17" Type="http://schemas.openxmlformats.org/officeDocument/2006/relationships/image" Target="../media/image154.png"/><Relationship Id="rId2" Type="http://schemas.openxmlformats.org/officeDocument/2006/relationships/notesSlide" Target="../notesSlides/notesSlide69.xml"/><Relationship Id="rId16" Type="http://schemas.openxmlformats.org/officeDocument/2006/relationships/customXml" Target="../ink/ink11.xml"/><Relationship Id="rId1" Type="http://schemas.openxmlformats.org/officeDocument/2006/relationships/slideLayout" Target="../slideLayouts/slideLayout23.xml"/><Relationship Id="rId6" Type="http://schemas.openxmlformats.org/officeDocument/2006/relationships/image" Target="../media/image127.png"/><Relationship Id="rId11" Type="http://schemas.openxmlformats.org/officeDocument/2006/relationships/image" Target="../media/image151.png"/><Relationship Id="rId5" Type="http://schemas.openxmlformats.org/officeDocument/2006/relationships/image" Target="../media/image141.svg"/><Relationship Id="rId15" Type="http://schemas.openxmlformats.org/officeDocument/2006/relationships/image" Target="../media/image153.png"/><Relationship Id="rId10" Type="http://schemas.openxmlformats.org/officeDocument/2006/relationships/customXml" Target="../ink/ink8.xml"/><Relationship Id="rId4" Type="http://schemas.openxmlformats.org/officeDocument/2006/relationships/image" Target="../media/image140.png"/><Relationship Id="rId9" Type="http://schemas.openxmlformats.org/officeDocument/2006/relationships/image" Target="../media/image150.png"/><Relationship Id="rId14" Type="http://schemas.openxmlformats.org/officeDocument/2006/relationships/customXml" Target="../ink/ink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19C50D2-8F49-E978-A7F5-D1247B13685D}"/>
              </a:ext>
            </a:extLst>
          </p:cNvPr>
          <p:cNvSpPr>
            <a:spLocks noGrp="1"/>
          </p:cNvSpPr>
          <p:nvPr>
            <p:ph type="ctrTitle"/>
          </p:nvPr>
        </p:nvSpPr>
        <p:spPr/>
        <p:txBody>
          <a:bodyPr/>
          <a:lstStyle/>
          <a:p>
            <a:r>
              <a:rPr lang="sv-SE"/>
              <a:t>Välkomna till SITHS-dagen</a:t>
            </a:r>
          </a:p>
        </p:txBody>
      </p:sp>
      <p:sp>
        <p:nvSpPr>
          <p:cNvPr id="5" name="Underrubrik 4">
            <a:extLst>
              <a:ext uri="{FF2B5EF4-FFF2-40B4-BE49-F238E27FC236}">
                <a16:creationId xmlns:a16="http://schemas.microsoft.com/office/drawing/2014/main" id="{99A5CA18-AECC-510D-7393-C673EED3BAEB}"/>
              </a:ext>
            </a:extLst>
          </p:cNvPr>
          <p:cNvSpPr>
            <a:spLocks noGrp="1"/>
          </p:cNvSpPr>
          <p:nvPr>
            <p:ph type="subTitle" idx="1"/>
          </p:nvPr>
        </p:nvSpPr>
        <p:spPr>
          <a:xfrm>
            <a:off x="914398" y="3724275"/>
            <a:ext cx="6513923" cy="1064542"/>
          </a:xfrm>
        </p:spPr>
        <p:txBody>
          <a:bodyPr/>
          <a:lstStyle/>
          <a:p>
            <a:r>
              <a:rPr lang="sv-SE" sz="1600"/>
              <a:t>Deltar du via webbsändningen kan du ställa frågor via chatten. För information samt länk gå till  </a:t>
            </a:r>
            <a:r>
              <a:rPr lang="sv-SE" sz="1600">
                <a:solidFill>
                  <a:schemeClr val="tx2"/>
                </a:solidFill>
                <a:hlinkClick r:id="rId3">
                  <a:extLst>
                    <a:ext uri="{A12FA001-AC4F-418D-AE19-62706E023703}">
                      <ahyp:hlinkClr xmlns:ahyp="http://schemas.microsoft.com/office/drawing/2018/hyperlinkcolor" val="tx"/>
                    </a:ext>
                  </a:extLst>
                </a:hlinkClick>
              </a:rPr>
              <a:t>https://www.inera.se/siths</a:t>
            </a:r>
            <a:endParaRPr lang="sv-SE" sz="1600">
              <a:solidFill>
                <a:schemeClr val="tx2"/>
              </a:solidFill>
            </a:endParaRPr>
          </a:p>
          <a:p>
            <a:r>
              <a:rPr lang="sv-SE" sz="1600"/>
              <a:t>Under rubriken Förvaltning klickar du på SITHS-dagen 30 maj 2023</a:t>
            </a:r>
          </a:p>
        </p:txBody>
      </p:sp>
    </p:spTree>
    <p:extLst>
      <p:ext uri="{BB962C8B-B14F-4D97-AF65-F5344CB8AC3E}">
        <p14:creationId xmlns:p14="http://schemas.microsoft.com/office/powerpoint/2010/main" val="2864433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253F11E-D459-431F-BE5F-2EEE4A00DD54}"/>
              </a:ext>
            </a:extLst>
          </p:cNvPr>
          <p:cNvSpPr>
            <a:spLocks noGrp="1"/>
          </p:cNvSpPr>
          <p:nvPr>
            <p:ph idx="1"/>
          </p:nvPr>
        </p:nvSpPr>
        <p:spPr>
          <a:xfrm>
            <a:off x="760719" y="1554480"/>
            <a:ext cx="11107820" cy="4790760"/>
          </a:xfrm>
        </p:spPr>
        <p:txBody>
          <a:bodyPr>
            <a:normAutofit/>
          </a:bodyPr>
          <a:lstStyle/>
          <a:p>
            <a:pPr marL="0" indent="0">
              <a:spcBef>
                <a:spcPts val="0"/>
              </a:spcBef>
              <a:spcAft>
                <a:spcPts val="600"/>
              </a:spcAft>
              <a:buNone/>
            </a:pPr>
            <a:r>
              <a:rPr lang="sv-SE" b="1"/>
              <a:t>Autentiseringslösning:</a:t>
            </a:r>
            <a:endParaRPr lang="sv-SE"/>
          </a:p>
          <a:p>
            <a:pPr lvl="1">
              <a:spcBef>
                <a:spcPts val="0"/>
              </a:spcBef>
              <a:spcAft>
                <a:spcPts val="600"/>
              </a:spcAft>
            </a:pPr>
            <a:r>
              <a:rPr lang="sv-SE">
                <a:solidFill>
                  <a:schemeClr val="tx1"/>
                </a:solidFill>
              </a:rPr>
              <a:t>SITHS eID-</a:t>
            </a:r>
            <a:r>
              <a:rPr lang="sv-SE" err="1">
                <a:solidFill>
                  <a:schemeClr val="tx1"/>
                </a:solidFill>
              </a:rPr>
              <a:t>app</a:t>
            </a:r>
            <a:r>
              <a:rPr lang="sv-SE">
                <a:solidFill>
                  <a:schemeClr val="tx1"/>
                </a:solidFill>
              </a:rPr>
              <a:t> för </a:t>
            </a:r>
            <a:r>
              <a:rPr lang="sv-SE"/>
              <a:t>Mac, lanseras inom kort</a:t>
            </a:r>
          </a:p>
          <a:p>
            <a:pPr lvl="1">
              <a:spcBef>
                <a:spcPts val="0"/>
              </a:spcBef>
              <a:spcAft>
                <a:spcPts val="600"/>
              </a:spcAft>
            </a:pPr>
            <a:r>
              <a:rPr lang="sv-SE"/>
              <a:t>Windows Server-stöd för SITHS eID-</a:t>
            </a:r>
            <a:r>
              <a:rPr lang="sv-SE" err="1"/>
              <a:t>app</a:t>
            </a:r>
            <a:r>
              <a:rPr lang="sv-SE"/>
              <a:t> för Windows, test och analys</a:t>
            </a:r>
          </a:p>
          <a:p>
            <a:pPr lvl="1">
              <a:spcBef>
                <a:spcPts val="0"/>
              </a:spcBef>
              <a:spcAft>
                <a:spcPts val="600"/>
              </a:spcAft>
            </a:pPr>
            <a:endParaRPr lang="sv-SE"/>
          </a:p>
          <a:p>
            <a:pPr marL="0" indent="0">
              <a:spcBef>
                <a:spcPts val="0"/>
              </a:spcBef>
              <a:spcAft>
                <a:spcPts val="600"/>
              </a:spcAft>
              <a:buNone/>
            </a:pPr>
            <a:r>
              <a:rPr lang="sv-SE" b="1"/>
              <a:t>Ny lösning för hantering av eID och bärare:</a:t>
            </a:r>
          </a:p>
          <a:p>
            <a:pPr lvl="1">
              <a:spcBef>
                <a:spcPts val="0"/>
              </a:spcBef>
              <a:spcAft>
                <a:spcPts val="600"/>
              </a:spcAft>
            </a:pPr>
            <a:r>
              <a:rPr lang="sv-SE"/>
              <a:t>SITHS eID Portal samt Mina Sidor för utgivning och hantering av SITHS eID och kort</a:t>
            </a:r>
          </a:p>
          <a:p>
            <a:pPr lvl="1">
              <a:spcBef>
                <a:spcPts val="0"/>
              </a:spcBef>
              <a:spcAft>
                <a:spcPts val="600"/>
              </a:spcAft>
            </a:pPr>
            <a:r>
              <a:rPr lang="sv-SE"/>
              <a:t>SITHS PKI för utgivning och spärr av eID</a:t>
            </a:r>
          </a:p>
          <a:p>
            <a:pPr lvl="1">
              <a:spcBef>
                <a:spcPts val="0"/>
              </a:spcBef>
              <a:spcAft>
                <a:spcPts val="600"/>
              </a:spcAft>
            </a:pPr>
            <a:r>
              <a:rPr lang="sv-SE"/>
              <a:t>Införande av nytt kortavtal för produktion av bärare (SITHS kort)</a:t>
            </a:r>
          </a:p>
          <a:p>
            <a:pPr lvl="1">
              <a:spcBef>
                <a:spcPts val="0"/>
              </a:spcBef>
              <a:spcAft>
                <a:spcPts val="600"/>
              </a:spcAft>
            </a:pPr>
            <a:r>
              <a:rPr lang="sv-SE"/>
              <a:t>Förberedelser inför övergång till ny SITHS eID-Portal samt avveckling av nuvarande Portal</a:t>
            </a:r>
            <a:endParaRPr lang="sv-SE" sz="1400"/>
          </a:p>
          <a:p>
            <a:pPr lvl="1">
              <a:spcBef>
                <a:spcPts val="0"/>
              </a:spcBef>
              <a:spcAft>
                <a:spcPts val="600"/>
              </a:spcAft>
            </a:pPr>
            <a:endParaRPr lang="sv-SE" sz="1600"/>
          </a:p>
        </p:txBody>
      </p:sp>
      <p:sp>
        <p:nvSpPr>
          <p:cNvPr id="6" name="Rubrik 7">
            <a:extLst>
              <a:ext uri="{FF2B5EF4-FFF2-40B4-BE49-F238E27FC236}">
                <a16:creationId xmlns:a16="http://schemas.microsoft.com/office/drawing/2014/main" id="{02472A32-CCC1-7DE6-CD72-0970F4C8FA73}"/>
              </a:ext>
            </a:extLst>
          </p:cNvPr>
          <p:cNvSpPr>
            <a:spLocks noGrp="1"/>
          </p:cNvSpPr>
          <p:nvPr>
            <p:ph type="title"/>
          </p:nvPr>
        </p:nvSpPr>
        <p:spPr>
          <a:xfrm>
            <a:off x="760719" y="273294"/>
            <a:ext cx="10814982" cy="945906"/>
          </a:xfrm>
        </p:spPr>
        <p:txBody>
          <a:bodyPr/>
          <a:lstStyle/>
          <a:p>
            <a:r>
              <a:rPr lang="sv-SE" sz="3400"/>
              <a:t>Ny lösning SITHS</a:t>
            </a:r>
            <a:br>
              <a:rPr lang="sv-SE"/>
            </a:br>
            <a:r>
              <a:rPr lang="sv-SE" sz="2200">
                <a:solidFill>
                  <a:schemeClr val="bg1">
                    <a:lumMod val="50000"/>
                  </a:schemeClr>
                </a:solidFill>
              </a:rPr>
              <a:t>Status - Pågår</a:t>
            </a:r>
          </a:p>
        </p:txBody>
      </p:sp>
      <p:pic>
        <p:nvPicPr>
          <p:cNvPr id="7" name="Bildobjekt 6">
            <a:extLst>
              <a:ext uri="{FF2B5EF4-FFF2-40B4-BE49-F238E27FC236}">
                <a16:creationId xmlns:a16="http://schemas.microsoft.com/office/drawing/2014/main" id="{68A4D0AA-A64D-C747-E01F-CFC306F9C7D1}"/>
              </a:ext>
            </a:extLst>
          </p:cNvPr>
          <p:cNvPicPr>
            <a:picLocks noChangeAspect="1"/>
          </p:cNvPicPr>
          <p:nvPr/>
        </p:nvPicPr>
        <p:blipFill rotWithShape="1">
          <a:blip r:embed="rId2"/>
          <a:srcRect l="54419"/>
          <a:stretch/>
        </p:blipFill>
        <p:spPr>
          <a:xfrm>
            <a:off x="10606826" y="0"/>
            <a:ext cx="1536110" cy="1285383"/>
          </a:xfrm>
          <a:prstGeom prst="rect">
            <a:avLst/>
          </a:prstGeom>
          <a:ln w="12700">
            <a:noFill/>
          </a:ln>
          <a:effectLst/>
        </p:spPr>
      </p:pic>
    </p:spTree>
    <p:extLst>
      <p:ext uri="{BB962C8B-B14F-4D97-AF65-F5344CB8AC3E}">
        <p14:creationId xmlns:p14="http://schemas.microsoft.com/office/powerpoint/2010/main" val="17076188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8C92C9B-2320-8210-9A61-3D589A1D1054}"/>
              </a:ext>
            </a:extLst>
          </p:cNvPr>
          <p:cNvPicPr>
            <a:picLocks noChangeAspect="1"/>
          </p:cNvPicPr>
          <p:nvPr/>
        </p:nvPicPr>
        <p:blipFill rotWithShape="1">
          <a:blip r:embed="rId3"/>
          <a:srcRect b="2602"/>
          <a:stretch/>
        </p:blipFill>
        <p:spPr>
          <a:xfrm>
            <a:off x="3816455" y="13061"/>
            <a:ext cx="4631824" cy="6844939"/>
          </a:xfrm>
          <a:prstGeom prst="rect">
            <a:avLst/>
          </a:prstGeom>
        </p:spPr>
      </p:pic>
      <p:sp>
        <p:nvSpPr>
          <p:cNvPr id="3" name="Rubrik 2">
            <a:extLst>
              <a:ext uri="{FF2B5EF4-FFF2-40B4-BE49-F238E27FC236}">
                <a16:creationId xmlns:a16="http://schemas.microsoft.com/office/drawing/2014/main" id="{6C86BC02-27F4-F571-886C-018E2BB0E619}"/>
              </a:ext>
            </a:extLst>
          </p:cNvPr>
          <p:cNvSpPr>
            <a:spLocks noGrp="1"/>
          </p:cNvSpPr>
          <p:nvPr>
            <p:ph type="title"/>
          </p:nvPr>
        </p:nvSpPr>
        <p:spPr>
          <a:xfrm>
            <a:off x="726164" y="291429"/>
            <a:ext cx="2944406" cy="1297422"/>
          </a:xfrm>
        </p:spPr>
        <p:txBody>
          <a:bodyPr/>
          <a:lstStyle/>
          <a:p>
            <a:r>
              <a:rPr lang="sv-SE" b="1">
                <a:latin typeface="Open Sans Light" panose="020B0306030504020204" pitchFamily="34" charset="0"/>
                <a:ea typeface="Open Sans Light" panose="020B0306030504020204" pitchFamily="34" charset="0"/>
                <a:cs typeface="Open Sans Light" panose="020B0306030504020204" pitchFamily="34" charset="0"/>
              </a:rPr>
              <a:t>Rapporter</a:t>
            </a:r>
            <a:br>
              <a:rPr lang="sv-SE" b="1">
                <a:latin typeface="Open Sans Light" panose="020B0306030504020204" pitchFamily="34" charset="0"/>
                <a:ea typeface="Open Sans Light" panose="020B0306030504020204" pitchFamily="34" charset="0"/>
                <a:cs typeface="Open Sans Light" panose="020B0306030504020204" pitchFamily="34" charset="0"/>
              </a:rPr>
            </a:br>
            <a:r>
              <a:rPr lang="sv-SE" sz="2000">
                <a:solidFill>
                  <a:prstClr val="white">
                    <a:lumMod val="50000"/>
                  </a:prstClr>
                </a:solidFill>
                <a:latin typeface="Open Sans"/>
                <a:ea typeface="Open Sans Light" panose="020B0306030504020204" pitchFamily="34" charset="0"/>
                <a:cs typeface="Open Sans Light" panose="020B0306030504020204" pitchFamily="34" charset="0"/>
              </a:rPr>
              <a:t>Återkommande </a:t>
            </a:r>
            <a:r>
              <a:rPr lang="sv-SE" sz="2000">
                <a:solidFill>
                  <a:prstClr val="white">
                    <a:lumMod val="50000"/>
                  </a:prstClr>
                </a:solidFill>
                <a:latin typeface="Open Sans"/>
              </a:rPr>
              <a:t>rapport, </a:t>
            </a:r>
            <a:br>
              <a:rPr lang="sv-SE" sz="2000">
                <a:solidFill>
                  <a:prstClr val="white">
                    <a:lumMod val="50000"/>
                  </a:prstClr>
                </a:solidFill>
                <a:latin typeface="Open Sans"/>
              </a:rPr>
            </a:br>
            <a:r>
              <a:rPr lang="sv-SE" sz="2000">
                <a:solidFill>
                  <a:prstClr val="white">
                    <a:lumMod val="50000"/>
                  </a:prstClr>
                </a:solidFill>
                <a:latin typeface="Open Sans"/>
              </a:rPr>
              <a:t>med händelser</a:t>
            </a:r>
            <a:endParaRPr lang="sv-SE"/>
          </a:p>
        </p:txBody>
      </p:sp>
      <p:sp>
        <p:nvSpPr>
          <p:cNvPr id="14" name="Rektangel 13">
            <a:extLst>
              <a:ext uri="{FF2B5EF4-FFF2-40B4-BE49-F238E27FC236}">
                <a16:creationId xmlns:a16="http://schemas.microsoft.com/office/drawing/2014/main" id="{F6D81758-A36D-6A10-997A-9A8AA77220D2}"/>
              </a:ext>
            </a:extLst>
          </p:cNvPr>
          <p:cNvSpPr/>
          <p:nvPr/>
        </p:nvSpPr>
        <p:spPr>
          <a:xfrm>
            <a:off x="5653185" y="1741956"/>
            <a:ext cx="1233998"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700">
                <a:solidFill>
                  <a:schemeClr val="tx1"/>
                </a:solidFill>
              </a:rPr>
              <a:t>Region Uppsala, Uppsala</a:t>
            </a:r>
          </a:p>
        </p:txBody>
      </p:sp>
      <p:pic>
        <p:nvPicPr>
          <p:cNvPr id="23" name="Bild 22" descr="Bock med hel fyllning">
            <a:extLst>
              <a:ext uri="{FF2B5EF4-FFF2-40B4-BE49-F238E27FC236}">
                <a16:creationId xmlns:a16="http://schemas.microsoft.com/office/drawing/2014/main" id="{D254BF90-2921-B205-9D93-1C9393E90D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12509" y="1725756"/>
            <a:ext cx="143233" cy="143233"/>
          </a:xfrm>
          <a:prstGeom prst="rect">
            <a:avLst/>
          </a:prstGeom>
        </p:spPr>
      </p:pic>
      <p:sp>
        <p:nvSpPr>
          <p:cNvPr id="56" name="Rundad rektangulär pratbubbla 55">
            <a:extLst>
              <a:ext uri="{FF2B5EF4-FFF2-40B4-BE49-F238E27FC236}">
                <a16:creationId xmlns:a16="http://schemas.microsoft.com/office/drawing/2014/main" id="{A6295801-3E1D-48B5-F64B-4E933BFE4052}"/>
              </a:ext>
            </a:extLst>
          </p:cNvPr>
          <p:cNvSpPr/>
          <p:nvPr/>
        </p:nvSpPr>
        <p:spPr>
          <a:xfrm>
            <a:off x="9304543" y="1552733"/>
            <a:ext cx="1836872" cy="1268288"/>
          </a:xfrm>
          <a:prstGeom prst="wedgeRoundRectCallout">
            <a:avLst>
              <a:gd name="adj1" fmla="val -12100"/>
              <a:gd name="adj2" fmla="val -75350"/>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br>
              <a:rPr lang="sv-SE" sz="1050" i="1"/>
            </a:br>
            <a:r>
              <a:rPr lang="sv-SE" sz="1050" i="1"/>
              <a:t>”Jag vill varje månad ha en rapport över utfärdade SITHS eID till </a:t>
            </a:r>
            <a:r>
              <a:rPr lang="sv-SE" sz="1050" i="1" err="1"/>
              <a:t>reservkort</a:t>
            </a:r>
            <a:r>
              <a:rPr lang="sv-SE" sz="1050" i="1"/>
              <a:t> samt Mobila SITHS i regionen.</a:t>
            </a:r>
            <a:endParaRPr lang="sv-SE" sz="1050" b="1" i="1">
              <a:solidFill>
                <a:schemeClr val="accent1"/>
              </a:solidFill>
            </a:endParaRPr>
          </a:p>
        </p:txBody>
      </p:sp>
      <p:pic>
        <p:nvPicPr>
          <p:cNvPr id="59" name="Bildobjekt 58" descr="En bild som visar tecknad serie&#10;&#10;Automatiskt genererad beskrivning">
            <a:extLst>
              <a:ext uri="{FF2B5EF4-FFF2-40B4-BE49-F238E27FC236}">
                <a16:creationId xmlns:a16="http://schemas.microsoft.com/office/drawing/2014/main" id="{C64EF09F-EAF5-7A55-88FD-FDD7C32C5377}"/>
              </a:ext>
            </a:extLst>
          </p:cNvPr>
          <p:cNvPicPr>
            <a:picLocks noChangeAspect="1"/>
          </p:cNvPicPr>
          <p:nvPr/>
        </p:nvPicPr>
        <p:blipFill>
          <a:blip r:embed="rId6"/>
          <a:stretch>
            <a:fillRect/>
          </a:stretch>
        </p:blipFill>
        <p:spPr>
          <a:xfrm>
            <a:off x="9933966" y="110247"/>
            <a:ext cx="1460365" cy="1947153"/>
          </a:xfrm>
          <a:prstGeom prst="rect">
            <a:avLst/>
          </a:prstGeom>
        </p:spPr>
      </p:pic>
      <p:grpSp>
        <p:nvGrpSpPr>
          <p:cNvPr id="7" name="Grupp 6">
            <a:extLst>
              <a:ext uri="{FF2B5EF4-FFF2-40B4-BE49-F238E27FC236}">
                <a16:creationId xmlns:a16="http://schemas.microsoft.com/office/drawing/2014/main" id="{A6D769DF-A9E5-D935-F02B-30D82C181A26}"/>
              </a:ext>
            </a:extLst>
          </p:cNvPr>
          <p:cNvGrpSpPr/>
          <p:nvPr/>
        </p:nvGrpSpPr>
        <p:grpSpPr>
          <a:xfrm>
            <a:off x="5614211" y="4389961"/>
            <a:ext cx="747679" cy="344436"/>
            <a:chOff x="7890483" y="4007340"/>
            <a:chExt cx="747679" cy="344436"/>
          </a:xfrm>
        </p:grpSpPr>
        <p:pic>
          <p:nvPicPr>
            <p:cNvPr id="4" name="Bildobjekt 3">
              <a:extLst>
                <a:ext uri="{FF2B5EF4-FFF2-40B4-BE49-F238E27FC236}">
                  <a16:creationId xmlns:a16="http://schemas.microsoft.com/office/drawing/2014/main" id="{352817F4-D4FB-FB67-7BAD-B993D380C544}"/>
                </a:ext>
              </a:extLst>
            </p:cNvPr>
            <p:cNvPicPr>
              <a:picLocks noChangeAspect="1"/>
            </p:cNvPicPr>
            <p:nvPr/>
          </p:nvPicPr>
          <p:blipFill>
            <a:blip r:embed="rId7"/>
            <a:stretch>
              <a:fillRect/>
            </a:stretch>
          </p:blipFill>
          <p:spPr>
            <a:xfrm>
              <a:off x="7890483" y="4007340"/>
              <a:ext cx="747679" cy="344436"/>
            </a:xfrm>
            <a:prstGeom prst="rect">
              <a:avLst/>
            </a:prstGeom>
          </p:spPr>
        </p:pic>
        <p:sp>
          <p:nvSpPr>
            <p:cNvPr id="5" name="Rektangel 4">
              <a:extLst>
                <a:ext uri="{FF2B5EF4-FFF2-40B4-BE49-F238E27FC236}">
                  <a16:creationId xmlns:a16="http://schemas.microsoft.com/office/drawing/2014/main" id="{B5F6A2D5-8A0B-9AAC-FE6C-DD0DA6FFA674}"/>
                </a:ext>
              </a:extLst>
            </p:cNvPr>
            <p:cNvSpPr/>
            <p:nvPr/>
          </p:nvSpPr>
          <p:spPr>
            <a:xfrm>
              <a:off x="7996333" y="4118043"/>
              <a:ext cx="414850" cy="12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sv-SE" sz="700">
                  <a:solidFill>
                    <a:schemeClr val="tx1"/>
                  </a:solidFill>
                </a:rPr>
                <a:t>Utfärdad</a:t>
              </a:r>
            </a:p>
          </p:txBody>
        </p:sp>
      </p:grpSp>
      <p:sp>
        <p:nvSpPr>
          <p:cNvPr id="11" name="Rektangel 10">
            <a:extLst>
              <a:ext uri="{FF2B5EF4-FFF2-40B4-BE49-F238E27FC236}">
                <a16:creationId xmlns:a16="http://schemas.microsoft.com/office/drawing/2014/main" id="{6F829C28-A8F8-D24C-2B9D-95BDB2B0A557}"/>
              </a:ext>
            </a:extLst>
          </p:cNvPr>
          <p:cNvSpPr/>
          <p:nvPr/>
        </p:nvSpPr>
        <p:spPr>
          <a:xfrm>
            <a:off x="5649943" y="1946237"/>
            <a:ext cx="1233998"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700">
                <a:solidFill>
                  <a:schemeClr val="tx1"/>
                </a:solidFill>
              </a:rPr>
              <a:t>Region Uppsala, Uppsala</a:t>
            </a:r>
          </a:p>
        </p:txBody>
      </p:sp>
      <p:sp>
        <p:nvSpPr>
          <p:cNvPr id="12" name="Rektangel 11">
            <a:extLst>
              <a:ext uri="{FF2B5EF4-FFF2-40B4-BE49-F238E27FC236}">
                <a16:creationId xmlns:a16="http://schemas.microsoft.com/office/drawing/2014/main" id="{5501952E-876C-9AEE-5655-C41A1454F5EE}"/>
              </a:ext>
            </a:extLst>
          </p:cNvPr>
          <p:cNvSpPr/>
          <p:nvPr/>
        </p:nvSpPr>
        <p:spPr>
          <a:xfrm>
            <a:off x="5659671" y="2157003"/>
            <a:ext cx="1233998"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700">
                <a:solidFill>
                  <a:schemeClr val="tx1"/>
                </a:solidFill>
              </a:rPr>
              <a:t>Region Uppsala, Uppsala</a:t>
            </a:r>
          </a:p>
        </p:txBody>
      </p:sp>
      <p:sp>
        <p:nvSpPr>
          <p:cNvPr id="22" name="Rektangel 21">
            <a:extLst>
              <a:ext uri="{FF2B5EF4-FFF2-40B4-BE49-F238E27FC236}">
                <a16:creationId xmlns:a16="http://schemas.microsoft.com/office/drawing/2014/main" id="{C760E871-8A12-24C3-6A4E-A589536D7A45}"/>
              </a:ext>
            </a:extLst>
          </p:cNvPr>
          <p:cNvSpPr/>
          <p:nvPr/>
        </p:nvSpPr>
        <p:spPr>
          <a:xfrm>
            <a:off x="5662914" y="2367769"/>
            <a:ext cx="1233998"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700">
                <a:solidFill>
                  <a:schemeClr val="tx1"/>
                </a:solidFill>
              </a:rPr>
              <a:t>Region Uppsala, Uppsala</a:t>
            </a:r>
          </a:p>
        </p:txBody>
      </p:sp>
      <p:sp>
        <p:nvSpPr>
          <p:cNvPr id="24" name="Rektangel 23">
            <a:extLst>
              <a:ext uri="{FF2B5EF4-FFF2-40B4-BE49-F238E27FC236}">
                <a16:creationId xmlns:a16="http://schemas.microsoft.com/office/drawing/2014/main" id="{7CEBFF79-6C90-610A-F820-8FF6A1CC1925}"/>
              </a:ext>
            </a:extLst>
          </p:cNvPr>
          <p:cNvSpPr/>
          <p:nvPr/>
        </p:nvSpPr>
        <p:spPr>
          <a:xfrm>
            <a:off x="4257473" y="2153760"/>
            <a:ext cx="1027890"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700">
                <a:solidFill>
                  <a:schemeClr val="tx1"/>
                </a:solidFill>
              </a:rPr>
              <a:t>Heby kommun</a:t>
            </a:r>
          </a:p>
        </p:txBody>
      </p:sp>
      <p:sp>
        <p:nvSpPr>
          <p:cNvPr id="26" name="Rektangel 25">
            <a:extLst>
              <a:ext uri="{FF2B5EF4-FFF2-40B4-BE49-F238E27FC236}">
                <a16:creationId xmlns:a16="http://schemas.microsoft.com/office/drawing/2014/main" id="{C0336C37-AF1B-EB01-4601-518979C690F7}"/>
              </a:ext>
            </a:extLst>
          </p:cNvPr>
          <p:cNvSpPr/>
          <p:nvPr/>
        </p:nvSpPr>
        <p:spPr>
          <a:xfrm>
            <a:off x="4260715" y="2364527"/>
            <a:ext cx="1027890"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700">
                <a:solidFill>
                  <a:schemeClr val="tx1"/>
                </a:solidFill>
              </a:rPr>
              <a:t>Enköpings kommun</a:t>
            </a:r>
          </a:p>
        </p:txBody>
      </p:sp>
      <p:sp>
        <p:nvSpPr>
          <p:cNvPr id="27" name="Rektangel 26">
            <a:extLst>
              <a:ext uri="{FF2B5EF4-FFF2-40B4-BE49-F238E27FC236}">
                <a16:creationId xmlns:a16="http://schemas.microsoft.com/office/drawing/2014/main" id="{89DAD928-97D8-A214-AA32-F58AE1B6CC47}"/>
              </a:ext>
            </a:extLst>
          </p:cNvPr>
          <p:cNvSpPr/>
          <p:nvPr/>
        </p:nvSpPr>
        <p:spPr>
          <a:xfrm>
            <a:off x="4245918" y="1741957"/>
            <a:ext cx="760584"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600">
                <a:solidFill>
                  <a:schemeClr val="tx1"/>
                </a:solidFill>
              </a:rPr>
              <a:t>Region Uppsala</a:t>
            </a:r>
          </a:p>
        </p:txBody>
      </p:sp>
      <p:sp>
        <p:nvSpPr>
          <p:cNvPr id="28" name="Rektangel 27">
            <a:extLst>
              <a:ext uri="{FF2B5EF4-FFF2-40B4-BE49-F238E27FC236}">
                <a16:creationId xmlns:a16="http://schemas.microsoft.com/office/drawing/2014/main" id="{52389DE9-F8F0-7F34-2DA5-9807F7DBC731}"/>
              </a:ext>
            </a:extLst>
          </p:cNvPr>
          <p:cNvSpPr/>
          <p:nvPr/>
        </p:nvSpPr>
        <p:spPr>
          <a:xfrm>
            <a:off x="4255645" y="1738714"/>
            <a:ext cx="1233998"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700">
                <a:solidFill>
                  <a:schemeClr val="tx1"/>
                </a:solidFill>
              </a:rPr>
              <a:t>Region Uppsala</a:t>
            </a:r>
          </a:p>
        </p:txBody>
      </p:sp>
      <p:sp>
        <p:nvSpPr>
          <p:cNvPr id="29" name="Rektangel 28">
            <a:extLst>
              <a:ext uri="{FF2B5EF4-FFF2-40B4-BE49-F238E27FC236}">
                <a16:creationId xmlns:a16="http://schemas.microsoft.com/office/drawing/2014/main" id="{3563ABE5-82D8-DB71-28E2-2AF1D122860E}"/>
              </a:ext>
            </a:extLst>
          </p:cNvPr>
          <p:cNvSpPr/>
          <p:nvPr/>
        </p:nvSpPr>
        <p:spPr>
          <a:xfrm>
            <a:off x="4260714" y="1942995"/>
            <a:ext cx="1027890"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700">
                <a:solidFill>
                  <a:schemeClr val="tx1"/>
                </a:solidFill>
              </a:rPr>
              <a:t>Knivsta kommun</a:t>
            </a:r>
          </a:p>
        </p:txBody>
      </p:sp>
      <p:pic>
        <p:nvPicPr>
          <p:cNvPr id="39" name="Bild 38" descr="Bock med hel fyllning">
            <a:extLst>
              <a:ext uri="{FF2B5EF4-FFF2-40B4-BE49-F238E27FC236}">
                <a16:creationId xmlns:a16="http://schemas.microsoft.com/office/drawing/2014/main" id="{37E4B6D7-494C-11B7-898B-ED7043951B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5505" y="6022139"/>
            <a:ext cx="143233" cy="143233"/>
          </a:xfrm>
          <a:prstGeom prst="rect">
            <a:avLst/>
          </a:prstGeom>
        </p:spPr>
      </p:pic>
      <p:sp>
        <p:nvSpPr>
          <p:cNvPr id="44" name="Rundad rektangulär pratbubbla 43">
            <a:extLst>
              <a:ext uri="{FF2B5EF4-FFF2-40B4-BE49-F238E27FC236}">
                <a16:creationId xmlns:a16="http://schemas.microsoft.com/office/drawing/2014/main" id="{AB803432-9CF0-C842-3F76-1B55F502904E}"/>
              </a:ext>
            </a:extLst>
          </p:cNvPr>
          <p:cNvSpPr/>
          <p:nvPr/>
        </p:nvSpPr>
        <p:spPr>
          <a:xfrm>
            <a:off x="1453581" y="5158084"/>
            <a:ext cx="2029209" cy="499036"/>
          </a:xfrm>
          <a:prstGeom prst="wedgeRoundRectCallout">
            <a:avLst>
              <a:gd name="adj1" fmla="val 63191"/>
              <a:gd name="adj2" fmla="val -5564"/>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50"/>
              <a:t>Välj hur ofta rapporten ska skapas</a:t>
            </a:r>
            <a:endParaRPr lang="sv-SE" sz="1050" b="1">
              <a:solidFill>
                <a:schemeClr val="accent1"/>
              </a:solidFill>
            </a:endParaRPr>
          </a:p>
        </p:txBody>
      </p:sp>
      <p:sp>
        <p:nvSpPr>
          <p:cNvPr id="47" name="Rektangel 46">
            <a:extLst>
              <a:ext uri="{FF2B5EF4-FFF2-40B4-BE49-F238E27FC236}">
                <a16:creationId xmlns:a16="http://schemas.microsoft.com/office/drawing/2014/main" id="{122EA9AD-4C47-4682-BBA0-34A17B37EE45}"/>
              </a:ext>
            </a:extLst>
          </p:cNvPr>
          <p:cNvSpPr/>
          <p:nvPr/>
        </p:nvSpPr>
        <p:spPr>
          <a:xfrm>
            <a:off x="4048188" y="6183817"/>
            <a:ext cx="1414304" cy="178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mc:AlternateContent xmlns:mc="http://schemas.openxmlformats.org/markup-compatibility/2006">
        <mc:Choice xmlns:p14="http://schemas.microsoft.com/office/powerpoint/2010/main" xmlns:aink="http://schemas.microsoft.com/office/drawing/2016/ink" Requires="p14 aink">
          <p:contentPart p14:bwMode="auto" r:id="rId8">
            <p14:nvContentPartPr>
              <p14:cNvPr id="40" name="Pennanteckning 39">
                <a:extLst>
                  <a:ext uri="{FF2B5EF4-FFF2-40B4-BE49-F238E27FC236}">
                    <a16:creationId xmlns:a16="http://schemas.microsoft.com/office/drawing/2014/main" id="{2D35D343-CD65-295B-8718-B63CF5DD726F}"/>
                  </a:ext>
                </a:extLst>
              </p14:cNvPr>
              <p14:cNvContentPartPr/>
              <p14:nvPr/>
            </p14:nvContentPartPr>
            <p14:xfrm>
              <a:off x="5229929" y="169142"/>
              <a:ext cx="1344240" cy="817560"/>
            </p14:xfrm>
          </p:contentPart>
        </mc:Choice>
        <mc:Fallback>
          <p:pic>
            <p:nvPicPr>
              <p:cNvPr id="40" name="Pennanteckning 39">
                <a:extLst>
                  <a:ext uri="{FF2B5EF4-FFF2-40B4-BE49-F238E27FC236}">
                    <a16:creationId xmlns:a16="http://schemas.microsoft.com/office/drawing/2014/main" id="{2D35D343-CD65-295B-8718-B63CF5DD726F}"/>
                  </a:ext>
                </a:extLst>
              </p:cNvPr>
              <p:cNvPicPr/>
              <p:nvPr/>
            </p:nvPicPr>
            <p:blipFill>
              <a:blip r:embed="rId9"/>
              <a:stretch>
                <a:fillRect/>
              </a:stretch>
            </p:blipFill>
            <p:spPr>
              <a:xfrm>
                <a:off x="5193929" y="-46858"/>
                <a:ext cx="1415880" cy="1249200"/>
              </a:xfrm>
              <a:prstGeom prst="rect">
                <a:avLst/>
              </a:prstGeom>
            </p:spPr>
          </p:pic>
        </mc:Fallback>
      </mc:AlternateContent>
      <p:grpSp>
        <p:nvGrpSpPr>
          <p:cNvPr id="49" name="Grupp 48">
            <a:extLst>
              <a:ext uri="{FF2B5EF4-FFF2-40B4-BE49-F238E27FC236}">
                <a16:creationId xmlns:a16="http://schemas.microsoft.com/office/drawing/2014/main" id="{241B69D9-C775-6D69-EAE7-F74BE391A585}"/>
              </a:ext>
            </a:extLst>
          </p:cNvPr>
          <p:cNvGrpSpPr/>
          <p:nvPr/>
        </p:nvGrpSpPr>
        <p:grpSpPr>
          <a:xfrm>
            <a:off x="5473337" y="4793862"/>
            <a:ext cx="4578437" cy="1421668"/>
            <a:chOff x="5473337" y="4793862"/>
            <a:chExt cx="4578437" cy="1421668"/>
          </a:xfrm>
        </p:grpSpPr>
        <p:sp>
          <p:nvSpPr>
            <p:cNvPr id="55" name="Rektangel 54">
              <a:extLst>
                <a:ext uri="{FF2B5EF4-FFF2-40B4-BE49-F238E27FC236}">
                  <a16:creationId xmlns:a16="http://schemas.microsoft.com/office/drawing/2014/main" id="{BE51FAE0-7A08-98B6-9FC8-4A51BB72B0DA}"/>
                </a:ext>
              </a:extLst>
            </p:cNvPr>
            <p:cNvSpPr/>
            <p:nvPr/>
          </p:nvSpPr>
          <p:spPr>
            <a:xfrm>
              <a:off x="6726264" y="5029200"/>
              <a:ext cx="805911" cy="37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46" name="Rektangel 45">
              <a:extLst>
                <a:ext uri="{FF2B5EF4-FFF2-40B4-BE49-F238E27FC236}">
                  <a16:creationId xmlns:a16="http://schemas.microsoft.com/office/drawing/2014/main" id="{A76E006B-3F4F-5AA5-932B-1181A54CD257}"/>
                </a:ext>
              </a:extLst>
            </p:cNvPr>
            <p:cNvSpPr/>
            <p:nvPr/>
          </p:nvSpPr>
          <p:spPr>
            <a:xfrm>
              <a:off x="6077201" y="6037392"/>
              <a:ext cx="909294" cy="178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8" name="Bildobjekt 7">
              <a:extLst>
                <a:ext uri="{FF2B5EF4-FFF2-40B4-BE49-F238E27FC236}">
                  <a16:creationId xmlns:a16="http://schemas.microsoft.com/office/drawing/2014/main" id="{AFAF7E1C-A7EC-81BF-ABEC-2F5E0894EF1E}"/>
                </a:ext>
              </a:extLst>
            </p:cNvPr>
            <p:cNvPicPr>
              <a:picLocks noChangeAspect="1"/>
            </p:cNvPicPr>
            <p:nvPr/>
          </p:nvPicPr>
          <p:blipFill>
            <a:blip r:embed="rId10"/>
            <a:stretch>
              <a:fillRect/>
            </a:stretch>
          </p:blipFill>
          <p:spPr>
            <a:xfrm>
              <a:off x="6303736" y="4793862"/>
              <a:ext cx="1788704" cy="1405007"/>
            </a:xfrm>
            <a:prstGeom prst="rect">
              <a:avLst/>
            </a:prstGeom>
          </p:spPr>
        </p:pic>
        <p:cxnSp>
          <p:nvCxnSpPr>
            <p:cNvPr id="9" name="Rak 8">
              <a:extLst>
                <a:ext uri="{FF2B5EF4-FFF2-40B4-BE49-F238E27FC236}">
                  <a16:creationId xmlns:a16="http://schemas.microsoft.com/office/drawing/2014/main" id="{077B9E41-1EDD-282D-58AE-24B1CA00329F}"/>
                </a:ext>
              </a:extLst>
            </p:cNvPr>
            <p:cNvCxnSpPr>
              <a:cxnSpLocks/>
            </p:cNvCxnSpPr>
            <p:nvPr/>
          </p:nvCxnSpPr>
          <p:spPr>
            <a:xfrm flipV="1">
              <a:off x="5473337" y="4813663"/>
              <a:ext cx="849086" cy="463731"/>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0" name="Rak 9">
              <a:extLst>
                <a:ext uri="{FF2B5EF4-FFF2-40B4-BE49-F238E27FC236}">
                  <a16:creationId xmlns:a16="http://schemas.microsoft.com/office/drawing/2014/main" id="{EA273A23-C962-9ACE-A190-42E7A53074A4}"/>
                </a:ext>
              </a:extLst>
            </p:cNvPr>
            <p:cNvCxnSpPr>
              <a:cxnSpLocks/>
            </p:cNvCxnSpPr>
            <p:nvPr/>
          </p:nvCxnSpPr>
          <p:spPr>
            <a:xfrm>
              <a:off x="5486400" y="5532120"/>
              <a:ext cx="849086" cy="627017"/>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25" name="Rundad rektangulär pratbubbla 24">
              <a:extLst>
                <a:ext uri="{FF2B5EF4-FFF2-40B4-BE49-F238E27FC236}">
                  <a16:creationId xmlns:a16="http://schemas.microsoft.com/office/drawing/2014/main" id="{DEE97351-9F14-5F24-79BB-75A16E22F04E}"/>
                </a:ext>
              </a:extLst>
            </p:cNvPr>
            <p:cNvSpPr/>
            <p:nvPr/>
          </p:nvSpPr>
          <p:spPr>
            <a:xfrm>
              <a:off x="7635721" y="5244224"/>
              <a:ext cx="2416053" cy="499036"/>
            </a:xfrm>
            <a:prstGeom prst="wedgeRoundRectCallout">
              <a:avLst>
                <a:gd name="adj1" fmla="val -64484"/>
                <a:gd name="adj2" fmla="val 15680"/>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50"/>
                <a:t>Månadsvis rapport som täcker föregående månad</a:t>
              </a:r>
              <a:endParaRPr lang="sv-SE" sz="1050" b="1">
                <a:solidFill>
                  <a:schemeClr val="accent1"/>
                </a:solidFill>
              </a:endParaRPr>
            </a:p>
          </p:txBody>
        </p:sp>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42" name="Pennanteckning 41">
                  <a:extLst>
                    <a:ext uri="{FF2B5EF4-FFF2-40B4-BE49-F238E27FC236}">
                      <a16:creationId xmlns:a16="http://schemas.microsoft.com/office/drawing/2014/main" id="{A9CE455E-4A05-B3FD-2EDF-138B7E0073D1}"/>
                    </a:ext>
                  </a:extLst>
                </p14:cNvPr>
                <p14:cNvContentPartPr/>
                <p14:nvPr/>
              </p14:nvContentPartPr>
              <p14:xfrm>
                <a:off x="6400289" y="5427662"/>
                <a:ext cx="582120" cy="215640"/>
              </p14:xfrm>
            </p:contentPart>
          </mc:Choice>
          <mc:Fallback>
            <p:pic>
              <p:nvPicPr>
                <p:cNvPr id="42" name="Pennanteckning 41">
                  <a:extLst>
                    <a:ext uri="{FF2B5EF4-FFF2-40B4-BE49-F238E27FC236}">
                      <a16:creationId xmlns:a16="http://schemas.microsoft.com/office/drawing/2014/main" id="{A9CE455E-4A05-B3FD-2EDF-138B7E0073D1}"/>
                    </a:ext>
                  </a:extLst>
                </p:cNvPr>
                <p:cNvPicPr/>
                <p:nvPr/>
              </p:nvPicPr>
              <p:blipFill>
                <a:blip r:embed="rId12"/>
                <a:stretch>
                  <a:fillRect/>
                </a:stretch>
              </p:blipFill>
              <p:spPr>
                <a:xfrm>
                  <a:off x="6364289" y="5212022"/>
                  <a:ext cx="653760" cy="646561"/>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
            <p14:nvContentPartPr>
              <p14:cNvPr id="48" name="Pennanteckning 47">
                <a:extLst>
                  <a:ext uri="{FF2B5EF4-FFF2-40B4-BE49-F238E27FC236}">
                    <a16:creationId xmlns:a16="http://schemas.microsoft.com/office/drawing/2014/main" id="{567C3A26-130D-9001-9424-5B6610222961}"/>
                  </a:ext>
                </a:extLst>
              </p14:cNvPr>
              <p14:cNvContentPartPr/>
              <p14:nvPr/>
            </p14:nvContentPartPr>
            <p14:xfrm>
              <a:off x="5500289" y="700862"/>
              <a:ext cx="880920" cy="10080"/>
            </p14:xfrm>
          </p:contentPart>
        </mc:Choice>
        <mc:Fallback>
          <p:pic>
            <p:nvPicPr>
              <p:cNvPr id="48" name="Pennanteckning 47">
                <a:extLst>
                  <a:ext uri="{FF2B5EF4-FFF2-40B4-BE49-F238E27FC236}">
                    <a16:creationId xmlns:a16="http://schemas.microsoft.com/office/drawing/2014/main" id="{567C3A26-130D-9001-9424-5B6610222961}"/>
                  </a:ext>
                </a:extLst>
              </p:cNvPr>
              <p:cNvPicPr/>
              <p:nvPr/>
            </p:nvPicPr>
            <p:blipFill>
              <a:blip r:embed="rId14"/>
              <a:stretch>
                <a:fillRect/>
              </a:stretch>
            </p:blipFill>
            <p:spPr>
              <a:xfrm>
                <a:off x="5428289" y="556862"/>
                <a:ext cx="1024560" cy="297720"/>
              </a:xfrm>
              <a:prstGeom prst="rect">
                <a:avLst/>
              </a:prstGeom>
            </p:spPr>
          </p:pic>
        </mc:Fallback>
      </mc:AlternateContent>
    </p:spTree>
    <p:extLst>
      <p:ext uri="{BB962C8B-B14F-4D97-AF65-F5344CB8AC3E}">
        <p14:creationId xmlns:p14="http://schemas.microsoft.com/office/powerpoint/2010/main" val="177559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C86BC02-27F4-F571-886C-018E2BB0E619}"/>
              </a:ext>
            </a:extLst>
          </p:cNvPr>
          <p:cNvSpPr>
            <a:spLocks noGrp="1"/>
          </p:cNvSpPr>
          <p:nvPr>
            <p:ph type="title"/>
          </p:nvPr>
        </p:nvSpPr>
        <p:spPr>
          <a:xfrm>
            <a:off x="726164" y="291429"/>
            <a:ext cx="2944406" cy="1297422"/>
          </a:xfrm>
        </p:spPr>
        <p:txBody>
          <a:bodyPr/>
          <a:lstStyle/>
          <a:p>
            <a:r>
              <a:rPr lang="sv-SE" b="1">
                <a:latin typeface="Open Sans Light" panose="020B0306030504020204" pitchFamily="34" charset="0"/>
                <a:ea typeface="Open Sans Light" panose="020B0306030504020204" pitchFamily="34" charset="0"/>
                <a:cs typeface="Open Sans Light" panose="020B0306030504020204" pitchFamily="34" charset="0"/>
              </a:rPr>
              <a:t>Rapporter</a:t>
            </a:r>
            <a:br>
              <a:rPr lang="sv-SE" b="1">
                <a:latin typeface="Open Sans Light" panose="020B0306030504020204" pitchFamily="34" charset="0"/>
                <a:ea typeface="Open Sans Light" panose="020B0306030504020204" pitchFamily="34" charset="0"/>
                <a:cs typeface="Open Sans Light" panose="020B0306030504020204" pitchFamily="34" charset="0"/>
              </a:rPr>
            </a:br>
            <a:r>
              <a:rPr lang="sv-SE" sz="2000">
                <a:solidFill>
                  <a:prstClr val="white">
                    <a:lumMod val="50000"/>
                  </a:prstClr>
                </a:solidFill>
                <a:latin typeface="Open Sans"/>
                <a:ea typeface="Open Sans Light" panose="020B0306030504020204" pitchFamily="34" charset="0"/>
                <a:cs typeface="Open Sans Light" panose="020B0306030504020204" pitchFamily="34" charset="0"/>
              </a:rPr>
              <a:t>Rapportöversikt</a:t>
            </a:r>
            <a:endParaRPr lang="sv-SE"/>
          </a:p>
        </p:txBody>
      </p:sp>
      <p:pic>
        <p:nvPicPr>
          <p:cNvPr id="2" name="Bildobjekt 1">
            <a:extLst>
              <a:ext uri="{FF2B5EF4-FFF2-40B4-BE49-F238E27FC236}">
                <a16:creationId xmlns:a16="http://schemas.microsoft.com/office/drawing/2014/main" id="{7B50781E-4517-A45B-F658-B7CCCC0CACB3}"/>
              </a:ext>
            </a:extLst>
          </p:cNvPr>
          <p:cNvPicPr>
            <a:picLocks noChangeAspect="1"/>
          </p:cNvPicPr>
          <p:nvPr/>
        </p:nvPicPr>
        <p:blipFill rotWithShape="1">
          <a:blip r:embed="rId3"/>
          <a:srcRect b="8547"/>
          <a:stretch/>
        </p:blipFill>
        <p:spPr>
          <a:xfrm>
            <a:off x="3243745" y="677537"/>
            <a:ext cx="5937449" cy="5585552"/>
          </a:xfrm>
          <a:prstGeom prst="rect">
            <a:avLst/>
          </a:prstGeom>
        </p:spPr>
      </p:pic>
      <p:sp>
        <p:nvSpPr>
          <p:cNvPr id="19" name="Rundad rektangulär pratbubbla 18">
            <a:extLst>
              <a:ext uri="{FF2B5EF4-FFF2-40B4-BE49-F238E27FC236}">
                <a16:creationId xmlns:a16="http://schemas.microsoft.com/office/drawing/2014/main" id="{F148C809-3E04-BB56-57E9-B7765B6BA1CF}"/>
              </a:ext>
            </a:extLst>
          </p:cNvPr>
          <p:cNvSpPr/>
          <p:nvPr/>
        </p:nvSpPr>
        <p:spPr>
          <a:xfrm>
            <a:off x="9304543" y="1552733"/>
            <a:ext cx="1836872" cy="1011563"/>
          </a:xfrm>
          <a:prstGeom prst="wedgeRoundRectCallout">
            <a:avLst>
              <a:gd name="adj1" fmla="val -12100"/>
              <a:gd name="adj2" fmla="val -75350"/>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br>
              <a:rPr lang="sv-SE" sz="1050" i="1"/>
            </a:br>
            <a:r>
              <a:rPr lang="sv-SE" sz="1050" i="1"/>
              <a:t>Jag vill se vilka rapportbeställningar har jag lagt, och vilka jag kan ladda ner</a:t>
            </a:r>
            <a:endParaRPr lang="sv-SE" sz="1050" b="1" i="1">
              <a:solidFill>
                <a:schemeClr val="accent1"/>
              </a:solidFill>
            </a:endParaRPr>
          </a:p>
        </p:txBody>
      </p:sp>
      <p:pic>
        <p:nvPicPr>
          <p:cNvPr id="20" name="Bildobjekt 19" descr="En bild som visar tecknad serie&#10;&#10;Automatiskt genererad beskrivning">
            <a:extLst>
              <a:ext uri="{FF2B5EF4-FFF2-40B4-BE49-F238E27FC236}">
                <a16:creationId xmlns:a16="http://schemas.microsoft.com/office/drawing/2014/main" id="{7CC2A7C4-BE6F-3ADE-96F6-1BE118681582}"/>
              </a:ext>
            </a:extLst>
          </p:cNvPr>
          <p:cNvPicPr>
            <a:picLocks noChangeAspect="1"/>
          </p:cNvPicPr>
          <p:nvPr/>
        </p:nvPicPr>
        <p:blipFill>
          <a:blip r:embed="rId4"/>
          <a:stretch>
            <a:fillRect/>
          </a:stretch>
        </p:blipFill>
        <p:spPr>
          <a:xfrm>
            <a:off x="9933966" y="110247"/>
            <a:ext cx="1460365" cy="1947153"/>
          </a:xfrm>
          <a:prstGeom prst="rect">
            <a:avLst/>
          </a:prstGeom>
        </p:spPr>
      </p:pic>
      <p:sp>
        <p:nvSpPr>
          <p:cNvPr id="21" name="Rundad rektangulär pratbubbla 20">
            <a:extLst>
              <a:ext uri="{FF2B5EF4-FFF2-40B4-BE49-F238E27FC236}">
                <a16:creationId xmlns:a16="http://schemas.microsoft.com/office/drawing/2014/main" id="{32233EB2-0EED-2D29-2B9C-97133516CA54}"/>
              </a:ext>
            </a:extLst>
          </p:cNvPr>
          <p:cNvSpPr/>
          <p:nvPr/>
        </p:nvSpPr>
        <p:spPr>
          <a:xfrm>
            <a:off x="6757023" y="2660915"/>
            <a:ext cx="1069282" cy="394416"/>
          </a:xfrm>
          <a:prstGeom prst="wedgeRoundRectCallout">
            <a:avLst>
              <a:gd name="adj1" fmla="val -47597"/>
              <a:gd name="adj2" fmla="val -103666"/>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900"/>
              <a:t>Ny rapport är klar att hämta</a:t>
            </a:r>
            <a:endParaRPr lang="sv-SE" sz="900" b="1">
              <a:solidFill>
                <a:schemeClr val="accent1"/>
              </a:solidFill>
            </a:endParaRPr>
          </a:p>
        </p:txBody>
      </p:sp>
      <p:sp>
        <p:nvSpPr>
          <p:cNvPr id="31" name="Rektangel 30">
            <a:extLst>
              <a:ext uri="{FF2B5EF4-FFF2-40B4-BE49-F238E27FC236}">
                <a16:creationId xmlns:a16="http://schemas.microsoft.com/office/drawing/2014/main" id="{10459B1B-D893-3896-459A-67C0E4233024}"/>
              </a:ext>
            </a:extLst>
          </p:cNvPr>
          <p:cNvSpPr/>
          <p:nvPr/>
        </p:nvSpPr>
        <p:spPr>
          <a:xfrm>
            <a:off x="3385313" y="2256508"/>
            <a:ext cx="850672" cy="150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600">
                <a:solidFill>
                  <a:srgbClr val="505050"/>
                </a:solidFill>
              </a:rPr>
              <a:t>Region Uppsala</a:t>
            </a:r>
          </a:p>
        </p:txBody>
      </p:sp>
      <p:sp>
        <p:nvSpPr>
          <p:cNvPr id="35" name="Rektangel 34">
            <a:extLst>
              <a:ext uri="{FF2B5EF4-FFF2-40B4-BE49-F238E27FC236}">
                <a16:creationId xmlns:a16="http://schemas.microsoft.com/office/drawing/2014/main" id="{94604BD9-F363-5799-CBA8-E50C8861577B}"/>
              </a:ext>
            </a:extLst>
          </p:cNvPr>
          <p:cNvSpPr/>
          <p:nvPr/>
        </p:nvSpPr>
        <p:spPr>
          <a:xfrm>
            <a:off x="3388985" y="4733467"/>
            <a:ext cx="850672" cy="150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600">
                <a:solidFill>
                  <a:srgbClr val="505050"/>
                </a:solidFill>
              </a:rPr>
              <a:t>Region Uppsala</a:t>
            </a:r>
          </a:p>
        </p:txBody>
      </p:sp>
      <p:sp>
        <p:nvSpPr>
          <p:cNvPr id="36" name="Rektangel 35">
            <a:extLst>
              <a:ext uri="{FF2B5EF4-FFF2-40B4-BE49-F238E27FC236}">
                <a16:creationId xmlns:a16="http://schemas.microsoft.com/office/drawing/2014/main" id="{B85A9673-9E81-C54C-B345-243867F68AF1}"/>
              </a:ext>
            </a:extLst>
          </p:cNvPr>
          <p:cNvSpPr/>
          <p:nvPr/>
        </p:nvSpPr>
        <p:spPr>
          <a:xfrm>
            <a:off x="3392657" y="4957476"/>
            <a:ext cx="850672" cy="150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600">
                <a:solidFill>
                  <a:srgbClr val="505050"/>
                </a:solidFill>
              </a:rPr>
              <a:t>Region Uppsala</a:t>
            </a:r>
          </a:p>
        </p:txBody>
      </p:sp>
      <p:sp>
        <p:nvSpPr>
          <p:cNvPr id="38" name="Rektangel 37">
            <a:extLst>
              <a:ext uri="{FF2B5EF4-FFF2-40B4-BE49-F238E27FC236}">
                <a16:creationId xmlns:a16="http://schemas.microsoft.com/office/drawing/2014/main" id="{663493DB-910F-3180-2022-2572003E85F4}"/>
              </a:ext>
            </a:extLst>
          </p:cNvPr>
          <p:cNvSpPr/>
          <p:nvPr/>
        </p:nvSpPr>
        <p:spPr>
          <a:xfrm>
            <a:off x="3392657" y="5623998"/>
            <a:ext cx="850672" cy="150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600">
                <a:solidFill>
                  <a:srgbClr val="505050"/>
                </a:solidFill>
              </a:rPr>
              <a:t>Region Uppsala</a:t>
            </a:r>
          </a:p>
        </p:txBody>
      </p:sp>
      <p:sp>
        <p:nvSpPr>
          <p:cNvPr id="40" name="Rektangel 39">
            <a:extLst>
              <a:ext uri="{FF2B5EF4-FFF2-40B4-BE49-F238E27FC236}">
                <a16:creationId xmlns:a16="http://schemas.microsoft.com/office/drawing/2014/main" id="{4B67F76A-CD30-101B-5C17-BAD68E3C1D14}"/>
              </a:ext>
            </a:extLst>
          </p:cNvPr>
          <p:cNvSpPr/>
          <p:nvPr/>
        </p:nvSpPr>
        <p:spPr>
          <a:xfrm>
            <a:off x="3390820" y="6079363"/>
            <a:ext cx="850672" cy="150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600">
                <a:solidFill>
                  <a:srgbClr val="505050"/>
                </a:solidFill>
              </a:rPr>
              <a:t>Region Uppsala</a:t>
            </a:r>
          </a:p>
        </p:txBody>
      </p:sp>
      <p:sp>
        <p:nvSpPr>
          <p:cNvPr id="41" name="Rektangel 40">
            <a:extLst>
              <a:ext uri="{FF2B5EF4-FFF2-40B4-BE49-F238E27FC236}">
                <a16:creationId xmlns:a16="http://schemas.microsoft.com/office/drawing/2014/main" id="{CBCE51BD-030B-DDDF-1B22-8C2C27A96A28}"/>
              </a:ext>
            </a:extLst>
          </p:cNvPr>
          <p:cNvSpPr/>
          <p:nvPr/>
        </p:nvSpPr>
        <p:spPr>
          <a:xfrm>
            <a:off x="3394494" y="2932209"/>
            <a:ext cx="850672" cy="150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600">
                <a:solidFill>
                  <a:srgbClr val="505050"/>
                </a:solidFill>
              </a:rPr>
              <a:t>Region Uppsala</a:t>
            </a:r>
          </a:p>
        </p:txBody>
      </p:sp>
      <p:sp>
        <p:nvSpPr>
          <p:cNvPr id="42" name="Rektangel med rundade hörn 41">
            <a:extLst>
              <a:ext uri="{FF2B5EF4-FFF2-40B4-BE49-F238E27FC236}">
                <a16:creationId xmlns:a16="http://schemas.microsoft.com/office/drawing/2014/main" id="{BD6EA15C-6946-2093-53F6-902CF5B919BA}"/>
              </a:ext>
            </a:extLst>
          </p:cNvPr>
          <p:cNvSpPr/>
          <p:nvPr/>
        </p:nvSpPr>
        <p:spPr>
          <a:xfrm>
            <a:off x="3289009" y="2176020"/>
            <a:ext cx="5893550" cy="306978"/>
          </a:xfrm>
          <a:prstGeom prst="round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sz="1600" err="1"/>
          </a:p>
        </p:txBody>
      </p:sp>
      <p:pic>
        <p:nvPicPr>
          <p:cNvPr id="45" name="Bildobjekt 44">
            <a:extLst>
              <a:ext uri="{FF2B5EF4-FFF2-40B4-BE49-F238E27FC236}">
                <a16:creationId xmlns:a16="http://schemas.microsoft.com/office/drawing/2014/main" id="{C3C9E5B0-CC10-6E09-2888-53124B5AB967}"/>
              </a:ext>
            </a:extLst>
          </p:cNvPr>
          <p:cNvPicPr>
            <a:picLocks noChangeAspect="1"/>
          </p:cNvPicPr>
          <p:nvPr/>
        </p:nvPicPr>
        <p:blipFill>
          <a:blip r:embed="rId5"/>
          <a:stretch>
            <a:fillRect/>
          </a:stretch>
        </p:blipFill>
        <p:spPr>
          <a:xfrm>
            <a:off x="8143143" y="2250831"/>
            <a:ext cx="451520" cy="141653"/>
          </a:xfrm>
          <a:prstGeom prst="rect">
            <a:avLst/>
          </a:prstGeom>
        </p:spPr>
      </p:pic>
      <p:pic>
        <p:nvPicPr>
          <p:cNvPr id="49" name="Bild 48" descr="Hand som pekar åt höger, handens utsida kontur">
            <a:extLst>
              <a:ext uri="{FF2B5EF4-FFF2-40B4-BE49-F238E27FC236}">
                <a16:creationId xmlns:a16="http://schemas.microsoft.com/office/drawing/2014/main" id="{9268F116-A95D-1C11-F439-5439D45B46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2872868">
            <a:off x="8730078" y="2261053"/>
            <a:ext cx="631568" cy="631568"/>
          </a:xfrm>
          <a:prstGeom prst="rect">
            <a:avLst/>
          </a:prstGeom>
        </p:spPr>
      </p:pic>
      <p:sp>
        <p:nvSpPr>
          <p:cNvPr id="53" name="Rektangel 52">
            <a:extLst>
              <a:ext uri="{FF2B5EF4-FFF2-40B4-BE49-F238E27FC236}">
                <a16:creationId xmlns:a16="http://schemas.microsoft.com/office/drawing/2014/main" id="{AC9E065F-2990-AD03-FD56-F8B653E4D684}"/>
              </a:ext>
            </a:extLst>
          </p:cNvPr>
          <p:cNvSpPr/>
          <p:nvPr/>
        </p:nvSpPr>
        <p:spPr>
          <a:xfrm>
            <a:off x="8088096" y="2235821"/>
            <a:ext cx="723395" cy="19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600">
                <a:solidFill>
                  <a:srgbClr val="505050"/>
                </a:solidFill>
              </a:rPr>
              <a:t>2023-08-10</a:t>
            </a:r>
          </a:p>
        </p:txBody>
      </p:sp>
      <p:sp>
        <p:nvSpPr>
          <p:cNvPr id="54" name="Rektangel 53">
            <a:extLst>
              <a:ext uri="{FF2B5EF4-FFF2-40B4-BE49-F238E27FC236}">
                <a16:creationId xmlns:a16="http://schemas.microsoft.com/office/drawing/2014/main" id="{4111F753-9ADB-DF1B-873A-9D33572C3D82}"/>
              </a:ext>
            </a:extLst>
          </p:cNvPr>
          <p:cNvSpPr/>
          <p:nvPr/>
        </p:nvSpPr>
        <p:spPr>
          <a:xfrm>
            <a:off x="6740727" y="2227532"/>
            <a:ext cx="723395" cy="19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600">
                <a:solidFill>
                  <a:srgbClr val="505050"/>
                </a:solidFill>
              </a:rPr>
              <a:t>2023-10-01</a:t>
            </a:r>
          </a:p>
        </p:txBody>
      </p:sp>
    </p:spTree>
    <p:extLst>
      <p:ext uri="{BB962C8B-B14F-4D97-AF65-F5344CB8AC3E}">
        <p14:creationId xmlns:p14="http://schemas.microsoft.com/office/powerpoint/2010/main" val="26091863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D2452D6-4367-ED40-321D-805819457B64}"/>
              </a:ext>
            </a:extLst>
          </p:cNvPr>
          <p:cNvPicPr>
            <a:picLocks noChangeAspect="1"/>
          </p:cNvPicPr>
          <p:nvPr/>
        </p:nvPicPr>
        <p:blipFill>
          <a:blip r:embed="rId3"/>
          <a:stretch>
            <a:fillRect/>
          </a:stretch>
        </p:blipFill>
        <p:spPr>
          <a:xfrm>
            <a:off x="3680847" y="994862"/>
            <a:ext cx="4774836" cy="5452432"/>
          </a:xfrm>
          <a:prstGeom prst="rect">
            <a:avLst/>
          </a:prstGeom>
        </p:spPr>
      </p:pic>
      <p:sp>
        <p:nvSpPr>
          <p:cNvPr id="3" name="Rubrik 2">
            <a:extLst>
              <a:ext uri="{FF2B5EF4-FFF2-40B4-BE49-F238E27FC236}">
                <a16:creationId xmlns:a16="http://schemas.microsoft.com/office/drawing/2014/main" id="{6C86BC02-27F4-F571-886C-018E2BB0E619}"/>
              </a:ext>
            </a:extLst>
          </p:cNvPr>
          <p:cNvSpPr>
            <a:spLocks noGrp="1"/>
          </p:cNvSpPr>
          <p:nvPr>
            <p:ph type="title"/>
          </p:nvPr>
        </p:nvSpPr>
        <p:spPr>
          <a:xfrm>
            <a:off x="726164" y="291429"/>
            <a:ext cx="2944406" cy="1297422"/>
          </a:xfrm>
        </p:spPr>
        <p:txBody>
          <a:bodyPr/>
          <a:lstStyle/>
          <a:p>
            <a:r>
              <a:rPr lang="sv-SE" b="1">
                <a:latin typeface="Open Sans Light" panose="020B0306030504020204" pitchFamily="34" charset="0"/>
                <a:ea typeface="Open Sans Light" panose="020B0306030504020204" pitchFamily="34" charset="0"/>
                <a:cs typeface="Open Sans Light" panose="020B0306030504020204" pitchFamily="34" charset="0"/>
              </a:rPr>
              <a:t>Rapporter</a:t>
            </a:r>
            <a:br>
              <a:rPr lang="sv-SE" b="1">
                <a:latin typeface="Open Sans Light" panose="020B0306030504020204" pitchFamily="34" charset="0"/>
                <a:ea typeface="Open Sans Light" panose="020B0306030504020204" pitchFamily="34" charset="0"/>
                <a:cs typeface="Open Sans Light" panose="020B0306030504020204" pitchFamily="34" charset="0"/>
              </a:rPr>
            </a:br>
            <a:r>
              <a:rPr lang="sv-SE" sz="2000">
                <a:solidFill>
                  <a:prstClr val="white">
                    <a:lumMod val="50000"/>
                  </a:prstClr>
                </a:solidFill>
                <a:latin typeface="Open Sans"/>
                <a:ea typeface="Open Sans Light" panose="020B0306030504020204" pitchFamily="34" charset="0"/>
                <a:cs typeface="Open Sans Light" panose="020B0306030504020204" pitchFamily="34" charset="0"/>
              </a:rPr>
              <a:t>Visa </a:t>
            </a:r>
            <a:br>
              <a:rPr lang="sv-SE" sz="2000">
                <a:solidFill>
                  <a:prstClr val="white">
                    <a:lumMod val="50000"/>
                  </a:prstClr>
                </a:solidFill>
                <a:latin typeface="Open Sans"/>
                <a:ea typeface="Open Sans Light" panose="020B0306030504020204" pitchFamily="34" charset="0"/>
                <a:cs typeface="Open Sans Light" panose="020B0306030504020204" pitchFamily="34" charset="0"/>
              </a:rPr>
            </a:br>
            <a:r>
              <a:rPr lang="sv-SE" sz="2000">
                <a:solidFill>
                  <a:prstClr val="white">
                    <a:lumMod val="50000"/>
                  </a:prstClr>
                </a:solidFill>
                <a:latin typeface="Open Sans"/>
                <a:ea typeface="Open Sans Light" panose="020B0306030504020204" pitchFamily="34" charset="0"/>
                <a:cs typeface="Open Sans Light" panose="020B0306030504020204" pitchFamily="34" charset="0"/>
              </a:rPr>
              <a:t>rapportbeställning</a:t>
            </a:r>
            <a:endParaRPr lang="sv-SE"/>
          </a:p>
        </p:txBody>
      </p:sp>
      <p:sp>
        <p:nvSpPr>
          <p:cNvPr id="19" name="Rundad rektangulär pratbubbla 18">
            <a:extLst>
              <a:ext uri="{FF2B5EF4-FFF2-40B4-BE49-F238E27FC236}">
                <a16:creationId xmlns:a16="http://schemas.microsoft.com/office/drawing/2014/main" id="{F148C809-3E04-BB56-57E9-B7765B6BA1CF}"/>
              </a:ext>
            </a:extLst>
          </p:cNvPr>
          <p:cNvSpPr/>
          <p:nvPr/>
        </p:nvSpPr>
        <p:spPr>
          <a:xfrm>
            <a:off x="9304543" y="1552733"/>
            <a:ext cx="1836872" cy="1208755"/>
          </a:xfrm>
          <a:prstGeom prst="wedgeRoundRectCallout">
            <a:avLst>
              <a:gd name="adj1" fmla="val -12100"/>
              <a:gd name="adj2" fmla="val -75350"/>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br>
              <a:rPr lang="sv-SE" sz="1050" i="1"/>
            </a:br>
            <a:r>
              <a:rPr lang="sv-SE" sz="1050" i="1"/>
              <a:t>Jag vill se detaljer om en lagd rapportbeställning och kunna ladda ner rapporterna, nu eller senare</a:t>
            </a:r>
            <a:endParaRPr lang="sv-SE" sz="1050" b="1" i="1">
              <a:solidFill>
                <a:schemeClr val="accent1"/>
              </a:solidFill>
            </a:endParaRPr>
          </a:p>
        </p:txBody>
      </p:sp>
      <p:pic>
        <p:nvPicPr>
          <p:cNvPr id="20" name="Bildobjekt 19" descr="En bild som visar tecknad serie&#10;&#10;Automatiskt genererad beskrivning">
            <a:extLst>
              <a:ext uri="{FF2B5EF4-FFF2-40B4-BE49-F238E27FC236}">
                <a16:creationId xmlns:a16="http://schemas.microsoft.com/office/drawing/2014/main" id="{7CC2A7C4-BE6F-3ADE-96F6-1BE118681582}"/>
              </a:ext>
            </a:extLst>
          </p:cNvPr>
          <p:cNvPicPr>
            <a:picLocks noChangeAspect="1"/>
          </p:cNvPicPr>
          <p:nvPr/>
        </p:nvPicPr>
        <p:blipFill>
          <a:blip r:embed="rId4"/>
          <a:stretch>
            <a:fillRect/>
          </a:stretch>
        </p:blipFill>
        <p:spPr>
          <a:xfrm>
            <a:off x="9933966" y="110247"/>
            <a:ext cx="1460365" cy="1947153"/>
          </a:xfrm>
          <a:prstGeom prst="rect">
            <a:avLst/>
          </a:prstGeom>
        </p:spPr>
      </p:pic>
      <p:sp>
        <p:nvSpPr>
          <p:cNvPr id="21" name="Rundad rektangulär pratbubbla 20">
            <a:extLst>
              <a:ext uri="{FF2B5EF4-FFF2-40B4-BE49-F238E27FC236}">
                <a16:creationId xmlns:a16="http://schemas.microsoft.com/office/drawing/2014/main" id="{32233EB2-0EED-2D29-2B9C-97133516CA54}"/>
              </a:ext>
            </a:extLst>
          </p:cNvPr>
          <p:cNvSpPr/>
          <p:nvPr/>
        </p:nvSpPr>
        <p:spPr>
          <a:xfrm>
            <a:off x="8112483" y="5112095"/>
            <a:ext cx="1623531" cy="415336"/>
          </a:xfrm>
          <a:prstGeom prst="wedgeRoundRectCallout">
            <a:avLst>
              <a:gd name="adj1" fmla="val -63507"/>
              <a:gd name="adj2" fmla="val -18193"/>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900"/>
              <a:t>Klicka för att hämta rapport</a:t>
            </a:r>
            <a:endParaRPr lang="sv-SE" sz="900" b="1">
              <a:solidFill>
                <a:schemeClr val="accent1"/>
              </a:solidFill>
            </a:endParaRPr>
          </a:p>
        </p:txBody>
      </p:sp>
      <p:sp>
        <p:nvSpPr>
          <p:cNvPr id="41" name="Rektangel 40">
            <a:extLst>
              <a:ext uri="{FF2B5EF4-FFF2-40B4-BE49-F238E27FC236}">
                <a16:creationId xmlns:a16="http://schemas.microsoft.com/office/drawing/2014/main" id="{CBCE51BD-030B-DDDF-1B22-8C2C27A96A28}"/>
              </a:ext>
            </a:extLst>
          </p:cNvPr>
          <p:cNvSpPr/>
          <p:nvPr/>
        </p:nvSpPr>
        <p:spPr>
          <a:xfrm>
            <a:off x="5626249" y="3169404"/>
            <a:ext cx="890787" cy="19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800">
                <a:solidFill>
                  <a:srgbClr val="505050"/>
                </a:solidFill>
              </a:rPr>
              <a:t>Region Uppsala</a:t>
            </a:r>
          </a:p>
        </p:txBody>
      </p:sp>
      <p:sp>
        <p:nvSpPr>
          <p:cNvPr id="5" name="Rektangel 4">
            <a:extLst>
              <a:ext uri="{FF2B5EF4-FFF2-40B4-BE49-F238E27FC236}">
                <a16:creationId xmlns:a16="http://schemas.microsoft.com/office/drawing/2014/main" id="{A222E2BB-B39A-9700-3723-38A495606DC4}"/>
              </a:ext>
            </a:extLst>
          </p:cNvPr>
          <p:cNvSpPr/>
          <p:nvPr/>
        </p:nvSpPr>
        <p:spPr>
          <a:xfrm>
            <a:off x="6262500" y="3981471"/>
            <a:ext cx="479261" cy="187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sv-SE" sz="800">
                <a:solidFill>
                  <a:schemeClr val="tx1"/>
                </a:solidFill>
              </a:rPr>
              <a:t>Utfärdad</a:t>
            </a:r>
          </a:p>
        </p:txBody>
      </p:sp>
      <p:sp>
        <p:nvSpPr>
          <p:cNvPr id="6" name="Rektangel 5">
            <a:extLst>
              <a:ext uri="{FF2B5EF4-FFF2-40B4-BE49-F238E27FC236}">
                <a16:creationId xmlns:a16="http://schemas.microsoft.com/office/drawing/2014/main" id="{06E406DC-D001-C009-030A-C974E880BDE4}"/>
              </a:ext>
            </a:extLst>
          </p:cNvPr>
          <p:cNvSpPr/>
          <p:nvPr/>
        </p:nvSpPr>
        <p:spPr>
          <a:xfrm>
            <a:off x="6970244" y="2887851"/>
            <a:ext cx="890787" cy="19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sv-SE" sz="800" err="1">
                <a:solidFill>
                  <a:srgbClr val="505050"/>
                </a:solidFill>
              </a:rPr>
              <a:t>regionuppsala.se</a:t>
            </a:r>
            <a:endParaRPr lang="sv-SE" sz="800">
              <a:solidFill>
                <a:srgbClr val="505050"/>
              </a:solidFill>
            </a:endParaRPr>
          </a:p>
        </p:txBody>
      </p:sp>
      <p:sp>
        <p:nvSpPr>
          <p:cNvPr id="7" name="Rektangel 6">
            <a:extLst>
              <a:ext uri="{FF2B5EF4-FFF2-40B4-BE49-F238E27FC236}">
                <a16:creationId xmlns:a16="http://schemas.microsoft.com/office/drawing/2014/main" id="{CEF7BF29-5D92-2092-1458-14ABE17DF1D1}"/>
              </a:ext>
            </a:extLst>
          </p:cNvPr>
          <p:cNvSpPr/>
          <p:nvPr/>
        </p:nvSpPr>
        <p:spPr>
          <a:xfrm>
            <a:off x="5645432" y="2056777"/>
            <a:ext cx="890787" cy="19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800">
                <a:solidFill>
                  <a:srgbClr val="505050"/>
                </a:solidFill>
              </a:rPr>
              <a:t>2023-08-10</a:t>
            </a:r>
          </a:p>
        </p:txBody>
      </p:sp>
      <p:sp>
        <p:nvSpPr>
          <p:cNvPr id="8" name="Rektangel 7">
            <a:extLst>
              <a:ext uri="{FF2B5EF4-FFF2-40B4-BE49-F238E27FC236}">
                <a16:creationId xmlns:a16="http://schemas.microsoft.com/office/drawing/2014/main" id="{A8ABF163-6EB8-8D59-CC0D-F67666A0204C}"/>
              </a:ext>
            </a:extLst>
          </p:cNvPr>
          <p:cNvSpPr/>
          <p:nvPr/>
        </p:nvSpPr>
        <p:spPr>
          <a:xfrm>
            <a:off x="6207074" y="770435"/>
            <a:ext cx="890787" cy="19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800">
                <a:solidFill>
                  <a:srgbClr val="505050"/>
                </a:solidFill>
              </a:rPr>
              <a:t>2023-10-11</a:t>
            </a:r>
          </a:p>
        </p:txBody>
      </p:sp>
      <p:sp>
        <p:nvSpPr>
          <p:cNvPr id="10" name="Rektangel 9">
            <a:extLst>
              <a:ext uri="{FF2B5EF4-FFF2-40B4-BE49-F238E27FC236}">
                <a16:creationId xmlns:a16="http://schemas.microsoft.com/office/drawing/2014/main" id="{1795AF51-28FF-181E-1F3E-26E7631840C8}"/>
              </a:ext>
            </a:extLst>
          </p:cNvPr>
          <p:cNvSpPr/>
          <p:nvPr/>
        </p:nvSpPr>
        <p:spPr>
          <a:xfrm>
            <a:off x="5631577" y="2324277"/>
            <a:ext cx="1152887" cy="19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800">
                <a:solidFill>
                  <a:srgbClr val="505050"/>
                </a:solidFill>
              </a:rPr>
              <a:t>2023-10-01 12:13</a:t>
            </a:r>
          </a:p>
        </p:txBody>
      </p:sp>
      <p:sp>
        <p:nvSpPr>
          <p:cNvPr id="12" name="Rektangel 11">
            <a:extLst>
              <a:ext uri="{FF2B5EF4-FFF2-40B4-BE49-F238E27FC236}">
                <a16:creationId xmlns:a16="http://schemas.microsoft.com/office/drawing/2014/main" id="{34C8A86A-1111-CEE4-251A-EB39A375AF72}"/>
              </a:ext>
            </a:extLst>
          </p:cNvPr>
          <p:cNvSpPr/>
          <p:nvPr/>
        </p:nvSpPr>
        <p:spPr>
          <a:xfrm>
            <a:off x="4061337" y="5160493"/>
            <a:ext cx="2794750" cy="19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sv-SE" sz="850">
                <a:solidFill>
                  <a:srgbClr val="009B9A"/>
                </a:solidFill>
              </a:rPr>
              <a:t>SITHS eID Händelse Sept-2023 2023-10-01 12:13       </a:t>
            </a:r>
          </a:p>
        </p:txBody>
      </p:sp>
      <p:sp>
        <p:nvSpPr>
          <p:cNvPr id="13" name="Rektangel 12">
            <a:extLst>
              <a:ext uri="{FF2B5EF4-FFF2-40B4-BE49-F238E27FC236}">
                <a16:creationId xmlns:a16="http://schemas.microsoft.com/office/drawing/2014/main" id="{B134C6AF-2B48-99E4-EEA3-D188900BC254}"/>
              </a:ext>
            </a:extLst>
          </p:cNvPr>
          <p:cNvSpPr/>
          <p:nvPr/>
        </p:nvSpPr>
        <p:spPr>
          <a:xfrm>
            <a:off x="5841516" y="5440290"/>
            <a:ext cx="1152887" cy="19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sv-SE" sz="850">
                <a:solidFill>
                  <a:srgbClr val="509779"/>
                </a:solidFill>
              </a:rPr>
              <a:t>2023-09-11 12:13</a:t>
            </a:r>
          </a:p>
        </p:txBody>
      </p:sp>
      <p:sp>
        <p:nvSpPr>
          <p:cNvPr id="14" name="Rektangel 13">
            <a:extLst>
              <a:ext uri="{FF2B5EF4-FFF2-40B4-BE49-F238E27FC236}">
                <a16:creationId xmlns:a16="http://schemas.microsoft.com/office/drawing/2014/main" id="{030D9585-027C-8ABE-D857-C73C4026A718}"/>
              </a:ext>
            </a:extLst>
          </p:cNvPr>
          <p:cNvSpPr/>
          <p:nvPr/>
        </p:nvSpPr>
        <p:spPr>
          <a:xfrm>
            <a:off x="5670463" y="5708609"/>
            <a:ext cx="1152887" cy="19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sv-SE" sz="850">
                <a:solidFill>
                  <a:srgbClr val="509779"/>
                </a:solidFill>
              </a:rPr>
              <a:t>2023-08-11 12:13</a:t>
            </a:r>
          </a:p>
        </p:txBody>
      </p:sp>
      <p:sp>
        <p:nvSpPr>
          <p:cNvPr id="15" name="Rektangel 14">
            <a:extLst>
              <a:ext uri="{FF2B5EF4-FFF2-40B4-BE49-F238E27FC236}">
                <a16:creationId xmlns:a16="http://schemas.microsoft.com/office/drawing/2014/main" id="{B8E0BF7B-9619-0403-1E82-239A2F2C5545}"/>
              </a:ext>
            </a:extLst>
          </p:cNvPr>
          <p:cNvSpPr/>
          <p:nvPr/>
        </p:nvSpPr>
        <p:spPr>
          <a:xfrm>
            <a:off x="4057430" y="5437939"/>
            <a:ext cx="2794750" cy="19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sv-SE" sz="850">
                <a:solidFill>
                  <a:srgbClr val="009B9A"/>
                </a:solidFill>
              </a:rPr>
              <a:t>SITHS eID Händelse Aug-2023 2023-09-01 11:55       </a:t>
            </a:r>
          </a:p>
        </p:txBody>
      </p:sp>
      <p:sp>
        <p:nvSpPr>
          <p:cNvPr id="16" name="Rektangel 15">
            <a:extLst>
              <a:ext uri="{FF2B5EF4-FFF2-40B4-BE49-F238E27FC236}">
                <a16:creationId xmlns:a16="http://schemas.microsoft.com/office/drawing/2014/main" id="{41D9649E-F598-E92F-B222-B1C55CA4AC6C}"/>
              </a:ext>
            </a:extLst>
          </p:cNvPr>
          <p:cNvSpPr/>
          <p:nvPr/>
        </p:nvSpPr>
        <p:spPr>
          <a:xfrm>
            <a:off x="4045707" y="5715385"/>
            <a:ext cx="2794750" cy="19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sv-SE" sz="850">
                <a:solidFill>
                  <a:srgbClr val="009B9A"/>
                </a:solidFill>
              </a:rPr>
              <a:t>SITHS eID Händelse Juli-2023 2023-08-11 14:02       </a:t>
            </a:r>
          </a:p>
        </p:txBody>
      </p:sp>
    </p:spTree>
    <p:extLst>
      <p:ext uri="{BB962C8B-B14F-4D97-AF65-F5344CB8AC3E}">
        <p14:creationId xmlns:p14="http://schemas.microsoft.com/office/powerpoint/2010/main" val="35975801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6893675-FFAD-FE00-7C9B-577B5A5961CF}"/>
              </a:ext>
            </a:extLst>
          </p:cNvPr>
          <p:cNvSpPr>
            <a:spLocks noGrp="1"/>
          </p:cNvSpPr>
          <p:nvPr>
            <p:ph type="title"/>
          </p:nvPr>
        </p:nvSpPr>
        <p:spPr/>
        <p:txBody>
          <a:bodyPr/>
          <a:lstStyle/>
          <a:p>
            <a:r>
              <a:rPr kumimoji="0" lang="sv-SE" sz="3200" b="1" i="0" u="none" strike="noStrike" kern="1200" cap="none" spc="0" normalizeH="0" baseline="0" noProof="0">
                <a:ln>
                  <a:noFill/>
                </a:ln>
                <a:solidFill>
                  <a:srgbClr val="A33662"/>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Rapporter</a:t>
            </a:r>
            <a:br>
              <a:rPr kumimoji="0" lang="sv-SE" sz="3200" b="1" i="0" u="none" strike="noStrike" kern="1200" cap="none" spc="0" normalizeH="0" baseline="0" noProof="0">
                <a:ln>
                  <a:noFill/>
                </a:ln>
                <a:solidFill>
                  <a:srgbClr val="A33662"/>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r>
              <a:rPr lang="sv-SE" sz="2400">
                <a:solidFill>
                  <a:prstClr val="white">
                    <a:lumMod val="50000"/>
                  </a:prstClr>
                </a:solidFill>
                <a:latin typeface="Open Sans"/>
              </a:rPr>
              <a:t>Sammanfattning</a:t>
            </a:r>
            <a:endParaRPr lang="sv-SE"/>
          </a:p>
        </p:txBody>
      </p:sp>
      <p:sp>
        <p:nvSpPr>
          <p:cNvPr id="4" name="Platshållare för innehåll 3">
            <a:extLst>
              <a:ext uri="{FF2B5EF4-FFF2-40B4-BE49-F238E27FC236}">
                <a16:creationId xmlns:a16="http://schemas.microsoft.com/office/drawing/2014/main" id="{E192B7F6-1D27-19F8-6A4B-E4424AEC70A7}"/>
              </a:ext>
            </a:extLst>
          </p:cNvPr>
          <p:cNvSpPr>
            <a:spLocks noGrp="1"/>
          </p:cNvSpPr>
          <p:nvPr>
            <p:ph idx="1"/>
          </p:nvPr>
        </p:nvSpPr>
        <p:spPr>
          <a:xfrm>
            <a:off x="884120" y="2149502"/>
            <a:ext cx="9422252" cy="3952875"/>
          </a:xfrm>
        </p:spPr>
        <p:txBody>
          <a:bodyPr/>
          <a:lstStyle/>
          <a:p>
            <a:r>
              <a:rPr lang="sv-SE" sz="1800" b="1"/>
              <a:t>Behörighet</a:t>
            </a:r>
            <a:r>
              <a:rPr lang="sv-SE" sz="1800"/>
              <a:t>: Förvaltningsansvarig (FA) och Ansvarig utgivare (AU), </a:t>
            </a:r>
            <a:br>
              <a:rPr lang="sv-SE" sz="1800"/>
            </a:br>
            <a:r>
              <a:rPr lang="sv-SE" sz="1800"/>
              <a:t>samt övriga roller med </a:t>
            </a:r>
            <a:r>
              <a:rPr lang="sv-SE" sz="1800" b="1"/>
              <a:t>tilläggsrollen ”Rapporter”</a:t>
            </a:r>
            <a:r>
              <a:rPr lang="sv-SE" sz="1800"/>
              <a:t>.</a:t>
            </a:r>
            <a:r>
              <a:rPr lang="sv-SE" sz="1800" b="1"/>
              <a:t> </a:t>
            </a:r>
            <a:br>
              <a:rPr lang="sv-SE" sz="1800"/>
            </a:br>
            <a:r>
              <a:rPr lang="sv-SE" sz="1800"/>
              <a:t>Datauttag inom ”mina organisationer”. </a:t>
            </a:r>
            <a:br>
              <a:rPr lang="sv-SE" sz="1800"/>
            </a:br>
            <a:r>
              <a:rPr lang="sv-SE" sz="1800"/>
              <a:t>Särskild behörighet för skyddade personuppgifter.</a:t>
            </a:r>
          </a:p>
          <a:p>
            <a:r>
              <a:rPr lang="sv-SE" sz="1800" b="1"/>
              <a:t>Rapporttyper</a:t>
            </a:r>
            <a:r>
              <a:rPr lang="sv-SE" sz="1800"/>
              <a:t>: Bärare, SITHS eID, </a:t>
            </a:r>
            <a:r>
              <a:rPr lang="sv-SE" sz="1800" err="1"/>
              <a:t>Puk</a:t>
            </a:r>
            <a:r>
              <a:rPr lang="sv-SE" sz="1800"/>
              <a:t>-brev, Funktionscertifikat, Behörighetsroller, Leveranstider</a:t>
            </a:r>
            <a:br>
              <a:rPr lang="sv-SE" sz="1800"/>
            </a:br>
            <a:r>
              <a:rPr lang="sv-SE" sz="1800"/>
              <a:t>Sökurvalet anpassas efter rapporttypen.</a:t>
            </a:r>
          </a:p>
          <a:p>
            <a:r>
              <a:rPr lang="sv-SE" sz="1800" b="1"/>
              <a:t>Statusrapport</a:t>
            </a:r>
            <a:r>
              <a:rPr lang="sv-SE" sz="1800"/>
              <a:t> (just nu) eller </a:t>
            </a:r>
            <a:r>
              <a:rPr lang="sv-SE" sz="1800" b="1"/>
              <a:t>Händelserapport </a:t>
            </a:r>
            <a:r>
              <a:rPr lang="sv-SE" sz="1800"/>
              <a:t>(”vem gjorde vad när”)</a:t>
            </a:r>
            <a:endParaRPr lang="sv-SE" sz="1800" b="1"/>
          </a:p>
          <a:p>
            <a:r>
              <a:rPr lang="sv-SE" sz="1800"/>
              <a:t>Välj </a:t>
            </a:r>
            <a:r>
              <a:rPr lang="sv-SE" sz="1800" b="1"/>
              <a:t>engångsrapport</a:t>
            </a:r>
            <a:r>
              <a:rPr lang="sv-SE" sz="1800"/>
              <a:t>, </a:t>
            </a:r>
            <a:r>
              <a:rPr lang="sv-SE" sz="1800" b="1"/>
              <a:t>återkommande rapport </a:t>
            </a:r>
            <a:r>
              <a:rPr lang="sv-SE" sz="1800"/>
              <a:t>eller </a:t>
            </a:r>
            <a:r>
              <a:rPr lang="sv-SE" sz="1800" b="1"/>
              <a:t>visa antal</a:t>
            </a:r>
          </a:p>
          <a:p>
            <a:r>
              <a:rPr lang="sv-SE" sz="1800"/>
              <a:t>Hämta färdiga rapporter från </a:t>
            </a:r>
            <a:r>
              <a:rPr lang="sv-SE" sz="1800" b="1"/>
              <a:t>Rapportöversikten</a:t>
            </a:r>
            <a:r>
              <a:rPr lang="sv-SE" sz="1800"/>
              <a:t>, e-postnotifiering när rapport klar</a:t>
            </a:r>
          </a:p>
        </p:txBody>
      </p:sp>
      <p:pic>
        <p:nvPicPr>
          <p:cNvPr id="5" name="Bildobjekt 4" descr="En bild som visar tecknad serie&#10;&#10;Automatiskt genererad beskrivning">
            <a:extLst>
              <a:ext uri="{FF2B5EF4-FFF2-40B4-BE49-F238E27FC236}">
                <a16:creationId xmlns:a16="http://schemas.microsoft.com/office/drawing/2014/main" id="{C02181AC-4876-0FA4-88C6-FAC4EFDD4AB3}"/>
              </a:ext>
            </a:extLst>
          </p:cNvPr>
          <p:cNvPicPr>
            <a:picLocks noChangeAspect="1"/>
          </p:cNvPicPr>
          <p:nvPr/>
        </p:nvPicPr>
        <p:blipFill>
          <a:blip r:embed="rId3"/>
          <a:stretch>
            <a:fillRect/>
          </a:stretch>
        </p:blipFill>
        <p:spPr>
          <a:xfrm>
            <a:off x="7994019" y="0"/>
            <a:ext cx="2149622" cy="2866163"/>
          </a:xfrm>
          <a:prstGeom prst="rect">
            <a:avLst/>
          </a:prstGeom>
        </p:spPr>
      </p:pic>
    </p:spTree>
    <p:extLst>
      <p:ext uri="{BB962C8B-B14F-4D97-AF65-F5344CB8AC3E}">
        <p14:creationId xmlns:p14="http://schemas.microsoft.com/office/powerpoint/2010/main" val="223573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C0AE80-4558-48F3-82B7-1C58FC450517}"/>
              </a:ext>
            </a:extLst>
          </p:cNvPr>
          <p:cNvSpPr>
            <a:spLocks noGrp="1"/>
          </p:cNvSpPr>
          <p:nvPr>
            <p:ph type="ctrTitle"/>
          </p:nvPr>
        </p:nvSpPr>
        <p:spPr>
          <a:xfrm>
            <a:off x="891540" y="2206170"/>
            <a:ext cx="10386060" cy="1184601"/>
          </a:xfrm>
        </p:spPr>
        <p:txBody>
          <a:bodyPr/>
          <a:lstStyle/>
          <a:p>
            <a:r>
              <a:rPr lang="sv-SE"/>
              <a:t>Funktionscertifikat</a:t>
            </a:r>
          </a:p>
        </p:txBody>
      </p:sp>
      <p:sp>
        <p:nvSpPr>
          <p:cNvPr id="3" name="Underrubrik 2">
            <a:extLst>
              <a:ext uri="{FF2B5EF4-FFF2-40B4-BE49-F238E27FC236}">
                <a16:creationId xmlns:a16="http://schemas.microsoft.com/office/drawing/2014/main" id="{6A6335B3-9662-43EE-AE97-37F42B3249FE}"/>
              </a:ext>
            </a:extLst>
          </p:cNvPr>
          <p:cNvSpPr>
            <a:spLocks noGrp="1"/>
          </p:cNvSpPr>
          <p:nvPr>
            <p:ph type="subTitle" idx="1"/>
          </p:nvPr>
        </p:nvSpPr>
        <p:spPr>
          <a:xfrm>
            <a:off x="914400" y="3724275"/>
            <a:ext cx="8305800" cy="771526"/>
          </a:xfrm>
        </p:spPr>
        <p:txBody>
          <a:bodyPr/>
          <a:lstStyle/>
          <a:p>
            <a:r>
              <a:rPr lang="sv-SE"/>
              <a:t>Per Mützell </a:t>
            </a:r>
          </a:p>
          <a:p>
            <a:r>
              <a:rPr lang="sv-SE"/>
              <a:t>Arkitekt</a:t>
            </a:r>
          </a:p>
          <a:p>
            <a:endParaRPr lang="sv-SE"/>
          </a:p>
        </p:txBody>
      </p:sp>
    </p:spTree>
    <p:extLst>
      <p:ext uri="{BB962C8B-B14F-4D97-AF65-F5344CB8AC3E}">
        <p14:creationId xmlns:p14="http://schemas.microsoft.com/office/powerpoint/2010/main" val="17079159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A4429E-7F49-4DED-8634-CD0F4ACFDAAC}"/>
              </a:ext>
            </a:extLst>
          </p:cNvPr>
          <p:cNvSpPr>
            <a:spLocks noGrp="1"/>
          </p:cNvSpPr>
          <p:nvPr>
            <p:ph sz="quarter" idx="14"/>
          </p:nvPr>
        </p:nvSpPr>
        <p:spPr>
          <a:xfrm>
            <a:off x="726163" y="1643635"/>
            <a:ext cx="6672708" cy="4237211"/>
          </a:xfrm>
        </p:spPr>
        <p:txBody>
          <a:bodyPr>
            <a:normAutofit fontScale="92500" lnSpcReduction="10000"/>
          </a:bodyPr>
          <a:lstStyle/>
          <a:p>
            <a:pPr>
              <a:lnSpc>
                <a:spcPct val="120000"/>
              </a:lnSpc>
              <a:spcBef>
                <a:spcPts val="800"/>
              </a:spcBef>
              <a:spcAft>
                <a:spcPts val="800"/>
              </a:spcAft>
            </a:pPr>
            <a:r>
              <a:rPr lang="sv-SE" sz="1800" b="1"/>
              <a:t>Papperskvittenserna avvecklas! </a:t>
            </a:r>
            <a:br>
              <a:rPr lang="sv-SE" sz="1800" b="1"/>
            </a:br>
            <a:r>
              <a:rPr lang="sv-SE" sz="1800"/>
              <a:t>- ersätts med digital process inom SITHS eID Portal</a:t>
            </a:r>
            <a:endParaRPr lang="sv-SE" sz="1800" b="1"/>
          </a:p>
          <a:p>
            <a:pPr>
              <a:lnSpc>
                <a:spcPct val="120000"/>
              </a:lnSpc>
              <a:spcBef>
                <a:spcPts val="800"/>
              </a:spcBef>
              <a:spcAft>
                <a:spcPts val="800"/>
              </a:spcAft>
            </a:pPr>
            <a:r>
              <a:rPr lang="sv-SE" sz="1800" b="1"/>
              <a:t>Möjlighet att delegera utfärdande</a:t>
            </a:r>
            <a:r>
              <a:rPr lang="sv-SE" sz="1800"/>
              <a:t> av funktionscertifikaten </a:t>
            </a:r>
            <a:br>
              <a:rPr lang="sv-SE" sz="1800"/>
            </a:br>
            <a:r>
              <a:rPr lang="sv-SE" sz="1800"/>
              <a:t>till nya rollen </a:t>
            </a:r>
            <a:r>
              <a:rPr lang="sv-SE" sz="1800" b="1" i="1"/>
              <a:t>Funktionscertifikatsbeställare</a:t>
            </a:r>
            <a:endParaRPr lang="sv-SE" sz="1600" b="1" i="1"/>
          </a:p>
          <a:p>
            <a:pPr>
              <a:lnSpc>
                <a:spcPct val="120000"/>
              </a:lnSpc>
              <a:spcBef>
                <a:spcPts val="800"/>
              </a:spcBef>
              <a:spcAft>
                <a:spcPts val="800"/>
              </a:spcAft>
            </a:pPr>
            <a:r>
              <a:rPr lang="sv-SE" sz="1800" b="1"/>
              <a:t>Sortera upp och fördela ansvar för utfärdande </a:t>
            </a:r>
            <a:r>
              <a:rPr lang="sv-SE" sz="1800"/>
              <a:t>inom olika </a:t>
            </a:r>
            <a:r>
              <a:rPr lang="sv-SE" sz="1800" b="1" i="1"/>
              <a:t>Funktionsområden</a:t>
            </a:r>
            <a:r>
              <a:rPr lang="sv-SE" sz="1800"/>
              <a:t> (=tillämpningsområden)</a:t>
            </a:r>
          </a:p>
          <a:p>
            <a:pPr>
              <a:lnSpc>
                <a:spcPct val="120000"/>
              </a:lnSpc>
              <a:spcBef>
                <a:spcPts val="800"/>
              </a:spcBef>
              <a:spcAft>
                <a:spcPts val="800"/>
              </a:spcAft>
            </a:pPr>
            <a:r>
              <a:rPr lang="sv-SE" sz="1800" b="1"/>
              <a:t>Samla administrationen </a:t>
            </a:r>
            <a:r>
              <a:rPr lang="sv-SE" sz="1800"/>
              <a:t>i SITHS eID Portal</a:t>
            </a:r>
          </a:p>
          <a:p>
            <a:pPr>
              <a:lnSpc>
                <a:spcPct val="120000"/>
              </a:lnSpc>
              <a:spcBef>
                <a:spcPts val="800"/>
              </a:spcBef>
              <a:spcAft>
                <a:spcPts val="800"/>
              </a:spcAft>
            </a:pPr>
            <a:r>
              <a:rPr lang="sv-SE" sz="1800"/>
              <a:t>Anpassade funktionsobjekt av olika typ:</a:t>
            </a:r>
            <a:br>
              <a:rPr lang="sv-SE" sz="1800"/>
            </a:br>
            <a:r>
              <a:rPr lang="sv-SE" sz="1800" b="1"/>
              <a:t>Server, Klient, E-post</a:t>
            </a:r>
          </a:p>
          <a:p>
            <a:pPr>
              <a:lnSpc>
                <a:spcPct val="120000"/>
              </a:lnSpc>
              <a:spcBef>
                <a:spcPts val="800"/>
              </a:spcBef>
              <a:spcAft>
                <a:spcPts val="800"/>
              </a:spcAft>
            </a:pPr>
            <a:r>
              <a:rPr lang="sv-SE" sz="1800"/>
              <a:t>Bättre stöd för att använda bolagsuppgifter såsom svenskt organisationsnummer som identifierare i certifikaten</a:t>
            </a:r>
            <a:endParaRPr lang="sv-SE" sz="1800" b="1"/>
          </a:p>
        </p:txBody>
      </p:sp>
      <p:sp>
        <p:nvSpPr>
          <p:cNvPr id="2" name="Rubrik 1">
            <a:extLst>
              <a:ext uri="{FF2B5EF4-FFF2-40B4-BE49-F238E27FC236}">
                <a16:creationId xmlns:a16="http://schemas.microsoft.com/office/drawing/2014/main" id="{ED5DDD7F-97A5-A91C-C3C6-24902E1A0644}"/>
              </a:ext>
            </a:extLst>
          </p:cNvPr>
          <p:cNvSpPr>
            <a:spLocks noGrp="1"/>
          </p:cNvSpPr>
          <p:nvPr>
            <p:ph type="title"/>
          </p:nvPr>
        </p:nvSpPr>
        <p:spPr>
          <a:xfrm>
            <a:off x="726163" y="291429"/>
            <a:ext cx="10515085" cy="922647"/>
          </a:xfrm>
        </p:spPr>
        <p:txBody>
          <a:bodyPr anchor="t">
            <a:normAutofit/>
          </a:bodyPr>
          <a:lstStyle/>
          <a:p>
            <a:pPr>
              <a:lnSpc>
                <a:spcPct val="90000"/>
              </a:lnSpc>
              <a:defRPr/>
            </a:pPr>
            <a:r>
              <a:rPr kumimoji="0" lang="sv-SE" b="0" i="0" u="none" strike="noStrike" kern="0" cap="none" spc="0" normalizeH="0" baseline="0" noProof="0">
                <a:ln>
                  <a:noFill/>
                </a:ln>
                <a:effectLst/>
                <a:uLnTx/>
                <a:uFillTx/>
              </a:rPr>
              <a:t>Funktionscertifikat</a:t>
            </a:r>
            <a:br>
              <a:rPr kumimoji="0" lang="sv-SE" b="0" i="0" u="none" strike="noStrike" kern="0" cap="none" spc="0" normalizeH="0" baseline="0" noProof="0">
                <a:ln>
                  <a:noFill/>
                </a:ln>
                <a:effectLst/>
                <a:uLnTx/>
                <a:uFillTx/>
              </a:rPr>
            </a:br>
            <a:r>
              <a:rPr lang="sv-SE" sz="2400">
                <a:solidFill>
                  <a:prstClr val="white">
                    <a:lumMod val="50000"/>
                  </a:prstClr>
                </a:solidFill>
                <a:latin typeface="Open Sans"/>
              </a:rPr>
              <a:t>Blir det några skillnader mot idag i den nya lösningen?</a:t>
            </a:r>
          </a:p>
        </p:txBody>
      </p:sp>
      <p:sp>
        <p:nvSpPr>
          <p:cNvPr id="4" name="Rundad rektangulär pratbubbla 3">
            <a:extLst>
              <a:ext uri="{FF2B5EF4-FFF2-40B4-BE49-F238E27FC236}">
                <a16:creationId xmlns:a16="http://schemas.microsoft.com/office/drawing/2014/main" id="{E79500FE-09DE-6426-B30F-11B1E01345FA}"/>
              </a:ext>
            </a:extLst>
          </p:cNvPr>
          <p:cNvSpPr/>
          <p:nvPr/>
        </p:nvSpPr>
        <p:spPr>
          <a:xfrm>
            <a:off x="7649354" y="2700129"/>
            <a:ext cx="3057482" cy="986971"/>
          </a:xfrm>
          <a:prstGeom prst="wedgeRoundRectCallout">
            <a:avLst>
              <a:gd name="adj1" fmla="val -69028"/>
              <a:gd name="adj2" fmla="val 19936"/>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400" i="1"/>
              <a:t>T.ex. ett område för servercertifikat inom en viss förvaltning, ett område för e-post-certifikat osv.</a:t>
            </a:r>
            <a:endParaRPr lang="sv-SE" sz="1400" b="1" i="1">
              <a:solidFill>
                <a:schemeClr val="accent1"/>
              </a:solidFill>
            </a:endParaRPr>
          </a:p>
        </p:txBody>
      </p:sp>
      <p:sp>
        <p:nvSpPr>
          <p:cNvPr id="5" name="Rundad rektangulär pratbubbla 4">
            <a:extLst>
              <a:ext uri="{FF2B5EF4-FFF2-40B4-BE49-F238E27FC236}">
                <a16:creationId xmlns:a16="http://schemas.microsoft.com/office/drawing/2014/main" id="{10E1CF36-55A0-22AC-F5D9-9AE850E49F05}"/>
              </a:ext>
            </a:extLst>
          </p:cNvPr>
          <p:cNvSpPr/>
          <p:nvPr/>
        </p:nvSpPr>
        <p:spPr>
          <a:xfrm>
            <a:off x="7593630" y="3758789"/>
            <a:ext cx="3418114" cy="1538252"/>
          </a:xfrm>
          <a:prstGeom prst="wedgeRoundRectCallout">
            <a:avLst>
              <a:gd name="adj1" fmla="val -73688"/>
              <a:gd name="adj2" fmla="val -29869"/>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400" i="1"/>
              <a:t>Alla funktionsobjekt och funktionscertifikat lagras i SITHS eID Portal</a:t>
            </a:r>
          </a:p>
          <a:p>
            <a:endParaRPr lang="sv-SE" sz="1400" i="1"/>
          </a:p>
          <a:p>
            <a:r>
              <a:rPr lang="sv-SE" sz="1400" i="1"/>
              <a:t>Möjligt men ej krav på att ha funktionsobjekten i Katalogtjänst HSA</a:t>
            </a:r>
          </a:p>
        </p:txBody>
      </p:sp>
    </p:spTree>
    <p:extLst>
      <p:ext uri="{BB962C8B-B14F-4D97-AF65-F5344CB8AC3E}">
        <p14:creationId xmlns:p14="http://schemas.microsoft.com/office/powerpoint/2010/main" val="143001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A4429E-7F49-4DED-8634-CD0F4ACFDAAC}"/>
              </a:ext>
            </a:extLst>
          </p:cNvPr>
          <p:cNvSpPr>
            <a:spLocks noGrp="1"/>
          </p:cNvSpPr>
          <p:nvPr>
            <p:ph sz="quarter" idx="14"/>
          </p:nvPr>
        </p:nvSpPr>
        <p:spPr>
          <a:xfrm>
            <a:off x="726164" y="1402164"/>
            <a:ext cx="7095119" cy="4866013"/>
          </a:xfrm>
        </p:spPr>
        <p:txBody>
          <a:bodyPr>
            <a:normAutofit/>
          </a:bodyPr>
          <a:lstStyle/>
          <a:p>
            <a:pPr marL="0" indent="0">
              <a:buNone/>
            </a:pPr>
            <a:r>
              <a:rPr lang="sv-SE" sz="1600" i="1">
                <a:solidFill>
                  <a:schemeClr val="tx1"/>
                </a:solidFill>
                <a:latin typeface="Open Sans" panose="020B0606030504020204" pitchFamily="34" charset="0"/>
                <a:ea typeface="Open Sans" panose="020B0606030504020204" pitchFamily="34" charset="0"/>
                <a:cs typeface="Open Sans" panose="020B0606030504020204" pitchFamily="34" charset="0"/>
              </a:rPr>
              <a:t>Utgivningsområde → SITHS Organisation → </a:t>
            </a:r>
            <a:br>
              <a:rPr lang="sv-SE" sz="1600" i="1">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sv-SE" sz="1600" b="1" i="1">
                <a:solidFill>
                  <a:schemeClr val="tx1"/>
                </a:solidFill>
                <a:latin typeface="Open Sans" panose="020B0606030504020204" pitchFamily="34" charset="0"/>
                <a:ea typeface="Open Sans" panose="020B0606030504020204" pitchFamily="34" charset="0"/>
                <a:cs typeface="Open Sans" panose="020B0606030504020204" pitchFamily="34" charset="0"/>
              </a:rPr>
              <a:t>Funktionsområde → Funktionsobjekt → Funktionscertifikat</a:t>
            </a:r>
            <a:br>
              <a:rPr lang="sv-SE" sz="1800" i="1">
                <a:solidFill>
                  <a:schemeClr val="tx1"/>
                </a:solidFill>
                <a:latin typeface="Open Sans" panose="020B0606030504020204" pitchFamily="34" charset="0"/>
                <a:ea typeface="Open Sans" panose="020B0606030504020204" pitchFamily="34" charset="0"/>
                <a:cs typeface="Open Sans" panose="020B0606030504020204" pitchFamily="34" charset="0"/>
              </a:rPr>
            </a:br>
            <a:endParaRPr lang="sv-SE" sz="14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spcBef>
                <a:spcPts val="800"/>
              </a:spcBef>
            </a:pPr>
            <a:r>
              <a:rPr lang="sv-SE" sz="1600" b="1">
                <a:solidFill>
                  <a:schemeClr val="tx1"/>
                </a:solidFill>
                <a:latin typeface="Open Sans" panose="020B0606030504020204" pitchFamily="34" charset="0"/>
                <a:ea typeface="Open Sans" panose="020B0606030504020204" pitchFamily="34" charset="0"/>
                <a:cs typeface="Open Sans" panose="020B0606030504020204" pitchFamily="34" charset="0"/>
              </a:rPr>
              <a:t>Funktionsområde</a:t>
            </a:r>
            <a:r>
              <a:rPr lang="sv-SE" sz="160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lvl="1">
              <a:spcBef>
                <a:spcPts val="600"/>
              </a:spcBef>
              <a:spcAft>
                <a:spcPts val="0"/>
              </a:spcAft>
            </a:pPr>
            <a:r>
              <a:rPr lang="sv-SE" sz="1200">
                <a:latin typeface="Open Sans" panose="020B0606030504020204" pitchFamily="34" charset="0"/>
                <a:ea typeface="Open Sans" panose="020B0606030504020204" pitchFamily="34" charset="0"/>
                <a:cs typeface="Open Sans" panose="020B0606030504020204" pitchFamily="34" charset="0"/>
              </a:rPr>
              <a:t>I</a:t>
            </a:r>
            <a:r>
              <a:rPr lang="sv-SE" sz="1200">
                <a:solidFill>
                  <a:schemeClr val="tx1"/>
                </a:solidFill>
                <a:latin typeface="Open Sans" panose="020B0606030504020204" pitchFamily="34" charset="0"/>
                <a:ea typeface="Open Sans" panose="020B0606030504020204" pitchFamily="34" charset="0"/>
                <a:cs typeface="Open Sans" panose="020B0606030504020204" pitchFamily="34" charset="0"/>
              </a:rPr>
              <a:t>nnehåller funktionsobjekt</a:t>
            </a:r>
            <a:r>
              <a:rPr lang="sv-SE" sz="1200">
                <a:latin typeface="Open Sans" panose="020B0606030504020204" pitchFamily="34" charset="0"/>
                <a:ea typeface="Open Sans" panose="020B0606030504020204" pitchFamily="34" charset="0"/>
                <a:cs typeface="Open Sans" panose="020B0606030504020204" pitchFamily="34" charset="0"/>
              </a:rPr>
              <a:t> och </a:t>
            </a:r>
            <a:r>
              <a:rPr lang="sv-SE" sz="1200">
                <a:solidFill>
                  <a:schemeClr val="tx1"/>
                </a:solidFill>
                <a:latin typeface="Open Sans" panose="020B0606030504020204" pitchFamily="34" charset="0"/>
                <a:ea typeface="Open Sans" panose="020B0606030504020204" pitchFamily="34" charset="0"/>
                <a:cs typeface="Open Sans" panose="020B0606030504020204" pitchFamily="34" charset="0"/>
              </a:rPr>
              <a:t>-funktionscertifikat inom ett visst </a:t>
            </a:r>
            <a:r>
              <a:rPr lang="sv-SE" sz="1200" b="1">
                <a:solidFill>
                  <a:schemeClr val="tx1"/>
                </a:solidFill>
                <a:latin typeface="Open Sans" panose="020B0606030504020204" pitchFamily="34" charset="0"/>
                <a:ea typeface="Open Sans" panose="020B0606030504020204" pitchFamily="34" charset="0"/>
                <a:cs typeface="Open Sans" panose="020B0606030504020204" pitchFamily="34" charset="0"/>
              </a:rPr>
              <a:t>tillämpningsområde</a:t>
            </a:r>
            <a:r>
              <a:rPr lang="sv-SE" sz="1200">
                <a:latin typeface="Open Sans" panose="020B0606030504020204" pitchFamily="34" charset="0"/>
                <a:ea typeface="Open Sans" panose="020B0606030504020204" pitchFamily="34" charset="0"/>
                <a:cs typeface="Open Sans" panose="020B0606030504020204" pitchFamily="34" charset="0"/>
              </a:rPr>
              <a:t> – </a:t>
            </a:r>
            <a:r>
              <a:rPr lang="sv-SE" sz="1200">
                <a:solidFill>
                  <a:schemeClr val="tx1"/>
                </a:solidFill>
                <a:latin typeface="Open Sans" panose="020B0606030504020204" pitchFamily="34" charset="0"/>
                <a:ea typeface="Open Sans" panose="020B0606030504020204" pitchFamily="34" charset="0"/>
                <a:cs typeface="Open Sans" panose="020B0606030504020204" pitchFamily="34" charset="0"/>
              </a:rPr>
              <a:t>namnges utifrån verksamhetsbehov</a:t>
            </a:r>
          </a:p>
          <a:p>
            <a:pPr lvl="1">
              <a:spcBef>
                <a:spcPts val="600"/>
              </a:spcBef>
              <a:spcAft>
                <a:spcPts val="0"/>
              </a:spcAft>
            </a:pPr>
            <a:r>
              <a:rPr lang="sv-SE" sz="1200">
                <a:latin typeface="Open Sans" panose="020B0606030504020204" pitchFamily="34" charset="0"/>
                <a:ea typeface="Open Sans" panose="020B0606030504020204" pitchFamily="34" charset="0"/>
                <a:cs typeface="Open Sans" panose="020B0606030504020204" pitchFamily="34" charset="0"/>
              </a:rPr>
              <a:t>Administreras av rollerna AU och BU,  </a:t>
            </a:r>
            <a:br>
              <a:rPr lang="sv-SE" sz="1200">
                <a:latin typeface="Open Sans" panose="020B0606030504020204" pitchFamily="34" charset="0"/>
                <a:ea typeface="Open Sans" panose="020B0606030504020204" pitchFamily="34" charset="0"/>
                <a:cs typeface="Open Sans" panose="020B0606030504020204" pitchFamily="34" charset="0"/>
              </a:rPr>
            </a:br>
            <a:r>
              <a:rPr lang="sv-SE" sz="1200">
                <a:latin typeface="Open Sans" panose="020B0606030504020204" pitchFamily="34" charset="0"/>
                <a:ea typeface="Open Sans" panose="020B0606030504020204" pitchFamily="34" charset="0"/>
                <a:cs typeface="Open Sans" panose="020B0606030504020204" pitchFamily="34" charset="0"/>
              </a:rPr>
              <a:t>- kan tilldela person rollen </a:t>
            </a:r>
            <a:r>
              <a:rPr lang="sv-SE" sz="1200" b="1" i="1">
                <a:latin typeface="Open Sans" panose="020B0606030504020204" pitchFamily="34" charset="0"/>
                <a:ea typeface="Open Sans" panose="020B0606030504020204" pitchFamily="34" charset="0"/>
                <a:cs typeface="Open Sans" panose="020B0606030504020204" pitchFamily="34" charset="0"/>
              </a:rPr>
              <a:t>Funktionscertifikatsbeställare</a:t>
            </a:r>
            <a:r>
              <a:rPr lang="sv-SE" sz="1200">
                <a:latin typeface="Open Sans" panose="020B0606030504020204" pitchFamily="34" charset="0"/>
                <a:ea typeface="Open Sans" panose="020B0606030504020204" pitchFamily="34" charset="0"/>
                <a:cs typeface="Open Sans" panose="020B0606030504020204" pitchFamily="34" charset="0"/>
              </a:rPr>
              <a:t> för ett funktionsområde</a:t>
            </a:r>
          </a:p>
          <a:p>
            <a:pPr lvl="1">
              <a:spcBef>
                <a:spcPts val="600"/>
              </a:spcBef>
              <a:spcAft>
                <a:spcPts val="0"/>
              </a:spcAft>
            </a:pPr>
            <a:r>
              <a:rPr lang="sv-SE" sz="1200" b="1"/>
              <a:t>Migrerade funktionsobjekt </a:t>
            </a:r>
            <a:r>
              <a:rPr lang="sv-SE" sz="1200"/>
              <a:t>från gamla SITHS-systemet läggs i ett och samma funktionsområde, varifrån de kan flyttas därifrån efter behov.</a:t>
            </a:r>
            <a:endParaRPr lang="sv-SE" sz="1200">
              <a:latin typeface="Open Sans" panose="020B0606030504020204" pitchFamily="34" charset="0"/>
              <a:ea typeface="Open Sans" panose="020B0606030504020204" pitchFamily="34" charset="0"/>
              <a:cs typeface="Open Sans" panose="020B0606030504020204" pitchFamily="34" charset="0"/>
            </a:endParaRPr>
          </a:p>
          <a:p>
            <a:pPr>
              <a:spcBef>
                <a:spcPts val="800"/>
              </a:spcBef>
            </a:pPr>
            <a:r>
              <a:rPr lang="sv-SE" sz="1600" b="1">
                <a:solidFill>
                  <a:schemeClr val="tx1"/>
                </a:solidFill>
                <a:latin typeface="Open Sans" panose="020B0606030504020204" pitchFamily="34" charset="0"/>
                <a:ea typeface="Open Sans" panose="020B0606030504020204" pitchFamily="34" charset="0"/>
                <a:cs typeface="Open Sans" panose="020B0606030504020204" pitchFamily="34" charset="0"/>
              </a:rPr>
              <a:t>Funktionsobjekt</a:t>
            </a:r>
          </a:p>
          <a:p>
            <a:pPr lvl="1">
              <a:spcBef>
                <a:spcPts val="800"/>
              </a:spcBef>
              <a:spcAft>
                <a:spcPts val="0"/>
              </a:spcAft>
            </a:pPr>
            <a:r>
              <a:rPr lang="sv-SE" sz="1200">
                <a:latin typeface="Open Sans" panose="020B0606030504020204" pitchFamily="34" charset="0"/>
                <a:ea typeface="Open Sans" panose="020B0606030504020204" pitchFamily="34" charset="0"/>
                <a:cs typeface="Open Sans" panose="020B0606030504020204" pitchFamily="34" charset="0"/>
              </a:rPr>
              <a:t>Skapas/redigeras av AU och BU under ett funktionsområde</a:t>
            </a:r>
          </a:p>
          <a:p>
            <a:pPr lvl="1">
              <a:spcBef>
                <a:spcPts val="800"/>
              </a:spcBef>
              <a:spcAft>
                <a:spcPts val="0"/>
              </a:spcAft>
            </a:pPr>
            <a:r>
              <a:rPr lang="sv-SE" sz="1200">
                <a:solidFill>
                  <a:schemeClr val="tx1"/>
                </a:solidFill>
              </a:rPr>
              <a:t>Utgör underlag för utfärdandet av funktionscertifikat </a:t>
            </a:r>
            <a:r>
              <a:rPr lang="sv-SE" sz="1200"/>
              <a:t>(domännamn, organisation osv.).</a:t>
            </a:r>
            <a:endParaRPr lang="sv-SE" sz="1200" b="1">
              <a:solidFill>
                <a:schemeClr val="tx1"/>
              </a:solidFill>
            </a:endParaRPr>
          </a:p>
          <a:p>
            <a:pPr>
              <a:spcBef>
                <a:spcPts val="800"/>
              </a:spcBef>
            </a:pPr>
            <a:r>
              <a:rPr lang="sv-SE" sz="1600" b="1">
                <a:solidFill>
                  <a:schemeClr val="tx1"/>
                </a:solidFill>
              </a:rPr>
              <a:t>Funktionscertifikat</a:t>
            </a:r>
          </a:p>
          <a:p>
            <a:pPr lvl="1">
              <a:spcBef>
                <a:spcPts val="800"/>
              </a:spcBef>
              <a:spcAft>
                <a:spcPts val="0"/>
              </a:spcAft>
            </a:pPr>
            <a:r>
              <a:rPr lang="sv-SE" sz="1200">
                <a:latin typeface="Open Sans" panose="020B0606030504020204" pitchFamily="34" charset="0"/>
                <a:ea typeface="Open Sans" panose="020B0606030504020204" pitchFamily="34" charset="0"/>
                <a:cs typeface="Open Sans" panose="020B0606030504020204" pitchFamily="34" charset="0"/>
              </a:rPr>
              <a:t>U</a:t>
            </a:r>
            <a:r>
              <a:rPr lang="sv-SE" sz="1200">
                <a:solidFill>
                  <a:schemeClr val="tx1"/>
                </a:solidFill>
                <a:latin typeface="Open Sans" panose="020B0606030504020204" pitchFamily="34" charset="0"/>
                <a:ea typeface="Open Sans" panose="020B0606030504020204" pitchFamily="34" charset="0"/>
                <a:cs typeface="Open Sans" panose="020B0606030504020204" pitchFamily="34" charset="0"/>
              </a:rPr>
              <a:t>tfärdas av AU, BU eller en </a:t>
            </a:r>
            <a:r>
              <a:rPr lang="sv-SE" sz="1200">
                <a:latin typeface="Open Sans" panose="020B0606030504020204" pitchFamily="34" charset="0"/>
                <a:ea typeface="Open Sans" panose="020B0606030504020204" pitchFamily="34" charset="0"/>
                <a:cs typeface="Open Sans" panose="020B0606030504020204" pitchFamily="34" charset="0"/>
              </a:rPr>
              <a:t>Funktionscertifikatsbeställare</a:t>
            </a:r>
            <a:r>
              <a:rPr lang="sv-SE" sz="1200" i="1">
                <a:latin typeface="Open Sans" panose="020B0606030504020204" pitchFamily="34" charset="0"/>
                <a:ea typeface="Open Sans" panose="020B0606030504020204" pitchFamily="34" charset="0"/>
                <a:cs typeface="Open Sans" panose="020B0606030504020204" pitchFamily="34" charset="0"/>
              </a:rPr>
              <a:t> </a:t>
            </a:r>
            <a:r>
              <a:rPr lang="sv-SE" sz="1200">
                <a:solidFill>
                  <a:schemeClr val="tx1"/>
                </a:solidFill>
                <a:latin typeface="Open Sans" panose="020B0606030504020204" pitchFamily="34" charset="0"/>
                <a:ea typeface="Open Sans" panose="020B0606030504020204" pitchFamily="34" charset="0"/>
                <a:cs typeface="Open Sans" panose="020B0606030504020204" pitchFamily="34" charset="0"/>
              </a:rPr>
              <a:t>utgående från ett </a:t>
            </a:r>
            <a:r>
              <a:rPr lang="sv-SE" sz="1200">
                <a:latin typeface="Open Sans" panose="020B0606030504020204" pitchFamily="34" charset="0"/>
                <a:ea typeface="Open Sans" panose="020B0606030504020204" pitchFamily="34" charset="0"/>
                <a:cs typeface="Open Sans" panose="020B0606030504020204" pitchFamily="34" charset="0"/>
              </a:rPr>
              <a:t>f</a:t>
            </a:r>
            <a:r>
              <a:rPr lang="sv-SE" sz="1200">
                <a:solidFill>
                  <a:schemeClr val="tx1"/>
                </a:solidFill>
                <a:latin typeface="Open Sans" panose="020B0606030504020204" pitchFamily="34" charset="0"/>
                <a:ea typeface="Open Sans" panose="020B0606030504020204" pitchFamily="34" charset="0"/>
                <a:cs typeface="Open Sans" panose="020B0606030504020204" pitchFamily="34" charset="0"/>
              </a:rPr>
              <a:t>unktionsobjekt</a:t>
            </a:r>
          </a:p>
          <a:p>
            <a:pPr lvl="1">
              <a:spcBef>
                <a:spcPts val="800"/>
              </a:spcBef>
              <a:spcAft>
                <a:spcPts val="0"/>
              </a:spcAft>
            </a:pPr>
            <a:r>
              <a:rPr lang="sv-SE" sz="1200">
                <a:latin typeface="Open Sans" panose="020B0606030504020204" pitchFamily="34" charset="0"/>
                <a:ea typeface="Open Sans" panose="020B0606030504020204" pitchFamily="34" charset="0"/>
                <a:cs typeface="Open Sans" panose="020B0606030504020204" pitchFamily="34" charset="0"/>
              </a:rPr>
              <a:t>Utfärdande kräver att f</a:t>
            </a:r>
            <a:r>
              <a:rPr lang="sv-SE" sz="1200">
                <a:solidFill>
                  <a:schemeClr val="tx1"/>
                </a:solidFill>
                <a:latin typeface="Open Sans" panose="020B0606030504020204" pitchFamily="34" charset="0"/>
                <a:ea typeface="Open Sans" panose="020B0606030504020204" pitchFamily="34" charset="0"/>
                <a:cs typeface="Open Sans" panose="020B0606030504020204" pitchFamily="34" charset="0"/>
              </a:rPr>
              <a:t>unktionsobjektet</a:t>
            </a:r>
            <a:r>
              <a:rPr lang="sv-SE" sz="1200">
                <a:latin typeface="Open Sans" panose="020B0606030504020204" pitchFamily="34" charset="0"/>
                <a:ea typeface="Open Sans" panose="020B0606030504020204" pitchFamily="34" charset="0"/>
                <a:cs typeface="Open Sans" panose="020B0606030504020204" pitchFamily="34" charset="0"/>
              </a:rPr>
              <a:t> </a:t>
            </a:r>
            <a:r>
              <a:rPr lang="sv-SE" sz="1200">
                <a:solidFill>
                  <a:schemeClr val="tx1"/>
                </a:solidFill>
                <a:latin typeface="Open Sans" panose="020B0606030504020204" pitchFamily="34" charset="0"/>
                <a:ea typeface="Open Sans" panose="020B0606030504020204" pitchFamily="34" charset="0"/>
                <a:cs typeface="Open Sans" panose="020B0606030504020204" pitchFamily="34" charset="0"/>
              </a:rPr>
              <a:t>är validerat enligt centralt uppsatta valideringsregler administrerade av </a:t>
            </a:r>
            <a:r>
              <a:rPr lang="sv-SE" sz="1200" b="1" i="1">
                <a:solidFill>
                  <a:schemeClr val="tx1"/>
                </a:solidFill>
                <a:latin typeface="Open Sans" panose="020B0606030504020204" pitchFamily="34" charset="0"/>
                <a:ea typeface="Open Sans" panose="020B0606030504020204" pitchFamily="34" charset="0"/>
                <a:cs typeface="Open Sans" panose="020B0606030504020204" pitchFamily="34" charset="0"/>
              </a:rPr>
              <a:t>Valideringsspecialisten</a:t>
            </a:r>
          </a:p>
        </p:txBody>
      </p:sp>
      <p:sp>
        <p:nvSpPr>
          <p:cNvPr id="4" name="Rubrik 3">
            <a:extLst>
              <a:ext uri="{FF2B5EF4-FFF2-40B4-BE49-F238E27FC236}">
                <a16:creationId xmlns:a16="http://schemas.microsoft.com/office/drawing/2014/main" id="{9A6085D5-BD35-57F7-39C7-3D52C5441863}"/>
              </a:ext>
            </a:extLst>
          </p:cNvPr>
          <p:cNvSpPr>
            <a:spLocks noGrp="1"/>
          </p:cNvSpPr>
          <p:nvPr>
            <p:ph type="title"/>
          </p:nvPr>
        </p:nvSpPr>
        <p:spPr>
          <a:xfrm>
            <a:off x="726163" y="250136"/>
            <a:ext cx="10515085" cy="922647"/>
          </a:xfrm>
        </p:spPr>
        <p:txBody>
          <a:bodyPr/>
          <a:lstStyle/>
          <a:p>
            <a:r>
              <a:rPr kumimoji="0" lang="sv-SE" b="0" i="0" u="none" strike="noStrike" kern="0" cap="none" spc="0" normalizeH="0" baseline="0" noProof="0">
                <a:ln>
                  <a:noFill/>
                </a:ln>
                <a:effectLst/>
                <a:uLnTx/>
                <a:uFillTx/>
              </a:rPr>
              <a:t>Funktionscertifikat</a:t>
            </a:r>
            <a:br>
              <a:rPr lang="sv-SE" sz="2800"/>
            </a:br>
            <a:r>
              <a:rPr lang="sv-SE" sz="2400">
                <a:solidFill>
                  <a:prstClr val="white">
                    <a:lumMod val="50000"/>
                  </a:prstClr>
                </a:solidFill>
                <a:latin typeface="Open Sans"/>
              </a:rPr>
              <a:t>Några viktiga begrepp</a:t>
            </a:r>
            <a:endParaRPr lang="sv-SE" sz="2800"/>
          </a:p>
        </p:txBody>
      </p:sp>
      <p:pic>
        <p:nvPicPr>
          <p:cNvPr id="2" name="Bildobjekt 1">
            <a:extLst>
              <a:ext uri="{FF2B5EF4-FFF2-40B4-BE49-F238E27FC236}">
                <a16:creationId xmlns:a16="http://schemas.microsoft.com/office/drawing/2014/main" id="{CC0EF841-496C-59D2-1CFA-6D570FC8CDEE}"/>
              </a:ext>
            </a:extLst>
          </p:cNvPr>
          <p:cNvPicPr>
            <a:picLocks noChangeAspect="1"/>
          </p:cNvPicPr>
          <p:nvPr/>
        </p:nvPicPr>
        <p:blipFill>
          <a:blip r:embed="rId3"/>
          <a:stretch>
            <a:fillRect/>
          </a:stretch>
        </p:blipFill>
        <p:spPr>
          <a:xfrm>
            <a:off x="8203291" y="1628088"/>
            <a:ext cx="2959730" cy="2065424"/>
          </a:xfrm>
          <a:prstGeom prst="rect">
            <a:avLst/>
          </a:prstGeom>
        </p:spPr>
      </p:pic>
      <p:grpSp>
        <p:nvGrpSpPr>
          <p:cNvPr id="7" name="Grupp 6">
            <a:extLst>
              <a:ext uri="{FF2B5EF4-FFF2-40B4-BE49-F238E27FC236}">
                <a16:creationId xmlns:a16="http://schemas.microsoft.com/office/drawing/2014/main" id="{051807F6-E652-F768-61FC-8CEDCD675CE8}"/>
              </a:ext>
            </a:extLst>
          </p:cNvPr>
          <p:cNvGrpSpPr/>
          <p:nvPr/>
        </p:nvGrpSpPr>
        <p:grpSpPr>
          <a:xfrm>
            <a:off x="8103802" y="3875507"/>
            <a:ext cx="3906268" cy="1669738"/>
            <a:chOff x="8085634" y="4372069"/>
            <a:chExt cx="3906268" cy="1669738"/>
          </a:xfrm>
        </p:grpSpPr>
        <p:pic>
          <p:nvPicPr>
            <p:cNvPr id="5" name="Bildobjekt 4">
              <a:extLst>
                <a:ext uri="{FF2B5EF4-FFF2-40B4-BE49-F238E27FC236}">
                  <a16:creationId xmlns:a16="http://schemas.microsoft.com/office/drawing/2014/main" id="{4119C66D-6FFB-4EFC-976D-258C7F5A3C78}"/>
                </a:ext>
              </a:extLst>
            </p:cNvPr>
            <p:cNvPicPr>
              <a:picLocks noChangeAspect="1"/>
            </p:cNvPicPr>
            <p:nvPr/>
          </p:nvPicPr>
          <p:blipFill>
            <a:blip r:embed="rId4"/>
            <a:stretch>
              <a:fillRect/>
            </a:stretch>
          </p:blipFill>
          <p:spPr>
            <a:xfrm>
              <a:off x="8085634" y="4372069"/>
              <a:ext cx="3906268" cy="1669738"/>
            </a:xfrm>
            <a:prstGeom prst="rect">
              <a:avLst/>
            </a:prstGeom>
          </p:spPr>
        </p:pic>
        <p:sp>
          <p:nvSpPr>
            <p:cNvPr id="6" name="Rektangel 5">
              <a:extLst>
                <a:ext uri="{FF2B5EF4-FFF2-40B4-BE49-F238E27FC236}">
                  <a16:creationId xmlns:a16="http://schemas.microsoft.com/office/drawing/2014/main" id="{9F7B283A-2E49-B759-0F70-06CCB4BF7CA3}"/>
                </a:ext>
              </a:extLst>
            </p:cNvPr>
            <p:cNvSpPr/>
            <p:nvPr/>
          </p:nvSpPr>
          <p:spPr>
            <a:xfrm>
              <a:off x="9848362" y="5023741"/>
              <a:ext cx="723395" cy="19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700">
                  <a:solidFill>
                    <a:schemeClr val="bg1">
                      <a:lumMod val="50000"/>
                    </a:schemeClr>
                  </a:solidFill>
                </a:rPr>
                <a:t>Region </a:t>
              </a:r>
              <a:r>
                <a:rPr lang="sv-SE" sz="700" err="1">
                  <a:solidFill>
                    <a:schemeClr val="bg1">
                      <a:lumMod val="50000"/>
                    </a:schemeClr>
                  </a:solidFill>
                </a:rPr>
                <a:t>Skane</a:t>
              </a:r>
              <a:endParaRPr lang="sv-SE" sz="700">
                <a:solidFill>
                  <a:schemeClr val="bg1">
                    <a:lumMod val="50000"/>
                  </a:schemeClr>
                </a:solidFill>
              </a:endParaRPr>
            </a:p>
          </p:txBody>
        </p:sp>
      </p:grpSp>
    </p:spTree>
    <p:extLst>
      <p:ext uri="{BB962C8B-B14F-4D97-AF65-F5344CB8AC3E}">
        <p14:creationId xmlns:p14="http://schemas.microsoft.com/office/powerpoint/2010/main" val="114083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A4429E-7F49-4DED-8634-CD0F4ACFDAAC}"/>
              </a:ext>
            </a:extLst>
          </p:cNvPr>
          <p:cNvSpPr>
            <a:spLocks noGrp="1"/>
          </p:cNvSpPr>
          <p:nvPr>
            <p:ph sz="quarter" idx="14"/>
          </p:nvPr>
        </p:nvSpPr>
        <p:spPr>
          <a:xfrm>
            <a:off x="726162" y="1498791"/>
            <a:ext cx="5709014" cy="3795104"/>
          </a:xfrm>
        </p:spPr>
        <p:txBody>
          <a:bodyPr>
            <a:normAutofit/>
          </a:bodyPr>
          <a:lstStyle/>
          <a:p>
            <a:pPr marL="180975" lvl="1" indent="0">
              <a:lnSpc>
                <a:spcPct val="120000"/>
              </a:lnSpc>
              <a:spcBef>
                <a:spcPts val="800"/>
              </a:spcBef>
              <a:spcAft>
                <a:spcPts val="800"/>
              </a:spcAft>
              <a:buNone/>
            </a:pPr>
            <a:r>
              <a:rPr lang="sv-SE"/>
              <a:t>Varje funktionsobjekt åsätts en typ efter dess huvudsakliga syfte</a:t>
            </a:r>
            <a:endParaRPr lang="sv-SE" b="1"/>
          </a:p>
          <a:p>
            <a:pPr lvl="1">
              <a:lnSpc>
                <a:spcPct val="120000"/>
              </a:lnSpc>
              <a:spcBef>
                <a:spcPts val="800"/>
              </a:spcBef>
              <a:spcAft>
                <a:spcPts val="800"/>
              </a:spcAft>
            </a:pPr>
            <a:r>
              <a:rPr lang="sv-SE" b="1"/>
              <a:t>”Server” - Servercertifikat</a:t>
            </a:r>
            <a:r>
              <a:rPr lang="sv-SE"/>
              <a:t>: Identifiera en server, men kan även användas som klientcertifikat.</a:t>
            </a:r>
            <a:endParaRPr lang="sv-SE" sz="1600"/>
          </a:p>
          <a:p>
            <a:pPr lvl="1">
              <a:lnSpc>
                <a:spcPct val="120000"/>
              </a:lnSpc>
              <a:spcBef>
                <a:spcPts val="800"/>
              </a:spcBef>
              <a:spcAft>
                <a:spcPts val="800"/>
              </a:spcAft>
            </a:pPr>
            <a:r>
              <a:rPr lang="sv-SE" b="1"/>
              <a:t>”Klient” - Klientcertifikat</a:t>
            </a:r>
            <a:r>
              <a:rPr lang="sv-SE"/>
              <a:t>: Identifiera ett system och/eller organisation</a:t>
            </a:r>
            <a:r>
              <a:rPr lang="sv-SE" b="1"/>
              <a:t> </a:t>
            </a:r>
            <a:r>
              <a:rPr lang="sv-SE"/>
              <a:t>i kommunikation mot annan part</a:t>
            </a:r>
          </a:p>
          <a:p>
            <a:pPr lvl="1">
              <a:lnSpc>
                <a:spcPct val="120000"/>
              </a:lnSpc>
              <a:spcBef>
                <a:spcPts val="800"/>
              </a:spcBef>
              <a:spcAft>
                <a:spcPts val="800"/>
              </a:spcAft>
            </a:pPr>
            <a:r>
              <a:rPr lang="sv-SE" b="1"/>
              <a:t>”E-post” - E-postcertifikat</a:t>
            </a:r>
            <a:r>
              <a:rPr lang="sv-SE"/>
              <a:t>: Digital signering och kryptering av e-post till/från funktionsbrevlådor</a:t>
            </a:r>
          </a:p>
        </p:txBody>
      </p:sp>
      <p:sp>
        <p:nvSpPr>
          <p:cNvPr id="2" name="Rubrik 1">
            <a:extLst>
              <a:ext uri="{FF2B5EF4-FFF2-40B4-BE49-F238E27FC236}">
                <a16:creationId xmlns:a16="http://schemas.microsoft.com/office/drawing/2014/main" id="{ED5DDD7F-97A5-A91C-C3C6-24902E1A0644}"/>
              </a:ext>
            </a:extLst>
          </p:cNvPr>
          <p:cNvSpPr>
            <a:spLocks noGrp="1"/>
          </p:cNvSpPr>
          <p:nvPr>
            <p:ph type="title"/>
          </p:nvPr>
        </p:nvSpPr>
        <p:spPr>
          <a:xfrm>
            <a:off x="726163" y="291429"/>
            <a:ext cx="5969605" cy="922647"/>
          </a:xfrm>
        </p:spPr>
        <p:txBody>
          <a:bodyPr anchor="t">
            <a:normAutofit/>
          </a:bodyPr>
          <a:lstStyle/>
          <a:p>
            <a:pPr>
              <a:lnSpc>
                <a:spcPct val="90000"/>
              </a:lnSpc>
              <a:defRPr/>
            </a:pPr>
            <a:r>
              <a:rPr kumimoji="0" lang="sv-SE" b="0" i="0" u="none" strike="noStrike" kern="0" cap="none" spc="0" normalizeH="0" baseline="0" noProof="0">
                <a:ln>
                  <a:noFill/>
                </a:ln>
                <a:effectLst/>
                <a:uLnTx/>
                <a:uFillTx/>
              </a:rPr>
              <a:t>Funktionscertifikat</a:t>
            </a:r>
            <a:br>
              <a:rPr kumimoji="0" lang="sv-SE" b="0" i="0" u="none" strike="noStrike" kern="0" cap="none" spc="0" normalizeH="0" baseline="0" noProof="0">
                <a:ln>
                  <a:noFill/>
                </a:ln>
                <a:effectLst/>
                <a:uLnTx/>
                <a:uFillTx/>
              </a:rPr>
            </a:br>
            <a:r>
              <a:rPr lang="sv-SE" sz="2400">
                <a:solidFill>
                  <a:prstClr val="white">
                    <a:lumMod val="50000"/>
                  </a:prstClr>
                </a:solidFill>
                <a:latin typeface="Open Sans"/>
              </a:rPr>
              <a:t>Olika typer av funktionsobjekt </a:t>
            </a:r>
          </a:p>
        </p:txBody>
      </p:sp>
      <p:sp>
        <p:nvSpPr>
          <p:cNvPr id="9" name="Rundad rektangulär pratbubbla 8">
            <a:extLst>
              <a:ext uri="{FF2B5EF4-FFF2-40B4-BE49-F238E27FC236}">
                <a16:creationId xmlns:a16="http://schemas.microsoft.com/office/drawing/2014/main" id="{F56ECC7E-FB88-4115-8503-7BAF304AA500}"/>
              </a:ext>
            </a:extLst>
          </p:cNvPr>
          <p:cNvSpPr/>
          <p:nvPr/>
        </p:nvSpPr>
        <p:spPr>
          <a:xfrm>
            <a:off x="7209058" y="2917194"/>
            <a:ext cx="4118237" cy="1446018"/>
          </a:xfrm>
          <a:prstGeom prst="wedgeRoundRectCallout">
            <a:avLst>
              <a:gd name="adj1" fmla="val -68805"/>
              <a:gd name="adj2" fmla="val -17671"/>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400" i="1"/>
              <a:t>Behöver </a:t>
            </a:r>
            <a:r>
              <a:rPr lang="sv-SE" sz="1400" i="1" u="sng"/>
              <a:t>inte</a:t>
            </a:r>
            <a:r>
              <a:rPr lang="sv-SE" sz="1400" i="1"/>
              <a:t> vara ett domännamn.</a:t>
            </a:r>
          </a:p>
          <a:p>
            <a:r>
              <a:rPr lang="sv-SE" sz="1400" i="1"/>
              <a:t>Kan behöva identifiera </a:t>
            </a:r>
            <a:r>
              <a:rPr lang="sv-SE" sz="1400" b="1" i="1"/>
              <a:t>organisation</a:t>
            </a:r>
            <a:r>
              <a:rPr lang="sv-SE" sz="1400" i="1"/>
              <a:t> med </a:t>
            </a:r>
            <a:r>
              <a:rPr lang="sv-SE" sz="1400" b="1" i="1"/>
              <a:t>bolagsnamn</a:t>
            </a:r>
            <a:r>
              <a:rPr lang="sv-SE" sz="1400" i="1"/>
              <a:t> och </a:t>
            </a:r>
            <a:r>
              <a:rPr lang="sv-SE" sz="1400" b="1" i="1"/>
              <a:t>organisationsnummer</a:t>
            </a:r>
            <a:r>
              <a:rPr lang="sv-SE" sz="1400" i="1"/>
              <a:t>.</a:t>
            </a:r>
          </a:p>
          <a:p>
            <a:endParaRPr lang="sv-SE" sz="1400" i="1"/>
          </a:p>
          <a:p>
            <a:r>
              <a:rPr lang="sv-SE" sz="1400" i="1"/>
              <a:t>Exempel: ”Tandvardssystem1 </a:t>
            </a:r>
            <a:r>
              <a:rPr lang="sv-SE" sz="1400" i="1" err="1"/>
              <a:t>DentalScrub</a:t>
            </a:r>
            <a:r>
              <a:rPr lang="sv-SE" sz="1400" i="1"/>
              <a:t> AB” kommunicerar säkert med Försäkringskassan</a:t>
            </a:r>
          </a:p>
        </p:txBody>
      </p:sp>
      <p:sp>
        <p:nvSpPr>
          <p:cNvPr id="10" name="Rundad rektangulär pratbubbla 9">
            <a:extLst>
              <a:ext uri="{FF2B5EF4-FFF2-40B4-BE49-F238E27FC236}">
                <a16:creationId xmlns:a16="http://schemas.microsoft.com/office/drawing/2014/main" id="{37DB6FE4-5652-D1D9-71FA-0FD1CE2F0A8A}"/>
              </a:ext>
            </a:extLst>
          </p:cNvPr>
          <p:cNvSpPr/>
          <p:nvPr/>
        </p:nvSpPr>
        <p:spPr>
          <a:xfrm>
            <a:off x="7217226" y="4569637"/>
            <a:ext cx="3767455" cy="673769"/>
          </a:xfrm>
          <a:prstGeom prst="wedgeRoundRectCallout">
            <a:avLst>
              <a:gd name="adj1" fmla="val -70853"/>
              <a:gd name="adj2" fmla="val -36186"/>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400" i="1" u="sng"/>
              <a:t>Måste</a:t>
            </a:r>
            <a:r>
              <a:rPr lang="sv-SE" sz="1400" i="1"/>
              <a:t> vara en </a:t>
            </a:r>
            <a:r>
              <a:rPr lang="sv-SE" sz="1400" b="1" i="1"/>
              <a:t>e-postadress</a:t>
            </a:r>
            <a:r>
              <a:rPr lang="sv-SE" sz="1400" i="1"/>
              <a:t>, exempel: </a:t>
            </a:r>
            <a:r>
              <a:rPr lang="sv-SE" sz="1400" i="1" err="1"/>
              <a:t>rehabmottagningen@skane.se</a:t>
            </a:r>
            <a:endParaRPr lang="sv-SE" sz="1400" i="1"/>
          </a:p>
        </p:txBody>
      </p:sp>
      <p:grpSp>
        <p:nvGrpSpPr>
          <p:cNvPr id="20" name="Grupp 19">
            <a:extLst>
              <a:ext uri="{FF2B5EF4-FFF2-40B4-BE49-F238E27FC236}">
                <a16:creationId xmlns:a16="http://schemas.microsoft.com/office/drawing/2014/main" id="{97171262-02C3-A7D2-B603-B4EFE5C9E2FE}"/>
              </a:ext>
            </a:extLst>
          </p:cNvPr>
          <p:cNvGrpSpPr/>
          <p:nvPr/>
        </p:nvGrpSpPr>
        <p:grpSpPr>
          <a:xfrm>
            <a:off x="6778360" y="1198585"/>
            <a:ext cx="4576436" cy="1527356"/>
            <a:chOff x="6843251" y="803333"/>
            <a:chExt cx="4576436" cy="1527356"/>
          </a:xfrm>
        </p:grpSpPr>
        <p:sp>
          <p:nvSpPr>
            <p:cNvPr id="8" name="Rundad rektangulär pratbubbla 7">
              <a:extLst>
                <a:ext uri="{FF2B5EF4-FFF2-40B4-BE49-F238E27FC236}">
                  <a16:creationId xmlns:a16="http://schemas.microsoft.com/office/drawing/2014/main" id="{A2F1F57F-AB90-197C-7B36-356B9068F345}"/>
                </a:ext>
              </a:extLst>
            </p:cNvPr>
            <p:cNvSpPr/>
            <p:nvPr/>
          </p:nvSpPr>
          <p:spPr>
            <a:xfrm>
              <a:off x="7349577" y="1656920"/>
              <a:ext cx="4070110" cy="673769"/>
            </a:xfrm>
            <a:prstGeom prst="wedgeRoundRectCallout">
              <a:avLst>
                <a:gd name="adj1" fmla="val -69028"/>
                <a:gd name="adj2" fmla="val 19936"/>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400" i="1" u="sng"/>
                <a:t>Måste</a:t>
              </a:r>
              <a:r>
                <a:rPr lang="sv-SE" sz="1400" i="1"/>
                <a:t> vara ett </a:t>
              </a:r>
              <a:r>
                <a:rPr lang="sv-SE" sz="1400" b="1" i="1"/>
                <a:t>domännamn</a:t>
              </a:r>
              <a:r>
                <a:rPr lang="sv-SE" sz="1400" i="1"/>
                <a:t> (FQDN), exempel:  </a:t>
              </a:r>
              <a:r>
                <a:rPr lang="sv-SE" sz="1400" i="1" err="1"/>
                <a:t>biverkansrapport.regionkalmar.se</a:t>
              </a:r>
              <a:endParaRPr lang="sv-SE" sz="1400" i="1"/>
            </a:p>
          </p:txBody>
        </p:sp>
        <p:sp>
          <p:nvSpPr>
            <p:cNvPr id="13" name="textruta 12">
              <a:extLst>
                <a:ext uri="{FF2B5EF4-FFF2-40B4-BE49-F238E27FC236}">
                  <a16:creationId xmlns:a16="http://schemas.microsoft.com/office/drawing/2014/main" id="{1DD144F3-CDF1-BF5A-21AB-808052C1A0A0}"/>
                </a:ext>
              </a:extLst>
            </p:cNvPr>
            <p:cNvSpPr txBox="1"/>
            <p:nvPr/>
          </p:nvSpPr>
          <p:spPr>
            <a:xfrm>
              <a:off x="6843251" y="803333"/>
              <a:ext cx="4000915" cy="662361"/>
            </a:xfrm>
            <a:prstGeom prst="rect">
              <a:avLst/>
            </a:prstGeom>
            <a:noFill/>
          </p:spPr>
          <p:txBody>
            <a:bodyPr wrap="square">
              <a:spAutoFit/>
            </a:bodyPr>
            <a:lstStyle/>
            <a:p>
              <a:pPr marL="376237" lvl="1" indent="0">
                <a:lnSpc>
                  <a:spcPct val="120000"/>
                </a:lnSpc>
                <a:spcBef>
                  <a:spcPts val="800"/>
                </a:spcBef>
                <a:buNone/>
              </a:pPr>
              <a:r>
                <a:rPr lang="sv-SE" sz="1600"/>
                <a:t>Krav på format och innehåll anpassas efter den valda typen:</a:t>
              </a:r>
            </a:p>
          </p:txBody>
        </p:sp>
      </p:grpSp>
      <p:sp>
        <p:nvSpPr>
          <p:cNvPr id="19" name="textruta 18">
            <a:extLst>
              <a:ext uri="{FF2B5EF4-FFF2-40B4-BE49-F238E27FC236}">
                <a16:creationId xmlns:a16="http://schemas.microsoft.com/office/drawing/2014/main" id="{9424C7D9-A369-3D38-6865-DA7B73F73F57}"/>
              </a:ext>
            </a:extLst>
          </p:cNvPr>
          <p:cNvSpPr txBox="1"/>
          <p:nvPr/>
        </p:nvSpPr>
        <p:spPr>
          <a:xfrm>
            <a:off x="2354753" y="5489261"/>
            <a:ext cx="6789248" cy="954107"/>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marL="241200" lvl="1"/>
            <a:r>
              <a:rPr lang="sv-SE" sz="1400" b="1">
                <a:solidFill>
                  <a:schemeClr val="tx1"/>
                </a:solidFill>
              </a:rPr>
              <a:t>Värt att veta:</a:t>
            </a:r>
            <a:br>
              <a:rPr lang="sv-SE" sz="1400" b="1">
                <a:solidFill>
                  <a:schemeClr val="tx1"/>
                </a:solidFill>
              </a:rPr>
            </a:br>
            <a:r>
              <a:rPr lang="sv-SE" sz="1400">
                <a:solidFill>
                  <a:schemeClr val="tx1"/>
                </a:solidFill>
              </a:rPr>
              <a:t>Funktionsobjekten migreras över från gamla SITHS och får automatiskt en typ baserat på formatreglerna (</a:t>
            </a:r>
            <a:r>
              <a:rPr lang="sv-SE" sz="1400" err="1">
                <a:solidFill>
                  <a:schemeClr val="tx1"/>
                </a:solidFill>
              </a:rPr>
              <a:t>Server</a:t>
            </a:r>
            <a:r>
              <a:rPr lang="sv-SE" sz="1400" err="1">
                <a:solidFill>
                  <a:schemeClr val="tx1"/>
                </a:solidFill>
                <a:sym typeface="Wingdings" pitchFamily="2" charset="2"/>
              </a:rPr>
              <a:t></a:t>
            </a:r>
            <a:r>
              <a:rPr lang="sv-SE" sz="1400" err="1">
                <a:solidFill>
                  <a:schemeClr val="tx1"/>
                </a:solidFill>
              </a:rPr>
              <a:t>E-post</a:t>
            </a:r>
            <a:r>
              <a:rPr lang="sv-SE" sz="1400" err="1">
                <a:solidFill>
                  <a:schemeClr val="tx1"/>
                </a:solidFill>
                <a:sym typeface="Wingdings" pitchFamily="2" charset="2"/>
              </a:rPr>
              <a:t></a:t>
            </a:r>
            <a:r>
              <a:rPr lang="sv-SE" sz="1400" err="1">
                <a:solidFill>
                  <a:schemeClr val="tx1"/>
                </a:solidFill>
              </a:rPr>
              <a:t>Klient</a:t>
            </a:r>
            <a:r>
              <a:rPr lang="sv-SE" sz="1400">
                <a:solidFill>
                  <a:schemeClr val="tx1"/>
                </a:solidFill>
              </a:rPr>
              <a:t>).</a:t>
            </a:r>
          </a:p>
          <a:p>
            <a:pPr marL="241200" lvl="1"/>
            <a:r>
              <a:rPr lang="sv-SE" sz="1400">
                <a:solidFill>
                  <a:schemeClr val="tx1"/>
                </a:solidFill>
              </a:rPr>
              <a:t>AU och BU kan dock vid behov ändra denna typ i SITHS eID Portal</a:t>
            </a:r>
          </a:p>
        </p:txBody>
      </p:sp>
    </p:spTree>
    <p:extLst>
      <p:ext uri="{BB962C8B-B14F-4D97-AF65-F5344CB8AC3E}">
        <p14:creationId xmlns:p14="http://schemas.microsoft.com/office/powerpoint/2010/main" val="123390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5DDD7F-97A5-A91C-C3C6-24902E1A0644}"/>
              </a:ext>
            </a:extLst>
          </p:cNvPr>
          <p:cNvSpPr>
            <a:spLocks noGrp="1"/>
          </p:cNvSpPr>
          <p:nvPr>
            <p:ph type="title"/>
          </p:nvPr>
        </p:nvSpPr>
        <p:spPr>
          <a:xfrm>
            <a:off x="726163" y="291429"/>
            <a:ext cx="8107061" cy="922647"/>
          </a:xfrm>
        </p:spPr>
        <p:txBody>
          <a:bodyPr anchor="t">
            <a:normAutofit/>
          </a:bodyPr>
          <a:lstStyle/>
          <a:p>
            <a:pPr>
              <a:lnSpc>
                <a:spcPct val="90000"/>
              </a:lnSpc>
              <a:defRPr/>
            </a:pPr>
            <a:r>
              <a:rPr kumimoji="0" lang="sv-SE" b="0" i="0" u="none" strike="noStrike" kern="0" cap="none" spc="0" normalizeH="0" baseline="0" noProof="0">
                <a:ln>
                  <a:noFill/>
                </a:ln>
                <a:effectLst/>
                <a:uLnTx/>
                <a:uFillTx/>
              </a:rPr>
              <a:t>Funktionscertifikat</a:t>
            </a:r>
            <a:br>
              <a:rPr kumimoji="0" lang="sv-SE" b="0" i="0" u="none" strike="noStrike" kern="0" cap="none" spc="0" normalizeH="0" baseline="0" noProof="0">
                <a:ln>
                  <a:noFill/>
                </a:ln>
                <a:effectLst/>
                <a:uLnTx/>
                <a:uFillTx/>
              </a:rPr>
            </a:br>
            <a:r>
              <a:rPr lang="sv-SE" sz="2400">
                <a:solidFill>
                  <a:prstClr val="white">
                    <a:lumMod val="50000"/>
                  </a:prstClr>
                </a:solidFill>
                <a:latin typeface="Open Sans"/>
              </a:rPr>
              <a:t>Skapa funktionsobjekt i SITHS eID Portal</a:t>
            </a:r>
          </a:p>
        </p:txBody>
      </p:sp>
      <p:sp>
        <p:nvSpPr>
          <p:cNvPr id="5" name="textruta 4">
            <a:extLst>
              <a:ext uri="{FF2B5EF4-FFF2-40B4-BE49-F238E27FC236}">
                <a16:creationId xmlns:a16="http://schemas.microsoft.com/office/drawing/2014/main" id="{7D9D4E55-5CA4-3899-8A3C-3E07D78B6FDF}"/>
              </a:ext>
            </a:extLst>
          </p:cNvPr>
          <p:cNvSpPr txBox="1"/>
          <p:nvPr/>
        </p:nvSpPr>
        <p:spPr>
          <a:xfrm>
            <a:off x="1029280" y="5595671"/>
            <a:ext cx="3933578" cy="90024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marL="158400" lvl="2">
              <a:spcBef>
                <a:spcPts val="800"/>
              </a:spcBef>
            </a:pPr>
            <a:r>
              <a:rPr lang="sv-SE" sz="1050" b="1"/>
              <a:t>Värt att veta: </a:t>
            </a:r>
            <a:br>
              <a:rPr lang="sv-SE" sz="1050"/>
            </a:br>
            <a:r>
              <a:rPr lang="sv-SE" sz="1050"/>
              <a:t>Funktionsobjektet i SITHS </a:t>
            </a:r>
            <a:r>
              <a:rPr lang="sv-SE" sz="1050" i="1"/>
              <a:t>kan</a:t>
            </a:r>
            <a:r>
              <a:rPr lang="sv-SE" sz="1050"/>
              <a:t> motsvara ett funktionsobjekt i Katalogtjänst HSA, men behöver inte göra det. </a:t>
            </a:r>
            <a:br>
              <a:rPr lang="sv-SE" sz="1050"/>
            </a:br>
            <a:r>
              <a:rPr lang="sv-SE" sz="1050"/>
              <a:t>Alla uppgifterna kan anges direkt i SITHS eID Portal.</a:t>
            </a:r>
            <a:endParaRPr lang="sv-SE" sz="1000"/>
          </a:p>
        </p:txBody>
      </p:sp>
      <p:pic>
        <p:nvPicPr>
          <p:cNvPr id="6" name="Bildobjekt 5">
            <a:extLst>
              <a:ext uri="{FF2B5EF4-FFF2-40B4-BE49-F238E27FC236}">
                <a16:creationId xmlns:a16="http://schemas.microsoft.com/office/drawing/2014/main" id="{2C1252E7-329C-9696-0315-69ABD5250BF2}"/>
              </a:ext>
            </a:extLst>
          </p:cNvPr>
          <p:cNvPicPr>
            <a:picLocks noChangeAspect="1"/>
          </p:cNvPicPr>
          <p:nvPr/>
        </p:nvPicPr>
        <p:blipFill>
          <a:blip r:embed="rId3"/>
          <a:stretch>
            <a:fillRect/>
          </a:stretch>
        </p:blipFill>
        <p:spPr>
          <a:xfrm>
            <a:off x="798839" y="1398849"/>
            <a:ext cx="4564246" cy="3841937"/>
          </a:xfrm>
          <a:prstGeom prst="rect">
            <a:avLst/>
          </a:prstGeom>
        </p:spPr>
      </p:pic>
      <p:pic>
        <p:nvPicPr>
          <p:cNvPr id="7" name="Bildobjekt 6">
            <a:extLst>
              <a:ext uri="{FF2B5EF4-FFF2-40B4-BE49-F238E27FC236}">
                <a16:creationId xmlns:a16="http://schemas.microsoft.com/office/drawing/2014/main" id="{3743E881-48C3-A9B1-9BB8-7CE23AD9862B}"/>
              </a:ext>
            </a:extLst>
          </p:cNvPr>
          <p:cNvPicPr>
            <a:picLocks noChangeAspect="1"/>
          </p:cNvPicPr>
          <p:nvPr/>
        </p:nvPicPr>
        <p:blipFill>
          <a:blip r:embed="rId4"/>
          <a:stretch>
            <a:fillRect/>
          </a:stretch>
        </p:blipFill>
        <p:spPr>
          <a:xfrm>
            <a:off x="874072" y="1896924"/>
            <a:ext cx="1632960" cy="1065539"/>
          </a:xfrm>
          <a:prstGeom prst="rect">
            <a:avLst/>
          </a:prstGeom>
        </p:spPr>
      </p:pic>
      <p:pic>
        <p:nvPicPr>
          <p:cNvPr id="17" name="Bildobjekt 16">
            <a:extLst>
              <a:ext uri="{FF2B5EF4-FFF2-40B4-BE49-F238E27FC236}">
                <a16:creationId xmlns:a16="http://schemas.microsoft.com/office/drawing/2014/main" id="{16D836FA-D9AE-5BC9-D4C5-3612350FCB4A}"/>
              </a:ext>
            </a:extLst>
          </p:cNvPr>
          <p:cNvPicPr>
            <a:picLocks noChangeAspect="1"/>
          </p:cNvPicPr>
          <p:nvPr/>
        </p:nvPicPr>
        <p:blipFill>
          <a:blip r:embed="rId5"/>
          <a:stretch>
            <a:fillRect/>
          </a:stretch>
        </p:blipFill>
        <p:spPr>
          <a:xfrm>
            <a:off x="857714" y="3059806"/>
            <a:ext cx="1976322" cy="580425"/>
          </a:xfrm>
          <a:prstGeom prst="rect">
            <a:avLst/>
          </a:prstGeom>
        </p:spPr>
      </p:pic>
      <p:sp>
        <p:nvSpPr>
          <p:cNvPr id="18" name="Rektangel 17">
            <a:extLst>
              <a:ext uri="{FF2B5EF4-FFF2-40B4-BE49-F238E27FC236}">
                <a16:creationId xmlns:a16="http://schemas.microsoft.com/office/drawing/2014/main" id="{CD38A52F-6720-28B6-3A90-7DE53B1D3F4A}"/>
              </a:ext>
            </a:extLst>
          </p:cNvPr>
          <p:cNvSpPr/>
          <p:nvPr/>
        </p:nvSpPr>
        <p:spPr>
          <a:xfrm>
            <a:off x="982922" y="3316053"/>
            <a:ext cx="1057825" cy="192453"/>
          </a:xfrm>
          <a:prstGeom prst="rect">
            <a:avLst/>
          </a:prstGeom>
          <a:solidFill>
            <a:srgbClr val="F8F4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700">
                <a:solidFill>
                  <a:schemeClr val="bg1">
                    <a:lumMod val="50000"/>
                  </a:schemeClr>
                </a:solidFill>
              </a:rPr>
              <a:t>SE5565594230-11JL</a:t>
            </a:r>
          </a:p>
        </p:txBody>
      </p:sp>
      <p:sp>
        <p:nvSpPr>
          <p:cNvPr id="20" name="Rundad rektangulär pratbubbla 19">
            <a:extLst>
              <a:ext uri="{FF2B5EF4-FFF2-40B4-BE49-F238E27FC236}">
                <a16:creationId xmlns:a16="http://schemas.microsoft.com/office/drawing/2014/main" id="{EAB85E49-B96C-F664-6072-54352292ECFF}"/>
              </a:ext>
            </a:extLst>
          </p:cNvPr>
          <p:cNvSpPr/>
          <p:nvPr/>
        </p:nvSpPr>
        <p:spPr>
          <a:xfrm>
            <a:off x="2685898" y="3669712"/>
            <a:ext cx="2334218" cy="469934"/>
          </a:xfrm>
          <a:prstGeom prst="wedgeRoundRectCallout">
            <a:avLst>
              <a:gd name="adj1" fmla="val -59640"/>
              <a:gd name="adj2" fmla="val -17430"/>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900" i="1"/>
              <a:t>Använd om namnet önskas hämtas från funktionsobjekt i Katalogtjänst HSA </a:t>
            </a:r>
          </a:p>
        </p:txBody>
      </p:sp>
      <p:sp>
        <p:nvSpPr>
          <p:cNvPr id="21" name="Rektangel 20">
            <a:extLst>
              <a:ext uri="{FF2B5EF4-FFF2-40B4-BE49-F238E27FC236}">
                <a16:creationId xmlns:a16="http://schemas.microsoft.com/office/drawing/2014/main" id="{D12446B8-B5FC-EA49-A1CF-537BF55018AC}"/>
              </a:ext>
            </a:extLst>
          </p:cNvPr>
          <p:cNvSpPr/>
          <p:nvPr/>
        </p:nvSpPr>
        <p:spPr>
          <a:xfrm>
            <a:off x="929430" y="4213296"/>
            <a:ext cx="1057825" cy="192453"/>
          </a:xfrm>
          <a:prstGeom prst="rect">
            <a:avLst/>
          </a:prstGeom>
          <a:solidFill>
            <a:srgbClr val="F8F4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700" err="1">
                <a:solidFill>
                  <a:schemeClr val="bg1">
                    <a:lumMod val="50000"/>
                  </a:schemeClr>
                </a:solidFill>
              </a:rPr>
              <a:t>www.regionskane.se</a:t>
            </a:r>
            <a:endParaRPr lang="sv-SE" sz="700">
              <a:solidFill>
                <a:schemeClr val="bg1">
                  <a:lumMod val="50000"/>
                </a:schemeClr>
              </a:solidFill>
            </a:endParaRPr>
          </a:p>
        </p:txBody>
      </p:sp>
      <p:sp>
        <p:nvSpPr>
          <p:cNvPr id="25" name="Rundad rektangulär pratbubbla 24">
            <a:extLst>
              <a:ext uri="{FF2B5EF4-FFF2-40B4-BE49-F238E27FC236}">
                <a16:creationId xmlns:a16="http://schemas.microsoft.com/office/drawing/2014/main" id="{C8DF5015-5F45-64A5-A239-AFA563EB70AD}"/>
              </a:ext>
            </a:extLst>
          </p:cNvPr>
          <p:cNvSpPr/>
          <p:nvPr/>
        </p:nvSpPr>
        <p:spPr>
          <a:xfrm>
            <a:off x="2711129" y="2392984"/>
            <a:ext cx="2334218" cy="469934"/>
          </a:xfrm>
          <a:prstGeom prst="wedgeRoundRectCallout">
            <a:avLst>
              <a:gd name="adj1" fmla="val -59381"/>
              <a:gd name="adj2" fmla="val 19940"/>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900" i="1" err="1"/>
              <a:t>Förväljs</a:t>
            </a:r>
            <a:r>
              <a:rPr lang="sv-SE" sz="900" i="1"/>
              <a:t> till det som konfigurerats för organisationen (</a:t>
            </a:r>
            <a:r>
              <a:rPr lang="sv-SE" sz="900" i="1" err="1"/>
              <a:t>åäö</a:t>
            </a:r>
            <a:r>
              <a:rPr lang="sv-SE" sz="900" i="1"/>
              <a:t> </a:t>
            </a:r>
            <a:r>
              <a:rPr lang="sv-SE" sz="900" i="1">
                <a:sym typeface="Wingdings" pitchFamily="2" charset="2"/>
              </a:rPr>
              <a:t> </a:t>
            </a:r>
            <a:r>
              <a:rPr lang="sv-SE" sz="900" i="1" err="1">
                <a:sym typeface="Wingdings" pitchFamily="2" charset="2"/>
              </a:rPr>
              <a:t>aao</a:t>
            </a:r>
            <a:r>
              <a:rPr lang="sv-SE" sz="900" i="1"/>
              <a:t>)</a:t>
            </a:r>
          </a:p>
        </p:txBody>
      </p:sp>
      <p:grpSp>
        <p:nvGrpSpPr>
          <p:cNvPr id="79" name="Grupp 78">
            <a:extLst>
              <a:ext uri="{FF2B5EF4-FFF2-40B4-BE49-F238E27FC236}">
                <a16:creationId xmlns:a16="http://schemas.microsoft.com/office/drawing/2014/main" id="{6819C125-473D-E4B5-FA83-E9EDB08DE1BC}"/>
              </a:ext>
            </a:extLst>
          </p:cNvPr>
          <p:cNvGrpSpPr/>
          <p:nvPr/>
        </p:nvGrpSpPr>
        <p:grpSpPr>
          <a:xfrm>
            <a:off x="5081156" y="2636186"/>
            <a:ext cx="6716104" cy="3655098"/>
            <a:chOff x="5081156" y="2636186"/>
            <a:chExt cx="6716104" cy="3655098"/>
          </a:xfrm>
        </p:grpSpPr>
        <p:grpSp>
          <p:nvGrpSpPr>
            <p:cNvPr id="11" name="Grupp 10">
              <a:extLst>
                <a:ext uri="{FF2B5EF4-FFF2-40B4-BE49-F238E27FC236}">
                  <a16:creationId xmlns:a16="http://schemas.microsoft.com/office/drawing/2014/main" id="{D96D6095-D731-975C-7E3D-33E9B26E32F7}"/>
                </a:ext>
              </a:extLst>
            </p:cNvPr>
            <p:cNvGrpSpPr/>
            <p:nvPr/>
          </p:nvGrpSpPr>
          <p:grpSpPr>
            <a:xfrm>
              <a:off x="7419565" y="2636186"/>
              <a:ext cx="3906268" cy="1669738"/>
              <a:chOff x="8085634" y="4372069"/>
              <a:chExt cx="3906268" cy="1669738"/>
            </a:xfrm>
          </p:grpSpPr>
          <p:pic>
            <p:nvPicPr>
              <p:cNvPr id="12" name="Bildobjekt 11">
                <a:extLst>
                  <a:ext uri="{FF2B5EF4-FFF2-40B4-BE49-F238E27FC236}">
                    <a16:creationId xmlns:a16="http://schemas.microsoft.com/office/drawing/2014/main" id="{4C559E90-769B-1B55-96D6-8BEB138C7EB6}"/>
                  </a:ext>
                </a:extLst>
              </p:cNvPr>
              <p:cNvPicPr>
                <a:picLocks noChangeAspect="1"/>
              </p:cNvPicPr>
              <p:nvPr/>
            </p:nvPicPr>
            <p:blipFill>
              <a:blip r:embed="rId6"/>
              <a:stretch>
                <a:fillRect/>
              </a:stretch>
            </p:blipFill>
            <p:spPr>
              <a:xfrm>
                <a:off x="8085634" y="4372069"/>
                <a:ext cx="3906268" cy="1669738"/>
              </a:xfrm>
              <a:prstGeom prst="rect">
                <a:avLst/>
              </a:prstGeom>
            </p:spPr>
          </p:pic>
          <p:sp>
            <p:nvSpPr>
              <p:cNvPr id="14" name="Rektangel 13">
                <a:extLst>
                  <a:ext uri="{FF2B5EF4-FFF2-40B4-BE49-F238E27FC236}">
                    <a16:creationId xmlns:a16="http://schemas.microsoft.com/office/drawing/2014/main" id="{47391AA6-C7C1-6A87-5B42-D47605DA38D9}"/>
                  </a:ext>
                </a:extLst>
              </p:cNvPr>
              <p:cNvSpPr/>
              <p:nvPr/>
            </p:nvSpPr>
            <p:spPr>
              <a:xfrm>
                <a:off x="9848362" y="5023741"/>
                <a:ext cx="723395" cy="19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700">
                    <a:solidFill>
                      <a:schemeClr val="bg1">
                        <a:lumMod val="50000"/>
                      </a:schemeClr>
                    </a:solidFill>
                  </a:rPr>
                  <a:t>Region </a:t>
                </a:r>
                <a:r>
                  <a:rPr lang="sv-SE" sz="700" err="1">
                    <a:solidFill>
                      <a:schemeClr val="bg1">
                        <a:lumMod val="50000"/>
                      </a:schemeClr>
                    </a:solidFill>
                  </a:rPr>
                  <a:t>Skane</a:t>
                </a:r>
                <a:endParaRPr lang="sv-SE" sz="700">
                  <a:solidFill>
                    <a:schemeClr val="bg1">
                      <a:lumMod val="50000"/>
                    </a:schemeClr>
                  </a:solidFill>
                </a:endParaRPr>
              </a:p>
            </p:txBody>
          </p:sp>
        </p:grpSp>
        <p:grpSp>
          <p:nvGrpSpPr>
            <p:cNvPr id="78" name="Grupp 77">
              <a:extLst>
                <a:ext uri="{FF2B5EF4-FFF2-40B4-BE49-F238E27FC236}">
                  <a16:creationId xmlns:a16="http://schemas.microsoft.com/office/drawing/2014/main" id="{F4C99954-E997-D562-CCB1-36A5780D4112}"/>
                </a:ext>
              </a:extLst>
            </p:cNvPr>
            <p:cNvGrpSpPr/>
            <p:nvPr/>
          </p:nvGrpSpPr>
          <p:grpSpPr>
            <a:xfrm>
              <a:off x="5912372" y="5216579"/>
              <a:ext cx="5884888" cy="1074705"/>
              <a:chOff x="5912372" y="5216579"/>
              <a:chExt cx="5884888" cy="1074705"/>
            </a:xfrm>
          </p:grpSpPr>
          <p:grpSp>
            <p:nvGrpSpPr>
              <p:cNvPr id="29" name="Grupp 28">
                <a:extLst>
                  <a:ext uri="{FF2B5EF4-FFF2-40B4-BE49-F238E27FC236}">
                    <a16:creationId xmlns:a16="http://schemas.microsoft.com/office/drawing/2014/main" id="{D40C8830-74CD-98B4-9857-B2963EBFF62E}"/>
                  </a:ext>
                </a:extLst>
              </p:cNvPr>
              <p:cNvGrpSpPr/>
              <p:nvPr/>
            </p:nvGrpSpPr>
            <p:grpSpPr>
              <a:xfrm>
                <a:off x="5912372" y="5216579"/>
                <a:ext cx="5884888" cy="689548"/>
                <a:chOff x="5192844" y="5257753"/>
                <a:chExt cx="6045493" cy="708366"/>
              </a:xfrm>
            </p:grpSpPr>
            <p:pic>
              <p:nvPicPr>
                <p:cNvPr id="27" name="Bildobjekt 26">
                  <a:extLst>
                    <a:ext uri="{FF2B5EF4-FFF2-40B4-BE49-F238E27FC236}">
                      <a16:creationId xmlns:a16="http://schemas.microsoft.com/office/drawing/2014/main" id="{0325CE2E-AFB5-B8D2-5170-990A8E040406}"/>
                    </a:ext>
                  </a:extLst>
                </p:cNvPr>
                <p:cNvPicPr>
                  <a:picLocks noChangeAspect="1"/>
                </p:cNvPicPr>
                <p:nvPr/>
              </p:nvPicPr>
              <p:blipFill rotWithShape="1">
                <a:blip r:embed="rId7"/>
                <a:srcRect r="24093"/>
                <a:stretch/>
              </p:blipFill>
              <p:spPr>
                <a:xfrm>
                  <a:off x="5215329" y="5257753"/>
                  <a:ext cx="5899813" cy="374850"/>
                </a:xfrm>
                <a:prstGeom prst="rect">
                  <a:avLst/>
                </a:prstGeom>
              </p:spPr>
            </p:pic>
            <p:pic>
              <p:nvPicPr>
                <p:cNvPr id="28" name="Bildobjekt 27">
                  <a:extLst>
                    <a:ext uri="{FF2B5EF4-FFF2-40B4-BE49-F238E27FC236}">
                      <a16:creationId xmlns:a16="http://schemas.microsoft.com/office/drawing/2014/main" id="{8E400F9C-5647-EF6C-B7CF-D355D1A22081}"/>
                    </a:ext>
                  </a:extLst>
                </p:cNvPr>
                <p:cNvPicPr>
                  <a:picLocks noChangeAspect="1"/>
                </p:cNvPicPr>
                <p:nvPr/>
              </p:nvPicPr>
              <p:blipFill rotWithShape="1">
                <a:blip r:embed="rId8"/>
                <a:srcRect t="-1" r="22219" b="-358"/>
                <a:stretch/>
              </p:blipFill>
              <p:spPr>
                <a:xfrm>
                  <a:off x="5192844" y="5615034"/>
                  <a:ext cx="6045493" cy="351085"/>
                </a:xfrm>
                <a:prstGeom prst="rect">
                  <a:avLst/>
                </a:prstGeom>
              </p:spPr>
            </p:pic>
          </p:grpSp>
          <p:sp>
            <p:nvSpPr>
              <p:cNvPr id="30" name="Rektangel 29">
                <a:extLst>
                  <a:ext uri="{FF2B5EF4-FFF2-40B4-BE49-F238E27FC236}">
                    <a16:creationId xmlns:a16="http://schemas.microsoft.com/office/drawing/2014/main" id="{AFAA9A53-CA7C-17B6-E41C-034E4687FF2F}"/>
                  </a:ext>
                </a:extLst>
              </p:cNvPr>
              <p:cNvSpPr/>
              <p:nvPr/>
            </p:nvSpPr>
            <p:spPr>
              <a:xfrm>
                <a:off x="8813673" y="5630298"/>
                <a:ext cx="1050048" cy="19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900">
                    <a:solidFill>
                      <a:srgbClr val="505050"/>
                    </a:solidFill>
                  </a:rPr>
                  <a:t>*.</a:t>
                </a:r>
                <a:r>
                  <a:rPr lang="sv-SE" sz="900" err="1">
                    <a:solidFill>
                      <a:srgbClr val="505050"/>
                    </a:solidFill>
                  </a:rPr>
                  <a:t>regionskane.se</a:t>
                </a:r>
                <a:endParaRPr lang="sv-SE" sz="900">
                  <a:solidFill>
                    <a:srgbClr val="505050"/>
                  </a:solidFill>
                </a:endParaRPr>
              </a:p>
            </p:txBody>
          </p:sp>
          <p:sp>
            <p:nvSpPr>
              <p:cNvPr id="44" name="textruta 43">
                <a:extLst>
                  <a:ext uri="{FF2B5EF4-FFF2-40B4-BE49-F238E27FC236}">
                    <a16:creationId xmlns:a16="http://schemas.microsoft.com/office/drawing/2014/main" id="{0CA02ED5-24C9-6361-1EFF-88A2D963E3A4}"/>
                  </a:ext>
                </a:extLst>
              </p:cNvPr>
              <p:cNvSpPr txBox="1"/>
              <p:nvPr/>
            </p:nvSpPr>
            <p:spPr>
              <a:xfrm>
                <a:off x="6926573" y="5983507"/>
                <a:ext cx="2606483" cy="307777"/>
              </a:xfrm>
              <a:prstGeom prst="rect">
                <a:avLst/>
              </a:prstGeom>
              <a:noFill/>
            </p:spPr>
            <p:txBody>
              <a:bodyPr wrap="none" lIns="0" tIns="0" rIns="0" bIns="0" rtlCol="0">
                <a:spAutoFit/>
              </a:bodyPr>
              <a:lstStyle/>
              <a:p>
                <a:pPr algn="l"/>
                <a:r>
                  <a:rPr lang="sv-SE" sz="1000" i="1"/>
                  <a:t>Valideringsregel inlagd av </a:t>
                </a:r>
                <a:r>
                  <a:rPr lang="sv-SE" sz="1000" i="1" err="1"/>
                  <a:t>Valideringspecialist</a:t>
                </a:r>
                <a:r>
                  <a:rPr lang="sv-SE" sz="1000" i="1"/>
                  <a:t> </a:t>
                </a:r>
                <a:br>
                  <a:rPr lang="sv-SE" sz="1000" i="1"/>
                </a:br>
                <a:r>
                  <a:rPr lang="sv-SE" sz="1000" i="1"/>
                  <a:t>efter godkänd ansökan från ansvarig utgivare </a:t>
                </a:r>
              </a:p>
            </p:txBody>
          </p:sp>
          <p:sp>
            <p:nvSpPr>
              <p:cNvPr id="45" name="Rektangel 44">
                <a:extLst>
                  <a:ext uri="{FF2B5EF4-FFF2-40B4-BE49-F238E27FC236}">
                    <a16:creationId xmlns:a16="http://schemas.microsoft.com/office/drawing/2014/main" id="{02354606-DD27-74AB-F11D-32E6B614C786}"/>
                  </a:ext>
                </a:extLst>
              </p:cNvPr>
              <p:cNvSpPr/>
              <p:nvPr/>
            </p:nvSpPr>
            <p:spPr>
              <a:xfrm>
                <a:off x="7208065" y="5623416"/>
                <a:ext cx="944843" cy="19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900">
                    <a:solidFill>
                      <a:srgbClr val="505050"/>
                    </a:solidFill>
                  </a:rPr>
                  <a:t>SE5565594230*</a:t>
                </a:r>
              </a:p>
            </p:txBody>
          </p:sp>
          <p:sp>
            <p:nvSpPr>
              <p:cNvPr id="46" name="Rektangel 45">
                <a:extLst>
                  <a:ext uri="{FF2B5EF4-FFF2-40B4-BE49-F238E27FC236}">
                    <a16:creationId xmlns:a16="http://schemas.microsoft.com/office/drawing/2014/main" id="{B01949E0-2B3F-D498-C9F3-AB8510D5AC1D}"/>
                  </a:ext>
                </a:extLst>
              </p:cNvPr>
              <p:cNvSpPr/>
              <p:nvPr/>
            </p:nvSpPr>
            <p:spPr>
              <a:xfrm>
                <a:off x="9974863" y="5623414"/>
                <a:ext cx="909447" cy="19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900">
                    <a:solidFill>
                      <a:srgbClr val="505050"/>
                    </a:solidFill>
                  </a:rPr>
                  <a:t>Region </a:t>
                </a:r>
                <a:r>
                  <a:rPr lang="sv-SE" sz="900" err="1">
                    <a:solidFill>
                      <a:srgbClr val="505050"/>
                    </a:solidFill>
                  </a:rPr>
                  <a:t>Skane</a:t>
                </a:r>
                <a:endParaRPr lang="sv-SE" sz="900">
                  <a:solidFill>
                    <a:srgbClr val="505050"/>
                  </a:solidFill>
                </a:endParaRPr>
              </a:p>
            </p:txBody>
          </p:sp>
          <p:sp>
            <p:nvSpPr>
              <p:cNvPr id="47" name="Rektangel 46">
                <a:extLst>
                  <a:ext uri="{FF2B5EF4-FFF2-40B4-BE49-F238E27FC236}">
                    <a16:creationId xmlns:a16="http://schemas.microsoft.com/office/drawing/2014/main" id="{2EA01AD1-DB6D-2739-14FA-2FAD30F2819A}"/>
                  </a:ext>
                </a:extLst>
              </p:cNvPr>
              <p:cNvSpPr/>
              <p:nvPr/>
            </p:nvSpPr>
            <p:spPr>
              <a:xfrm>
                <a:off x="6027210" y="5575238"/>
                <a:ext cx="5759701" cy="259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sv-SE" sz="900">
                    <a:solidFill>
                      <a:srgbClr val="505050"/>
                    </a:solidFill>
                  </a:rPr>
                  <a:t>Region Skåne               SE5565594230*     Server          *.</a:t>
                </a:r>
                <a:r>
                  <a:rPr lang="sv-SE" sz="900" err="1">
                    <a:solidFill>
                      <a:srgbClr val="505050"/>
                    </a:solidFill>
                  </a:rPr>
                  <a:t>regionskane.se</a:t>
                </a:r>
                <a:r>
                  <a:rPr lang="sv-SE" sz="900">
                    <a:solidFill>
                      <a:srgbClr val="505050"/>
                    </a:solidFill>
                  </a:rPr>
                  <a:t>.        Region </a:t>
                </a:r>
                <a:r>
                  <a:rPr lang="sv-SE" sz="900" err="1">
                    <a:solidFill>
                      <a:srgbClr val="505050"/>
                    </a:solidFill>
                  </a:rPr>
                  <a:t>Skane</a:t>
                </a:r>
                <a:r>
                  <a:rPr lang="sv-SE" sz="900">
                    <a:solidFill>
                      <a:srgbClr val="505050"/>
                    </a:solidFill>
                  </a:rPr>
                  <a:t>        Kristianstad</a:t>
                </a:r>
              </a:p>
            </p:txBody>
          </p:sp>
        </p:grpSp>
        <p:grpSp>
          <p:nvGrpSpPr>
            <p:cNvPr id="74" name="Grupp 73">
              <a:extLst>
                <a:ext uri="{FF2B5EF4-FFF2-40B4-BE49-F238E27FC236}">
                  <a16:creationId xmlns:a16="http://schemas.microsoft.com/office/drawing/2014/main" id="{3B777DDB-6EE3-5EA8-0504-A23917C52EB7}"/>
                </a:ext>
              </a:extLst>
            </p:cNvPr>
            <p:cNvGrpSpPr/>
            <p:nvPr/>
          </p:nvGrpSpPr>
          <p:grpSpPr>
            <a:xfrm>
              <a:off x="8846756" y="3913455"/>
              <a:ext cx="702000" cy="1297080"/>
              <a:chOff x="8846756" y="3913455"/>
              <a:chExt cx="702000" cy="1297080"/>
            </a:xfrm>
          </p:grpSpPr>
          <mc:AlternateContent xmlns:mc="http://schemas.openxmlformats.org/markup-compatibility/2006">
            <mc:Choice xmlns:p14="http://schemas.microsoft.com/office/powerpoint/2010/main" xmlns:aink="http://schemas.microsoft.com/office/drawing/2016/ink" Requires="p14 aink">
              <p:contentPart p14:bwMode="auto" r:id="rId9">
                <p14:nvContentPartPr>
                  <p14:cNvPr id="70" name="Pennanteckning 69">
                    <a:extLst>
                      <a:ext uri="{FF2B5EF4-FFF2-40B4-BE49-F238E27FC236}">
                        <a16:creationId xmlns:a16="http://schemas.microsoft.com/office/drawing/2014/main" id="{D14C8D0B-9F09-BF6F-6B33-0E6408C1EB3C}"/>
                      </a:ext>
                    </a:extLst>
                  </p14:cNvPr>
                  <p14:cNvContentPartPr/>
                  <p14:nvPr/>
                </p14:nvContentPartPr>
                <p14:xfrm>
                  <a:off x="8846756" y="4268775"/>
                  <a:ext cx="482760" cy="941760"/>
                </p14:xfrm>
              </p:contentPart>
            </mc:Choice>
            <mc:Fallback>
              <p:pic>
                <p:nvPicPr>
                  <p:cNvPr id="70" name="Pennanteckning 69">
                    <a:extLst>
                      <a:ext uri="{FF2B5EF4-FFF2-40B4-BE49-F238E27FC236}">
                        <a16:creationId xmlns:a16="http://schemas.microsoft.com/office/drawing/2014/main" id="{D14C8D0B-9F09-BF6F-6B33-0E6408C1EB3C}"/>
                      </a:ext>
                    </a:extLst>
                  </p:cNvPr>
                  <p:cNvPicPr/>
                  <p:nvPr/>
                </p:nvPicPr>
                <p:blipFill>
                  <a:blip r:embed="rId10"/>
                  <a:stretch>
                    <a:fillRect/>
                  </a:stretch>
                </p:blipFill>
                <p:spPr>
                  <a:xfrm>
                    <a:off x="8783756" y="3890775"/>
                    <a:ext cx="608400" cy="16974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71" name="Pennanteckning 70">
                    <a:extLst>
                      <a:ext uri="{FF2B5EF4-FFF2-40B4-BE49-F238E27FC236}">
                        <a16:creationId xmlns:a16="http://schemas.microsoft.com/office/drawing/2014/main" id="{F7AE8E60-8FC4-9388-B30D-ED0E1213DD83}"/>
                      </a:ext>
                    </a:extLst>
                  </p14:cNvPr>
                  <p14:cNvContentPartPr/>
                  <p14:nvPr/>
                </p14:nvContentPartPr>
                <p14:xfrm>
                  <a:off x="9326636" y="4284255"/>
                  <a:ext cx="99720" cy="232560"/>
                </p14:xfrm>
              </p:contentPart>
            </mc:Choice>
            <mc:Fallback>
              <p:pic>
                <p:nvPicPr>
                  <p:cNvPr id="71" name="Pennanteckning 70">
                    <a:extLst>
                      <a:ext uri="{FF2B5EF4-FFF2-40B4-BE49-F238E27FC236}">
                        <a16:creationId xmlns:a16="http://schemas.microsoft.com/office/drawing/2014/main" id="{F7AE8E60-8FC4-9388-B30D-ED0E1213DD83}"/>
                      </a:ext>
                    </a:extLst>
                  </p:cNvPr>
                  <p:cNvPicPr/>
                  <p:nvPr/>
                </p:nvPicPr>
                <p:blipFill>
                  <a:blip r:embed="rId12"/>
                  <a:stretch>
                    <a:fillRect/>
                  </a:stretch>
                </p:blipFill>
                <p:spPr>
                  <a:xfrm>
                    <a:off x="9263636" y="3905669"/>
                    <a:ext cx="225360" cy="989372"/>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73" name="Pennanteckning 72">
                    <a:extLst>
                      <a:ext uri="{FF2B5EF4-FFF2-40B4-BE49-F238E27FC236}">
                        <a16:creationId xmlns:a16="http://schemas.microsoft.com/office/drawing/2014/main" id="{B5F87C6F-56EE-5414-F3BF-FD3745D12594}"/>
                      </a:ext>
                    </a:extLst>
                  </p14:cNvPr>
                  <p14:cNvContentPartPr/>
                  <p14:nvPr/>
                </p14:nvContentPartPr>
                <p14:xfrm>
                  <a:off x="9068516" y="3913455"/>
                  <a:ext cx="480240" cy="339840"/>
                </p14:xfrm>
              </p:contentPart>
            </mc:Choice>
            <mc:Fallback>
              <p:pic>
                <p:nvPicPr>
                  <p:cNvPr id="73" name="Pennanteckning 72">
                    <a:extLst>
                      <a:ext uri="{FF2B5EF4-FFF2-40B4-BE49-F238E27FC236}">
                        <a16:creationId xmlns:a16="http://schemas.microsoft.com/office/drawing/2014/main" id="{B5F87C6F-56EE-5414-F3BF-FD3745D12594}"/>
                      </a:ext>
                    </a:extLst>
                  </p:cNvPr>
                  <p:cNvPicPr/>
                  <p:nvPr/>
                </p:nvPicPr>
                <p:blipFill>
                  <a:blip r:embed="rId14"/>
                  <a:stretch>
                    <a:fillRect/>
                  </a:stretch>
                </p:blipFill>
                <p:spPr>
                  <a:xfrm>
                    <a:off x="9005469" y="3535455"/>
                    <a:ext cx="605974" cy="1095480"/>
                  </a:xfrm>
                  <a:prstGeom prst="rect">
                    <a:avLst/>
                  </a:prstGeom>
                </p:spPr>
              </p:pic>
            </mc:Fallback>
          </mc:AlternateContent>
        </p:grpSp>
        <p:grpSp>
          <p:nvGrpSpPr>
            <p:cNvPr id="77" name="Grupp 76">
              <a:extLst>
                <a:ext uri="{FF2B5EF4-FFF2-40B4-BE49-F238E27FC236}">
                  <a16:creationId xmlns:a16="http://schemas.microsoft.com/office/drawing/2014/main" id="{B13D5066-F527-5609-B4DC-E82B122760D3}"/>
                </a:ext>
              </a:extLst>
            </p:cNvPr>
            <p:cNvGrpSpPr/>
            <p:nvPr/>
          </p:nvGrpSpPr>
          <p:grpSpPr>
            <a:xfrm>
              <a:off x="5081156" y="3602775"/>
              <a:ext cx="2337840" cy="1241280"/>
              <a:chOff x="5081156" y="3602775"/>
              <a:chExt cx="2337840" cy="1241280"/>
            </a:xfrm>
          </p:grpSpPr>
          <mc:AlternateContent xmlns:mc="http://schemas.openxmlformats.org/markup-compatibility/2006">
            <mc:Choice xmlns:p14="http://schemas.microsoft.com/office/powerpoint/2010/main" xmlns:aink="http://schemas.microsoft.com/office/drawing/2016/ink" Requires="p14 aink">
              <p:contentPart p14:bwMode="auto" r:id="rId15">
                <p14:nvContentPartPr>
                  <p14:cNvPr id="75" name="Pennanteckning 74">
                    <a:extLst>
                      <a:ext uri="{FF2B5EF4-FFF2-40B4-BE49-F238E27FC236}">
                        <a16:creationId xmlns:a16="http://schemas.microsoft.com/office/drawing/2014/main" id="{2E1674FA-7C37-7E01-1193-269AF5BE7FA6}"/>
                      </a:ext>
                    </a:extLst>
                  </p14:cNvPr>
                  <p14:cNvContentPartPr/>
                  <p14:nvPr/>
                </p14:nvContentPartPr>
                <p14:xfrm>
                  <a:off x="5081156" y="3602775"/>
                  <a:ext cx="2337840" cy="1241280"/>
                </p14:xfrm>
              </p:contentPart>
            </mc:Choice>
            <mc:Fallback>
              <p:pic>
                <p:nvPicPr>
                  <p:cNvPr id="75" name="Pennanteckning 74">
                    <a:extLst>
                      <a:ext uri="{FF2B5EF4-FFF2-40B4-BE49-F238E27FC236}">
                        <a16:creationId xmlns:a16="http://schemas.microsoft.com/office/drawing/2014/main" id="{2E1674FA-7C37-7E01-1193-269AF5BE7FA6}"/>
                      </a:ext>
                    </a:extLst>
                  </p:cNvPr>
                  <p:cNvPicPr/>
                  <p:nvPr/>
                </p:nvPicPr>
                <p:blipFill>
                  <a:blip r:embed="rId16"/>
                  <a:stretch>
                    <a:fillRect/>
                  </a:stretch>
                </p:blipFill>
                <p:spPr>
                  <a:xfrm>
                    <a:off x="5018146" y="3224775"/>
                    <a:ext cx="2463499" cy="19969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7">
                <p14:nvContentPartPr>
                  <p14:cNvPr id="76" name="Pennanteckning 75">
                    <a:extLst>
                      <a:ext uri="{FF2B5EF4-FFF2-40B4-BE49-F238E27FC236}">
                        <a16:creationId xmlns:a16="http://schemas.microsoft.com/office/drawing/2014/main" id="{BDB76439-2CC9-7B42-EAA4-52B687793166}"/>
                      </a:ext>
                    </a:extLst>
                  </p14:cNvPr>
                  <p14:cNvContentPartPr/>
                  <p14:nvPr/>
                </p14:nvContentPartPr>
                <p14:xfrm>
                  <a:off x="7061516" y="3691335"/>
                  <a:ext cx="321840" cy="100440"/>
                </p14:xfrm>
              </p:contentPart>
            </mc:Choice>
            <mc:Fallback>
              <p:pic>
                <p:nvPicPr>
                  <p:cNvPr id="76" name="Pennanteckning 75">
                    <a:extLst>
                      <a:ext uri="{FF2B5EF4-FFF2-40B4-BE49-F238E27FC236}">
                        <a16:creationId xmlns:a16="http://schemas.microsoft.com/office/drawing/2014/main" id="{BDB76439-2CC9-7B42-EAA4-52B687793166}"/>
                      </a:ext>
                    </a:extLst>
                  </p:cNvPr>
                  <p:cNvPicPr/>
                  <p:nvPr/>
                </p:nvPicPr>
                <p:blipFill>
                  <a:blip r:embed="rId18"/>
                  <a:stretch>
                    <a:fillRect/>
                  </a:stretch>
                </p:blipFill>
                <p:spPr>
                  <a:xfrm>
                    <a:off x="6998586" y="3313335"/>
                    <a:ext cx="447340" cy="856080"/>
                  </a:xfrm>
                  <a:prstGeom prst="rect">
                    <a:avLst/>
                  </a:prstGeom>
                </p:spPr>
              </p:pic>
            </mc:Fallback>
          </mc:AlternateContent>
        </p:grpSp>
      </p:grpSp>
      <p:pic>
        <p:nvPicPr>
          <p:cNvPr id="81" name="Bildobjekt 80" descr="En bild som visar inomhus, dator&#10;&#10;Automatiskt genererad beskrivning med medelhög exakthet">
            <a:extLst>
              <a:ext uri="{FF2B5EF4-FFF2-40B4-BE49-F238E27FC236}">
                <a16:creationId xmlns:a16="http://schemas.microsoft.com/office/drawing/2014/main" id="{7AE5E267-FDA4-5C0E-ACBC-B5DABA2BCC3C}"/>
              </a:ext>
            </a:extLst>
          </p:cNvPr>
          <p:cNvPicPr>
            <a:picLocks noChangeAspect="1"/>
          </p:cNvPicPr>
          <p:nvPr/>
        </p:nvPicPr>
        <p:blipFill>
          <a:blip r:embed="rId19"/>
          <a:stretch>
            <a:fillRect/>
          </a:stretch>
        </p:blipFill>
        <p:spPr>
          <a:xfrm>
            <a:off x="5998333" y="5861499"/>
            <a:ext cx="780026" cy="780026"/>
          </a:xfrm>
          <a:prstGeom prst="rect">
            <a:avLst/>
          </a:prstGeom>
        </p:spPr>
      </p:pic>
      <p:grpSp>
        <p:nvGrpSpPr>
          <p:cNvPr id="85" name="Grupp 84">
            <a:extLst>
              <a:ext uri="{FF2B5EF4-FFF2-40B4-BE49-F238E27FC236}">
                <a16:creationId xmlns:a16="http://schemas.microsoft.com/office/drawing/2014/main" id="{1B51ECF4-CD0C-9CFB-975A-EF51C83D49B2}"/>
              </a:ext>
            </a:extLst>
          </p:cNvPr>
          <p:cNvGrpSpPr/>
          <p:nvPr/>
        </p:nvGrpSpPr>
        <p:grpSpPr>
          <a:xfrm>
            <a:off x="6843059" y="4685554"/>
            <a:ext cx="3818965" cy="472140"/>
            <a:chOff x="6843059" y="4685554"/>
            <a:chExt cx="3818965" cy="472140"/>
          </a:xfrm>
        </p:grpSpPr>
        <p:sp>
          <p:nvSpPr>
            <p:cNvPr id="83" name="Rundad rektangulär pratbubbla 82">
              <a:extLst>
                <a:ext uri="{FF2B5EF4-FFF2-40B4-BE49-F238E27FC236}">
                  <a16:creationId xmlns:a16="http://schemas.microsoft.com/office/drawing/2014/main" id="{F52B507E-89A6-96A9-E91C-B4837C9410A3}"/>
                </a:ext>
              </a:extLst>
            </p:cNvPr>
            <p:cNvSpPr/>
            <p:nvPr/>
          </p:nvSpPr>
          <p:spPr>
            <a:xfrm>
              <a:off x="9367712" y="4709459"/>
              <a:ext cx="1294312" cy="448235"/>
            </a:xfrm>
            <a:prstGeom prst="wedgeRoundRectCallout">
              <a:avLst>
                <a:gd name="adj1" fmla="val -40181"/>
                <a:gd name="adj2" fmla="val 76681"/>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900" i="1"/>
                <a:t>Valideras för ”Server” och ”E-post”</a:t>
              </a:r>
            </a:p>
          </p:txBody>
        </p:sp>
        <p:sp>
          <p:nvSpPr>
            <p:cNvPr id="84" name="Rundad rektangulär pratbubbla 83">
              <a:extLst>
                <a:ext uri="{FF2B5EF4-FFF2-40B4-BE49-F238E27FC236}">
                  <a16:creationId xmlns:a16="http://schemas.microsoft.com/office/drawing/2014/main" id="{9B69F7A5-FADB-2FAE-6383-3D5B44866143}"/>
                </a:ext>
              </a:extLst>
            </p:cNvPr>
            <p:cNvSpPr/>
            <p:nvPr/>
          </p:nvSpPr>
          <p:spPr>
            <a:xfrm>
              <a:off x="6843059" y="4685554"/>
              <a:ext cx="1479177" cy="463176"/>
            </a:xfrm>
            <a:prstGeom prst="wedgeRoundRectCallout">
              <a:avLst>
                <a:gd name="adj1" fmla="val -13400"/>
                <a:gd name="adj2" fmla="val 74014"/>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900" i="1"/>
                <a:t>Begränsar vilka id-serier som kan användas</a:t>
              </a:r>
            </a:p>
          </p:txBody>
        </p:sp>
      </p:grpSp>
    </p:spTree>
    <p:extLst>
      <p:ext uri="{BB962C8B-B14F-4D97-AF65-F5344CB8AC3E}">
        <p14:creationId xmlns:p14="http://schemas.microsoft.com/office/powerpoint/2010/main" val="81704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BC77373C-0D3E-6EF1-470D-19C247755226}"/>
              </a:ext>
            </a:extLst>
          </p:cNvPr>
          <p:cNvPicPr>
            <a:picLocks noChangeAspect="1"/>
          </p:cNvPicPr>
          <p:nvPr/>
        </p:nvPicPr>
        <p:blipFill rotWithShape="1">
          <a:blip r:embed="rId3"/>
          <a:srcRect l="7084" t="15752" b="26531"/>
          <a:stretch/>
        </p:blipFill>
        <p:spPr>
          <a:xfrm>
            <a:off x="702867" y="1445340"/>
            <a:ext cx="3854919" cy="3129089"/>
          </a:xfrm>
          <a:prstGeom prst="rect">
            <a:avLst/>
          </a:prstGeom>
        </p:spPr>
      </p:pic>
      <p:sp>
        <p:nvSpPr>
          <p:cNvPr id="3" name="Rubrik 2">
            <a:extLst>
              <a:ext uri="{FF2B5EF4-FFF2-40B4-BE49-F238E27FC236}">
                <a16:creationId xmlns:a16="http://schemas.microsoft.com/office/drawing/2014/main" id="{3BDD3883-1DC8-F548-3B23-59651C12BE72}"/>
              </a:ext>
            </a:extLst>
          </p:cNvPr>
          <p:cNvSpPr>
            <a:spLocks noGrp="1"/>
          </p:cNvSpPr>
          <p:nvPr>
            <p:ph type="title"/>
          </p:nvPr>
        </p:nvSpPr>
        <p:spPr>
          <a:xfrm>
            <a:off x="922867" y="285414"/>
            <a:ext cx="10346267" cy="847324"/>
          </a:xfrm>
        </p:spPr>
        <p:txBody>
          <a:bodyPr/>
          <a:lstStyle/>
          <a:p>
            <a:r>
              <a:rPr kumimoji="0" lang="sv-SE" sz="3200" b="0" i="0" u="none" strike="noStrike" kern="0" cap="none" spc="0" normalizeH="0" baseline="0" noProof="0">
                <a:ln>
                  <a:noFill/>
                </a:ln>
                <a:solidFill>
                  <a:srgbClr val="A33662"/>
                </a:solidFill>
                <a:effectLst/>
                <a:uLnTx/>
                <a:uFillTx/>
                <a:latin typeface="Open Sans Bold"/>
                <a:ea typeface="+mj-ea"/>
                <a:cs typeface="+mj-cs"/>
              </a:rPr>
              <a:t>Funktionscertifikat</a:t>
            </a:r>
            <a:br>
              <a:rPr kumimoji="0" lang="sv-SE" sz="3200" b="0" i="0" u="none" strike="noStrike" kern="0" cap="none" spc="0" normalizeH="0" baseline="0" noProof="0">
                <a:ln>
                  <a:noFill/>
                </a:ln>
                <a:solidFill>
                  <a:srgbClr val="A33662"/>
                </a:solidFill>
                <a:effectLst/>
                <a:uLnTx/>
                <a:uFillTx/>
                <a:latin typeface="Open Sans Bold"/>
                <a:ea typeface="+mj-ea"/>
                <a:cs typeface="+mj-cs"/>
              </a:rPr>
            </a:br>
            <a:r>
              <a:rPr kumimoji="0" lang="sv-SE" sz="2400" b="0" i="0" u="none" strike="noStrike" kern="1200" cap="none" spc="0" normalizeH="0" baseline="0" noProof="0">
                <a:ln>
                  <a:noFill/>
                </a:ln>
                <a:solidFill>
                  <a:prstClr val="white">
                    <a:lumMod val="50000"/>
                  </a:prstClr>
                </a:solidFill>
                <a:effectLst/>
                <a:uLnTx/>
                <a:uFillTx/>
                <a:latin typeface="Open Sans"/>
                <a:ea typeface="+mj-ea"/>
                <a:cs typeface="+mj-cs"/>
              </a:rPr>
              <a:t>Funktionsområden</a:t>
            </a:r>
            <a:br>
              <a:rPr lang="sv-SE" noProof="0"/>
            </a:br>
            <a:endParaRPr lang="sv-SE"/>
          </a:p>
        </p:txBody>
      </p:sp>
      <p:sp>
        <p:nvSpPr>
          <p:cNvPr id="7" name="Rektangel 6">
            <a:extLst>
              <a:ext uri="{FF2B5EF4-FFF2-40B4-BE49-F238E27FC236}">
                <a16:creationId xmlns:a16="http://schemas.microsoft.com/office/drawing/2014/main" id="{28A0051C-373E-BC3A-F24C-436717E3C9FC}"/>
              </a:ext>
            </a:extLst>
          </p:cNvPr>
          <p:cNvSpPr/>
          <p:nvPr/>
        </p:nvSpPr>
        <p:spPr bwMode="auto">
          <a:xfrm>
            <a:off x="3578595" y="2127903"/>
            <a:ext cx="1241145" cy="1752018"/>
          </a:xfrm>
          <a:prstGeom prst="rect">
            <a:avLst/>
          </a:prstGeom>
          <a:solidFill>
            <a:schemeClr val="bg1"/>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endParaRPr kumimoji="0" lang="sv-SE" sz="2100" b="0" i="0" u="none" strike="noStrike" cap="none" normalizeH="0" baseline="0" err="1">
              <a:ln>
                <a:noFill/>
              </a:ln>
              <a:solidFill>
                <a:schemeClr val="tx1"/>
              </a:solidFill>
              <a:effectLst/>
              <a:latin typeface="Arial" charset="0"/>
            </a:endParaRPr>
          </a:p>
        </p:txBody>
      </p:sp>
      <p:sp>
        <p:nvSpPr>
          <p:cNvPr id="8" name="Rektangel 7">
            <a:extLst>
              <a:ext uri="{FF2B5EF4-FFF2-40B4-BE49-F238E27FC236}">
                <a16:creationId xmlns:a16="http://schemas.microsoft.com/office/drawing/2014/main" id="{17A6FC3D-F6AF-1728-2362-13B1C1C19B5E}"/>
              </a:ext>
            </a:extLst>
          </p:cNvPr>
          <p:cNvSpPr/>
          <p:nvPr/>
        </p:nvSpPr>
        <p:spPr bwMode="auto">
          <a:xfrm>
            <a:off x="893528" y="5509330"/>
            <a:ext cx="1286329" cy="203200"/>
          </a:xfrm>
          <a:prstGeom prst="rect">
            <a:avLst/>
          </a:prstGeom>
          <a:solidFill>
            <a:schemeClr val="bg1"/>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endParaRPr kumimoji="0" lang="sv-SE" sz="2100" b="0" i="0" u="none" strike="noStrike" cap="none" normalizeH="0" baseline="0" err="1">
              <a:ln>
                <a:noFill/>
              </a:ln>
              <a:solidFill>
                <a:schemeClr val="tx1"/>
              </a:solidFill>
              <a:effectLst/>
              <a:latin typeface="Arial" charset="0"/>
            </a:endParaRPr>
          </a:p>
        </p:txBody>
      </p:sp>
      <p:pic>
        <p:nvPicPr>
          <p:cNvPr id="5" name="Bildobjekt 4">
            <a:extLst>
              <a:ext uri="{FF2B5EF4-FFF2-40B4-BE49-F238E27FC236}">
                <a16:creationId xmlns:a16="http://schemas.microsoft.com/office/drawing/2014/main" id="{5F0B2B5F-AA1A-9B90-06E3-BC575626F49E}"/>
              </a:ext>
            </a:extLst>
          </p:cNvPr>
          <p:cNvPicPr>
            <a:picLocks noChangeAspect="1"/>
          </p:cNvPicPr>
          <p:nvPr/>
        </p:nvPicPr>
        <p:blipFill>
          <a:blip r:embed="rId4"/>
          <a:stretch>
            <a:fillRect/>
          </a:stretch>
        </p:blipFill>
        <p:spPr>
          <a:xfrm>
            <a:off x="3860401" y="1961354"/>
            <a:ext cx="1757280" cy="1069649"/>
          </a:xfrm>
          <a:prstGeom prst="rect">
            <a:avLst/>
          </a:prstGeom>
        </p:spPr>
      </p:pic>
      <p:graphicFrame>
        <p:nvGraphicFramePr>
          <p:cNvPr id="13" name="Tabell 14">
            <a:extLst>
              <a:ext uri="{FF2B5EF4-FFF2-40B4-BE49-F238E27FC236}">
                <a16:creationId xmlns:a16="http://schemas.microsoft.com/office/drawing/2014/main" id="{1E3815FF-2937-8C1F-20EE-C8520D3B14CF}"/>
              </a:ext>
            </a:extLst>
          </p:cNvPr>
          <p:cNvGraphicFramePr>
            <a:graphicFrameLocks noGrp="1"/>
          </p:cNvGraphicFramePr>
          <p:nvPr/>
        </p:nvGraphicFramePr>
        <p:xfrm>
          <a:off x="942219" y="2704453"/>
          <a:ext cx="2690934" cy="1280160"/>
        </p:xfrm>
        <a:graphic>
          <a:graphicData uri="http://schemas.openxmlformats.org/drawingml/2006/table">
            <a:tbl>
              <a:tblPr firstRow="1" bandRow="1">
                <a:tableStyleId>{2D5ABB26-0587-4C30-8999-92F81FD0307C}</a:tableStyleId>
              </a:tblPr>
              <a:tblGrid>
                <a:gridCol w="2690934">
                  <a:extLst>
                    <a:ext uri="{9D8B030D-6E8A-4147-A177-3AD203B41FA5}">
                      <a16:colId xmlns:a16="http://schemas.microsoft.com/office/drawing/2014/main" val="521022644"/>
                    </a:ext>
                  </a:extLst>
                </a:gridCol>
              </a:tblGrid>
              <a:tr h="208142">
                <a:tc>
                  <a:txBody>
                    <a:bodyPr/>
                    <a:lstStyle/>
                    <a:p>
                      <a:pPr>
                        <a:spcBef>
                          <a:spcPts val="600"/>
                        </a:spcBef>
                      </a:pPr>
                      <a:r>
                        <a:rPr kumimoji="0" lang="sv-SE" sz="8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Universitetssjukvården</a:t>
                      </a:r>
                      <a:endParaRPr lang="sv-SE" sz="800">
                        <a:solidFill>
                          <a:schemeClr val="bg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821256"/>
                  </a:ext>
                </a:extLst>
              </a:tr>
              <a:tr h="2081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Digitalisering IT och MT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8285772"/>
                  </a:ext>
                </a:extLst>
              </a:tr>
              <a:tr h="2081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E-postsignering och kryptering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19271140"/>
                  </a:ext>
                </a:extLst>
              </a:tr>
              <a:tr h="2081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Identitet och åtkomst</a:t>
                      </a:r>
                      <a:endParaRPr kumimoji="0" lang="sv-SE" sz="8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3294377"/>
                  </a:ext>
                </a:extLst>
              </a:tr>
              <a:tr h="208142">
                <a:tc>
                  <a:txBody>
                    <a:bodyPr/>
                    <a:lstStyle/>
                    <a:p>
                      <a:endParaRPr lang="sv-SE" sz="800">
                        <a:solidFill>
                          <a:schemeClr val="bg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2017795"/>
                  </a:ext>
                </a:extLst>
              </a:tr>
              <a:tr h="208142">
                <a:tc>
                  <a:txBody>
                    <a:bodyPr/>
                    <a:lstStyle/>
                    <a:p>
                      <a:endParaRPr lang="sv-SE" sz="800">
                        <a:solidFill>
                          <a:schemeClr val="bg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3995054"/>
                  </a:ext>
                </a:extLst>
              </a:tr>
            </a:tbl>
          </a:graphicData>
        </a:graphic>
      </p:graphicFrame>
      <p:sp>
        <p:nvSpPr>
          <p:cNvPr id="2" name="Rundad rektangulär pratbubbla 1">
            <a:extLst>
              <a:ext uri="{FF2B5EF4-FFF2-40B4-BE49-F238E27FC236}">
                <a16:creationId xmlns:a16="http://schemas.microsoft.com/office/drawing/2014/main" id="{CB322E78-5BD2-B4D6-3634-D474C7800AFF}"/>
              </a:ext>
            </a:extLst>
          </p:cNvPr>
          <p:cNvSpPr/>
          <p:nvPr/>
        </p:nvSpPr>
        <p:spPr>
          <a:xfrm>
            <a:off x="5740072" y="2392984"/>
            <a:ext cx="1657719" cy="651082"/>
          </a:xfrm>
          <a:prstGeom prst="wedgeRoundRectCallout">
            <a:avLst>
              <a:gd name="adj1" fmla="val -68435"/>
              <a:gd name="adj2" fmla="val 14402"/>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00" i="1"/>
              <a:t>Visar de valideringsregler som är satta för organisationen</a:t>
            </a:r>
          </a:p>
        </p:txBody>
      </p:sp>
      <p:graphicFrame>
        <p:nvGraphicFramePr>
          <p:cNvPr id="18" name="Tabell 17">
            <a:extLst>
              <a:ext uri="{FF2B5EF4-FFF2-40B4-BE49-F238E27FC236}">
                <a16:creationId xmlns:a16="http://schemas.microsoft.com/office/drawing/2014/main" id="{365A80FD-C26D-C31D-B8D9-6AEE1F9A5090}"/>
              </a:ext>
            </a:extLst>
          </p:cNvPr>
          <p:cNvGraphicFramePr>
            <a:graphicFrameLocks noGrp="1"/>
          </p:cNvGraphicFramePr>
          <p:nvPr/>
        </p:nvGraphicFramePr>
        <p:xfrm>
          <a:off x="5256096" y="4655956"/>
          <a:ext cx="4342153" cy="817851"/>
        </p:xfrm>
        <a:graphic>
          <a:graphicData uri="http://schemas.openxmlformats.org/drawingml/2006/table">
            <a:tbl>
              <a:tblPr firstRow="1" bandRow="1">
                <a:tableStyleId>{2D5ABB26-0587-4C30-8999-92F81FD0307C}</a:tableStyleId>
              </a:tblPr>
              <a:tblGrid>
                <a:gridCol w="1284743">
                  <a:extLst>
                    <a:ext uri="{9D8B030D-6E8A-4147-A177-3AD203B41FA5}">
                      <a16:colId xmlns:a16="http://schemas.microsoft.com/office/drawing/2014/main" val="521022644"/>
                    </a:ext>
                  </a:extLst>
                </a:gridCol>
                <a:gridCol w="1076649">
                  <a:extLst>
                    <a:ext uri="{9D8B030D-6E8A-4147-A177-3AD203B41FA5}">
                      <a16:colId xmlns:a16="http://schemas.microsoft.com/office/drawing/2014/main" val="3964369675"/>
                    </a:ext>
                  </a:extLst>
                </a:gridCol>
                <a:gridCol w="800587">
                  <a:extLst>
                    <a:ext uri="{9D8B030D-6E8A-4147-A177-3AD203B41FA5}">
                      <a16:colId xmlns:a16="http://schemas.microsoft.com/office/drawing/2014/main" val="2686755545"/>
                    </a:ext>
                  </a:extLst>
                </a:gridCol>
                <a:gridCol w="607341">
                  <a:extLst>
                    <a:ext uri="{9D8B030D-6E8A-4147-A177-3AD203B41FA5}">
                      <a16:colId xmlns:a16="http://schemas.microsoft.com/office/drawing/2014/main" val="788355811"/>
                    </a:ext>
                  </a:extLst>
                </a:gridCol>
                <a:gridCol w="572833">
                  <a:extLst>
                    <a:ext uri="{9D8B030D-6E8A-4147-A177-3AD203B41FA5}">
                      <a16:colId xmlns:a16="http://schemas.microsoft.com/office/drawing/2014/main" val="449964917"/>
                    </a:ext>
                  </a:extLst>
                </a:gridCol>
              </a:tblGrid>
              <a:tr h="266475">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700" b="0" i="0" u="none" strike="noStrike" cap="none" normalizeH="0" baseline="0" err="1">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www.regionskane.se</a:t>
                      </a:r>
                      <a:r>
                        <a:rPr kumimoji="0" lang="sv-SE" sz="7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p>
                  </a:txBody>
                  <a:tcPr marL="36000" marR="36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600"/>
                        </a:spcBef>
                      </a:pPr>
                      <a:r>
                        <a:rPr lang="sv-SE" sz="700">
                          <a:solidFill>
                            <a:schemeClr val="bg1">
                              <a:lumMod val="50000"/>
                            </a:schemeClr>
                          </a:solidFill>
                        </a:rPr>
                        <a:t>SE5565594230-11JL</a:t>
                      </a:r>
                    </a:p>
                  </a:txBody>
                  <a:tcPr marL="36000" marR="36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600"/>
                        </a:spcBef>
                      </a:pPr>
                      <a:r>
                        <a:rPr lang="sv-SE" sz="700">
                          <a:solidFill>
                            <a:schemeClr val="bg1">
                              <a:lumMod val="50000"/>
                            </a:schemeClr>
                          </a:solidFill>
                        </a:rPr>
                        <a:t>Region </a:t>
                      </a:r>
                      <a:r>
                        <a:rPr lang="sv-SE" sz="700" err="1">
                          <a:solidFill>
                            <a:schemeClr val="bg1">
                              <a:lumMod val="50000"/>
                            </a:schemeClr>
                          </a:solidFill>
                        </a:rPr>
                        <a:t>Skane</a:t>
                      </a:r>
                      <a:endParaRPr lang="sv-SE" sz="700">
                        <a:solidFill>
                          <a:schemeClr val="bg1">
                            <a:lumMod val="50000"/>
                          </a:schemeClr>
                        </a:solidFill>
                      </a:endParaRPr>
                    </a:p>
                  </a:txBody>
                  <a:tcPr marL="36000" marR="36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600"/>
                        </a:spcBef>
                      </a:pPr>
                      <a:r>
                        <a:rPr lang="sv-SE" sz="700">
                          <a:solidFill>
                            <a:schemeClr val="bg1">
                              <a:lumMod val="50000"/>
                            </a:schemeClr>
                          </a:solidFill>
                        </a:rPr>
                        <a:t>Server</a:t>
                      </a:r>
                    </a:p>
                  </a:txBody>
                  <a:tcPr marL="36000" marR="36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Bef>
                          <a:spcPts val="600"/>
                        </a:spcBef>
                      </a:pPr>
                      <a:r>
                        <a:rPr lang="sv-SE" sz="700">
                          <a:solidFill>
                            <a:schemeClr val="bg1">
                              <a:lumMod val="50000"/>
                            </a:schemeClr>
                          </a:solidFill>
                        </a:rPr>
                        <a:t>Ja</a:t>
                      </a:r>
                    </a:p>
                  </a:txBody>
                  <a:tcPr marL="36000" marR="36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821256"/>
                  </a:ext>
                </a:extLst>
              </a:tr>
              <a:tr h="264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cap="none" normalizeH="0" baseline="0" err="1">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SystemT</a:t>
                      </a:r>
                      <a:r>
                        <a:rPr kumimoji="0" lang="sv-SE" sz="7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kumimoji="0" lang="sv-SE" sz="700" b="0" i="0" u="none" strike="noStrike" cap="none" normalizeH="0" baseline="0" err="1">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DentalScrub</a:t>
                      </a:r>
                      <a:endParaRPr kumimoji="0" lang="sv-SE" sz="7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36000" marR="36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SE5873611122</a:t>
                      </a:r>
                    </a:p>
                  </a:txBody>
                  <a:tcPr marL="36000" marR="36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cap="none" normalizeH="0" baseline="0" err="1">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DentalScrub</a:t>
                      </a:r>
                      <a:r>
                        <a:rPr kumimoji="0" lang="sv-SE" sz="7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AB</a:t>
                      </a:r>
                    </a:p>
                  </a:txBody>
                  <a:tcPr marL="36000" marR="36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Klient</a:t>
                      </a:r>
                    </a:p>
                  </a:txBody>
                  <a:tcPr marL="36000" marR="36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Ja</a:t>
                      </a:r>
                    </a:p>
                  </a:txBody>
                  <a:tcPr marL="36000" marR="36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8285772"/>
                  </a:ext>
                </a:extLst>
              </a:tr>
              <a:tr h="286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cap="none" normalizeH="0" baseline="0" err="1">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rehabmott@regionsskane.se</a:t>
                      </a:r>
                      <a:endParaRPr kumimoji="0" lang="sv-SE" sz="7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36000" marR="36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700">
                          <a:solidFill>
                            <a:schemeClr val="bg1">
                              <a:lumMod val="50000"/>
                            </a:schemeClr>
                          </a:solidFill>
                        </a:rPr>
                        <a:t>SE5565594230-34BF</a:t>
                      </a:r>
                    </a:p>
                  </a:txBody>
                  <a:tcPr marL="36000" marR="36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700">
                          <a:solidFill>
                            <a:schemeClr val="bg1">
                              <a:lumMod val="50000"/>
                            </a:schemeClr>
                          </a:solidFill>
                        </a:rPr>
                        <a:t>Region </a:t>
                      </a:r>
                      <a:r>
                        <a:rPr lang="sv-SE" sz="700" err="1">
                          <a:solidFill>
                            <a:schemeClr val="bg1">
                              <a:lumMod val="50000"/>
                            </a:schemeClr>
                          </a:solidFill>
                        </a:rPr>
                        <a:t>Skane</a:t>
                      </a:r>
                      <a:endParaRPr lang="sv-SE" sz="700">
                        <a:solidFill>
                          <a:schemeClr val="bg1">
                            <a:lumMod val="50000"/>
                          </a:schemeClr>
                        </a:solidFill>
                      </a:endParaRPr>
                    </a:p>
                  </a:txBody>
                  <a:tcPr marL="36000" marR="36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E-post</a:t>
                      </a:r>
                    </a:p>
                  </a:txBody>
                  <a:tcPr marL="36000" marR="36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Ja</a:t>
                      </a:r>
                    </a:p>
                  </a:txBody>
                  <a:tcPr marL="36000" marR="36000" marT="72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19271140"/>
                  </a:ext>
                </a:extLst>
              </a:tr>
            </a:tbl>
          </a:graphicData>
        </a:graphic>
      </p:graphicFrame>
      <p:sp>
        <p:nvSpPr>
          <p:cNvPr id="45" name="Rundad rektangulär pratbubbla 44">
            <a:extLst>
              <a:ext uri="{FF2B5EF4-FFF2-40B4-BE49-F238E27FC236}">
                <a16:creationId xmlns:a16="http://schemas.microsoft.com/office/drawing/2014/main" id="{B079988E-D207-9C76-82D7-F4417B4B3BF4}"/>
              </a:ext>
            </a:extLst>
          </p:cNvPr>
          <p:cNvSpPr/>
          <p:nvPr/>
        </p:nvSpPr>
        <p:spPr>
          <a:xfrm>
            <a:off x="4850626" y="1613647"/>
            <a:ext cx="1394786" cy="431463"/>
          </a:xfrm>
          <a:prstGeom prst="wedgeRoundRectCallout">
            <a:avLst>
              <a:gd name="adj1" fmla="val -30791"/>
              <a:gd name="adj2" fmla="val 81518"/>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00" i="1"/>
              <a:t>För Ansvarig och Biträdande utgivare</a:t>
            </a:r>
          </a:p>
        </p:txBody>
      </p:sp>
      <p:grpSp>
        <p:nvGrpSpPr>
          <p:cNvPr id="60" name="Grupp 59">
            <a:extLst>
              <a:ext uri="{FF2B5EF4-FFF2-40B4-BE49-F238E27FC236}">
                <a16:creationId xmlns:a16="http://schemas.microsoft.com/office/drawing/2014/main" id="{5B4EC748-1DD3-70E3-4B8C-BC836446CEAF}"/>
              </a:ext>
            </a:extLst>
          </p:cNvPr>
          <p:cNvGrpSpPr/>
          <p:nvPr/>
        </p:nvGrpSpPr>
        <p:grpSpPr>
          <a:xfrm>
            <a:off x="2603519" y="2833884"/>
            <a:ext cx="9630884" cy="2187651"/>
            <a:chOff x="2603519" y="2833884"/>
            <a:chExt cx="9630884" cy="2187651"/>
          </a:xfrm>
        </p:grpSpPr>
        <p:grpSp>
          <p:nvGrpSpPr>
            <p:cNvPr id="59" name="Grupp 58">
              <a:extLst>
                <a:ext uri="{FF2B5EF4-FFF2-40B4-BE49-F238E27FC236}">
                  <a16:creationId xmlns:a16="http://schemas.microsoft.com/office/drawing/2014/main" id="{5E69D1D6-6B46-8048-36EB-BFE0926C4C46}"/>
                </a:ext>
              </a:extLst>
            </p:cNvPr>
            <p:cNvGrpSpPr/>
            <p:nvPr/>
          </p:nvGrpSpPr>
          <p:grpSpPr>
            <a:xfrm>
              <a:off x="5209487" y="3717206"/>
              <a:ext cx="4489053" cy="958367"/>
              <a:chOff x="5209487" y="3717206"/>
              <a:chExt cx="4489053" cy="958367"/>
            </a:xfrm>
          </p:grpSpPr>
          <p:pic>
            <p:nvPicPr>
              <p:cNvPr id="17" name="Bildobjekt 16">
                <a:extLst>
                  <a:ext uri="{FF2B5EF4-FFF2-40B4-BE49-F238E27FC236}">
                    <a16:creationId xmlns:a16="http://schemas.microsoft.com/office/drawing/2014/main" id="{2C32B720-F7CD-05F9-19C2-C7EFB4DCA4E3}"/>
                  </a:ext>
                </a:extLst>
              </p:cNvPr>
              <p:cNvPicPr>
                <a:picLocks noChangeAspect="1"/>
              </p:cNvPicPr>
              <p:nvPr/>
            </p:nvPicPr>
            <p:blipFill>
              <a:blip r:embed="rId5"/>
              <a:stretch>
                <a:fillRect/>
              </a:stretch>
            </p:blipFill>
            <p:spPr>
              <a:xfrm>
                <a:off x="5209487" y="4005659"/>
                <a:ext cx="4489053" cy="669914"/>
              </a:xfrm>
              <a:prstGeom prst="rect">
                <a:avLst/>
              </a:prstGeom>
            </p:spPr>
          </p:pic>
          <p:pic>
            <p:nvPicPr>
              <p:cNvPr id="24" name="Bildobjekt 23">
                <a:extLst>
                  <a:ext uri="{FF2B5EF4-FFF2-40B4-BE49-F238E27FC236}">
                    <a16:creationId xmlns:a16="http://schemas.microsoft.com/office/drawing/2014/main" id="{66C88CB5-0D8B-5188-E0AF-80B0558065B7}"/>
                  </a:ext>
                </a:extLst>
              </p:cNvPr>
              <p:cNvPicPr>
                <a:picLocks noChangeAspect="1"/>
              </p:cNvPicPr>
              <p:nvPr/>
            </p:nvPicPr>
            <p:blipFill>
              <a:blip r:embed="rId6"/>
              <a:stretch>
                <a:fillRect/>
              </a:stretch>
            </p:blipFill>
            <p:spPr>
              <a:xfrm>
                <a:off x="5230269" y="3717206"/>
                <a:ext cx="3736750" cy="273534"/>
              </a:xfrm>
              <a:prstGeom prst="rect">
                <a:avLst/>
              </a:prstGeom>
            </p:spPr>
          </p:pic>
        </p:grpSp>
        <p:grpSp>
          <p:nvGrpSpPr>
            <p:cNvPr id="40" name="Grupp 39">
              <a:extLst>
                <a:ext uri="{FF2B5EF4-FFF2-40B4-BE49-F238E27FC236}">
                  <a16:creationId xmlns:a16="http://schemas.microsoft.com/office/drawing/2014/main" id="{5F4A1470-68A2-FF05-35A1-C0A26A0E4656}"/>
                </a:ext>
              </a:extLst>
            </p:cNvPr>
            <p:cNvGrpSpPr/>
            <p:nvPr/>
          </p:nvGrpSpPr>
          <p:grpSpPr>
            <a:xfrm>
              <a:off x="2603519" y="3420871"/>
              <a:ext cx="2478240" cy="576000"/>
              <a:chOff x="2751004" y="3432670"/>
              <a:chExt cx="2478240" cy="576000"/>
            </a:xfrm>
          </p:grpSpPr>
          <mc:AlternateContent xmlns:mc="http://schemas.openxmlformats.org/markup-compatibility/2006">
            <mc:Choice xmlns:p14="http://schemas.microsoft.com/office/powerpoint/2010/main" xmlns:aink="http://schemas.microsoft.com/office/drawing/2016/ink" Requires="p14 aink">
              <p:contentPart p14:bwMode="auto" r:id="rId7">
                <p14:nvContentPartPr>
                  <p14:cNvPr id="38" name="Pennanteckning 37">
                    <a:extLst>
                      <a:ext uri="{FF2B5EF4-FFF2-40B4-BE49-F238E27FC236}">
                        <a16:creationId xmlns:a16="http://schemas.microsoft.com/office/drawing/2014/main" id="{84A8AE98-42F9-C009-C2BA-BEB43EDC1A4F}"/>
                      </a:ext>
                    </a:extLst>
                  </p14:cNvPr>
                  <p14:cNvContentPartPr/>
                  <p14:nvPr/>
                </p14:nvContentPartPr>
                <p14:xfrm>
                  <a:off x="2751004" y="3432670"/>
                  <a:ext cx="2324520" cy="489240"/>
                </p14:xfrm>
              </p:contentPart>
            </mc:Choice>
            <mc:Fallback>
              <p:pic>
                <p:nvPicPr>
                  <p:cNvPr id="38" name="Pennanteckning 37">
                    <a:extLst>
                      <a:ext uri="{FF2B5EF4-FFF2-40B4-BE49-F238E27FC236}">
                        <a16:creationId xmlns:a16="http://schemas.microsoft.com/office/drawing/2014/main" id="{84A8AE98-42F9-C009-C2BA-BEB43EDC1A4F}"/>
                      </a:ext>
                    </a:extLst>
                  </p:cNvPr>
                  <p:cNvPicPr/>
                  <p:nvPr/>
                </p:nvPicPr>
                <p:blipFill>
                  <a:blip r:embed="rId8"/>
                  <a:stretch>
                    <a:fillRect/>
                  </a:stretch>
                </p:blipFill>
                <p:spPr>
                  <a:xfrm>
                    <a:off x="2715004" y="3216670"/>
                    <a:ext cx="2396160" cy="92088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9">
                <p14:nvContentPartPr>
                  <p14:cNvPr id="39" name="Pennanteckning 38">
                    <a:extLst>
                      <a:ext uri="{FF2B5EF4-FFF2-40B4-BE49-F238E27FC236}">
                        <a16:creationId xmlns:a16="http://schemas.microsoft.com/office/drawing/2014/main" id="{0724EC2F-33F9-DF23-C14A-BB81A24E0B24}"/>
                      </a:ext>
                    </a:extLst>
                  </p14:cNvPr>
                  <p14:cNvContentPartPr/>
                  <p14:nvPr/>
                </p14:nvContentPartPr>
                <p14:xfrm>
                  <a:off x="4834324" y="3845590"/>
                  <a:ext cx="394920" cy="163080"/>
                </p14:xfrm>
              </p:contentPart>
            </mc:Choice>
            <mc:Fallback>
              <p:pic>
                <p:nvPicPr>
                  <p:cNvPr id="39" name="Pennanteckning 38">
                    <a:extLst>
                      <a:ext uri="{FF2B5EF4-FFF2-40B4-BE49-F238E27FC236}">
                        <a16:creationId xmlns:a16="http://schemas.microsoft.com/office/drawing/2014/main" id="{0724EC2F-33F9-DF23-C14A-BB81A24E0B24}"/>
                      </a:ext>
                    </a:extLst>
                  </p:cNvPr>
                  <p:cNvPicPr/>
                  <p:nvPr/>
                </p:nvPicPr>
                <p:blipFill>
                  <a:blip r:embed="rId10"/>
                  <a:stretch>
                    <a:fillRect/>
                  </a:stretch>
                </p:blipFill>
                <p:spPr>
                  <a:xfrm>
                    <a:off x="4798324" y="3629112"/>
                    <a:ext cx="466560" cy="595675"/>
                  </a:xfrm>
                  <a:prstGeom prst="rect">
                    <a:avLst/>
                  </a:prstGeom>
                </p:spPr>
              </p:pic>
            </mc:Fallback>
          </mc:AlternateContent>
        </p:grpSp>
        <p:pic>
          <p:nvPicPr>
            <p:cNvPr id="44" name="Bildobjekt 43">
              <a:extLst>
                <a:ext uri="{FF2B5EF4-FFF2-40B4-BE49-F238E27FC236}">
                  <a16:creationId xmlns:a16="http://schemas.microsoft.com/office/drawing/2014/main" id="{E2CE5887-7AE3-8E01-1E16-66A325E7AB94}"/>
                </a:ext>
              </a:extLst>
            </p:cNvPr>
            <p:cNvPicPr>
              <a:picLocks noChangeAspect="1"/>
            </p:cNvPicPr>
            <p:nvPr/>
          </p:nvPicPr>
          <p:blipFill>
            <a:blip r:embed="rId11"/>
            <a:stretch>
              <a:fillRect/>
            </a:stretch>
          </p:blipFill>
          <p:spPr>
            <a:xfrm>
              <a:off x="9767260" y="3435457"/>
              <a:ext cx="1928521" cy="1264455"/>
            </a:xfrm>
            <a:prstGeom prst="rect">
              <a:avLst/>
            </a:prstGeom>
          </p:spPr>
        </p:pic>
        <p:sp>
          <p:nvSpPr>
            <p:cNvPr id="11" name="Rundad rektangulär pratbubbla 10">
              <a:extLst>
                <a:ext uri="{FF2B5EF4-FFF2-40B4-BE49-F238E27FC236}">
                  <a16:creationId xmlns:a16="http://schemas.microsoft.com/office/drawing/2014/main" id="{FA75340A-F5A5-3EF0-EC55-17ED75547A3B}"/>
                </a:ext>
              </a:extLst>
            </p:cNvPr>
            <p:cNvSpPr/>
            <p:nvPr/>
          </p:nvSpPr>
          <p:spPr>
            <a:xfrm>
              <a:off x="10466481" y="2833884"/>
              <a:ext cx="1421256" cy="551363"/>
            </a:xfrm>
            <a:prstGeom prst="wedgeRoundRectCallout">
              <a:avLst>
                <a:gd name="adj1" fmla="val -29758"/>
                <a:gd name="adj2" fmla="val 88434"/>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00" i="1"/>
                <a:t>För Ansvarig och Biträdande utgivare</a:t>
              </a:r>
            </a:p>
          </p:txBody>
        </p:sp>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55" name="Pennanteckning 54">
                  <a:extLst>
                    <a:ext uri="{FF2B5EF4-FFF2-40B4-BE49-F238E27FC236}">
                      <a16:creationId xmlns:a16="http://schemas.microsoft.com/office/drawing/2014/main" id="{26BC7FD0-B837-502E-FE17-5677D184C854}"/>
                    </a:ext>
                  </a:extLst>
                </p14:cNvPr>
                <p14:cNvContentPartPr/>
                <p14:nvPr/>
              </p14:nvContentPartPr>
              <p14:xfrm>
                <a:off x="9384643" y="4784655"/>
                <a:ext cx="2849760" cy="236880"/>
              </p14:xfrm>
            </p:contentPart>
          </mc:Choice>
          <mc:Fallback>
            <p:pic>
              <p:nvPicPr>
                <p:cNvPr id="55" name="Pennanteckning 54">
                  <a:extLst>
                    <a:ext uri="{FF2B5EF4-FFF2-40B4-BE49-F238E27FC236}">
                      <a16:creationId xmlns:a16="http://schemas.microsoft.com/office/drawing/2014/main" id="{26BC7FD0-B837-502E-FE17-5677D184C854}"/>
                    </a:ext>
                  </a:extLst>
                </p:cNvPr>
                <p:cNvPicPr/>
                <p:nvPr/>
              </p:nvPicPr>
              <p:blipFill>
                <a:blip r:embed="rId13"/>
                <a:stretch>
                  <a:fillRect/>
                </a:stretch>
              </p:blipFill>
              <p:spPr>
                <a:xfrm>
                  <a:off x="9348643" y="4568655"/>
                  <a:ext cx="2921400" cy="668520"/>
                </a:xfrm>
                <a:prstGeom prst="rect">
                  <a:avLst/>
                </a:prstGeom>
              </p:spPr>
            </p:pic>
          </mc:Fallback>
        </mc:AlternateContent>
      </p:grpSp>
      <p:pic>
        <p:nvPicPr>
          <p:cNvPr id="58" name="Bild 57" descr="Markör med hel fyllning">
            <a:extLst>
              <a:ext uri="{FF2B5EF4-FFF2-40B4-BE49-F238E27FC236}">
                <a16:creationId xmlns:a16="http://schemas.microsoft.com/office/drawing/2014/main" id="{C2970B87-BDC5-304D-ADE3-77B563B0D99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75930" y="4742098"/>
            <a:ext cx="254655" cy="254655"/>
          </a:xfrm>
          <a:prstGeom prst="rect">
            <a:avLst/>
          </a:prstGeom>
        </p:spPr>
      </p:pic>
    </p:spTree>
    <p:extLst>
      <p:ext uri="{BB962C8B-B14F-4D97-AF65-F5344CB8AC3E}">
        <p14:creationId xmlns:p14="http://schemas.microsoft.com/office/powerpoint/2010/main" val="361711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 6">
            <a:extLst>
              <a:ext uri="{FF2B5EF4-FFF2-40B4-BE49-F238E27FC236}">
                <a16:creationId xmlns:a16="http://schemas.microsoft.com/office/drawing/2014/main" id="{34F6D7AC-E208-C835-2CF5-BE51CDAED718}"/>
              </a:ext>
            </a:extLst>
          </p:cNvPr>
          <p:cNvGraphicFramePr>
            <a:graphicFrameLocks noGrp="1"/>
          </p:cNvGraphicFramePr>
          <p:nvPr>
            <p:extLst>
              <p:ext uri="{D42A27DB-BD31-4B8C-83A1-F6EECF244321}">
                <p14:modId xmlns:p14="http://schemas.microsoft.com/office/powerpoint/2010/main" val="2329231165"/>
              </p:ext>
            </p:extLst>
          </p:nvPr>
        </p:nvGraphicFramePr>
        <p:xfrm>
          <a:off x="781839" y="1661234"/>
          <a:ext cx="10779368" cy="3982720"/>
        </p:xfrm>
        <a:graphic>
          <a:graphicData uri="http://schemas.openxmlformats.org/drawingml/2006/table">
            <a:tbl>
              <a:tblPr firstRow="1" bandRow="1">
                <a:tableStyleId>{5C22544A-7EE6-4342-B048-85BDC9FD1C3A}</a:tableStyleId>
              </a:tblPr>
              <a:tblGrid>
                <a:gridCol w="3119990">
                  <a:extLst>
                    <a:ext uri="{9D8B030D-6E8A-4147-A177-3AD203B41FA5}">
                      <a16:colId xmlns:a16="http://schemas.microsoft.com/office/drawing/2014/main" val="813317596"/>
                    </a:ext>
                  </a:extLst>
                </a:gridCol>
                <a:gridCol w="1120779">
                  <a:extLst>
                    <a:ext uri="{9D8B030D-6E8A-4147-A177-3AD203B41FA5}">
                      <a16:colId xmlns:a16="http://schemas.microsoft.com/office/drawing/2014/main" val="1945519403"/>
                    </a:ext>
                  </a:extLst>
                </a:gridCol>
                <a:gridCol w="1207736">
                  <a:extLst>
                    <a:ext uri="{9D8B030D-6E8A-4147-A177-3AD203B41FA5}">
                      <a16:colId xmlns:a16="http://schemas.microsoft.com/office/drawing/2014/main" val="2397768927"/>
                    </a:ext>
                  </a:extLst>
                </a:gridCol>
                <a:gridCol w="5330863">
                  <a:extLst>
                    <a:ext uri="{9D8B030D-6E8A-4147-A177-3AD203B41FA5}">
                      <a16:colId xmlns:a16="http://schemas.microsoft.com/office/drawing/2014/main" val="2025355800"/>
                    </a:ext>
                  </a:extLst>
                </a:gridCol>
              </a:tblGrid>
              <a:tr h="370840">
                <a:tc>
                  <a:txBody>
                    <a:bodyPr/>
                    <a:lstStyle/>
                    <a:p>
                      <a:r>
                        <a:rPr lang="sv-SE" sz="1600">
                          <a:solidFill>
                            <a:schemeClr val="bg1"/>
                          </a:solidFill>
                        </a:rPr>
                        <a:t>Komponent</a:t>
                      </a:r>
                    </a:p>
                  </a:txBody>
                  <a:tcPr/>
                </a:tc>
                <a:tc>
                  <a:txBody>
                    <a:bodyPr/>
                    <a:lstStyle/>
                    <a:p>
                      <a:pPr algn="ctr"/>
                      <a:r>
                        <a:rPr lang="sv-SE" sz="1600">
                          <a:solidFill>
                            <a:schemeClr val="bg1"/>
                          </a:solidFill>
                        </a:rPr>
                        <a:t>Status</a:t>
                      </a:r>
                    </a:p>
                  </a:txBody>
                  <a:tcPr/>
                </a:tc>
                <a:tc>
                  <a:txBody>
                    <a:bodyPr/>
                    <a:lstStyle/>
                    <a:p>
                      <a:pPr algn="ctr"/>
                      <a:r>
                        <a:rPr lang="sv-SE" sz="1600">
                          <a:solidFill>
                            <a:schemeClr val="bg1"/>
                          </a:solidFill>
                        </a:rPr>
                        <a:t>Lansering</a:t>
                      </a:r>
                    </a:p>
                  </a:txBody>
                  <a:tcPr/>
                </a:tc>
                <a:tc>
                  <a:txBody>
                    <a:bodyPr/>
                    <a:lstStyle/>
                    <a:p>
                      <a:pPr algn="l"/>
                      <a:r>
                        <a:rPr lang="sv-SE" sz="1600">
                          <a:solidFill>
                            <a:schemeClr val="bg1"/>
                          </a:solidFill>
                        </a:rPr>
                        <a:t>Noteringar</a:t>
                      </a:r>
                    </a:p>
                  </a:txBody>
                  <a:tcPr/>
                </a:tc>
                <a:extLst>
                  <a:ext uri="{0D108BD9-81ED-4DB2-BD59-A6C34878D82A}">
                    <a16:rowId xmlns:a16="http://schemas.microsoft.com/office/drawing/2014/main" val="746603310"/>
                  </a:ext>
                </a:extLst>
              </a:tr>
              <a:tr h="370840">
                <a:tc>
                  <a:txBody>
                    <a:bodyPr/>
                    <a:lstStyle/>
                    <a:p>
                      <a:r>
                        <a:rPr lang="sv-SE" sz="1400" b="1">
                          <a:solidFill>
                            <a:schemeClr val="tx1"/>
                          </a:solidFill>
                        </a:rPr>
                        <a:t>Autentiseringslösning 1.0</a:t>
                      </a:r>
                    </a:p>
                  </a:txBody>
                  <a:tcPr anchor="ctr"/>
                </a:tc>
                <a:tc>
                  <a:txBody>
                    <a:bodyPr/>
                    <a:lstStyle/>
                    <a:p>
                      <a:pPr algn="ctr"/>
                      <a:r>
                        <a:rPr lang="sv-SE" sz="1400">
                          <a:solidFill>
                            <a:srgbClr val="00B050"/>
                          </a:solidFill>
                        </a:rPr>
                        <a:t>Tillgänglig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a:solidFill>
                            <a:srgbClr val="00B050"/>
                          </a:solidFill>
                        </a:rPr>
                        <a:t>210304</a:t>
                      </a:r>
                    </a:p>
                  </a:txBody>
                  <a:tcPr anchor="ctr"/>
                </a:tc>
                <a:tc>
                  <a:txBody>
                    <a:bodyPr/>
                    <a:lstStyle/>
                    <a:p>
                      <a:pPr algn="l"/>
                      <a:r>
                        <a:rPr lang="sv-SE" sz="1400" i="1">
                          <a:solidFill>
                            <a:schemeClr val="tx1"/>
                          </a:solidFill>
                        </a:rPr>
                        <a:t>Fasas ut. Saknar funktioner som krävs för att kunna använda Portalen.</a:t>
                      </a:r>
                    </a:p>
                  </a:txBody>
                  <a:tcPr anchor="ctr"/>
                </a:tc>
                <a:extLst>
                  <a:ext uri="{0D108BD9-81ED-4DB2-BD59-A6C34878D82A}">
                    <a16:rowId xmlns:a16="http://schemas.microsoft.com/office/drawing/2014/main" val="1031960483"/>
                  </a:ext>
                </a:extLst>
              </a:tr>
              <a:tr h="370840">
                <a:tc>
                  <a:txBody>
                    <a:bodyPr/>
                    <a:lstStyle/>
                    <a:p>
                      <a:r>
                        <a:rPr lang="sv-SE" sz="1400" b="1">
                          <a:solidFill>
                            <a:schemeClr val="tx1"/>
                          </a:solidFill>
                        </a:rPr>
                        <a:t>Autentiseringslösning 2.0</a:t>
                      </a:r>
                    </a:p>
                  </a:txBody>
                  <a:tcPr anchor="ctr"/>
                </a:tc>
                <a:tc>
                  <a:txBody>
                    <a:bodyPr/>
                    <a:lstStyle/>
                    <a:p>
                      <a:pPr algn="ctr"/>
                      <a:r>
                        <a:rPr lang="sv-SE" sz="1400">
                          <a:solidFill>
                            <a:srgbClr val="00B050"/>
                          </a:solidFill>
                        </a:rPr>
                        <a:t>Tillgänglig</a:t>
                      </a:r>
                    </a:p>
                  </a:txBody>
                  <a:tcPr anchor="ctr"/>
                </a:tc>
                <a:tc>
                  <a:txBody>
                    <a:bodyPr/>
                    <a:lstStyle/>
                    <a:p>
                      <a:pPr algn="ctr"/>
                      <a:r>
                        <a:rPr lang="sv-SE" sz="1400">
                          <a:solidFill>
                            <a:srgbClr val="00B050"/>
                          </a:solidFill>
                        </a:rPr>
                        <a:t>221004</a:t>
                      </a:r>
                    </a:p>
                  </a:txBody>
                  <a:tcPr anchor="ctr"/>
                </a:tc>
                <a:tc>
                  <a:txBody>
                    <a:bodyPr/>
                    <a:lstStyle/>
                    <a:p>
                      <a:pPr algn="l"/>
                      <a:r>
                        <a:rPr lang="sv-SE" sz="1400" i="1">
                          <a:solidFill>
                            <a:schemeClr val="tx1"/>
                          </a:solidFill>
                        </a:rPr>
                        <a:t>SITHS eID-app för Windows 2.0 måste vara införd </a:t>
                      </a:r>
                      <a:r>
                        <a:rPr lang="sv-SE" sz="1400" b="1" i="1">
                          <a:solidFill>
                            <a:schemeClr val="tx1"/>
                          </a:solidFill>
                        </a:rPr>
                        <a:t>senast 231231</a:t>
                      </a:r>
                    </a:p>
                  </a:txBody>
                  <a:tcPr anchor="ctr"/>
                </a:tc>
                <a:extLst>
                  <a:ext uri="{0D108BD9-81ED-4DB2-BD59-A6C34878D82A}">
                    <a16:rowId xmlns:a16="http://schemas.microsoft.com/office/drawing/2014/main" val="3072827524"/>
                  </a:ext>
                </a:extLst>
              </a:tr>
              <a:tr h="370840">
                <a:tc>
                  <a:txBody>
                    <a:bodyPr/>
                    <a:lstStyle/>
                    <a:p>
                      <a:r>
                        <a:rPr lang="sv-SE" sz="1400" b="1">
                          <a:solidFill>
                            <a:schemeClr val="tx1"/>
                          </a:solidFill>
                        </a:rPr>
                        <a:t>SITHS eID Portal 1.0</a:t>
                      </a:r>
                    </a:p>
                  </a:txBody>
                  <a:tcPr anchor="ctr"/>
                </a:tc>
                <a:tc>
                  <a:txBody>
                    <a:bodyPr/>
                    <a:lstStyle/>
                    <a:p>
                      <a:pPr algn="ctr"/>
                      <a:r>
                        <a:rPr lang="sv-SE" sz="1400">
                          <a:solidFill>
                            <a:srgbClr val="00B050"/>
                          </a:solidFill>
                        </a:rPr>
                        <a:t>Tillgänglig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a:solidFill>
                            <a:srgbClr val="00B050"/>
                          </a:solidFill>
                        </a:rPr>
                        <a:t>230208</a:t>
                      </a:r>
                    </a:p>
                  </a:txBody>
                  <a:tcPr anchor="ctr"/>
                </a:tc>
                <a:tc>
                  <a:txBody>
                    <a:bodyPr/>
                    <a:lstStyle/>
                    <a:p>
                      <a:pPr algn="l"/>
                      <a:r>
                        <a:rPr lang="sv-SE" sz="1400" i="1">
                          <a:solidFill>
                            <a:schemeClr val="tx1"/>
                          </a:solidFill>
                        </a:rPr>
                        <a:t>Kundförberedelser (registrera grundinformation i portalen) startade </a:t>
                      </a:r>
                    </a:p>
                  </a:txBody>
                  <a:tcPr anchor="ctr"/>
                </a:tc>
                <a:extLst>
                  <a:ext uri="{0D108BD9-81ED-4DB2-BD59-A6C34878D82A}">
                    <a16:rowId xmlns:a16="http://schemas.microsoft.com/office/drawing/2014/main" val="1312506117"/>
                  </a:ext>
                </a:extLst>
              </a:tr>
              <a:tr h="370840">
                <a:tc>
                  <a:txBody>
                    <a:bodyPr/>
                    <a:lstStyle/>
                    <a:p>
                      <a:r>
                        <a:rPr lang="sv-SE" sz="1400" b="1"/>
                        <a:t>SITHS eID Portal 2.0 &amp; Mina sidor</a:t>
                      </a:r>
                    </a:p>
                  </a:txBody>
                  <a:tcPr anchor="ctr"/>
                </a:tc>
                <a:tc>
                  <a:txBody>
                    <a:bodyPr/>
                    <a:lstStyle/>
                    <a:p>
                      <a:pPr algn="ctr"/>
                      <a:r>
                        <a:rPr lang="sv-SE" sz="1400">
                          <a:solidFill>
                            <a:schemeClr val="tx1"/>
                          </a:solidFill>
                        </a:rPr>
                        <a:t>Pågår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a:t>240123-25</a:t>
                      </a:r>
                    </a:p>
                  </a:txBody>
                  <a:tcPr anchor="ctr"/>
                </a:tc>
                <a:tc>
                  <a:txBody>
                    <a:bodyPr/>
                    <a:lstStyle/>
                    <a:p>
                      <a:pPr algn="l"/>
                      <a:r>
                        <a:rPr lang="sv-SE" sz="1400" i="1"/>
                        <a:t>Efter lansering avvecklas nuvarande portal.</a:t>
                      </a:r>
                    </a:p>
                  </a:txBody>
                  <a:tcPr anchor="ctr"/>
                </a:tc>
                <a:extLst>
                  <a:ext uri="{0D108BD9-81ED-4DB2-BD59-A6C34878D82A}">
                    <a16:rowId xmlns:a16="http://schemas.microsoft.com/office/drawing/2014/main" val="13911675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a:t>PKI</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a:solidFill>
                            <a:schemeClr val="tx1"/>
                          </a:solidFill>
                        </a:rPr>
                        <a:t>Pågår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a:t>240123-25</a:t>
                      </a:r>
                    </a:p>
                  </a:txBody>
                  <a:tcPr anchor="ctr"/>
                </a:tc>
                <a:tc>
                  <a:txBody>
                    <a:bodyPr/>
                    <a:lstStyle/>
                    <a:p>
                      <a:pPr algn="l"/>
                      <a:r>
                        <a:rPr lang="sv-SE" sz="1400" i="1"/>
                        <a:t>Ny PKI-lösning införs och nyttjas av </a:t>
                      </a:r>
                      <a:r>
                        <a:rPr lang="sv-SE" sz="1400" b="0" i="1"/>
                        <a:t>SITHS eID Portal.</a:t>
                      </a:r>
                      <a:endParaRPr lang="sv-SE" sz="1400" i="1"/>
                    </a:p>
                  </a:txBody>
                  <a:tcPr anchor="ctr"/>
                </a:tc>
                <a:extLst>
                  <a:ext uri="{0D108BD9-81ED-4DB2-BD59-A6C34878D82A}">
                    <a16:rowId xmlns:a16="http://schemas.microsoft.com/office/drawing/2014/main" val="19557789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a:t>Kortproduktion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a:solidFill>
                            <a:schemeClr val="tx1"/>
                          </a:solidFill>
                        </a:rPr>
                        <a:t>Pågår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a:t>240123-25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i="1"/>
                        <a:t>Ny avtalad tjänst för kortproduktion införs. Nuvarande kort (940) ingår i avtalet och används fortsättningsvis.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400" i="1"/>
                        <a:t>Inera tar över ansvaret för fakturering av kortavgifter.</a:t>
                      </a:r>
                    </a:p>
                  </a:txBody>
                  <a:tcPr anchor="ctr"/>
                </a:tc>
                <a:extLst>
                  <a:ext uri="{0D108BD9-81ED-4DB2-BD59-A6C34878D82A}">
                    <a16:rowId xmlns:a16="http://schemas.microsoft.com/office/drawing/2014/main" val="889132330"/>
                  </a:ext>
                </a:extLst>
              </a:tr>
              <a:tr h="370840">
                <a:tc>
                  <a:txBody>
                    <a:bodyPr/>
                    <a:lstStyle/>
                    <a:p>
                      <a:r>
                        <a:rPr lang="sv-SE" sz="1400" b="1">
                          <a:solidFill>
                            <a:schemeClr val="tx1"/>
                          </a:solidFill>
                        </a:rPr>
                        <a:t>Underskriftstjänst 1.0</a:t>
                      </a:r>
                    </a:p>
                  </a:txBody>
                  <a:tcPr anchor="ctr"/>
                </a:tc>
                <a:tc>
                  <a:txBody>
                    <a:bodyPr/>
                    <a:lstStyle/>
                    <a:p>
                      <a:pPr algn="ctr"/>
                      <a:r>
                        <a:rPr lang="sv-SE" sz="1400">
                          <a:solidFill>
                            <a:srgbClr val="00B050"/>
                          </a:solidFill>
                        </a:rPr>
                        <a:t>Tillgänglig</a:t>
                      </a:r>
                    </a:p>
                  </a:txBody>
                  <a:tcPr anchor="ctr"/>
                </a:tc>
                <a:tc>
                  <a:txBody>
                    <a:bodyPr/>
                    <a:lstStyle/>
                    <a:p>
                      <a:pPr algn="ctr"/>
                      <a:r>
                        <a:rPr lang="sv-SE" sz="1400">
                          <a:solidFill>
                            <a:srgbClr val="00B050"/>
                          </a:solidFill>
                        </a:rPr>
                        <a:t>210915</a:t>
                      </a:r>
                    </a:p>
                  </a:txBody>
                  <a:tcPr anchor="ctr"/>
                </a:tc>
                <a:tc>
                  <a:txBody>
                    <a:bodyPr/>
                    <a:lstStyle/>
                    <a:p>
                      <a:pPr algn="l"/>
                      <a:r>
                        <a:rPr lang="sv-SE" sz="1400" i="1">
                          <a:solidFill>
                            <a:schemeClr val="tx1"/>
                          </a:solidFill>
                        </a:rPr>
                        <a:t>Utökad funktionalitet planeras införas september 2023. Utöver </a:t>
                      </a:r>
                      <a:r>
                        <a:rPr lang="sv-SE" sz="1400" i="1"/>
                        <a:t>SITHS eID läggs till stöd för underskrift med exempelvis Bank-id eller Freja e-id.</a:t>
                      </a:r>
                      <a:endParaRPr lang="sv-SE" sz="1400" i="1">
                        <a:solidFill>
                          <a:schemeClr val="tx1"/>
                        </a:solidFill>
                      </a:endParaRPr>
                    </a:p>
                  </a:txBody>
                  <a:tcPr anchor="ctr"/>
                </a:tc>
                <a:extLst>
                  <a:ext uri="{0D108BD9-81ED-4DB2-BD59-A6C34878D82A}">
                    <a16:rowId xmlns:a16="http://schemas.microsoft.com/office/drawing/2014/main" val="2095778432"/>
                  </a:ext>
                </a:extLst>
              </a:tr>
            </a:tbl>
          </a:graphicData>
        </a:graphic>
      </p:graphicFrame>
      <p:pic>
        <p:nvPicPr>
          <p:cNvPr id="2" name="Bildobjekt 1">
            <a:extLst>
              <a:ext uri="{FF2B5EF4-FFF2-40B4-BE49-F238E27FC236}">
                <a16:creationId xmlns:a16="http://schemas.microsoft.com/office/drawing/2014/main" id="{E7A18EED-5E36-1680-DA50-EF1A6FD8BA30}"/>
              </a:ext>
            </a:extLst>
          </p:cNvPr>
          <p:cNvPicPr>
            <a:picLocks noChangeAspect="1"/>
          </p:cNvPicPr>
          <p:nvPr/>
        </p:nvPicPr>
        <p:blipFill rotWithShape="1">
          <a:blip r:embed="rId2"/>
          <a:srcRect l="54419"/>
          <a:stretch/>
        </p:blipFill>
        <p:spPr>
          <a:xfrm>
            <a:off x="10606826" y="0"/>
            <a:ext cx="1536110" cy="1285383"/>
          </a:xfrm>
          <a:prstGeom prst="rect">
            <a:avLst/>
          </a:prstGeom>
          <a:ln w="12700">
            <a:noFill/>
          </a:ln>
          <a:effectLst/>
        </p:spPr>
      </p:pic>
      <p:sp>
        <p:nvSpPr>
          <p:cNvPr id="7" name="Rubrik 7">
            <a:extLst>
              <a:ext uri="{FF2B5EF4-FFF2-40B4-BE49-F238E27FC236}">
                <a16:creationId xmlns:a16="http://schemas.microsoft.com/office/drawing/2014/main" id="{79AB9D3C-D577-F06F-F3D6-F51EEDBC7600}"/>
              </a:ext>
            </a:extLst>
          </p:cNvPr>
          <p:cNvSpPr>
            <a:spLocks noGrp="1"/>
          </p:cNvSpPr>
          <p:nvPr>
            <p:ph type="title"/>
          </p:nvPr>
        </p:nvSpPr>
        <p:spPr>
          <a:xfrm>
            <a:off x="760719" y="273294"/>
            <a:ext cx="10814982" cy="945906"/>
          </a:xfrm>
        </p:spPr>
        <p:txBody>
          <a:bodyPr/>
          <a:lstStyle/>
          <a:p>
            <a:r>
              <a:rPr lang="sv-SE" sz="3400"/>
              <a:t>Ny lösning SITHS</a:t>
            </a:r>
            <a:br>
              <a:rPr lang="sv-SE"/>
            </a:br>
            <a:r>
              <a:rPr lang="sv-SE" sz="2200">
                <a:solidFill>
                  <a:schemeClr val="bg1">
                    <a:lumMod val="50000"/>
                  </a:schemeClr>
                </a:solidFill>
              </a:rPr>
              <a:t>Status - Komponenter</a:t>
            </a:r>
          </a:p>
        </p:txBody>
      </p:sp>
    </p:spTree>
    <p:extLst>
      <p:ext uri="{BB962C8B-B14F-4D97-AF65-F5344CB8AC3E}">
        <p14:creationId xmlns:p14="http://schemas.microsoft.com/office/powerpoint/2010/main" val="12640415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BDD3883-1DC8-F548-3B23-59651C12BE72}"/>
              </a:ext>
            </a:extLst>
          </p:cNvPr>
          <p:cNvSpPr>
            <a:spLocks noGrp="1"/>
          </p:cNvSpPr>
          <p:nvPr>
            <p:ph type="title"/>
          </p:nvPr>
        </p:nvSpPr>
        <p:spPr>
          <a:xfrm>
            <a:off x="922867" y="285414"/>
            <a:ext cx="10346267" cy="847324"/>
          </a:xfrm>
        </p:spPr>
        <p:txBody>
          <a:bodyPr/>
          <a:lstStyle/>
          <a:p>
            <a:r>
              <a:rPr kumimoji="0" lang="sv-SE" sz="3200" b="0" i="0" u="none" strike="noStrike" kern="0" cap="none" spc="0" normalizeH="0" baseline="0" noProof="0">
                <a:ln>
                  <a:noFill/>
                </a:ln>
                <a:solidFill>
                  <a:srgbClr val="A33662"/>
                </a:solidFill>
                <a:effectLst/>
                <a:uLnTx/>
                <a:uFillTx/>
                <a:latin typeface="Open Sans Bold"/>
                <a:ea typeface="+mj-ea"/>
                <a:cs typeface="+mj-cs"/>
              </a:rPr>
              <a:t>Funktionscertifikat</a:t>
            </a:r>
            <a:br>
              <a:rPr kumimoji="0" lang="sv-SE" sz="3200" b="0" i="0" u="none" strike="noStrike" kern="0" cap="none" spc="0" normalizeH="0" baseline="0" noProof="0">
                <a:ln>
                  <a:noFill/>
                </a:ln>
                <a:solidFill>
                  <a:srgbClr val="A33662"/>
                </a:solidFill>
                <a:effectLst/>
                <a:uLnTx/>
                <a:uFillTx/>
                <a:latin typeface="Open Sans Bold"/>
                <a:ea typeface="+mj-ea"/>
                <a:cs typeface="+mj-cs"/>
              </a:rPr>
            </a:br>
            <a:r>
              <a:rPr kumimoji="0" lang="sv-SE" sz="2400" b="0" i="0" u="none" strike="noStrike" kern="1200" cap="none" spc="0" normalizeH="0" baseline="0" noProof="0">
                <a:ln>
                  <a:noFill/>
                </a:ln>
                <a:solidFill>
                  <a:prstClr val="white">
                    <a:lumMod val="50000"/>
                  </a:prstClr>
                </a:solidFill>
                <a:effectLst/>
                <a:uLnTx/>
                <a:uFillTx/>
                <a:latin typeface="Open Sans"/>
                <a:ea typeface="+mj-ea"/>
                <a:cs typeface="+mj-cs"/>
              </a:rPr>
              <a:t>Funktionsobjekt och funktionscertifikat</a:t>
            </a:r>
            <a:br>
              <a:rPr lang="sv-SE" noProof="0"/>
            </a:br>
            <a:endParaRPr lang="sv-SE"/>
          </a:p>
        </p:txBody>
      </p:sp>
      <p:pic>
        <p:nvPicPr>
          <p:cNvPr id="6" name="Bildobjekt 5">
            <a:extLst>
              <a:ext uri="{FF2B5EF4-FFF2-40B4-BE49-F238E27FC236}">
                <a16:creationId xmlns:a16="http://schemas.microsoft.com/office/drawing/2014/main" id="{F6B88295-4A14-6D92-A3FA-4ECB7435E31A}"/>
              </a:ext>
            </a:extLst>
          </p:cNvPr>
          <p:cNvPicPr>
            <a:picLocks noChangeAspect="1"/>
          </p:cNvPicPr>
          <p:nvPr/>
        </p:nvPicPr>
        <p:blipFill rotWithShape="1">
          <a:blip r:embed="rId3"/>
          <a:srcRect t="17170" b="6727"/>
          <a:stretch/>
        </p:blipFill>
        <p:spPr>
          <a:xfrm>
            <a:off x="2679916" y="1604624"/>
            <a:ext cx="3662733" cy="4658763"/>
          </a:xfrm>
          <a:prstGeom prst="rect">
            <a:avLst/>
          </a:prstGeom>
        </p:spPr>
      </p:pic>
      <p:graphicFrame>
        <p:nvGraphicFramePr>
          <p:cNvPr id="9" name="Tabell 14">
            <a:extLst>
              <a:ext uri="{FF2B5EF4-FFF2-40B4-BE49-F238E27FC236}">
                <a16:creationId xmlns:a16="http://schemas.microsoft.com/office/drawing/2014/main" id="{46202127-3271-5AAB-4BD2-E8CA697DDFAA}"/>
              </a:ext>
            </a:extLst>
          </p:cNvPr>
          <p:cNvGraphicFramePr>
            <a:graphicFrameLocks noGrp="1"/>
          </p:cNvGraphicFramePr>
          <p:nvPr/>
        </p:nvGraphicFramePr>
        <p:xfrm>
          <a:off x="4408192" y="2118819"/>
          <a:ext cx="1575697" cy="1173516"/>
        </p:xfrm>
        <a:graphic>
          <a:graphicData uri="http://schemas.openxmlformats.org/drawingml/2006/table">
            <a:tbl>
              <a:tblPr firstRow="1" bandRow="1">
                <a:tableStyleId>{2D5ABB26-0587-4C30-8999-92F81FD0307C}</a:tableStyleId>
              </a:tblPr>
              <a:tblGrid>
                <a:gridCol w="1575697">
                  <a:extLst>
                    <a:ext uri="{9D8B030D-6E8A-4147-A177-3AD203B41FA5}">
                      <a16:colId xmlns:a16="http://schemas.microsoft.com/office/drawing/2014/main" val="521022644"/>
                    </a:ext>
                  </a:extLst>
                </a:gridCol>
              </a:tblGrid>
              <a:tr h="234193">
                <a:tc>
                  <a:txBody>
                    <a:bodyPr/>
                    <a:lstStyle/>
                    <a:p>
                      <a:pPr>
                        <a:spcBef>
                          <a:spcPts val="200"/>
                        </a:spcBef>
                        <a:spcAft>
                          <a:spcPts val="200"/>
                        </a:spcAft>
                      </a:pPr>
                      <a:r>
                        <a:rPr kumimoji="0" lang="sv-SE" sz="7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Server</a:t>
                      </a:r>
                      <a:endParaRPr lang="sv-SE" sz="800">
                        <a:solidFill>
                          <a:schemeClr val="bg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7821256"/>
                  </a:ext>
                </a:extLst>
              </a:tr>
              <a:tr h="231922">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sv-SE" sz="7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Region </a:t>
                      </a:r>
                      <a:r>
                        <a:rPr kumimoji="0" lang="sv-SE" sz="700" b="0" i="0" u="none" strike="noStrike" cap="none" normalizeH="0" baseline="0" err="1">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Skane</a:t>
                      </a:r>
                      <a:endParaRPr kumimoji="0" lang="sv-SE" sz="8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8285772"/>
                  </a:ext>
                </a:extLst>
              </a:tr>
              <a:tr h="242268">
                <a:tc>
                  <a:txBody>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sv-SE" sz="700">
                          <a:solidFill>
                            <a:schemeClr val="bg1">
                              <a:lumMod val="50000"/>
                            </a:schemeClr>
                          </a:solidFill>
                        </a:rPr>
                        <a:t>SE5565594230-11JL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19271140"/>
                  </a:ext>
                </a:extLst>
              </a:tr>
              <a:tr h="231882">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700" b="0" i="0" u="none" strike="noStrike" cap="none" normalizeH="0" baseline="0" err="1">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www.regionskane.se</a:t>
                      </a:r>
                      <a:r>
                        <a:rPr kumimoji="0" lang="sv-SE" sz="7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3294377"/>
                  </a:ext>
                </a:extLst>
              </a:tr>
              <a:tr h="233251">
                <a:tc>
                  <a:txBody>
                    <a:bodyPr/>
                    <a:lstStyle/>
                    <a:p>
                      <a:pPr>
                        <a:spcBef>
                          <a:spcPts val="200"/>
                        </a:spcBef>
                        <a:spcAft>
                          <a:spcPts val="200"/>
                        </a:spcAft>
                      </a:pPr>
                      <a:r>
                        <a:rPr lang="sv-SE" sz="700">
                          <a:solidFill>
                            <a:schemeClr val="bg1">
                              <a:lumMod val="50000"/>
                            </a:schemeClr>
                          </a:solidFill>
                        </a:rPr>
                        <a:t>Ja</a:t>
                      </a:r>
                      <a:endParaRPr lang="sv-SE" sz="800">
                        <a:solidFill>
                          <a:schemeClr val="bg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2017795"/>
                  </a:ext>
                </a:extLst>
              </a:tr>
            </a:tbl>
          </a:graphicData>
        </a:graphic>
      </p:graphicFrame>
      <p:sp>
        <p:nvSpPr>
          <p:cNvPr id="10" name="textruta 9">
            <a:extLst>
              <a:ext uri="{FF2B5EF4-FFF2-40B4-BE49-F238E27FC236}">
                <a16:creationId xmlns:a16="http://schemas.microsoft.com/office/drawing/2014/main" id="{6BAC59B2-4F86-B1C5-6F36-85A4071083BF}"/>
              </a:ext>
            </a:extLst>
          </p:cNvPr>
          <p:cNvSpPr txBox="1"/>
          <p:nvPr/>
        </p:nvSpPr>
        <p:spPr>
          <a:xfrm>
            <a:off x="2805756" y="4347073"/>
            <a:ext cx="945973" cy="18466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600" b="0" i="0" u="none" strike="noStrike" cap="none" normalizeH="0" baseline="0" err="1">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www.regionskane.se</a:t>
            </a:r>
            <a:r>
              <a:rPr kumimoji="0" lang="sv-SE" sz="6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12" name="textruta 11">
            <a:extLst>
              <a:ext uri="{FF2B5EF4-FFF2-40B4-BE49-F238E27FC236}">
                <a16:creationId xmlns:a16="http://schemas.microsoft.com/office/drawing/2014/main" id="{60FBE61F-85BF-C982-D785-DB26A2051827}"/>
              </a:ext>
            </a:extLst>
          </p:cNvPr>
          <p:cNvSpPr txBox="1"/>
          <p:nvPr/>
        </p:nvSpPr>
        <p:spPr>
          <a:xfrm>
            <a:off x="2806598" y="4721759"/>
            <a:ext cx="945973" cy="18466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600" b="0" i="0" u="none" strike="noStrike" cap="none" normalizeH="0" baseline="0" err="1">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www.regionskane.se</a:t>
            </a:r>
            <a:r>
              <a:rPr kumimoji="0" lang="sv-SE" sz="6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14" name="textruta 13">
            <a:extLst>
              <a:ext uri="{FF2B5EF4-FFF2-40B4-BE49-F238E27FC236}">
                <a16:creationId xmlns:a16="http://schemas.microsoft.com/office/drawing/2014/main" id="{7672E999-F4A8-F3A9-4E49-AB02FB8E2196}"/>
              </a:ext>
            </a:extLst>
          </p:cNvPr>
          <p:cNvSpPr txBox="1"/>
          <p:nvPr/>
        </p:nvSpPr>
        <p:spPr>
          <a:xfrm>
            <a:off x="2807440" y="5091393"/>
            <a:ext cx="945973" cy="18466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600" b="0" i="0" u="none" strike="noStrike" cap="none" normalizeH="0" baseline="0" err="1">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www.regionskane.se</a:t>
            </a:r>
            <a:r>
              <a:rPr kumimoji="0" lang="sv-SE" sz="6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15" name="textruta 14">
            <a:extLst>
              <a:ext uri="{FF2B5EF4-FFF2-40B4-BE49-F238E27FC236}">
                <a16:creationId xmlns:a16="http://schemas.microsoft.com/office/drawing/2014/main" id="{94B2C1A1-1C22-59C7-F943-06577585C08D}"/>
              </a:ext>
            </a:extLst>
          </p:cNvPr>
          <p:cNvSpPr txBox="1"/>
          <p:nvPr/>
        </p:nvSpPr>
        <p:spPr>
          <a:xfrm>
            <a:off x="2808282" y="5461027"/>
            <a:ext cx="945973" cy="18466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600" b="0" i="0" u="none" strike="noStrike" cap="none" normalizeH="0" baseline="0" err="1">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www.regionskane.se</a:t>
            </a:r>
            <a:r>
              <a:rPr kumimoji="0" lang="sv-SE" sz="6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16" name="textruta 15">
            <a:extLst>
              <a:ext uri="{FF2B5EF4-FFF2-40B4-BE49-F238E27FC236}">
                <a16:creationId xmlns:a16="http://schemas.microsoft.com/office/drawing/2014/main" id="{E2C31A1C-FFEB-73C4-B272-528EC1338605}"/>
              </a:ext>
            </a:extLst>
          </p:cNvPr>
          <p:cNvSpPr txBox="1"/>
          <p:nvPr/>
        </p:nvSpPr>
        <p:spPr>
          <a:xfrm>
            <a:off x="2809124" y="5825609"/>
            <a:ext cx="945973" cy="18466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v-SE" sz="600" b="0" i="0" u="none" strike="noStrike" cap="none" normalizeH="0" baseline="0" err="1">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www.regionskane.se</a:t>
            </a:r>
            <a:r>
              <a:rPr kumimoji="0" lang="sv-SE" sz="600" b="0" i="0" u="none" strike="noStrike" cap="none" normalizeH="0" baseline="0">
                <a:ln>
                  <a:noFill/>
                </a:ln>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19" name="Rektangel 18">
            <a:extLst>
              <a:ext uri="{FF2B5EF4-FFF2-40B4-BE49-F238E27FC236}">
                <a16:creationId xmlns:a16="http://schemas.microsoft.com/office/drawing/2014/main" id="{FE9A077B-011F-E952-E636-DF673952D50D}"/>
              </a:ext>
            </a:extLst>
          </p:cNvPr>
          <p:cNvSpPr/>
          <p:nvPr/>
        </p:nvSpPr>
        <p:spPr bwMode="auto">
          <a:xfrm>
            <a:off x="4500662" y="1755504"/>
            <a:ext cx="2103245" cy="279106"/>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6800" rIns="0" bIns="46800" numCol="1" rtlCol="0" anchor="ctr" anchorCtr="0" compatLnSpc="1">
            <a:prstTxWarp prst="textNoShape">
              <a:avLst/>
            </a:prstTxWarp>
            <a:noAutofit/>
          </a:bodyPr>
          <a:lstStyle/>
          <a:p>
            <a:pPr marL="0" marR="0" indent="0" defTabSz="957263" rtl="0" eaLnBrk="1" fontAlgn="base" latinLnBrk="0" hangingPunct="1">
              <a:lnSpc>
                <a:spcPct val="100000"/>
              </a:lnSpc>
              <a:spcBef>
                <a:spcPct val="0"/>
              </a:spcBef>
              <a:spcAft>
                <a:spcPct val="0"/>
              </a:spcAft>
              <a:buClrTx/>
              <a:buSzTx/>
              <a:buFontTx/>
              <a:buNone/>
              <a:tabLst/>
            </a:pPr>
            <a:r>
              <a:rPr lang="sv-SE" sz="1400" b="1" err="1">
                <a:solidFill>
                  <a:srgbClr val="00706E"/>
                </a:solidFill>
                <a:latin typeface="Open Sans" panose="020B0606030504020204" pitchFamily="34" charset="0"/>
                <a:ea typeface="Open Sans" panose="020B0606030504020204" pitchFamily="34" charset="0"/>
                <a:cs typeface="Open Sans" panose="020B0606030504020204" pitchFamily="34" charset="0"/>
              </a:rPr>
              <a:t>www.regionskane.se</a:t>
            </a:r>
            <a:endParaRPr lang="sv-SE" sz="1400" b="1">
              <a:solidFill>
                <a:srgbClr val="00706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Bildobjekt 19">
            <a:extLst>
              <a:ext uri="{FF2B5EF4-FFF2-40B4-BE49-F238E27FC236}">
                <a16:creationId xmlns:a16="http://schemas.microsoft.com/office/drawing/2014/main" id="{3D22F914-5BD7-A77E-AFCB-133517587C08}"/>
              </a:ext>
            </a:extLst>
          </p:cNvPr>
          <p:cNvPicPr>
            <a:picLocks noChangeAspect="1"/>
          </p:cNvPicPr>
          <p:nvPr/>
        </p:nvPicPr>
        <p:blipFill>
          <a:blip r:embed="rId4"/>
          <a:stretch>
            <a:fillRect/>
          </a:stretch>
        </p:blipFill>
        <p:spPr>
          <a:xfrm>
            <a:off x="6581229" y="1532273"/>
            <a:ext cx="2112735" cy="1627668"/>
          </a:xfrm>
          <a:prstGeom prst="rect">
            <a:avLst/>
          </a:prstGeom>
        </p:spPr>
      </p:pic>
      <p:sp>
        <p:nvSpPr>
          <p:cNvPr id="30" name="Rundad rektangulär pratbubbla 29">
            <a:extLst>
              <a:ext uri="{FF2B5EF4-FFF2-40B4-BE49-F238E27FC236}">
                <a16:creationId xmlns:a16="http://schemas.microsoft.com/office/drawing/2014/main" id="{0E76614B-5F0C-779D-06DC-AE5B8299B0E2}"/>
              </a:ext>
            </a:extLst>
          </p:cNvPr>
          <p:cNvSpPr/>
          <p:nvPr/>
        </p:nvSpPr>
        <p:spPr>
          <a:xfrm>
            <a:off x="8577662" y="1297857"/>
            <a:ext cx="1368649" cy="588953"/>
          </a:xfrm>
          <a:prstGeom prst="wedgeRoundRectCallout">
            <a:avLst>
              <a:gd name="adj1" fmla="val -49586"/>
              <a:gd name="adj2" fmla="val 81422"/>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00" i="1"/>
              <a:t>För AU, BU och Funktionscertifikats-beställare</a:t>
            </a:r>
          </a:p>
        </p:txBody>
      </p:sp>
      <mc:AlternateContent xmlns:mc="http://schemas.openxmlformats.org/markup-compatibility/2006">
        <mc:Choice xmlns:p14="http://schemas.microsoft.com/office/powerpoint/2010/main" xmlns:aink="http://schemas.microsoft.com/office/drawing/2016/ink" Requires="p14 aink">
          <p:contentPart p14:bwMode="auto" r:id="rId5">
            <p14:nvContentPartPr>
              <p14:cNvPr id="37" name="Pennanteckning 36">
                <a:extLst>
                  <a:ext uri="{FF2B5EF4-FFF2-40B4-BE49-F238E27FC236}">
                    <a16:creationId xmlns:a16="http://schemas.microsoft.com/office/drawing/2014/main" id="{F610054E-345A-4DBC-DA1F-A28D56DFF83B}"/>
                  </a:ext>
                </a:extLst>
              </p14:cNvPr>
              <p14:cNvContentPartPr/>
              <p14:nvPr/>
            </p14:nvContentPartPr>
            <p14:xfrm>
              <a:off x="6776083" y="1952535"/>
              <a:ext cx="1960200" cy="732240"/>
            </p14:xfrm>
          </p:contentPart>
        </mc:Choice>
        <mc:Fallback>
          <p:pic>
            <p:nvPicPr>
              <p:cNvPr id="37" name="Pennanteckning 36">
                <a:extLst>
                  <a:ext uri="{FF2B5EF4-FFF2-40B4-BE49-F238E27FC236}">
                    <a16:creationId xmlns:a16="http://schemas.microsoft.com/office/drawing/2014/main" id="{F610054E-345A-4DBC-DA1F-A28D56DFF83B}"/>
                  </a:ext>
                </a:extLst>
              </p:cNvPr>
              <p:cNvPicPr/>
              <p:nvPr/>
            </p:nvPicPr>
            <p:blipFill>
              <a:blip r:embed="rId6"/>
              <a:stretch>
                <a:fillRect/>
              </a:stretch>
            </p:blipFill>
            <p:spPr>
              <a:xfrm>
                <a:off x="6740083" y="1736535"/>
                <a:ext cx="2031840" cy="116388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7">
            <p14:nvContentPartPr>
              <p14:cNvPr id="41" name="Pennanteckning 40">
                <a:extLst>
                  <a:ext uri="{FF2B5EF4-FFF2-40B4-BE49-F238E27FC236}">
                    <a16:creationId xmlns:a16="http://schemas.microsoft.com/office/drawing/2014/main" id="{4D7F3842-2EB9-CB3F-16CE-7CA7DF803BFB}"/>
                  </a:ext>
                </a:extLst>
              </p14:cNvPr>
              <p14:cNvContentPartPr/>
              <p14:nvPr/>
            </p14:nvContentPartPr>
            <p14:xfrm>
              <a:off x="2519083" y="3508455"/>
              <a:ext cx="2663640" cy="554760"/>
            </p14:xfrm>
          </p:contentPart>
        </mc:Choice>
        <mc:Fallback>
          <p:pic>
            <p:nvPicPr>
              <p:cNvPr id="41" name="Pennanteckning 40">
                <a:extLst>
                  <a:ext uri="{FF2B5EF4-FFF2-40B4-BE49-F238E27FC236}">
                    <a16:creationId xmlns:a16="http://schemas.microsoft.com/office/drawing/2014/main" id="{4D7F3842-2EB9-CB3F-16CE-7CA7DF803BFB}"/>
                  </a:ext>
                </a:extLst>
              </p:cNvPr>
              <p:cNvPicPr/>
              <p:nvPr/>
            </p:nvPicPr>
            <p:blipFill>
              <a:blip r:embed="rId8"/>
              <a:stretch>
                <a:fillRect/>
              </a:stretch>
            </p:blipFill>
            <p:spPr>
              <a:xfrm>
                <a:off x="2483088" y="3292455"/>
                <a:ext cx="2735270" cy="986400"/>
              </a:xfrm>
              <a:prstGeom prst="rect">
                <a:avLst/>
              </a:prstGeom>
            </p:spPr>
          </p:pic>
        </mc:Fallback>
      </mc:AlternateContent>
      <p:grpSp>
        <p:nvGrpSpPr>
          <p:cNvPr id="7" name="Grupp 6">
            <a:extLst>
              <a:ext uri="{FF2B5EF4-FFF2-40B4-BE49-F238E27FC236}">
                <a16:creationId xmlns:a16="http://schemas.microsoft.com/office/drawing/2014/main" id="{AB4E1716-44B3-4215-93FF-160E8D70E2E9}"/>
              </a:ext>
            </a:extLst>
          </p:cNvPr>
          <p:cNvGrpSpPr/>
          <p:nvPr/>
        </p:nvGrpSpPr>
        <p:grpSpPr>
          <a:xfrm>
            <a:off x="-4517" y="1841655"/>
            <a:ext cx="2573280" cy="320400"/>
            <a:chOff x="-4517" y="1841655"/>
            <a:chExt cx="2573280" cy="320400"/>
          </a:xfrm>
        </p:grpSpPr>
        <mc:AlternateContent xmlns:mc="http://schemas.openxmlformats.org/markup-compatibility/2006">
          <mc:Choice xmlns:p14="http://schemas.microsoft.com/office/powerpoint/2010/main" xmlns:aink="http://schemas.microsoft.com/office/drawing/2016/ink" Requires="p14 aink">
            <p:contentPart p14:bwMode="auto" r:id="rId9">
              <p14:nvContentPartPr>
                <p14:cNvPr id="2" name="Pennanteckning 1">
                  <a:extLst>
                    <a:ext uri="{FF2B5EF4-FFF2-40B4-BE49-F238E27FC236}">
                      <a16:creationId xmlns:a16="http://schemas.microsoft.com/office/drawing/2014/main" id="{C327917C-87A5-4E17-A6A4-843CE866D28C}"/>
                    </a:ext>
                  </a:extLst>
                </p14:cNvPr>
                <p14:cNvContentPartPr/>
                <p14:nvPr/>
              </p14:nvContentPartPr>
              <p14:xfrm>
                <a:off x="-4517" y="1902855"/>
                <a:ext cx="2505960" cy="259200"/>
              </p14:xfrm>
            </p:contentPart>
          </mc:Choice>
          <mc:Fallback>
            <p:pic>
              <p:nvPicPr>
                <p:cNvPr id="2" name="Pennanteckning 1">
                  <a:extLst>
                    <a:ext uri="{FF2B5EF4-FFF2-40B4-BE49-F238E27FC236}">
                      <a16:creationId xmlns:a16="http://schemas.microsoft.com/office/drawing/2014/main" id="{C327917C-87A5-4E17-A6A4-843CE866D28C}"/>
                    </a:ext>
                  </a:extLst>
                </p:cNvPr>
                <p:cNvPicPr/>
                <p:nvPr/>
              </p:nvPicPr>
              <p:blipFill>
                <a:blip r:embed="rId10"/>
                <a:stretch>
                  <a:fillRect/>
                </a:stretch>
              </p:blipFill>
              <p:spPr>
                <a:xfrm>
                  <a:off x="-40517" y="1687155"/>
                  <a:ext cx="2577600" cy="690241"/>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4" name="Pennanteckning 3">
                  <a:extLst>
                    <a:ext uri="{FF2B5EF4-FFF2-40B4-BE49-F238E27FC236}">
                      <a16:creationId xmlns:a16="http://schemas.microsoft.com/office/drawing/2014/main" id="{FEDA2333-B01E-4B4A-9E1B-C89A197DD1F1}"/>
                    </a:ext>
                  </a:extLst>
                </p14:cNvPr>
                <p14:cNvContentPartPr/>
                <p14:nvPr/>
              </p14:nvContentPartPr>
              <p14:xfrm>
                <a:off x="2321083" y="1841655"/>
                <a:ext cx="231840" cy="171720"/>
              </p14:xfrm>
            </p:contentPart>
          </mc:Choice>
          <mc:Fallback>
            <p:pic>
              <p:nvPicPr>
                <p:cNvPr id="4" name="Pennanteckning 3">
                  <a:extLst>
                    <a:ext uri="{FF2B5EF4-FFF2-40B4-BE49-F238E27FC236}">
                      <a16:creationId xmlns:a16="http://schemas.microsoft.com/office/drawing/2014/main" id="{FEDA2333-B01E-4B4A-9E1B-C89A197DD1F1}"/>
                    </a:ext>
                  </a:extLst>
                </p:cNvPr>
                <p:cNvPicPr/>
                <p:nvPr/>
              </p:nvPicPr>
              <p:blipFill>
                <a:blip r:embed="rId12"/>
                <a:stretch>
                  <a:fillRect/>
                </a:stretch>
              </p:blipFill>
              <p:spPr>
                <a:xfrm>
                  <a:off x="2285027" y="1625201"/>
                  <a:ext cx="303591" cy="604267"/>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3">
              <p14:nvContentPartPr>
                <p14:cNvPr id="5" name="Pennanteckning 4">
                  <a:extLst>
                    <a:ext uri="{FF2B5EF4-FFF2-40B4-BE49-F238E27FC236}">
                      <a16:creationId xmlns:a16="http://schemas.microsoft.com/office/drawing/2014/main" id="{8BDBA47E-FAA7-49EF-B214-B5314794D3CB}"/>
                    </a:ext>
                  </a:extLst>
                </p14:cNvPr>
                <p14:cNvContentPartPr/>
                <p14:nvPr/>
              </p14:nvContentPartPr>
              <p14:xfrm>
                <a:off x="2533843" y="1908975"/>
                <a:ext cx="34920" cy="11160"/>
              </p14:xfrm>
            </p:contentPart>
          </mc:Choice>
          <mc:Fallback>
            <p:pic>
              <p:nvPicPr>
                <p:cNvPr id="5" name="Pennanteckning 4">
                  <a:extLst>
                    <a:ext uri="{FF2B5EF4-FFF2-40B4-BE49-F238E27FC236}">
                      <a16:creationId xmlns:a16="http://schemas.microsoft.com/office/drawing/2014/main" id="{8BDBA47E-FAA7-49EF-B214-B5314794D3CB}"/>
                    </a:ext>
                  </a:extLst>
                </p:cNvPr>
                <p:cNvPicPr/>
                <p:nvPr/>
              </p:nvPicPr>
              <p:blipFill>
                <a:blip r:embed="rId14"/>
                <a:stretch>
                  <a:fillRect/>
                </a:stretch>
              </p:blipFill>
              <p:spPr>
                <a:xfrm>
                  <a:off x="2497468" y="1699725"/>
                  <a:ext cx="107306" cy="429311"/>
                </a:xfrm>
                <a:prstGeom prst="rect">
                  <a:avLst/>
                </a:prstGeom>
              </p:spPr>
            </p:pic>
          </mc:Fallback>
        </mc:AlternateContent>
      </p:grpSp>
      <p:sp>
        <p:nvSpPr>
          <p:cNvPr id="49" name="Rundad rektangulär pratbubbla 48">
            <a:extLst>
              <a:ext uri="{FF2B5EF4-FFF2-40B4-BE49-F238E27FC236}">
                <a16:creationId xmlns:a16="http://schemas.microsoft.com/office/drawing/2014/main" id="{ED1523E1-8E96-9A26-F37E-687C5CD81E47}"/>
              </a:ext>
            </a:extLst>
          </p:cNvPr>
          <p:cNvSpPr/>
          <p:nvPr/>
        </p:nvSpPr>
        <p:spPr>
          <a:xfrm>
            <a:off x="6698063" y="3948422"/>
            <a:ext cx="1368649" cy="683343"/>
          </a:xfrm>
          <a:prstGeom prst="wedgeRoundRectCallout">
            <a:avLst>
              <a:gd name="adj1" fmla="val -77533"/>
              <a:gd name="adj2" fmla="val 21904"/>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00" i="1"/>
              <a:t>Välj ett certifikat för att se detaljer, hämta eller spärra</a:t>
            </a:r>
          </a:p>
        </p:txBody>
      </p:sp>
    </p:spTree>
    <p:extLst>
      <p:ext uri="{BB962C8B-B14F-4D97-AF65-F5344CB8AC3E}">
        <p14:creationId xmlns:p14="http://schemas.microsoft.com/office/powerpoint/2010/main" val="37078503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BDD3883-1DC8-F548-3B23-59651C12BE72}"/>
              </a:ext>
            </a:extLst>
          </p:cNvPr>
          <p:cNvSpPr>
            <a:spLocks noGrp="1"/>
          </p:cNvSpPr>
          <p:nvPr>
            <p:ph type="title"/>
          </p:nvPr>
        </p:nvSpPr>
        <p:spPr>
          <a:xfrm>
            <a:off x="922867" y="285414"/>
            <a:ext cx="10346267" cy="847324"/>
          </a:xfrm>
        </p:spPr>
        <p:txBody>
          <a:bodyPr/>
          <a:lstStyle/>
          <a:p>
            <a:r>
              <a:rPr kumimoji="0" lang="sv-SE" sz="3200" b="0" i="0" u="none" strike="noStrike" kern="0" cap="none" spc="0" normalizeH="0" baseline="0" noProof="0">
                <a:ln>
                  <a:noFill/>
                </a:ln>
                <a:solidFill>
                  <a:srgbClr val="A33662"/>
                </a:solidFill>
                <a:effectLst/>
                <a:uLnTx/>
                <a:uFillTx/>
                <a:latin typeface="Open Sans Bold"/>
                <a:ea typeface="+mj-ea"/>
                <a:cs typeface="+mj-cs"/>
              </a:rPr>
              <a:t>Funktionscertifikat</a:t>
            </a:r>
            <a:br>
              <a:rPr kumimoji="0" lang="sv-SE" sz="3200" b="0" i="0" u="none" strike="noStrike" kern="0" cap="none" spc="0" normalizeH="0" baseline="0" noProof="0">
                <a:ln>
                  <a:noFill/>
                </a:ln>
                <a:solidFill>
                  <a:srgbClr val="A33662"/>
                </a:solidFill>
                <a:effectLst/>
                <a:uLnTx/>
                <a:uFillTx/>
                <a:latin typeface="Open Sans Bold"/>
                <a:ea typeface="+mj-ea"/>
                <a:cs typeface="+mj-cs"/>
              </a:rPr>
            </a:br>
            <a:r>
              <a:rPr kumimoji="0" lang="sv-SE" sz="2400" b="0" i="0" u="none" strike="noStrike" kern="1200" cap="none" spc="0" normalizeH="0" baseline="0" noProof="0">
                <a:ln>
                  <a:noFill/>
                </a:ln>
                <a:solidFill>
                  <a:prstClr val="white">
                    <a:lumMod val="50000"/>
                  </a:prstClr>
                </a:solidFill>
                <a:effectLst/>
                <a:uLnTx/>
                <a:uFillTx/>
                <a:latin typeface="Open Sans"/>
                <a:ea typeface="+mj-ea"/>
                <a:cs typeface="+mj-cs"/>
              </a:rPr>
              <a:t>Beställa funktionscertifikat</a:t>
            </a:r>
            <a:br>
              <a:rPr lang="sv-SE" noProof="0"/>
            </a:br>
            <a:endParaRPr lang="sv-SE"/>
          </a:p>
        </p:txBody>
      </p:sp>
      <p:pic>
        <p:nvPicPr>
          <p:cNvPr id="17" name="Bildobjekt 16">
            <a:extLst>
              <a:ext uri="{FF2B5EF4-FFF2-40B4-BE49-F238E27FC236}">
                <a16:creationId xmlns:a16="http://schemas.microsoft.com/office/drawing/2014/main" id="{8B34A249-772B-456C-0496-4D794605B9FE}"/>
              </a:ext>
            </a:extLst>
          </p:cNvPr>
          <p:cNvPicPr>
            <a:picLocks noChangeAspect="1"/>
          </p:cNvPicPr>
          <p:nvPr/>
        </p:nvPicPr>
        <p:blipFill rotWithShape="1">
          <a:blip r:embed="rId3"/>
          <a:srcRect b="5172"/>
          <a:stretch/>
        </p:blipFill>
        <p:spPr>
          <a:xfrm>
            <a:off x="858991" y="1284496"/>
            <a:ext cx="4432730" cy="4685582"/>
          </a:xfrm>
          <a:prstGeom prst="rect">
            <a:avLst/>
          </a:prstGeom>
        </p:spPr>
      </p:pic>
      <p:sp>
        <p:nvSpPr>
          <p:cNvPr id="18" name="Rektangel 17">
            <a:extLst>
              <a:ext uri="{FF2B5EF4-FFF2-40B4-BE49-F238E27FC236}">
                <a16:creationId xmlns:a16="http://schemas.microsoft.com/office/drawing/2014/main" id="{EAF6D781-41DC-05EF-B575-C287AD61669C}"/>
              </a:ext>
            </a:extLst>
          </p:cNvPr>
          <p:cNvSpPr/>
          <p:nvPr/>
        </p:nvSpPr>
        <p:spPr bwMode="auto">
          <a:xfrm>
            <a:off x="1393039" y="3688380"/>
            <a:ext cx="1190878" cy="152101"/>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6800" rIns="0" bIns="46800" numCol="1" rtlCol="0" anchor="ctr" anchorCtr="0" compatLnSpc="1">
            <a:prstTxWarp prst="textNoShape">
              <a:avLst/>
            </a:prstTxWarp>
            <a:noAutofit/>
          </a:bodyPr>
          <a:lstStyle/>
          <a:p>
            <a:pPr marL="0" marR="0" indent="0" defTabSz="957263" rtl="0" eaLnBrk="1" fontAlgn="base" latinLnBrk="0" hangingPunct="1">
              <a:lnSpc>
                <a:spcPct val="100000"/>
              </a:lnSpc>
              <a:spcBef>
                <a:spcPct val="0"/>
              </a:spcBef>
              <a:spcAft>
                <a:spcPct val="0"/>
              </a:spcAft>
              <a:buClrTx/>
              <a:buSzTx/>
              <a:buFontTx/>
              <a:buNone/>
              <a:tabLst/>
            </a:pPr>
            <a:r>
              <a:rPr lang="sv-SE" sz="7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csr-www.regionskane.se.p10</a:t>
            </a:r>
          </a:p>
        </p:txBody>
      </p:sp>
      <p:sp>
        <p:nvSpPr>
          <p:cNvPr id="36" name="Rundad rektangulär pratbubbla 35">
            <a:extLst>
              <a:ext uri="{FF2B5EF4-FFF2-40B4-BE49-F238E27FC236}">
                <a16:creationId xmlns:a16="http://schemas.microsoft.com/office/drawing/2014/main" id="{D8019CC6-1B73-2FD5-0491-08785FD686DC}"/>
              </a:ext>
            </a:extLst>
          </p:cNvPr>
          <p:cNvSpPr/>
          <p:nvPr/>
        </p:nvSpPr>
        <p:spPr>
          <a:xfrm>
            <a:off x="2692445" y="2725501"/>
            <a:ext cx="1366311" cy="247773"/>
          </a:xfrm>
          <a:prstGeom prst="wedgeRoundRectCallout">
            <a:avLst>
              <a:gd name="adj1" fmla="val -58807"/>
              <a:gd name="adj2" fmla="val 17088"/>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900" i="1">
                <a:solidFill>
                  <a:schemeClr val="bg1">
                    <a:lumMod val="50000"/>
                  </a:schemeClr>
                </a:solidFill>
              </a:rPr>
              <a:t>max 2 års giltighetstid</a:t>
            </a:r>
          </a:p>
        </p:txBody>
      </p:sp>
      <p:sp>
        <p:nvSpPr>
          <p:cNvPr id="38" name="Rundad rektangulär pratbubbla 37">
            <a:extLst>
              <a:ext uri="{FF2B5EF4-FFF2-40B4-BE49-F238E27FC236}">
                <a16:creationId xmlns:a16="http://schemas.microsoft.com/office/drawing/2014/main" id="{789AB6F1-B36E-FA3A-10EB-B07B47FC3F26}"/>
              </a:ext>
            </a:extLst>
          </p:cNvPr>
          <p:cNvSpPr/>
          <p:nvPr/>
        </p:nvSpPr>
        <p:spPr>
          <a:xfrm>
            <a:off x="2685561" y="3479634"/>
            <a:ext cx="1249308" cy="384443"/>
          </a:xfrm>
          <a:prstGeom prst="wedgeRoundRectCallout">
            <a:avLst>
              <a:gd name="adj1" fmla="val -58807"/>
              <a:gd name="adj2" fmla="val 17088"/>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900" i="1" err="1">
                <a:solidFill>
                  <a:schemeClr val="bg1">
                    <a:lumMod val="50000"/>
                  </a:schemeClr>
                </a:solidFill>
              </a:rPr>
              <a:t>Nyckellängder</a:t>
            </a:r>
            <a:r>
              <a:rPr lang="sv-SE" sz="900" i="1">
                <a:solidFill>
                  <a:schemeClr val="bg1">
                    <a:lumMod val="50000"/>
                  </a:schemeClr>
                </a:solidFill>
              </a:rPr>
              <a:t> (RSA) 2048, 3072, 4096</a:t>
            </a:r>
          </a:p>
        </p:txBody>
      </p:sp>
      <p:pic>
        <p:nvPicPr>
          <p:cNvPr id="4" name="Bildobjekt 3">
            <a:extLst>
              <a:ext uri="{FF2B5EF4-FFF2-40B4-BE49-F238E27FC236}">
                <a16:creationId xmlns:a16="http://schemas.microsoft.com/office/drawing/2014/main" id="{48A42CAF-D6AA-1B21-BE70-4D37E7C94323}"/>
              </a:ext>
            </a:extLst>
          </p:cNvPr>
          <p:cNvPicPr>
            <a:picLocks noChangeAspect="1"/>
          </p:cNvPicPr>
          <p:nvPr/>
        </p:nvPicPr>
        <p:blipFill>
          <a:blip r:embed="rId4"/>
          <a:stretch>
            <a:fillRect/>
          </a:stretch>
        </p:blipFill>
        <p:spPr>
          <a:xfrm>
            <a:off x="5260668" y="5465538"/>
            <a:ext cx="1087038" cy="476342"/>
          </a:xfrm>
          <a:prstGeom prst="rect">
            <a:avLst/>
          </a:prstGeom>
        </p:spPr>
      </p:pic>
      <p:sp>
        <p:nvSpPr>
          <p:cNvPr id="5" name="textruta 4">
            <a:extLst>
              <a:ext uri="{FF2B5EF4-FFF2-40B4-BE49-F238E27FC236}">
                <a16:creationId xmlns:a16="http://schemas.microsoft.com/office/drawing/2014/main" id="{AE2D0781-B5CC-3404-966A-37C1C4DF20BC}"/>
              </a:ext>
            </a:extLst>
          </p:cNvPr>
          <p:cNvSpPr txBox="1"/>
          <p:nvPr/>
        </p:nvSpPr>
        <p:spPr>
          <a:xfrm>
            <a:off x="4984955" y="5545393"/>
            <a:ext cx="163506" cy="246221"/>
          </a:xfrm>
          <a:prstGeom prst="rect">
            <a:avLst/>
          </a:prstGeom>
          <a:noFill/>
        </p:spPr>
        <p:txBody>
          <a:bodyPr wrap="none" lIns="0" tIns="0" rIns="0" bIns="0" rtlCol="0">
            <a:spAutoFit/>
          </a:bodyPr>
          <a:lstStyle/>
          <a:p>
            <a:pPr algn="l"/>
            <a:r>
              <a:rPr lang="sv-SE" sz="1600"/>
              <a:t>…</a:t>
            </a:r>
          </a:p>
        </p:txBody>
      </p:sp>
      <p:sp>
        <p:nvSpPr>
          <p:cNvPr id="6" name="Rundad rektangulär pratbubbla 5">
            <a:extLst>
              <a:ext uri="{FF2B5EF4-FFF2-40B4-BE49-F238E27FC236}">
                <a16:creationId xmlns:a16="http://schemas.microsoft.com/office/drawing/2014/main" id="{7640AF18-CEF3-5CDC-3E8C-7BD210ECB7B5}"/>
              </a:ext>
            </a:extLst>
          </p:cNvPr>
          <p:cNvSpPr/>
          <p:nvPr/>
        </p:nvSpPr>
        <p:spPr>
          <a:xfrm>
            <a:off x="4602854" y="5951465"/>
            <a:ext cx="1143117" cy="301851"/>
          </a:xfrm>
          <a:prstGeom prst="wedgeRoundRectCallout">
            <a:avLst>
              <a:gd name="adj1" fmla="val -15198"/>
              <a:gd name="adj2" fmla="val -78150"/>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900" i="1">
                <a:solidFill>
                  <a:schemeClr val="bg1">
                    <a:lumMod val="50000"/>
                  </a:schemeClr>
                </a:solidFill>
              </a:rPr>
              <a:t>förhandsgranska</a:t>
            </a:r>
          </a:p>
        </p:txBody>
      </p:sp>
      <p:grpSp>
        <p:nvGrpSpPr>
          <p:cNvPr id="16" name="Grupp 15">
            <a:extLst>
              <a:ext uri="{FF2B5EF4-FFF2-40B4-BE49-F238E27FC236}">
                <a16:creationId xmlns:a16="http://schemas.microsoft.com/office/drawing/2014/main" id="{DB018526-FDF9-0EE9-8514-7789626ADADC}"/>
              </a:ext>
            </a:extLst>
          </p:cNvPr>
          <p:cNvGrpSpPr/>
          <p:nvPr/>
        </p:nvGrpSpPr>
        <p:grpSpPr>
          <a:xfrm>
            <a:off x="6235003" y="1238865"/>
            <a:ext cx="4578514" cy="4414587"/>
            <a:chOff x="6235003" y="1238865"/>
            <a:chExt cx="4578514" cy="4414587"/>
          </a:xfrm>
        </p:grpSpPr>
        <p:pic>
          <p:nvPicPr>
            <p:cNvPr id="2" name="Bildobjekt 1">
              <a:extLst>
                <a:ext uri="{FF2B5EF4-FFF2-40B4-BE49-F238E27FC236}">
                  <a16:creationId xmlns:a16="http://schemas.microsoft.com/office/drawing/2014/main" id="{48AFC464-E331-36CC-B4AF-93112EF0C91C}"/>
                </a:ext>
              </a:extLst>
            </p:cNvPr>
            <p:cNvPicPr>
              <a:picLocks noChangeAspect="1"/>
            </p:cNvPicPr>
            <p:nvPr/>
          </p:nvPicPr>
          <p:blipFill>
            <a:blip r:embed="rId5"/>
            <a:stretch>
              <a:fillRect/>
            </a:stretch>
          </p:blipFill>
          <p:spPr>
            <a:xfrm>
              <a:off x="7425107" y="1958198"/>
              <a:ext cx="3388410" cy="3230284"/>
            </a:xfrm>
            <a:prstGeom prst="rect">
              <a:avLst/>
            </a:prstGeom>
          </p:spPr>
        </p:pic>
        <p:sp>
          <p:nvSpPr>
            <p:cNvPr id="23" name="Rektangel 22">
              <a:extLst>
                <a:ext uri="{FF2B5EF4-FFF2-40B4-BE49-F238E27FC236}">
                  <a16:creationId xmlns:a16="http://schemas.microsoft.com/office/drawing/2014/main" id="{542481B7-E525-F260-7147-5713B1A4DC27}"/>
                </a:ext>
              </a:extLst>
            </p:cNvPr>
            <p:cNvSpPr/>
            <p:nvPr/>
          </p:nvSpPr>
          <p:spPr bwMode="auto">
            <a:xfrm>
              <a:off x="9096615" y="2100470"/>
              <a:ext cx="1190878" cy="152101"/>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6800" rIns="0" bIns="46800" numCol="1" rtlCol="0" anchor="ctr" anchorCtr="0" compatLnSpc="1">
              <a:prstTxWarp prst="textNoShape">
                <a:avLst/>
              </a:prstTxWarp>
              <a:noAutofit/>
            </a:bodyPr>
            <a:lstStyle/>
            <a:p>
              <a:pPr marL="0" marR="0" indent="0" defTabSz="957263" rtl="0" eaLnBrk="1" fontAlgn="base" latinLnBrk="0" hangingPunct="1">
                <a:lnSpc>
                  <a:spcPct val="100000"/>
                </a:lnSpc>
                <a:spcBef>
                  <a:spcPct val="0"/>
                </a:spcBef>
                <a:spcAft>
                  <a:spcPct val="0"/>
                </a:spcAft>
                <a:buClrTx/>
                <a:buSzTx/>
                <a:buFontTx/>
                <a:buNone/>
                <a:tabLst/>
              </a:pPr>
              <a:r>
                <a:rPr lang="sv-SE" sz="700">
                  <a:solidFill>
                    <a:schemeClr val="bg1">
                      <a:lumMod val="50000"/>
                    </a:schemeClr>
                  </a:solidFill>
                </a:rPr>
                <a:t>SE5565594230-11JL</a:t>
              </a:r>
              <a:endParaRPr lang="sv-SE" sz="7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Rektangel 23">
              <a:extLst>
                <a:ext uri="{FF2B5EF4-FFF2-40B4-BE49-F238E27FC236}">
                  <a16:creationId xmlns:a16="http://schemas.microsoft.com/office/drawing/2014/main" id="{E1E07EA2-B84F-2B88-AAE6-D9CDFF434AD7}"/>
                </a:ext>
              </a:extLst>
            </p:cNvPr>
            <p:cNvSpPr/>
            <p:nvPr/>
          </p:nvSpPr>
          <p:spPr bwMode="auto">
            <a:xfrm>
              <a:off x="9107429" y="2329562"/>
              <a:ext cx="1190878" cy="152101"/>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6800" rIns="0" bIns="4680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sv-SE" sz="700" kern="1200" err="1">
                  <a:solidFill>
                    <a:schemeClr val="bg1">
                      <a:lumMod val="50000"/>
                    </a:schemeClr>
                  </a:solidFill>
                  <a:latin typeface="+mn-lt"/>
                  <a:ea typeface="+mn-ea"/>
                  <a:cs typeface="+mn-cs"/>
                </a:rPr>
                <a:t>www.regionskane.se</a:t>
              </a:r>
              <a:r>
                <a:rPr lang="sv-SE" sz="700" kern="1200">
                  <a:solidFill>
                    <a:schemeClr val="bg1">
                      <a:lumMod val="50000"/>
                    </a:schemeClr>
                  </a:solidFill>
                  <a:latin typeface="+mn-lt"/>
                  <a:ea typeface="+mn-ea"/>
                  <a:cs typeface="+mn-cs"/>
                </a:rPr>
                <a:t> </a:t>
              </a:r>
            </a:p>
          </p:txBody>
        </p:sp>
        <p:sp>
          <p:nvSpPr>
            <p:cNvPr id="25" name="Rektangel 24">
              <a:extLst>
                <a:ext uri="{FF2B5EF4-FFF2-40B4-BE49-F238E27FC236}">
                  <a16:creationId xmlns:a16="http://schemas.microsoft.com/office/drawing/2014/main" id="{884D2D31-1F5E-1E83-D594-2FC033CE35F4}"/>
                </a:ext>
              </a:extLst>
            </p:cNvPr>
            <p:cNvSpPr/>
            <p:nvPr/>
          </p:nvSpPr>
          <p:spPr bwMode="auto">
            <a:xfrm>
              <a:off x="9106446" y="2558654"/>
              <a:ext cx="1190878" cy="152101"/>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6800" rIns="0" bIns="4680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sv-SE" sz="700">
                  <a:solidFill>
                    <a:schemeClr val="bg1">
                      <a:lumMod val="50000"/>
                    </a:schemeClr>
                  </a:solidFill>
                </a:rPr>
                <a:t>Region </a:t>
              </a:r>
              <a:r>
                <a:rPr lang="sv-SE" sz="700" err="1">
                  <a:solidFill>
                    <a:schemeClr val="bg1">
                      <a:lumMod val="50000"/>
                    </a:schemeClr>
                  </a:solidFill>
                </a:rPr>
                <a:t>Skane</a:t>
              </a:r>
              <a:r>
                <a:rPr lang="sv-SE" sz="700">
                  <a:solidFill>
                    <a:schemeClr val="bg1">
                      <a:lumMod val="50000"/>
                    </a:schemeClr>
                  </a:solidFill>
                </a:rPr>
                <a:t> </a:t>
              </a:r>
            </a:p>
          </p:txBody>
        </p:sp>
        <p:sp>
          <p:nvSpPr>
            <p:cNvPr id="26" name="Rektangel 25">
              <a:extLst>
                <a:ext uri="{FF2B5EF4-FFF2-40B4-BE49-F238E27FC236}">
                  <a16:creationId xmlns:a16="http://schemas.microsoft.com/office/drawing/2014/main" id="{E82C30D7-4F75-F088-76E8-BA404B062E22}"/>
                </a:ext>
              </a:extLst>
            </p:cNvPr>
            <p:cNvSpPr/>
            <p:nvPr/>
          </p:nvSpPr>
          <p:spPr bwMode="auto">
            <a:xfrm>
              <a:off x="9111363" y="2793643"/>
              <a:ext cx="1190878" cy="152101"/>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6800" rIns="0" bIns="4680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sv-SE" sz="700">
                  <a:solidFill>
                    <a:schemeClr val="bg1">
                      <a:lumMod val="50000"/>
                    </a:schemeClr>
                  </a:solidFill>
                </a:rPr>
                <a:t>Kristianstad</a:t>
              </a:r>
            </a:p>
          </p:txBody>
        </p:sp>
        <p:sp>
          <p:nvSpPr>
            <p:cNvPr id="27" name="Rektangel 26">
              <a:extLst>
                <a:ext uri="{FF2B5EF4-FFF2-40B4-BE49-F238E27FC236}">
                  <a16:creationId xmlns:a16="http://schemas.microsoft.com/office/drawing/2014/main" id="{4E6898DB-031C-8A2B-B3AA-4681D75CE3B5}"/>
                </a:ext>
              </a:extLst>
            </p:cNvPr>
            <p:cNvSpPr/>
            <p:nvPr/>
          </p:nvSpPr>
          <p:spPr bwMode="auto">
            <a:xfrm>
              <a:off x="9107431" y="3019787"/>
              <a:ext cx="597008" cy="152101"/>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6800" rIns="0" bIns="46800" numCol="1" rtlCol="0" anchor="ctr" anchorCtr="0" compatLnSpc="1">
              <a:prstTxWarp prst="textNoShape">
                <a:avLst/>
              </a:prstTxWarp>
              <a:noAutofit/>
            </a:bodyPr>
            <a:lstStyle/>
            <a:p>
              <a:pPr marL="0" marR="0" indent="0" defTabSz="957263" rtl="0" eaLnBrk="1" fontAlgn="base" latinLnBrk="0" hangingPunct="1">
                <a:lnSpc>
                  <a:spcPct val="100000"/>
                </a:lnSpc>
                <a:spcBef>
                  <a:spcPct val="0"/>
                </a:spcBef>
                <a:spcAft>
                  <a:spcPct val="0"/>
                </a:spcAft>
                <a:buClrTx/>
                <a:buSzTx/>
                <a:buFontTx/>
                <a:buNone/>
                <a:tabLst/>
              </a:pPr>
              <a:r>
                <a:rPr lang="sv-SE" sz="700">
                  <a:solidFill>
                    <a:schemeClr val="bg1">
                      <a:lumMod val="50000"/>
                    </a:schemeClr>
                  </a:solidFill>
                </a:rPr>
                <a:t>SE</a:t>
              </a:r>
              <a:endParaRPr lang="sv-SE" sz="7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undad rektangulär pratbubbla 39">
              <a:extLst>
                <a:ext uri="{FF2B5EF4-FFF2-40B4-BE49-F238E27FC236}">
                  <a16:creationId xmlns:a16="http://schemas.microsoft.com/office/drawing/2014/main" id="{5AA83555-0EE1-3D4E-22A0-E941B65011B4}"/>
                </a:ext>
              </a:extLst>
            </p:cNvPr>
            <p:cNvSpPr/>
            <p:nvPr/>
          </p:nvSpPr>
          <p:spPr>
            <a:xfrm>
              <a:off x="9138472" y="1238865"/>
              <a:ext cx="1326984" cy="524060"/>
            </a:xfrm>
            <a:prstGeom prst="wedgeRoundRectCallout">
              <a:avLst>
                <a:gd name="adj1" fmla="val -22797"/>
                <a:gd name="adj2" fmla="val 71521"/>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900" i="1">
                  <a:solidFill>
                    <a:schemeClr val="bg1">
                      <a:lumMod val="50000"/>
                    </a:schemeClr>
                  </a:solidFill>
                </a:rPr>
                <a:t>Certifikatinnehåll styrs av funktionsobjektet</a:t>
              </a:r>
            </a:p>
          </p:txBody>
        </p:sp>
        <p:grpSp>
          <p:nvGrpSpPr>
            <p:cNvPr id="9" name="Grupp 8">
              <a:extLst>
                <a:ext uri="{FF2B5EF4-FFF2-40B4-BE49-F238E27FC236}">
                  <a16:creationId xmlns:a16="http://schemas.microsoft.com/office/drawing/2014/main" id="{0B7B8CB2-BEB1-D417-C58B-47696462498D}"/>
                </a:ext>
              </a:extLst>
            </p:cNvPr>
            <p:cNvGrpSpPr/>
            <p:nvPr/>
          </p:nvGrpSpPr>
          <p:grpSpPr>
            <a:xfrm>
              <a:off x="6235003" y="3128412"/>
              <a:ext cx="1149840" cy="2525040"/>
              <a:chOff x="6235003" y="3128412"/>
              <a:chExt cx="1149840" cy="2525040"/>
            </a:xfrm>
          </p:grpSpPr>
          <mc:AlternateContent xmlns:mc="http://schemas.openxmlformats.org/markup-compatibility/2006">
            <mc:Choice xmlns:p14="http://schemas.microsoft.com/office/powerpoint/2010/main" xmlns:aink="http://schemas.microsoft.com/office/drawing/2016/ink" Requires="p14 aink">
              <p:contentPart p14:bwMode="auto" r:id="rId6">
                <p14:nvContentPartPr>
                  <p14:cNvPr id="7" name="Pennanteckning 6">
                    <a:extLst>
                      <a:ext uri="{FF2B5EF4-FFF2-40B4-BE49-F238E27FC236}">
                        <a16:creationId xmlns:a16="http://schemas.microsoft.com/office/drawing/2014/main" id="{5D642FC6-7B79-E365-7CAE-DB53EAD57E12}"/>
                      </a:ext>
                    </a:extLst>
                  </p14:cNvPr>
                  <p14:cNvContentPartPr/>
                  <p14:nvPr/>
                </p14:nvContentPartPr>
                <p14:xfrm>
                  <a:off x="6235003" y="3221292"/>
                  <a:ext cx="1105200" cy="2432160"/>
                </p14:xfrm>
              </p:contentPart>
            </mc:Choice>
            <mc:Fallback>
              <p:pic>
                <p:nvPicPr>
                  <p:cNvPr id="7" name="Pennanteckning 6">
                    <a:extLst>
                      <a:ext uri="{FF2B5EF4-FFF2-40B4-BE49-F238E27FC236}">
                        <a16:creationId xmlns:a16="http://schemas.microsoft.com/office/drawing/2014/main" id="{5D642FC6-7B79-E365-7CAE-DB53EAD57E12}"/>
                      </a:ext>
                    </a:extLst>
                  </p:cNvPr>
                  <p:cNvPicPr/>
                  <p:nvPr/>
                </p:nvPicPr>
                <p:blipFill>
                  <a:blip r:embed="rId7"/>
                  <a:stretch>
                    <a:fillRect/>
                  </a:stretch>
                </p:blipFill>
                <p:spPr>
                  <a:xfrm>
                    <a:off x="6199003" y="3005292"/>
                    <a:ext cx="1176840" cy="28638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8">
                <p14:nvContentPartPr>
                  <p14:cNvPr id="8" name="Pennanteckning 7">
                    <a:extLst>
                      <a:ext uri="{FF2B5EF4-FFF2-40B4-BE49-F238E27FC236}">
                        <a16:creationId xmlns:a16="http://schemas.microsoft.com/office/drawing/2014/main" id="{8F8939F2-C06E-19F3-7A0F-A0C820D48B66}"/>
                      </a:ext>
                    </a:extLst>
                  </p14:cNvPr>
                  <p14:cNvContentPartPr/>
                  <p14:nvPr/>
                </p14:nvContentPartPr>
                <p14:xfrm>
                  <a:off x="7154803" y="3128412"/>
                  <a:ext cx="230040" cy="238320"/>
                </p14:xfrm>
              </p:contentPart>
            </mc:Choice>
            <mc:Fallback>
              <p:pic>
                <p:nvPicPr>
                  <p:cNvPr id="8" name="Pennanteckning 7">
                    <a:extLst>
                      <a:ext uri="{FF2B5EF4-FFF2-40B4-BE49-F238E27FC236}">
                        <a16:creationId xmlns:a16="http://schemas.microsoft.com/office/drawing/2014/main" id="{8F8939F2-C06E-19F3-7A0F-A0C820D48B66}"/>
                      </a:ext>
                    </a:extLst>
                  </p:cNvPr>
                  <p:cNvPicPr/>
                  <p:nvPr/>
                </p:nvPicPr>
                <p:blipFill>
                  <a:blip r:embed="rId9"/>
                  <a:stretch>
                    <a:fillRect/>
                  </a:stretch>
                </p:blipFill>
                <p:spPr>
                  <a:xfrm>
                    <a:off x="7118803" y="2912412"/>
                    <a:ext cx="301680" cy="669960"/>
                  </a:xfrm>
                  <a:prstGeom prst="rect">
                    <a:avLst/>
                  </a:prstGeom>
                </p:spPr>
              </p:pic>
            </mc:Fallback>
          </mc:AlternateContent>
        </p:grpSp>
        <p:pic>
          <p:nvPicPr>
            <p:cNvPr id="13" name="Bildobjekt 12">
              <a:extLst>
                <a:ext uri="{FF2B5EF4-FFF2-40B4-BE49-F238E27FC236}">
                  <a16:creationId xmlns:a16="http://schemas.microsoft.com/office/drawing/2014/main" id="{6B9CEBF0-6D05-3249-A557-214055C63605}"/>
                </a:ext>
              </a:extLst>
            </p:cNvPr>
            <p:cNvPicPr>
              <a:picLocks noChangeAspect="1"/>
            </p:cNvPicPr>
            <p:nvPr/>
          </p:nvPicPr>
          <p:blipFill>
            <a:blip r:embed="rId10"/>
            <a:stretch>
              <a:fillRect/>
            </a:stretch>
          </p:blipFill>
          <p:spPr>
            <a:xfrm>
              <a:off x="7323229" y="1694698"/>
              <a:ext cx="1626092" cy="234349"/>
            </a:xfrm>
            <a:prstGeom prst="rect">
              <a:avLst/>
            </a:prstGeom>
          </p:spPr>
        </p:pic>
        <p:sp>
          <p:nvSpPr>
            <p:cNvPr id="15" name="Rektangel 14">
              <a:extLst>
                <a:ext uri="{FF2B5EF4-FFF2-40B4-BE49-F238E27FC236}">
                  <a16:creationId xmlns:a16="http://schemas.microsoft.com/office/drawing/2014/main" id="{67C692D0-1357-875B-A359-9DB43EAC8209}"/>
                </a:ext>
              </a:extLst>
            </p:cNvPr>
            <p:cNvSpPr/>
            <p:nvPr/>
          </p:nvSpPr>
          <p:spPr bwMode="auto">
            <a:xfrm>
              <a:off x="9108688" y="3245222"/>
              <a:ext cx="1190878" cy="152101"/>
            </a:xfrm>
            <a:prstGeom prst="rect">
              <a:avLst/>
            </a:prstGeom>
            <a:solidFill>
              <a:schemeClr val="bg1"/>
            </a:solidFill>
            <a:ln w="19050" cap="flat" cmpd="sng" algn="ctr">
              <a:noFill/>
              <a:prstDash val="solid"/>
              <a:round/>
              <a:headEnd type="none" w="med" len="med"/>
              <a:tailEnd type="none" w="med" len="med"/>
            </a:ln>
            <a:effectLst/>
          </p:spPr>
          <p:txBody>
            <a:bodyPr vert="horz" wrap="square" lIns="0" tIns="46800" rIns="0" bIns="4680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lang="sv-SE" sz="700" kern="1200" err="1">
                  <a:solidFill>
                    <a:schemeClr val="bg1">
                      <a:lumMod val="50000"/>
                    </a:schemeClr>
                  </a:solidFill>
                  <a:latin typeface="+mn-lt"/>
                  <a:ea typeface="+mn-ea"/>
                  <a:cs typeface="+mn-cs"/>
                </a:rPr>
                <a:t>www.regionskane.se</a:t>
              </a:r>
              <a:r>
                <a:rPr lang="sv-SE" sz="700" kern="1200">
                  <a:solidFill>
                    <a:schemeClr val="bg1">
                      <a:lumMod val="50000"/>
                    </a:schemeClr>
                  </a:solidFill>
                  <a:latin typeface="+mn-lt"/>
                  <a:ea typeface="+mn-ea"/>
                  <a:cs typeface="+mn-cs"/>
                </a:rPr>
                <a:t> </a:t>
              </a:r>
            </a:p>
          </p:txBody>
        </p:sp>
      </p:grpSp>
    </p:spTree>
    <p:extLst>
      <p:ext uri="{BB962C8B-B14F-4D97-AF65-F5344CB8AC3E}">
        <p14:creationId xmlns:p14="http://schemas.microsoft.com/office/powerpoint/2010/main" val="59808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A4429E-7F49-4DED-8634-CD0F4ACFDAAC}"/>
              </a:ext>
            </a:extLst>
          </p:cNvPr>
          <p:cNvSpPr>
            <a:spLocks noGrp="1"/>
          </p:cNvSpPr>
          <p:nvPr>
            <p:ph sz="quarter" idx="14"/>
          </p:nvPr>
        </p:nvSpPr>
        <p:spPr>
          <a:xfrm>
            <a:off x="904187" y="2129157"/>
            <a:ext cx="6888442" cy="4611508"/>
          </a:xfrm>
        </p:spPr>
        <p:txBody>
          <a:bodyPr>
            <a:normAutofit/>
          </a:bodyPr>
          <a:lstStyle/>
          <a:p>
            <a:pPr>
              <a:lnSpc>
                <a:spcPct val="120000"/>
              </a:lnSpc>
              <a:spcBef>
                <a:spcPts val="800"/>
              </a:spcBef>
              <a:spcAft>
                <a:spcPts val="800"/>
              </a:spcAft>
            </a:pPr>
            <a:r>
              <a:rPr lang="sv-SE" sz="1800" b="1"/>
              <a:t>Digitaliserad process </a:t>
            </a:r>
            <a:r>
              <a:rPr lang="sv-SE" sz="1800"/>
              <a:t>- papperskvittenserna avvecklas</a:t>
            </a:r>
          </a:p>
          <a:p>
            <a:pPr>
              <a:lnSpc>
                <a:spcPct val="120000"/>
              </a:lnSpc>
              <a:spcBef>
                <a:spcPts val="800"/>
              </a:spcBef>
              <a:spcAft>
                <a:spcPts val="800"/>
              </a:spcAft>
            </a:pPr>
            <a:r>
              <a:rPr lang="sv-SE" sz="1800" b="1"/>
              <a:t>Möjlighet att delegera </a:t>
            </a:r>
            <a:r>
              <a:rPr lang="sv-SE" sz="1800"/>
              <a:t>till </a:t>
            </a:r>
            <a:r>
              <a:rPr lang="sv-SE" sz="1800" i="1"/>
              <a:t>Funktionscertifikatsbeställare</a:t>
            </a:r>
            <a:endParaRPr lang="sv-SE" sz="1600" i="1"/>
          </a:p>
          <a:p>
            <a:pPr>
              <a:lnSpc>
                <a:spcPct val="120000"/>
              </a:lnSpc>
              <a:spcBef>
                <a:spcPts val="800"/>
              </a:spcBef>
              <a:spcAft>
                <a:spcPts val="800"/>
              </a:spcAft>
            </a:pPr>
            <a:r>
              <a:rPr lang="sv-SE" sz="1800" b="1"/>
              <a:t>Dela upp och fördela ansvar </a:t>
            </a:r>
            <a:r>
              <a:rPr lang="sv-SE" sz="1800"/>
              <a:t>med </a:t>
            </a:r>
            <a:r>
              <a:rPr lang="sv-SE" sz="1800" i="1"/>
              <a:t>Funktionsområden</a:t>
            </a:r>
            <a:endParaRPr lang="sv-SE" sz="1800"/>
          </a:p>
          <a:p>
            <a:pPr>
              <a:lnSpc>
                <a:spcPct val="120000"/>
              </a:lnSpc>
              <a:spcBef>
                <a:spcPts val="800"/>
              </a:spcBef>
              <a:spcAft>
                <a:spcPts val="800"/>
              </a:spcAft>
            </a:pPr>
            <a:r>
              <a:rPr lang="sv-SE" sz="1800" b="1"/>
              <a:t>Samlad administration </a:t>
            </a:r>
            <a:r>
              <a:rPr lang="sv-SE" sz="1800"/>
              <a:t>i SITHS eID Portal</a:t>
            </a:r>
          </a:p>
          <a:p>
            <a:pPr>
              <a:lnSpc>
                <a:spcPct val="120000"/>
              </a:lnSpc>
              <a:spcBef>
                <a:spcPts val="800"/>
              </a:spcBef>
              <a:spcAft>
                <a:spcPts val="800"/>
              </a:spcAft>
            </a:pPr>
            <a:r>
              <a:rPr lang="sv-SE" sz="1800" b="1"/>
              <a:t>Funktionsobjekt av olika typ </a:t>
            </a:r>
            <a:r>
              <a:rPr lang="sv-SE" sz="1800"/>
              <a:t>- ”Server”, ”Klient”, ”E-post”</a:t>
            </a:r>
          </a:p>
          <a:p>
            <a:pPr>
              <a:lnSpc>
                <a:spcPct val="120000"/>
              </a:lnSpc>
              <a:spcBef>
                <a:spcPts val="800"/>
              </a:spcBef>
              <a:spcAft>
                <a:spcPts val="800"/>
              </a:spcAft>
            </a:pPr>
            <a:r>
              <a:rPr lang="sv-SE" sz="1800"/>
              <a:t>Bättre stöd för </a:t>
            </a:r>
            <a:r>
              <a:rPr lang="sv-SE" sz="1800" b="1"/>
              <a:t>andra former av organisationsuppgifter </a:t>
            </a:r>
            <a:r>
              <a:rPr lang="sv-SE" sz="1800"/>
              <a:t>i certifikaten</a:t>
            </a:r>
            <a:endParaRPr lang="sv-SE" sz="1800" b="1"/>
          </a:p>
        </p:txBody>
      </p:sp>
      <p:sp>
        <p:nvSpPr>
          <p:cNvPr id="2" name="Rubrik 1">
            <a:extLst>
              <a:ext uri="{FF2B5EF4-FFF2-40B4-BE49-F238E27FC236}">
                <a16:creationId xmlns:a16="http://schemas.microsoft.com/office/drawing/2014/main" id="{ED5DDD7F-97A5-A91C-C3C6-24902E1A0644}"/>
              </a:ext>
            </a:extLst>
          </p:cNvPr>
          <p:cNvSpPr>
            <a:spLocks noGrp="1"/>
          </p:cNvSpPr>
          <p:nvPr>
            <p:ph type="title"/>
          </p:nvPr>
        </p:nvSpPr>
        <p:spPr>
          <a:xfrm>
            <a:off x="726163" y="291429"/>
            <a:ext cx="10515085" cy="922647"/>
          </a:xfrm>
        </p:spPr>
        <p:txBody>
          <a:bodyPr anchor="t">
            <a:normAutofit/>
          </a:bodyPr>
          <a:lstStyle/>
          <a:p>
            <a:pPr>
              <a:lnSpc>
                <a:spcPct val="90000"/>
              </a:lnSpc>
              <a:defRPr/>
            </a:pPr>
            <a:r>
              <a:rPr kumimoji="0" lang="sv-SE" b="0" i="0" u="none" strike="noStrike" kern="0" cap="none" spc="0" normalizeH="0" baseline="0" noProof="0">
                <a:ln>
                  <a:noFill/>
                </a:ln>
                <a:effectLst/>
                <a:uLnTx/>
                <a:uFillTx/>
              </a:rPr>
              <a:t>Funktionscertifikat</a:t>
            </a:r>
            <a:br>
              <a:rPr kumimoji="0" lang="sv-SE" b="0" i="0" u="none" strike="noStrike" kern="0" cap="none" spc="0" normalizeH="0" baseline="0" noProof="0">
                <a:ln>
                  <a:noFill/>
                </a:ln>
                <a:effectLst/>
                <a:uLnTx/>
                <a:uFillTx/>
              </a:rPr>
            </a:br>
            <a:r>
              <a:rPr lang="sv-SE" sz="2400">
                <a:solidFill>
                  <a:prstClr val="white">
                    <a:lumMod val="50000"/>
                  </a:prstClr>
                </a:solidFill>
                <a:latin typeface="Open Sans"/>
              </a:rPr>
              <a:t>Sammanfattning</a:t>
            </a:r>
          </a:p>
        </p:txBody>
      </p:sp>
    </p:spTree>
    <p:extLst>
      <p:ext uri="{BB962C8B-B14F-4D97-AF65-F5344CB8AC3E}">
        <p14:creationId xmlns:p14="http://schemas.microsoft.com/office/powerpoint/2010/main" val="29749919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D4792C-2372-45F5-9D63-38A26145F04F}"/>
              </a:ext>
            </a:extLst>
          </p:cNvPr>
          <p:cNvSpPr>
            <a:spLocks noGrp="1"/>
          </p:cNvSpPr>
          <p:nvPr>
            <p:ph type="ctrTitle"/>
          </p:nvPr>
        </p:nvSpPr>
        <p:spPr/>
        <p:txBody>
          <a:bodyPr/>
          <a:lstStyle/>
          <a:p>
            <a:r>
              <a:rPr lang="sv-SE" sz="4800"/>
              <a:t>Fika 14.45-15.10</a:t>
            </a:r>
          </a:p>
        </p:txBody>
      </p:sp>
      <p:sp>
        <p:nvSpPr>
          <p:cNvPr id="3" name="Underrubrik 2">
            <a:extLst>
              <a:ext uri="{FF2B5EF4-FFF2-40B4-BE49-F238E27FC236}">
                <a16:creationId xmlns:a16="http://schemas.microsoft.com/office/drawing/2014/main" id="{21D22F16-86B6-4AA4-A951-D7ABEEB500D1}"/>
              </a:ext>
            </a:extLst>
          </p:cNvPr>
          <p:cNvSpPr>
            <a:spLocks noGrp="1"/>
          </p:cNvSpPr>
          <p:nvPr>
            <p:ph type="subTitle" idx="1"/>
          </p:nvPr>
        </p:nvSpPr>
        <p:spPr>
          <a:xfrm>
            <a:off x="914399" y="3724274"/>
            <a:ext cx="7513164" cy="1111677"/>
          </a:xfrm>
        </p:spPr>
        <p:txBody>
          <a:bodyPr/>
          <a:lstStyle/>
          <a:p>
            <a:r>
              <a:rPr lang="sv-SE" sz="1600"/>
              <a:t>Deltar du via webbsändningen kan du ställa frågor via chatten. För information samt länk gå till  </a:t>
            </a:r>
            <a:r>
              <a:rPr lang="sv-SE" sz="1600">
                <a:solidFill>
                  <a:schemeClr val="tx2"/>
                </a:solidFill>
                <a:hlinkClick r:id="rId2">
                  <a:extLst>
                    <a:ext uri="{A12FA001-AC4F-418D-AE19-62706E023703}">
                      <ahyp:hlinkClr xmlns:ahyp="http://schemas.microsoft.com/office/drawing/2018/hyperlinkcolor" val="tx"/>
                    </a:ext>
                  </a:extLst>
                </a:hlinkClick>
              </a:rPr>
              <a:t>https://www.inera.se/siths</a:t>
            </a:r>
            <a:endParaRPr lang="sv-SE" sz="1600">
              <a:solidFill>
                <a:schemeClr val="tx2"/>
              </a:solidFill>
            </a:endParaRPr>
          </a:p>
          <a:p>
            <a:r>
              <a:rPr lang="sv-SE" sz="1600"/>
              <a:t>Under rubriken Förvaltning klickar du på SITHS-dagen 30 maj 2023</a:t>
            </a:r>
          </a:p>
          <a:p>
            <a:endParaRPr lang="sv-SE"/>
          </a:p>
        </p:txBody>
      </p:sp>
    </p:spTree>
    <p:extLst>
      <p:ext uri="{BB962C8B-B14F-4D97-AF65-F5344CB8AC3E}">
        <p14:creationId xmlns:p14="http://schemas.microsoft.com/office/powerpoint/2010/main" val="32973061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C0AE80-4558-48F3-82B7-1C58FC450517}"/>
              </a:ext>
            </a:extLst>
          </p:cNvPr>
          <p:cNvSpPr>
            <a:spLocks noGrp="1"/>
          </p:cNvSpPr>
          <p:nvPr>
            <p:ph type="ctrTitle"/>
          </p:nvPr>
        </p:nvSpPr>
        <p:spPr>
          <a:xfrm>
            <a:off x="891540" y="2206170"/>
            <a:ext cx="10386060" cy="1184601"/>
          </a:xfrm>
        </p:spPr>
        <p:txBody>
          <a:bodyPr/>
          <a:lstStyle/>
          <a:p>
            <a:r>
              <a:rPr lang="sv-SE"/>
              <a:t>Konfiguration av SITHS eID Portalen</a:t>
            </a:r>
          </a:p>
        </p:txBody>
      </p:sp>
      <p:sp>
        <p:nvSpPr>
          <p:cNvPr id="3" name="Underrubrik 2">
            <a:extLst>
              <a:ext uri="{FF2B5EF4-FFF2-40B4-BE49-F238E27FC236}">
                <a16:creationId xmlns:a16="http://schemas.microsoft.com/office/drawing/2014/main" id="{6A6335B3-9662-43EE-AE97-37F42B3249FE}"/>
              </a:ext>
            </a:extLst>
          </p:cNvPr>
          <p:cNvSpPr>
            <a:spLocks noGrp="1"/>
          </p:cNvSpPr>
          <p:nvPr>
            <p:ph type="subTitle" idx="1"/>
          </p:nvPr>
        </p:nvSpPr>
        <p:spPr>
          <a:xfrm>
            <a:off x="914400" y="3724274"/>
            <a:ext cx="8305800" cy="1504951"/>
          </a:xfrm>
        </p:spPr>
        <p:txBody>
          <a:bodyPr/>
          <a:lstStyle/>
          <a:p>
            <a:r>
              <a:rPr lang="sv-SE"/>
              <a:t>Johan </a:t>
            </a:r>
            <a:r>
              <a:rPr lang="sv-SE" err="1"/>
              <a:t>Zenk</a:t>
            </a:r>
            <a:r>
              <a:rPr lang="sv-SE"/>
              <a:t> , Region Östergötland </a:t>
            </a:r>
          </a:p>
          <a:p>
            <a:r>
              <a:rPr lang="sv-SE"/>
              <a:t>Fredrik Rasmusson, Region Västragötaland</a:t>
            </a:r>
          </a:p>
          <a:p>
            <a:r>
              <a:rPr lang="sv-SE"/>
              <a:t>Ansvarig utgivare och medlemmar i SITHS Policy </a:t>
            </a:r>
            <a:r>
              <a:rPr lang="sv-SE" err="1"/>
              <a:t>Authority</a:t>
            </a:r>
            <a:endParaRPr lang="sv-SE"/>
          </a:p>
          <a:p>
            <a:endParaRPr lang="sv-SE"/>
          </a:p>
        </p:txBody>
      </p:sp>
    </p:spTree>
    <p:extLst>
      <p:ext uri="{BB962C8B-B14F-4D97-AF65-F5344CB8AC3E}">
        <p14:creationId xmlns:p14="http://schemas.microsoft.com/office/powerpoint/2010/main" val="4003566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1E3247A-9241-F24E-2636-3E2013E16197}"/>
              </a:ext>
            </a:extLst>
          </p:cNvPr>
          <p:cNvPicPr>
            <a:picLocks noChangeAspect="1"/>
          </p:cNvPicPr>
          <p:nvPr/>
        </p:nvPicPr>
        <p:blipFill>
          <a:blip r:embed="rId2"/>
          <a:stretch>
            <a:fillRect/>
          </a:stretch>
        </p:blipFill>
        <p:spPr>
          <a:xfrm>
            <a:off x="104265" y="678656"/>
            <a:ext cx="6057900" cy="6179344"/>
          </a:xfrm>
          <a:prstGeom prst="rect">
            <a:avLst/>
          </a:prstGeom>
        </p:spPr>
      </p:pic>
      <p:sp>
        <p:nvSpPr>
          <p:cNvPr id="2" name="Platshållare för innehåll 1">
            <a:extLst>
              <a:ext uri="{FF2B5EF4-FFF2-40B4-BE49-F238E27FC236}">
                <a16:creationId xmlns:a16="http://schemas.microsoft.com/office/drawing/2014/main" id="{55F3169E-D149-DCE5-6162-7511C19F4708}"/>
              </a:ext>
            </a:extLst>
          </p:cNvPr>
          <p:cNvSpPr>
            <a:spLocks noGrp="1"/>
          </p:cNvSpPr>
          <p:nvPr>
            <p:ph sz="quarter" idx="14"/>
          </p:nvPr>
        </p:nvSpPr>
        <p:spPr>
          <a:xfrm>
            <a:off x="4930630" y="1899284"/>
            <a:ext cx="7004747" cy="2909886"/>
          </a:xfrm>
          <a:ln>
            <a:noFill/>
          </a:ln>
        </p:spPr>
        <p:txBody>
          <a:bodyPr/>
          <a:lstStyle/>
          <a:p>
            <a:pPr marL="0" indent="0">
              <a:buNone/>
            </a:pPr>
            <a:r>
              <a:rPr lang="sv-SE"/>
              <a:t>Ett kontor:</a:t>
            </a:r>
          </a:p>
          <a:p>
            <a:pPr lvl="1"/>
            <a:r>
              <a:rPr lang="sv-SE"/>
              <a:t>Har: en Fakturareferens – den hämtas från Ineras kundsystem</a:t>
            </a:r>
          </a:p>
          <a:p>
            <a:pPr lvl="1"/>
            <a:r>
              <a:rPr lang="sv-SE"/>
              <a:t>Kan ha: en Beskrivning på faktura</a:t>
            </a:r>
          </a:p>
          <a:p>
            <a:pPr lvl="1"/>
            <a:r>
              <a:rPr lang="sv-SE"/>
              <a:t>Har: ett Kontors-id – kan du inte göra något åt</a:t>
            </a:r>
          </a:p>
          <a:p>
            <a:pPr lvl="1"/>
            <a:r>
              <a:rPr lang="sv-SE"/>
              <a:t>Kan ha: en Leveransadress – krav för att få reservkortsbuntar</a:t>
            </a:r>
          </a:p>
          <a:p>
            <a:pPr lvl="1"/>
            <a:r>
              <a:rPr lang="sv-SE"/>
              <a:t>Ska: kopplas till en eller flera organisationer</a:t>
            </a:r>
          </a:p>
        </p:txBody>
      </p:sp>
      <p:cxnSp>
        <p:nvCxnSpPr>
          <p:cNvPr id="8" name="Rak pilkoppling 7">
            <a:extLst>
              <a:ext uri="{FF2B5EF4-FFF2-40B4-BE49-F238E27FC236}">
                <a16:creationId xmlns:a16="http://schemas.microsoft.com/office/drawing/2014/main" id="{01A360DB-5787-5139-CDFC-A1EF03B55CDA}"/>
              </a:ext>
            </a:extLst>
          </p:cNvPr>
          <p:cNvCxnSpPr>
            <a:cxnSpLocks/>
          </p:cNvCxnSpPr>
          <p:nvPr/>
        </p:nvCxnSpPr>
        <p:spPr bwMode="auto">
          <a:xfrm flipH="1">
            <a:off x="3530600" y="2814918"/>
            <a:ext cx="1477682" cy="47438"/>
          </a:xfrm>
          <a:prstGeom prst="straightConnector1">
            <a:avLst/>
          </a:prstGeom>
          <a:noFill/>
          <a:ln w="9525" cap="flat" cmpd="sng" algn="ctr">
            <a:solidFill>
              <a:schemeClr val="tx2"/>
            </a:solidFill>
            <a:prstDash val="solid"/>
            <a:round/>
            <a:headEnd type="none" w="med" len="med"/>
            <a:tailEnd type="triangle"/>
          </a:ln>
          <a:effectLst/>
        </p:spPr>
      </p:cxnSp>
      <p:cxnSp>
        <p:nvCxnSpPr>
          <p:cNvPr id="9" name="Rak pilkoppling 8">
            <a:extLst>
              <a:ext uri="{FF2B5EF4-FFF2-40B4-BE49-F238E27FC236}">
                <a16:creationId xmlns:a16="http://schemas.microsoft.com/office/drawing/2014/main" id="{1BF10A04-D1F8-374F-FB9A-7D561C47326D}"/>
              </a:ext>
            </a:extLst>
          </p:cNvPr>
          <p:cNvCxnSpPr>
            <a:cxnSpLocks/>
          </p:cNvCxnSpPr>
          <p:nvPr/>
        </p:nvCxnSpPr>
        <p:spPr bwMode="auto">
          <a:xfrm flipH="1">
            <a:off x="3530600" y="3591859"/>
            <a:ext cx="1525494" cy="191206"/>
          </a:xfrm>
          <a:prstGeom prst="straightConnector1">
            <a:avLst/>
          </a:prstGeom>
          <a:noFill/>
          <a:ln w="9525" cap="flat" cmpd="sng" algn="ctr">
            <a:solidFill>
              <a:schemeClr val="tx2"/>
            </a:solidFill>
            <a:prstDash val="solid"/>
            <a:round/>
            <a:headEnd type="none" w="med" len="med"/>
            <a:tailEnd type="triangle"/>
          </a:ln>
          <a:effectLst/>
        </p:spPr>
      </p:cxnSp>
      <p:cxnSp>
        <p:nvCxnSpPr>
          <p:cNvPr id="12" name="Rak pilkoppling 11">
            <a:extLst>
              <a:ext uri="{FF2B5EF4-FFF2-40B4-BE49-F238E27FC236}">
                <a16:creationId xmlns:a16="http://schemas.microsoft.com/office/drawing/2014/main" id="{96DD3B3C-460D-92FB-6A04-5096F8B1BED1}"/>
              </a:ext>
            </a:extLst>
          </p:cNvPr>
          <p:cNvCxnSpPr>
            <a:cxnSpLocks/>
          </p:cNvCxnSpPr>
          <p:nvPr/>
        </p:nvCxnSpPr>
        <p:spPr bwMode="auto">
          <a:xfrm flipH="1">
            <a:off x="3460376" y="4092012"/>
            <a:ext cx="1571812" cy="2446709"/>
          </a:xfrm>
          <a:prstGeom prst="straightConnector1">
            <a:avLst/>
          </a:prstGeom>
          <a:noFill/>
          <a:ln w="9525" cap="flat" cmpd="sng" algn="ctr">
            <a:solidFill>
              <a:schemeClr val="tx2"/>
            </a:solidFill>
            <a:prstDash val="solid"/>
            <a:round/>
            <a:headEnd type="none" w="med" len="med"/>
            <a:tailEnd type="triangle"/>
          </a:ln>
          <a:effectLst/>
        </p:spPr>
      </p:cxnSp>
      <p:cxnSp>
        <p:nvCxnSpPr>
          <p:cNvPr id="4" name="Rak pilkoppling 3">
            <a:extLst>
              <a:ext uri="{FF2B5EF4-FFF2-40B4-BE49-F238E27FC236}">
                <a16:creationId xmlns:a16="http://schemas.microsoft.com/office/drawing/2014/main" id="{841936FB-3264-53CD-DFBC-3BE1E326F64E}"/>
              </a:ext>
            </a:extLst>
          </p:cNvPr>
          <p:cNvCxnSpPr>
            <a:cxnSpLocks/>
          </p:cNvCxnSpPr>
          <p:nvPr/>
        </p:nvCxnSpPr>
        <p:spPr bwMode="auto">
          <a:xfrm flipH="1">
            <a:off x="3530600" y="2468042"/>
            <a:ext cx="1477682" cy="54165"/>
          </a:xfrm>
          <a:prstGeom prst="straightConnector1">
            <a:avLst/>
          </a:prstGeom>
          <a:noFill/>
          <a:ln w="9525" cap="flat" cmpd="sng" algn="ctr">
            <a:solidFill>
              <a:schemeClr val="tx2"/>
            </a:solidFill>
            <a:prstDash val="solid"/>
            <a:round/>
            <a:headEnd type="none" w="med" len="med"/>
            <a:tailEnd type="triangle"/>
          </a:ln>
          <a:effectLst/>
        </p:spPr>
      </p:cxnSp>
      <p:cxnSp>
        <p:nvCxnSpPr>
          <p:cNvPr id="13" name="Rak pilkoppling 12">
            <a:extLst>
              <a:ext uri="{FF2B5EF4-FFF2-40B4-BE49-F238E27FC236}">
                <a16:creationId xmlns:a16="http://schemas.microsoft.com/office/drawing/2014/main" id="{F99D5B69-6F2A-B877-8D92-45C73A7D84AD}"/>
              </a:ext>
            </a:extLst>
          </p:cNvPr>
          <p:cNvCxnSpPr>
            <a:cxnSpLocks/>
          </p:cNvCxnSpPr>
          <p:nvPr/>
        </p:nvCxnSpPr>
        <p:spPr bwMode="auto">
          <a:xfrm flipH="1">
            <a:off x="3530600" y="3219719"/>
            <a:ext cx="1400030" cy="0"/>
          </a:xfrm>
          <a:prstGeom prst="straightConnector1">
            <a:avLst/>
          </a:prstGeom>
          <a:noFill/>
          <a:ln w="9525" cap="flat" cmpd="sng" algn="ctr">
            <a:solidFill>
              <a:schemeClr val="tx2"/>
            </a:solidFill>
            <a:prstDash val="solid"/>
            <a:round/>
            <a:headEnd type="none" w="med" len="med"/>
            <a:tailEnd type="triangle"/>
          </a:ln>
          <a:effectLst/>
        </p:spPr>
      </p:cxnSp>
      <p:sp>
        <p:nvSpPr>
          <p:cNvPr id="17" name="Rubrik 1">
            <a:extLst>
              <a:ext uri="{FF2B5EF4-FFF2-40B4-BE49-F238E27FC236}">
                <a16:creationId xmlns:a16="http://schemas.microsoft.com/office/drawing/2014/main" id="{BF56010D-30F6-E2E8-E9E6-03091AB76353}"/>
              </a:ext>
            </a:extLst>
          </p:cNvPr>
          <p:cNvSpPr>
            <a:spLocks noGrp="1"/>
          </p:cNvSpPr>
          <p:nvPr>
            <p:ph type="title"/>
          </p:nvPr>
        </p:nvSpPr>
        <p:spPr>
          <a:xfrm>
            <a:off x="253502" y="146029"/>
            <a:ext cx="10814922" cy="539750"/>
          </a:xfrm>
        </p:spPr>
        <p:txBody>
          <a:bodyPr/>
          <a:lstStyle/>
          <a:p>
            <a:r>
              <a:rPr lang="sv-SE">
                <a:cs typeface="Arial"/>
              </a:rPr>
              <a:t>Kontor – </a:t>
            </a:r>
            <a:r>
              <a:rPr lang="sv-SE" sz="3200"/>
              <a:t>Du måste ha minst </a:t>
            </a:r>
            <a:r>
              <a:rPr lang="sv-SE" sz="3200" b="1"/>
              <a:t>ett</a:t>
            </a:r>
            <a:r>
              <a:rPr lang="sv-SE" sz="3200"/>
              <a:t> (1) kontor</a:t>
            </a:r>
            <a:br>
              <a:rPr lang="sv-SE" sz="3200"/>
            </a:br>
            <a:endParaRPr lang="sv-SE"/>
          </a:p>
        </p:txBody>
      </p:sp>
    </p:spTree>
    <p:extLst>
      <p:ext uri="{BB962C8B-B14F-4D97-AF65-F5344CB8AC3E}">
        <p14:creationId xmlns:p14="http://schemas.microsoft.com/office/powerpoint/2010/main" val="299605875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5F3169E-D149-DCE5-6162-7511C19F4708}"/>
              </a:ext>
            </a:extLst>
          </p:cNvPr>
          <p:cNvSpPr>
            <a:spLocks noGrp="1"/>
          </p:cNvSpPr>
          <p:nvPr>
            <p:ph sz="quarter" idx="14"/>
          </p:nvPr>
        </p:nvSpPr>
        <p:spPr>
          <a:xfrm>
            <a:off x="2051380" y="997074"/>
            <a:ext cx="7772378" cy="1562565"/>
          </a:xfrm>
        </p:spPr>
        <p:txBody>
          <a:bodyPr/>
          <a:lstStyle/>
          <a:p>
            <a:pPr marL="0" indent="0">
              <a:buNone/>
            </a:pPr>
            <a:r>
              <a:rPr lang="sv-SE" sz="2400"/>
              <a:t>Ja – om du vill:</a:t>
            </a:r>
          </a:p>
          <a:p>
            <a:r>
              <a:rPr lang="sv-SE" sz="2400"/>
              <a:t> ha leverans av reservkortbuntar till mer än ett ställe</a:t>
            </a:r>
          </a:p>
          <a:p>
            <a:r>
              <a:rPr lang="sv-SE" sz="2400"/>
              <a:t> dela upp faktureringen från Inera på något sätt </a:t>
            </a:r>
          </a:p>
          <a:p>
            <a:endParaRPr lang="sv-SE" sz="2400"/>
          </a:p>
        </p:txBody>
      </p:sp>
      <p:sp>
        <p:nvSpPr>
          <p:cNvPr id="7" name="Rubrik 1">
            <a:extLst>
              <a:ext uri="{FF2B5EF4-FFF2-40B4-BE49-F238E27FC236}">
                <a16:creationId xmlns:a16="http://schemas.microsoft.com/office/drawing/2014/main" id="{501A4C05-DE0A-BF33-2FA7-F70FFA467624}"/>
              </a:ext>
            </a:extLst>
          </p:cNvPr>
          <p:cNvSpPr>
            <a:spLocks noGrp="1"/>
          </p:cNvSpPr>
          <p:nvPr>
            <p:ph type="title"/>
          </p:nvPr>
        </p:nvSpPr>
        <p:spPr>
          <a:xfrm>
            <a:off x="253502" y="146029"/>
            <a:ext cx="10814922" cy="539750"/>
          </a:xfrm>
        </p:spPr>
        <p:txBody>
          <a:bodyPr/>
          <a:lstStyle/>
          <a:p>
            <a:r>
              <a:rPr lang="sv-SE">
                <a:cs typeface="Arial"/>
              </a:rPr>
              <a:t>Kontor – </a:t>
            </a:r>
            <a:r>
              <a:rPr lang="sv-SE" sz="3200"/>
              <a:t>men behöver du fler?</a:t>
            </a:r>
            <a:br>
              <a:rPr lang="sv-SE" sz="3200"/>
            </a:br>
            <a:endParaRPr lang="sv-SE"/>
          </a:p>
        </p:txBody>
      </p:sp>
      <p:sp>
        <p:nvSpPr>
          <p:cNvPr id="8" name="textruta 7">
            <a:extLst>
              <a:ext uri="{FF2B5EF4-FFF2-40B4-BE49-F238E27FC236}">
                <a16:creationId xmlns:a16="http://schemas.microsoft.com/office/drawing/2014/main" id="{412BD6D8-290D-0CB4-3E24-D416539D2938}"/>
              </a:ext>
            </a:extLst>
          </p:cNvPr>
          <p:cNvSpPr txBox="1"/>
          <p:nvPr/>
        </p:nvSpPr>
        <p:spPr>
          <a:xfrm>
            <a:off x="3446863" y="3691379"/>
            <a:ext cx="6376895" cy="892552"/>
          </a:xfrm>
          <a:prstGeom prst="rect">
            <a:avLst/>
          </a:prstGeom>
          <a:noFill/>
          <a:ln>
            <a:solidFill>
              <a:srgbClr val="C00000"/>
            </a:solidFill>
          </a:ln>
        </p:spPr>
        <p:txBody>
          <a:bodyPr wrap="square" lIns="0" tIns="0" rIns="0" bIns="0" rtlCol="0">
            <a:spAutoFit/>
          </a:bodyPr>
          <a:lstStyle/>
          <a:p>
            <a:pPr algn="l"/>
            <a:r>
              <a:rPr lang="sv-SE" sz="2400">
                <a:solidFill>
                  <a:srgbClr val="FFC075"/>
                </a:solidFill>
              </a:rPr>
              <a:t> Men annars behövs det inte!</a:t>
            </a:r>
          </a:p>
          <a:p>
            <a:pPr algn="l"/>
            <a:endParaRPr lang="sv-SE" sz="1000">
              <a:solidFill>
                <a:srgbClr val="FFC075"/>
              </a:solidFill>
            </a:endParaRPr>
          </a:p>
          <a:p>
            <a:pPr algn="l"/>
            <a:r>
              <a:rPr lang="sv-SE" sz="2400"/>
              <a:t> Gör inte flera kontor för att det var så förut!</a:t>
            </a:r>
          </a:p>
        </p:txBody>
      </p:sp>
      <p:pic>
        <p:nvPicPr>
          <p:cNvPr id="16" name="Bildobjekt 15">
            <a:extLst>
              <a:ext uri="{FF2B5EF4-FFF2-40B4-BE49-F238E27FC236}">
                <a16:creationId xmlns:a16="http://schemas.microsoft.com/office/drawing/2014/main" id="{08460DBC-375C-3EA3-B926-D959A57551FF}"/>
              </a:ext>
            </a:extLst>
          </p:cNvPr>
          <p:cNvPicPr>
            <a:picLocks noChangeAspect="1"/>
          </p:cNvPicPr>
          <p:nvPr/>
        </p:nvPicPr>
        <p:blipFill rotWithShape="1">
          <a:blip r:embed="rId2">
            <a:extLst>
              <a:ext uri="{28A0092B-C50C-407E-A947-70E740481C1C}">
                <a14:useLocalDpi xmlns:a14="http://schemas.microsoft.com/office/drawing/2010/main" val="0"/>
              </a:ext>
            </a:extLst>
          </a:blip>
          <a:srcRect l="3758" t="18841" r="61492" b="10921"/>
          <a:stretch/>
        </p:blipFill>
        <p:spPr>
          <a:xfrm>
            <a:off x="570450" y="1895061"/>
            <a:ext cx="2524539" cy="4816910"/>
          </a:xfrm>
          <a:prstGeom prst="rect">
            <a:avLst/>
          </a:prstGeom>
        </p:spPr>
      </p:pic>
    </p:spTree>
    <p:extLst>
      <p:ext uri="{BB962C8B-B14F-4D97-AF65-F5344CB8AC3E}">
        <p14:creationId xmlns:p14="http://schemas.microsoft.com/office/powerpoint/2010/main" val="7721997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DF04AD-E9DA-7442-B35C-5BFCA2FCF12E}"/>
              </a:ext>
            </a:extLst>
          </p:cNvPr>
          <p:cNvSpPr>
            <a:spLocks noGrp="1"/>
          </p:cNvSpPr>
          <p:nvPr>
            <p:ph type="title"/>
          </p:nvPr>
        </p:nvSpPr>
        <p:spPr>
          <a:xfrm>
            <a:off x="743573" y="279494"/>
            <a:ext cx="10346267" cy="812286"/>
          </a:xfrm>
        </p:spPr>
        <p:txBody>
          <a:bodyPr/>
          <a:lstStyle/>
          <a:p>
            <a:r>
              <a:rPr lang="sv-SE">
                <a:cs typeface="Arial"/>
              </a:rPr>
              <a:t>Kontorsnamn?</a:t>
            </a:r>
            <a:endParaRPr lang="sv-SE"/>
          </a:p>
        </p:txBody>
      </p:sp>
      <p:pic>
        <p:nvPicPr>
          <p:cNvPr id="4" name="Bildobjekt 4" descr="En bild som visar bord&#10;&#10;Automatiskt genererad beskrivning">
            <a:extLst>
              <a:ext uri="{FF2B5EF4-FFF2-40B4-BE49-F238E27FC236}">
                <a16:creationId xmlns:a16="http://schemas.microsoft.com/office/drawing/2014/main" id="{FE2296DC-2A35-14D9-F747-46C49CB5F300}"/>
              </a:ext>
            </a:extLst>
          </p:cNvPr>
          <p:cNvPicPr>
            <a:picLocks noChangeAspect="1"/>
          </p:cNvPicPr>
          <p:nvPr/>
        </p:nvPicPr>
        <p:blipFill>
          <a:blip r:embed="rId2"/>
          <a:stretch>
            <a:fillRect/>
          </a:stretch>
        </p:blipFill>
        <p:spPr>
          <a:xfrm>
            <a:off x="96475" y="1091780"/>
            <a:ext cx="11810298" cy="4779302"/>
          </a:xfrm>
          <a:prstGeom prst="rect">
            <a:avLst/>
          </a:prstGeom>
        </p:spPr>
      </p:pic>
    </p:spTree>
    <p:extLst>
      <p:ext uri="{BB962C8B-B14F-4D97-AF65-F5344CB8AC3E}">
        <p14:creationId xmlns:p14="http://schemas.microsoft.com/office/powerpoint/2010/main" val="2375812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54CB10-D205-D221-17BD-5D7BCDCA352C}"/>
              </a:ext>
            </a:extLst>
          </p:cNvPr>
          <p:cNvSpPr>
            <a:spLocks noGrp="1"/>
          </p:cNvSpPr>
          <p:nvPr>
            <p:ph type="title"/>
          </p:nvPr>
        </p:nvSpPr>
        <p:spPr>
          <a:xfrm>
            <a:off x="540373" y="190390"/>
            <a:ext cx="10346267" cy="538739"/>
          </a:xfrm>
        </p:spPr>
        <p:txBody>
          <a:bodyPr/>
          <a:lstStyle/>
          <a:p>
            <a:r>
              <a:rPr lang="sv-SE">
                <a:cs typeface="Arial"/>
              </a:rPr>
              <a:t>Varför underorganisationer?</a:t>
            </a:r>
            <a:endParaRPr lang="sv-SE" err="1"/>
          </a:p>
        </p:txBody>
      </p:sp>
      <p:pic>
        <p:nvPicPr>
          <p:cNvPr id="3" name="Bildobjekt 3" descr="En bild som visar bord&#10;&#10;Automatiskt genererad beskrivning">
            <a:extLst>
              <a:ext uri="{FF2B5EF4-FFF2-40B4-BE49-F238E27FC236}">
                <a16:creationId xmlns:a16="http://schemas.microsoft.com/office/drawing/2014/main" id="{22C31771-39C9-D768-EBED-E4E02022AE0E}"/>
              </a:ext>
            </a:extLst>
          </p:cNvPr>
          <p:cNvPicPr>
            <a:picLocks noChangeAspect="1"/>
          </p:cNvPicPr>
          <p:nvPr/>
        </p:nvPicPr>
        <p:blipFill>
          <a:blip r:embed="rId2"/>
          <a:stretch>
            <a:fillRect/>
          </a:stretch>
        </p:blipFill>
        <p:spPr>
          <a:xfrm>
            <a:off x="634822" y="847288"/>
            <a:ext cx="2638224" cy="5708708"/>
          </a:xfrm>
          <a:prstGeom prst="rect">
            <a:avLst/>
          </a:prstGeom>
        </p:spPr>
      </p:pic>
      <p:pic>
        <p:nvPicPr>
          <p:cNvPr id="4" name="Bildobjekt 4">
            <a:extLst>
              <a:ext uri="{FF2B5EF4-FFF2-40B4-BE49-F238E27FC236}">
                <a16:creationId xmlns:a16="http://schemas.microsoft.com/office/drawing/2014/main" id="{2E2A6CE1-2D1C-3233-1EA3-6BF945617F6F}"/>
              </a:ext>
            </a:extLst>
          </p:cNvPr>
          <p:cNvPicPr>
            <a:picLocks noChangeAspect="1"/>
          </p:cNvPicPr>
          <p:nvPr/>
        </p:nvPicPr>
        <p:blipFill>
          <a:blip r:embed="rId3"/>
          <a:stretch>
            <a:fillRect/>
          </a:stretch>
        </p:blipFill>
        <p:spPr>
          <a:xfrm>
            <a:off x="8660235" y="2152106"/>
            <a:ext cx="2743200" cy="2553789"/>
          </a:xfrm>
          <a:prstGeom prst="rect">
            <a:avLst/>
          </a:prstGeom>
        </p:spPr>
      </p:pic>
      <p:pic>
        <p:nvPicPr>
          <p:cNvPr id="5" name="Bildobjekt 5" descr="En bild som visar logotyp&#10;&#10;Automatiskt genererad beskrivning">
            <a:extLst>
              <a:ext uri="{FF2B5EF4-FFF2-40B4-BE49-F238E27FC236}">
                <a16:creationId xmlns:a16="http://schemas.microsoft.com/office/drawing/2014/main" id="{3A6AC5FE-3549-9ECE-C8C5-28611FA0A509}"/>
              </a:ext>
            </a:extLst>
          </p:cNvPr>
          <p:cNvPicPr>
            <a:picLocks noChangeAspect="1"/>
          </p:cNvPicPr>
          <p:nvPr/>
        </p:nvPicPr>
        <p:blipFill>
          <a:blip r:embed="rId4"/>
          <a:stretch>
            <a:fillRect/>
          </a:stretch>
        </p:blipFill>
        <p:spPr>
          <a:xfrm>
            <a:off x="4528744" y="1942794"/>
            <a:ext cx="2980713" cy="3084264"/>
          </a:xfrm>
          <a:prstGeom prst="rect">
            <a:avLst/>
          </a:prstGeom>
        </p:spPr>
      </p:pic>
    </p:spTree>
    <p:extLst>
      <p:ext uri="{BB962C8B-B14F-4D97-AF65-F5344CB8AC3E}">
        <p14:creationId xmlns:p14="http://schemas.microsoft.com/office/powerpoint/2010/main" val="271763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B0934039-D081-C1D0-6956-2D12C999C13E}"/>
              </a:ext>
            </a:extLst>
          </p:cNvPr>
          <p:cNvSpPr>
            <a:spLocks noGrp="1"/>
          </p:cNvSpPr>
          <p:nvPr>
            <p:ph type="title"/>
          </p:nvPr>
        </p:nvSpPr>
        <p:spPr>
          <a:xfrm>
            <a:off x="185530" y="144094"/>
            <a:ext cx="5837583" cy="538739"/>
          </a:xfrm>
        </p:spPr>
        <p:txBody>
          <a:bodyPr/>
          <a:lstStyle/>
          <a:p>
            <a:r>
              <a:rPr lang="sv-SE">
                <a:cs typeface="Arial"/>
              </a:rPr>
              <a:t>Varför underorganisationer?</a:t>
            </a:r>
            <a:endParaRPr lang="sv-SE" err="1"/>
          </a:p>
        </p:txBody>
      </p:sp>
      <p:sp>
        <p:nvSpPr>
          <p:cNvPr id="4" name="textruta 3">
            <a:extLst>
              <a:ext uri="{FF2B5EF4-FFF2-40B4-BE49-F238E27FC236}">
                <a16:creationId xmlns:a16="http://schemas.microsoft.com/office/drawing/2014/main" id="{21C9695C-D0FC-F06A-2080-9375BB15A5A8}"/>
              </a:ext>
            </a:extLst>
          </p:cNvPr>
          <p:cNvSpPr txBox="1"/>
          <p:nvPr/>
        </p:nvSpPr>
        <p:spPr>
          <a:xfrm>
            <a:off x="331547" y="804394"/>
            <a:ext cx="9145837" cy="615553"/>
          </a:xfrm>
          <a:prstGeom prst="rect">
            <a:avLst/>
          </a:prstGeom>
          <a:noFill/>
        </p:spPr>
        <p:txBody>
          <a:bodyPr wrap="none" lIns="0" tIns="0" rIns="0" bIns="0" rtlCol="0">
            <a:spAutoFit/>
          </a:bodyPr>
          <a:lstStyle/>
          <a:p>
            <a:pPr marL="285750" indent="-285750" algn="l">
              <a:buFont typeface="Arial" panose="020B0604020202020204" pitchFamily="34" charset="0"/>
              <a:buChar char="•"/>
            </a:pPr>
            <a:r>
              <a:rPr lang="sv-SE" sz="2000"/>
              <a:t>En grupp administratörer som bara ska hantera en gren av organisationen</a:t>
            </a:r>
          </a:p>
          <a:p>
            <a:pPr marL="285750" indent="-285750" algn="l">
              <a:buFont typeface="Arial" panose="020B0604020202020204" pitchFamily="34" charset="0"/>
              <a:buChar char="•"/>
            </a:pPr>
            <a:r>
              <a:rPr lang="sv-SE" sz="2000"/>
              <a:t>Kort utgivna på den grenen ska vara av särskild typ</a:t>
            </a:r>
          </a:p>
        </p:txBody>
      </p:sp>
      <p:pic>
        <p:nvPicPr>
          <p:cNvPr id="8" name="Bildobjekt 7">
            <a:extLst>
              <a:ext uri="{FF2B5EF4-FFF2-40B4-BE49-F238E27FC236}">
                <a16:creationId xmlns:a16="http://schemas.microsoft.com/office/drawing/2014/main" id="{7E152106-B577-699A-078F-55E549A90C85}"/>
              </a:ext>
            </a:extLst>
          </p:cNvPr>
          <p:cNvPicPr>
            <a:picLocks noChangeAspect="1"/>
          </p:cNvPicPr>
          <p:nvPr/>
        </p:nvPicPr>
        <p:blipFill rotWithShape="1">
          <a:blip r:embed="rId2"/>
          <a:srcRect t="9358"/>
          <a:stretch/>
        </p:blipFill>
        <p:spPr>
          <a:xfrm>
            <a:off x="425229" y="2047584"/>
            <a:ext cx="4387215" cy="4151957"/>
          </a:xfrm>
          <a:prstGeom prst="rect">
            <a:avLst/>
          </a:prstGeom>
        </p:spPr>
      </p:pic>
      <p:pic>
        <p:nvPicPr>
          <p:cNvPr id="10" name="Bildobjekt 9">
            <a:extLst>
              <a:ext uri="{FF2B5EF4-FFF2-40B4-BE49-F238E27FC236}">
                <a16:creationId xmlns:a16="http://schemas.microsoft.com/office/drawing/2014/main" id="{1BA71958-67BB-6447-3471-AD607BB99CF4}"/>
              </a:ext>
            </a:extLst>
          </p:cNvPr>
          <p:cNvPicPr>
            <a:picLocks noChangeAspect="1"/>
          </p:cNvPicPr>
          <p:nvPr/>
        </p:nvPicPr>
        <p:blipFill rotWithShape="1">
          <a:blip r:embed="rId3"/>
          <a:srcRect t="34277" r="43487" b="43551"/>
          <a:stretch/>
        </p:blipFill>
        <p:spPr>
          <a:xfrm>
            <a:off x="5832117" y="2426063"/>
            <a:ext cx="4318129" cy="527757"/>
          </a:xfrm>
          <a:prstGeom prst="rect">
            <a:avLst/>
          </a:prstGeom>
        </p:spPr>
      </p:pic>
      <p:pic>
        <p:nvPicPr>
          <p:cNvPr id="12" name="Bildobjekt 11">
            <a:extLst>
              <a:ext uri="{FF2B5EF4-FFF2-40B4-BE49-F238E27FC236}">
                <a16:creationId xmlns:a16="http://schemas.microsoft.com/office/drawing/2014/main" id="{0B4882C6-F021-EF04-4FD0-2537577B3A55}"/>
              </a:ext>
            </a:extLst>
          </p:cNvPr>
          <p:cNvPicPr>
            <a:picLocks noChangeAspect="1"/>
          </p:cNvPicPr>
          <p:nvPr/>
        </p:nvPicPr>
        <p:blipFill>
          <a:blip r:embed="rId4"/>
          <a:stretch>
            <a:fillRect/>
          </a:stretch>
        </p:blipFill>
        <p:spPr>
          <a:xfrm>
            <a:off x="5816375" y="2806155"/>
            <a:ext cx="4154329" cy="4036695"/>
          </a:xfrm>
          <a:prstGeom prst="rect">
            <a:avLst/>
          </a:prstGeom>
        </p:spPr>
      </p:pic>
      <p:sp>
        <p:nvSpPr>
          <p:cNvPr id="13" name="textruta 12">
            <a:extLst>
              <a:ext uri="{FF2B5EF4-FFF2-40B4-BE49-F238E27FC236}">
                <a16:creationId xmlns:a16="http://schemas.microsoft.com/office/drawing/2014/main" id="{4B417D56-7511-A2B1-6830-3621DC67F26F}"/>
              </a:ext>
            </a:extLst>
          </p:cNvPr>
          <p:cNvSpPr txBox="1"/>
          <p:nvPr/>
        </p:nvSpPr>
        <p:spPr>
          <a:xfrm>
            <a:off x="425229" y="1703747"/>
            <a:ext cx="3484905" cy="307777"/>
          </a:xfrm>
          <a:prstGeom prst="rect">
            <a:avLst/>
          </a:prstGeom>
          <a:solidFill>
            <a:schemeClr val="bg1"/>
          </a:solidFill>
        </p:spPr>
        <p:txBody>
          <a:bodyPr wrap="square" lIns="0" tIns="0" rIns="0" bIns="0" rtlCol="0">
            <a:spAutoFit/>
          </a:bodyPr>
          <a:lstStyle/>
          <a:p>
            <a:pPr algn="l"/>
            <a:r>
              <a:rPr lang="sv-SE" sz="2000">
                <a:latin typeface="Abadi" panose="020B0604020104020204" pitchFamily="34" charset="0"/>
                <a:cs typeface="Aharoni" panose="02010803020104030203" pitchFamily="2" charset="-79"/>
              </a:rPr>
              <a:t>1 Skapa underorganisation</a:t>
            </a:r>
          </a:p>
        </p:txBody>
      </p:sp>
      <p:pic>
        <p:nvPicPr>
          <p:cNvPr id="14" name="Bildobjekt 13">
            <a:extLst>
              <a:ext uri="{FF2B5EF4-FFF2-40B4-BE49-F238E27FC236}">
                <a16:creationId xmlns:a16="http://schemas.microsoft.com/office/drawing/2014/main" id="{494B49FC-B5E9-7592-BC43-3C6DC4858259}"/>
              </a:ext>
            </a:extLst>
          </p:cNvPr>
          <p:cNvPicPr>
            <a:picLocks noChangeAspect="1"/>
          </p:cNvPicPr>
          <p:nvPr/>
        </p:nvPicPr>
        <p:blipFill rotWithShape="1">
          <a:blip r:embed="rId3"/>
          <a:srcRect l="11070" r="61629" b="77828"/>
          <a:stretch/>
        </p:blipFill>
        <p:spPr>
          <a:xfrm>
            <a:off x="5832119" y="1992762"/>
            <a:ext cx="2086056" cy="527756"/>
          </a:xfrm>
          <a:prstGeom prst="rect">
            <a:avLst/>
          </a:prstGeom>
        </p:spPr>
      </p:pic>
      <p:sp>
        <p:nvSpPr>
          <p:cNvPr id="15" name="textruta 14">
            <a:extLst>
              <a:ext uri="{FF2B5EF4-FFF2-40B4-BE49-F238E27FC236}">
                <a16:creationId xmlns:a16="http://schemas.microsoft.com/office/drawing/2014/main" id="{022395E5-432F-6A48-61E6-AABCCDE73EAA}"/>
              </a:ext>
            </a:extLst>
          </p:cNvPr>
          <p:cNvSpPr txBox="1"/>
          <p:nvPr/>
        </p:nvSpPr>
        <p:spPr>
          <a:xfrm>
            <a:off x="5832118" y="1703746"/>
            <a:ext cx="3484905" cy="307777"/>
          </a:xfrm>
          <a:prstGeom prst="rect">
            <a:avLst/>
          </a:prstGeom>
          <a:solidFill>
            <a:schemeClr val="bg1"/>
          </a:solidFill>
        </p:spPr>
        <p:txBody>
          <a:bodyPr wrap="square" lIns="0" tIns="0" rIns="0" bIns="0" rtlCol="0">
            <a:spAutoFit/>
          </a:bodyPr>
          <a:lstStyle/>
          <a:p>
            <a:pPr algn="l"/>
            <a:r>
              <a:rPr lang="sv-SE" sz="2000">
                <a:latin typeface="Abadi" panose="020B0604020104020204" pitchFamily="34" charset="0"/>
                <a:cs typeface="Aharoni" panose="02010803020104030203" pitchFamily="2" charset="-79"/>
              </a:rPr>
              <a:t>2 Administrera artiklar</a:t>
            </a:r>
          </a:p>
        </p:txBody>
      </p:sp>
      <p:pic>
        <p:nvPicPr>
          <p:cNvPr id="16" name="Bildobjekt 15">
            <a:extLst>
              <a:ext uri="{FF2B5EF4-FFF2-40B4-BE49-F238E27FC236}">
                <a16:creationId xmlns:a16="http://schemas.microsoft.com/office/drawing/2014/main" id="{7D403E13-79B2-8C01-FF87-5C87D98005D0}"/>
              </a:ext>
            </a:extLst>
          </p:cNvPr>
          <p:cNvPicPr>
            <a:picLocks noChangeAspect="1"/>
          </p:cNvPicPr>
          <p:nvPr/>
        </p:nvPicPr>
        <p:blipFill rotWithShape="1">
          <a:blip r:embed="rId3"/>
          <a:srcRect l="45231" r="38553" b="77828"/>
          <a:stretch/>
        </p:blipFill>
        <p:spPr>
          <a:xfrm>
            <a:off x="7918175" y="1992762"/>
            <a:ext cx="1239077" cy="527756"/>
          </a:xfrm>
          <a:prstGeom prst="rect">
            <a:avLst/>
          </a:prstGeom>
        </p:spPr>
      </p:pic>
      <p:pic>
        <p:nvPicPr>
          <p:cNvPr id="17" name="Bildobjekt 16">
            <a:extLst>
              <a:ext uri="{FF2B5EF4-FFF2-40B4-BE49-F238E27FC236}">
                <a16:creationId xmlns:a16="http://schemas.microsoft.com/office/drawing/2014/main" id="{B67099B1-93CB-1723-94BD-E4253587ECCD}"/>
              </a:ext>
            </a:extLst>
          </p:cNvPr>
          <p:cNvPicPr>
            <a:picLocks noChangeAspect="1"/>
          </p:cNvPicPr>
          <p:nvPr/>
        </p:nvPicPr>
        <p:blipFill rotWithShape="1">
          <a:blip r:embed="rId3"/>
          <a:srcRect l="68818" r="2054" b="77828"/>
          <a:stretch/>
        </p:blipFill>
        <p:spPr>
          <a:xfrm>
            <a:off x="9177458" y="1991072"/>
            <a:ext cx="2225621" cy="527756"/>
          </a:xfrm>
          <a:prstGeom prst="rect">
            <a:avLst/>
          </a:prstGeom>
        </p:spPr>
      </p:pic>
    </p:spTree>
    <p:extLst>
      <p:ext uri="{BB962C8B-B14F-4D97-AF65-F5344CB8AC3E}">
        <p14:creationId xmlns:p14="http://schemas.microsoft.com/office/powerpoint/2010/main" val="3490801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7">
            <a:extLst>
              <a:ext uri="{FF2B5EF4-FFF2-40B4-BE49-F238E27FC236}">
                <a16:creationId xmlns:a16="http://schemas.microsoft.com/office/drawing/2014/main" id="{02472A32-CCC1-7DE6-CD72-0970F4C8FA73}"/>
              </a:ext>
            </a:extLst>
          </p:cNvPr>
          <p:cNvSpPr>
            <a:spLocks noGrp="1"/>
          </p:cNvSpPr>
          <p:nvPr>
            <p:ph type="title"/>
          </p:nvPr>
        </p:nvSpPr>
        <p:spPr>
          <a:xfrm>
            <a:off x="760719" y="273294"/>
            <a:ext cx="10814982" cy="945906"/>
          </a:xfrm>
        </p:spPr>
        <p:txBody>
          <a:bodyPr/>
          <a:lstStyle/>
          <a:p>
            <a:r>
              <a:rPr lang="sv-SE" sz="3400"/>
              <a:t>Ny lösning SITHS</a:t>
            </a:r>
            <a:br>
              <a:rPr lang="sv-SE"/>
            </a:br>
            <a:r>
              <a:rPr lang="sv-SE" sz="2200">
                <a:solidFill>
                  <a:schemeClr val="bg1">
                    <a:lumMod val="50000"/>
                  </a:schemeClr>
                </a:solidFill>
              </a:rPr>
              <a:t>Autentisering - Översikt </a:t>
            </a:r>
            <a:r>
              <a:rPr lang="sv-SE" sz="2200" err="1">
                <a:solidFill>
                  <a:schemeClr val="bg1">
                    <a:lumMod val="50000"/>
                  </a:schemeClr>
                </a:solidFill>
              </a:rPr>
              <a:t>appar</a:t>
            </a:r>
            <a:r>
              <a:rPr lang="sv-SE" sz="2200">
                <a:solidFill>
                  <a:schemeClr val="bg1">
                    <a:lumMod val="50000"/>
                  </a:schemeClr>
                </a:solidFill>
              </a:rPr>
              <a:t> och supportade plattformar</a:t>
            </a:r>
          </a:p>
        </p:txBody>
      </p:sp>
      <p:pic>
        <p:nvPicPr>
          <p:cNvPr id="7" name="Bildobjekt 6">
            <a:extLst>
              <a:ext uri="{FF2B5EF4-FFF2-40B4-BE49-F238E27FC236}">
                <a16:creationId xmlns:a16="http://schemas.microsoft.com/office/drawing/2014/main" id="{68A4D0AA-A64D-C747-E01F-CFC306F9C7D1}"/>
              </a:ext>
            </a:extLst>
          </p:cNvPr>
          <p:cNvPicPr>
            <a:picLocks noChangeAspect="1"/>
          </p:cNvPicPr>
          <p:nvPr/>
        </p:nvPicPr>
        <p:blipFill rotWithShape="1">
          <a:blip r:embed="rId2"/>
          <a:srcRect l="54419"/>
          <a:stretch/>
        </p:blipFill>
        <p:spPr>
          <a:xfrm>
            <a:off x="10606826" y="0"/>
            <a:ext cx="1536110" cy="1285383"/>
          </a:xfrm>
          <a:prstGeom prst="rect">
            <a:avLst/>
          </a:prstGeom>
          <a:ln w="12700">
            <a:noFill/>
          </a:ln>
          <a:effectLst/>
        </p:spPr>
      </p:pic>
      <p:graphicFrame>
        <p:nvGraphicFramePr>
          <p:cNvPr id="5" name="Tabell 6">
            <a:extLst>
              <a:ext uri="{FF2B5EF4-FFF2-40B4-BE49-F238E27FC236}">
                <a16:creationId xmlns:a16="http://schemas.microsoft.com/office/drawing/2014/main" id="{F88845A4-73B8-1A5F-BF1F-644C93E9EF97}"/>
              </a:ext>
            </a:extLst>
          </p:cNvPr>
          <p:cNvGraphicFramePr>
            <a:graphicFrameLocks noGrp="1"/>
          </p:cNvGraphicFramePr>
          <p:nvPr/>
        </p:nvGraphicFramePr>
        <p:xfrm>
          <a:off x="760719" y="1868846"/>
          <a:ext cx="10867475" cy="2225040"/>
        </p:xfrm>
        <a:graphic>
          <a:graphicData uri="http://schemas.openxmlformats.org/drawingml/2006/table">
            <a:tbl>
              <a:tblPr firstRow="1" bandRow="1">
                <a:tableStyleId>{5C22544A-7EE6-4342-B048-85BDC9FD1C3A}</a:tableStyleId>
              </a:tblPr>
              <a:tblGrid>
                <a:gridCol w="1188277">
                  <a:extLst>
                    <a:ext uri="{9D8B030D-6E8A-4147-A177-3AD203B41FA5}">
                      <a16:colId xmlns:a16="http://schemas.microsoft.com/office/drawing/2014/main" val="813317596"/>
                    </a:ext>
                  </a:extLst>
                </a:gridCol>
                <a:gridCol w="1246909">
                  <a:extLst>
                    <a:ext uri="{9D8B030D-6E8A-4147-A177-3AD203B41FA5}">
                      <a16:colId xmlns:a16="http://schemas.microsoft.com/office/drawing/2014/main" val="1945519403"/>
                    </a:ext>
                  </a:extLst>
                </a:gridCol>
                <a:gridCol w="2086067">
                  <a:extLst>
                    <a:ext uri="{9D8B030D-6E8A-4147-A177-3AD203B41FA5}">
                      <a16:colId xmlns:a16="http://schemas.microsoft.com/office/drawing/2014/main" val="1318668734"/>
                    </a:ext>
                  </a:extLst>
                </a:gridCol>
                <a:gridCol w="1260792">
                  <a:extLst>
                    <a:ext uri="{9D8B030D-6E8A-4147-A177-3AD203B41FA5}">
                      <a16:colId xmlns:a16="http://schemas.microsoft.com/office/drawing/2014/main" val="2397768927"/>
                    </a:ext>
                  </a:extLst>
                </a:gridCol>
                <a:gridCol w="1671955">
                  <a:extLst>
                    <a:ext uri="{9D8B030D-6E8A-4147-A177-3AD203B41FA5}">
                      <a16:colId xmlns:a16="http://schemas.microsoft.com/office/drawing/2014/main" val="2025355800"/>
                    </a:ext>
                  </a:extLst>
                </a:gridCol>
                <a:gridCol w="851218">
                  <a:extLst>
                    <a:ext uri="{9D8B030D-6E8A-4147-A177-3AD203B41FA5}">
                      <a16:colId xmlns:a16="http://schemas.microsoft.com/office/drawing/2014/main" val="1389475669"/>
                    </a:ext>
                  </a:extLst>
                </a:gridCol>
                <a:gridCol w="851218">
                  <a:extLst>
                    <a:ext uri="{9D8B030D-6E8A-4147-A177-3AD203B41FA5}">
                      <a16:colId xmlns:a16="http://schemas.microsoft.com/office/drawing/2014/main" val="1911514017"/>
                    </a:ext>
                  </a:extLst>
                </a:gridCol>
                <a:gridCol w="695642">
                  <a:extLst>
                    <a:ext uri="{9D8B030D-6E8A-4147-A177-3AD203B41FA5}">
                      <a16:colId xmlns:a16="http://schemas.microsoft.com/office/drawing/2014/main" val="3735180114"/>
                    </a:ext>
                  </a:extLst>
                </a:gridCol>
                <a:gridCol w="1015397">
                  <a:extLst>
                    <a:ext uri="{9D8B030D-6E8A-4147-A177-3AD203B41FA5}">
                      <a16:colId xmlns:a16="http://schemas.microsoft.com/office/drawing/2014/main" val="3219222771"/>
                    </a:ext>
                  </a:extLst>
                </a:gridCol>
              </a:tblGrid>
              <a:tr h="370840">
                <a:tc>
                  <a:txBody>
                    <a:bodyPr/>
                    <a:lstStyle/>
                    <a:p>
                      <a:r>
                        <a:rPr lang="sv-SE" sz="1600">
                          <a:solidFill>
                            <a:schemeClr val="bg1"/>
                          </a:solidFill>
                        </a:rPr>
                        <a:t>Plattform</a:t>
                      </a:r>
                    </a:p>
                  </a:txBody>
                  <a:tcPr/>
                </a:tc>
                <a:tc>
                  <a:txBody>
                    <a:bodyPr/>
                    <a:lstStyle/>
                    <a:p>
                      <a:pPr algn="ctr"/>
                      <a:r>
                        <a:rPr lang="sv-SE" sz="1600">
                          <a:solidFill>
                            <a:schemeClr val="bg1"/>
                          </a:solidFill>
                        </a:rPr>
                        <a:t>Supportat</a:t>
                      </a:r>
                    </a:p>
                  </a:txBody>
                  <a:tcPr/>
                </a:tc>
                <a:tc>
                  <a:txBody>
                    <a:bodyPr/>
                    <a:lstStyle/>
                    <a:p>
                      <a:pPr algn="ctr"/>
                      <a:r>
                        <a:rPr lang="sv-SE" sz="1600">
                          <a:solidFill>
                            <a:schemeClr val="bg1"/>
                          </a:solidFill>
                        </a:rPr>
                        <a:t>Klient</a:t>
                      </a:r>
                    </a:p>
                  </a:txBody>
                  <a:tcPr/>
                </a:tc>
                <a:tc>
                  <a:txBody>
                    <a:bodyPr/>
                    <a:lstStyle/>
                    <a:p>
                      <a:pPr algn="ctr"/>
                      <a:r>
                        <a:rPr lang="sv-SE" sz="1600">
                          <a:solidFill>
                            <a:schemeClr val="bg1"/>
                          </a:solidFill>
                        </a:rPr>
                        <a:t>Tillgänglig</a:t>
                      </a:r>
                    </a:p>
                  </a:txBody>
                  <a:tcPr/>
                </a:tc>
                <a:tc>
                  <a:txBody>
                    <a:bodyPr/>
                    <a:lstStyle/>
                    <a:p>
                      <a:pPr algn="ctr"/>
                      <a:r>
                        <a:rPr lang="sv-SE" sz="1600">
                          <a:solidFill>
                            <a:schemeClr val="bg1"/>
                          </a:solidFill>
                        </a:rPr>
                        <a:t>Release</a:t>
                      </a:r>
                    </a:p>
                  </a:txBody>
                  <a:tcPr/>
                </a:tc>
                <a:tc>
                  <a:txBody>
                    <a:bodyPr/>
                    <a:lstStyle/>
                    <a:p>
                      <a:pPr algn="ctr"/>
                      <a:r>
                        <a:rPr lang="sv-SE" sz="1600">
                          <a:solidFill>
                            <a:schemeClr val="bg1"/>
                          </a:solidFill>
                        </a:rPr>
                        <a:t>OOB</a:t>
                      </a:r>
                    </a:p>
                  </a:txBody>
                  <a:tcPr/>
                </a:tc>
                <a:tc>
                  <a:txBody>
                    <a:bodyPr/>
                    <a:lstStyle/>
                    <a:p>
                      <a:pPr algn="ctr"/>
                      <a:r>
                        <a:rPr lang="sv-SE" sz="1600">
                          <a:solidFill>
                            <a:schemeClr val="bg1"/>
                          </a:solidFill>
                        </a:rPr>
                        <a:t>mTLS</a:t>
                      </a:r>
                    </a:p>
                  </a:txBody>
                  <a:tcPr/>
                </a:tc>
                <a:tc>
                  <a:txBody>
                    <a:bodyPr/>
                    <a:lstStyle/>
                    <a:p>
                      <a:pPr algn="ctr"/>
                      <a:r>
                        <a:rPr lang="sv-SE" sz="1600">
                          <a:solidFill>
                            <a:schemeClr val="bg1"/>
                          </a:solidFill>
                        </a:rPr>
                        <a:t>VDI*</a:t>
                      </a:r>
                    </a:p>
                  </a:txBody>
                  <a:tcPr/>
                </a:tc>
                <a:tc>
                  <a:txBody>
                    <a:bodyPr/>
                    <a:lstStyle/>
                    <a:p>
                      <a:pPr algn="ctr"/>
                      <a:r>
                        <a:rPr lang="sv-SE" sz="1600">
                          <a:solidFill>
                            <a:schemeClr val="bg1"/>
                          </a:solidFill>
                        </a:rPr>
                        <a:t>AD </a:t>
                      </a:r>
                      <a:r>
                        <a:rPr lang="sv-SE" sz="1600" err="1">
                          <a:solidFill>
                            <a:schemeClr val="bg1"/>
                          </a:solidFill>
                        </a:rPr>
                        <a:t>auth</a:t>
                      </a:r>
                      <a:endParaRPr lang="sv-SE" sz="1600">
                        <a:solidFill>
                          <a:schemeClr val="bg1"/>
                        </a:solidFill>
                      </a:endParaRPr>
                    </a:p>
                  </a:txBody>
                  <a:tcPr/>
                </a:tc>
                <a:extLst>
                  <a:ext uri="{0D108BD9-81ED-4DB2-BD59-A6C34878D82A}">
                    <a16:rowId xmlns:a16="http://schemas.microsoft.com/office/drawing/2014/main" val="746603310"/>
                  </a:ext>
                </a:extLst>
              </a:tr>
              <a:tr h="370840">
                <a:tc>
                  <a:txBody>
                    <a:bodyPr/>
                    <a:lstStyle/>
                    <a:p>
                      <a:r>
                        <a:rPr lang="sv-SE" sz="1600" b="1"/>
                        <a:t>Windows </a:t>
                      </a:r>
                    </a:p>
                  </a:txBody>
                  <a:tcPr/>
                </a:tc>
                <a:tc>
                  <a:txBody>
                    <a:bodyPr/>
                    <a:lstStyle/>
                    <a:p>
                      <a:pPr algn="l"/>
                      <a:r>
                        <a:rPr lang="sv-SE" sz="1600"/>
                        <a:t>10 -&gt;</a:t>
                      </a:r>
                    </a:p>
                  </a:txBody>
                  <a:tcPr/>
                </a:tc>
                <a:tc>
                  <a:txBody>
                    <a:bodyPr/>
                    <a:lstStyle/>
                    <a:p>
                      <a:pPr algn="l"/>
                      <a:r>
                        <a:rPr lang="sv-SE" sz="1600"/>
                        <a:t>SITHS eID-app</a:t>
                      </a:r>
                    </a:p>
                  </a:txBody>
                  <a:tcPr/>
                </a:tc>
                <a:tc>
                  <a:txBody>
                    <a:bodyPr/>
                    <a:lstStyle/>
                    <a:p>
                      <a:pPr algn="ctr"/>
                      <a:r>
                        <a:rPr lang="sv-SE" sz="1600"/>
                        <a:t>Ja</a:t>
                      </a:r>
                    </a:p>
                  </a:txBody>
                  <a:tcPr/>
                </a:tc>
                <a:tc>
                  <a:txBody>
                    <a:bodyPr/>
                    <a:lstStyle/>
                    <a:p>
                      <a:pPr algn="l"/>
                      <a:r>
                        <a:rPr lang="sv-SE" sz="1600"/>
                        <a:t>2.0.8481.28506</a:t>
                      </a:r>
                    </a:p>
                  </a:txBody>
                  <a:tcPr/>
                </a:tc>
                <a:tc>
                  <a:txBody>
                    <a:bodyPr/>
                    <a:lstStyle/>
                    <a:p>
                      <a:pPr algn="ctr"/>
                      <a:r>
                        <a:rPr lang="sv-SE" sz="1600"/>
                        <a:t>Ja</a:t>
                      </a:r>
                    </a:p>
                  </a:txBody>
                  <a:tcPr/>
                </a:tc>
                <a:tc>
                  <a:txBody>
                    <a:bodyPr/>
                    <a:lstStyle/>
                    <a:p>
                      <a:pPr algn="ctr"/>
                      <a:r>
                        <a:rPr lang="sv-SE" sz="1600"/>
                        <a:t>Ja</a:t>
                      </a:r>
                    </a:p>
                  </a:txBody>
                  <a:tcPr/>
                </a:tc>
                <a:tc>
                  <a:txBody>
                    <a:bodyPr/>
                    <a:lstStyle/>
                    <a:p>
                      <a:pPr algn="ctr"/>
                      <a:r>
                        <a:rPr lang="sv-SE" sz="1600"/>
                        <a:t>Ja</a:t>
                      </a:r>
                    </a:p>
                  </a:txBody>
                  <a:tcPr/>
                </a:tc>
                <a:tc>
                  <a:txBody>
                    <a:bodyPr/>
                    <a:lstStyle/>
                    <a:p>
                      <a:pPr algn="ctr"/>
                      <a:r>
                        <a:rPr lang="sv-SE" sz="1600"/>
                        <a:t>Ja</a:t>
                      </a:r>
                    </a:p>
                  </a:txBody>
                  <a:tcPr/>
                </a:tc>
                <a:extLst>
                  <a:ext uri="{0D108BD9-81ED-4DB2-BD59-A6C34878D82A}">
                    <a16:rowId xmlns:a16="http://schemas.microsoft.com/office/drawing/2014/main" val="4030048559"/>
                  </a:ext>
                </a:extLst>
              </a:tr>
              <a:tr h="370840">
                <a:tc>
                  <a:txBody>
                    <a:bodyPr/>
                    <a:lstStyle/>
                    <a:p>
                      <a:r>
                        <a:rPr lang="sv-SE" sz="1600" b="1"/>
                        <a:t>Android</a:t>
                      </a:r>
                    </a:p>
                  </a:txBody>
                  <a:tcPr/>
                </a:tc>
                <a:tc>
                  <a:txBody>
                    <a:bodyPr/>
                    <a:lstStyle/>
                    <a:p>
                      <a:pPr algn="l"/>
                      <a:r>
                        <a:rPr lang="sv-SE" sz="1600">
                          <a:solidFill>
                            <a:schemeClr val="tx1"/>
                          </a:solidFill>
                        </a:rPr>
                        <a:t>9 -&gt;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a:t>SITHS eID-app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600"/>
                        <a:t>Ja</a:t>
                      </a:r>
                    </a:p>
                  </a:txBody>
                  <a:tcPr/>
                </a:tc>
                <a:tc>
                  <a:txBody>
                    <a:bodyPr/>
                    <a:lstStyle/>
                    <a:p>
                      <a:pPr algn="l"/>
                      <a:r>
                        <a:rPr lang="sv-SE" sz="1600"/>
                        <a:t>2.2.5</a:t>
                      </a:r>
                    </a:p>
                  </a:txBody>
                  <a:tcPr/>
                </a:tc>
                <a:tc>
                  <a:txBody>
                    <a:bodyPr/>
                    <a:lstStyle/>
                    <a:p>
                      <a:pPr algn="ctr"/>
                      <a:r>
                        <a:rPr lang="sv-SE" sz="1600"/>
                        <a:t>Ja</a:t>
                      </a:r>
                    </a:p>
                  </a:txBody>
                  <a:tcPr/>
                </a:tc>
                <a:tc>
                  <a:txBody>
                    <a:bodyPr/>
                    <a:lstStyle/>
                    <a:p>
                      <a:pPr algn="ctr"/>
                      <a:r>
                        <a:rPr lang="sv-SE" sz="1600"/>
                        <a:t>Nej</a:t>
                      </a:r>
                    </a:p>
                  </a:txBody>
                  <a:tcPr/>
                </a:tc>
                <a:tc>
                  <a:txBody>
                    <a:bodyPr/>
                    <a:lstStyle/>
                    <a:p>
                      <a:pPr algn="ctr"/>
                      <a:r>
                        <a:rPr lang="sv-SE" sz="1600"/>
                        <a:t>Nej</a:t>
                      </a:r>
                    </a:p>
                  </a:txBody>
                  <a:tcPr/>
                </a:tc>
                <a:tc>
                  <a:txBody>
                    <a:bodyPr/>
                    <a:lstStyle/>
                    <a:p>
                      <a:pPr algn="ctr"/>
                      <a:r>
                        <a:rPr lang="sv-SE" sz="1600"/>
                        <a:t>Nej</a:t>
                      </a:r>
                    </a:p>
                  </a:txBody>
                  <a:tcPr/>
                </a:tc>
                <a:extLst>
                  <a:ext uri="{0D108BD9-81ED-4DB2-BD59-A6C34878D82A}">
                    <a16:rowId xmlns:a16="http://schemas.microsoft.com/office/drawing/2014/main" val="1031960483"/>
                  </a:ext>
                </a:extLst>
              </a:tr>
              <a:tr h="370840">
                <a:tc>
                  <a:txBody>
                    <a:bodyPr/>
                    <a:lstStyle/>
                    <a:p>
                      <a:r>
                        <a:rPr lang="sv-SE" sz="1600" b="1"/>
                        <a:t>IOS</a:t>
                      </a:r>
                    </a:p>
                  </a:txBody>
                  <a:tcPr/>
                </a:tc>
                <a:tc>
                  <a:txBody>
                    <a:bodyPr/>
                    <a:lstStyle/>
                    <a:p>
                      <a:pPr algn="l"/>
                      <a:r>
                        <a:rPr lang="sv-SE" sz="1600">
                          <a:solidFill>
                            <a:schemeClr val="tx1"/>
                          </a:solidFill>
                        </a:rPr>
                        <a:t>12 -&gt;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a:t>SITHS eID-app</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600"/>
                        <a:t>Ja</a:t>
                      </a:r>
                    </a:p>
                  </a:txBody>
                  <a:tcPr/>
                </a:tc>
                <a:tc>
                  <a:txBody>
                    <a:bodyPr/>
                    <a:lstStyle/>
                    <a:p>
                      <a:pPr algn="l"/>
                      <a:r>
                        <a:rPr lang="sv-SE" sz="1600"/>
                        <a:t>2.2.5</a:t>
                      </a:r>
                    </a:p>
                  </a:txBody>
                  <a:tcPr/>
                </a:tc>
                <a:tc>
                  <a:txBody>
                    <a:bodyPr/>
                    <a:lstStyle/>
                    <a:p>
                      <a:pPr algn="ctr"/>
                      <a:r>
                        <a:rPr lang="sv-SE" sz="1600"/>
                        <a:t>Ja</a:t>
                      </a:r>
                    </a:p>
                  </a:txBody>
                  <a:tcPr/>
                </a:tc>
                <a:tc>
                  <a:txBody>
                    <a:bodyPr/>
                    <a:lstStyle/>
                    <a:p>
                      <a:pPr algn="ctr"/>
                      <a:r>
                        <a:rPr lang="sv-SE" sz="1600"/>
                        <a:t>Nej</a:t>
                      </a:r>
                    </a:p>
                  </a:txBody>
                  <a:tcPr/>
                </a:tc>
                <a:tc>
                  <a:txBody>
                    <a:bodyPr/>
                    <a:lstStyle/>
                    <a:p>
                      <a:pPr algn="ctr"/>
                      <a:r>
                        <a:rPr lang="sv-SE" sz="1600"/>
                        <a:t>Nej</a:t>
                      </a:r>
                    </a:p>
                  </a:txBody>
                  <a:tcPr/>
                </a:tc>
                <a:tc>
                  <a:txBody>
                    <a:bodyPr/>
                    <a:lstStyle/>
                    <a:p>
                      <a:pPr algn="ctr"/>
                      <a:r>
                        <a:rPr lang="sv-SE" sz="1600"/>
                        <a:t>Nej</a:t>
                      </a:r>
                    </a:p>
                  </a:txBody>
                  <a:tcPr/>
                </a:tc>
                <a:extLst>
                  <a:ext uri="{0D108BD9-81ED-4DB2-BD59-A6C34878D82A}">
                    <a16:rowId xmlns:a16="http://schemas.microsoft.com/office/drawing/2014/main" val="1312506117"/>
                  </a:ext>
                </a:extLst>
              </a:tr>
              <a:tr h="370840">
                <a:tc>
                  <a:txBody>
                    <a:bodyPr/>
                    <a:lstStyle/>
                    <a:p>
                      <a:r>
                        <a:rPr lang="sv-SE" sz="1600" b="1"/>
                        <a:t>Linux</a:t>
                      </a:r>
                    </a:p>
                  </a:txBody>
                  <a:tcPr/>
                </a:tc>
                <a:tc>
                  <a:txBody>
                    <a:bodyPr/>
                    <a:lstStyle/>
                    <a:p>
                      <a:pPr algn="l"/>
                      <a:r>
                        <a:rPr lang="sv-SE" sz="1600"/>
                        <a:t>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kern="1200">
                          <a:solidFill>
                            <a:schemeClr val="dk1"/>
                          </a:solidFill>
                          <a:latin typeface="+mn-lt"/>
                          <a:ea typeface="+mn-ea"/>
                          <a:cs typeface="+mn-cs"/>
                        </a:rPr>
                        <a:t>SafeNet </a:t>
                      </a:r>
                      <a:r>
                        <a:rPr lang="sv-SE" sz="1600" kern="1200" err="1">
                          <a:solidFill>
                            <a:schemeClr val="dk1"/>
                          </a:solidFill>
                          <a:latin typeface="+mn-lt"/>
                          <a:ea typeface="+mn-ea"/>
                          <a:cs typeface="+mn-cs"/>
                        </a:rPr>
                        <a:t>Auth</a:t>
                      </a:r>
                      <a:r>
                        <a:rPr lang="sv-SE" sz="1600" kern="1200">
                          <a:solidFill>
                            <a:schemeClr val="dk1"/>
                          </a:solidFill>
                          <a:latin typeface="+mn-lt"/>
                          <a:ea typeface="+mn-ea"/>
                          <a:cs typeface="+mn-cs"/>
                        </a:rPr>
                        <a:t>. Client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600"/>
                        <a:t>Ja</a:t>
                      </a:r>
                    </a:p>
                  </a:txBody>
                  <a:tcPr/>
                </a:tc>
                <a:tc>
                  <a:txBody>
                    <a:bodyPr/>
                    <a:lstStyle/>
                    <a:p>
                      <a:pPr algn="l"/>
                      <a:r>
                        <a:rPr lang="sv-SE" sz="1600"/>
                        <a:t>10.8.2452 </a:t>
                      </a:r>
                    </a:p>
                  </a:txBody>
                  <a:tcPr/>
                </a:tc>
                <a:tc>
                  <a:txBody>
                    <a:bodyPr/>
                    <a:lstStyle/>
                    <a:p>
                      <a:pPr algn="ctr"/>
                      <a:r>
                        <a:rPr lang="sv-SE" sz="1600"/>
                        <a:t>Nej</a:t>
                      </a:r>
                    </a:p>
                  </a:txBody>
                  <a:tcPr/>
                </a:tc>
                <a:tc>
                  <a:txBody>
                    <a:bodyPr/>
                    <a:lstStyle/>
                    <a:p>
                      <a:pPr algn="ctr"/>
                      <a:r>
                        <a:rPr lang="sv-SE" sz="1600"/>
                        <a:t>Ja</a:t>
                      </a:r>
                    </a:p>
                  </a:txBody>
                  <a:tcPr/>
                </a:tc>
                <a:tc>
                  <a:txBody>
                    <a:bodyPr/>
                    <a:lstStyle/>
                    <a:p>
                      <a:pPr algn="ctr"/>
                      <a:r>
                        <a:rPr lang="sv-SE" sz="1600"/>
                        <a:t>Nej</a:t>
                      </a:r>
                    </a:p>
                  </a:txBody>
                  <a:tcPr/>
                </a:tc>
                <a:tc>
                  <a:txBody>
                    <a:bodyPr/>
                    <a:lstStyle/>
                    <a:p>
                      <a:pPr algn="ctr"/>
                      <a:r>
                        <a:rPr lang="sv-SE" sz="1600"/>
                        <a:t>Nej</a:t>
                      </a:r>
                    </a:p>
                  </a:txBody>
                  <a:tcPr/>
                </a:tc>
                <a:extLst>
                  <a:ext uri="{0D108BD9-81ED-4DB2-BD59-A6C34878D82A}">
                    <a16:rowId xmlns:a16="http://schemas.microsoft.com/office/drawing/2014/main" val="19557789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b="1"/>
                        <a:t>Mac-OS</a:t>
                      </a:r>
                    </a:p>
                  </a:txBody>
                  <a:tcPr/>
                </a:tc>
                <a:tc>
                  <a:txBody>
                    <a:bodyPr/>
                    <a:lstStyle/>
                    <a:p>
                      <a:pPr algn="l"/>
                      <a:r>
                        <a:rPr lang="sv-SE" sz="1600">
                          <a:solidFill>
                            <a:schemeClr val="tx1"/>
                          </a:solidFill>
                        </a:rPr>
                        <a:t>11 -&gt;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a:t>SITHS eID-app</a:t>
                      </a:r>
                    </a:p>
                  </a:txBody>
                  <a:tcPr/>
                </a:tc>
                <a:tc>
                  <a:txBody>
                    <a:bodyPr/>
                    <a:lstStyle/>
                    <a:p>
                      <a:pPr algn="ctr"/>
                      <a:r>
                        <a:rPr lang="sv-SE" sz="1600"/>
                        <a:t>Nej</a:t>
                      </a:r>
                    </a:p>
                  </a:txBody>
                  <a:tcPr/>
                </a:tc>
                <a:tc>
                  <a:txBody>
                    <a:bodyPr/>
                    <a:lstStyle/>
                    <a:p>
                      <a:pPr algn="l"/>
                      <a:r>
                        <a:rPr lang="sv-SE" sz="1600"/>
                        <a:t>TBD</a:t>
                      </a:r>
                    </a:p>
                  </a:txBody>
                  <a:tcPr/>
                </a:tc>
                <a:tc>
                  <a:txBody>
                    <a:bodyPr/>
                    <a:lstStyle/>
                    <a:p>
                      <a:pPr algn="ctr"/>
                      <a:r>
                        <a:rPr lang="sv-SE" sz="1600"/>
                        <a:t>Ja, 940</a:t>
                      </a:r>
                    </a:p>
                  </a:txBody>
                  <a:tcPr/>
                </a:tc>
                <a:tc>
                  <a:txBody>
                    <a:bodyPr/>
                    <a:lstStyle/>
                    <a:p>
                      <a:pPr algn="ctr"/>
                      <a:r>
                        <a:rPr lang="sv-SE" sz="1600"/>
                        <a:t>Ja, 940</a:t>
                      </a:r>
                    </a:p>
                  </a:txBody>
                  <a:tcPr/>
                </a:tc>
                <a:tc>
                  <a:txBody>
                    <a:bodyPr/>
                    <a:lstStyle/>
                    <a:p>
                      <a:pPr algn="ctr"/>
                      <a:r>
                        <a:rPr lang="sv-SE" sz="1600"/>
                        <a:t>Nej</a:t>
                      </a:r>
                    </a:p>
                  </a:txBody>
                  <a:tcPr/>
                </a:tc>
                <a:tc>
                  <a:txBody>
                    <a:bodyPr/>
                    <a:lstStyle/>
                    <a:p>
                      <a:pPr algn="ctr"/>
                      <a:r>
                        <a:rPr lang="sv-SE" sz="1600"/>
                        <a:t>Nej</a:t>
                      </a:r>
                    </a:p>
                  </a:txBody>
                  <a:tcPr/>
                </a:tc>
                <a:extLst>
                  <a:ext uri="{0D108BD9-81ED-4DB2-BD59-A6C34878D82A}">
                    <a16:rowId xmlns:a16="http://schemas.microsoft.com/office/drawing/2014/main" val="1864175316"/>
                  </a:ext>
                </a:extLst>
              </a:tr>
            </a:tbl>
          </a:graphicData>
        </a:graphic>
      </p:graphicFrame>
      <p:sp>
        <p:nvSpPr>
          <p:cNvPr id="8" name="textruta 7">
            <a:extLst>
              <a:ext uri="{FF2B5EF4-FFF2-40B4-BE49-F238E27FC236}">
                <a16:creationId xmlns:a16="http://schemas.microsoft.com/office/drawing/2014/main" id="{9F7C2CC1-607D-CE2B-3AEA-CF692C5F7B9C}"/>
              </a:ext>
            </a:extLst>
          </p:cNvPr>
          <p:cNvSpPr txBox="1"/>
          <p:nvPr/>
        </p:nvSpPr>
        <p:spPr>
          <a:xfrm>
            <a:off x="9612210" y="4286332"/>
            <a:ext cx="914400" cy="914400"/>
          </a:xfrm>
          <a:prstGeom prst="rect">
            <a:avLst/>
          </a:prstGeom>
          <a:noFill/>
          <a:ln w="19050">
            <a:noFill/>
          </a:ln>
        </p:spPr>
        <p:txBody>
          <a:bodyPr wrap="non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1600" b="0" i="0" u="none" strike="noStrike" kern="1200" cap="none" spc="0" normalizeH="0" baseline="0" noProof="0">
                <a:ln>
                  <a:noFill/>
                </a:ln>
                <a:solidFill>
                  <a:srgbClr val="000000"/>
                </a:solidFill>
                <a:effectLst/>
                <a:uLnTx/>
                <a:uFillTx/>
                <a:latin typeface="Arial" charset="0"/>
                <a:ea typeface="+mn-ea"/>
                <a:cs typeface="Arial" charset="0"/>
              </a:rPr>
              <a:t>* VMware &amp; Citrix</a:t>
            </a:r>
          </a:p>
        </p:txBody>
      </p:sp>
    </p:spTree>
    <p:extLst>
      <p:ext uri="{BB962C8B-B14F-4D97-AF65-F5344CB8AC3E}">
        <p14:creationId xmlns:p14="http://schemas.microsoft.com/office/powerpoint/2010/main" val="8701740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AA2C30-49CD-07B1-B4F7-B1BD21F2DC59}"/>
              </a:ext>
            </a:extLst>
          </p:cNvPr>
          <p:cNvSpPr>
            <a:spLocks noGrp="1"/>
          </p:cNvSpPr>
          <p:nvPr>
            <p:ph type="title"/>
          </p:nvPr>
        </p:nvSpPr>
        <p:spPr>
          <a:xfrm>
            <a:off x="731620" y="286794"/>
            <a:ext cx="10346267" cy="812286"/>
          </a:xfrm>
        </p:spPr>
        <p:txBody>
          <a:bodyPr/>
          <a:lstStyle/>
          <a:p>
            <a:r>
              <a:rPr lang="sv-SE"/>
              <a:t>Var hittar jag kort med Inera-loggan?</a:t>
            </a:r>
          </a:p>
        </p:txBody>
      </p:sp>
      <p:sp>
        <p:nvSpPr>
          <p:cNvPr id="3" name="textruta 2">
            <a:extLst>
              <a:ext uri="{FF2B5EF4-FFF2-40B4-BE49-F238E27FC236}">
                <a16:creationId xmlns:a16="http://schemas.microsoft.com/office/drawing/2014/main" id="{4F672465-B434-ADE3-1DCE-B35E69DF29DA}"/>
              </a:ext>
            </a:extLst>
          </p:cNvPr>
          <p:cNvSpPr txBox="1"/>
          <p:nvPr/>
        </p:nvSpPr>
        <p:spPr>
          <a:xfrm>
            <a:off x="325329" y="1238343"/>
            <a:ext cx="5265288" cy="4431983"/>
          </a:xfrm>
          <a:prstGeom prst="rect">
            <a:avLst/>
          </a:prstGeom>
          <a:noFill/>
        </p:spPr>
        <p:txBody>
          <a:bodyPr wrap="none" lIns="0" tIns="0" rIns="0" bIns="0" rtlCol="0">
            <a:spAutoFit/>
          </a:bodyPr>
          <a:lstStyle/>
          <a:p>
            <a:pPr marL="342900" indent="-342900" algn="l">
              <a:buFont typeface="+mj-lt"/>
              <a:buAutoNum type="arabicPeriod"/>
            </a:pPr>
            <a:r>
              <a:rPr lang="sv-SE" sz="2400"/>
              <a:t>Skapa en underorganisation</a:t>
            </a:r>
            <a:br>
              <a:rPr lang="sv-SE" sz="2400"/>
            </a:br>
            <a:br>
              <a:rPr lang="sv-SE" sz="2400"/>
            </a:br>
            <a:br>
              <a:rPr lang="sv-SE" sz="2400"/>
            </a:br>
            <a:br>
              <a:rPr lang="sv-SE" sz="2400"/>
            </a:br>
            <a:endParaRPr lang="sv-SE" sz="2400"/>
          </a:p>
          <a:p>
            <a:pPr marL="342900" indent="-342900" algn="l">
              <a:buFont typeface="+mj-lt"/>
              <a:buAutoNum type="arabicPeriod"/>
            </a:pPr>
            <a:r>
              <a:rPr lang="sv-SE" sz="2400"/>
              <a:t>På underorganisationen</a:t>
            </a:r>
            <a:br>
              <a:rPr lang="sv-SE" sz="2400"/>
            </a:br>
            <a:r>
              <a:rPr lang="sv-SE" sz="2400"/>
              <a:t>- Välj Administrera kortanpassning</a:t>
            </a:r>
            <a:br>
              <a:rPr lang="sv-SE" sz="2400"/>
            </a:br>
            <a:br>
              <a:rPr lang="sv-SE" sz="2400"/>
            </a:br>
            <a:br>
              <a:rPr lang="sv-SE" sz="2400"/>
            </a:br>
            <a:br>
              <a:rPr lang="sv-SE" sz="2400"/>
            </a:br>
            <a:endParaRPr lang="sv-SE" sz="2400"/>
          </a:p>
          <a:p>
            <a:pPr marL="342900" indent="-342900" algn="l">
              <a:buFont typeface="+mj-lt"/>
              <a:buAutoNum type="arabicPeriod"/>
            </a:pPr>
            <a:r>
              <a:rPr lang="sv-SE" sz="2400"/>
              <a:t>Och där är den!</a:t>
            </a:r>
          </a:p>
        </p:txBody>
      </p:sp>
      <p:grpSp>
        <p:nvGrpSpPr>
          <p:cNvPr id="12" name="Grupp 11">
            <a:extLst>
              <a:ext uri="{FF2B5EF4-FFF2-40B4-BE49-F238E27FC236}">
                <a16:creationId xmlns:a16="http://schemas.microsoft.com/office/drawing/2014/main" id="{D7130CCF-A299-CC45-CA6C-A8D48930D2BB}"/>
              </a:ext>
            </a:extLst>
          </p:cNvPr>
          <p:cNvGrpSpPr/>
          <p:nvPr/>
        </p:nvGrpSpPr>
        <p:grpSpPr>
          <a:xfrm>
            <a:off x="5704233" y="946897"/>
            <a:ext cx="5772150" cy="1128713"/>
            <a:chOff x="5704233" y="946897"/>
            <a:chExt cx="5772150" cy="1128713"/>
          </a:xfrm>
        </p:grpSpPr>
        <p:pic>
          <p:nvPicPr>
            <p:cNvPr id="5" name="Bildobjekt 4">
              <a:extLst>
                <a:ext uri="{FF2B5EF4-FFF2-40B4-BE49-F238E27FC236}">
                  <a16:creationId xmlns:a16="http://schemas.microsoft.com/office/drawing/2014/main" id="{E8AF8FAA-FB10-36B2-8C49-C4E228E5FDA4}"/>
                </a:ext>
              </a:extLst>
            </p:cNvPr>
            <p:cNvPicPr>
              <a:picLocks noChangeAspect="1"/>
            </p:cNvPicPr>
            <p:nvPr/>
          </p:nvPicPr>
          <p:blipFill>
            <a:blip r:embed="rId2"/>
            <a:stretch>
              <a:fillRect/>
            </a:stretch>
          </p:blipFill>
          <p:spPr>
            <a:xfrm>
              <a:off x="5704233" y="946897"/>
              <a:ext cx="5772150" cy="1128713"/>
            </a:xfrm>
            <a:prstGeom prst="rect">
              <a:avLst/>
            </a:prstGeom>
            <a:ln>
              <a:solidFill>
                <a:srgbClr val="A33662"/>
              </a:solidFill>
            </a:ln>
          </p:spPr>
        </p:pic>
        <p:sp>
          <p:nvSpPr>
            <p:cNvPr id="6" name="Rektangel 5">
              <a:extLst>
                <a:ext uri="{FF2B5EF4-FFF2-40B4-BE49-F238E27FC236}">
                  <a16:creationId xmlns:a16="http://schemas.microsoft.com/office/drawing/2014/main" id="{B9FB9D86-50BA-CE75-B93A-8F3AE607B4D9}"/>
                </a:ext>
              </a:extLst>
            </p:cNvPr>
            <p:cNvSpPr/>
            <p:nvPr/>
          </p:nvSpPr>
          <p:spPr>
            <a:xfrm>
              <a:off x="9906000" y="1748198"/>
              <a:ext cx="1504122" cy="278075"/>
            </a:xfrm>
            <a:prstGeom prst="rect">
              <a:avLst/>
            </a:prstGeom>
            <a:noFill/>
            <a:ln>
              <a:solidFill>
                <a:srgbClr val="C03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grpSp>
      <p:grpSp>
        <p:nvGrpSpPr>
          <p:cNvPr id="13" name="Grupp 12">
            <a:extLst>
              <a:ext uri="{FF2B5EF4-FFF2-40B4-BE49-F238E27FC236}">
                <a16:creationId xmlns:a16="http://schemas.microsoft.com/office/drawing/2014/main" id="{65306E4F-DE0C-CF93-FF99-122A33913856}"/>
              </a:ext>
            </a:extLst>
          </p:cNvPr>
          <p:cNvGrpSpPr/>
          <p:nvPr/>
        </p:nvGrpSpPr>
        <p:grpSpPr>
          <a:xfrm>
            <a:off x="5708995" y="2622383"/>
            <a:ext cx="5767388" cy="1543050"/>
            <a:chOff x="5708995" y="2622383"/>
            <a:chExt cx="5767388" cy="1543050"/>
          </a:xfrm>
        </p:grpSpPr>
        <p:pic>
          <p:nvPicPr>
            <p:cNvPr id="8" name="Bildobjekt 7">
              <a:extLst>
                <a:ext uri="{FF2B5EF4-FFF2-40B4-BE49-F238E27FC236}">
                  <a16:creationId xmlns:a16="http://schemas.microsoft.com/office/drawing/2014/main" id="{EEE65F6D-315A-AC0C-2BAD-C640C0E06D6C}"/>
                </a:ext>
              </a:extLst>
            </p:cNvPr>
            <p:cNvPicPr>
              <a:picLocks noChangeAspect="1"/>
            </p:cNvPicPr>
            <p:nvPr/>
          </p:nvPicPr>
          <p:blipFill>
            <a:blip r:embed="rId3"/>
            <a:stretch>
              <a:fillRect/>
            </a:stretch>
          </p:blipFill>
          <p:spPr>
            <a:xfrm>
              <a:off x="5708995" y="2622383"/>
              <a:ext cx="5767388" cy="1543050"/>
            </a:xfrm>
            <a:prstGeom prst="rect">
              <a:avLst/>
            </a:prstGeom>
            <a:ln>
              <a:solidFill>
                <a:srgbClr val="C03F73"/>
              </a:solidFill>
            </a:ln>
          </p:spPr>
        </p:pic>
        <p:sp>
          <p:nvSpPr>
            <p:cNvPr id="9" name="Rektangel 8">
              <a:extLst>
                <a:ext uri="{FF2B5EF4-FFF2-40B4-BE49-F238E27FC236}">
                  <a16:creationId xmlns:a16="http://schemas.microsoft.com/office/drawing/2014/main" id="{8F3B3796-D266-0CB4-F4AE-E0BB23F6699B}"/>
                </a:ext>
              </a:extLst>
            </p:cNvPr>
            <p:cNvSpPr/>
            <p:nvPr/>
          </p:nvSpPr>
          <p:spPr>
            <a:xfrm>
              <a:off x="9942444" y="3594659"/>
              <a:ext cx="1504122" cy="278075"/>
            </a:xfrm>
            <a:prstGeom prst="rect">
              <a:avLst/>
            </a:prstGeom>
            <a:noFill/>
            <a:ln>
              <a:solidFill>
                <a:srgbClr val="C03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grpSp>
      <p:pic>
        <p:nvPicPr>
          <p:cNvPr id="11" name="Bildobjekt 10">
            <a:extLst>
              <a:ext uri="{FF2B5EF4-FFF2-40B4-BE49-F238E27FC236}">
                <a16:creationId xmlns:a16="http://schemas.microsoft.com/office/drawing/2014/main" id="{B45FF905-28E0-0B33-B1CA-D1D0DDF6667C}"/>
              </a:ext>
            </a:extLst>
          </p:cNvPr>
          <p:cNvPicPr>
            <a:picLocks noChangeAspect="1"/>
          </p:cNvPicPr>
          <p:nvPr/>
        </p:nvPicPr>
        <p:blipFill>
          <a:blip r:embed="rId4"/>
          <a:stretch>
            <a:fillRect/>
          </a:stretch>
        </p:blipFill>
        <p:spPr>
          <a:xfrm>
            <a:off x="5726803" y="4491236"/>
            <a:ext cx="5719763" cy="1728788"/>
          </a:xfrm>
          <a:prstGeom prst="rect">
            <a:avLst/>
          </a:prstGeom>
          <a:ln>
            <a:solidFill>
              <a:srgbClr val="7E2A4C"/>
            </a:solidFill>
          </a:ln>
        </p:spPr>
      </p:pic>
      <p:sp>
        <p:nvSpPr>
          <p:cNvPr id="14" name="Rektangel 13">
            <a:extLst>
              <a:ext uri="{FF2B5EF4-FFF2-40B4-BE49-F238E27FC236}">
                <a16:creationId xmlns:a16="http://schemas.microsoft.com/office/drawing/2014/main" id="{6E906190-0BBD-63AD-88D8-4635B52B3196}"/>
              </a:ext>
            </a:extLst>
          </p:cNvPr>
          <p:cNvSpPr/>
          <p:nvPr/>
        </p:nvSpPr>
        <p:spPr>
          <a:xfrm>
            <a:off x="5794513" y="5575859"/>
            <a:ext cx="3892825" cy="278075"/>
          </a:xfrm>
          <a:prstGeom prst="rect">
            <a:avLst/>
          </a:prstGeom>
          <a:noFill/>
          <a:ln>
            <a:solidFill>
              <a:srgbClr val="C03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Tree>
    <p:extLst>
      <p:ext uri="{BB962C8B-B14F-4D97-AF65-F5344CB8AC3E}">
        <p14:creationId xmlns:p14="http://schemas.microsoft.com/office/powerpoint/2010/main" val="24947879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FA7F7E-4A3E-30BA-98FF-ED1602E5D399}"/>
              </a:ext>
            </a:extLst>
          </p:cNvPr>
          <p:cNvSpPr>
            <a:spLocks noGrp="1"/>
          </p:cNvSpPr>
          <p:nvPr>
            <p:ph type="title"/>
          </p:nvPr>
        </p:nvSpPr>
        <p:spPr>
          <a:xfrm>
            <a:off x="725648" y="160370"/>
            <a:ext cx="10346267" cy="812286"/>
          </a:xfrm>
        </p:spPr>
        <p:txBody>
          <a:bodyPr/>
          <a:lstStyle/>
          <a:p>
            <a:r>
              <a:rPr lang="sv-SE">
                <a:cs typeface="Arial"/>
              </a:rPr>
              <a:t>Lägga till (många) organisationer till en roll</a:t>
            </a:r>
            <a:endParaRPr lang="sv-SE"/>
          </a:p>
        </p:txBody>
      </p:sp>
      <p:pic>
        <p:nvPicPr>
          <p:cNvPr id="3" name="Bildobjekt 3">
            <a:extLst>
              <a:ext uri="{FF2B5EF4-FFF2-40B4-BE49-F238E27FC236}">
                <a16:creationId xmlns:a16="http://schemas.microsoft.com/office/drawing/2014/main" id="{472A4D41-E34E-EC8B-90CA-E7AC6FD35C2B}"/>
              </a:ext>
            </a:extLst>
          </p:cNvPr>
          <p:cNvPicPr>
            <a:picLocks noChangeAspect="1"/>
          </p:cNvPicPr>
          <p:nvPr/>
        </p:nvPicPr>
        <p:blipFill>
          <a:blip r:embed="rId2"/>
          <a:stretch>
            <a:fillRect/>
          </a:stretch>
        </p:blipFill>
        <p:spPr>
          <a:xfrm>
            <a:off x="725648" y="1412617"/>
            <a:ext cx="5448648" cy="5214217"/>
          </a:xfrm>
          <a:prstGeom prst="rect">
            <a:avLst/>
          </a:prstGeom>
        </p:spPr>
      </p:pic>
      <p:pic>
        <p:nvPicPr>
          <p:cNvPr id="4" name="Bildobjekt 4">
            <a:extLst>
              <a:ext uri="{FF2B5EF4-FFF2-40B4-BE49-F238E27FC236}">
                <a16:creationId xmlns:a16="http://schemas.microsoft.com/office/drawing/2014/main" id="{77388852-F90F-C02B-7BDC-D039780C6D6F}"/>
              </a:ext>
            </a:extLst>
          </p:cNvPr>
          <p:cNvPicPr>
            <a:picLocks noChangeAspect="1"/>
          </p:cNvPicPr>
          <p:nvPr/>
        </p:nvPicPr>
        <p:blipFill>
          <a:blip r:embed="rId3"/>
          <a:stretch>
            <a:fillRect/>
          </a:stretch>
        </p:blipFill>
        <p:spPr>
          <a:xfrm>
            <a:off x="6416179" y="1960410"/>
            <a:ext cx="5742264" cy="4111639"/>
          </a:xfrm>
          <a:prstGeom prst="rect">
            <a:avLst/>
          </a:prstGeom>
        </p:spPr>
      </p:pic>
      <p:sp>
        <p:nvSpPr>
          <p:cNvPr id="5" name="Multiplikationstecken 4">
            <a:extLst>
              <a:ext uri="{FF2B5EF4-FFF2-40B4-BE49-F238E27FC236}">
                <a16:creationId xmlns:a16="http://schemas.microsoft.com/office/drawing/2014/main" id="{BB58F5F0-EA7C-6014-704D-5879B4752A30}"/>
              </a:ext>
            </a:extLst>
          </p:cNvPr>
          <p:cNvSpPr/>
          <p:nvPr/>
        </p:nvSpPr>
        <p:spPr bwMode="auto">
          <a:xfrm>
            <a:off x="486562" y="1028351"/>
            <a:ext cx="5451443" cy="5654178"/>
          </a:xfrm>
          <a:prstGeom prst="mathMultiply">
            <a:avLst/>
          </a:prstGeom>
          <a:solidFill>
            <a:schemeClr val="bg1"/>
          </a:solidFill>
          <a:ln w="19050" cap="flat" cmpd="sng" algn="ctr">
            <a:solidFill>
              <a:srgbClr val="00A9A7"/>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endParaRPr kumimoji="0" lang="sv-SE" sz="2100" b="0" i="0" u="none" strike="noStrike" cap="none" normalizeH="0" baseline="0" err="1">
              <a:ln>
                <a:noFill/>
              </a:ln>
              <a:solidFill>
                <a:schemeClr val="tx1"/>
              </a:solidFill>
              <a:effectLst/>
              <a:latin typeface="Arial" charset="0"/>
            </a:endParaRPr>
          </a:p>
        </p:txBody>
      </p:sp>
      <p:pic>
        <p:nvPicPr>
          <p:cNvPr id="6" name="Bildobjekt 6" descr="En bild som visar text&#10;&#10;Automatiskt genererad beskrivning">
            <a:extLst>
              <a:ext uri="{FF2B5EF4-FFF2-40B4-BE49-F238E27FC236}">
                <a16:creationId xmlns:a16="http://schemas.microsoft.com/office/drawing/2014/main" id="{59512B7F-3C84-D6DA-5ABC-7A3B7A201C4D}"/>
              </a:ext>
            </a:extLst>
          </p:cNvPr>
          <p:cNvPicPr>
            <a:picLocks noChangeAspect="1"/>
          </p:cNvPicPr>
          <p:nvPr/>
        </p:nvPicPr>
        <p:blipFill>
          <a:blip r:embed="rId4"/>
          <a:stretch>
            <a:fillRect/>
          </a:stretch>
        </p:blipFill>
        <p:spPr>
          <a:xfrm>
            <a:off x="7912217" y="753206"/>
            <a:ext cx="2743200" cy="1171074"/>
          </a:xfrm>
          <a:prstGeom prst="rect">
            <a:avLst/>
          </a:prstGeom>
        </p:spPr>
      </p:pic>
    </p:spTree>
    <p:extLst>
      <p:ext uri="{BB962C8B-B14F-4D97-AF65-F5344CB8AC3E}">
        <p14:creationId xmlns:p14="http://schemas.microsoft.com/office/powerpoint/2010/main" val="379111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29F94C-EB27-EAAE-654E-C9D0C26D81D6}"/>
              </a:ext>
            </a:extLst>
          </p:cNvPr>
          <p:cNvSpPr>
            <a:spLocks noGrp="1"/>
          </p:cNvSpPr>
          <p:nvPr>
            <p:ph type="title"/>
          </p:nvPr>
        </p:nvSpPr>
        <p:spPr/>
        <p:txBody>
          <a:bodyPr/>
          <a:lstStyle/>
          <a:p>
            <a:r>
              <a:rPr lang="sv-SE">
                <a:cs typeface="Arial"/>
              </a:rPr>
              <a:t>Tilldela behörighet utanför eget utgivningsområde</a:t>
            </a:r>
            <a:endParaRPr lang="sv-SE"/>
          </a:p>
        </p:txBody>
      </p:sp>
      <p:pic>
        <p:nvPicPr>
          <p:cNvPr id="3" name="Bildobjekt 3">
            <a:extLst>
              <a:ext uri="{FF2B5EF4-FFF2-40B4-BE49-F238E27FC236}">
                <a16:creationId xmlns:a16="http://schemas.microsoft.com/office/drawing/2014/main" id="{DC3B5A49-6ABC-F152-E9CD-4B271FEFCA4F}"/>
              </a:ext>
            </a:extLst>
          </p:cNvPr>
          <p:cNvPicPr>
            <a:picLocks noChangeAspect="1"/>
          </p:cNvPicPr>
          <p:nvPr/>
        </p:nvPicPr>
        <p:blipFill>
          <a:blip r:embed="rId2"/>
          <a:stretch>
            <a:fillRect/>
          </a:stretch>
        </p:blipFill>
        <p:spPr>
          <a:xfrm>
            <a:off x="82492" y="2122796"/>
            <a:ext cx="12075952" cy="2626390"/>
          </a:xfrm>
          <a:prstGeom prst="rect">
            <a:avLst/>
          </a:prstGeom>
        </p:spPr>
      </p:pic>
      <p:sp>
        <p:nvSpPr>
          <p:cNvPr id="4" name="Pil: uppåt 3">
            <a:extLst>
              <a:ext uri="{FF2B5EF4-FFF2-40B4-BE49-F238E27FC236}">
                <a16:creationId xmlns:a16="http://schemas.microsoft.com/office/drawing/2014/main" id="{1B4DBFA5-8314-38A0-A829-ED27C50F45BB}"/>
              </a:ext>
            </a:extLst>
          </p:cNvPr>
          <p:cNvSpPr/>
          <p:nvPr/>
        </p:nvSpPr>
        <p:spPr bwMode="auto">
          <a:xfrm rot="-2280000">
            <a:off x="846724" y="4630027"/>
            <a:ext cx="484632" cy="1586609"/>
          </a:xfrm>
          <a:prstGeom prst="upArrow">
            <a:avLst/>
          </a:prstGeom>
          <a:solidFill>
            <a:schemeClr val="accent1"/>
          </a:solidFill>
          <a:ln w="19050" cap="flat" cmpd="sng" algn="ctr">
            <a:solidFill>
              <a:srgbClr val="00A9A7"/>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endParaRPr kumimoji="0" lang="sv-SE" sz="2100" b="0" i="0" u="none" strike="noStrike" cap="none" normalizeH="0" baseline="0" err="1">
              <a:ln>
                <a:noFill/>
              </a:ln>
              <a:solidFill>
                <a:schemeClr val="tx1"/>
              </a:solidFill>
              <a:effectLst/>
              <a:latin typeface="Arial" charset="0"/>
            </a:endParaRPr>
          </a:p>
        </p:txBody>
      </p:sp>
    </p:spTree>
    <p:extLst>
      <p:ext uri="{BB962C8B-B14F-4D97-AF65-F5344CB8AC3E}">
        <p14:creationId xmlns:p14="http://schemas.microsoft.com/office/powerpoint/2010/main" val="128191551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1589C7-50D8-1C3D-6BB6-EE8B69E6A2C9}"/>
              </a:ext>
            </a:extLst>
          </p:cNvPr>
          <p:cNvSpPr>
            <a:spLocks noGrp="1"/>
          </p:cNvSpPr>
          <p:nvPr>
            <p:ph type="title"/>
          </p:nvPr>
        </p:nvSpPr>
        <p:spPr/>
        <p:txBody>
          <a:bodyPr/>
          <a:lstStyle/>
          <a:p>
            <a:r>
              <a:rPr lang="sv-SE">
                <a:cs typeface="Arial"/>
              </a:rPr>
              <a:t>Tilldela behörighet utanför eget utgivningsområde</a:t>
            </a:r>
            <a:endParaRPr lang="sv-SE"/>
          </a:p>
        </p:txBody>
      </p:sp>
      <p:pic>
        <p:nvPicPr>
          <p:cNvPr id="3" name="Bildobjekt 3">
            <a:extLst>
              <a:ext uri="{FF2B5EF4-FFF2-40B4-BE49-F238E27FC236}">
                <a16:creationId xmlns:a16="http://schemas.microsoft.com/office/drawing/2014/main" id="{EEBE48CC-5011-7249-4F75-EBA55D79A39B}"/>
              </a:ext>
            </a:extLst>
          </p:cNvPr>
          <p:cNvPicPr>
            <a:picLocks noChangeAspect="1"/>
          </p:cNvPicPr>
          <p:nvPr/>
        </p:nvPicPr>
        <p:blipFill>
          <a:blip r:embed="rId2"/>
          <a:stretch>
            <a:fillRect/>
          </a:stretch>
        </p:blipFill>
        <p:spPr>
          <a:xfrm>
            <a:off x="886437" y="1715312"/>
            <a:ext cx="10782649" cy="3546221"/>
          </a:xfrm>
          <a:prstGeom prst="rect">
            <a:avLst/>
          </a:prstGeom>
        </p:spPr>
      </p:pic>
      <p:pic>
        <p:nvPicPr>
          <p:cNvPr id="5" name="Bildobjekt 5" descr="En bild som visar hat, nära&#10;&#10;Automatiskt genererad beskrivning">
            <a:extLst>
              <a:ext uri="{FF2B5EF4-FFF2-40B4-BE49-F238E27FC236}">
                <a16:creationId xmlns:a16="http://schemas.microsoft.com/office/drawing/2014/main" id="{48FC3235-0E83-964C-723D-B1094457219F}"/>
              </a:ext>
            </a:extLst>
          </p:cNvPr>
          <p:cNvPicPr>
            <a:picLocks noChangeAspect="1"/>
          </p:cNvPicPr>
          <p:nvPr/>
        </p:nvPicPr>
        <p:blipFill>
          <a:blip r:embed="rId3"/>
          <a:stretch>
            <a:fillRect/>
          </a:stretch>
        </p:blipFill>
        <p:spPr>
          <a:xfrm>
            <a:off x="7177294" y="2399251"/>
            <a:ext cx="2017928" cy="3254929"/>
          </a:xfrm>
          <a:prstGeom prst="rect">
            <a:avLst/>
          </a:prstGeom>
        </p:spPr>
      </p:pic>
    </p:spTree>
    <p:extLst>
      <p:ext uri="{BB962C8B-B14F-4D97-AF65-F5344CB8AC3E}">
        <p14:creationId xmlns:p14="http://schemas.microsoft.com/office/powerpoint/2010/main" val="30859489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C0AE80-4558-48F3-82B7-1C58FC450517}"/>
              </a:ext>
            </a:extLst>
          </p:cNvPr>
          <p:cNvSpPr>
            <a:spLocks noGrp="1"/>
          </p:cNvSpPr>
          <p:nvPr>
            <p:ph type="ctrTitle"/>
          </p:nvPr>
        </p:nvSpPr>
        <p:spPr>
          <a:xfrm>
            <a:off x="891540" y="2206170"/>
            <a:ext cx="10386060" cy="1184601"/>
          </a:xfrm>
        </p:spPr>
        <p:txBody>
          <a:bodyPr/>
          <a:lstStyle/>
          <a:p>
            <a:r>
              <a:rPr lang="sv-SE"/>
              <a:t>Fotofångst</a:t>
            </a:r>
          </a:p>
        </p:txBody>
      </p:sp>
      <p:sp>
        <p:nvSpPr>
          <p:cNvPr id="3" name="Underrubrik 2">
            <a:extLst>
              <a:ext uri="{FF2B5EF4-FFF2-40B4-BE49-F238E27FC236}">
                <a16:creationId xmlns:a16="http://schemas.microsoft.com/office/drawing/2014/main" id="{6A6335B3-9662-43EE-AE97-37F42B3249FE}"/>
              </a:ext>
            </a:extLst>
          </p:cNvPr>
          <p:cNvSpPr>
            <a:spLocks noGrp="1"/>
          </p:cNvSpPr>
          <p:nvPr>
            <p:ph type="subTitle" idx="1"/>
          </p:nvPr>
        </p:nvSpPr>
        <p:spPr>
          <a:xfrm>
            <a:off x="914400" y="3724274"/>
            <a:ext cx="8305800" cy="1504951"/>
          </a:xfrm>
        </p:spPr>
        <p:txBody>
          <a:bodyPr/>
          <a:lstStyle/>
          <a:p>
            <a:r>
              <a:rPr lang="sv-SE"/>
              <a:t>Mattias Måsbäck, Skånes kommuner</a:t>
            </a:r>
          </a:p>
          <a:p>
            <a:r>
              <a:rPr lang="sv-SE"/>
              <a:t>Ansvarig utgivare och medlem i SITHS Policy </a:t>
            </a:r>
            <a:r>
              <a:rPr lang="sv-SE" err="1"/>
              <a:t>Authority</a:t>
            </a:r>
            <a:endParaRPr lang="sv-SE"/>
          </a:p>
          <a:p>
            <a:endParaRPr lang="sv-SE"/>
          </a:p>
        </p:txBody>
      </p:sp>
    </p:spTree>
    <p:extLst>
      <p:ext uri="{BB962C8B-B14F-4D97-AF65-F5344CB8AC3E}">
        <p14:creationId xmlns:p14="http://schemas.microsoft.com/office/powerpoint/2010/main" val="21309918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83FBF4-F9A0-4B96-57F6-A656E600779C}"/>
              </a:ext>
            </a:extLst>
          </p:cNvPr>
          <p:cNvSpPr>
            <a:spLocks noGrp="1"/>
          </p:cNvSpPr>
          <p:nvPr>
            <p:ph type="title"/>
          </p:nvPr>
        </p:nvSpPr>
        <p:spPr/>
        <p:txBody>
          <a:bodyPr/>
          <a:lstStyle/>
          <a:p>
            <a:r>
              <a:rPr lang="sv-SE"/>
              <a:t>Process från foto till uppladdat i portalen</a:t>
            </a:r>
          </a:p>
        </p:txBody>
      </p:sp>
      <p:pic>
        <p:nvPicPr>
          <p:cNvPr id="5" name="Bild 4">
            <a:extLst>
              <a:ext uri="{FF2B5EF4-FFF2-40B4-BE49-F238E27FC236}">
                <a16:creationId xmlns:a16="http://schemas.microsoft.com/office/drawing/2014/main" id="{C2880D5E-4176-7410-F5B0-3ED9BCABE7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9255" y="3005340"/>
            <a:ext cx="972670" cy="972670"/>
          </a:xfrm>
          <a:prstGeom prst="rect">
            <a:avLst/>
          </a:prstGeom>
        </p:spPr>
      </p:pic>
    </p:spTree>
    <p:extLst>
      <p:ext uri="{BB962C8B-B14F-4D97-AF65-F5344CB8AC3E}">
        <p14:creationId xmlns:p14="http://schemas.microsoft.com/office/powerpoint/2010/main" val="24970598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83FBF4-F9A0-4B96-57F6-A656E600779C}"/>
              </a:ext>
            </a:extLst>
          </p:cNvPr>
          <p:cNvSpPr>
            <a:spLocks noGrp="1"/>
          </p:cNvSpPr>
          <p:nvPr>
            <p:ph type="title"/>
          </p:nvPr>
        </p:nvSpPr>
        <p:spPr/>
        <p:txBody>
          <a:bodyPr/>
          <a:lstStyle/>
          <a:p>
            <a:r>
              <a:rPr lang="sv-SE"/>
              <a:t>Process från foto till uppladdat i portalen</a:t>
            </a:r>
          </a:p>
        </p:txBody>
      </p:sp>
      <p:pic>
        <p:nvPicPr>
          <p:cNvPr id="5" name="Bild 4">
            <a:extLst>
              <a:ext uri="{FF2B5EF4-FFF2-40B4-BE49-F238E27FC236}">
                <a16:creationId xmlns:a16="http://schemas.microsoft.com/office/drawing/2014/main" id="{C2880D5E-4176-7410-F5B0-3ED9BCABE7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9255" y="3005340"/>
            <a:ext cx="972670" cy="972670"/>
          </a:xfrm>
          <a:prstGeom prst="rect">
            <a:avLst/>
          </a:prstGeom>
        </p:spPr>
      </p:pic>
      <p:pic>
        <p:nvPicPr>
          <p:cNvPr id="7" name="Bild 6">
            <a:extLst>
              <a:ext uri="{FF2B5EF4-FFF2-40B4-BE49-F238E27FC236}">
                <a16:creationId xmlns:a16="http://schemas.microsoft.com/office/drawing/2014/main" id="{44C1FC27-10D8-1699-FE0B-A0652CD78F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2158" y="3005340"/>
            <a:ext cx="729503" cy="972670"/>
          </a:xfrm>
          <a:prstGeom prst="rect">
            <a:avLst/>
          </a:prstGeom>
        </p:spPr>
      </p:pic>
      <p:cxnSp>
        <p:nvCxnSpPr>
          <p:cNvPr id="20" name="Rak pilkoppling 19">
            <a:extLst>
              <a:ext uri="{FF2B5EF4-FFF2-40B4-BE49-F238E27FC236}">
                <a16:creationId xmlns:a16="http://schemas.microsoft.com/office/drawing/2014/main" id="{4DEF4462-A8B3-7C18-82D9-9841A5E560F5}"/>
              </a:ext>
            </a:extLst>
          </p:cNvPr>
          <p:cNvCxnSpPr>
            <a:cxnSpLocks/>
            <a:stCxn id="5" idx="3"/>
            <a:endCxn id="7" idx="1"/>
          </p:cNvCxnSpPr>
          <p:nvPr/>
        </p:nvCxnSpPr>
        <p:spPr>
          <a:xfrm>
            <a:off x="2941925" y="3491675"/>
            <a:ext cx="102023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4559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83FBF4-F9A0-4B96-57F6-A656E600779C}"/>
              </a:ext>
            </a:extLst>
          </p:cNvPr>
          <p:cNvSpPr>
            <a:spLocks noGrp="1"/>
          </p:cNvSpPr>
          <p:nvPr>
            <p:ph type="title"/>
          </p:nvPr>
        </p:nvSpPr>
        <p:spPr/>
        <p:txBody>
          <a:bodyPr/>
          <a:lstStyle/>
          <a:p>
            <a:r>
              <a:rPr lang="sv-SE"/>
              <a:t>Process från foto till uppladdat i portalen</a:t>
            </a:r>
          </a:p>
        </p:txBody>
      </p:sp>
      <p:pic>
        <p:nvPicPr>
          <p:cNvPr id="5" name="Bild 4">
            <a:extLst>
              <a:ext uri="{FF2B5EF4-FFF2-40B4-BE49-F238E27FC236}">
                <a16:creationId xmlns:a16="http://schemas.microsoft.com/office/drawing/2014/main" id="{C2880D5E-4176-7410-F5B0-3ED9BCABE7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9255" y="3005340"/>
            <a:ext cx="972670" cy="972670"/>
          </a:xfrm>
          <a:prstGeom prst="rect">
            <a:avLst/>
          </a:prstGeom>
        </p:spPr>
      </p:pic>
      <p:pic>
        <p:nvPicPr>
          <p:cNvPr id="7" name="Bild 6">
            <a:extLst>
              <a:ext uri="{FF2B5EF4-FFF2-40B4-BE49-F238E27FC236}">
                <a16:creationId xmlns:a16="http://schemas.microsoft.com/office/drawing/2014/main" id="{44C1FC27-10D8-1699-FE0B-A0652CD78F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2158" y="3005340"/>
            <a:ext cx="729503" cy="972670"/>
          </a:xfrm>
          <a:prstGeom prst="rect">
            <a:avLst/>
          </a:prstGeom>
        </p:spPr>
      </p:pic>
      <p:pic>
        <p:nvPicPr>
          <p:cNvPr id="9" name="Bild 8">
            <a:extLst>
              <a:ext uri="{FF2B5EF4-FFF2-40B4-BE49-F238E27FC236}">
                <a16:creationId xmlns:a16="http://schemas.microsoft.com/office/drawing/2014/main" id="{21BEDDBE-AF8E-2175-AB9B-2631B1457D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11894" y="3005340"/>
            <a:ext cx="1215838" cy="972670"/>
          </a:xfrm>
          <a:prstGeom prst="rect">
            <a:avLst/>
          </a:prstGeom>
        </p:spPr>
      </p:pic>
      <p:cxnSp>
        <p:nvCxnSpPr>
          <p:cNvPr id="20" name="Rak pilkoppling 19">
            <a:extLst>
              <a:ext uri="{FF2B5EF4-FFF2-40B4-BE49-F238E27FC236}">
                <a16:creationId xmlns:a16="http://schemas.microsoft.com/office/drawing/2014/main" id="{4DEF4462-A8B3-7C18-82D9-9841A5E560F5}"/>
              </a:ext>
            </a:extLst>
          </p:cNvPr>
          <p:cNvCxnSpPr>
            <a:cxnSpLocks/>
            <a:stCxn id="5" idx="3"/>
            <a:endCxn id="7" idx="1"/>
          </p:cNvCxnSpPr>
          <p:nvPr/>
        </p:nvCxnSpPr>
        <p:spPr>
          <a:xfrm>
            <a:off x="2941925" y="3491675"/>
            <a:ext cx="102023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Rak pilkoppling 20">
            <a:extLst>
              <a:ext uri="{FF2B5EF4-FFF2-40B4-BE49-F238E27FC236}">
                <a16:creationId xmlns:a16="http://schemas.microsoft.com/office/drawing/2014/main" id="{23EB508A-1946-3579-5535-E5A505686D44}"/>
              </a:ext>
            </a:extLst>
          </p:cNvPr>
          <p:cNvCxnSpPr>
            <a:cxnSpLocks/>
            <a:stCxn id="7" idx="3"/>
            <a:endCxn id="9" idx="1"/>
          </p:cNvCxnSpPr>
          <p:nvPr/>
        </p:nvCxnSpPr>
        <p:spPr>
          <a:xfrm>
            <a:off x="4691661" y="3491675"/>
            <a:ext cx="102023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651706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83FBF4-F9A0-4B96-57F6-A656E600779C}"/>
              </a:ext>
            </a:extLst>
          </p:cNvPr>
          <p:cNvSpPr>
            <a:spLocks noGrp="1"/>
          </p:cNvSpPr>
          <p:nvPr>
            <p:ph type="title"/>
          </p:nvPr>
        </p:nvSpPr>
        <p:spPr/>
        <p:txBody>
          <a:bodyPr/>
          <a:lstStyle/>
          <a:p>
            <a:r>
              <a:rPr lang="sv-SE"/>
              <a:t>Process från foto till uppladdat i portalen</a:t>
            </a:r>
          </a:p>
        </p:txBody>
      </p:sp>
      <p:pic>
        <p:nvPicPr>
          <p:cNvPr id="5" name="Bild 4">
            <a:extLst>
              <a:ext uri="{FF2B5EF4-FFF2-40B4-BE49-F238E27FC236}">
                <a16:creationId xmlns:a16="http://schemas.microsoft.com/office/drawing/2014/main" id="{C2880D5E-4176-7410-F5B0-3ED9BCABE7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9255" y="3005340"/>
            <a:ext cx="972670" cy="972670"/>
          </a:xfrm>
          <a:prstGeom prst="rect">
            <a:avLst/>
          </a:prstGeom>
        </p:spPr>
      </p:pic>
      <p:pic>
        <p:nvPicPr>
          <p:cNvPr id="7" name="Bild 6">
            <a:extLst>
              <a:ext uri="{FF2B5EF4-FFF2-40B4-BE49-F238E27FC236}">
                <a16:creationId xmlns:a16="http://schemas.microsoft.com/office/drawing/2014/main" id="{44C1FC27-10D8-1699-FE0B-A0652CD78F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2158" y="3005340"/>
            <a:ext cx="729503" cy="972670"/>
          </a:xfrm>
          <a:prstGeom prst="rect">
            <a:avLst/>
          </a:prstGeom>
        </p:spPr>
      </p:pic>
      <p:pic>
        <p:nvPicPr>
          <p:cNvPr id="9" name="Bild 8">
            <a:extLst>
              <a:ext uri="{FF2B5EF4-FFF2-40B4-BE49-F238E27FC236}">
                <a16:creationId xmlns:a16="http://schemas.microsoft.com/office/drawing/2014/main" id="{21BEDDBE-AF8E-2175-AB9B-2631B1457D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11894" y="3005340"/>
            <a:ext cx="1215838" cy="972670"/>
          </a:xfrm>
          <a:prstGeom prst="rect">
            <a:avLst/>
          </a:prstGeom>
        </p:spPr>
      </p:pic>
      <p:pic>
        <p:nvPicPr>
          <p:cNvPr id="11" name="Bild 10">
            <a:extLst>
              <a:ext uri="{FF2B5EF4-FFF2-40B4-BE49-F238E27FC236}">
                <a16:creationId xmlns:a16="http://schemas.microsoft.com/office/drawing/2014/main" id="{FDF335E8-2D6D-01D4-D407-D285768517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61175" y="2326419"/>
            <a:ext cx="1215839" cy="972671"/>
          </a:xfrm>
          <a:prstGeom prst="rect">
            <a:avLst/>
          </a:prstGeom>
        </p:spPr>
      </p:pic>
      <p:grpSp>
        <p:nvGrpSpPr>
          <p:cNvPr id="16" name="Grupp 15">
            <a:extLst>
              <a:ext uri="{FF2B5EF4-FFF2-40B4-BE49-F238E27FC236}">
                <a16:creationId xmlns:a16="http://schemas.microsoft.com/office/drawing/2014/main" id="{D6BA4C39-7C25-8C5A-2C9C-3E0034E7FFA6}"/>
              </a:ext>
            </a:extLst>
          </p:cNvPr>
          <p:cNvGrpSpPr/>
          <p:nvPr/>
        </p:nvGrpSpPr>
        <p:grpSpPr>
          <a:xfrm>
            <a:off x="7561176" y="3558910"/>
            <a:ext cx="1215838" cy="972670"/>
            <a:chOff x="6384616" y="2646830"/>
            <a:chExt cx="1215838" cy="972670"/>
          </a:xfrm>
        </p:grpSpPr>
        <p:pic>
          <p:nvPicPr>
            <p:cNvPr id="13" name="Bild 12">
              <a:extLst>
                <a:ext uri="{FF2B5EF4-FFF2-40B4-BE49-F238E27FC236}">
                  <a16:creationId xmlns:a16="http://schemas.microsoft.com/office/drawing/2014/main" id="{7E2C6752-1FE5-B7F6-961D-8E38D416E9B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84616" y="2646830"/>
              <a:ext cx="1215838" cy="972670"/>
            </a:xfrm>
            <a:prstGeom prst="rect">
              <a:avLst/>
            </a:prstGeom>
          </p:spPr>
        </p:pic>
        <p:pic>
          <p:nvPicPr>
            <p:cNvPr id="15" name="Bild 14">
              <a:extLst>
                <a:ext uri="{FF2B5EF4-FFF2-40B4-BE49-F238E27FC236}">
                  <a16:creationId xmlns:a16="http://schemas.microsoft.com/office/drawing/2014/main" id="{D41D309D-38B6-C023-D80E-535615B66D6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07905" y="2901220"/>
              <a:ext cx="601740" cy="601740"/>
            </a:xfrm>
            <a:prstGeom prst="rect">
              <a:avLst/>
            </a:prstGeom>
          </p:spPr>
        </p:pic>
      </p:grpSp>
      <p:cxnSp>
        <p:nvCxnSpPr>
          <p:cNvPr id="20" name="Rak pilkoppling 19">
            <a:extLst>
              <a:ext uri="{FF2B5EF4-FFF2-40B4-BE49-F238E27FC236}">
                <a16:creationId xmlns:a16="http://schemas.microsoft.com/office/drawing/2014/main" id="{4DEF4462-A8B3-7C18-82D9-9841A5E560F5}"/>
              </a:ext>
            </a:extLst>
          </p:cNvPr>
          <p:cNvCxnSpPr>
            <a:cxnSpLocks/>
            <a:stCxn id="5" idx="3"/>
            <a:endCxn id="7" idx="1"/>
          </p:cNvCxnSpPr>
          <p:nvPr/>
        </p:nvCxnSpPr>
        <p:spPr>
          <a:xfrm>
            <a:off x="2941925" y="3491675"/>
            <a:ext cx="102023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Rak pilkoppling 20">
            <a:extLst>
              <a:ext uri="{FF2B5EF4-FFF2-40B4-BE49-F238E27FC236}">
                <a16:creationId xmlns:a16="http://schemas.microsoft.com/office/drawing/2014/main" id="{23EB508A-1946-3579-5535-E5A505686D44}"/>
              </a:ext>
            </a:extLst>
          </p:cNvPr>
          <p:cNvCxnSpPr>
            <a:cxnSpLocks/>
            <a:stCxn id="7" idx="3"/>
            <a:endCxn id="9" idx="1"/>
          </p:cNvCxnSpPr>
          <p:nvPr/>
        </p:nvCxnSpPr>
        <p:spPr>
          <a:xfrm>
            <a:off x="4691661" y="3491675"/>
            <a:ext cx="102023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2" name="Rak pilkoppling 21">
            <a:extLst>
              <a:ext uri="{FF2B5EF4-FFF2-40B4-BE49-F238E27FC236}">
                <a16:creationId xmlns:a16="http://schemas.microsoft.com/office/drawing/2014/main" id="{12422F6D-3CF7-5360-B10B-B4EDCEF9544A}"/>
              </a:ext>
            </a:extLst>
          </p:cNvPr>
          <p:cNvCxnSpPr>
            <a:cxnSpLocks/>
            <a:stCxn id="9" idx="3"/>
            <a:endCxn id="11" idx="1"/>
          </p:cNvCxnSpPr>
          <p:nvPr/>
        </p:nvCxnSpPr>
        <p:spPr>
          <a:xfrm flipV="1">
            <a:off x="6927732" y="2812755"/>
            <a:ext cx="633443" cy="67892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9" name="Rak pilkoppling 28">
            <a:extLst>
              <a:ext uri="{FF2B5EF4-FFF2-40B4-BE49-F238E27FC236}">
                <a16:creationId xmlns:a16="http://schemas.microsoft.com/office/drawing/2014/main" id="{D567811B-6D3E-4B41-17F6-8C258F3C2050}"/>
              </a:ext>
            </a:extLst>
          </p:cNvPr>
          <p:cNvCxnSpPr>
            <a:cxnSpLocks/>
            <a:stCxn id="9" idx="3"/>
            <a:endCxn id="13" idx="1"/>
          </p:cNvCxnSpPr>
          <p:nvPr/>
        </p:nvCxnSpPr>
        <p:spPr>
          <a:xfrm>
            <a:off x="6927732" y="3491675"/>
            <a:ext cx="633444" cy="55357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710400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83FBF4-F9A0-4B96-57F6-A656E600779C}"/>
              </a:ext>
            </a:extLst>
          </p:cNvPr>
          <p:cNvSpPr>
            <a:spLocks noGrp="1"/>
          </p:cNvSpPr>
          <p:nvPr>
            <p:ph type="title"/>
          </p:nvPr>
        </p:nvSpPr>
        <p:spPr/>
        <p:txBody>
          <a:bodyPr/>
          <a:lstStyle/>
          <a:p>
            <a:r>
              <a:rPr lang="sv-SE"/>
              <a:t>Process från foto till uppladdat i portalen</a:t>
            </a:r>
          </a:p>
        </p:txBody>
      </p:sp>
      <p:pic>
        <p:nvPicPr>
          <p:cNvPr id="5" name="Bild 4">
            <a:extLst>
              <a:ext uri="{FF2B5EF4-FFF2-40B4-BE49-F238E27FC236}">
                <a16:creationId xmlns:a16="http://schemas.microsoft.com/office/drawing/2014/main" id="{C2880D5E-4176-7410-F5B0-3ED9BCABE7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9255" y="3005340"/>
            <a:ext cx="972670" cy="972670"/>
          </a:xfrm>
          <a:prstGeom prst="rect">
            <a:avLst/>
          </a:prstGeom>
        </p:spPr>
      </p:pic>
      <p:pic>
        <p:nvPicPr>
          <p:cNvPr id="7" name="Bild 6">
            <a:extLst>
              <a:ext uri="{FF2B5EF4-FFF2-40B4-BE49-F238E27FC236}">
                <a16:creationId xmlns:a16="http://schemas.microsoft.com/office/drawing/2014/main" id="{44C1FC27-10D8-1699-FE0B-A0652CD78F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2158" y="3005340"/>
            <a:ext cx="729503" cy="972670"/>
          </a:xfrm>
          <a:prstGeom prst="rect">
            <a:avLst/>
          </a:prstGeom>
        </p:spPr>
      </p:pic>
      <p:pic>
        <p:nvPicPr>
          <p:cNvPr id="9" name="Bild 8">
            <a:extLst>
              <a:ext uri="{FF2B5EF4-FFF2-40B4-BE49-F238E27FC236}">
                <a16:creationId xmlns:a16="http://schemas.microsoft.com/office/drawing/2014/main" id="{21BEDDBE-AF8E-2175-AB9B-2631B1457D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11894" y="3005340"/>
            <a:ext cx="1215838" cy="972670"/>
          </a:xfrm>
          <a:prstGeom prst="rect">
            <a:avLst/>
          </a:prstGeom>
        </p:spPr>
      </p:pic>
      <p:pic>
        <p:nvPicPr>
          <p:cNvPr id="11" name="Bild 10">
            <a:extLst>
              <a:ext uri="{FF2B5EF4-FFF2-40B4-BE49-F238E27FC236}">
                <a16:creationId xmlns:a16="http://schemas.microsoft.com/office/drawing/2014/main" id="{FDF335E8-2D6D-01D4-D407-D285768517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61175" y="2326419"/>
            <a:ext cx="1215839" cy="972671"/>
          </a:xfrm>
          <a:prstGeom prst="rect">
            <a:avLst/>
          </a:prstGeom>
        </p:spPr>
      </p:pic>
      <p:grpSp>
        <p:nvGrpSpPr>
          <p:cNvPr id="16" name="Grupp 15">
            <a:extLst>
              <a:ext uri="{FF2B5EF4-FFF2-40B4-BE49-F238E27FC236}">
                <a16:creationId xmlns:a16="http://schemas.microsoft.com/office/drawing/2014/main" id="{D6BA4C39-7C25-8C5A-2C9C-3E0034E7FFA6}"/>
              </a:ext>
            </a:extLst>
          </p:cNvPr>
          <p:cNvGrpSpPr/>
          <p:nvPr/>
        </p:nvGrpSpPr>
        <p:grpSpPr>
          <a:xfrm>
            <a:off x="7561176" y="3558910"/>
            <a:ext cx="1215838" cy="972670"/>
            <a:chOff x="6384616" y="2646830"/>
            <a:chExt cx="1215838" cy="972670"/>
          </a:xfrm>
        </p:grpSpPr>
        <p:pic>
          <p:nvPicPr>
            <p:cNvPr id="13" name="Bild 12">
              <a:extLst>
                <a:ext uri="{FF2B5EF4-FFF2-40B4-BE49-F238E27FC236}">
                  <a16:creationId xmlns:a16="http://schemas.microsoft.com/office/drawing/2014/main" id="{7E2C6752-1FE5-B7F6-961D-8E38D416E9B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84616" y="2646830"/>
              <a:ext cx="1215838" cy="972670"/>
            </a:xfrm>
            <a:prstGeom prst="rect">
              <a:avLst/>
            </a:prstGeom>
          </p:spPr>
        </p:pic>
        <p:pic>
          <p:nvPicPr>
            <p:cNvPr id="15" name="Bild 14">
              <a:extLst>
                <a:ext uri="{FF2B5EF4-FFF2-40B4-BE49-F238E27FC236}">
                  <a16:creationId xmlns:a16="http://schemas.microsoft.com/office/drawing/2014/main" id="{D41D309D-38B6-C023-D80E-535615B66D6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07905" y="2901220"/>
              <a:ext cx="601740" cy="601740"/>
            </a:xfrm>
            <a:prstGeom prst="rect">
              <a:avLst/>
            </a:prstGeom>
          </p:spPr>
        </p:pic>
      </p:grpSp>
      <p:pic>
        <p:nvPicPr>
          <p:cNvPr id="18" name="Bild 17">
            <a:extLst>
              <a:ext uri="{FF2B5EF4-FFF2-40B4-BE49-F238E27FC236}">
                <a16:creationId xmlns:a16="http://schemas.microsoft.com/office/drawing/2014/main" id="{84814BA1-68C9-306B-1922-A57504F4CD0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410458" y="3085532"/>
            <a:ext cx="812286" cy="812286"/>
          </a:xfrm>
          <a:prstGeom prst="rect">
            <a:avLst/>
          </a:prstGeom>
        </p:spPr>
      </p:pic>
      <p:cxnSp>
        <p:nvCxnSpPr>
          <p:cNvPr id="20" name="Rak pilkoppling 19">
            <a:extLst>
              <a:ext uri="{FF2B5EF4-FFF2-40B4-BE49-F238E27FC236}">
                <a16:creationId xmlns:a16="http://schemas.microsoft.com/office/drawing/2014/main" id="{4DEF4462-A8B3-7C18-82D9-9841A5E560F5}"/>
              </a:ext>
            </a:extLst>
          </p:cNvPr>
          <p:cNvCxnSpPr>
            <a:cxnSpLocks/>
            <a:stCxn id="5" idx="3"/>
            <a:endCxn id="7" idx="1"/>
          </p:cNvCxnSpPr>
          <p:nvPr/>
        </p:nvCxnSpPr>
        <p:spPr>
          <a:xfrm>
            <a:off x="2941925" y="3491675"/>
            <a:ext cx="102023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Rak pilkoppling 20">
            <a:extLst>
              <a:ext uri="{FF2B5EF4-FFF2-40B4-BE49-F238E27FC236}">
                <a16:creationId xmlns:a16="http://schemas.microsoft.com/office/drawing/2014/main" id="{23EB508A-1946-3579-5535-E5A505686D44}"/>
              </a:ext>
            </a:extLst>
          </p:cNvPr>
          <p:cNvCxnSpPr>
            <a:cxnSpLocks/>
            <a:stCxn id="7" idx="3"/>
            <a:endCxn id="9" idx="1"/>
          </p:cNvCxnSpPr>
          <p:nvPr/>
        </p:nvCxnSpPr>
        <p:spPr>
          <a:xfrm>
            <a:off x="4691661" y="3491675"/>
            <a:ext cx="102023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2" name="Rak pilkoppling 21">
            <a:extLst>
              <a:ext uri="{FF2B5EF4-FFF2-40B4-BE49-F238E27FC236}">
                <a16:creationId xmlns:a16="http://schemas.microsoft.com/office/drawing/2014/main" id="{12422F6D-3CF7-5360-B10B-B4EDCEF9544A}"/>
              </a:ext>
            </a:extLst>
          </p:cNvPr>
          <p:cNvCxnSpPr>
            <a:cxnSpLocks/>
            <a:stCxn id="9" idx="3"/>
            <a:endCxn id="11" idx="1"/>
          </p:cNvCxnSpPr>
          <p:nvPr/>
        </p:nvCxnSpPr>
        <p:spPr>
          <a:xfrm flipV="1">
            <a:off x="6927732" y="2812755"/>
            <a:ext cx="633443" cy="67892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9" name="Rak pilkoppling 28">
            <a:extLst>
              <a:ext uri="{FF2B5EF4-FFF2-40B4-BE49-F238E27FC236}">
                <a16:creationId xmlns:a16="http://schemas.microsoft.com/office/drawing/2014/main" id="{D567811B-6D3E-4B41-17F6-8C258F3C2050}"/>
              </a:ext>
            </a:extLst>
          </p:cNvPr>
          <p:cNvCxnSpPr>
            <a:cxnSpLocks/>
            <a:stCxn id="9" idx="3"/>
            <a:endCxn id="13" idx="1"/>
          </p:cNvCxnSpPr>
          <p:nvPr/>
        </p:nvCxnSpPr>
        <p:spPr>
          <a:xfrm>
            <a:off x="6927732" y="3491675"/>
            <a:ext cx="633444" cy="55357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2" name="Rak pilkoppling 31">
            <a:extLst>
              <a:ext uri="{FF2B5EF4-FFF2-40B4-BE49-F238E27FC236}">
                <a16:creationId xmlns:a16="http://schemas.microsoft.com/office/drawing/2014/main" id="{B6FBBEF5-396B-1BCD-C95E-2D8E5FE670CA}"/>
              </a:ext>
            </a:extLst>
          </p:cNvPr>
          <p:cNvCxnSpPr>
            <a:cxnSpLocks/>
            <a:stCxn id="11" idx="3"/>
            <a:endCxn id="18" idx="1"/>
          </p:cNvCxnSpPr>
          <p:nvPr/>
        </p:nvCxnSpPr>
        <p:spPr>
          <a:xfrm>
            <a:off x="8777014" y="2812755"/>
            <a:ext cx="633444" cy="67892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5" name="Rak pilkoppling 34">
            <a:extLst>
              <a:ext uri="{FF2B5EF4-FFF2-40B4-BE49-F238E27FC236}">
                <a16:creationId xmlns:a16="http://schemas.microsoft.com/office/drawing/2014/main" id="{640371AB-37AE-9726-9742-C23BF87EEF29}"/>
              </a:ext>
            </a:extLst>
          </p:cNvPr>
          <p:cNvCxnSpPr>
            <a:cxnSpLocks/>
            <a:stCxn id="13" idx="3"/>
            <a:endCxn id="18" idx="1"/>
          </p:cNvCxnSpPr>
          <p:nvPr/>
        </p:nvCxnSpPr>
        <p:spPr>
          <a:xfrm flipV="1">
            <a:off x="8777014" y="3491675"/>
            <a:ext cx="633444" cy="55357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36760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253F11E-D459-431F-BE5F-2EEE4A00DD54}"/>
              </a:ext>
            </a:extLst>
          </p:cNvPr>
          <p:cNvSpPr>
            <a:spLocks noGrp="1"/>
          </p:cNvSpPr>
          <p:nvPr>
            <p:ph idx="1"/>
          </p:nvPr>
        </p:nvSpPr>
        <p:spPr>
          <a:xfrm>
            <a:off x="760719" y="1682150"/>
            <a:ext cx="11107820" cy="4663089"/>
          </a:xfrm>
        </p:spPr>
        <p:txBody>
          <a:bodyPr>
            <a:normAutofit/>
          </a:bodyPr>
          <a:lstStyle/>
          <a:p>
            <a:pPr marL="182563" lvl="1">
              <a:lnSpc>
                <a:spcPct val="100000"/>
              </a:lnSpc>
              <a:spcAft>
                <a:spcPts val="300"/>
              </a:spcAft>
            </a:pPr>
            <a:r>
              <a:rPr lang="sv-SE" sz="2000" kern="0">
                <a:latin typeface="Open Sans" panose="020B0606030504020204" pitchFamily="34" charset="0"/>
                <a:ea typeface="Open Sans" panose="020B0606030504020204" pitchFamily="34" charset="0"/>
                <a:cs typeface="Open Sans" panose="020B0606030504020204" pitchFamily="34" charset="0"/>
              </a:rPr>
              <a:t>SITHS</a:t>
            </a:r>
            <a:r>
              <a:rPr lang="sv-SE" sz="2000" kern="0">
                <a:solidFill>
                  <a:schemeClr val="tx1"/>
                </a:solidFill>
                <a:latin typeface="Open Sans" panose="020B0606030504020204" pitchFamily="34" charset="0"/>
                <a:ea typeface="Open Sans" panose="020B0606030504020204" pitchFamily="34" charset="0"/>
                <a:cs typeface="Open Sans" panose="020B0606030504020204" pitchFamily="34" charset="0"/>
              </a:rPr>
              <a:t> autentisering (OOB) med </a:t>
            </a:r>
            <a:r>
              <a:rPr lang="sv-SE" sz="2000" kern="0">
                <a:latin typeface="Open Sans" panose="020B0606030504020204" pitchFamily="34" charset="0"/>
                <a:ea typeface="Open Sans" panose="020B0606030504020204" pitchFamily="34" charset="0"/>
                <a:cs typeface="Open Sans" panose="020B0606030504020204" pitchFamily="34" charset="0"/>
              </a:rPr>
              <a:t>SAC PKCS11, stöd för 940-kort</a:t>
            </a:r>
          </a:p>
          <a:p>
            <a:pPr marL="182563" lvl="1">
              <a:lnSpc>
                <a:spcPct val="100000"/>
              </a:lnSpc>
              <a:spcAft>
                <a:spcPts val="300"/>
              </a:spcAft>
            </a:pPr>
            <a:r>
              <a:rPr lang="sv-SE" sz="2000">
                <a:latin typeface="Open Sans" panose="020B0606030504020204" pitchFamily="34" charset="0"/>
                <a:ea typeface="Open Sans" panose="020B0606030504020204" pitchFamily="34" charset="0"/>
                <a:cs typeface="Open Sans" panose="020B0606030504020204" pitchFamily="34" charset="0"/>
              </a:rPr>
              <a:t>mTLS autentisering med SAC. Stöd för 940-kort</a:t>
            </a:r>
          </a:p>
          <a:p>
            <a:pPr marL="182563" lvl="1">
              <a:lnSpc>
                <a:spcPct val="100000"/>
              </a:lnSpc>
              <a:spcAft>
                <a:spcPts val="300"/>
              </a:spcAft>
            </a:pPr>
            <a:r>
              <a:rPr lang="sv-SE" sz="2000">
                <a:latin typeface="Open Sans" panose="020B0606030504020204" pitchFamily="34" charset="0"/>
                <a:ea typeface="Open Sans" panose="020B0606030504020204" pitchFamily="34" charset="0"/>
                <a:cs typeface="Open Sans" panose="020B0606030504020204" pitchFamily="34" charset="0"/>
              </a:rPr>
              <a:t>Stöd för legitimering och underskrift</a:t>
            </a:r>
          </a:p>
          <a:p>
            <a:pPr marL="182563" lvl="1">
              <a:lnSpc>
                <a:spcPct val="100000"/>
              </a:lnSpc>
              <a:spcAft>
                <a:spcPts val="300"/>
              </a:spcAft>
            </a:pPr>
            <a:r>
              <a:rPr lang="sv-SE" sz="2000" kern="0">
                <a:latin typeface="Open Sans" panose="020B0606030504020204" pitchFamily="34" charset="0"/>
                <a:ea typeface="Open Sans" panose="020B0606030504020204" pitchFamily="34" charset="0"/>
                <a:cs typeface="Open Sans" panose="020B0606030504020204" pitchFamily="34" charset="0"/>
              </a:rPr>
              <a:t>Lokalt PIN-kodsbyte (endast PIN1)</a:t>
            </a:r>
          </a:p>
          <a:p>
            <a:pPr marL="182563" lvl="1">
              <a:lnSpc>
                <a:spcPct val="100000"/>
              </a:lnSpc>
              <a:spcAft>
                <a:spcPts val="300"/>
              </a:spcAft>
            </a:pPr>
            <a:r>
              <a:rPr lang="sv-SE" sz="2000" kern="0">
                <a:solidFill>
                  <a:schemeClr val="tx1"/>
                </a:solidFill>
                <a:latin typeface="Open Sans" panose="020B0606030504020204" pitchFamily="34" charset="0"/>
                <a:ea typeface="Open Sans" panose="020B0606030504020204" pitchFamily="34" charset="0"/>
                <a:cs typeface="Open Sans" panose="020B0606030504020204" pitchFamily="34" charset="0"/>
              </a:rPr>
              <a:t>Lokal PIN-kodsupplåsning med PUK </a:t>
            </a:r>
            <a:r>
              <a:rPr lang="sv-SE" sz="2000" kern="0">
                <a:latin typeface="Open Sans" panose="020B0606030504020204" pitchFamily="34" charset="0"/>
                <a:ea typeface="Open Sans" panose="020B0606030504020204" pitchFamily="34" charset="0"/>
                <a:cs typeface="Open Sans" panose="020B0606030504020204" pitchFamily="34" charset="0"/>
              </a:rPr>
              <a:t> (endast PIN1)</a:t>
            </a:r>
            <a:endParaRPr lang="sv-SE" sz="2000" ker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82563" lvl="1">
              <a:lnSpc>
                <a:spcPct val="100000"/>
              </a:lnSpc>
              <a:spcAft>
                <a:spcPts val="300"/>
              </a:spcAft>
            </a:pPr>
            <a:r>
              <a:rPr lang="sv-SE" sz="2000" kern="0">
                <a:solidFill>
                  <a:schemeClr val="tx1"/>
                </a:solidFill>
                <a:latin typeface="Open Sans" panose="020B0606030504020204" pitchFamily="34" charset="0"/>
                <a:ea typeface="Open Sans" panose="020B0606030504020204" pitchFamily="34" charset="0"/>
                <a:cs typeface="Open Sans" panose="020B0606030504020204" pitchFamily="34" charset="0"/>
              </a:rPr>
              <a:t>Endast möjligt att se information om certifikat på kort (ej ändra)</a:t>
            </a:r>
          </a:p>
          <a:p>
            <a:pPr marL="182563" lvl="1">
              <a:lnSpc>
                <a:spcPct val="100000"/>
              </a:lnSpc>
              <a:spcAft>
                <a:spcPts val="300"/>
              </a:spcAft>
            </a:pPr>
            <a:r>
              <a:rPr lang="sv-SE" sz="2000" kern="0">
                <a:solidFill>
                  <a:schemeClr val="tx1"/>
                </a:solidFill>
                <a:latin typeface="Open Sans" panose="020B0606030504020204" pitchFamily="34" charset="0"/>
                <a:ea typeface="Open Sans" panose="020B0606030504020204" pitchFamily="34" charset="0"/>
                <a:cs typeface="Open Sans" panose="020B0606030504020204" pitchFamily="34" charset="0"/>
              </a:rPr>
              <a:t>Samexistens med Net iD för Mac möjlig</a:t>
            </a:r>
          </a:p>
          <a:p>
            <a:pPr marL="182563" lvl="1">
              <a:lnSpc>
                <a:spcPct val="100000"/>
              </a:lnSpc>
              <a:spcAft>
                <a:spcPts val="300"/>
              </a:spcAft>
            </a:pPr>
            <a:r>
              <a:rPr lang="sv-SE" sz="2000" kern="0">
                <a:latin typeface="Open Sans" panose="020B0606030504020204" pitchFamily="34" charset="0"/>
                <a:ea typeface="Open Sans" panose="020B0606030504020204" pitchFamily="34" charset="0"/>
                <a:cs typeface="Open Sans" panose="020B0606030504020204" pitchFamily="34" charset="0"/>
              </a:rPr>
              <a:t>Stöd för Intel- och ARM-arkitekturerna (M-modellerna)</a:t>
            </a:r>
          </a:p>
          <a:p>
            <a:pPr marL="182563" lvl="1">
              <a:lnSpc>
                <a:spcPct val="100000"/>
              </a:lnSpc>
              <a:spcAft>
                <a:spcPts val="300"/>
              </a:spcAft>
            </a:pPr>
            <a:r>
              <a:rPr lang="sv-SE" sz="2000" kern="0">
                <a:latin typeface="Open Sans" panose="020B0606030504020204" pitchFamily="34" charset="0"/>
                <a:ea typeface="Open Sans" panose="020B0606030504020204" pitchFamily="34" charset="0"/>
                <a:cs typeface="Open Sans" panose="020B0606030504020204" pitchFamily="34" charset="0"/>
              </a:rPr>
              <a:t>Stöd för av Apple officiellt supportade versioner av Mac OS (11 -&gt;)</a:t>
            </a:r>
          </a:p>
          <a:p>
            <a:pPr>
              <a:spcBef>
                <a:spcPts val="0"/>
              </a:spcBef>
              <a:spcAft>
                <a:spcPts val="600"/>
              </a:spcAft>
            </a:pPr>
            <a:endParaRPr lang="sv-SE" b="1"/>
          </a:p>
          <a:p>
            <a:pPr lvl="1">
              <a:spcBef>
                <a:spcPts val="0"/>
              </a:spcBef>
              <a:spcAft>
                <a:spcPts val="600"/>
              </a:spcAft>
            </a:pPr>
            <a:endParaRPr lang="sv-SE" sz="1600" b="1"/>
          </a:p>
          <a:p>
            <a:pPr lvl="1">
              <a:spcBef>
                <a:spcPts val="0"/>
              </a:spcBef>
              <a:spcAft>
                <a:spcPts val="600"/>
              </a:spcAft>
            </a:pPr>
            <a:endParaRPr lang="sv-SE" sz="1600"/>
          </a:p>
        </p:txBody>
      </p:sp>
      <p:sp>
        <p:nvSpPr>
          <p:cNvPr id="6" name="Rubrik 7">
            <a:extLst>
              <a:ext uri="{FF2B5EF4-FFF2-40B4-BE49-F238E27FC236}">
                <a16:creationId xmlns:a16="http://schemas.microsoft.com/office/drawing/2014/main" id="{02472A32-CCC1-7DE6-CD72-0970F4C8FA73}"/>
              </a:ext>
            </a:extLst>
          </p:cNvPr>
          <p:cNvSpPr>
            <a:spLocks noGrp="1"/>
          </p:cNvSpPr>
          <p:nvPr>
            <p:ph type="title"/>
          </p:nvPr>
        </p:nvSpPr>
        <p:spPr>
          <a:xfrm>
            <a:off x="760719" y="273294"/>
            <a:ext cx="10814982" cy="945906"/>
          </a:xfrm>
        </p:spPr>
        <p:txBody>
          <a:bodyPr/>
          <a:lstStyle/>
          <a:p>
            <a:r>
              <a:rPr lang="sv-SE" sz="3400"/>
              <a:t>Ny lösning SITHS</a:t>
            </a:r>
            <a:br>
              <a:rPr lang="sv-SE"/>
            </a:br>
            <a:r>
              <a:rPr lang="sv-SE" sz="2200" err="1">
                <a:solidFill>
                  <a:schemeClr val="bg1">
                    <a:lumMod val="50000"/>
                  </a:schemeClr>
                </a:solidFill>
              </a:rPr>
              <a:t>SITHS</a:t>
            </a:r>
            <a:r>
              <a:rPr lang="sv-SE" sz="2200">
                <a:solidFill>
                  <a:schemeClr val="bg1">
                    <a:lumMod val="50000"/>
                  </a:schemeClr>
                </a:solidFill>
              </a:rPr>
              <a:t> eID-app för Mac – Omfattning</a:t>
            </a:r>
          </a:p>
        </p:txBody>
      </p:sp>
      <p:pic>
        <p:nvPicPr>
          <p:cNvPr id="7" name="Bildobjekt 6">
            <a:extLst>
              <a:ext uri="{FF2B5EF4-FFF2-40B4-BE49-F238E27FC236}">
                <a16:creationId xmlns:a16="http://schemas.microsoft.com/office/drawing/2014/main" id="{68A4D0AA-A64D-C747-E01F-CFC306F9C7D1}"/>
              </a:ext>
            </a:extLst>
          </p:cNvPr>
          <p:cNvPicPr>
            <a:picLocks noChangeAspect="1"/>
          </p:cNvPicPr>
          <p:nvPr/>
        </p:nvPicPr>
        <p:blipFill rotWithShape="1">
          <a:blip r:embed="rId2"/>
          <a:srcRect l="54419"/>
          <a:stretch/>
        </p:blipFill>
        <p:spPr>
          <a:xfrm>
            <a:off x="10606826" y="0"/>
            <a:ext cx="1536110" cy="1285383"/>
          </a:xfrm>
          <a:prstGeom prst="rect">
            <a:avLst/>
          </a:prstGeom>
          <a:ln w="12700">
            <a:noFill/>
          </a:ln>
          <a:effectLst/>
        </p:spPr>
      </p:pic>
    </p:spTree>
    <p:extLst>
      <p:ext uri="{BB962C8B-B14F-4D97-AF65-F5344CB8AC3E}">
        <p14:creationId xmlns:p14="http://schemas.microsoft.com/office/powerpoint/2010/main" val="31298617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356D6A26-B9D0-0B27-A805-E03221DEE98D}"/>
              </a:ext>
            </a:extLst>
          </p:cNvPr>
          <p:cNvSpPr>
            <a:spLocks noGrp="1"/>
          </p:cNvSpPr>
          <p:nvPr>
            <p:ph idx="1"/>
          </p:nvPr>
        </p:nvSpPr>
        <p:spPr/>
        <p:txBody>
          <a:bodyPr/>
          <a:lstStyle/>
          <a:p>
            <a:r>
              <a:rPr lang="sv-SE"/>
              <a:t>Är processen för fotofångst fastställd?</a:t>
            </a:r>
          </a:p>
          <a:p>
            <a:r>
              <a:rPr lang="sv-SE"/>
              <a:t>På vilka platser sparas fotot innan det laddas upp i portalen?</a:t>
            </a:r>
          </a:p>
          <a:p>
            <a:r>
              <a:rPr lang="sv-SE"/>
              <a:t>Vet handläggaren att fotot tillhör rätt person?</a:t>
            </a:r>
          </a:p>
          <a:p>
            <a:r>
              <a:rPr lang="sv-SE"/>
              <a:t>Raderas lokalt foto när beställning är genomförd, eller efter satt tid?</a:t>
            </a:r>
          </a:p>
          <a:p>
            <a:endParaRPr lang="sv-SE"/>
          </a:p>
          <a:p>
            <a:pPr marL="0" indent="0">
              <a:buNone/>
            </a:pPr>
            <a:endParaRPr lang="sv-SE"/>
          </a:p>
          <a:p>
            <a:r>
              <a:rPr lang="sv-SE"/>
              <a:t>Om bild tas med t.ex. telefon, finns risk att fotot automatiskt retuscheras.</a:t>
            </a:r>
          </a:p>
          <a:p>
            <a:r>
              <a:rPr lang="sv-SE"/>
              <a:t>Telefon har i regel direkt synkronisering till molnet.</a:t>
            </a:r>
          </a:p>
        </p:txBody>
      </p:sp>
      <p:sp>
        <p:nvSpPr>
          <p:cNvPr id="3" name="Rubrik 2">
            <a:extLst>
              <a:ext uri="{FF2B5EF4-FFF2-40B4-BE49-F238E27FC236}">
                <a16:creationId xmlns:a16="http://schemas.microsoft.com/office/drawing/2014/main" id="{A1C2F5EB-2E6E-04C8-9585-5E404C24EAD8}"/>
              </a:ext>
            </a:extLst>
          </p:cNvPr>
          <p:cNvSpPr>
            <a:spLocks noGrp="1"/>
          </p:cNvSpPr>
          <p:nvPr>
            <p:ph type="title"/>
          </p:nvPr>
        </p:nvSpPr>
        <p:spPr/>
        <p:txBody>
          <a:bodyPr/>
          <a:lstStyle/>
          <a:p>
            <a:r>
              <a:rPr lang="sv-SE"/>
              <a:t>Process från foto till uppladdat i portalen</a:t>
            </a:r>
          </a:p>
        </p:txBody>
      </p:sp>
    </p:spTree>
    <p:extLst>
      <p:ext uri="{BB962C8B-B14F-4D97-AF65-F5344CB8AC3E}">
        <p14:creationId xmlns:p14="http://schemas.microsoft.com/office/powerpoint/2010/main" val="31530278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C0AE80-4558-48F3-82B7-1C58FC450517}"/>
              </a:ext>
            </a:extLst>
          </p:cNvPr>
          <p:cNvSpPr>
            <a:spLocks noGrp="1"/>
          </p:cNvSpPr>
          <p:nvPr>
            <p:ph type="ctrTitle"/>
          </p:nvPr>
        </p:nvSpPr>
        <p:spPr>
          <a:xfrm>
            <a:off x="891540" y="2206170"/>
            <a:ext cx="10386060" cy="1184601"/>
          </a:xfrm>
        </p:spPr>
        <p:txBody>
          <a:bodyPr/>
          <a:lstStyle/>
          <a:p>
            <a:r>
              <a:rPr lang="sv-SE"/>
              <a:t>Förändringar i SITHS tillitsramverk</a:t>
            </a:r>
          </a:p>
        </p:txBody>
      </p:sp>
      <p:sp>
        <p:nvSpPr>
          <p:cNvPr id="3" name="Underrubrik 2">
            <a:extLst>
              <a:ext uri="{FF2B5EF4-FFF2-40B4-BE49-F238E27FC236}">
                <a16:creationId xmlns:a16="http://schemas.microsoft.com/office/drawing/2014/main" id="{6A6335B3-9662-43EE-AE97-37F42B3249FE}"/>
              </a:ext>
            </a:extLst>
          </p:cNvPr>
          <p:cNvSpPr>
            <a:spLocks noGrp="1"/>
          </p:cNvSpPr>
          <p:nvPr>
            <p:ph type="subTitle" idx="1"/>
          </p:nvPr>
        </p:nvSpPr>
        <p:spPr>
          <a:xfrm>
            <a:off x="914400" y="3724274"/>
            <a:ext cx="8305800" cy="1504951"/>
          </a:xfrm>
        </p:spPr>
        <p:txBody>
          <a:bodyPr/>
          <a:lstStyle/>
          <a:p>
            <a:r>
              <a:rPr lang="sv-SE"/>
              <a:t>Johan </a:t>
            </a:r>
            <a:r>
              <a:rPr lang="sv-SE" err="1"/>
              <a:t>Zenk</a:t>
            </a:r>
            <a:r>
              <a:rPr lang="sv-SE"/>
              <a:t>, Region Östergötland </a:t>
            </a:r>
          </a:p>
          <a:p>
            <a:r>
              <a:rPr lang="sv-SE"/>
              <a:t>Inger Hård, Region Stockholm</a:t>
            </a:r>
          </a:p>
          <a:p>
            <a:r>
              <a:rPr lang="sv-SE"/>
              <a:t>Ansvarig utgivare och medlemmar i SITHS Policy </a:t>
            </a:r>
            <a:r>
              <a:rPr lang="sv-SE" err="1"/>
              <a:t>Authority</a:t>
            </a:r>
            <a:endParaRPr lang="sv-SE"/>
          </a:p>
          <a:p>
            <a:endParaRPr lang="sv-SE"/>
          </a:p>
        </p:txBody>
      </p:sp>
    </p:spTree>
    <p:extLst>
      <p:ext uri="{BB962C8B-B14F-4D97-AF65-F5344CB8AC3E}">
        <p14:creationId xmlns:p14="http://schemas.microsoft.com/office/powerpoint/2010/main" val="4057371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35045CB-7B39-E7F3-B348-E39CED021239}"/>
              </a:ext>
            </a:extLst>
          </p:cNvPr>
          <p:cNvSpPr>
            <a:spLocks noGrp="1"/>
          </p:cNvSpPr>
          <p:nvPr>
            <p:ph sz="quarter" idx="14"/>
          </p:nvPr>
        </p:nvSpPr>
        <p:spPr/>
        <p:txBody>
          <a:bodyPr/>
          <a:lstStyle/>
          <a:p>
            <a:r>
              <a:rPr lang="sv-SE"/>
              <a:t>Säkerhetsansvarig ingår i målgruppen </a:t>
            </a:r>
            <a:r>
              <a:rPr lang="sv-SE" i="1"/>
              <a:t>(kap 1.3)</a:t>
            </a:r>
          </a:p>
          <a:p>
            <a:endParaRPr lang="sv-SE" sz="1000"/>
          </a:p>
          <a:p>
            <a:r>
              <a:rPr lang="sv-SE"/>
              <a:t>Tillitsdeklaration ska lämnas in årligen </a:t>
            </a:r>
            <a:r>
              <a:rPr lang="sv-SE" i="1"/>
              <a:t>(kap 2.1.1)</a:t>
            </a:r>
          </a:p>
          <a:p>
            <a:endParaRPr lang="sv-SE" sz="1000"/>
          </a:p>
          <a:p>
            <a:r>
              <a:rPr lang="sv-SE"/>
              <a:t>(Vid verksamhetsövergång) Utgivna e-legitimationer inte behöver spärras om organisationen ingår i ett nytt utgivningsområde </a:t>
            </a:r>
            <a:r>
              <a:rPr lang="sv-SE" u="sng"/>
              <a:t>och</a:t>
            </a:r>
            <a:r>
              <a:rPr lang="sv-SE"/>
              <a:t> det finns ett avtal </a:t>
            </a:r>
            <a:r>
              <a:rPr lang="sv-SE" i="1"/>
              <a:t>(kap 5)</a:t>
            </a:r>
          </a:p>
          <a:p>
            <a:endParaRPr lang="sv-SE" sz="1000"/>
          </a:p>
          <a:p>
            <a:r>
              <a:rPr lang="sv-SE"/>
              <a:t>Utgivningsområdets regler för funktionscertifikat inte ska dokumenteras i tillitsdeklarationen utan i de lokal rutinerna (som ska kunna visas upp) </a:t>
            </a:r>
            <a:r>
              <a:rPr lang="sv-SE" i="1"/>
              <a:t>(kap 8.2)</a:t>
            </a:r>
          </a:p>
          <a:p>
            <a:endParaRPr lang="sv-SE" sz="1000"/>
          </a:p>
          <a:p>
            <a:r>
              <a:rPr lang="sv-SE"/>
              <a:t>Ett ombud får inte tredjepartsansluta en organisation som ett annat ombud redan </a:t>
            </a:r>
            <a:r>
              <a:rPr lang="sv-SE" err="1"/>
              <a:t>tredjepartsanslutit</a:t>
            </a:r>
            <a:r>
              <a:rPr lang="sv-SE"/>
              <a:t> </a:t>
            </a:r>
            <a:r>
              <a:rPr lang="sv-SE" i="1"/>
              <a:t>(kap 9)</a:t>
            </a:r>
          </a:p>
          <a:p>
            <a:endParaRPr lang="sv-SE"/>
          </a:p>
        </p:txBody>
      </p:sp>
      <p:sp>
        <p:nvSpPr>
          <p:cNvPr id="3" name="Rubrik 2">
            <a:extLst>
              <a:ext uri="{FF2B5EF4-FFF2-40B4-BE49-F238E27FC236}">
                <a16:creationId xmlns:a16="http://schemas.microsoft.com/office/drawing/2014/main" id="{9AFEA7FE-8694-562A-48C0-3D461AEDA158}"/>
              </a:ext>
            </a:extLst>
          </p:cNvPr>
          <p:cNvSpPr>
            <a:spLocks noGrp="1"/>
          </p:cNvSpPr>
          <p:nvPr>
            <p:ph type="title"/>
          </p:nvPr>
        </p:nvSpPr>
        <p:spPr/>
        <p:txBody>
          <a:bodyPr/>
          <a:lstStyle/>
          <a:p>
            <a:r>
              <a:rPr lang="sv-SE"/>
              <a:t>Mindre förtydliganden</a:t>
            </a:r>
          </a:p>
        </p:txBody>
      </p:sp>
    </p:spTree>
    <p:extLst>
      <p:ext uri="{BB962C8B-B14F-4D97-AF65-F5344CB8AC3E}">
        <p14:creationId xmlns:p14="http://schemas.microsoft.com/office/powerpoint/2010/main" val="33020403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D11796CD-A1A3-481E-A9AB-322E3220957F}"/>
              </a:ext>
            </a:extLst>
          </p:cNvPr>
          <p:cNvSpPr>
            <a:spLocks noGrp="1"/>
          </p:cNvSpPr>
          <p:nvPr>
            <p:ph sz="quarter" idx="14"/>
          </p:nvPr>
        </p:nvSpPr>
        <p:spPr>
          <a:xfrm>
            <a:off x="1308903" y="1026778"/>
            <a:ext cx="8992232" cy="2938694"/>
          </a:xfrm>
          <a:solidFill>
            <a:schemeClr val="accent3">
              <a:lumMod val="75000"/>
            </a:schemeClr>
          </a:solidFill>
        </p:spPr>
        <p:txBody>
          <a:bodyPr/>
          <a:lstStyle/>
          <a:p>
            <a:pPr marL="0" indent="0">
              <a:buNone/>
            </a:pPr>
            <a:r>
              <a:rPr lang="sv-SE">
                <a:solidFill>
                  <a:schemeClr val="bg1"/>
                </a:solidFill>
              </a:rPr>
              <a:t>   FÖRÄNDRING KAP 3.3 - </a:t>
            </a:r>
            <a:r>
              <a:rPr lang="sv-SE" sz="1800">
                <a:solidFill>
                  <a:schemeClr val="bg1"/>
                </a:solidFill>
                <a:effectLst/>
                <a:latin typeface="Times New Roman" panose="02020603050405020304" pitchFamily="18" charset="0"/>
                <a:ea typeface="Times New Roman" panose="02020603050405020304" pitchFamily="18" charset="0"/>
              </a:rPr>
              <a:t>Internrevision</a:t>
            </a:r>
            <a:endParaRPr lang="sv-SE">
              <a:solidFill>
                <a:schemeClr val="bg1"/>
              </a:solidFill>
            </a:endParaRPr>
          </a:p>
          <a:p>
            <a:pPr marL="0" indent="0">
              <a:buNone/>
            </a:pPr>
            <a:endParaRPr lang="sv-SE"/>
          </a:p>
          <a:p>
            <a:endParaRPr lang="sv-SE"/>
          </a:p>
        </p:txBody>
      </p:sp>
      <p:sp>
        <p:nvSpPr>
          <p:cNvPr id="3" name="Rubrik 2">
            <a:extLst>
              <a:ext uri="{FF2B5EF4-FFF2-40B4-BE49-F238E27FC236}">
                <a16:creationId xmlns:a16="http://schemas.microsoft.com/office/drawing/2014/main" id="{E1A0A5F9-D0A5-44F8-B15A-C9C9CA02E17D}"/>
              </a:ext>
            </a:extLst>
          </p:cNvPr>
          <p:cNvSpPr>
            <a:spLocks noGrp="1"/>
          </p:cNvSpPr>
          <p:nvPr>
            <p:ph type="title"/>
          </p:nvPr>
        </p:nvSpPr>
        <p:spPr>
          <a:xfrm>
            <a:off x="368490" y="291430"/>
            <a:ext cx="11651231" cy="609622"/>
          </a:xfrm>
        </p:spPr>
        <p:txBody>
          <a:bodyPr/>
          <a:lstStyle/>
          <a:p>
            <a:r>
              <a:rPr lang="sv-SE"/>
              <a:t>Förtydligat om uppdelning av internrevision över flera år</a:t>
            </a:r>
          </a:p>
        </p:txBody>
      </p:sp>
      <p:sp>
        <p:nvSpPr>
          <p:cNvPr id="4" name="Platshållare för innehåll 1">
            <a:extLst>
              <a:ext uri="{FF2B5EF4-FFF2-40B4-BE49-F238E27FC236}">
                <a16:creationId xmlns:a16="http://schemas.microsoft.com/office/drawing/2014/main" id="{E2051D37-2BEF-D998-33FA-7BD090CCE513}"/>
              </a:ext>
            </a:extLst>
          </p:cNvPr>
          <p:cNvSpPr txBox="1">
            <a:spLocks/>
          </p:cNvSpPr>
          <p:nvPr/>
        </p:nvSpPr>
        <p:spPr bwMode="auto">
          <a:xfrm>
            <a:off x="1553171" y="4250534"/>
            <a:ext cx="8642636" cy="23160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noAutofit/>
          </a:bodyPr>
          <a:lstStyle>
            <a:lvl1pPr marL="266700" indent="-266700" algn="l" defTabSz="957263" rtl="0" eaLnBrk="1" fontAlgn="base" hangingPunct="1">
              <a:lnSpc>
                <a:spcPct val="120000"/>
              </a:lnSpc>
              <a:spcBef>
                <a:spcPct val="20000"/>
              </a:spcBef>
              <a:spcAft>
                <a:spcPct val="20000"/>
              </a:spcAft>
              <a:buClr>
                <a:srgbClr val="00A9A7"/>
              </a:buClr>
              <a:buSzPct val="110000"/>
              <a:buFont typeface="Symbol" pitchFamily="18" charset="2"/>
              <a:buChar char="·"/>
              <a:defRPr sz="2100">
                <a:solidFill>
                  <a:srgbClr val="000000"/>
                </a:solidFill>
                <a:latin typeface="+mn-lt"/>
                <a:ea typeface="+mn-ea"/>
                <a:cs typeface="+mn-cs"/>
              </a:defRPr>
            </a:lvl1pPr>
            <a:lvl2pPr marL="568325" indent="-192088" algn="l" defTabSz="957263" rtl="0" eaLnBrk="1" fontAlgn="base" hangingPunct="1">
              <a:lnSpc>
                <a:spcPct val="120000"/>
              </a:lnSpc>
              <a:spcBef>
                <a:spcPct val="20000"/>
              </a:spcBef>
              <a:spcAft>
                <a:spcPct val="20000"/>
              </a:spcAft>
              <a:buSzPct val="90000"/>
              <a:buBlip>
                <a:blip r:embed="rId2"/>
              </a:buBlip>
              <a:defRPr>
                <a:solidFill>
                  <a:srgbClr val="000000"/>
                </a:solidFill>
                <a:latin typeface="+mn-lt"/>
              </a:defRPr>
            </a:lvl2pPr>
            <a:lvl3pPr marL="947738" indent="-198438" algn="l" defTabSz="957263" rtl="0" eaLnBrk="1" fontAlgn="base" hangingPunct="1">
              <a:lnSpc>
                <a:spcPct val="120000"/>
              </a:lnSpc>
              <a:spcBef>
                <a:spcPct val="20000"/>
              </a:spcBef>
              <a:spcAft>
                <a:spcPct val="20000"/>
              </a:spcAft>
              <a:buSzPct val="90000"/>
              <a:buBlip>
                <a:blip r:embed="rId2"/>
              </a:buBlip>
              <a:defRPr>
                <a:solidFill>
                  <a:srgbClr val="000000"/>
                </a:solidFill>
                <a:latin typeface="+mn-lt"/>
              </a:defRPr>
            </a:lvl3pPr>
            <a:lvl4pPr marL="1319213" indent="-200025"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4pPr>
            <a:lvl5pPr marL="16954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5pPr>
            <a:lvl6pPr marL="21526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6pPr>
            <a:lvl7pPr marL="26098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7pPr>
            <a:lvl8pPr marL="30670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8pPr>
            <a:lvl9pPr marL="35242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9pPr>
          </a:lstStyle>
          <a:p>
            <a:pPr marL="0" indent="0">
              <a:buFont typeface="Symbol" pitchFamily="18" charset="2"/>
              <a:buNone/>
            </a:pPr>
            <a:r>
              <a:rPr lang="sv-SE" u="sng" kern="0"/>
              <a:t>FÖRKLARING</a:t>
            </a:r>
          </a:p>
          <a:p>
            <a:pPr marL="0" indent="0">
              <a:spcBef>
                <a:spcPts val="100"/>
              </a:spcBef>
              <a:spcAft>
                <a:spcPts val="500"/>
              </a:spcAft>
              <a:buFont typeface="Symbol" pitchFamily="18" charset="2"/>
              <a:buNone/>
            </a:pPr>
            <a:r>
              <a:rPr lang="sv-SE" sz="1800" kern="0">
                <a:latin typeface="Times New Roman" panose="02020603050405020304" pitchFamily="18" charset="0"/>
                <a:ea typeface="Times New Roman" panose="02020603050405020304" pitchFamily="18" charset="0"/>
              </a:rPr>
              <a:t>I den tidigare skrivningen var det oklart vad som fick delas upp över en treårsperiod. Nu är det tydligare att det gäller både tillitsramverket och de tredjepartsanslutna.</a:t>
            </a:r>
          </a:p>
          <a:p>
            <a:pPr marL="0" indent="0">
              <a:spcBef>
                <a:spcPts val="100"/>
              </a:spcBef>
              <a:spcAft>
                <a:spcPts val="500"/>
              </a:spcAft>
              <a:buFont typeface="Symbol" pitchFamily="18" charset="2"/>
              <a:buNone/>
            </a:pPr>
            <a:r>
              <a:rPr lang="sv-SE" sz="1800" kern="0">
                <a:latin typeface="Times New Roman" panose="02020603050405020304" pitchFamily="18" charset="0"/>
                <a:ea typeface="Times New Roman" panose="02020603050405020304" pitchFamily="18" charset="0"/>
              </a:rPr>
              <a:t>Nu blir det också tydligt att det krävs en dokumentation av hur man tänkt sig uppdelningen.</a:t>
            </a:r>
          </a:p>
          <a:p>
            <a:pPr marL="0" indent="0">
              <a:spcBef>
                <a:spcPts val="100"/>
              </a:spcBef>
              <a:spcAft>
                <a:spcPts val="500"/>
              </a:spcAft>
              <a:buFont typeface="Symbol" pitchFamily="18" charset="2"/>
              <a:buNone/>
            </a:pPr>
            <a:r>
              <a:rPr lang="sv-SE" sz="1800" i="1">
                <a:effectLst/>
                <a:latin typeface="Times New Roman" panose="02020603050405020304" pitchFamily="18" charset="0"/>
                <a:ea typeface="Times New Roman" panose="02020603050405020304" pitchFamily="18" charset="0"/>
              </a:rPr>
              <a:t>Revisionsplan – visar planen för årets revision</a:t>
            </a:r>
            <a:br>
              <a:rPr lang="sv-SE" sz="1800" i="1">
                <a:effectLst/>
                <a:latin typeface="Times New Roman" panose="02020603050405020304" pitchFamily="18" charset="0"/>
                <a:ea typeface="Times New Roman" panose="02020603050405020304" pitchFamily="18" charset="0"/>
              </a:rPr>
            </a:br>
            <a:r>
              <a:rPr lang="sv-SE" sz="1800" i="1">
                <a:effectLst/>
                <a:latin typeface="Times New Roman" panose="02020603050405020304" pitchFamily="18" charset="0"/>
                <a:ea typeface="Times New Roman" panose="02020603050405020304" pitchFamily="18" charset="0"/>
              </a:rPr>
              <a:t>Revisionsprogram – visar planen för en treårsperiod</a:t>
            </a:r>
            <a:endParaRPr lang="sv-SE" i="1" kern="0"/>
          </a:p>
        </p:txBody>
      </p:sp>
      <p:pic>
        <p:nvPicPr>
          <p:cNvPr id="6" name="Bildobjekt 5">
            <a:extLst>
              <a:ext uri="{FF2B5EF4-FFF2-40B4-BE49-F238E27FC236}">
                <a16:creationId xmlns:a16="http://schemas.microsoft.com/office/drawing/2014/main" id="{5A99A1B0-BCAA-8835-C4F0-0E73F9045F89}"/>
              </a:ext>
            </a:extLst>
          </p:cNvPr>
          <p:cNvPicPr>
            <a:picLocks noChangeAspect="1"/>
          </p:cNvPicPr>
          <p:nvPr/>
        </p:nvPicPr>
        <p:blipFill>
          <a:blip r:embed="rId3"/>
          <a:stretch>
            <a:fillRect/>
          </a:stretch>
        </p:blipFill>
        <p:spPr>
          <a:xfrm>
            <a:off x="1467334" y="1338107"/>
            <a:ext cx="8675370" cy="2571750"/>
          </a:xfrm>
          <a:prstGeom prst="rect">
            <a:avLst/>
          </a:prstGeom>
        </p:spPr>
      </p:pic>
    </p:spTree>
    <p:extLst>
      <p:ext uri="{BB962C8B-B14F-4D97-AF65-F5344CB8AC3E}">
        <p14:creationId xmlns:p14="http://schemas.microsoft.com/office/powerpoint/2010/main" val="18782321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D11796CD-A1A3-481E-A9AB-322E3220957F}"/>
              </a:ext>
            </a:extLst>
          </p:cNvPr>
          <p:cNvSpPr>
            <a:spLocks noGrp="1"/>
          </p:cNvSpPr>
          <p:nvPr>
            <p:ph sz="quarter" idx="14"/>
          </p:nvPr>
        </p:nvSpPr>
        <p:spPr>
          <a:xfrm>
            <a:off x="865311" y="1125854"/>
            <a:ext cx="9786099" cy="1884130"/>
          </a:xfrm>
          <a:solidFill>
            <a:schemeClr val="accent3">
              <a:lumMod val="75000"/>
            </a:schemeClr>
          </a:solidFill>
        </p:spPr>
        <p:txBody>
          <a:bodyPr/>
          <a:lstStyle/>
          <a:p>
            <a:pPr marL="0" indent="0">
              <a:buNone/>
            </a:pPr>
            <a:r>
              <a:rPr lang="sv-SE">
                <a:solidFill>
                  <a:schemeClr val="bg1"/>
                </a:solidFill>
              </a:rPr>
              <a:t>     FÖRÄNDRING KAP 3.5 - </a:t>
            </a:r>
            <a:r>
              <a:rPr lang="sv-SE" sz="1800">
                <a:solidFill>
                  <a:schemeClr val="bg1"/>
                </a:solidFill>
                <a:effectLst/>
                <a:latin typeface="Times New Roman" panose="02020603050405020304" pitchFamily="18" charset="0"/>
                <a:ea typeface="Times New Roman" panose="02020603050405020304" pitchFamily="18" charset="0"/>
              </a:rPr>
              <a:t>Spårbarhet, gallring och handlingars bevarande</a:t>
            </a:r>
            <a:endParaRPr lang="sv-SE">
              <a:solidFill>
                <a:schemeClr val="bg1"/>
              </a:solidFill>
            </a:endParaRPr>
          </a:p>
          <a:p>
            <a:pPr marL="0" indent="0">
              <a:buNone/>
            </a:pPr>
            <a:endParaRPr lang="sv-SE"/>
          </a:p>
          <a:p>
            <a:endParaRPr lang="sv-SE"/>
          </a:p>
        </p:txBody>
      </p:sp>
      <p:sp>
        <p:nvSpPr>
          <p:cNvPr id="3" name="Rubrik 2">
            <a:extLst>
              <a:ext uri="{FF2B5EF4-FFF2-40B4-BE49-F238E27FC236}">
                <a16:creationId xmlns:a16="http://schemas.microsoft.com/office/drawing/2014/main" id="{E1A0A5F9-D0A5-44F8-B15A-C9C9CA02E17D}"/>
              </a:ext>
            </a:extLst>
          </p:cNvPr>
          <p:cNvSpPr>
            <a:spLocks noGrp="1"/>
          </p:cNvSpPr>
          <p:nvPr>
            <p:ph type="title"/>
          </p:nvPr>
        </p:nvSpPr>
        <p:spPr>
          <a:xfrm>
            <a:off x="726163" y="291430"/>
            <a:ext cx="10515085" cy="609622"/>
          </a:xfrm>
        </p:spPr>
        <p:txBody>
          <a:bodyPr/>
          <a:lstStyle/>
          <a:p>
            <a:r>
              <a:rPr lang="sv-SE"/>
              <a:t>Förtydligat om dokument som ska kunna visas upp</a:t>
            </a:r>
          </a:p>
        </p:txBody>
      </p:sp>
      <p:sp>
        <p:nvSpPr>
          <p:cNvPr id="4" name="Platshållare för innehåll 1">
            <a:extLst>
              <a:ext uri="{FF2B5EF4-FFF2-40B4-BE49-F238E27FC236}">
                <a16:creationId xmlns:a16="http://schemas.microsoft.com/office/drawing/2014/main" id="{E2051D37-2BEF-D998-33FA-7BD090CCE513}"/>
              </a:ext>
            </a:extLst>
          </p:cNvPr>
          <p:cNvSpPr txBox="1">
            <a:spLocks/>
          </p:cNvSpPr>
          <p:nvPr/>
        </p:nvSpPr>
        <p:spPr bwMode="auto">
          <a:xfrm>
            <a:off x="1200053" y="3549635"/>
            <a:ext cx="8642636" cy="16438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noAutofit/>
          </a:bodyPr>
          <a:lstStyle>
            <a:lvl1pPr marL="266700" indent="-266700" algn="l" defTabSz="957263" rtl="0" eaLnBrk="1" fontAlgn="base" hangingPunct="1">
              <a:lnSpc>
                <a:spcPct val="120000"/>
              </a:lnSpc>
              <a:spcBef>
                <a:spcPct val="20000"/>
              </a:spcBef>
              <a:spcAft>
                <a:spcPct val="20000"/>
              </a:spcAft>
              <a:buClr>
                <a:srgbClr val="00A9A7"/>
              </a:buClr>
              <a:buSzPct val="110000"/>
              <a:buFont typeface="Symbol" pitchFamily="18" charset="2"/>
              <a:buChar char="·"/>
              <a:defRPr sz="2100">
                <a:solidFill>
                  <a:srgbClr val="000000"/>
                </a:solidFill>
                <a:latin typeface="+mn-lt"/>
                <a:ea typeface="+mn-ea"/>
                <a:cs typeface="+mn-cs"/>
              </a:defRPr>
            </a:lvl1pPr>
            <a:lvl2pPr marL="568325" indent="-192088" algn="l" defTabSz="957263" rtl="0" eaLnBrk="1" fontAlgn="base" hangingPunct="1">
              <a:lnSpc>
                <a:spcPct val="120000"/>
              </a:lnSpc>
              <a:spcBef>
                <a:spcPct val="20000"/>
              </a:spcBef>
              <a:spcAft>
                <a:spcPct val="20000"/>
              </a:spcAft>
              <a:buSzPct val="90000"/>
              <a:buBlip>
                <a:blip r:embed="rId2"/>
              </a:buBlip>
              <a:defRPr>
                <a:solidFill>
                  <a:srgbClr val="000000"/>
                </a:solidFill>
                <a:latin typeface="+mn-lt"/>
              </a:defRPr>
            </a:lvl2pPr>
            <a:lvl3pPr marL="947738" indent="-198438" algn="l" defTabSz="957263" rtl="0" eaLnBrk="1" fontAlgn="base" hangingPunct="1">
              <a:lnSpc>
                <a:spcPct val="120000"/>
              </a:lnSpc>
              <a:spcBef>
                <a:spcPct val="20000"/>
              </a:spcBef>
              <a:spcAft>
                <a:spcPct val="20000"/>
              </a:spcAft>
              <a:buSzPct val="90000"/>
              <a:buBlip>
                <a:blip r:embed="rId2"/>
              </a:buBlip>
              <a:defRPr>
                <a:solidFill>
                  <a:srgbClr val="000000"/>
                </a:solidFill>
                <a:latin typeface="+mn-lt"/>
              </a:defRPr>
            </a:lvl3pPr>
            <a:lvl4pPr marL="1319213" indent="-200025"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4pPr>
            <a:lvl5pPr marL="16954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5pPr>
            <a:lvl6pPr marL="21526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6pPr>
            <a:lvl7pPr marL="26098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7pPr>
            <a:lvl8pPr marL="30670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8pPr>
            <a:lvl9pPr marL="35242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9pPr>
          </a:lstStyle>
          <a:p>
            <a:pPr marL="0" indent="0">
              <a:buFont typeface="Symbol" pitchFamily="18" charset="2"/>
              <a:buNone/>
            </a:pPr>
            <a:r>
              <a:rPr lang="sv-SE" u="sng" kern="0"/>
              <a:t>FÖRKLARING</a:t>
            </a:r>
          </a:p>
          <a:p>
            <a:pPr marL="0" indent="0">
              <a:spcBef>
                <a:spcPts val="100"/>
              </a:spcBef>
              <a:spcAft>
                <a:spcPts val="500"/>
              </a:spcAft>
              <a:buFont typeface="Symbol" pitchFamily="18" charset="2"/>
              <a:buNone/>
            </a:pPr>
            <a:r>
              <a:rPr lang="sv-SE" sz="1800" kern="0">
                <a:latin typeface="Times New Roman" panose="02020603050405020304" pitchFamily="18" charset="0"/>
                <a:ea typeface="Times New Roman" panose="02020603050405020304" pitchFamily="18" charset="0"/>
              </a:rPr>
              <a:t>Det har förekommit vid revision från Inera att man inte kunnat visa upp sina interna rutiner eller att det varit otydligt hur gamla de är och om de är de senaste</a:t>
            </a:r>
            <a:endParaRPr lang="sv-SE" i="1" kern="0"/>
          </a:p>
        </p:txBody>
      </p:sp>
      <p:pic>
        <p:nvPicPr>
          <p:cNvPr id="6" name="Bildobjekt 5">
            <a:extLst>
              <a:ext uri="{FF2B5EF4-FFF2-40B4-BE49-F238E27FC236}">
                <a16:creationId xmlns:a16="http://schemas.microsoft.com/office/drawing/2014/main" id="{8EA35684-A0F8-8103-0E97-5991933694C7}"/>
              </a:ext>
            </a:extLst>
          </p:cNvPr>
          <p:cNvPicPr>
            <a:picLocks noChangeAspect="1"/>
          </p:cNvPicPr>
          <p:nvPr/>
        </p:nvPicPr>
        <p:blipFill>
          <a:blip r:embed="rId3"/>
          <a:stretch>
            <a:fillRect/>
          </a:stretch>
        </p:blipFill>
        <p:spPr>
          <a:xfrm>
            <a:off x="1053010" y="1585001"/>
            <a:ext cx="9410700" cy="965835"/>
          </a:xfrm>
          <a:prstGeom prst="rect">
            <a:avLst/>
          </a:prstGeom>
        </p:spPr>
      </p:pic>
    </p:spTree>
    <p:extLst>
      <p:ext uri="{BB962C8B-B14F-4D97-AF65-F5344CB8AC3E}">
        <p14:creationId xmlns:p14="http://schemas.microsoft.com/office/powerpoint/2010/main" val="9760609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D11796CD-A1A3-481E-A9AB-322E3220957F}"/>
              </a:ext>
            </a:extLst>
          </p:cNvPr>
          <p:cNvSpPr>
            <a:spLocks noGrp="1"/>
          </p:cNvSpPr>
          <p:nvPr>
            <p:ph sz="quarter" idx="14"/>
          </p:nvPr>
        </p:nvSpPr>
        <p:spPr>
          <a:xfrm>
            <a:off x="1265003" y="952479"/>
            <a:ext cx="8891724" cy="3292441"/>
          </a:xfrm>
          <a:solidFill>
            <a:schemeClr val="accent3">
              <a:lumMod val="75000"/>
            </a:schemeClr>
          </a:solidFill>
        </p:spPr>
        <p:txBody>
          <a:bodyPr/>
          <a:lstStyle/>
          <a:p>
            <a:pPr marL="0" indent="0">
              <a:buNone/>
            </a:pPr>
            <a:r>
              <a:rPr lang="sv-SE">
                <a:solidFill>
                  <a:schemeClr val="bg1"/>
                </a:solidFill>
              </a:rPr>
              <a:t>   FÖRÄNDRING KAP 4.2.2 - </a:t>
            </a:r>
            <a:r>
              <a:rPr lang="sv-SE" sz="1800">
                <a:solidFill>
                  <a:schemeClr val="bg1"/>
                </a:solidFill>
                <a:effectLst/>
                <a:latin typeface="Times New Roman" panose="02020603050405020304" pitchFamily="18" charset="0"/>
                <a:ea typeface="Times New Roman" panose="02020603050405020304" pitchFamily="18" charset="0"/>
              </a:rPr>
              <a:t>Utbildning av ID-administratörer</a:t>
            </a:r>
            <a:endParaRPr lang="sv-SE">
              <a:solidFill>
                <a:schemeClr val="bg1"/>
              </a:solidFill>
            </a:endParaRPr>
          </a:p>
          <a:p>
            <a:pPr marL="0" indent="0">
              <a:buNone/>
            </a:pPr>
            <a:endParaRPr lang="sv-SE"/>
          </a:p>
          <a:p>
            <a:endParaRPr lang="sv-SE"/>
          </a:p>
        </p:txBody>
      </p:sp>
      <p:sp>
        <p:nvSpPr>
          <p:cNvPr id="3" name="Rubrik 2">
            <a:extLst>
              <a:ext uri="{FF2B5EF4-FFF2-40B4-BE49-F238E27FC236}">
                <a16:creationId xmlns:a16="http://schemas.microsoft.com/office/drawing/2014/main" id="{E1A0A5F9-D0A5-44F8-B15A-C9C9CA02E17D}"/>
              </a:ext>
            </a:extLst>
          </p:cNvPr>
          <p:cNvSpPr>
            <a:spLocks noGrp="1"/>
          </p:cNvSpPr>
          <p:nvPr>
            <p:ph type="title"/>
          </p:nvPr>
        </p:nvSpPr>
        <p:spPr>
          <a:xfrm>
            <a:off x="726163" y="291430"/>
            <a:ext cx="10515085" cy="609622"/>
          </a:xfrm>
        </p:spPr>
        <p:txBody>
          <a:bodyPr/>
          <a:lstStyle/>
          <a:p>
            <a:r>
              <a:rPr lang="sv-SE"/>
              <a:t>Förtydligat om utbildning av ID-administratörer</a:t>
            </a:r>
          </a:p>
        </p:txBody>
      </p:sp>
      <p:sp>
        <p:nvSpPr>
          <p:cNvPr id="4" name="Platshållare för innehåll 1">
            <a:extLst>
              <a:ext uri="{FF2B5EF4-FFF2-40B4-BE49-F238E27FC236}">
                <a16:creationId xmlns:a16="http://schemas.microsoft.com/office/drawing/2014/main" id="{E2051D37-2BEF-D998-33FA-7BD090CCE513}"/>
              </a:ext>
            </a:extLst>
          </p:cNvPr>
          <p:cNvSpPr txBox="1">
            <a:spLocks/>
          </p:cNvSpPr>
          <p:nvPr/>
        </p:nvSpPr>
        <p:spPr bwMode="auto">
          <a:xfrm>
            <a:off x="1514091" y="4807146"/>
            <a:ext cx="8642636" cy="11496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noAutofit/>
          </a:bodyPr>
          <a:lstStyle>
            <a:lvl1pPr marL="266700" indent="-266700" algn="l" defTabSz="957263" rtl="0" eaLnBrk="1" fontAlgn="base" hangingPunct="1">
              <a:lnSpc>
                <a:spcPct val="120000"/>
              </a:lnSpc>
              <a:spcBef>
                <a:spcPct val="20000"/>
              </a:spcBef>
              <a:spcAft>
                <a:spcPct val="20000"/>
              </a:spcAft>
              <a:buClr>
                <a:srgbClr val="00A9A7"/>
              </a:buClr>
              <a:buSzPct val="110000"/>
              <a:buFont typeface="Symbol" pitchFamily="18" charset="2"/>
              <a:buChar char="·"/>
              <a:defRPr sz="2100">
                <a:solidFill>
                  <a:srgbClr val="000000"/>
                </a:solidFill>
                <a:latin typeface="+mn-lt"/>
                <a:ea typeface="+mn-ea"/>
                <a:cs typeface="+mn-cs"/>
              </a:defRPr>
            </a:lvl1pPr>
            <a:lvl2pPr marL="568325" indent="-192088" algn="l" defTabSz="957263" rtl="0" eaLnBrk="1" fontAlgn="base" hangingPunct="1">
              <a:lnSpc>
                <a:spcPct val="120000"/>
              </a:lnSpc>
              <a:spcBef>
                <a:spcPct val="20000"/>
              </a:spcBef>
              <a:spcAft>
                <a:spcPct val="20000"/>
              </a:spcAft>
              <a:buSzPct val="90000"/>
              <a:buBlip>
                <a:blip r:embed="rId2"/>
              </a:buBlip>
              <a:defRPr>
                <a:solidFill>
                  <a:srgbClr val="000000"/>
                </a:solidFill>
                <a:latin typeface="+mn-lt"/>
              </a:defRPr>
            </a:lvl2pPr>
            <a:lvl3pPr marL="947738" indent="-198438" algn="l" defTabSz="957263" rtl="0" eaLnBrk="1" fontAlgn="base" hangingPunct="1">
              <a:lnSpc>
                <a:spcPct val="120000"/>
              </a:lnSpc>
              <a:spcBef>
                <a:spcPct val="20000"/>
              </a:spcBef>
              <a:spcAft>
                <a:spcPct val="20000"/>
              </a:spcAft>
              <a:buSzPct val="90000"/>
              <a:buBlip>
                <a:blip r:embed="rId2"/>
              </a:buBlip>
              <a:defRPr>
                <a:solidFill>
                  <a:srgbClr val="000000"/>
                </a:solidFill>
                <a:latin typeface="+mn-lt"/>
              </a:defRPr>
            </a:lvl3pPr>
            <a:lvl4pPr marL="1319213" indent="-200025"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4pPr>
            <a:lvl5pPr marL="16954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5pPr>
            <a:lvl6pPr marL="21526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6pPr>
            <a:lvl7pPr marL="26098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7pPr>
            <a:lvl8pPr marL="30670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8pPr>
            <a:lvl9pPr marL="35242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9pPr>
          </a:lstStyle>
          <a:p>
            <a:pPr marL="0" indent="0">
              <a:buFont typeface="Symbol" pitchFamily="18" charset="2"/>
              <a:buNone/>
            </a:pPr>
            <a:r>
              <a:rPr lang="sv-SE" u="sng" kern="0"/>
              <a:t>FÖRKLARING</a:t>
            </a:r>
          </a:p>
          <a:p>
            <a:pPr marL="0" indent="0">
              <a:spcBef>
                <a:spcPts val="100"/>
              </a:spcBef>
              <a:spcAft>
                <a:spcPts val="500"/>
              </a:spcAft>
              <a:buFont typeface="Symbol" pitchFamily="18" charset="2"/>
              <a:buNone/>
            </a:pPr>
            <a:r>
              <a:rPr lang="sv-SE" sz="1800" kern="0">
                <a:latin typeface="Times New Roman" panose="02020603050405020304" pitchFamily="18" charset="0"/>
                <a:ea typeface="Times New Roman" panose="02020603050405020304" pitchFamily="18" charset="0"/>
              </a:rPr>
              <a:t>Många har frågat efter vilka krav som ställs på den interna utbildning av ID-administratörer</a:t>
            </a:r>
            <a:endParaRPr lang="sv-SE" i="1" kern="0"/>
          </a:p>
        </p:txBody>
      </p:sp>
      <p:pic>
        <p:nvPicPr>
          <p:cNvPr id="7" name="Bildobjekt 6">
            <a:extLst>
              <a:ext uri="{FF2B5EF4-FFF2-40B4-BE49-F238E27FC236}">
                <a16:creationId xmlns:a16="http://schemas.microsoft.com/office/drawing/2014/main" id="{BE01FB41-2EF5-FA74-8016-4726404D0AF3}"/>
              </a:ext>
            </a:extLst>
          </p:cNvPr>
          <p:cNvPicPr>
            <a:picLocks noChangeAspect="1"/>
          </p:cNvPicPr>
          <p:nvPr/>
        </p:nvPicPr>
        <p:blipFill>
          <a:blip r:embed="rId3"/>
          <a:stretch>
            <a:fillRect/>
          </a:stretch>
        </p:blipFill>
        <p:spPr>
          <a:xfrm>
            <a:off x="1410101" y="1343714"/>
            <a:ext cx="8629650" cy="2777490"/>
          </a:xfrm>
          <a:prstGeom prst="rect">
            <a:avLst/>
          </a:prstGeom>
        </p:spPr>
      </p:pic>
    </p:spTree>
    <p:extLst>
      <p:ext uri="{BB962C8B-B14F-4D97-AF65-F5344CB8AC3E}">
        <p14:creationId xmlns:p14="http://schemas.microsoft.com/office/powerpoint/2010/main" val="342371890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D11796CD-A1A3-481E-A9AB-322E3220957F}"/>
              </a:ext>
            </a:extLst>
          </p:cNvPr>
          <p:cNvSpPr>
            <a:spLocks noGrp="1"/>
          </p:cNvSpPr>
          <p:nvPr>
            <p:ph sz="quarter" idx="14"/>
          </p:nvPr>
        </p:nvSpPr>
        <p:spPr>
          <a:xfrm>
            <a:off x="1285461" y="1025109"/>
            <a:ext cx="8991600" cy="2522535"/>
          </a:xfrm>
          <a:solidFill>
            <a:schemeClr val="accent3">
              <a:lumMod val="75000"/>
            </a:schemeClr>
          </a:solidFill>
        </p:spPr>
        <p:txBody>
          <a:bodyPr/>
          <a:lstStyle/>
          <a:p>
            <a:pPr marL="0" indent="0">
              <a:buNone/>
            </a:pPr>
            <a:r>
              <a:rPr lang="sv-SE">
                <a:solidFill>
                  <a:schemeClr val="bg1"/>
                </a:solidFill>
              </a:rPr>
              <a:t>      FÖRÄNDRING KAP 7.5.3 - </a:t>
            </a:r>
            <a:r>
              <a:rPr lang="sv-SE" sz="1800">
                <a:solidFill>
                  <a:schemeClr val="bg1"/>
                </a:solidFill>
                <a:effectLst/>
                <a:latin typeface="Times New Roman" panose="02020603050405020304" pitchFamily="18" charset="0"/>
                <a:ea typeface="Times New Roman" panose="02020603050405020304" pitchFamily="18" charset="0"/>
              </a:rPr>
              <a:t>Identifiering vid utlämning</a:t>
            </a:r>
            <a:endParaRPr lang="sv-SE">
              <a:solidFill>
                <a:schemeClr val="bg1"/>
              </a:solidFill>
            </a:endParaRPr>
          </a:p>
          <a:p>
            <a:pPr marL="0" indent="0">
              <a:buNone/>
            </a:pPr>
            <a:endParaRPr lang="sv-SE"/>
          </a:p>
          <a:p>
            <a:endParaRPr lang="sv-SE"/>
          </a:p>
        </p:txBody>
      </p:sp>
      <p:sp>
        <p:nvSpPr>
          <p:cNvPr id="3" name="Rubrik 2">
            <a:extLst>
              <a:ext uri="{FF2B5EF4-FFF2-40B4-BE49-F238E27FC236}">
                <a16:creationId xmlns:a16="http://schemas.microsoft.com/office/drawing/2014/main" id="{E1A0A5F9-D0A5-44F8-B15A-C9C9CA02E17D}"/>
              </a:ext>
            </a:extLst>
          </p:cNvPr>
          <p:cNvSpPr>
            <a:spLocks noGrp="1"/>
          </p:cNvSpPr>
          <p:nvPr>
            <p:ph type="title"/>
          </p:nvPr>
        </p:nvSpPr>
        <p:spPr>
          <a:xfrm>
            <a:off x="726163" y="291430"/>
            <a:ext cx="11121280" cy="563335"/>
          </a:xfrm>
        </p:spPr>
        <p:txBody>
          <a:bodyPr/>
          <a:lstStyle/>
          <a:p>
            <a:r>
              <a:rPr lang="sv-SE"/>
              <a:t>Förtydligat regel för när intygsgivning kan användas</a:t>
            </a:r>
          </a:p>
        </p:txBody>
      </p:sp>
      <p:sp>
        <p:nvSpPr>
          <p:cNvPr id="4" name="Platshållare för innehåll 1">
            <a:extLst>
              <a:ext uri="{FF2B5EF4-FFF2-40B4-BE49-F238E27FC236}">
                <a16:creationId xmlns:a16="http://schemas.microsoft.com/office/drawing/2014/main" id="{E2051D37-2BEF-D998-33FA-7BD090CCE513}"/>
              </a:ext>
            </a:extLst>
          </p:cNvPr>
          <p:cNvSpPr txBox="1">
            <a:spLocks/>
          </p:cNvSpPr>
          <p:nvPr/>
        </p:nvSpPr>
        <p:spPr bwMode="auto">
          <a:xfrm>
            <a:off x="1736718" y="3995029"/>
            <a:ext cx="7961842" cy="24587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noAutofit/>
          </a:bodyPr>
          <a:lstStyle>
            <a:lvl1pPr marL="266700" indent="-266700" algn="l" defTabSz="957263" rtl="0" eaLnBrk="1" fontAlgn="base" hangingPunct="1">
              <a:lnSpc>
                <a:spcPct val="120000"/>
              </a:lnSpc>
              <a:spcBef>
                <a:spcPct val="20000"/>
              </a:spcBef>
              <a:spcAft>
                <a:spcPct val="20000"/>
              </a:spcAft>
              <a:buClr>
                <a:srgbClr val="00A9A7"/>
              </a:buClr>
              <a:buSzPct val="110000"/>
              <a:buFont typeface="Symbol" pitchFamily="18" charset="2"/>
              <a:buChar char="·"/>
              <a:defRPr sz="2100">
                <a:solidFill>
                  <a:srgbClr val="000000"/>
                </a:solidFill>
                <a:latin typeface="+mn-lt"/>
                <a:ea typeface="+mn-ea"/>
                <a:cs typeface="+mn-cs"/>
              </a:defRPr>
            </a:lvl1pPr>
            <a:lvl2pPr marL="568325" indent="-192088" algn="l" defTabSz="957263" rtl="0" eaLnBrk="1" fontAlgn="base" hangingPunct="1">
              <a:lnSpc>
                <a:spcPct val="120000"/>
              </a:lnSpc>
              <a:spcBef>
                <a:spcPct val="20000"/>
              </a:spcBef>
              <a:spcAft>
                <a:spcPct val="20000"/>
              </a:spcAft>
              <a:buSzPct val="90000"/>
              <a:buBlip>
                <a:blip r:embed="rId2"/>
              </a:buBlip>
              <a:defRPr>
                <a:solidFill>
                  <a:srgbClr val="000000"/>
                </a:solidFill>
                <a:latin typeface="+mn-lt"/>
              </a:defRPr>
            </a:lvl2pPr>
            <a:lvl3pPr marL="947738" indent="-198438" algn="l" defTabSz="957263" rtl="0" eaLnBrk="1" fontAlgn="base" hangingPunct="1">
              <a:lnSpc>
                <a:spcPct val="120000"/>
              </a:lnSpc>
              <a:spcBef>
                <a:spcPct val="20000"/>
              </a:spcBef>
              <a:spcAft>
                <a:spcPct val="20000"/>
              </a:spcAft>
              <a:buSzPct val="90000"/>
              <a:buBlip>
                <a:blip r:embed="rId2"/>
              </a:buBlip>
              <a:defRPr>
                <a:solidFill>
                  <a:srgbClr val="000000"/>
                </a:solidFill>
                <a:latin typeface="+mn-lt"/>
              </a:defRPr>
            </a:lvl3pPr>
            <a:lvl4pPr marL="1319213" indent="-200025"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4pPr>
            <a:lvl5pPr marL="16954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5pPr>
            <a:lvl6pPr marL="21526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6pPr>
            <a:lvl7pPr marL="26098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7pPr>
            <a:lvl8pPr marL="30670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8pPr>
            <a:lvl9pPr marL="35242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9pPr>
          </a:lstStyle>
          <a:p>
            <a:pPr marL="0" indent="0">
              <a:buFont typeface="Symbol" pitchFamily="18" charset="2"/>
              <a:buNone/>
            </a:pPr>
            <a:r>
              <a:rPr lang="sv-SE" u="sng" kern="0"/>
              <a:t>FÖRKLARING</a:t>
            </a:r>
          </a:p>
          <a:p>
            <a:pPr marL="0" indent="0">
              <a:spcBef>
                <a:spcPts val="100"/>
              </a:spcBef>
              <a:spcAft>
                <a:spcPts val="500"/>
              </a:spcAft>
              <a:buFont typeface="Symbol" pitchFamily="18" charset="2"/>
              <a:buNone/>
            </a:pPr>
            <a:r>
              <a:rPr lang="sv-SE" sz="1800" kern="0">
                <a:latin typeface="Times New Roman" panose="02020603050405020304" pitchFamily="18" charset="0"/>
                <a:ea typeface="Times New Roman" panose="02020603050405020304" pitchFamily="18" charset="0"/>
              </a:rPr>
              <a:t>Det räcker inte med att ha ”glömt” id-handlingen. Intygsgivnings ska verkligen bara ske i undantagsfall. Person som har en id-handling ska visa den även om det innebär att personen får vända om och komma tillbaka en annan dag.</a:t>
            </a:r>
          </a:p>
          <a:p>
            <a:pPr marL="0" indent="0">
              <a:buFont typeface="Symbol" pitchFamily="18" charset="2"/>
              <a:buNone/>
            </a:pPr>
            <a:r>
              <a:rPr lang="sv-SE" sz="1800" kern="0">
                <a:latin typeface="Times New Roman" panose="02020603050405020304" pitchFamily="18" charset="0"/>
              </a:rPr>
              <a:t>Anledningen är att intygsgivning är ett osäkrare identifieringssätt där man lägger över ansvaret på intygsgivaren som inte alltid förstår vad den intygar och vad det innebär.</a:t>
            </a:r>
          </a:p>
          <a:p>
            <a:endParaRPr lang="sv-SE" kern="0"/>
          </a:p>
        </p:txBody>
      </p:sp>
      <p:pic>
        <p:nvPicPr>
          <p:cNvPr id="6" name="Bildobjekt 5">
            <a:extLst>
              <a:ext uri="{FF2B5EF4-FFF2-40B4-BE49-F238E27FC236}">
                <a16:creationId xmlns:a16="http://schemas.microsoft.com/office/drawing/2014/main" id="{E588B591-2AE3-FC11-D720-D5815DAE912F}"/>
              </a:ext>
            </a:extLst>
          </p:cNvPr>
          <p:cNvPicPr>
            <a:picLocks noChangeAspect="1"/>
          </p:cNvPicPr>
          <p:nvPr/>
        </p:nvPicPr>
        <p:blipFill>
          <a:blip r:embed="rId3"/>
          <a:stretch>
            <a:fillRect/>
          </a:stretch>
        </p:blipFill>
        <p:spPr>
          <a:xfrm>
            <a:off x="1642136" y="1401542"/>
            <a:ext cx="8469630" cy="1954530"/>
          </a:xfrm>
          <a:prstGeom prst="rect">
            <a:avLst/>
          </a:prstGeom>
        </p:spPr>
      </p:pic>
    </p:spTree>
    <p:extLst>
      <p:ext uri="{BB962C8B-B14F-4D97-AF65-F5344CB8AC3E}">
        <p14:creationId xmlns:p14="http://schemas.microsoft.com/office/powerpoint/2010/main" val="11351717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rubrik 3">
            <a:extLst>
              <a:ext uri="{FF2B5EF4-FFF2-40B4-BE49-F238E27FC236}">
                <a16:creationId xmlns:a16="http://schemas.microsoft.com/office/drawing/2014/main" id="{C3BFF663-9CF9-C894-FFDB-278F5111D9A8}"/>
              </a:ext>
            </a:extLst>
          </p:cNvPr>
          <p:cNvSpPr>
            <a:spLocks noGrp="1"/>
          </p:cNvSpPr>
          <p:nvPr>
            <p:ph type="subTitle" idx="1"/>
          </p:nvPr>
        </p:nvSpPr>
        <p:spPr/>
        <p:txBody>
          <a:bodyPr/>
          <a:lstStyle/>
          <a:p>
            <a:r>
              <a:rPr lang="sv-SE"/>
              <a:t>Vill du veta mera om </a:t>
            </a:r>
            <a:r>
              <a:rPr lang="sv-SE" err="1"/>
              <a:t>Inera</a:t>
            </a:r>
            <a:r>
              <a:rPr lang="sv-SE"/>
              <a:t>? </a:t>
            </a:r>
            <a:br>
              <a:rPr lang="sv-SE"/>
            </a:br>
            <a:r>
              <a:rPr lang="sv-SE"/>
              <a:t>Prenumerera på vårt nyhetsbrev </a:t>
            </a:r>
            <a:br>
              <a:rPr lang="sv-SE"/>
            </a:br>
            <a:r>
              <a:rPr lang="sv-SE">
                <a:hlinkClick r:id="rId3">
                  <a:extLst>
                    <a:ext uri="{A12FA001-AC4F-418D-AE19-62706E023703}">
                      <ahyp:hlinkClr xmlns:ahyp="http://schemas.microsoft.com/office/drawing/2018/hyperlinkcolor" val="tx"/>
                    </a:ext>
                  </a:extLst>
                </a:hlinkClick>
              </a:rPr>
              <a:t>Aktuellt från </a:t>
            </a:r>
            <a:r>
              <a:rPr lang="sv-SE" err="1">
                <a:hlinkClick r:id="rId3">
                  <a:extLst>
                    <a:ext uri="{A12FA001-AC4F-418D-AE19-62706E023703}">
                      <ahyp:hlinkClr xmlns:ahyp="http://schemas.microsoft.com/office/drawing/2018/hyperlinkcolor" val="tx"/>
                    </a:ext>
                  </a:extLst>
                </a:hlinkClick>
              </a:rPr>
              <a:t>Inera</a:t>
            </a:r>
            <a:r>
              <a:rPr lang="sv-SE">
                <a:hlinkClick r:id="rId3">
                  <a:extLst>
                    <a:ext uri="{A12FA001-AC4F-418D-AE19-62706E023703}">
                      <ahyp:hlinkClr xmlns:ahyp="http://schemas.microsoft.com/office/drawing/2018/hyperlinkcolor" val="tx"/>
                    </a:ext>
                  </a:extLst>
                </a:hlinkClick>
              </a:rPr>
              <a:t> </a:t>
            </a:r>
            <a:r>
              <a:rPr lang="sv-SE"/>
              <a:t>och följ oss </a:t>
            </a:r>
            <a:br>
              <a:rPr lang="sv-SE"/>
            </a:br>
            <a:r>
              <a:rPr lang="sv-SE"/>
              <a:t>på </a:t>
            </a:r>
            <a:r>
              <a:rPr lang="sv-SE">
                <a:hlinkClick r:id="rId4">
                  <a:extLst>
                    <a:ext uri="{A12FA001-AC4F-418D-AE19-62706E023703}">
                      <ahyp:hlinkClr xmlns:ahyp="http://schemas.microsoft.com/office/drawing/2018/hyperlinkcolor" val="tx"/>
                    </a:ext>
                  </a:extLst>
                </a:hlinkClick>
              </a:rPr>
              <a:t>Linkedin. </a:t>
            </a:r>
            <a:endParaRPr lang="sv-SE"/>
          </a:p>
          <a:p>
            <a:endParaRPr lang="sv-SE"/>
          </a:p>
        </p:txBody>
      </p:sp>
    </p:spTree>
    <p:extLst>
      <p:ext uri="{BB962C8B-B14F-4D97-AF65-F5344CB8AC3E}">
        <p14:creationId xmlns:p14="http://schemas.microsoft.com/office/powerpoint/2010/main" val="3253462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253F11E-D459-431F-BE5F-2EEE4A00DD54}"/>
              </a:ext>
            </a:extLst>
          </p:cNvPr>
          <p:cNvSpPr>
            <a:spLocks noGrp="1"/>
          </p:cNvSpPr>
          <p:nvPr>
            <p:ph idx="1"/>
          </p:nvPr>
        </p:nvSpPr>
        <p:spPr>
          <a:xfrm>
            <a:off x="760719" y="1554480"/>
            <a:ext cx="11107820" cy="4790760"/>
          </a:xfrm>
        </p:spPr>
        <p:txBody>
          <a:bodyPr>
            <a:normAutofit/>
          </a:bodyPr>
          <a:lstStyle/>
          <a:p>
            <a:pPr marL="0" indent="0">
              <a:spcAft>
                <a:spcPts val="600"/>
              </a:spcAft>
              <a:buNone/>
            </a:pPr>
            <a:r>
              <a:rPr lang="sv-SE" b="1" u="sng"/>
              <a:t>Ny lanseringstidpunkt:</a:t>
            </a:r>
          </a:p>
          <a:p>
            <a:pPr>
              <a:spcAft>
                <a:spcPts val="600"/>
              </a:spcAft>
            </a:pPr>
            <a:r>
              <a:rPr lang="sv-SE" sz="1800"/>
              <a:t>Lansering av ny SITHS eID-Portal &amp; Mina Sidor har senarelagts för att </a:t>
            </a:r>
            <a:r>
              <a:rPr lang="sv-SE" sz="1800" b="1" i="1"/>
              <a:t>säkerställa kvalitet</a:t>
            </a:r>
            <a:endParaRPr lang="sv-SE" sz="1800" b="1"/>
          </a:p>
          <a:p>
            <a:pPr>
              <a:spcAft>
                <a:spcPts val="600"/>
              </a:spcAft>
            </a:pPr>
            <a:r>
              <a:rPr lang="sv-SE" sz="1800"/>
              <a:t>Lansering sker under senare delen av januari, </a:t>
            </a:r>
            <a:r>
              <a:rPr lang="sv-SE" sz="1800" b="1" i="1"/>
              <a:t>preliminärt 240123-25</a:t>
            </a:r>
          </a:p>
          <a:p>
            <a:pPr marL="0" indent="0">
              <a:spcBef>
                <a:spcPts val="1200"/>
              </a:spcBef>
              <a:spcAft>
                <a:spcPts val="600"/>
              </a:spcAft>
              <a:buNone/>
            </a:pPr>
            <a:r>
              <a:rPr lang="sv-SE" b="1" u="sng"/>
              <a:t>Medför att:</a:t>
            </a:r>
          </a:p>
          <a:p>
            <a:pPr>
              <a:spcAft>
                <a:spcPts val="600"/>
              </a:spcAft>
            </a:pPr>
            <a:r>
              <a:rPr lang="sv-SE" sz="1800"/>
              <a:t>Införande till den nya autentiseringslösningen fortsätter med nytt slutdatum </a:t>
            </a:r>
            <a:r>
              <a:rPr lang="sv-SE" sz="1800" b="1" i="1"/>
              <a:t>december 2023</a:t>
            </a:r>
          </a:p>
          <a:p>
            <a:pPr>
              <a:spcAft>
                <a:spcPts val="600"/>
              </a:spcAft>
            </a:pPr>
            <a:r>
              <a:rPr lang="sv-SE" sz="1800"/>
              <a:t>Förberedelser inför lansering fortsätter, </a:t>
            </a:r>
            <a:r>
              <a:rPr lang="sv-SE" sz="1800" b="1" i="1"/>
              <a:t>alla organisationer anslutna till SITHS genomför lokala förberedelser och införanden</a:t>
            </a:r>
            <a:r>
              <a:rPr lang="sv-SE" sz="1800"/>
              <a:t> enligt den tidplan och de instruktioner som Inera anvisar</a:t>
            </a:r>
          </a:p>
          <a:p>
            <a:pPr>
              <a:spcAft>
                <a:spcPts val="600"/>
              </a:spcAft>
            </a:pPr>
            <a:r>
              <a:rPr lang="sv-SE" sz="1800" kern="0"/>
              <a:t>Utredning av framtida bärare är tills vidare </a:t>
            </a:r>
            <a:r>
              <a:rPr lang="sv-SE" sz="1800" b="1" i="1" kern="0"/>
              <a:t>vilande</a:t>
            </a:r>
            <a:r>
              <a:rPr lang="sv-SE" sz="1800" kern="0"/>
              <a:t>. Beslut om tidpunkt för återstart fattas i höst</a:t>
            </a:r>
            <a:endParaRPr lang="sv-SE" sz="1800"/>
          </a:p>
        </p:txBody>
      </p:sp>
      <p:sp>
        <p:nvSpPr>
          <p:cNvPr id="6" name="Rubrik 7">
            <a:extLst>
              <a:ext uri="{FF2B5EF4-FFF2-40B4-BE49-F238E27FC236}">
                <a16:creationId xmlns:a16="http://schemas.microsoft.com/office/drawing/2014/main" id="{02472A32-CCC1-7DE6-CD72-0970F4C8FA73}"/>
              </a:ext>
            </a:extLst>
          </p:cNvPr>
          <p:cNvSpPr>
            <a:spLocks noGrp="1"/>
          </p:cNvSpPr>
          <p:nvPr>
            <p:ph type="title"/>
          </p:nvPr>
        </p:nvSpPr>
        <p:spPr>
          <a:xfrm>
            <a:off x="760719" y="273294"/>
            <a:ext cx="10814982" cy="945906"/>
          </a:xfrm>
        </p:spPr>
        <p:txBody>
          <a:bodyPr/>
          <a:lstStyle/>
          <a:p>
            <a:r>
              <a:rPr lang="sv-SE" sz="3400"/>
              <a:t>Ny lösning SITHS</a:t>
            </a:r>
            <a:br>
              <a:rPr lang="sv-SE"/>
            </a:br>
            <a:r>
              <a:rPr lang="sv-SE" sz="2200" err="1">
                <a:solidFill>
                  <a:schemeClr val="bg1">
                    <a:lumMod val="50000"/>
                  </a:schemeClr>
                </a:solidFill>
              </a:rPr>
              <a:t>SITHS</a:t>
            </a:r>
            <a:r>
              <a:rPr lang="sv-SE" sz="2200">
                <a:solidFill>
                  <a:schemeClr val="bg1">
                    <a:lumMod val="50000"/>
                  </a:schemeClr>
                </a:solidFill>
              </a:rPr>
              <a:t> eID-Portal - Lansering senarelagd</a:t>
            </a:r>
          </a:p>
        </p:txBody>
      </p:sp>
      <p:pic>
        <p:nvPicPr>
          <p:cNvPr id="4" name="Bildobjekt 3">
            <a:extLst>
              <a:ext uri="{FF2B5EF4-FFF2-40B4-BE49-F238E27FC236}">
                <a16:creationId xmlns:a16="http://schemas.microsoft.com/office/drawing/2014/main" id="{F16B5EC4-4BEA-5D2A-4F29-B88466F5DAAC}"/>
              </a:ext>
            </a:extLst>
          </p:cNvPr>
          <p:cNvPicPr>
            <a:picLocks noChangeAspect="1"/>
          </p:cNvPicPr>
          <p:nvPr/>
        </p:nvPicPr>
        <p:blipFill rotWithShape="1">
          <a:blip r:embed="rId2"/>
          <a:srcRect l="54419"/>
          <a:stretch/>
        </p:blipFill>
        <p:spPr>
          <a:xfrm>
            <a:off x="10606826" y="0"/>
            <a:ext cx="1536110" cy="1285383"/>
          </a:xfrm>
          <a:prstGeom prst="rect">
            <a:avLst/>
          </a:prstGeom>
          <a:ln w="12700">
            <a:noFill/>
          </a:ln>
          <a:effectLst/>
        </p:spPr>
      </p:pic>
    </p:spTree>
    <p:extLst>
      <p:ext uri="{BB962C8B-B14F-4D97-AF65-F5344CB8AC3E}">
        <p14:creationId xmlns:p14="http://schemas.microsoft.com/office/powerpoint/2010/main" val="1355184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ktangel 59">
            <a:extLst>
              <a:ext uri="{FF2B5EF4-FFF2-40B4-BE49-F238E27FC236}">
                <a16:creationId xmlns:a16="http://schemas.microsoft.com/office/drawing/2014/main" id="{87C65170-6592-10E5-FC56-4C991D0AD807}"/>
              </a:ext>
            </a:extLst>
          </p:cNvPr>
          <p:cNvSpPr/>
          <p:nvPr/>
        </p:nvSpPr>
        <p:spPr bwMode="auto">
          <a:xfrm>
            <a:off x="10331754" y="5786097"/>
            <a:ext cx="1612297" cy="1004479"/>
          </a:xfrm>
          <a:prstGeom prst="rect">
            <a:avLst/>
          </a:prstGeom>
          <a:solidFill>
            <a:schemeClr val="bg1"/>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lvl="0" indent="0" algn="ctr" defTabSz="957263" rtl="0" eaLnBrk="1" fontAlgn="base" latinLnBrk="0" hangingPunct="1">
              <a:lnSpc>
                <a:spcPct val="100000"/>
              </a:lnSpc>
              <a:spcBef>
                <a:spcPct val="0"/>
              </a:spcBef>
              <a:spcAft>
                <a:spcPct val="0"/>
              </a:spcAft>
              <a:buClrTx/>
              <a:buSzTx/>
              <a:buFontTx/>
              <a:buNone/>
              <a:tabLst/>
              <a:defRPr/>
            </a:pPr>
            <a:endParaRPr kumimoji="0" lang="sv-SE" sz="2100" b="0" i="0" u="none" strike="noStrike" kern="1200" cap="none" spc="0" normalizeH="0" baseline="0" noProof="0" err="1">
              <a:ln>
                <a:noFill/>
              </a:ln>
              <a:solidFill>
                <a:srgbClr val="382819"/>
              </a:solidFill>
              <a:effectLst/>
              <a:uLnTx/>
              <a:uFillTx/>
              <a:latin typeface="Arial" charset="0"/>
              <a:ea typeface="+mn-ea"/>
              <a:cs typeface="Arial" charset="0"/>
            </a:endParaRPr>
          </a:p>
        </p:txBody>
      </p:sp>
      <p:sp>
        <p:nvSpPr>
          <p:cNvPr id="4" name="Rubrik 3">
            <a:extLst>
              <a:ext uri="{FF2B5EF4-FFF2-40B4-BE49-F238E27FC236}">
                <a16:creationId xmlns:a16="http://schemas.microsoft.com/office/drawing/2014/main" id="{FCF6967B-A75B-4226-BB1E-C8DEF56869DB}"/>
              </a:ext>
            </a:extLst>
          </p:cNvPr>
          <p:cNvSpPr>
            <a:spLocks noGrp="1"/>
          </p:cNvSpPr>
          <p:nvPr>
            <p:ph type="title"/>
          </p:nvPr>
        </p:nvSpPr>
        <p:spPr>
          <a:xfrm>
            <a:off x="660415" y="33770"/>
            <a:ext cx="10779369" cy="716398"/>
          </a:xfrm>
        </p:spPr>
        <p:txBody>
          <a:bodyPr>
            <a:noAutofit/>
          </a:bodyPr>
          <a:lstStyle/>
          <a:p>
            <a:r>
              <a:rPr lang="sv-SE" sz="2800">
                <a:latin typeface="+mj-lt"/>
                <a:ea typeface="+mj-ea"/>
                <a:cs typeface="+mj-cs"/>
              </a:rPr>
              <a:t>NY lösning SITHS</a:t>
            </a:r>
            <a:br>
              <a:rPr lang="sv-SE" sz="2800">
                <a:latin typeface="+mj-lt"/>
                <a:ea typeface="+mj-ea"/>
                <a:cs typeface="+mj-cs"/>
              </a:rPr>
            </a:br>
            <a:r>
              <a:rPr lang="sv-SE" sz="2200">
                <a:solidFill>
                  <a:schemeClr val="bg1">
                    <a:lumMod val="50000"/>
                  </a:schemeClr>
                </a:solidFill>
                <a:latin typeface="+mj-lt"/>
                <a:ea typeface="+mj-ea"/>
                <a:cs typeface="+mj-cs"/>
              </a:rPr>
              <a:t>Lansering januari 2024 – Stegvis införande</a:t>
            </a:r>
            <a:br>
              <a:rPr lang="sv-SE" sz="2400">
                <a:solidFill>
                  <a:schemeClr val="bg1">
                    <a:lumMod val="50000"/>
                  </a:schemeClr>
                </a:solidFill>
                <a:latin typeface="+mj-lt"/>
                <a:ea typeface="+mj-ea"/>
                <a:cs typeface="+mj-cs"/>
              </a:rPr>
            </a:br>
            <a:endParaRPr lang="sv-SE" sz="3200">
              <a:solidFill>
                <a:schemeClr val="bg1">
                  <a:lumMod val="50000"/>
                </a:schemeClr>
              </a:solidFill>
              <a:latin typeface="+mn-lt"/>
            </a:endParaRPr>
          </a:p>
        </p:txBody>
      </p:sp>
      <p:sp>
        <p:nvSpPr>
          <p:cNvPr id="107" name="Rektangel 106">
            <a:extLst>
              <a:ext uri="{FF2B5EF4-FFF2-40B4-BE49-F238E27FC236}">
                <a16:creationId xmlns:a16="http://schemas.microsoft.com/office/drawing/2014/main" id="{D0139A30-8C93-EBB5-D76E-9AEB42FE9C7E}"/>
              </a:ext>
            </a:extLst>
          </p:cNvPr>
          <p:cNvSpPr/>
          <p:nvPr/>
        </p:nvSpPr>
        <p:spPr>
          <a:xfrm>
            <a:off x="6050100" y="1120086"/>
            <a:ext cx="328184" cy="57379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grpSp>
        <p:nvGrpSpPr>
          <p:cNvPr id="41" name="Grupp 40">
            <a:extLst>
              <a:ext uri="{FF2B5EF4-FFF2-40B4-BE49-F238E27FC236}">
                <a16:creationId xmlns:a16="http://schemas.microsoft.com/office/drawing/2014/main" id="{935F7B1F-A3E3-8F80-3F40-3371031D7A8A}"/>
              </a:ext>
            </a:extLst>
          </p:cNvPr>
          <p:cNvGrpSpPr/>
          <p:nvPr/>
        </p:nvGrpSpPr>
        <p:grpSpPr>
          <a:xfrm>
            <a:off x="602670" y="1111804"/>
            <a:ext cx="11210582" cy="5757269"/>
            <a:chOff x="7451655" y="1327189"/>
            <a:chExt cx="1250420" cy="5006796"/>
          </a:xfrm>
        </p:grpSpPr>
        <p:sp>
          <p:nvSpPr>
            <p:cNvPr id="46" name="Line 54">
              <a:extLst>
                <a:ext uri="{FF2B5EF4-FFF2-40B4-BE49-F238E27FC236}">
                  <a16:creationId xmlns:a16="http://schemas.microsoft.com/office/drawing/2014/main" id="{A28B65B5-D982-4166-09A4-AB5A25F9E061}"/>
                </a:ext>
              </a:extLst>
            </p:cNvPr>
            <p:cNvSpPr>
              <a:spLocks noChangeShapeType="1"/>
            </p:cNvSpPr>
            <p:nvPr/>
          </p:nvSpPr>
          <p:spPr bwMode="auto">
            <a:xfrm>
              <a:off x="8492780" y="1332860"/>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49" name="Line 53">
              <a:extLst>
                <a:ext uri="{FF2B5EF4-FFF2-40B4-BE49-F238E27FC236}">
                  <a16:creationId xmlns:a16="http://schemas.microsoft.com/office/drawing/2014/main" id="{83B1497F-86BC-4334-1B69-C0E5A30E8479}"/>
                </a:ext>
              </a:extLst>
            </p:cNvPr>
            <p:cNvSpPr>
              <a:spLocks noChangeShapeType="1"/>
            </p:cNvSpPr>
            <p:nvPr/>
          </p:nvSpPr>
          <p:spPr bwMode="auto">
            <a:xfrm>
              <a:off x="8353716" y="1347090"/>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50" name="Line 53">
              <a:extLst>
                <a:ext uri="{FF2B5EF4-FFF2-40B4-BE49-F238E27FC236}">
                  <a16:creationId xmlns:a16="http://schemas.microsoft.com/office/drawing/2014/main" id="{E9F43BC5-92E0-4AD6-E8B1-F9EE00D7C043}"/>
                </a:ext>
              </a:extLst>
            </p:cNvPr>
            <p:cNvSpPr>
              <a:spLocks noChangeShapeType="1"/>
            </p:cNvSpPr>
            <p:nvPr/>
          </p:nvSpPr>
          <p:spPr bwMode="auto">
            <a:xfrm>
              <a:off x="8423248" y="1332857"/>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51" name="Line 51">
              <a:extLst>
                <a:ext uri="{FF2B5EF4-FFF2-40B4-BE49-F238E27FC236}">
                  <a16:creationId xmlns:a16="http://schemas.microsoft.com/office/drawing/2014/main" id="{4E186DED-E749-7FAB-1CBE-3A88CCFFF57B}"/>
                </a:ext>
              </a:extLst>
            </p:cNvPr>
            <p:cNvSpPr>
              <a:spLocks noChangeShapeType="1"/>
            </p:cNvSpPr>
            <p:nvPr/>
          </p:nvSpPr>
          <p:spPr bwMode="auto">
            <a:xfrm>
              <a:off x="7521187" y="1341578"/>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52" name="Line 52">
              <a:extLst>
                <a:ext uri="{FF2B5EF4-FFF2-40B4-BE49-F238E27FC236}">
                  <a16:creationId xmlns:a16="http://schemas.microsoft.com/office/drawing/2014/main" id="{87CFC31B-E880-E6DB-643C-5AB7DD331421}"/>
                </a:ext>
              </a:extLst>
            </p:cNvPr>
            <p:cNvSpPr>
              <a:spLocks noChangeShapeType="1"/>
            </p:cNvSpPr>
            <p:nvPr/>
          </p:nvSpPr>
          <p:spPr bwMode="auto">
            <a:xfrm>
              <a:off x="7868849" y="1327189"/>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53" name="Line 53">
              <a:extLst>
                <a:ext uri="{FF2B5EF4-FFF2-40B4-BE49-F238E27FC236}">
                  <a16:creationId xmlns:a16="http://schemas.microsoft.com/office/drawing/2014/main" id="{AD7DDA34-D708-121E-08EF-A02B0702F2E0}"/>
                </a:ext>
              </a:extLst>
            </p:cNvPr>
            <p:cNvSpPr>
              <a:spLocks noChangeShapeType="1"/>
            </p:cNvSpPr>
            <p:nvPr/>
          </p:nvSpPr>
          <p:spPr bwMode="auto">
            <a:xfrm>
              <a:off x="8077445" y="1334463"/>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54" name="Line 54">
              <a:extLst>
                <a:ext uri="{FF2B5EF4-FFF2-40B4-BE49-F238E27FC236}">
                  <a16:creationId xmlns:a16="http://schemas.microsoft.com/office/drawing/2014/main" id="{C098A0CB-8A1D-3A0D-EBDA-2F12CAC7B4AA}"/>
                </a:ext>
              </a:extLst>
            </p:cNvPr>
            <p:cNvSpPr>
              <a:spLocks noChangeShapeType="1"/>
            </p:cNvSpPr>
            <p:nvPr/>
          </p:nvSpPr>
          <p:spPr bwMode="auto">
            <a:xfrm>
              <a:off x="8286042" y="1334463"/>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55" name="Line 50">
              <a:extLst>
                <a:ext uri="{FF2B5EF4-FFF2-40B4-BE49-F238E27FC236}">
                  <a16:creationId xmlns:a16="http://schemas.microsoft.com/office/drawing/2014/main" id="{D7E982F8-1E9B-93D1-EDED-9EB070C99035}"/>
                </a:ext>
              </a:extLst>
            </p:cNvPr>
            <p:cNvSpPr>
              <a:spLocks noChangeShapeType="1"/>
            </p:cNvSpPr>
            <p:nvPr/>
          </p:nvSpPr>
          <p:spPr bwMode="auto">
            <a:xfrm>
              <a:off x="7451655" y="1348693"/>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56" name="Line 51">
              <a:extLst>
                <a:ext uri="{FF2B5EF4-FFF2-40B4-BE49-F238E27FC236}">
                  <a16:creationId xmlns:a16="http://schemas.microsoft.com/office/drawing/2014/main" id="{4A0508A8-369C-C933-4AD4-EE30836AD7D8}"/>
                </a:ext>
              </a:extLst>
            </p:cNvPr>
            <p:cNvSpPr>
              <a:spLocks noChangeShapeType="1"/>
            </p:cNvSpPr>
            <p:nvPr/>
          </p:nvSpPr>
          <p:spPr bwMode="auto">
            <a:xfrm>
              <a:off x="7729784" y="1348693"/>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57" name="Line 52">
              <a:extLst>
                <a:ext uri="{FF2B5EF4-FFF2-40B4-BE49-F238E27FC236}">
                  <a16:creationId xmlns:a16="http://schemas.microsoft.com/office/drawing/2014/main" id="{3D57E344-2839-088F-73E0-67F1489373A7}"/>
                </a:ext>
              </a:extLst>
            </p:cNvPr>
            <p:cNvSpPr>
              <a:spLocks noChangeShapeType="1"/>
            </p:cNvSpPr>
            <p:nvPr/>
          </p:nvSpPr>
          <p:spPr bwMode="auto">
            <a:xfrm>
              <a:off x="7938381" y="1348693"/>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69" name="Line 53">
              <a:extLst>
                <a:ext uri="{FF2B5EF4-FFF2-40B4-BE49-F238E27FC236}">
                  <a16:creationId xmlns:a16="http://schemas.microsoft.com/office/drawing/2014/main" id="{3BA264A4-FEE8-96FB-74EF-C76250EFA1AA}"/>
                </a:ext>
              </a:extLst>
            </p:cNvPr>
            <p:cNvSpPr>
              <a:spLocks noChangeShapeType="1"/>
            </p:cNvSpPr>
            <p:nvPr/>
          </p:nvSpPr>
          <p:spPr bwMode="auto">
            <a:xfrm>
              <a:off x="8146978" y="1348693"/>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70" name="Line 51">
              <a:extLst>
                <a:ext uri="{FF2B5EF4-FFF2-40B4-BE49-F238E27FC236}">
                  <a16:creationId xmlns:a16="http://schemas.microsoft.com/office/drawing/2014/main" id="{7445C8B2-23A9-E7DB-F75A-BC784F9F1773}"/>
                </a:ext>
              </a:extLst>
            </p:cNvPr>
            <p:cNvSpPr>
              <a:spLocks noChangeShapeType="1"/>
            </p:cNvSpPr>
            <p:nvPr/>
          </p:nvSpPr>
          <p:spPr bwMode="auto">
            <a:xfrm>
              <a:off x="7660252" y="1341578"/>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77" name="Line 51">
              <a:extLst>
                <a:ext uri="{FF2B5EF4-FFF2-40B4-BE49-F238E27FC236}">
                  <a16:creationId xmlns:a16="http://schemas.microsoft.com/office/drawing/2014/main" id="{36AA9F7D-1D80-FE4F-F3A8-723219CB7029}"/>
                </a:ext>
              </a:extLst>
            </p:cNvPr>
            <p:cNvSpPr>
              <a:spLocks noChangeShapeType="1"/>
            </p:cNvSpPr>
            <p:nvPr/>
          </p:nvSpPr>
          <p:spPr bwMode="auto">
            <a:xfrm>
              <a:off x="7799316" y="1334463"/>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99" name="Line 51">
              <a:extLst>
                <a:ext uri="{FF2B5EF4-FFF2-40B4-BE49-F238E27FC236}">
                  <a16:creationId xmlns:a16="http://schemas.microsoft.com/office/drawing/2014/main" id="{2A188D4A-7417-C5C0-2A41-F0B6227D0AA2}"/>
                </a:ext>
              </a:extLst>
            </p:cNvPr>
            <p:cNvSpPr>
              <a:spLocks noChangeShapeType="1"/>
            </p:cNvSpPr>
            <p:nvPr/>
          </p:nvSpPr>
          <p:spPr bwMode="auto">
            <a:xfrm>
              <a:off x="7590720" y="1348692"/>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102" name="Line 52">
              <a:extLst>
                <a:ext uri="{FF2B5EF4-FFF2-40B4-BE49-F238E27FC236}">
                  <a16:creationId xmlns:a16="http://schemas.microsoft.com/office/drawing/2014/main" id="{97591F55-2530-525F-F4B3-956EB32F0D86}"/>
                </a:ext>
              </a:extLst>
            </p:cNvPr>
            <p:cNvSpPr>
              <a:spLocks noChangeShapeType="1"/>
            </p:cNvSpPr>
            <p:nvPr/>
          </p:nvSpPr>
          <p:spPr bwMode="auto">
            <a:xfrm>
              <a:off x="8007913" y="1334463"/>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103" name="Line 53">
              <a:extLst>
                <a:ext uri="{FF2B5EF4-FFF2-40B4-BE49-F238E27FC236}">
                  <a16:creationId xmlns:a16="http://schemas.microsoft.com/office/drawing/2014/main" id="{BB0ABD4C-EAA8-3E07-F59E-520CC93FA8B0}"/>
                </a:ext>
              </a:extLst>
            </p:cNvPr>
            <p:cNvSpPr>
              <a:spLocks noChangeShapeType="1"/>
            </p:cNvSpPr>
            <p:nvPr/>
          </p:nvSpPr>
          <p:spPr bwMode="auto">
            <a:xfrm>
              <a:off x="8216510" y="1334462"/>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47" name="Line 54">
              <a:extLst>
                <a:ext uri="{FF2B5EF4-FFF2-40B4-BE49-F238E27FC236}">
                  <a16:creationId xmlns:a16="http://schemas.microsoft.com/office/drawing/2014/main" id="{7F9B472C-73E8-7376-568C-2B69FD826F92}"/>
                </a:ext>
              </a:extLst>
            </p:cNvPr>
            <p:cNvSpPr>
              <a:spLocks noChangeShapeType="1"/>
            </p:cNvSpPr>
            <p:nvPr/>
          </p:nvSpPr>
          <p:spPr bwMode="auto">
            <a:xfrm>
              <a:off x="8702075" y="1332858"/>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48" name="Line 53">
              <a:extLst>
                <a:ext uri="{FF2B5EF4-FFF2-40B4-BE49-F238E27FC236}">
                  <a16:creationId xmlns:a16="http://schemas.microsoft.com/office/drawing/2014/main" id="{86C1D9C1-8D77-F8A9-DBA9-E6FC1AC1840D}"/>
                </a:ext>
              </a:extLst>
            </p:cNvPr>
            <p:cNvSpPr>
              <a:spLocks noChangeShapeType="1"/>
            </p:cNvSpPr>
            <p:nvPr/>
          </p:nvSpPr>
          <p:spPr bwMode="auto">
            <a:xfrm>
              <a:off x="8563014" y="1347090"/>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59" name="Line 53">
              <a:extLst>
                <a:ext uri="{FF2B5EF4-FFF2-40B4-BE49-F238E27FC236}">
                  <a16:creationId xmlns:a16="http://schemas.microsoft.com/office/drawing/2014/main" id="{A3394F4C-25C4-D071-452E-6373A8A8C326}"/>
                </a:ext>
              </a:extLst>
            </p:cNvPr>
            <p:cNvSpPr>
              <a:spLocks noChangeShapeType="1"/>
            </p:cNvSpPr>
            <p:nvPr/>
          </p:nvSpPr>
          <p:spPr bwMode="auto">
            <a:xfrm>
              <a:off x="8632543" y="1332858"/>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grpSp>
      <p:sp>
        <p:nvSpPr>
          <p:cNvPr id="65" name="Rektangel 64">
            <a:extLst>
              <a:ext uri="{FF2B5EF4-FFF2-40B4-BE49-F238E27FC236}">
                <a16:creationId xmlns:a16="http://schemas.microsoft.com/office/drawing/2014/main" id="{08C70899-4A4F-B490-388E-C2A965C069D9}"/>
              </a:ext>
            </a:extLst>
          </p:cNvPr>
          <p:cNvSpPr/>
          <p:nvPr/>
        </p:nvSpPr>
        <p:spPr>
          <a:xfrm>
            <a:off x="2474534" y="1112368"/>
            <a:ext cx="617031" cy="57503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a:p>
            <a:pPr algn="ctr"/>
            <a:endParaRPr lang="sv-SE" sz="1600"/>
          </a:p>
          <a:p>
            <a:pPr algn="ctr"/>
            <a:endParaRPr lang="sv-SE" sz="1600"/>
          </a:p>
          <a:p>
            <a:pPr algn="ctr"/>
            <a:endParaRPr lang="sv-SE" sz="1600"/>
          </a:p>
          <a:p>
            <a:pPr algn="ctr"/>
            <a:endParaRPr lang="sv-SE" sz="1600"/>
          </a:p>
          <a:p>
            <a:pPr algn="ctr"/>
            <a:endParaRPr lang="sv-SE" sz="1600"/>
          </a:p>
          <a:p>
            <a:pPr algn="ctr"/>
            <a:endParaRPr lang="sv-SE" sz="1600"/>
          </a:p>
          <a:p>
            <a:pPr algn="ctr"/>
            <a:endParaRPr lang="sv-SE" sz="1600"/>
          </a:p>
          <a:p>
            <a:pPr algn="ctr"/>
            <a:endParaRPr lang="sv-SE" sz="1600"/>
          </a:p>
          <a:p>
            <a:pPr algn="ctr"/>
            <a:endParaRPr lang="sv-SE" sz="1600"/>
          </a:p>
          <a:p>
            <a:pPr algn="ctr"/>
            <a:endParaRPr lang="sv-SE" sz="1600"/>
          </a:p>
          <a:p>
            <a:pPr algn="ctr"/>
            <a:endParaRPr lang="sv-SE" sz="1600"/>
          </a:p>
          <a:p>
            <a:pPr algn="ctr"/>
            <a:endParaRPr lang="sv-SE" sz="1600"/>
          </a:p>
          <a:p>
            <a:pPr algn="ctr"/>
            <a:endParaRPr lang="sv-SE" sz="1600"/>
          </a:p>
        </p:txBody>
      </p:sp>
      <p:sp>
        <p:nvSpPr>
          <p:cNvPr id="28" name="Rektangel 27">
            <a:extLst>
              <a:ext uri="{FF2B5EF4-FFF2-40B4-BE49-F238E27FC236}">
                <a16:creationId xmlns:a16="http://schemas.microsoft.com/office/drawing/2014/main" id="{4DE3228A-58C4-33A0-7A0A-98B410CF1153}"/>
              </a:ext>
            </a:extLst>
          </p:cNvPr>
          <p:cNvSpPr/>
          <p:nvPr/>
        </p:nvSpPr>
        <p:spPr>
          <a:xfrm>
            <a:off x="4330255" y="850075"/>
            <a:ext cx="1871242" cy="262293"/>
          </a:xfrm>
          <a:prstGeom prst="rect">
            <a:avLst/>
          </a:prstGeom>
          <a:solidFill>
            <a:schemeClr val="accent1">
              <a:lumMod val="75000"/>
            </a:schemeClr>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93"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2023 Q4</a:t>
            </a:r>
          </a:p>
        </p:txBody>
      </p:sp>
      <p:sp>
        <p:nvSpPr>
          <p:cNvPr id="29" name="Rektangel 28">
            <a:extLst>
              <a:ext uri="{FF2B5EF4-FFF2-40B4-BE49-F238E27FC236}">
                <a16:creationId xmlns:a16="http://schemas.microsoft.com/office/drawing/2014/main" id="{29B846FB-7CFB-40A9-80FE-FF1096B0BE20}"/>
              </a:ext>
            </a:extLst>
          </p:cNvPr>
          <p:cNvSpPr/>
          <p:nvPr/>
        </p:nvSpPr>
        <p:spPr>
          <a:xfrm>
            <a:off x="599000" y="850075"/>
            <a:ext cx="1864594" cy="262293"/>
          </a:xfrm>
          <a:prstGeom prst="rect">
            <a:avLst/>
          </a:prstGeom>
          <a:solidFill>
            <a:schemeClr val="accent1">
              <a:lumMod val="75000"/>
            </a:schemeClr>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93"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2023 Q2</a:t>
            </a:r>
          </a:p>
        </p:txBody>
      </p:sp>
      <p:sp>
        <p:nvSpPr>
          <p:cNvPr id="30" name="Rektangel 29">
            <a:extLst>
              <a:ext uri="{FF2B5EF4-FFF2-40B4-BE49-F238E27FC236}">
                <a16:creationId xmlns:a16="http://schemas.microsoft.com/office/drawing/2014/main" id="{183A2C09-01D0-55AC-37B0-B25D8F021458}"/>
              </a:ext>
            </a:extLst>
          </p:cNvPr>
          <p:cNvSpPr/>
          <p:nvPr/>
        </p:nvSpPr>
        <p:spPr>
          <a:xfrm>
            <a:off x="2463594" y="850075"/>
            <a:ext cx="1864594" cy="262293"/>
          </a:xfrm>
          <a:prstGeom prst="rect">
            <a:avLst/>
          </a:prstGeom>
          <a:solidFill>
            <a:schemeClr val="accent1">
              <a:lumMod val="40000"/>
              <a:lumOff val="60000"/>
            </a:schemeClr>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93" b="1" i="0" u="none" strike="noStrike" kern="1200" cap="none" spc="0" normalizeH="0" baseline="0" noProof="0">
                <a:ln>
                  <a:noFill/>
                </a:ln>
                <a:solidFill>
                  <a:srgbClr val="382819"/>
                </a:solidFill>
                <a:effectLst/>
                <a:uLnTx/>
                <a:uFillTx/>
                <a:latin typeface="Calibri" panose="020F0502020204030204" pitchFamily="34" charset="0"/>
                <a:ea typeface="+mn-ea"/>
                <a:cs typeface="Calibri" panose="020F0502020204030204" pitchFamily="34" charset="0"/>
              </a:rPr>
              <a:t>2023 Q3</a:t>
            </a:r>
          </a:p>
        </p:txBody>
      </p:sp>
      <p:sp>
        <p:nvSpPr>
          <p:cNvPr id="31" name="Rektangel 30">
            <a:extLst>
              <a:ext uri="{FF2B5EF4-FFF2-40B4-BE49-F238E27FC236}">
                <a16:creationId xmlns:a16="http://schemas.microsoft.com/office/drawing/2014/main" id="{68F1E28B-EEBD-D0D2-FF9B-B015B6FAF53F}"/>
              </a:ext>
            </a:extLst>
          </p:cNvPr>
          <p:cNvSpPr/>
          <p:nvPr/>
        </p:nvSpPr>
        <p:spPr>
          <a:xfrm>
            <a:off x="6201496" y="850075"/>
            <a:ext cx="1871249" cy="262293"/>
          </a:xfrm>
          <a:prstGeom prst="rect">
            <a:avLst/>
          </a:prstGeom>
          <a:solidFill>
            <a:schemeClr val="accent1">
              <a:lumMod val="40000"/>
              <a:lumOff val="60000"/>
            </a:schemeClr>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93" b="1" i="0" u="none" strike="noStrike" kern="1200" cap="none" spc="0" normalizeH="0" baseline="0" noProof="0">
                <a:ln>
                  <a:noFill/>
                </a:ln>
                <a:solidFill>
                  <a:srgbClr val="382819"/>
                </a:solidFill>
                <a:effectLst/>
                <a:uLnTx/>
                <a:uFillTx/>
                <a:latin typeface="Calibri" panose="020F0502020204030204" pitchFamily="34" charset="0"/>
                <a:ea typeface="+mn-ea"/>
                <a:cs typeface="Calibri" panose="020F0502020204030204" pitchFamily="34" charset="0"/>
              </a:rPr>
              <a:t>2024 Q1</a:t>
            </a:r>
          </a:p>
        </p:txBody>
      </p:sp>
      <p:sp>
        <p:nvSpPr>
          <p:cNvPr id="14" name="Rectangle 33">
            <a:extLst>
              <a:ext uri="{FF2B5EF4-FFF2-40B4-BE49-F238E27FC236}">
                <a16:creationId xmlns:a16="http://schemas.microsoft.com/office/drawing/2014/main" id="{F2AD3274-8451-C962-22BA-740EB2921E27}"/>
              </a:ext>
            </a:extLst>
          </p:cNvPr>
          <p:cNvSpPr>
            <a:spLocks noChangeArrowheads="1"/>
          </p:cNvSpPr>
          <p:nvPr/>
        </p:nvSpPr>
        <p:spPr bwMode="auto">
          <a:xfrm>
            <a:off x="568650" y="1740869"/>
            <a:ext cx="1612610" cy="262294"/>
          </a:xfrm>
          <a:prstGeom prst="homePlate">
            <a:avLst>
              <a:gd name="adj" fmla="val 0"/>
            </a:avLst>
          </a:prstGeom>
          <a:solidFill>
            <a:srgbClr val="B7DBFF"/>
          </a:solidFill>
          <a:ln w="15875" cap="flat" cmpd="sng" algn="ctr">
            <a:solidFill>
              <a:schemeClr val="bg1">
                <a:lumMod val="65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noAutofit/>
          </a:bodyPr>
          <a:lstStyle/>
          <a:p>
            <a:pPr defTabSz="957263" fontAlgn="base">
              <a:spcBef>
                <a:spcPct val="0"/>
              </a:spcBef>
              <a:spcAft>
                <a:spcPct val="0"/>
              </a:spcAft>
            </a:pPr>
            <a:r>
              <a:rPr lang="sv-SE" sz="1200" b="1">
                <a:solidFill>
                  <a:srgbClr val="382819"/>
                </a:solidFill>
                <a:latin typeface="Calibri" panose="020F0502020204030204" pitchFamily="34" charset="0"/>
                <a:cs typeface="Calibri" panose="020F0502020204030204" pitchFamily="34" charset="0"/>
              </a:rPr>
              <a:t>Gamla </a:t>
            </a:r>
            <a:r>
              <a:rPr lang="sv-SE" sz="1200" b="1" err="1">
                <a:solidFill>
                  <a:srgbClr val="382819"/>
                </a:solidFill>
                <a:latin typeface="Calibri" panose="020F0502020204030204" pitchFamily="34" charset="0"/>
                <a:cs typeface="Calibri" panose="020F0502020204030204" pitchFamily="34" charset="0"/>
              </a:rPr>
              <a:t>PreProd</a:t>
            </a:r>
            <a:r>
              <a:rPr lang="sv-SE" sz="1200" b="1">
                <a:solidFill>
                  <a:srgbClr val="382819"/>
                </a:solidFill>
                <a:latin typeface="Calibri" panose="020F0502020204030204" pitchFamily="34" charset="0"/>
                <a:cs typeface="Calibri" panose="020F0502020204030204" pitchFamily="34" charset="0"/>
              </a:rPr>
              <a:t> - Portal</a:t>
            </a:r>
            <a:endParaRPr lang="en-US" sz="1200" b="1">
              <a:solidFill>
                <a:srgbClr val="382819"/>
              </a:solidFill>
              <a:latin typeface="Calibri" panose="020F0502020204030204" pitchFamily="34" charset="0"/>
              <a:cs typeface="Calibri" panose="020F0502020204030204" pitchFamily="34" charset="0"/>
            </a:endParaRPr>
          </a:p>
        </p:txBody>
      </p:sp>
      <p:sp>
        <p:nvSpPr>
          <p:cNvPr id="15" name="Rectangle 33">
            <a:extLst>
              <a:ext uri="{FF2B5EF4-FFF2-40B4-BE49-F238E27FC236}">
                <a16:creationId xmlns:a16="http://schemas.microsoft.com/office/drawing/2014/main" id="{5BFCEA9E-5622-015E-1F52-C9B2178827E9}"/>
              </a:ext>
            </a:extLst>
          </p:cNvPr>
          <p:cNvSpPr>
            <a:spLocks noChangeArrowheads="1"/>
          </p:cNvSpPr>
          <p:nvPr/>
        </p:nvSpPr>
        <p:spPr bwMode="auto">
          <a:xfrm>
            <a:off x="569941" y="2452954"/>
            <a:ext cx="4756641" cy="262294"/>
          </a:xfrm>
          <a:prstGeom prst="homePlate">
            <a:avLst>
              <a:gd name="adj" fmla="val 0"/>
            </a:avLst>
          </a:prstGeom>
          <a:solidFill>
            <a:srgbClr val="B7DBFF"/>
          </a:solidFill>
          <a:ln w="15875" cap="flat" cmpd="sng" algn="ctr">
            <a:solidFill>
              <a:schemeClr val="bg1">
                <a:lumMod val="65000"/>
              </a:schemeClr>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defTabSz="957263" fontAlgn="base">
              <a:spcBef>
                <a:spcPct val="0"/>
              </a:spcBef>
              <a:spcAft>
                <a:spcPct val="0"/>
              </a:spcAft>
            </a:pPr>
            <a:r>
              <a:rPr lang="sv-SE" sz="1200" b="1" err="1">
                <a:solidFill>
                  <a:srgbClr val="382819"/>
                </a:solidFill>
                <a:latin typeface="Calibri" panose="020F0502020204030204" pitchFamily="34" charset="0"/>
                <a:cs typeface="Calibri" panose="020F0502020204030204" pitchFamily="34" charset="0"/>
              </a:rPr>
              <a:t>Preprod</a:t>
            </a:r>
            <a:r>
              <a:rPr lang="sv-SE" sz="1200" b="1">
                <a:solidFill>
                  <a:srgbClr val="382819"/>
                </a:solidFill>
                <a:latin typeface="Calibri" panose="020F0502020204030204" pitchFamily="34" charset="0"/>
                <a:cs typeface="Calibri" panose="020F0502020204030204" pitchFamily="34" charset="0"/>
              </a:rPr>
              <a:t> - Utfärdandeportal Mobilt SITHS eID </a:t>
            </a:r>
            <a:endParaRPr lang="en-US" sz="1200" b="1">
              <a:solidFill>
                <a:srgbClr val="382819"/>
              </a:solidFill>
              <a:latin typeface="Calibri" panose="020F0502020204030204" pitchFamily="34" charset="0"/>
              <a:cs typeface="Calibri" panose="020F0502020204030204" pitchFamily="34" charset="0"/>
            </a:endParaRPr>
          </a:p>
        </p:txBody>
      </p:sp>
      <p:sp>
        <p:nvSpPr>
          <p:cNvPr id="42" name="Rektangel 41">
            <a:extLst>
              <a:ext uri="{FF2B5EF4-FFF2-40B4-BE49-F238E27FC236}">
                <a16:creationId xmlns:a16="http://schemas.microsoft.com/office/drawing/2014/main" id="{1B3A0253-EA13-6425-A92C-C0750D3D74A1}"/>
              </a:ext>
            </a:extLst>
          </p:cNvPr>
          <p:cNvSpPr/>
          <p:nvPr/>
        </p:nvSpPr>
        <p:spPr>
          <a:xfrm>
            <a:off x="8068247" y="850075"/>
            <a:ext cx="1871242" cy="262293"/>
          </a:xfrm>
          <a:prstGeom prst="rect">
            <a:avLst/>
          </a:prstGeom>
          <a:solidFill>
            <a:schemeClr val="accent1">
              <a:lumMod val="75000"/>
            </a:schemeClr>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93"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2024 Q2</a:t>
            </a:r>
          </a:p>
        </p:txBody>
      </p:sp>
      <p:sp>
        <p:nvSpPr>
          <p:cNvPr id="45" name="Rektangel 44">
            <a:extLst>
              <a:ext uri="{FF2B5EF4-FFF2-40B4-BE49-F238E27FC236}">
                <a16:creationId xmlns:a16="http://schemas.microsoft.com/office/drawing/2014/main" id="{358C895F-5B1E-F4B1-3643-AB9A6D2C73AE}"/>
              </a:ext>
            </a:extLst>
          </p:cNvPr>
          <p:cNvSpPr/>
          <p:nvPr/>
        </p:nvSpPr>
        <p:spPr>
          <a:xfrm>
            <a:off x="9936820" y="850075"/>
            <a:ext cx="1871249" cy="262293"/>
          </a:xfrm>
          <a:prstGeom prst="rect">
            <a:avLst/>
          </a:prstGeom>
          <a:solidFill>
            <a:schemeClr val="accent1">
              <a:lumMod val="40000"/>
              <a:lumOff val="60000"/>
            </a:schemeClr>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93" b="1" i="0" u="none" strike="noStrike" kern="1200" cap="none" spc="0" normalizeH="0" baseline="0" noProof="0">
                <a:ln>
                  <a:noFill/>
                </a:ln>
                <a:solidFill>
                  <a:srgbClr val="382819"/>
                </a:solidFill>
                <a:effectLst/>
                <a:uLnTx/>
                <a:uFillTx/>
                <a:latin typeface="Calibri" panose="020F0502020204030204" pitchFamily="34" charset="0"/>
                <a:ea typeface="+mn-ea"/>
                <a:cs typeface="Calibri" panose="020F0502020204030204" pitchFamily="34" charset="0"/>
              </a:rPr>
              <a:t>2024 Q3</a:t>
            </a:r>
          </a:p>
        </p:txBody>
      </p:sp>
      <p:sp>
        <p:nvSpPr>
          <p:cNvPr id="8" name="Rectangle 33">
            <a:extLst>
              <a:ext uri="{FF2B5EF4-FFF2-40B4-BE49-F238E27FC236}">
                <a16:creationId xmlns:a16="http://schemas.microsoft.com/office/drawing/2014/main" id="{5FD2EDC9-2EEE-41FC-7F4A-AD239A38B8B4}"/>
              </a:ext>
            </a:extLst>
          </p:cNvPr>
          <p:cNvSpPr>
            <a:spLocks noChangeArrowheads="1"/>
          </p:cNvSpPr>
          <p:nvPr/>
        </p:nvSpPr>
        <p:spPr bwMode="auto">
          <a:xfrm>
            <a:off x="3679938" y="1740869"/>
            <a:ext cx="1609558" cy="262294"/>
          </a:xfrm>
          <a:prstGeom prst="homePlate">
            <a:avLst>
              <a:gd name="adj" fmla="val 43767"/>
            </a:avLst>
          </a:prstGeom>
          <a:solidFill>
            <a:schemeClr val="accent4">
              <a:lumMod val="40000"/>
              <a:lumOff val="60000"/>
            </a:schemeClr>
          </a:solidFill>
          <a:ln w="15875">
            <a:solidFill>
              <a:schemeClr val="bg1">
                <a:lumMod val="65000"/>
              </a:schemeClr>
            </a:solidFill>
            <a:miter lim="800000"/>
            <a:headEnd/>
            <a:tailEnd/>
          </a:ln>
          <a:effectLst/>
        </p:spPr>
        <p:txBody>
          <a:bodyPr wrap="none" lIns="6135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lang="sv-SE" sz="1200" b="1">
                <a:latin typeface="Calibri" panose="020F0502020204030204" pitchFamily="34" charset="0"/>
                <a:cs typeface="Arial" charset="0"/>
              </a:rPr>
              <a:t>Temporär rutin i undantagsfall för kort/certifikats-beställningar</a:t>
            </a:r>
            <a:endParaRPr kumimoji="0" lang="en-US" sz="1200" i="0" u="none" strike="noStrike" kern="1200" cap="none" spc="0" normalizeH="0" baseline="0" noProof="0">
              <a:ln>
                <a:noFill/>
              </a:ln>
              <a:effectLst/>
              <a:uLnTx/>
              <a:uFillTx/>
              <a:latin typeface="Calibri" panose="020F0502020204030204" pitchFamily="34" charset="0"/>
              <a:cs typeface="Arial" charset="0"/>
            </a:endParaRPr>
          </a:p>
        </p:txBody>
      </p:sp>
      <p:sp>
        <p:nvSpPr>
          <p:cNvPr id="16" name="AutoShape 39">
            <a:extLst>
              <a:ext uri="{FF2B5EF4-FFF2-40B4-BE49-F238E27FC236}">
                <a16:creationId xmlns:a16="http://schemas.microsoft.com/office/drawing/2014/main" id="{9D169B23-A973-F372-BB62-8859B0AD3C5D}"/>
              </a:ext>
            </a:extLst>
          </p:cNvPr>
          <p:cNvSpPr>
            <a:spLocks noChangeArrowheads="1"/>
          </p:cNvSpPr>
          <p:nvPr/>
        </p:nvSpPr>
        <p:spPr bwMode="auto">
          <a:xfrm rot="10800000">
            <a:off x="2054755" y="1746316"/>
            <a:ext cx="251260" cy="255612"/>
          </a:xfrm>
          <a:prstGeom prst="triangle">
            <a:avLst>
              <a:gd name="adj" fmla="val 50000"/>
            </a:avLst>
          </a:prstGeom>
          <a:solidFill>
            <a:schemeClr val="bg1">
              <a:lumMod val="50000"/>
            </a:schemeClr>
          </a:solidFill>
          <a:ln w="12699">
            <a:solidFill>
              <a:schemeClr val="bg1">
                <a:lumMod val="50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000"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17" name="textruta 16">
            <a:extLst>
              <a:ext uri="{FF2B5EF4-FFF2-40B4-BE49-F238E27FC236}">
                <a16:creationId xmlns:a16="http://schemas.microsoft.com/office/drawing/2014/main" id="{23371AA2-A532-E04F-BA18-E8876D8472AB}"/>
              </a:ext>
            </a:extLst>
          </p:cNvPr>
          <p:cNvSpPr txBox="1"/>
          <p:nvPr/>
        </p:nvSpPr>
        <p:spPr>
          <a:xfrm>
            <a:off x="1943260" y="1503138"/>
            <a:ext cx="482646" cy="279278"/>
          </a:xfrm>
          <a:prstGeom prst="rect">
            <a:avLst/>
          </a:prstGeom>
          <a:noFill/>
          <a:ln w="19050">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050" b="1">
                <a:solidFill>
                  <a:srgbClr val="000000"/>
                </a:solidFill>
                <a:latin typeface="Calibri" panose="020F0502020204030204"/>
                <a:cs typeface="Arial" charset="0"/>
              </a:rPr>
              <a:t>Stängs (R/O)</a:t>
            </a:r>
            <a:endParaRPr kumimoji="0" lang="sv-SE" sz="1050" b="1"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18" name="Rectangle 33">
            <a:extLst>
              <a:ext uri="{FF2B5EF4-FFF2-40B4-BE49-F238E27FC236}">
                <a16:creationId xmlns:a16="http://schemas.microsoft.com/office/drawing/2014/main" id="{C9C67402-C1A4-B268-98C2-73FC0798A898}"/>
              </a:ext>
            </a:extLst>
          </p:cNvPr>
          <p:cNvSpPr>
            <a:spLocks noChangeArrowheads="1"/>
          </p:cNvSpPr>
          <p:nvPr/>
        </p:nvSpPr>
        <p:spPr bwMode="auto">
          <a:xfrm>
            <a:off x="5491709" y="2460087"/>
            <a:ext cx="6527290" cy="262294"/>
          </a:xfrm>
          <a:prstGeom prst="homePlate">
            <a:avLst>
              <a:gd name="adj" fmla="val 43767"/>
            </a:avLst>
          </a:prstGeom>
          <a:solidFill>
            <a:srgbClr val="CCE9AD"/>
          </a:solidFill>
          <a:ln w="15875">
            <a:solidFill>
              <a:schemeClr val="bg1">
                <a:lumMod val="65000"/>
              </a:schemeClr>
            </a:solidFill>
            <a:miter lim="800000"/>
            <a:headEnd/>
            <a:tailEnd/>
          </a:ln>
          <a:effectLst/>
        </p:spPr>
        <p:txBody>
          <a:bodyPr wrap="none" lIns="6135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lang="sv-SE" sz="1200" b="1">
                <a:latin typeface="Calibri" panose="020F0502020204030204" pitchFamily="34" charset="0"/>
                <a:cs typeface="Arial" charset="0"/>
              </a:rPr>
              <a:t>Nya SITHS - QA Portal 2.0 &amp; Mina sidor tillgänglig</a:t>
            </a:r>
            <a:endParaRPr kumimoji="0" lang="en-US" sz="1200" i="0" u="none" strike="noStrike" kern="1200" cap="none" spc="0" normalizeH="0" baseline="0" noProof="0">
              <a:ln>
                <a:noFill/>
              </a:ln>
              <a:effectLst/>
              <a:uLnTx/>
              <a:uFillTx/>
              <a:latin typeface="Calibri" panose="020F0502020204030204" pitchFamily="34" charset="0"/>
              <a:cs typeface="Arial" charset="0"/>
            </a:endParaRPr>
          </a:p>
        </p:txBody>
      </p:sp>
      <p:sp>
        <p:nvSpPr>
          <p:cNvPr id="19" name="AutoShape 39">
            <a:extLst>
              <a:ext uri="{FF2B5EF4-FFF2-40B4-BE49-F238E27FC236}">
                <a16:creationId xmlns:a16="http://schemas.microsoft.com/office/drawing/2014/main" id="{33691DB2-F873-7E65-9E3F-A5C95380AF8B}"/>
              </a:ext>
            </a:extLst>
          </p:cNvPr>
          <p:cNvSpPr>
            <a:spLocks noChangeArrowheads="1"/>
          </p:cNvSpPr>
          <p:nvPr/>
        </p:nvSpPr>
        <p:spPr bwMode="auto">
          <a:xfrm rot="10800000">
            <a:off x="5199839" y="2443428"/>
            <a:ext cx="245285" cy="262289"/>
          </a:xfrm>
          <a:prstGeom prst="triangle">
            <a:avLst>
              <a:gd name="adj" fmla="val 50000"/>
            </a:avLst>
          </a:prstGeom>
          <a:solidFill>
            <a:schemeClr val="bg1">
              <a:lumMod val="50000"/>
            </a:schemeClr>
          </a:solidFill>
          <a:ln w="12699">
            <a:solidFill>
              <a:schemeClr val="bg1">
                <a:lumMod val="50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000"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21" name="textruta 20">
            <a:extLst>
              <a:ext uri="{FF2B5EF4-FFF2-40B4-BE49-F238E27FC236}">
                <a16:creationId xmlns:a16="http://schemas.microsoft.com/office/drawing/2014/main" id="{9229FDDC-37A7-530F-60A1-445CB5C8B9F8}"/>
              </a:ext>
            </a:extLst>
          </p:cNvPr>
          <p:cNvSpPr txBox="1"/>
          <p:nvPr/>
        </p:nvSpPr>
        <p:spPr>
          <a:xfrm>
            <a:off x="5089939" y="2196195"/>
            <a:ext cx="482646" cy="279278"/>
          </a:xfrm>
          <a:prstGeom prst="rect">
            <a:avLst/>
          </a:prstGeom>
          <a:noFill/>
          <a:ln w="19050">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050" b="1">
                <a:solidFill>
                  <a:srgbClr val="000000"/>
                </a:solidFill>
                <a:latin typeface="Calibri" panose="020F0502020204030204"/>
                <a:cs typeface="Arial" charset="0"/>
              </a:rPr>
              <a:t>Stängs</a:t>
            </a:r>
            <a:endParaRPr kumimoji="0" lang="sv-SE" sz="1050" b="1"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cxnSp>
        <p:nvCxnSpPr>
          <p:cNvPr id="32" name="Rak pilkoppling 31">
            <a:extLst>
              <a:ext uri="{FF2B5EF4-FFF2-40B4-BE49-F238E27FC236}">
                <a16:creationId xmlns:a16="http://schemas.microsoft.com/office/drawing/2014/main" id="{988DD8A5-383D-F20C-BF3C-0D4BB86DAFE0}"/>
              </a:ext>
            </a:extLst>
          </p:cNvPr>
          <p:cNvCxnSpPr>
            <a:cxnSpLocks/>
            <a:stCxn id="16" idx="1"/>
          </p:cNvCxnSpPr>
          <p:nvPr/>
        </p:nvCxnSpPr>
        <p:spPr>
          <a:xfrm>
            <a:off x="2243200" y="1874122"/>
            <a:ext cx="1374798" cy="1857"/>
          </a:xfrm>
          <a:prstGeom prst="straightConnector1">
            <a:avLst/>
          </a:prstGeom>
          <a:ln w="28575">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73" name="Rak pilkoppling 72">
            <a:extLst>
              <a:ext uri="{FF2B5EF4-FFF2-40B4-BE49-F238E27FC236}">
                <a16:creationId xmlns:a16="http://schemas.microsoft.com/office/drawing/2014/main" id="{6D8C37C8-FC7E-DEF3-1B6E-BA7B6F25A754}"/>
              </a:ext>
            </a:extLst>
          </p:cNvPr>
          <p:cNvCxnSpPr>
            <a:cxnSpLocks/>
          </p:cNvCxnSpPr>
          <p:nvPr/>
        </p:nvCxnSpPr>
        <p:spPr>
          <a:xfrm flipH="1">
            <a:off x="4593877" y="3040443"/>
            <a:ext cx="695619" cy="0"/>
          </a:xfrm>
          <a:prstGeom prst="straightConnector1">
            <a:avLst/>
          </a:prstGeom>
          <a:ln w="28575">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82" name="Höger klammerparentes 81">
            <a:extLst>
              <a:ext uri="{FF2B5EF4-FFF2-40B4-BE49-F238E27FC236}">
                <a16:creationId xmlns:a16="http://schemas.microsoft.com/office/drawing/2014/main" id="{35566FF5-417C-878E-601F-CD335D17F0DD}"/>
              </a:ext>
            </a:extLst>
          </p:cNvPr>
          <p:cNvSpPr/>
          <p:nvPr/>
        </p:nvSpPr>
        <p:spPr>
          <a:xfrm rot="5400000">
            <a:off x="3513668" y="2142200"/>
            <a:ext cx="449253" cy="3114071"/>
          </a:xfrm>
          <a:prstGeom prst="rightBrace">
            <a:avLst>
              <a:gd name="adj1" fmla="val 41386"/>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83" name="textruta 82">
            <a:extLst>
              <a:ext uri="{FF2B5EF4-FFF2-40B4-BE49-F238E27FC236}">
                <a16:creationId xmlns:a16="http://schemas.microsoft.com/office/drawing/2014/main" id="{FDC34981-6216-F924-FCAF-8D66550175B5}"/>
              </a:ext>
            </a:extLst>
          </p:cNvPr>
          <p:cNvSpPr txBox="1"/>
          <p:nvPr/>
        </p:nvSpPr>
        <p:spPr>
          <a:xfrm>
            <a:off x="2636633" y="4061050"/>
            <a:ext cx="2183354" cy="861774"/>
          </a:xfrm>
          <a:prstGeom prst="rect">
            <a:avLst/>
          </a:prstGeom>
          <a:noFill/>
        </p:spPr>
        <p:txBody>
          <a:bodyPr wrap="square" lIns="0" tIns="0" rIns="0" bIns="0" rtlCol="0">
            <a:spAutoFit/>
          </a:bodyPr>
          <a:lstStyle/>
          <a:p>
            <a:pPr algn="ctr"/>
            <a:r>
              <a:rPr lang="sv-SE" sz="1400" b="1"/>
              <a:t>Mobila Certifikat utfärdade under denna period kommer ej följa med till nya QA-miljön</a:t>
            </a:r>
          </a:p>
        </p:txBody>
      </p:sp>
      <p:cxnSp>
        <p:nvCxnSpPr>
          <p:cNvPr id="85" name="Koppling: böjd 84">
            <a:extLst>
              <a:ext uri="{FF2B5EF4-FFF2-40B4-BE49-F238E27FC236}">
                <a16:creationId xmlns:a16="http://schemas.microsoft.com/office/drawing/2014/main" id="{193B4FB4-5FAF-29EC-58E7-4C43C006270E}"/>
              </a:ext>
            </a:extLst>
          </p:cNvPr>
          <p:cNvCxnSpPr>
            <a:cxnSpLocks/>
          </p:cNvCxnSpPr>
          <p:nvPr/>
        </p:nvCxnSpPr>
        <p:spPr>
          <a:xfrm flipV="1">
            <a:off x="4985902" y="2961861"/>
            <a:ext cx="1698169" cy="1451670"/>
          </a:xfrm>
          <a:prstGeom prst="curvedConnector3">
            <a:avLst>
              <a:gd name="adj1" fmla="val 101505"/>
            </a:avLst>
          </a:prstGeom>
          <a:ln w="25400">
            <a:tailEnd type="stealth" w="lg" len="lg"/>
          </a:ln>
        </p:spPr>
        <p:style>
          <a:lnRef idx="1">
            <a:schemeClr val="accent1"/>
          </a:lnRef>
          <a:fillRef idx="0">
            <a:schemeClr val="accent1"/>
          </a:fillRef>
          <a:effectRef idx="0">
            <a:schemeClr val="accent1"/>
          </a:effectRef>
          <a:fontRef idx="minor">
            <a:schemeClr val="tx1"/>
          </a:fontRef>
        </p:style>
      </p:cxnSp>
      <p:sp>
        <p:nvSpPr>
          <p:cNvPr id="90" name="textruta 89">
            <a:extLst>
              <a:ext uri="{FF2B5EF4-FFF2-40B4-BE49-F238E27FC236}">
                <a16:creationId xmlns:a16="http://schemas.microsoft.com/office/drawing/2014/main" id="{3F1EF729-4F1D-3391-80FA-74D528F5F209}"/>
              </a:ext>
            </a:extLst>
          </p:cNvPr>
          <p:cNvSpPr txBox="1"/>
          <p:nvPr/>
        </p:nvSpPr>
        <p:spPr>
          <a:xfrm>
            <a:off x="5696638" y="4053107"/>
            <a:ext cx="266098" cy="553998"/>
          </a:xfrm>
          <a:prstGeom prst="rect">
            <a:avLst/>
          </a:prstGeom>
          <a:noFill/>
        </p:spPr>
        <p:txBody>
          <a:bodyPr wrap="none" lIns="0" tIns="0" rIns="0" bIns="0" rtlCol="0">
            <a:spAutoFit/>
          </a:bodyPr>
          <a:lstStyle/>
          <a:p>
            <a:pPr algn="l"/>
            <a:r>
              <a:rPr lang="sv-SE" sz="3600">
                <a:solidFill>
                  <a:srgbClr val="FF0000"/>
                </a:solidFill>
              </a:rPr>
              <a:t>X</a:t>
            </a:r>
          </a:p>
        </p:txBody>
      </p:sp>
    </p:spTree>
    <p:extLst>
      <p:ext uri="{BB962C8B-B14F-4D97-AF65-F5344CB8AC3E}">
        <p14:creationId xmlns:p14="http://schemas.microsoft.com/office/powerpoint/2010/main" val="1249914503"/>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1" grpId="0"/>
      <p:bldP spid="82" grpId="0" animBg="1"/>
      <p:bldP spid="83" grpId="0"/>
      <p:bldP spid="9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6B2E818-49B3-4F82-1B3A-0A9F43277592}"/>
              </a:ext>
            </a:extLst>
          </p:cNvPr>
          <p:cNvSpPr/>
          <p:nvPr/>
        </p:nvSpPr>
        <p:spPr>
          <a:xfrm>
            <a:off x="540327" y="1429789"/>
            <a:ext cx="11222182" cy="199921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rtl="0" fontAlgn="base">
              <a:lnSpc>
                <a:spcPct val="100000"/>
              </a:lnSpc>
              <a:spcBef>
                <a:spcPts val="300"/>
              </a:spcBef>
              <a:spcAft>
                <a:spcPts val="300"/>
              </a:spcAft>
              <a:buClrTx/>
              <a:buNone/>
            </a:pPr>
            <a:r>
              <a:rPr lang="sv-SE" b="1" i="0" u="sng">
                <a:solidFill>
                  <a:schemeClr val="tx1"/>
                </a:solidFill>
                <a:effectLst/>
                <a:latin typeface="Open Sans" panose="020B0606030504020204" pitchFamily="34" charset="0"/>
              </a:rPr>
              <a:t>SITHS </a:t>
            </a:r>
            <a:r>
              <a:rPr lang="sv-SE" b="1" i="0" u="sng" err="1">
                <a:solidFill>
                  <a:schemeClr val="tx1"/>
                </a:solidFill>
                <a:effectLst/>
                <a:latin typeface="Open Sans" panose="020B0606030504020204" pitchFamily="34" charset="0"/>
              </a:rPr>
              <a:t>Preprod</a:t>
            </a:r>
            <a:r>
              <a:rPr lang="sv-SE" b="1" i="0" u="sng">
                <a:solidFill>
                  <a:schemeClr val="tx1"/>
                </a:solidFill>
                <a:effectLst/>
                <a:latin typeface="Open Sans" panose="020B0606030504020204" pitchFamily="34" charset="0"/>
              </a:rPr>
              <a:t> stängs 14 juni 2023 </a:t>
            </a:r>
            <a:r>
              <a:rPr lang="sv-SE" b="1" i="0">
                <a:solidFill>
                  <a:schemeClr val="tx1"/>
                </a:solidFill>
                <a:effectLst/>
                <a:latin typeface="Open Sans" panose="020B0606030504020204" pitchFamily="34" charset="0"/>
              </a:rPr>
              <a:t>som ett första steg inför övergången till nya SITHS eID Portal</a:t>
            </a:r>
          </a:p>
          <a:p>
            <a:pPr marL="285750" indent="-285750" algn="l" rtl="0" fontAlgn="base">
              <a:lnSpc>
                <a:spcPct val="100000"/>
              </a:lnSpc>
              <a:spcBef>
                <a:spcPts val="300"/>
              </a:spcBef>
              <a:spcAft>
                <a:spcPts val="300"/>
              </a:spcAft>
              <a:buClrTx/>
              <a:buFont typeface="Arial" panose="020B0604020202020204" pitchFamily="34" charset="0"/>
              <a:buChar char="•"/>
            </a:pPr>
            <a:r>
              <a:rPr lang="sv-SE" sz="1600" b="0" i="0">
                <a:solidFill>
                  <a:schemeClr val="tx1"/>
                </a:solidFill>
                <a:effectLst/>
                <a:latin typeface="Open Sans" panose="020B0606030504020204" pitchFamily="34" charset="0"/>
              </a:rPr>
              <a:t>Den nya SITHS eID Portal i QA-miljö som kommer att ersätta nuvarande SITHS </a:t>
            </a:r>
            <a:r>
              <a:rPr lang="sv-SE" sz="1600" b="0" i="0" err="1">
                <a:solidFill>
                  <a:schemeClr val="tx1"/>
                </a:solidFill>
                <a:effectLst/>
                <a:latin typeface="Open Sans" panose="020B0606030504020204" pitchFamily="34" charset="0"/>
              </a:rPr>
              <a:t>Preprod</a:t>
            </a:r>
            <a:r>
              <a:rPr lang="sv-SE" sz="1600" b="0" i="0">
                <a:solidFill>
                  <a:schemeClr val="tx1"/>
                </a:solidFill>
                <a:effectLst/>
                <a:latin typeface="Open Sans" panose="020B0606030504020204" pitchFamily="34" charset="0"/>
              </a:rPr>
              <a:t>-miljö planeras att öppnas under </a:t>
            </a:r>
            <a:r>
              <a:rPr lang="sv-SE" sz="1600" b="1" i="1">
                <a:solidFill>
                  <a:schemeClr val="tx1"/>
                </a:solidFill>
                <a:effectLst/>
                <a:latin typeface="Open Sans" panose="020B0606030504020204" pitchFamily="34" charset="0"/>
              </a:rPr>
              <a:t>senare delen av hösten 2023. </a:t>
            </a:r>
            <a:r>
              <a:rPr lang="sv-SE" sz="1600">
                <a:solidFill>
                  <a:schemeClr val="tx1"/>
                </a:solidFill>
                <a:effectLst/>
                <a:latin typeface="Open Sans" panose="020B0606030504020204" pitchFamily="34" charset="0"/>
              </a:rPr>
              <a:t>Datum är ej ännu fastställt</a:t>
            </a:r>
            <a:endParaRPr lang="sv-SE" sz="1600" b="1" i="1">
              <a:solidFill>
                <a:schemeClr val="tx1"/>
              </a:solidFill>
              <a:effectLst/>
              <a:latin typeface="Open Sans" panose="020B0606030504020204" pitchFamily="34" charset="0"/>
            </a:endParaRPr>
          </a:p>
          <a:p>
            <a:pPr marL="285750" indent="-285750" algn="l" rtl="0" fontAlgn="base">
              <a:lnSpc>
                <a:spcPct val="100000"/>
              </a:lnSpc>
              <a:spcBef>
                <a:spcPts val="300"/>
              </a:spcBef>
              <a:spcAft>
                <a:spcPts val="300"/>
              </a:spcAft>
              <a:buClrTx/>
              <a:buFont typeface="Arial" panose="020B0604020202020204" pitchFamily="34" charset="0"/>
              <a:buChar char="•"/>
            </a:pPr>
            <a:r>
              <a:rPr lang="sv-SE" sz="1600" b="0" i="0">
                <a:solidFill>
                  <a:schemeClr val="tx1"/>
                </a:solidFill>
                <a:effectLst/>
                <a:latin typeface="Open Sans" panose="020B0606030504020204" pitchFamily="34" charset="0"/>
              </a:rPr>
              <a:t>Detta medför att Ineras kunder </a:t>
            </a:r>
            <a:r>
              <a:rPr lang="sv-SE" sz="1600" b="1" i="1">
                <a:solidFill>
                  <a:schemeClr val="tx1"/>
                </a:solidFill>
                <a:effectLst/>
                <a:latin typeface="Open Sans" panose="020B0606030504020204" pitchFamily="34" charset="0"/>
              </a:rPr>
              <a:t>inte </a:t>
            </a:r>
            <a:r>
              <a:rPr lang="sv-SE" sz="1600" b="0" i="0">
                <a:solidFill>
                  <a:schemeClr val="tx1"/>
                </a:solidFill>
                <a:effectLst/>
                <a:latin typeface="Open Sans" panose="020B0606030504020204" pitchFamily="34" charset="0"/>
              </a:rPr>
              <a:t>kommer att kunna beställa och hantera </a:t>
            </a:r>
            <a:r>
              <a:rPr lang="sv-SE" sz="1600" b="0" i="0" err="1">
                <a:solidFill>
                  <a:schemeClr val="tx1"/>
                </a:solidFill>
                <a:effectLst/>
                <a:latin typeface="Open Sans" panose="020B0606030504020204" pitchFamily="34" charset="0"/>
              </a:rPr>
              <a:t>testkort</a:t>
            </a:r>
            <a:r>
              <a:rPr lang="sv-SE" sz="1600" b="0" i="0">
                <a:solidFill>
                  <a:schemeClr val="tx1"/>
                </a:solidFill>
                <a:effectLst/>
                <a:latin typeface="Open Sans" panose="020B0606030504020204" pitchFamily="34" charset="0"/>
              </a:rPr>
              <a:t> och funktionscertifikat för testmiljöer under denna period</a:t>
            </a:r>
          </a:p>
          <a:p>
            <a:pPr marL="285750" indent="-285750" algn="l" rtl="0" fontAlgn="base">
              <a:lnSpc>
                <a:spcPct val="100000"/>
              </a:lnSpc>
              <a:spcBef>
                <a:spcPts val="300"/>
              </a:spcBef>
              <a:spcAft>
                <a:spcPts val="300"/>
              </a:spcAft>
              <a:buClrTx/>
              <a:buFont typeface="Arial" panose="020B0604020202020204" pitchFamily="34" charset="0"/>
              <a:buChar char="•"/>
            </a:pPr>
            <a:r>
              <a:rPr lang="sv-SE" sz="1600" b="0">
                <a:solidFill>
                  <a:schemeClr val="tx1"/>
                </a:solidFill>
                <a:effectLst/>
                <a:latin typeface="Open Sans" panose="020B0606030504020204" pitchFamily="34" charset="0"/>
              </a:rPr>
              <a:t>Mobilt SITHS eID kommer fortsatt kunna laddas ned via </a:t>
            </a:r>
            <a:r>
              <a:rPr lang="sv-SE" sz="1600" b="0" err="1">
                <a:solidFill>
                  <a:schemeClr val="tx1"/>
                </a:solidFill>
                <a:effectLst/>
                <a:latin typeface="Open Sans" panose="020B0606030504020204" pitchFamily="34" charset="0"/>
              </a:rPr>
              <a:t>Preprod</a:t>
            </a:r>
            <a:r>
              <a:rPr lang="sv-SE" sz="1600" b="0">
                <a:solidFill>
                  <a:schemeClr val="tx1"/>
                </a:solidFill>
                <a:effectLst/>
                <a:latin typeface="Open Sans" panose="020B0606030504020204" pitchFamily="34" charset="0"/>
              </a:rPr>
              <a:t> utfärdandeportalen</a:t>
            </a:r>
          </a:p>
        </p:txBody>
      </p:sp>
      <p:sp>
        <p:nvSpPr>
          <p:cNvPr id="3" name="Platshållare för innehåll 2">
            <a:extLst>
              <a:ext uri="{FF2B5EF4-FFF2-40B4-BE49-F238E27FC236}">
                <a16:creationId xmlns:a16="http://schemas.microsoft.com/office/drawing/2014/main" id="{ECB77662-2D97-5C79-6596-B7762B16B074}"/>
              </a:ext>
            </a:extLst>
          </p:cNvPr>
          <p:cNvSpPr>
            <a:spLocks noGrp="1"/>
          </p:cNvSpPr>
          <p:nvPr>
            <p:ph idx="13"/>
          </p:nvPr>
        </p:nvSpPr>
        <p:spPr>
          <a:xfrm>
            <a:off x="540327" y="3639590"/>
            <a:ext cx="11222182" cy="2945116"/>
          </a:xfrm>
          <a:solidFill>
            <a:schemeClr val="accent3">
              <a:lumMod val="20000"/>
              <a:lumOff val="80000"/>
            </a:schemeClr>
          </a:solidFill>
        </p:spPr>
        <p:txBody>
          <a:bodyPr anchor="ctr"/>
          <a:lstStyle/>
          <a:p>
            <a:pPr marL="357188">
              <a:lnSpc>
                <a:spcPct val="100000"/>
              </a:lnSpc>
              <a:spcBef>
                <a:spcPts val="300"/>
              </a:spcBef>
              <a:spcAft>
                <a:spcPts val="300"/>
              </a:spcAft>
              <a:buClrTx/>
              <a:buNone/>
            </a:pPr>
            <a:r>
              <a:rPr lang="sv-SE" sz="1800" b="1" i="0">
                <a:effectLst/>
                <a:latin typeface="Open Sans" panose="020B0606030504020204" pitchFamily="34" charset="0"/>
              </a:rPr>
              <a:t>Inera uppmanar alla</a:t>
            </a:r>
            <a:r>
              <a:rPr lang="sv-SE" sz="1800" i="0">
                <a:effectLst/>
                <a:latin typeface="Open Sans" panose="020B0606030504020204" pitchFamily="34" charset="0"/>
              </a:rPr>
              <a:t> som </a:t>
            </a:r>
            <a:r>
              <a:rPr lang="sv-SE" sz="1800">
                <a:latin typeface="Open Sans" panose="020B0606030504020204" pitchFamily="34" charset="0"/>
              </a:rPr>
              <a:t>i testmiljöer använder </a:t>
            </a:r>
            <a:r>
              <a:rPr lang="sv-SE" sz="1800" i="0" u="sng">
                <a:effectLst/>
                <a:latin typeface="Open Sans" panose="020B0606030504020204" pitchFamily="34" charset="0"/>
              </a:rPr>
              <a:t>kort</a:t>
            </a:r>
            <a:r>
              <a:rPr lang="sv-SE" sz="1800" i="0">
                <a:effectLst/>
                <a:latin typeface="Open Sans" panose="020B0606030504020204" pitchFamily="34" charset="0"/>
              </a:rPr>
              <a:t> </a:t>
            </a:r>
            <a:r>
              <a:rPr lang="sv-SE" sz="1800">
                <a:effectLst/>
                <a:latin typeface="Open Sans" panose="020B0606030504020204" pitchFamily="34" charset="0"/>
              </a:rPr>
              <a:t>samt</a:t>
            </a:r>
            <a:r>
              <a:rPr lang="sv-SE" sz="1800" i="0">
                <a:effectLst/>
                <a:latin typeface="Open Sans" panose="020B0606030504020204" pitchFamily="34" charset="0"/>
              </a:rPr>
              <a:t> </a:t>
            </a:r>
            <a:r>
              <a:rPr lang="sv-SE" sz="1800" i="0" u="sng">
                <a:effectLst/>
                <a:latin typeface="Open Sans" panose="020B0606030504020204" pitchFamily="34" charset="0"/>
              </a:rPr>
              <a:t>funktionscertifikat </a:t>
            </a:r>
            <a:r>
              <a:rPr lang="sv-SE" sz="1800" i="0">
                <a:effectLst/>
                <a:latin typeface="Open Sans" panose="020B0606030504020204" pitchFamily="34" charset="0"/>
              </a:rPr>
              <a:t>att:</a:t>
            </a:r>
          </a:p>
          <a:p>
            <a:pPr marL="376238" indent="-285750">
              <a:lnSpc>
                <a:spcPct val="100000"/>
              </a:lnSpc>
              <a:spcBef>
                <a:spcPts val="300"/>
              </a:spcBef>
              <a:spcAft>
                <a:spcPts val="300"/>
              </a:spcAft>
              <a:buClrTx/>
              <a:buFont typeface="Arial" panose="020B0604020202020204" pitchFamily="34" charset="0"/>
              <a:buChar char="•"/>
            </a:pPr>
            <a:r>
              <a:rPr lang="sv-SE" sz="1600" b="1" i="1">
                <a:latin typeface="Open Sans" panose="020B0606030504020204" pitchFamily="34" charset="0"/>
              </a:rPr>
              <a:t>Snarast se över behovet </a:t>
            </a:r>
            <a:r>
              <a:rPr lang="sv-SE" sz="1600">
                <a:latin typeface="Open Sans" panose="020B0606030504020204" pitchFamily="34" charset="0"/>
              </a:rPr>
              <a:t>under de kommande </a:t>
            </a:r>
            <a:r>
              <a:rPr lang="sv-SE" sz="1600" b="1">
                <a:latin typeface="Open Sans" panose="020B0606030504020204" pitchFamily="34" charset="0"/>
              </a:rPr>
              <a:t>6</a:t>
            </a:r>
            <a:r>
              <a:rPr lang="sv-SE" sz="1600">
                <a:latin typeface="Open Sans" panose="020B0606030504020204" pitchFamily="34" charset="0"/>
              </a:rPr>
              <a:t> månaderna</a:t>
            </a:r>
          </a:p>
          <a:p>
            <a:pPr marL="376238" indent="-285750">
              <a:lnSpc>
                <a:spcPct val="100000"/>
              </a:lnSpc>
              <a:spcBef>
                <a:spcPts val="300"/>
              </a:spcBef>
              <a:spcAft>
                <a:spcPts val="300"/>
              </a:spcAft>
              <a:buClrTx/>
              <a:buFont typeface="Arial" panose="020B0604020202020204" pitchFamily="34" charset="0"/>
              <a:buChar char="•"/>
            </a:pPr>
            <a:r>
              <a:rPr lang="sv-SE" sz="1600" b="1" i="1">
                <a:latin typeface="Open Sans" panose="020B0606030504020204" pitchFamily="34" charset="0"/>
              </a:rPr>
              <a:t>Gör kompletterande beställningar i SITHS </a:t>
            </a:r>
            <a:r>
              <a:rPr lang="sv-SE" sz="1600" b="1" i="1" err="1">
                <a:latin typeface="Open Sans" panose="020B0606030504020204" pitchFamily="34" charset="0"/>
              </a:rPr>
              <a:t>Preprod</a:t>
            </a:r>
            <a:r>
              <a:rPr lang="sv-SE" sz="1600">
                <a:latin typeface="Open Sans" panose="020B0606030504020204" pitchFamily="34" charset="0"/>
              </a:rPr>
              <a:t> av kort och funktionscertifikat som går ut under denna period:</a:t>
            </a:r>
          </a:p>
          <a:p>
            <a:pPr marL="677863" lvl="1" indent="-285750">
              <a:lnSpc>
                <a:spcPct val="100000"/>
              </a:lnSpc>
              <a:spcBef>
                <a:spcPts val="300"/>
              </a:spcBef>
              <a:spcAft>
                <a:spcPts val="300"/>
              </a:spcAft>
              <a:buFont typeface="Arial" panose="020B0604020202020204" pitchFamily="34" charset="0"/>
              <a:buChar char="•"/>
            </a:pPr>
            <a:r>
              <a:rPr lang="sv-SE" sz="1400">
                <a:latin typeface="Open Sans" panose="020B0606030504020204" pitchFamily="34" charset="0"/>
              </a:rPr>
              <a:t>Sista dag är </a:t>
            </a:r>
            <a:r>
              <a:rPr lang="sv-SE" sz="1400" b="1" i="1">
                <a:latin typeface="Open Sans" panose="020B0606030504020204" pitchFamily="34" charset="0"/>
              </a:rPr>
              <a:t>7 juni 2023 17:00 </a:t>
            </a:r>
            <a:r>
              <a:rPr lang="sv-SE" sz="1400">
                <a:latin typeface="Open Sans" panose="020B0606030504020204" pitchFamily="34" charset="0"/>
              </a:rPr>
              <a:t>för beställning av </a:t>
            </a:r>
            <a:r>
              <a:rPr lang="sv-SE" sz="1400" err="1">
                <a:latin typeface="Open Sans" panose="020B0606030504020204" pitchFamily="34" charset="0"/>
              </a:rPr>
              <a:t>testkort</a:t>
            </a:r>
            <a:endParaRPr lang="sv-SE" sz="1400">
              <a:latin typeface="Open Sans" panose="020B0606030504020204" pitchFamily="34" charset="0"/>
            </a:endParaRPr>
          </a:p>
          <a:p>
            <a:pPr marL="677863" lvl="1" indent="-285750">
              <a:lnSpc>
                <a:spcPct val="100000"/>
              </a:lnSpc>
              <a:spcBef>
                <a:spcPts val="300"/>
              </a:spcBef>
              <a:spcAft>
                <a:spcPts val="300"/>
              </a:spcAft>
              <a:buFont typeface="Arial" panose="020B0604020202020204" pitchFamily="34" charset="0"/>
              <a:buChar char="•"/>
            </a:pPr>
            <a:r>
              <a:rPr lang="sv-SE" sz="1400">
                <a:latin typeface="Open Sans" panose="020B0606030504020204" pitchFamily="34" charset="0"/>
              </a:rPr>
              <a:t>Sista dag är </a:t>
            </a:r>
            <a:r>
              <a:rPr lang="sv-SE" sz="1400" b="1" i="1">
                <a:latin typeface="Open Sans" panose="020B0606030504020204" pitchFamily="34" charset="0"/>
              </a:rPr>
              <a:t>14 juni 2023 8:30 </a:t>
            </a:r>
            <a:r>
              <a:rPr lang="sv-SE" sz="1400">
                <a:latin typeface="Open Sans" panose="020B0606030504020204" pitchFamily="34" charset="0"/>
              </a:rPr>
              <a:t>för beställning funktionscertifikat för testmiljöer </a:t>
            </a:r>
          </a:p>
          <a:p>
            <a:pPr marL="90488" indent="0">
              <a:lnSpc>
                <a:spcPct val="100000"/>
              </a:lnSpc>
              <a:spcBef>
                <a:spcPts val="300"/>
              </a:spcBef>
              <a:spcAft>
                <a:spcPts val="300"/>
              </a:spcAft>
              <a:buClrTx/>
              <a:buNone/>
            </a:pPr>
            <a:r>
              <a:rPr lang="sv-SE" sz="1800">
                <a:latin typeface="Open Sans" panose="020B0606030504020204" pitchFamily="34" charset="0"/>
              </a:rPr>
              <a:t>Det kommer </a:t>
            </a:r>
            <a:r>
              <a:rPr lang="sv-SE" sz="1800" b="1" i="1">
                <a:latin typeface="Open Sans" panose="020B0606030504020204" pitchFamily="34" charset="0"/>
              </a:rPr>
              <a:t>ej vara möjligt att hantera (inkl. spärra) </a:t>
            </a:r>
            <a:r>
              <a:rPr lang="sv-SE" sz="1800" b="1" i="1" err="1">
                <a:latin typeface="Open Sans" panose="020B0606030504020204" pitchFamily="34" charset="0"/>
              </a:rPr>
              <a:t>testkort</a:t>
            </a:r>
            <a:r>
              <a:rPr lang="sv-SE" sz="1800" b="1" i="1">
                <a:latin typeface="Open Sans" panose="020B0606030504020204" pitchFamily="34" charset="0"/>
              </a:rPr>
              <a:t> </a:t>
            </a:r>
            <a:r>
              <a:rPr lang="sv-SE" sz="1800">
                <a:latin typeface="Open Sans" panose="020B0606030504020204" pitchFamily="34" charset="0"/>
              </a:rPr>
              <a:t> fram tills ny QA-miljö är på plats</a:t>
            </a:r>
            <a:endParaRPr lang="sv-SE" sz="1800" b="1" i="1"/>
          </a:p>
          <a:p>
            <a:pPr marL="90488" indent="0">
              <a:lnSpc>
                <a:spcPct val="100000"/>
              </a:lnSpc>
              <a:spcBef>
                <a:spcPts val="300"/>
              </a:spcBef>
              <a:spcAft>
                <a:spcPts val="300"/>
              </a:spcAft>
              <a:buClrTx/>
              <a:buNone/>
            </a:pPr>
            <a:r>
              <a:rPr lang="sv-SE" sz="1800" b="1">
                <a:effectLst/>
                <a:latin typeface="Open Sans" panose="020B0606030504020204" pitchFamily="34" charset="0"/>
              </a:rPr>
              <a:t>Inera utreder en tillfällig rutin för kompletterande beställningar. </a:t>
            </a:r>
            <a:r>
              <a:rPr lang="sv-SE" sz="1800">
                <a:effectLst/>
                <a:latin typeface="Open Sans" panose="020B0606030504020204" pitchFamily="34" charset="0"/>
              </a:rPr>
              <a:t>Denna rutin planeras gälla från början av september fram till dess den nya QA-miljön öppnas upp för Ineras kunder. Inera återkommer senare med detaljer om hur detta ska gå till.</a:t>
            </a:r>
            <a:endParaRPr lang="sv-SE">
              <a:effectLst/>
            </a:endParaRPr>
          </a:p>
        </p:txBody>
      </p:sp>
      <p:sp>
        <p:nvSpPr>
          <p:cNvPr id="7" name="Rubrik 7">
            <a:extLst>
              <a:ext uri="{FF2B5EF4-FFF2-40B4-BE49-F238E27FC236}">
                <a16:creationId xmlns:a16="http://schemas.microsoft.com/office/drawing/2014/main" id="{F796385B-104A-D8B9-7008-78547E813206}"/>
              </a:ext>
            </a:extLst>
          </p:cNvPr>
          <p:cNvSpPr txBox="1">
            <a:spLocks/>
          </p:cNvSpPr>
          <p:nvPr/>
        </p:nvSpPr>
        <p:spPr>
          <a:xfrm>
            <a:off x="760719" y="273294"/>
            <a:ext cx="10814982" cy="945906"/>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kern="1200">
                <a:solidFill>
                  <a:schemeClr val="accent1"/>
                </a:solidFill>
                <a:latin typeface="+mj-lt"/>
                <a:ea typeface="+mj-ea"/>
                <a:cs typeface="+mj-cs"/>
              </a:defRPr>
            </a:lvl1pPr>
          </a:lstStyle>
          <a:p>
            <a:r>
              <a:rPr lang="sv-SE" sz="3400"/>
              <a:t>Ny lösning SITHS</a:t>
            </a:r>
            <a:br>
              <a:rPr lang="sv-SE"/>
            </a:br>
            <a:r>
              <a:rPr lang="sv-SE" sz="2200">
                <a:solidFill>
                  <a:schemeClr val="bg1">
                    <a:lumMod val="50000"/>
                  </a:schemeClr>
                </a:solidFill>
              </a:rPr>
              <a:t>Stängning av SITHS </a:t>
            </a:r>
            <a:r>
              <a:rPr lang="sv-SE" sz="2200" err="1">
                <a:solidFill>
                  <a:schemeClr val="bg1">
                    <a:lumMod val="50000"/>
                  </a:schemeClr>
                </a:solidFill>
              </a:rPr>
              <a:t>PreProd</a:t>
            </a:r>
            <a:r>
              <a:rPr lang="sv-SE" sz="2200">
                <a:solidFill>
                  <a:schemeClr val="bg1">
                    <a:lumMod val="50000"/>
                  </a:schemeClr>
                </a:solidFill>
              </a:rPr>
              <a:t> 14 juni 2023 </a:t>
            </a:r>
          </a:p>
        </p:txBody>
      </p:sp>
      <p:pic>
        <p:nvPicPr>
          <p:cNvPr id="8" name="Bildobjekt 7">
            <a:extLst>
              <a:ext uri="{FF2B5EF4-FFF2-40B4-BE49-F238E27FC236}">
                <a16:creationId xmlns:a16="http://schemas.microsoft.com/office/drawing/2014/main" id="{C815A9FE-DDAA-CC14-4657-BC4F0C939F6F}"/>
              </a:ext>
            </a:extLst>
          </p:cNvPr>
          <p:cNvPicPr>
            <a:picLocks noChangeAspect="1"/>
          </p:cNvPicPr>
          <p:nvPr/>
        </p:nvPicPr>
        <p:blipFill rotWithShape="1">
          <a:blip r:embed="rId2"/>
          <a:srcRect l="54419"/>
          <a:stretch/>
        </p:blipFill>
        <p:spPr>
          <a:xfrm>
            <a:off x="10606826" y="0"/>
            <a:ext cx="1536110" cy="1285383"/>
          </a:xfrm>
          <a:prstGeom prst="rect">
            <a:avLst/>
          </a:prstGeom>
          <a:ln w="12700">
            <a:noFill/>
          </a:ln>
          <a:effectLst/>
        </p:spPr>
      </p:pic>
    </p:spTree>
    <p:extLst>
      <p:ext uri="{BB962C8B-B14F-4D97-AF65-F5344CB8AC3E}">
        <p14:creationId xmlns:p14="http://schemas.microsoft.com/office/powerpoint/2010/main" val="385572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ktangel 59">
            <a:extLst>
              <a:ext uri="{FF2B5EF4-FFF2-40B4-BE49-F238E27FC236}">
                <a16:creationId xmlns:a16="http://schemas.microsoft.com/office/drawing/2014/main" id="{87C65170-6592-10E5-FC56-4C991D0AD807}"/>
              </a:ext>
            </a:extLst>
          </p:cNvPr>
          <p:cNvSpPr/>
          <p:nvPr/>
        </p:nvSpPr>
        <p:spPr bwMode="auto">
          <a:xfrm>
            <a:off x="10331754" y="5786097"/>
            <a:ext cx="1612297" cy="1004479"/>
          </a:xfrm>
          <a:prstGeom prst="rect">
            <a:avLst/>
          </a:prstGeom>
          <a:solidFill>
            <a:schemeClr val="bg1"/>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lvl="0" indent="0" algn="ctr" defTabSz="957263" rtl="0" eaLnBrk="1" fontAlgn="base" latinLnBrk="0" hangingPunct="1">
              <a:lnSpc>
                <a:spcPct val="100000"/>
              </a:lnSpc>
              <a:spcBef>
                <a:spcPct val="0"/>
              </a:spcBef>
              <a:spcAft>
                <a:spcPct val="0"/>
              </a:spcAft>
              <a:buClrTx/>
              <a:buSzTx/>
              <a:buFontTx/>
              <a:buNone/>
              <a:tabLst/>
              <a:defRPr/>
            </a:pPr>
            <a:endParaRPr kumimoji="0" lang="sv-SE" sz="2100" b="0" i="0" u="none" strike="noStrike" kern="1200" cap="none" spc="0" normalizeH="0" baseline="0" noProof="0" err="1">
              <a:ln>
                <a:noFill/>
              </a:ln>
              <a:solidFill>
                <a:srgbClr val="382819"/>
              </a:solidFill>
              <a:effectLst/>
              <a:uLnTx/>
              <a:uFillTx/>
              <a:latin typeface="Arial" charset="0"/>
              <a:ea typeface="+mn-ea"/>
              <a:cs typeface="Arial" charset="0"/>
            </a:endParaRPr>
          </a:p>
        </p:txBody>
      </p:sp>
      <p:sp>
        <p:nvSpPr>
          <p:cNvPr id="4" name="Rubrik 3">
            <a:extLst>
              <a:ext uri="{FF2B5EF4-FFF2-40B4-BE49-F238E27FC236}">
                <a16:creationId xmlns:a16="http://schemas.microsoft.com/office/drawing/2014/main" id="{FCF6967B-A75B-4226-BB1E-C8DEF56869DB}"/>
              </a:ext>
            </a:extLst>
          </p:cNvPr>
          <p:cNvSpPr>
            <a:spLocks noGrp="1"/>
          </p:cNvSpPr>
          <p:nvPr>
            <p:ph type="title"/>
          </p:nvPr>
        </p:nvSpPr>
        <p:spPr>
          <a:xfrm>
            <a:off x="660415" y="33770"/>
            <a:ext cx="10779369" cy="716398"/>
          </a:xfrm>
        </p:spPr>
        <p:txBody>
          <a:bodyPr>
            <a:noAutofit/>
          </a:bodyPr>
          <a:lstStyle/>
          <a:p>
            <a:r>
              <a:rPr lang="sv-SE" sz="2800">
                <a:latin typeface="+mj-lt"/>
                <a:ea typeface="+mj-ea"/>
                <a:cs typeface="+mj-cs"/>
              </a:rPr>
              <a:t>NY lösning SITHS</a:t>
            </a:r>
            <a:br>
              <a:rPr lang="sv-SE" sz="2800">
                <a:latin typeface="+mj-lt"/>
                <a:ea typeface="+mj-ea"/>
                <a:cs typeface="+mj-cs"/>
              </a:rPr>
            </a:br>
            <a:r>
              <a:rPr lang="sv-SE" sz="2200">
                <a:solidFill>
                  <a:schemeClr val="bg1">
                    <a:lumMod val="50000"/>
                  </a:schemeClr>
                </a:solidFill>
                <a:latin typeface="+mj-lt"/>
                <a:ea typeface="+mj-ea"/>
                <a:cs typeface="+mj-cs"/>
              </a:rPr>
              <a:t>Lansering januari 2024 – Stegvis införande</a:t>
            </a:r>
            <a:br>
              <a:rPr lang="sv-SE" sz="2400">
                <a:solidFill>
                  <a:schemeClr val="bg1">
                    <a:lumMod val="50000"/>
                  </a:schemeClr>
                </a:solidFill>
                <a:latin typeface="+mj-lt"/>
                <a:ea typeface="+mj-ea"/>
                <a:cs typeface="+mj-cs"/>
              </a:rPr>
            </a:br>
            <a:endParaRPr lang="sv-SE" sz="3200">
              <a:solidFill>
                <a:schemeClr val="bg1">
                  <a:lumMod val="50000"/>
                </a:schemeClr>
              </a:solidFill>
              <a:latin typeface="+mn-lt"/>
            </a:endParaRPr>
          </a:p>
        </p:txBody>
      </p:sp>
      <p:sp>
        <p:nvSpPr>
          <p:cNvPr id="107" name="Rektangel 106">
            <a:extLst>
              <a:ext uri="{FF2B5EF4-FFF2-40B4-BE49-F238E27FC236}">
                <a16:creationId xmlns:a16="http://schemas.microsoft.com/office/drawing/2014/main" id="{D0139A30-8C93-EBB5-D76E-9AEB42FE9C7E}"/>
              </a:ext>
            </a:extLst>
          </p:cNvPr>
          <p:cNvSpPr/>
          <p:nvPr/>
        </p:nvSpPr>
        <p:spPr>
          <a:xfrm>
            <a:off x="6050100" y="1120086"/>
            <a:ext cx="328184" cy="57379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cxnSp>
        <p:nvCxnSpPr>
          <p:cNvPr id="2" name="Rak koppling 1">
            <a:extLst>
              <a:ext uri="{FF2B5EF4-FFF2-40B4-BE49-F238E27FC236}">
                <a16:creationId xmlns:a16="http://schemas.microsoft.com/office/drawing/2014/main" id="{77D3A2E1-4717-9453-0FD6-496E090400B8}"/>
              </a:ext>
            </a:extLst>
          </p:cNvPr>
          <p:cNvCxnSpPr>
            <a:cxnSpLocks/>
            <a:endCxn id="11" idx="0"/>
          </p:cNvCxnSpPr>
          <p:nvPr/>
        </p:nvCxnSpPr>
        <p:spPr bwMode="auto">
          <a:xfrm flipV="1">
            <a:off x="5744924" y="1624334"/>
            <a:ext cx="0" cy="5178824"/>
          </a:xfrm>
          <a:prstGeom prst="line">
            <a:avLst/>
          </a:prstGeom>
          <a:noFill/>
          <a:ln w="15875" cap="flat" cmpd="sng" algn="ctr">
            <a:solidFill>
              <a:srgbClr val="FF0000"/>
            </a:solidFill>
            <a:prstDash val="solid"/>
            <a:round/>
            <a:headEnd type="none" w="med" len="med"/>
            <a:tailEnd type="none" w="med" len="med"/>
          </a:ln>
          <a:effectLst/>
        </p:spPr>
      </p:cxnSp>
      <p:sp>
        <p:nvSpPr>
          <p:cNvPr id="40" name="Rektangel 39">
            <a:extLst>
              <a:ext uri="{FF2B5EF4-FFF2-40B4-BE49-F238E27FC236}">
                <a16:creationId xmlns:a16="http://schemas.microsoft.com/office/drawing/2014/main" id="{A83C8BE5-CF31-93C8-D96D-ED30FDE01198}"/>
              </a:ext>
            </a:extLst>
          </p:cNvPr>
          <p:cNvSpPr/>
          <p:nvPr/>
        </p:nvSpPr>
        <p:spPr>
          <a:xfrm>
            <a:off x="6742584" y="1111804"/>
            <a:ext cx="89664" cy="57390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sv-SE" sz="1600" b="1">
              <a:solidFill>
                <a:schemeClr val="tx1"/>
              </a:solidFill>
            </a:endParaRPr>
          </a:p>
        </p:txBody>
      </p:sp>
      <p:grpSp>
        <p:nvGrpSpPr>
          <p:cNvPr id="41" name="Grupp 40">
            <a:extLst>
              <a:ext uri="{FF2B5EF4-FFF2-40B4-BE49-F238E27FC236}">
                <a16:creationId xmlns:a16="http://schemas.microsoft.com/office/drawing/2014/main" id="{935F7B1F-A3E3-8F80-3F40-3371031D7A8A}"/>
              </a:ext>
            </a:extLst>
          </p:cNvPr>
          <p:cNvGrpSpPr/>
          <p:nvPr/>
        </p:nvGrpSpPr>
        <p:grpSpPr>
          <a:xfrm>
            <a:off x="602670" y="1111804"/>
            <a:ext cx="11210582" cy="5757269"/>
            <a:chOff x="7451655" y="1327189"/>
            <a:chExt cx="1250420" cy="5006796"/>
          </a:xfrm>
        </p:grpSpPr>
        <p:sp>
          <p:nvSpPr>
            <p:cNvPr id="46" name="Line 54">
              <a:extLst>
                <a:ext uri="{FF2B5EF4-FFF2-40B4-BE49-F238E27FC236}">
                  <a16:creationId xmlns:a16="http://schemas.microsoft.com/office/drawing/2014/main" id="{A28B65B5-D982-4166-09A4-AB5A25F9E061}"/>
                </a:ext>
              </a:extLst>
            </p:cNvPr>
            <p:cNvSpPr>
              <a:spLocks noChangeShapeType="1"/>
            </p:cNvSpPr>
            <p:nvPr/>
          </p:nvSpPr>
          <p:spPr bwMode="auto">
            <a:xfrm>
              <a:off x="8492780" y="1332860"/>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49" name="Line 53">
              <a:extLst>
                <a:ext uri="{FF2B5EF4-FFF2-40B4-BE49-F238E27FC236}">
                  <a16:creationId xmlns:a16="http://schemas.microsoft.com/office/drawing/2014/main" id="{83B1497F-86BC-4334-1B69-C0E5A30E8479}"/>
                </a:ext>
              </a:extLst>
            </p:cNvPr>
            <p:cNvSpPr>
              <a:spLocks noChangeShapeType="1"/>
            </p:cNvSpPr>
            <p:nvPr/>
          </p:nvSpPr>
          <p:spPr bwMode="auto">
            <a:xfrm>
              <a:off x="8353716" y="1347090"/>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50" name="Line 53">
              <a:extLst>
                <a:ext uri="{FF2B5EF4-FFF2-40B4-BE49-F238E27FC236}">
                  <a16:creationId xmlns:a16="http://schemas.microsoft.com/office/drawing/2014/main" id="{E9F43BC5-92E0-4AD6-E8B1-F9EE00D7C043}"/>
                </a:ext>
              </a:extLst>
            </p:cNvPr>
            <p:cNvSpPr>
              <a:spLocks noChangeShapeType="1"/>
            </p:cNvSpPr>
            <p:nvPr/>
          </p:nvSpPr>
          <p:spPr bwMode="auto">
            <a:xfrm>
              <a:off x="8423248" y="1332857"/>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51" name="Line 51">
              <a:extLst>
                <a:ext uri="{FF2B5EF4-FFF2-40B4-BE49-F238E27FC236}">
                  <a16:creationId xmlns:a16="http://schemas.microsoft.com/office/drawing/2014/main" id="{4E186DED-E749-7FAB-1CBE-3A88CCFFF57B}"/>
                </a:ext>
              </a:extLst>
            </p:cNvPr>
            <p:cNvSpPr>
              <a:spLocks noChangeShapeType="1"/>
            </p:cNvSpPr>
            <p:nvPr/>
          </p:nvSpPr>
          <p:spPr bwMode="auto">
            <a:xfrm>
              <a:off x="7521187" y="1341578"/>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52" name="Line 52">
              <a:extLst>
                <a:ext uri="{FF2B5EF4-FFF2-40B4-BE49-F238E27FC236}">
                  <a16:creationId xmlns:a16="http://schemas.microsoft.com/office/drawing/2014/main" id="{87CFC31B-E880-E6DB-643C-5AB7DD331421}"/>
                </a:ext>
              </a:extLst>
            </p:cNvPr>
            <p:cNvSpPr>
              <a:spLocks noChangeShapeType="1"/>
            </p:cNvSpPr>
            <p:nvPr/>
          </p:nvSpPr>
          <p:spPr bwMode="auto">
            <a:xfrm>
              <a:off x="7868849" y="1327189"/>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53" name="Line 53">
              <a:extLst>
                <a:ext uri="{FF2B5EF4-FFF2-40B4-BE49-F238E27FC236}">
                  <a16:creationId xmlns:a16="http://schemas.microsoft.com/office/drawing/2014/main" id="{AD7DDA34-D708-121E-08EF-A02B0702F2E0}"/>
                </a:ext>
              </a:extLst>
            </p:cNvPr>
            <p:cNvSpPr>
              <a:spLocks noChangeShapeType="1"/>
            </p:cNvSpPr>
            <p:nvPr/>
          </p:nvSpPr>
          <p:spPr bwMode="auto">
            <a:xfrm>
              <a:off x="8077445" y="1334463"/>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54" name="Line 54">
              <a:extLst>
                <a:ext uri="{FF2B5EF4-FFF2-40B4-BE49-F238E27FC236}">
                  <a16:creationId xmlns:a16="http://schemas.microsoft.com/office/drawing/2014/main" id="{C098A0CB-8A1D-3A0D-EBDA-2F12CAC7B4AA}"/>
                </a:ext>
              </a:extLst>
            </p:cNvPr>
            <p:cNvSpPr>
              <a:spLocks noChangeShapeType="1"/>
            </p:cNvSpPr>
            <p:nvPr/>
          </p:nvSpPr>
          <p:spPr bwMode="auto">
            <a:xfrm>
              <a:off x="8286042" y="1334463"/>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55" name="Line 50">
              <a:extLst>
                <a:ext uri="{FF2B5EF4-FFF2-40B4-BE49-F238E27FC236}">
                  <a16:creationId xmlns:a16="http://schemas.microsoft.com/office/drawing/2014/main" id="{D7E982F8-1E9B-93D1-EDED-9EB070C99035}"/>
                </a:ext>
              </a:extLst>
            </p:cNvPr>
            <p:cNvSpPr>
              <a:spLocks noChangeShapeType="1"/>
            </p:cNvSpPr>
            <p:nvPr/>
          </p:nvSpPr>
          <p:spPr bwMode="auto">
            <a:xfrm>
              <a:off x="7451655" y="1348693"/>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56" name="Line 51">
              <a:extLst>
                <a:ext uri="{FF2B5EF4-FFF2-40B4-BE49-F238E27FC236}">
                  <a16:creationId xmlns:a16="http://schemas.microsoft.com/office/drawing/2014/main" id="{4A0508A8-369C-C933-4AD4-EE30836AD7D8}"/>
                </a:ext>
              </a:extLst>
            </p:cNvPr>
            <p:cNvSpPr>
              <a:spLocks noChangeShapeType="1"/>
            </p:cNvSpPr>
            <p:nvPr/>
          </p:nvSpPr>
          <p:spPr bwMode="auto">
            <a:xfrm>
              <a:off x="7729784" y="1348693"/>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57" name="Line 52">
              <a:extLst>
                <a:ext uri="{FF2B5EF4-FFF2-40B4-BE49-F238E27FC236}">
                  <a16:creationId xmlns:a16="http://schemas.microsoft.com/office/drawing/2014/main" id="{3D57E344-2839-088F-73E0-67F1489373A7}"/>
                </a:ext>
              </a:extLst>
            </p:cNvPr>
            <p:cNvSpPr>
              <a:spLocks noChangeShapeType="1"/>
            </p:cNvSpPr>
            <p:nvPr/>
          </p:nvSpPr>
          <p:spPr bwMode="auto">
            <a:xfrm>
              <a:off x="7938381" y="1348693"/>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69" name="Line 53">
              <a:extLst>
                <a:ext uri="{FF2B5EF4-FFF2-40B4-BE49-F238E27FC236}">
                  <a16:creationId xmlns:a16="http://schemas.microsoft.com/office/drawing/2014/main" id="{3BA264A4-FEE8-96FB-74EF-C76250EFA1AA}"/>
                </a:ext>
              </a:extLst>
            </p:cNvPr>
            <p:cNvSpPr>
              <a:spLocks noChangeShapeType="1"/>
            </p:cNvSpPr>
            <p:nvPr/>
          </p:nvSpPr>
          <p:spPr bwMode="auto">
            <a:xfrm>
              <a:off x="8146978" y="1348693"/>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70" name="Line 51">
              <a:extLst>
                <a:ext uri="{FF2B5EF4-FFF2-40B4-BE49-F238E27FC236}">
                  <a16:creationId xmlns:a16="http://schemas.microsoft.com/office/drawing/2014/main" id="{7445C8B2-23A9-E7DB-F75A-BC784F9F1773}"/>
                </a:ext>
              </a:extLst>
            </p:cNvPr>
            <p:cNvSpPr>
              <a:spLocks noChangeShapeType="1"/>
            </p:cNvSpPr>
            <p:nvPr/>
          </p:nvSpPr>
          <p:spPr bwMode="auto">
            <a:xfrm>
              <a:off x="7660252" y="1341578"/>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77" name="Line 51">
              <a:extLst>
                <a:ext uri="{FF2B5EF4-FFF2-40B4-BE49-F238E27FC236}">
                  <a16:creationId xmlns:a16="http://schemas.microsoft.com/office/drawing/2014/main" id="{36AA9F7D-1D80-FE4F-F3A8-723219CB7029}"/>
                </a:ext>
              </a:extLst>
            </p:cNvPr>
            <p:cNvSpPr>
              <a:spLocks noChangeShapeType="1"/>
            </p:cNvSpPr>
            <p:nvPr/>
          </p:nvSpPr>
          <p:spPr bwMode="auto">
            <a:xfrm>
              <a:off x="7799316" y="1334463"/>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99" name="Line 51">
              <a:extLst>
                <a:ext uri="{FF2B5EF4-FFF2-40B4-BE49-F238E27FC236}">
                  <a16:creationId xmlns:a16="http://schemas.microsoft.com/office/drawing/2014/main" id="{2A188D4A-7417-C5C0-2A41-F0B6227D0AA2}"/>
                </a:ext>
              </a:extLst>
            </p:cNvPr>
            <p:cNvSpPr>
              <a:spLocks noChangeShapeType="1"/>
            </p:cNvSpPr>
            <p:nvPr/>
          </p:nvSpPr>
          <p:spPr bwMode="auto">
            <a:xfrm>
              <a:off x="7590720" y="1348692"/>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102" name="Line 52">
              <a:extLst>
                <a:ext uri="{FF2B5EF4-FFF2-40B4-BE49-F238E27FC236}">
                  <a16:creationId xmlns:a16="http://schemas.microsoft.com/office/drawing/2014/main" id="{97591F55-2530-525F-F4B3-956EB32F0D86}"/>
                </a:ext>
              </a:extLst>
            </p:cNvPr>
            <p:cNvSpPr>
              <a:spLocks noChangeShapeType="1"/>
            </p:cNvSpPr>
            <p:nvPr/>
          </p:nvSpPr>
          <p:spPr bwMode="auto">
            <a:xfrm>
              <a:off x="8007913" y="1334463"/>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103" name="Line 53">
              <a:extLst>
                <a:ext uri="{FF2B5EF4-FFF2-40B4-BE49-F238E27FC236}">
                  <a16:creationId xmlns:a16="http://schemas.microsoft.com/office/drawing/2014/main" id="{BB0ABD4C-EAA8-3E07-F59E-520CC93FA8B0}"/>
                </a:ext>
              </a:extLst>
            </p:cNvPr>
            <p:cNvSpPr>
              <a:spLocks noChangeShapeType="1"/>
            </p:cNvSpPr>
            <p:nvPr/>
          </p:nvSpPr>
          <p:spPr bwMode="auto">
            <a:xfrm>
              <a:off x="8216510" y="1334462"/>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47" name="Line 54">
              <a:extLst>
                <a:ext uri="{FF2B5EF4-FFF2-40B4-BE49-F238E27FC236}">
                  <a16:creationId xmlns:a16="http://schemas.microsoft.com/office/drawing/2014/main" id="{7F9B472C-73E8-7376-568C-2B69FD826F92}"/>
                </a:ext>
              </a:extLst>
            </p:cNvPr>
            <p:cNvSpPr>
              <a:spLocks noChangeShapeType="1"/>
            </p:cNvSpPr>
            <p:nvPr/>
          </p:nvSpPr>
          <p:spPr bwMode="auto">
            <a:xfrm>
              <a:off x="8702075" y="1332858"/>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48" name="Line 53">
              <a:extLst>
                <a:ext uri="{FF2B5EF4-FFF2-40B4-BE49-F238E27FC236}">
                  <a16:creationId xmlns:a16="http://schemas.microsoft.com/office/drawing/2014/main" id="{86C1D9C1-8D77-F8A9-DBA9-E6FC1AC1840D}"/>
                </a:ext>
              </a:extLst>
            </p:cNvPr>
            <p:cNvSpPr>
              <a:spLocks noChangeShapeType="1"/>
            </p:cNvSpPr>
            <p:nvPr/>
          </p:nvSpPr>
          <p:spPr bwMode="auto">
            <a:xfrm>
              <a:off x="8563014" y="1347090"/>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59" name="Line 53">
              <a:extLst>
                <a:ext uri="{FF2B5EF4-FFF2-40B4-BE49-F238E27FC236}">
                  <a16:creationId xmlns:a16="http://schemas.microsoft.com/office/drawing/2014/main" id="{A3394F4C-25C4-D071-452E-6373A8A8C326}"/>
                </a:ext>
              </a:extLst>
            </p:cNvPr>
            <p:cNvSpPr>
              <a:spLocks noChangeShapeType="1"/>
            </p:cNvSpPr>
            <p:nvPr/>
          </p:nvSpPr>
          <p:spPr bwMode="auto">
            <a:xfrm>
              <a:off x="8632543" y="1332858"/>
              <a:ext cx="0" cy="4985292"/>
            </a:xfrm>
            <a:prstGeom prst="line">
              <a:avLst/>
            </a:prstGeom>
            <a:noFill/>
            <a:ln w="9525" cap="rnd">
              <a:solidFill>
                <a:schemeClr val="bg1">
                  <a:lumMod val="85000"/>
                </a:schemeClr>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34" b="0" i="0" u="none" strike="noStrike" kern="1200" cap="none" spc="0" normalizeH="0" baseline="0" noProof="0">
                <a:ln>
                  <a:noFill/>
                </a:ln>
                <a:solidFill>
                  <a:srgbClr val="382819"/>
                </a:solidFill>
                <a:effectLst/>
                <a:uLnTx/>
                <a:uFillTx/>
                <a:latin typeface="Arial" charset="0"/>
                <a:ea typeface="+mn-ea"/>
                <a:cs typeface="Arial" charset="0"/>
              </a:endParaRPr>
            </a:p>
          </p:txBody>
        </p:sp>
      </p:grpSp>
      <p:sp>
        <p:nvSpPr>
          <p:cNvPr id="65" name="Rektangel 64">
            <a:extLst>
              <a:ext uri="{FF2B5EF4-FFF2-40B4-BE49-F238E27FC236}">
                <a16:creationId xmlns:a16="http://schemas.microsoft.com/office/drawing/2014/main" id="{08C70899-4A4F-B490-388E-C2A965C069D9}"/>
              </a:ext>
            </a:extLst>
          </p:cNvPr>
          <p:cNvSpPr/>
          <p:nvPr/>
        </p:nvSpPr>
        <p:spPr>
          <a:xfrm>
            <a:off x="2474534" y="1112368"/>
            <a:ext cx="617031" cy="57503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a:p>
          <a:p>
            <a:pPr algn="ctr"/>
            <a:endParaRPr lang="sv-SE" sz="1600"/>
          </a:p>
          <a:p>
            <a:pPr algn="ctr"/>
            <a:endParaRPr lang="sv-SE" sz="1600"/>
          </a:p>
          <a:p>
            <a:pPr algn="ctr"/>
            <a:endParaRPr lang="sv-SE" sz="1600"/>
          </a:p>
          <a:p>
            <a:pPr algn="ctr"/>
            <a:endParaRPr lang="sv-SE" sz="1600"/>
          </a:p>
          <a:p>
            <a:pPr algn="ctr"/>
            <a:endParaRPr lang="sv-SE" sz="1600"/>
          </a:p>
          <a:p>
            <a:pPr algn="ctr"/>
            <a:endParaRPr lang="sv-SE" sz="1600"/>
          </a:p>
          <a:p>
            <a:pPr algn="ctr"/>
            <a:endParaRPr lang="sv-SE" sz="1600"/>
          </a:p>
          <a:p>
            <a:pPr algn="ctr"/>
            <a:endParaRPr lang="sv-SE" sz="1600"/>
          </a:p>
          <a:p>
            <a:pPr algn="ctr"/>
            <a:endParaRPr lang="sv-SE" sz="1600"/>
          </a:p>
          <a:p>
            <a:pPr algn="ctr"/>
            <a:endParaRPr lang="sv-SE" sz="1600"/>
          </a:p>
          <a:p>
            <a:pPr algn="ctr"/>
            <a:endParaRPr lang="sv-SE" sz="1600"/>
          </a:p>
          <a:p>
            <a:pPr algn="ctr"/>
            <a:endParaRPr lang="sv-SE" sz="1600"/>
          </a:p>
          <a:p>
            <a:pPr algn="ctr"/>
            <a:endParaRPr lang="sv-SE" sz="1600"/>
          </a:p>
        </p:txBody>
      </p:sp>
      <p:sp>
        <p:nvSpPr>
          <p:cNvPr id="28" name="Rektangel 27">
            <a:extLst>
              <a:ext uri="{FF2B5EF4-FFF2-40B4-BE49-F238E27FC236}">
                <a16:creationId xmlns:a16="http://schemas.microsoft.com/office/drawing/2014/main" id="{4DE3228A-58C4-33A0-7A0A-98B410CF1153}"/>
              </a:ext>
            </a:extLst>
          </p:cNvPr>
          <p:cNvSpPr/>
          <p:nvPr/>
        </p:nvSpPr>
        <p:spPr>
          <a:xfrm>
            <a:off x="4330255" y="850075"/>
            <a:ext cx="1871242" cy="262293"/>
          </a:xfrm>
          <a:prstGeom prst="rect">
            <a:avLst/>
          </a:prstGeom>
          <a:solidFill>
            <a:schemeClr val="accent1">
              <a:lumMod val="75000"/>
            </a:schemeClr>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93"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2023 Q4</a:t>
            </a:r>
          </a:p>
        </p:txBody>
      </p:sp>
      <p:sp>
        <p:nvSpPr>
          <p:cNvPr id="29" name="Rektangel 28">
            <a:extLst>
              <a:ext uri="{FF2B5EF4-FFF2-40B4-BE49-F238E27FC236}">
                <a16:creationId xmlns:a16="http://schemas.microsoft.com/office/drawing/2014/main" id="{29B846FB-7CFB-40A9-80FE-FF1096B0BE20}"/>
              </a:ext>
            </a:extLst>
          </p:cNvPr>
          <p:cNvSpPr/>
          <p:nvPr/>
        </p:nvSpPr>
        <p:spPr>
          <a:xfrm>
            <a:off x="599000" y="850075"/>
            <a:ext cx="1864594" cy="262293"/>
          </a:xfrm>
          <a:prstGeom prst="rect">
            <a:avLst/>
          </a:prstGeom>
          <a:solidFill>
            <a:schemeClr val="accent1">
              <a:lumMod val="75000"/>
            </a:schemeClr>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93"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2023 Q2</a:t>
            </a:r>
          </a:p>
        </p:txBody>
      </p:sp>
      <p:sp>
        <p:nvSpPr>
          <p:cNvPr id="30" name="Rektangel 29">
            <a:extLst>
              <a:ext uri="{FF2B5EF4-FFF2-40B4-BE49-F238E27FC236}">
                <a16:creationId xmlns:a16="http://schemas.microsoft.com/office/drawing/2014/main" id="{183A2C09-01D0-55AC-37B0-B25D8F021458}"/>
              </a:ext>
            </a:extLst>
          </p:cNvPr>
          <p:cNvSpPr/>
          <p:nvPr/>
        </p:nvSpPr>
        <p:spPr>
          <a:xfrm>
            <a:off x="2463594" y="850075"/>
            <a:ext cx="1864594" cy="262293"/>
          </a:xfrm>
          <a:prstGeom prst="rect">
            <a:avLst/>
          </a:prstGeom>
          <a:solidFill>
            <a:schemeClr val="accent1">
              <a:lumMod val="40000"/>
              <a:lumOff val="60000"/>
            </a:schemeClr>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93" b="1" i="0" u="none" strike="noStrike" kern="1200" cap="none" spc="0" normalizeH="0" baseline="0" noProof="0">
                <a:ln>
                  <a:noFill/>
                </a:ln>
                <a:solidFill>
                  <a:srgbClr val="382819"/>
                </a:solidFill>
                <a:effectLst/>
                <a:uLnTx/>
                <a:uFillTx/>
                <a:latin typeface="Calibri" panose="020F0502020204030204" pitchFamily="34" charset="0"/>
                <a:ea typeface="+mn-ea"/>
                <a:cs typeface="Calibri" panose="020F0502020204030204" pitchFamily="34" charset="0"/>
              </a:rPr>
              <a:t>2023 Q3</a:t>
            </a:r>
          </a:p>
        </p:txBody>
      </p:sp>
      <p:sp>
        <p:nvSpPr>
          <p:cNvPr id="31" name="Rektangel 30">
            <a:extLst>
              <a:ext uri="{FF2B5EF4-FFF2-40B4-BE49-F238E27FC236}">
                <a16:creationId xmlns:a16="http://schemas.microsoft.com/office/drawing/2014/main" id="{68F1E28B-EEBD-D0D2-FF9B-B015B6FAF53F}"/>
              </a:ext>
            </a:extLst>
          </p:cNvPr>
          <p:cNvSpPr/>
          <p:nvPr/>
        </p:nvSpPr>
        <p:spPr>
          <a:xfrm>
            <a:off x="6201496" y="850075"/>
            <a:ext cx="1871249" cy="262293"/>
          </a:xfrm>
          <a:prstGeom prst="rect">
            <a:avLst/>
          </a:prstGeom>
          <a:solidFill>
            <a:schemeClr val="accent1">
              <a:lumMod val="40000"/>
              <a:lumOff val="60000"/>
            </a:schemeClr>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93" b="1" i="0" u="none" strike="noStrike" kern="1200" cap="none" spc="0" normalizeH="0" baseline="0" noProof="0">
                <a:ln>
                  <a:noFill/>
                </a:ln>
                <a:solidFill>
                  <a:srgbClr val="382819"/>
                </a:solidFill>
                <a:effectLst/>
                <a:uLnTx/>
                <a:uFillTx/>
                <a:latin typeface="Calibri" panose="020F0502020204030204" pitchFamily="34" charset="0"/>
                <a:ea typeface="+mn-ea"/>
                <a:cs typeface="Calibri" panose="020F0502020204030204" pitchFamily="34" charset="0"/>
              </a:rPr>
              <a:t>2024 Q1</a:t>
            </a:r>
          </a:p>
        </p:txBody>
      </p:sp>
      <p:sp>
        <p:nvSpPr>
          <p:cNvPr id="14" name="Rectangle 33">
            <a:extLst>
              <a:ext uri="{FF2B5EF4-FFF2-40B4-BE49-F238E27FC236}">
                <a16:creationId xmlns:a16="http://schemas.microsoft.com/office/drawing/2014/main" id="{F2AD3274-8451-C962-22BA-740EB2921E27}"/>
              </a:ext>
            </a:extLst>
          </p:cNvPr>
          <p:cNvSpPr>
            <a:spLocks noChangeArrowheads="1"/>
          </p:cNvSpPr>
          <p:nvPr/>
        </p:nvSpPr>
        <p:spPr bwMode="auto">
          <a:xfrm>
            <a:off x="568650" y="1617554"/>
            <a:ext cx="1612610" cy="262294"/>
          </a:xfrm>
          <a:prstGeom prst="homePlate">
            <a:avLst>
              <a:gd name="adj" fmla="val 0"/>
            </a:avLst>
          </a:prstGeom>
          <a:solidFill>
            <a:srgbClr val="B7DBFF"/>
          </a:solidFill>
          <a:ln w="15875" cap="flat" cmpd="sng" algn="ctr">
            <a:solidFill>
              <a:schemeClr val="bg1">
                <a:lumMod val="65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noAutofit/>
          </a:bodyPr>
          <a:lstStyle/>
          <a:p>
            <a:pPr defTabSz="957263" fontAlgn="base">
              <a:spcBef>
                <a:spcPct val="0"/>
              </a:spcBef>
              <a:spcAft>
                <a:spcPct val="0"/>
              </a:spcAft>
            </a:pPr>
            <a:r>
              <a:rPr lang="sv-SE" sz="1200" b="1">
                <a:solidFill>
                  <a:srgbClr val="382819"/>
                </a:solidFill>
                <a:latin typeface="Calibri" panose="020F0502020204030204" pitchFamily="34" charset="0"/>
                <a:cs typeface="Calibri" panose="020F0502020204030204" pitchFamily="34" charset="0"/>
              </a:rPr>
              <a:t>Gamla </a:t>
            </a:r>
            <a:r>
              <a:rPr lang="sv-SE" sz="1200" b="1" err="1">
                <a:solidFill>
                  <a:srgbClr val="382819"/>
                </a:solidFill>
                <a:latin typeface="Calibri" panose="020F0502020204030204" pitchFamily="34" charset="0"/>
                <a:cs typeface="Calibri" panose="020F0502020204030204" pitchFamily="34" charset="0"/>
              </a:rPr>
              <a:t>PreProd</a:t>
            </a:r>
            <a:r>
              <a:rPr lang="sv-SE" sz="1200" b="1">
                <a:solidFill>
                  <a:srgbClr val="382819"/>
                </a:solidFill>
                <a:latin typeface="Calibri" panose="020F0502020204030204" pitchFamily="34" charset="0"/>
                <a:cs typeface="Calibri" panose="020F0502020204030204" pitchFamily="34" charset="0"/>
              </a:rPr>
              <a:t> - Portal</a:t>
            </a:r>
            <a:endParaRPr lang="en-US" sz="1200" b="1">
              <a:solidFill>
                <a:srgbClr val="382819"/>
              </a:solidFill>
              <a:latin typeface="Calibri" panose="020F0502020204030204" pitchFamily="34" charset="0"/>
              <a:cs typeface="Calibri" panose="020F0502020204030204" pitchFamily="34" charset="0"/>
            </a:endParaRPr>
          </a:p>
        </p:txBody>
      </p:sp>
      <p:sp>
        <p:nvSpPr>
          <p:cNvPr id="15" name="Rectangle 33">
            <a:extLst>
              <a:ext uri="{FF2B5EF4-FFF2-40B4-BE49-F238E27FC236}">
                <a16:creationId xmlns:a16="http://schemas.microsoft.com/office/drawing/2014/main" id="{5BFCEA9E-5622-015E-1F52-C9B2178827E9}"/>
              </a:ext>
            </a:extLst>
          </p:cNvPr>
          <p:cNvSpPr>
            <a:spLocks noChangeArrowheads="1"/>
          </p:cNvSpPr>
          <p:nvPr/>
        </p:nvSpPr>
        <p:spPr bwMode="auto">
          <a:xfrm>
            <a:off x="569941" y="2142414"/>
            <a:ext cx="4624907" cy="262294"/>
          </a:xfrm>
          <a:prstGeom prst="homePlate">
            <a:avLst>
              <a:gd name="adj" fmla="val 0"/>
            </a:avLst>
          </a:prstGeom>
          <a:solidFill>
            <a:srgbClr val="B7DBFF"/>
          </a:solidFill>
          <a:ln w="15875" cap="flat" cmpd="sng" algn="ctr">
            <a:solidFill>
              <a:schemeClr val="bg1">
                <a:lumMod val="65000"/>
              </a:schemeClr>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defTabSz="957263" fontAlgn="base">
              <a:spcBef>
                <a:spcPct val="0"/>
              </a:spcBef>
              <a:spcAft>
                <a:spcPct val="0"/>
              </a:spcAft>
            </a:pPr>
            <a:r>
              <a:rPr lang="sv-SE" sz="1200" b="1">
                <a:solidFill>
                  <a:srgbClr val="382819"/>
                </a:solidFill>
                <a:latin typeface="Calibri" panose="020F0502020204030204" pitchFamily="34" charset="0"/>
                <a:cs typeface="Calibri" panose="020F0502020204030204" pitchFamily="34" charset="0"/>
              </a:rPr>
              <a:t>Gamla </a:t>
            </a:r>
            <a:r>
              <a:rPr lang="sv-SE" sz="1200" b="1" err="1">
                <a:solidFill>
                  <a:srgbClr val="382819"/>
                </a:solidFill>
                <a:latin typeface="Calibri" panose="020F0502020204030204" pitchFamily="34" charset="0"/>
                <a:cs typeface="Calibri" panose="020F0502020204030204" pitchFamily="34" charset="0"/>
              </a:rPr>
              <a:t>PreProd</a:t>
            </a:r>
            <a:r>
              <a:rPr lang="sv-SE" sz="1200" b="1">
                <a:solidFill>
                  <a:srgbClr val="382819"/>
                </a:solidFill>
                <a:latin typeface="Calibri" panose="020F0502020204030204" pitchFamily="34" charset="0"/>
                <a:cs typeface="Calibri" panose="020F0502020204030204" pitchFamily="34" charset="0"/>
              </a:rPr>
              <a:t> - Utfärdandeportal </a:t>
            </a:r>
            <a:endParaRPr lang="en-US" sz="1200" b="1">
              <a:solidFill>
                <a:srgbClr val="382819"/>
              </a:solidFill>
              <a:latin typeface="Calibri" panose="020F0502020204030204" pitchFamily="34" charset="0"/>
              <a:cs typeface="Calibri" panose="020F0502020204030204" pitchFamily="34" charset="0"/>
            </a:endParaRPr>
          </a:p>
        </p:txBody>
      </p:sp>
      <p:sp>
        <p:nvSpPr>
          <p:cNvPr id="42" name="Rektangel 41">
            <a:extLst>
              <a:ext uri="{FF2B5EF4-FFF2-40B4-BE49-F238E27FC236}">
                <a16:creationId xmlns:a16="http://schemas.microsoft.com/office/drawing/2014/main" id="{1B3A0253-EA13-6425-A92C-C0750D3D74A1}"/>
              </a:ext>
            </a:extLst>
          </p:cNvPr>
          <p:cNvSpPr/>
          <p:nvPr/>
        </p:nvSpPr>
        <p:spPr>
          <a:xfrm>
            <a:off x="8068247" y="850075"/>
            <a:ext cx="1871242" cy="262293"/>
          </a:xfrm>
          <a:prstGeom prst="rect">
            <a:avLst/>
          </a:prstGeom>
          <a:solidFill>
            <a:schemeClr val="accent1">
              <a:lumMod val="75000"/>
            </a:schemeClr>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93"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2024 Q2</a:t>
            </a:r>
          </a:p>
        </p:txBody>
      </p:sp>
      <p:sp>
        <p:nvSpPr>
          <p:cNvPr id="10" name="Pratbubbla: rektangel 9">
            <a:extLst>
              <a:ext uri="{FF2B5EF4-FFF2-40B4-BE49-F238E27FC236}">
                <a16:creationId xmlns:a16="http://schemas.microsoft.com/office/drawing/2014/main" id="{093FA732-F407-DC14-E6F7-0F59F337B035}"/>
              </a:ext>
            </a:extLst>
          </p:cNvPr>
          <p:cNvSpPr/>
          <p:nvPr/>
        </p:nvSpPr>
        <p:spPr>
          <a:xfrm>
            <a:off x="7681625" y="4009388"/>
            <a:ext cx="1387184" cy="641738"/>
          </a:xfrm>
          <a:prstGeom prst="wedgeRectCallout">
            <a:avLst>
              <a:gd name="adj1" fmla="val -156844"/>
              <a:gd name="adj2" fmla="val 8205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100"/>
              <a:t>Beställningsstopp för </a:t>
            </a:r>
            <a:r>
              <a:rPr lang="sv-SE" sz="1100" b="1"/>
              <a:t>kort 30d </a:t>
            </a:r>
            <a:r>
              <a:rPr lang="sv-SE" sz="1100"/>
              <a:t>innan lansering.</a:t>
            </a:r>
          </a:p>
        </p:txBody>
      </p:sp>
      <p:sp>
        <p:nvSpPr>
          <p:cNvPr id="11" name="AutoShape 39">
            <a:extLst>
              <a:ext uri="{FF2B5EF4-FFF2-40B4-BE49-F238E27FC236}">
                <a16:creationId xmlns:a16="http://schemas.microsoft.com/office/drawing/2014/main" id="{2F4F8482-BFF3-9EAD-C4B9-7000164FF468}"/>
              </a:ext>
            </a:extLst>
          </p:cNvPr>
          <p:cNvSpPr>
            <a:spLocks noChangeArrowheads="1"/>
          </p:cNvSpPr>
          <p:nvPr/>
        </p:nvSpPr>
        <p:spPr bwMode="auto">
          <a:xfrm rot="10800000">
            <a:off x="5634638" y="1435315"/>
            <a:ext cx="220572" cy="212872"/>
          </a:xfrm>
          <a:prstGeom prst="triangle">
            <a:avLst>
              <a:gd name="adj" fmla="val 50000"/>
            </a:avLst>
          </a:prstGeom>
          <a:solidFill>
            <a:schemeClr val="bg1">
              <a:lumMod val="50000"/>
            </a:schemeClr>
          </a:solidFill>
          <a:ln w="12699">
            <a:solidFill>
              <a:schemeClr val="bg1">
                <a:lumMod val="50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000"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12" name="textruta 11">
            <a:extLst>
              <a:ext uri="{FF2B5EF4-FFF2-40B4-BE49-F238E27FC236}">
                <a16:creationId xmlns:a16="http://schemas.microsoft.com/office/drawing/2014/main" id="{B8CE6836-401D-7869-A8E5-9FE3DBEAA573}"/>
              </a:ext>
            </a:extLst>
          </p:cNvPr>
          <p:cNvSpPr txBox="1"/>
          <p:nvPr/>
        </p:nvSpPr>
        <p:spPr>
          <a:xfrm>
            <a:off x="5515165" y="1145058"/>
            <a:ext cx="482646" cy="279278"/>
          </a:xfrm>
          <a:prstGeom prst="rect">
            <a:avLst/>
          </a:prstGeom>
          <a:noFill/>
          <a:ln w="19050">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b="1">
                <a:solidFill>
                  <a:srgbClr val="000000"/>
                </a:solidFill>
                <a:latin typeface="Calibri" panose="020F0502020204030204"/>
                <a:cs typeface="Arial" charset="0"/>
              </a:rPr>
              <a:t>Go/</a:t>
            </a:r>
            <a:r>
              <a:rPr lang="sv-SE" sz="1200" b="1" err="1">
                <a:solidFill>
                  <a:srgbClr val="000000"/>
                </a:solidFill>
                <a:latin typeface="Calibri" panose="020F0502020204030204"/>
                <a:cs typeface="Arial" charset="0"/>
              </a:rPr>
              <a:t>NoGo</a:t>
            </a:r>
            <a:endParaRPr kumimoji="0" lang="sv-SE" sz="1200" b="1"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45" name="Rektangel 44">
            <a:extLst>
              <a:ext uri="{FF2B5EF4-FFF2-40B4-BE49-F238E27FC236}">
                <a16:creationId xmlns:a16="http://schemas.microsoft.com/office/drawing/2014/main" id="{358C895F-5B1E-F4B1-3643-AB9A6D2C73AE}"/>
              </a:ext>
            </a:extLst>
          </p:cNvPr>
          <p:cNvSpPr/>
          <p:nvPr/>
        </p:nvSpPr>
        <p:spPr>
          <a:xfrm>
            <a:off x="9936820" y="850075"/>
            <a:ext cx="1871249" cy="262293"/>
          </a:xfrm>
          <a:prstGeom prst="rect">
            <a:avLst/>
          </a:prstGeom>
          <a:solidFill>
            <a:schemeClr val="accent1">
              <a:lumMod val="40000"/>
              <a:lumOff val="60000"/>
            </a:schemeClr>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93" b="1" i="0" u="none" strike="noStrike" kern="1200" cap="none" spc="0" normalizeH="0" baseline="0" noProof="0">
                <a:ln>
                  <a:noFill/>
                </a:ln>
                <a:solidFill>
                  <a:srgbClr val="382819"/>
                </a:solidFill>
                <a:effectLst/>
                <a:uLnTx/>
                <a:uFillTx/>
                <a:latin typeface="Calibri" panose="020F0502020204030204" pitchFamily="34" charset="0"/>
                <a:ea typeface="+mn-ea"/>
                <a:cs typeface="Calibri" panose="020F0502020204030204" pitchFamily="34" charset="0"/>
              </a:rPr>
              <a:t>2024 Q3</a:t>
            </a:r>
          </a:p>
        </p:txBody>
      </p:sp>
      <p:sp>
        <p:nvSpPr>
          <p:cNvPr id="75" name="Rectangle 33">
            <a:extLst>
              <a:ext uri="{FF2B5EF4-FFF2-40B4-BE49-F238E27FC236}">
                <a16:creationId xmlns:a16="http://schemas.microsoft.com/office/drawing/2014/main" id="{CA70AB9A-20E7-DF0F-2E0D-D3663334F27E}"/>
              </a:ext>
            </a:extLst>
          </p:cNvPr>
          <p:cNvSpPr>
            <a:spLocks noChangeArrowheads="1"/>
          </p:cNvSpPr>
          <p:nvPr/>
        </p:nvSpPr>
        <p:spPr bwMode="auto">
          <a:xfrm>
            <a:off x="5342786" y="4034979"/>
            <a:ext cx="1361142" cy="262294"/>
          </a:xfrm>
          <a:prstGeom prst="homePlate">
            <a:avLst>
              <a:gd name="adj" fmla="val 0"/>
            </a:avLst>
          </a:prstGeom>
          <a:solidFill>
            <a:schemeClr val="accent6">
              <a:lumMod val="40000"/>
              <a:lumOff val="60000"/>
            </a:schemeClr>
          </a:solidFill>
          <a:ln w="15875">
            <a:solidFill>
              <a:schemeClr val="bg1">
                <a:lumMod val="65000"/>
              </a:schemeClr>
            </a:solidFill>
            <a:miter lim="800000"/>
            <a:headEnd/>
            <a:tailEnd/>
          </a:ln>
          <a:effectLst/>
        </p:spPr>
        <p:txBody>
          <a:bodyPr wrap="none" lIns="61350" anchor="ctr"/>
          <a:lstStyle/>
          <a:p>
            <a:pPr algn="r" fontAlgn="base">
              <a:spcBef>
                <a:spcPct val="0"/>
              </a:spcBef>
              <a:spcAft>
                <a:spcPct val="0"/>
              </a:spcAft>
            </a:pPr>
            <a:r>
              <a:rPr lang="sv-SE" sz="1200" b="1">
                <a:solidFill>
                  <a:srgbClr val="382819"/>
                </a:solidFill>
                <a:latin typeface="Calibri" panose="020F0502020204030204" pitchFamily="34" charset="0"/>
              </a:rPr>
              <a:t>Utbildning av korthandläggare</a:t>
            </a:r>
            <a:endParaRPr lang="en-US" sz="1200">
              <a:solidFill>
                <a:srgbClr val="382819"/>
              </a:solidFill>
              <a:latin typeface="Calibri" panose="020F0502020204030204" pitchFamily="34" charset="0"/>
              <a:cs typeface="Arial" charset="0"/>
            </a:endParaRPr>
          </a:p>
        </p:txBody>
      </p:sp>
      <p:sp>
        <p:nvSpPr>
          <p:cNvPr id="5" name="Rectangle 33">
            <a:extLst>
              <a:ext uri="{FF2B5EF4-FFF2-40B4-BE49-F238E27FC236}">
                <a16:creationId xmlns:a16="http://schemas.microsoft.com/office/drawing/2014/main" id="{E56A617A-99EF-7191-91BB-C162188D13AF}"/>
              </a:ext>
            </a:extLst>
          </p:cNvPr>
          <p:cNvSpPr>
            <a:spLocks noChangeArrowheads="1"/>
          </p:cNvSpPr>
          <p:nvPr/>
        </p:nvSpPr>
        <p:spPr bwMode="auto">
          <a:xfrm>
            <a:off x="7056415" y="5282912"/>
            <a:ext cx="928489" cy="242134"/>
          </a:xfrm>
          <a:prstGeom prst="rect">
            <a:avLst/>
          </a:prstGeom>
          <a:solidFill>
            <a:srgbClr val="B7DBFF"/>
          </a:solidFill>
          <a:ln w="15875" cap="flat" cmpd="sng" algn="ctr">
            <a:solidFill>
              <a:schemeClr val="bg1">
                <a:lumMod val="65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noAutofit/>
          </a:bodyPr>
          <a:lstStyle/>
          <a:p>
            <a:pPr marL="0" marR="0" lvl="0" indent="0" defTabSz="957263"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err="1">
                <a:ln>
                  <a:noFill/>
                </a:ln>
                <a:solidFill>
                  <a:srgbClr val="382819"/>
                </a:solidFill>
                <a:effectLst/>
                <a:uLnTx/>
                <a:uFillTx/>
                <a:latin typeface="Calibri" panose="020F0502020204030204" pitchFamily="34" charset="0"/>
                <a:ea typeface="+mn-ea"/>
                <a:cs typeface="Calibri" panose="020F0502020204030204" pitchFamily="34" charset="0"/>
              </a:rPr>
              <a:t>Avveckling</a:t>
            </a:r>
            <a:endParaRPr kumimoji="0" lang="en-US" sz="1100" b="1" i="0" u="none" strike="noStrike" kern="1200" cap="none" spc="0" normalizeH="0" baseline="0" noProof="0">
              <a:ln>
                <a:noFill/>
              </a:ln>
              <a:solidFill>
                <a:srgbClr val="382819"/>
              </a:solidFill>
              <a:effectLst/>
              <a:uLnTx/>
              <a:uFillTx/>
              <a:latin typeface="Calibri" panose="020F0502020204030204" pitchFamily="34" charset="0"/>
              <a:ea typeface="+mn-ea"/>
              <a:cs typeface="Calibri" panose="020F0502020204030204" pitchFamily="34" charset="0"/>
            </a:endParaRPr>
          </a:p>
        </p:txBody>
      </p:sp>
      <p:sp>
        <p:nvSpPr>
          <p:cNvPr id="6" name="AutoShape 39">
            <a:extLst>
              <a:ext uri="{FF2B5EF4-FFF2-40B4-BE49-F238E27FC236}">
                <a16:creationId xmlns:a16="http://schemas.microsoft.com/office/drawing/2014/main" id="{C283708A-0F83-4B03-C9B9-BFB68CD8254C}"/>
              </a:ext>
            </a:extLst>
          </p:cNvPr>
          <p:cNvSpPr>
            <a:spLocks noChangeArrowheads="1"/>
          </p:cNvSpPr>
          <p:nvPr/>
        </p:nvSpPr>
        <p:spPr bwMode="auto">
          <a:xfrm rot="10800000">
            <a:off x="7859162" y="5290537"/>
            <a:ext cx="241842" cy="233928"/>
          </a:xfrm>
          <a:prstGeom prst="triangle">
            <a:avLst>
              <a:gd name="adj" fmla="val 48478"/>
            </a:avLst>
          </a:prstGeom>
          <a:solidFill>
            <a:schemeClr val="bg1">
              <a:lumMod val="50000"/>
            </a:schemeClr>
          </a:solidFill>
          <a:ln w="12699">
            <a:solidFill>
              <a:schemeClr val="bg1">
                <a:lumMod val="50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050"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9" name="Rectangle 33">
            <a:extLst>
              <a:ext uri="{FF2B5EF4-FFF2-40B4-BE49-F238E27FC236}">
                <a16:creationId xmlns:a16="http://schemas.microsoft.com/office/drawing/2014/main" id="{98BC4B50-9FA2-CEE0-FB7D-CE4540574850}"/>
              </a:ext>
            </a:extLst>
          </p:cNvPr>
          <p:cNvSpPr>
            <a:spLocks noChangeArrowheads="1"/>
          </p:cNvSpPr>
          <p:nvPr/>
        </p:nvSpPr>
        <p:spPr bwMode="auto">
          <a:xfrm>
            <a:off x="6847062" y="5842711"/>
            <a:ext cx="5171941" cy="262294"/>
          </a:xfrm>
          <a:prstGeom prst="homePlate">
            <a:avLst>
              <a:gd name="adj" fmla="val 43767"/>
            </a:avLst>
          </a:prstGeom>
          <a:solidFill>
            <a:srgbClr val="92D050"/>
          </a:solidFill>
          <a:ln w="15875">
            <a:solidFill>
              <a:schemeClr val="bg1">
                <a:lumMod val="65000"/>
              </a:schemeClr>
            </a:solidFill>
            <a:miter lim="800000"/>
            <a:headEnd/>
            <a:tailEnd/>
          </a:ln>
          <a:effectLst/>
        </p:spPr>
        <p:txBody>
          <a:bodyPr wrap="none" lIns="61350" anchor="ctr"/>
          <a:lstStyle/>
          <a:p>
            <a:pPr fontAlgn="base">
              <a:spcBef>
                <a:spcPct val="0"/>
              </a:spcBef>
              <a:spcAft>
                <a:spcPct val="0"/>
              </a:spcAft>
            </a:pPr>
            <a:r>
              <a:rPr lang="sv-SE" sz="1200" b="1">
                <a:latin typeface="Calibri" panose="020F0502020204030204" pitchFamily="34" charset="0"/>
                <a:cs typeface="Arial" charset="0"/>
              </a:rPr>
              <a:t>Nya SITHS eID-Portal 2.0 och PKI (PROD)</a:t>
            </a:r>
            <a:endParaRPr lang="en-US" sz="1200" b="1">
              <a:latin typeface="Calibri" panose="020F0502020204030204" pitchFamily="34" charset="0"/>
              <a:cs typeface="Arial" charset="0"/>
            </a:endParaRPr>
          </a:p>
        </p:txBody>
      </p:sp>
      <p:sp>
        <p:nvSpPr>
          <p:cNvPr id="8" name="Rectangle 33">
            <a:extLst>
              <a:ext uri="{FF2B5EF4-FFF2-40B4-BE49-F238E27FC236}">
                <a16:creationId xmlns:a16="http://schemas.microsoft.com/office/drawing/2014/main" id="{5FD2EDC9-2EEE-41FC-7F4A-AD239A38B8B4}"/>
              </a:ext>
            </a:extLst>
          </p:cNvPr>
          <p:cNvSpPr>
            <a:spLocks noChangeArrowheads="1"/>
          </p:cNvSpPr>
          <p:nvPr/>
        </p:nvSpPr>
        <p:spPr bwMode="auto">
          <a:xfrm>
            <a:off x="3648058" y="1617554"/>
            <a:ext cx="1641438" cy="262294"/>
          </a:xfrm>
          <a:prstGeom prst="homePlate">
            <a:avLst>
              <a:gd name="adj" fmla="val 43767"/>
            </a:avLst>
          </a:prstGeom>
          <a:solidFill>
            <a:schemeClr val="accent4">
              <a:lumMod val="40000"/>
              <a:lumOff val="60000"/>
            </a:schemeClr>
          </a:solidFill>
          <a:ln w="15875">
            <a:solidFill>
              <a:schemeClr val="bg1">
                <a:lumMod val="65000"/>
              </a:schemeClr>
            </a:solidFill>
            <a:miter lim="800000"/>
            <a:headEnd/>
            <a:tailEnd/>
          </a:ln>
          <a:effectLst/>
        </p:spPr>
        <p:txBody>
          <a:bodyPr wrap="none" lIns="6135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lang="sv-SE" sz="1200" b="1">
                <a:latin typeface="Calibri" panose="020F0502020204030204" pitchFamily="34" charset="0"/>
                <a:cs typeface="Arial" charset="0"/>
              </a:rPr>
              <a:t>NMT hanterar kort/certifikats-beställningar</a:t>
            </a:r>
            <a:endParaRPr kumimoji="0" lang="en-US" sz="1200" i="0" u="none" strike="noStrike" kern="1200" cap="none" spc="0" normalizeH="0" baseline="0" noProof="0">
              <a:ln>
                <a:noFill/>
              </a:ln>
              <a:effectLst/>
              <a:uLnTx/>
              <a:uFillTx/>
              <a:latin typeface="Calibri" panose="020F0502020204030204" pitchFamily="34" charset="0"/>
              <a:cs typeface="Arial" charset="0"/>
            </a:endParaRPr>
          </a:p>
        </p:txBody>
      </p:sp>
      <p:sp>
        <p:nvSpPr>
          <p:cNvPr id="16" name="AutoShape 39">
            <a:extLst>
              <a:ext uri="{FF2B5EF4-FFF2-40B4-BE49-F238E27FC236}">
                <a16:creationId xmlns:a16="http://schemas.microsoft.com/office/drawing/2014/main" id="{9D169B23-A973-F372-BB62-8859B0AD3C5D}"/>
              </a:ext>
            </a:extLst>
          </p:cNvPr>
          <p:cNvSpPr>
            <a:spLocks noChangeArrowheads="1"/>
          </p:cNvSpPr>
          <p:nvPr/>
        </p:nvSpPr>
        <p:spPr bwMode="auto">
          <a:xfrm rot="10800000">
            <a:off x="2054755" y="1615997"/>
            <a:ext cx="251260" cy="255612"/>
          </a:xfrm>
          <a:prstGeom prst="triangle">
            <a:avLst>
              <a:gd name="adj" fmla="val 50000"/>
            </a:avLst>
          </a:prstGeom>
          <a:solidFill>
            <a:schemeClr val="bg1">
              <a:lumMod val="50000"/>
            </a:schemeClr>
          </a:solidFill>
          <a:ln w="12699">
            <a:solidFill>
              <a:schemeClr val="bg1">
                <a:lumMod val="50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000"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17" name="textruta 16">
            <a:extLst>
              <a:ext uri="{FF2B5EF4-FFF2-40B4-BE49-F238E27FC236}">
                <a16:creationId xmlns:a16="http://schemas.microsoft.com/office/drawing/2014/main" id="{23371AA2-A532-E04F-BA18-E8876D8472AB}"/>
              </a:ext>
            </a:extLst>
          </p:cNvPr>
          <p:cNvSpPr txBox="1"/>
          <p:nvPr/>
        </p:nvSpPr>
        <p:spPr>
          <a:xfrm>
            <a:off x="1935309" y="1340068"/>
            <a:ext cx="482646" cy="279278"/>
          </a:xfrm>
          <a:prstGeom prst="rect">
            <a:avLst/>
          </a:prstGeom>
          <a:noFill/>
          <a:ln w="19050">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b="1">
                <a:solidFill>
                  <a:srgbClr val="000000"/>
                </a:solidFill>
                <a:latin typeface="Calibri" panose="020F0502020204030204"/>
                <a:cs typeface="Arial" charset="0"/>
              </a:rPr>
              <a:t>Stängs</a:t>
            </a:r>
            <a:endParaRPr kumimoji="0" lang="sv-SE" sz="1200" b="1"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18" name="Rectangle 33">
            <a:extLst>
              <a:ext uri="{FF2B5EF4-FFF2-40B4-BE49-F238E27FC236}">
                <a16:creationId xmlns:a16="http://schemas.microsoft.com/office/drawing/2014/main" id="{C9C67402-C1A4-B268-98C2-73FC0798A898}"/>
              </a:ext>
            </a:extLst>
          </p:cNvPr>
          <p:cNvSpPr>
            <a:spLocks noChangeArrowheads="1"/>
          </p:cNvSpPr>
          <p:nvPr/>
        </p:nvSpPr>
        <p:spPr bwMode="auto">
          <a:xfrm>
            <a:off x="5353346" y="2149547"/>
            <a:ext cx="6665653" cy="262294"/>
          </a:xfrm>
          <a:prstGeom prst="homePlate">
            <a:avLst>
              <a:gd name="adj" fmla="val 43767"/>
            </a:avLst>
          </a:prstGeom>
          <a:solidFill>
            <a:srgbClr val="92D050"/>
          </a:solidFill>
          <a:ln w="15875">
            <a:solidFill>
              <a:schemeClr val="bg1">
                <a:lumMod val="65000"/>
              </a:schemeClr>
            </a:solidFill>
            <a:miter lim="800000"/>
            <a:headEnd/>
            <a:tailEnd/>
          </a:ln>
          <a:effectLst/>
        </p:spPr>
        <p:txBody>
          <a:bodyPr wrap="none" lIns="61350" anchor="ctr"/>
          <a:lstStyle/>
          <a:p>
            <a:pPr fontAlgn="base">
              <a:spcBef>
                <a:spcPct val="0"/>
              </a:spcBef>
              <a:spcAft>
                <a:spcPct val="0"/>
              </a:spcAft>
            </a:pPr>
            <a:r>
              <a:rPr lang="sv-SE" sz="1200" b="1">
                <a:latin typeface="Calibri" panose="020F0502020204030204" pitchFamily="34" charset="0"/>
                <a:cs typeface="Arial" charset="0"/>
              </a:rPr>
              <a:t>Nya SITHS eID-Portal 2.0 &amp; Mina sidor (QA)</a:t>
            </a:r>
            <a:endParaRPr lang="en-US" sz="1200" b="1">
              <a:latin typeface="Calibri" panose="020F0502020204030204" pitchFamily="34" charset="0"/>
              <a:cs typeface="Arial" charset="0"/>
            </a:endParaRPr>
          </a:p>
        </p:txBody>
      </p:sp>
      <p:sp>
        <p:nvSpPr>
          <p:cNvPr id="19" name="AutoShape 39">
            <a:extLst>
              <a:ext uri="{FF2B5EF4-FFF2-40B4-BE49-F238E27FC236}">
                <a16:creationId xmlns:a16="http://schemas.microsoft.com/office/drawing/2014/main" id="{33691DB2-F873-7E65-9E3F-A5C95380AF8B}"/>
              </a:ext>
            </a:extLst>
          </p:cNvPr>
          <p:cNvSpPr>
            <a:spLocks noChangeArrowheads="1"/>
          </p:cNvSpPr>
          <p:nvPr/>
        </p:nvSpPr>
        <p:spPr bwMode="auto">
          <a:xfrm rot="10800000">
            <a:off x="5072839" y="2142414"/>
            <a:ext cx="251260" cy="255612"/>
          </a:xfrm>
          <a:prstGeom prst="triangle">
            <a:avLst>
              <a:gd name="adj" fmla="val 50000"/>
            </a:avLst>
          </a:prstGeom>
          <a:solidFill>
            <a:schemeClr val="bg1">
              <a:lumMod val="50000"/>
            </a:schemeClr>
          </a:solidFill>
          <a:ln w="12699">
            <a:solidFill>
              <a:schemeClr val="bg1">
                <a:lumMod val="50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000"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21" name="textruta 20">
            <a:extLst>
              <a:ext uri="{FF2B5EF4-FFF2-40B4-BE49-F238E27FC236}">
                <a16:creationId xmlns:a16="http://schemas.microsoft.com/office/drawing/2014/main" id="{9229FDDC-37A7-530F-60A1-445CB5C8B9F8}"/>
              </a:ext>
            </a:extLst>
          </p:cNvPr>
          <p:cNvSpPr txBox="1"/>
          <p:nvPr/>
        </p:nvSpPr>
        <p:spPr>
          <a:xfrm>
            <a:off x="4943916" y="1873128"/>
            <a:ext cx="482646" cy="279278"/>
          </a:xfrm>
          <a:prstGeom prst="rect">
            <a:avLst/>
          </a:prstGeom>
          <a:noFill/>
          <a:ln w="19050">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b="1">
                <a:solidFill>
                  <a:srgbClr val="000000"/>
                </a:solidFill>
                <a:latin typeface="Calibri" panose="020F0502020204030204"/>
                <a:cs typeface="Arial" charset="0"/>
              </a:rPr>
              <a:t>Stängs</a:t>
            </a:r>
            <a:endParaRPr kumimoji="0" lang="sv-SE" sz="1200" b="1"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22" name="Rectangle 33">
            <a:extLst>
              <a:ext uri="{FF2B5EF4-FFF2-40B4-BE49-F238E27FC236}">
                <a16:creationId xmlns:a16="http://schemas.microsoft.com/office/drawing/2014/main" id="{1D6F5680-2FA8-0120-39E9-548AEADE7334}"/>
              </a:ext>
            </a:extLst>
          </p:cNvPr>
          <p:cNvSpPr>
            <a:spLocks noChangeArrowheads="1"/>
          </p:cNvSpPr>
          <p:nvPr/>
        </p:nvSpPr>
        <p:spPr bwMode="auto">
          <a:xfrm>
            <a:off x="560336" y="5278378"/>
            <a:ext cx="5430602" cy="262294"/>
          </a:xfrm>
          <a:prstGeom prst="homePlate">
            <a:avLst>
              <a:gd name="adj" fmla="val 0"/>
            </a:avLst>
          </a:prstGeom>
          <a:solidFill>
            <a:srgbClr val="B7DBFF"/>
          </a:solidFill>
          <a:ln w="15875" cap="flat" cmpd="sng" algn="ctr">
            <a:solidFill>
              <a:schemeClr val="bg1">
                <a:lumMod val="65000"/>
              </a:schemeClr>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defTabSz="957263" fontAlgn="base">
              <a:spcBef>
                <a:spcPct val="0"/>
              </a:spcBef>
              <a:spcAft>
                <a:spcPct val="0"/>
              </a:spcAft>
            </a:pPr>
            <a:r>
              <a:rPr lang="sv-SE" sz="1200" b="1">
                <a:solidFill>
                  <a:srgbClr val="382819"/>
                </a:solidFill>
                <a:latin typeface="Calibri" panose="020F0502020204030204" pitchFamily="34" charset="0"/>
                <a:cs typeface="Calibri" panose="020F0502020204030204" pitchFamily="34" charset="0"/>
              </a:rPr>
              <a:t>Gamla PROD - Portal</a:t>
            </a:r>
            <a:endParaRPr lang="en-US" sz="1200" b="1">
              <a:solidFill>
                <a:srgbClr val="382819"/>
              </a:solidFill>
              <a:latin typeface="Calibri" panose="020F0502020204030204" pitchFamily="34" charset="0"/>
              <a:cs typeface="Calibri" panose="020F0502020204030204" pitchFamily="34" charset="0"/>
            </a:endParaRPr>
          </a:p>
        </p:txBody>
      </p:sp>
      <p:sp>
        <p:nvSpPr>
          <p:cNvPr id="24" name="textruta 23">
            <a:extLst>
              <a:ext uri="{FF2B5EF4-FFF2-40B4-BE49-F238E27FC236}">
                <a16:creationId xmlns:a16="http://schemas.microsoft.com/office/drawing/2014/main" id="{B01102F9-7921-D527-9BC1-28F66AE8231D}"/>
              </a:ext>
            </a:extLst>
          </p:cNvPr>
          <p:cNvSpPr txBox="1"/>
          <p:nvPr/>
        </p:nvSpPr>
        <p:spPr>
          <a:xfrm>
            <a:off x="6486540" y="4812880"/>
            <a:ext cx="482646" cy="429476"/>
          </a:xfrm>
          <a:prstGeom prst="rect">
            <a:avLst/>
          </a:prstGeom>
          <a:noFill/>
          <a:ln w="19050">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050" b="1">
                <a:solidFill>
                  <a:srgbClr val="000000"/>
                </a:solidFill>
                <a:latin typeface="Calibri" panose="020F0502020204030204"/>
                <a:cs typeface="Arial" charset="0"/>
              </a:rPr>
              <a:t>v4</a:t>
            </a:r>
          </a:p>
          <a:p>
            <a:pPr marL="0" marR="0" lvl="0" indent="0" algn="ctr" defTabSz="914400" rtl="0" eaLnBrk="1" fontAlgn="auto" latinLnBrk="0" hangingPunct="1">
              <a:lnSpc>
                <a:spcPct val="100000"/>
              </a:lnSpc>
              <a:spcBef>
                <a:spcPts val="0"/>
              </a:spcBef>
              <a:spcAft>
                <a:spcPts val="0"/>
              </a:spcAft>
              <a:buClrTx/>
              <a:buSzTx/>
              <a:buFontTx/>
              <a:buNone/>
              <a:tabLst/>
              <a:defRPr/>
            </a:pPr>
            <a:r>
              <a:rPr lang="sv-SE" sz="1050" b="1">
                <a:solidFill>
                  <a:srgbClr val="000000"/>
                </a:solidFill>
                <a:latin typeface="Calibri" panose="020F0502020204030204"/>
                <a:cs typeface="Arial" charset="0"/>
              </a:rPr>
              <a:t>Stängs (R/O)</a:t>
            </a:r>
            <a:endParaRPr kumimoji="0" lang="sv-SE" sz="1050" b="1"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26" name="textruta 25">
            <a:extLst>
              <a:ext uri="{FF2B5EF4-FFF2-40B4-BE49-F238E27FC236}">
                <a16:creationId xmlns:a16="http://schemas.microsoft.com/office/drawing/2014/main" id="{86364A69-A7CD-2B9D-6C5E-E90F20E342ED}"/>
              </a:ext>
            </a:extLst>
          </p:cNvPr>
          <p:cNvSpPr txBox="1"/>
          <p:nvPr/>
        </p:nvSpPr>
        <p:spPr>
          <a:xfrm>
            <a:off x="5726262" y="4806700"/>
            <a:ext cx="482646" cy="429323"/>
          </a:xfrm>
          <a:prstGeom prst="rect">
            <a:avLst/>
          </a:prstGeom>
          <a:noFill/>
          <a:ln w="19050">
            <a:noFill/>
          </a:ln>
        </p:spPr>
        <p:txBody>
          <a:bodyPr wrap="non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v-SE" sz="1050" b="1">
                <a:solidFill>
                  <a:srgbClr val="000000"/>
                </a:solidFill>
                <a:latin typeface="Calibri" panose="020F0502020204030204"/>
                <a:cs typeface="Arial" charset="0"/>
              </a:rPr>
              <a:t>18/12</a:t>
            </a:r>
          </a:p>
          <a:p>
            <a:pPr marL="0" marR="0" lvl="0" indent="0" algn="r" defTabSz="914400" rtl="0" eaLnBrk="1" fontAlgn="auto" latinLnBrk="0" hangingPunct="1">
              <a:lnSpc>
                <a:spcPct val="100000"/>
              </a:lnSpc>
              <a:spcBef>
                <a:spcPts val="0"/>
              </a:spcBef>
              <a:spcAft>
                <a:spcPts val="0"/>
              </a:spcAft>
              <a:buClrTx/>
              <a:buSzTx/>
              <a:buFontTx/>
              <a:buNone/>
              <a:tabLst/>
              <a:defRPr/>
            </a:pPr>
            <a:r>
              <a:rPr lang="sv-SE" sz="1050" b="1">
                <a:solidFill>
                  <a:srgbClr val="000000"/>
                </a:solidFill>
                <a:latin typeface="Calibri" panose="020F0502020204030204"/>
                <a:cs typeface="Arial" charset="0"/>
              </a:rPr>
              <a:t>Kortbest. stängs</a:t>
            </a:r>
            <a:endParaRPr kumimoji="0" lang="sv-SE" sz="1050" b="1"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cxnSp>
        <p:nvCxnSpPr>
          <p:cNvPr id="32" name="Rak pilkoppling 31">
            <a:extLst>
              <a:ext uri="{FF2B5EF4-FFF2-40B4-BE49-F238E27FC236}">
                <a16:creationId xmlns:a16="http://schemas.microsoft.com/office/drawing/2014/main" id="{988DD8A5-383D-F20C-BF3C-0D4BB86DAFE0}"/>
              </a:ext>
            </a:extLst>
          </p:cNvPr>
          <p:cNvCxnSpPr>
            <a:cxnSpLocks/>
            <a:stCxn id="16" idx="1"/>
          </p:cNvCxnSpPr>
          <p:nvPr/>
        </p:nvCxnSpPr>
        <p:spPr>
          <a:xfrm>
            <a:off x="2243200" y="1743803"/>
            <a:ext cx="1374798" cy="1857"/>
          </a:xfrm>
          <a:prstGeom prst="straightConnector1">
            <a:avLst/>
          </a:prstGeom>
          <a:ln w="28575">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36" name="Rectangle 33">
            <a:extLst>
              <a:ext uri="{FF2B5EF4-FFF2-40B4-BE49-F238E27FC236}">
                <a16:creationId xmlns:a16="http://schemas.microsoft.com/office/drawing/2014/main" id="{FC3FB0B9-4205-4B3A-6121-ABCE14B34DED}"/>
              </a:ext>
            </a:extLst>
          </p:cNvPr>
          <p:cNvSpPr>
            <a:spLocks noChangeArrowheads="1"/>
          </p:cNvSpPr>
          <p:nvPr/>
        </p:nvSpPr>
        <p:spPr bwMode="auto">
          <a:xfrm>
            <a:off x="5974491" y="5278378"/>
            <a:ext cx="763784" cy="262294"/>
          </a:xfrm>
          <a:prstGeom prst="homePlate">
            <a:avLst>
              <a:gd name="adj" fmla="val 0"/>
            </a:avLst>
          </a:prstGeom>
          <a:solidFill>
            <a:srgbClr val="FF0000"/>
          </a:solidFill>
          <a:ln w="15875">
            <a:solidFill>
              <a:schemeClr val="bg1">
                <a:lumMod val="65000"/>
              </a:schemeClr>
            </a:solidFill>
            <a:miter lim="800000"/>
            <a:headEnd/>
            <a:tailEnd/>
          </a:ln>
          <a:effectLst/>
        </p:spPr>
        <p:txBody>
          <a:bodyPr wrap="none" lIns="61350" anchor="ctr"/>
          <a:lstStyle/>
          <a:p>
            <a:pPr fontAlgn="base">
              <a:spcBef>
                <a:spcPct val="0"/>
              </a:spcBef>
              <a:spcAft>
                <a:spcPct val="0"/>
              </a:spcAft>
            </a:pPr>
            <a:endParaRPr lang="en-US" sz="1200">
              <a:latin typeface="Calibri" panose="020F0502020204030204" pitchFamily="34" charset="0"/>
              <a:cs typeface="Arial" charset="0"/>
            </a:endParaRPr>
          </a:p>
        </p:txBody>
      </p:sp>
      <p:sp>
        <p:nvSpPr>
          <p:cNvPr id="23" name="AutoShape 39">
            <a:extLst>
              <a:ext uri="{FF2B5EF4-FFF2-40B4-BE49-F238E27FC236}">
                <a16:creationId xmlns:a16="http://schemas.microsoft.com/office/drawing/2014/main" id="{BC3F1EF0-5804-8FE7-49CD-DBE1BBA402C4}"/>
              </a:ext>
            </a:extLst>
          </p:cNvPr>
          <p:cNvSpPr>
            <a:spLocks noChangeArrowheads="1"/>
          </p:cNvSpPr>
          <p:nvPr/>
        </p:nvSpPr>
        <p:spPr bwMode="auto">
          <a:xfrm rot="10800000">
            <a:off x="6615489" y="5268853"/>
            <a:ext cx="251260" cy="255612"/>
          </a:xfrm>
          <a:prstGeom prst="triangle">
            <a:avLst>
              <a:gd name="adj" fmla="val 50000"/>
            </a:avLst>
          </a:prstGeom>
          <a:solidFill>
            <a:schemeClr val="bg1">
              <a:lumMod val="50000"/>
            </a:schemeClr>
          </a:solidFill>
          <a:ln w="12699">
            <a:solidFill>
              <a:schemeClr val="bg1">
                <a:lumMod val="50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000"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25" name="AutoShape 39">
            <a:extLst>
              <a:ext uri="{FF2B5EF4-FFF2-40B4-BE49-F238E27FC236}">
                <a16:creationId xmlns:a16="http://schemas.microsoft.com/office/drawing/2014/main" id="{E0D50417-E874-FFE6-DB1A-306831D5BF92}"/>
              </a:ext>
            </a:extLst>
          </p:cNvPr>
          <p:cNvSpPr>
            <a:spLocks noChangeArrowheads="1"/>
          </p:cNvSpPr>
          <p:nvPr/>
        </p:nvSpPr>
        <p:spPr bwMode="auto">
          <a:xfrm rot="10800000">
            <a:off x="5848861" y="5278378"/>
            <a:ext cx="251260" cy="255612"/>
          </a:xfrm>
          <a:prstGeom prst="triangle">
            <a:avLst>
              <a:gd name="adj" fmla="val 50000"/>
            </a:avLst>
          </a:prstGeom>
          <a:solidFill>
            <a:schemeClr val="bg1">
              <a:lumMod val="50000"/>
            </a:schemeClr>
          </a:solidFill>
          <a:ln w="12699">
            <a:solidFill>
              <a:schemeClr val="bg1">
                <a:lumMod val="50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000"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37" name="Rectangle 33">
            <a:extLst>
              <a:ext uri="{FF2B5EF4-FFF2-40B4-BE49-F238E27FC236}">
                <a16:creationId xmlns:a16="http://schemas.microsoft.com/office/drawing/2014/main" id="{4888BFA1-CDBC-7E0B-267E-41F93BFCA6D1}"/>
              </a:ext>
            </a:extLst>
          </p:cNvPr>
          <p:cNvSpPr>
            <a:spLocks noChangeArrowheads="1"/>
          </p:cNvSpPr>
          <p:nvPr/>
        </p:nvSpPr>
        <p:spPr bwMode="auto">
          <a:xfrm>
            <a:off x="560336" y="3185782"/>
            <a:ext cx="5152274" cy="262294"/>
          </a:xfrm>
          <a:prstGeom prst="homePlate">
            <a:avLst>
              <a:gd name="adj" fmla="val 0"/>
            </a:avLst>
          </a:prstGeom>
          <a:solidFill>
            <a:schemeClr val="accent6">
              <a:lumMod val="40000"/>
              <a:lumOff val="60000"/>
            </a:schemeClr>
          </a:solidFill>
          <a:ln w="15875">
            <a:solidFill>
              <a:schemeClr val="bg1">
                <a:lumMod val="65000"/>
              </a:schemeClr>
            </a:solidFill>
            <a:miter lim="800000"/>
            <a:headEnd/>
            <a:tailEnd/>
          </a:ln>
          <a:effectLst/>
        </p:spPr>
        <p:txBody>
          <a:bodyPr wrap="none" lIns="61350" anchor="ctr"/>
          <a:lstStyle/>
          <a:p>
            <a:pPr fontAlgn="base">
              <a:spcBef>
                <a:spcPct val="0"/>
              </a:spcBef>
              <a:spcAft>
                <a:spcPct val="0"/>
              </a:spcAft>
            </a:pPr>
            <a:r>
              <a:rPr lang="sv-SE" sz="1200" b="1">
                <a:solidFill>
                  <a:srgbClr val="382819"/>
                </a:solidFill>
                <a:latin typeface="Calibri" panose="020F0502020204030204" pitchFamily="34" charset="0"/>
              </a:rPr>
              <a:t>Anslutning till ny PKI</a:t>
            </a:r>
            <a:endParaRPr lang="en-US" sz="1200">
              <a:solidFill>
                <a:srgbClr val="382819"/>
              </a:solidFill>
              <a:latin typeface="Calibri" panose="020F0502020204030204" pitchFamily="34" charset="0"/>
              <a:cs typeface="Arial" charset="0"/>
            </a:endParaRPr>
          </a:p>
        </p:txBody>
      </p:sp>
      <p:sp>
        <p:nvSpPr>
          <p:cNvPr id="38" name="Rectangle 33">
            <a:extLst>
              <a:ext uri="{FF2B5EF4-FFF2-40B4-BE49-F238E27FC236}">
                <a16:creationId xmlns:a16="http://schemas.microsoft.com/office/drawing/2014/main" id="{A90C759E-6422-0F75-E113-52BD01858C6D}"/>
              </a:ext>
            </a:extLst>
          </p:cNvPr>
          <p:cNvSpPr>
            <a:spLocks noChangeArrowheads="1"/>
          </p:cNvSpPr>
          <p:nvPr/>
        </p:nvSpPr>
        <p:spPr bwMode="auto">
          <a:xfrm>
            <a:off x="560203" y="3603679"/>
            <a:ext cx="5152274" cy="262294"/>
          </a:xfrm>
          <a:prstGeom prst="homePlate">
            <a:avLst>
              <a:gd name="adj" fmla="val 0"/>
            </a:avLst>
          </a:prstGeom>
          <a:solidFill>
            <a:schemeClr val="accent6">
              <a:lumMod val="40000"/>
              <a:lumOff val="60000"/>
            </a:schemeClr>
          </a:solidFill>
          <a:ln w="15875">
            <a:solidFill>
              <a:schemeClr val="bg1">
                <a:lumMod val="65000"/>
              </a:schemeClr>
            </a:solidFill>
            <a:miter lim="800000"/>
            <a:headEnd/>
            <a:tailEnd/>
          </a:ln>
          <a:effectLst/>
        </p:spPr>
        <p:txBody>
          <a:bodyPr wrap="none" lIns="61350" anchor="ctr"/>
          <a:lstStyle/>
          <a:p>
            <a:pPr fontAlgn="base">
              <a:spcBef>
                <a:spcPct val="0"/>
              </a:spcBef>
              <a:spcAft>
                <a:spcPct val="0"/>
              </a:spcAft>
            </a:pPr>
            <a:r>
              <a:rPr lang="sv-SE" sz="1200" b="1">
                <a:solidFill>
                  <a:srgbClr val="382819"/>
                </a:solidFill>
                <a:latin typeface="Calibri" panose="020F0502020204030204" pitchFamily="34" charset="0"/>
              </a:rPr>
              <a:t>Organisationer konfigurerar nya SITHS eID Portal &amp; genomför förberedelser</a:t>
            </a:r>
            <a:endParaRPr lang="en-US" sz="1200">
              <a:solidFill>
                <a:srgbClr val="382819"/>
              </a:solidFill>
              <a:latin typeface="Calibri" panose="020F0502020204030204" pitchFamily="34" charset="0"/>
              <a:cs typeface="Arial" charset="0"/>
            </a:endParaRPr>
          </a:p>
        </p:txBody>
      </p:sp>
      <p:sp>
        <p:nvSpPr>
          <p:cNvPr id="39" name="AutoShape 39">
            <a:extLst>
              <a:ext uri="{FF2B5EF4-FFF2-40B4-BE49-F238E27FC236}">
                <a16:creationId xmlns:a16="http://schemas.microsoft.com/office/drawing/2014/main" id="{46426905-A190-1DB3-08A2-E69C105949FD}"/>
              </a:ext>
            </a:extLst>
          </p:cNvPr>
          <p:cNvSpPr>
            <a:spLocks noChangeArrowheads="1"/>
          </p:cNvSpPr>
          <p:nvPr/>
        </p:nvSpPr>
        <p:spPr bwMode="auto">
          <a:xfrm rot="10800000">
            <a:off x="7955661" y="6390055"/>
            <a:ext cx="241842" cy="233928"/>
          </a:xfrm>
          <a:prstGeom prst="triangle">
            <a:avLst>
              <a:gd name="adj" fmla="val 48478"/>
            </a:avLst>
          </a:prstGeom>
          <a:solidFill>
            <a:schemeClr val="bg1">
              <a:lumMod val="50000"/>
            </a:schemeClr>
          </a:solidFill>
          <a:ln w="12699">
            <a:solidFill>
              <a:schemeClr val="bg1">
                <a:lumMod val="50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050"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44" name="textruta 43">
            <a:extLst>
              <a:ext uri="{FF2B5EF4-FFF2-40B4-BE49-F238E27FC236}">
                <a16:creationId xmlns:a16="http://schemas.microsoft.com/office/drawing/2014/main" id="{7D4C66FC-0A5C-FE84-520C-AB7AEE80AF4C}"/>
              </a:ext>
            </a:extLst>
          </p:cNvPr>
          <p:cNvSpPr txBox="1"/>
          <p:nvPr/>
        </p:nvSpPr>
        <p:spPr>
          <a:xfrm>
            <a:off x="8179506" y="6372730"/>
            <a:ext cx="1339668" cy="276999"/>
          </a:xfrm>
          <a:prstGeom prst="rect">
            <a:avLst/>
          </a:prstGeom>
          <a:noFill/>
        </p:spPr>
        <p:txBody>
          <a:bodyPr wrap="square">
            <a:spAutoFit/>
          </a:bodyPr>
          <a:lstStyle/>
          <a:p>
            <a:r>
              <a:rPr lang="sv-SE" sz="1200" b="1">
                <a:solidFill>
                  <a:srgbClr val="382819"/>
                </a:solidFill>
                <a:latin typeface="Calibri" panose="020F0502020204030204" pitchFamily="34" charset="0"/>
                <a:cs typeface="Arial" charset="0"/>
              </a:rPr>
              <a:t>Portal 2.1 </a:t>
            </a:r>
            <a:endParaRPr lang="sv-SE" sz="1200"/>
          </a:p>
        </p:txBody>
      </p:sp>
      <p:sp>
        <p:nvSpPr>
          <p:cNvPr id="61" name="AutoShape 39">
            <a:extLst>
              <a:ext uri="{FF2B5EF4-FFF2-40B4-BE49-F238E27FC236}">
                <a16:creationId xmlns:a16="http://schemas.microsoft.com/office/drawing/2014/main" id="{A9F15242-1770-48C8-8BFB-B2619399B4D0}"/>
              </a:ext>
            </a:extLst>
          </p:cNvPr>
          <p:cNvSpPr>
            <a:spLocks noChangeArrowheads="1"/>
          </p:cNvSpPr>
          <p:nvPr/>
        </p:nvSpPr>
        <p:spPr bwMode="auto">
          <a:xfrm rot="10800000">
            <a:off x="11143806" y="6390055"/>
            <a:ext cx="241842" cy="233928"/>
          </a:xfrm>
          <a:prstGeom prst="triangle">
            <a:avLst>
              <a:gd name="adj" fmla="val 48478"/>
            </a:avLst>
          </a:prstGeom>
          <a:solidFill>
            <a:schemeClr val="bg1">
              <a:lumMod val="50000"/>
            </a:schemeClr>
          </a:solidFill>
          <a:ln w="12699">
            <a:solidFill>
              <a:schemeClr val="bg1">
                <a:lumMod val="50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050"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62" name="textruta 61">
            <a:extLst>
              <a:ext uri="{FF2B5EF4-FFF2-40B4-BE49-F238E27FC236}">
                <a16:creationId xmlns:a16="http://schemas.microsoft.com/office/drawing/2014/main" id="{5AF2D155-DBC6-903A-0447-19F8904F0BD7}"/>
              </a:ext>
            </a:extLst>
          </p:cNvPr>
          <p:cNvSpPr txBox="1"/>
          <p:nvPr/>
        </p:nvSpPr>
        <p:spPr>
          <a:xfrm>
            <a:off x="11367650" y="6361480"/>
            <a:ext cx="900549" cy="276999"/>
          </a:xfrm>
          <a:prstGeom prst="rect">
            <a:avLst/>
          </a:prstGeom>
          <a:noFill/>
        </p:spPr>
        <p:txBody>
          <a:bodyPr wrap="square">
            <a:spAutoFit/>
          </a:bodyPr>
          <a:lstStyle/>
          <a:p>
            <a:r>
              <a:rPr lang="sv-SE" sz="1200" b="1">
                <a:solidFill>
                  <a:srgbClr val="382819"/>
                </a:solidFill>
                <a:latin typeface="Calibri" panose="020F0502020204030204" pitchFamily="34" charset="0"/>
                <a:cs typeface="Arial" charset="0"/>
              </a:rPr>
              <a:t>Portal 3.0 </a:t>
            </a:r>
            <a:endParaRPr lang="sv-SE" sz="1200"/>
          </a:p>
        </p:txBody>
      </p:sp>
      <p:sp>
        <p:nvSpPr>
          <p:cNvPr id="63" name="Rectangle 33">
            <a:extLst>
              <a:ext uri="{FF2B5EF4-FFF2-40B4-BE49-F238E27FC236}">
                <a16:creationId xmlns:a16="http://schemas.microsoft.com/office/drawing/2014/main" id="{0AFE1CD0-3041-EF57-48BB-D7F32DF77DDF}"/>
              </a:ext>
            </a:extLst>
          </p:cNvPr>
          <p:cNvSpPr>
            <a:spLocks noChangeArrowheads="1"/>
          </p:cNvSpPr>
          <p:nvPr/>
        </p:nvSpPr>
        <p:spPr bwMode="auto">
          <a:xfrm>
            <a:off x="560506" y="2763656"/>
            <a:ext cx="5155657" cy="262294"/>
          </a:xfrm>
          <a:prstGeom prst="homePlate">
            <a:avLst>
              <a:gd name="adj" fmla="val 0"/>
            </a:avLst>
          </a:prstGeom>
          <a:solidFill>
            <a:schemeClr val="accent6">
              <a:lumMod val="40000"/>
              <a:lumOff val="60000"/>
            </a:schemeClr>
          </a:solidFill>
          <a:ln w="15875">
            <a:solidFill>
              <a:schemeClr val="bg1">
                <a:lumMod val="65000"/>
              </a:schemeClr>
            </a:solidFill>
            <a:miter lim="800000"/>
            <a:headEnd/>
            <a:tailEnd/>
          </a:ln>
          <a:effectLst/>
        </p:spPr>
        <p:txBody>
          <a:bodyPr wrap="none" lIns="61350" anchor="ctr"/>
          <a:lstStyle/>
          <a:p>
            <a:pPr fontAlgn="base">
              <a:spcBef>
                <a:spcPct val="0"/>
              </a:spcBef>
              <a:spcAft>
                <a:spcPct val="0"/>
              </a:spcAft>
            </a:pPr>
            <a:r>
              <a:rPr lang="sv-SE" sz="1200" b="1">
                <a:solidFill>
                  <a:srgbClr val="382819"/>
                </a:solidFill>
                <a:latin typeface="Calibri" panose="020F0502020204030204" pitchFamily="34" charset="0"/>
              </a:rPr>
              <a:t>Utrullning av Windows-app på samtliga datorer</a:t>
            </a:r>
            <a:endParaRPr lang="en-US" sz="1200">
              <a:solidFill>
                <a:srgbClr val="382819"/>
              </a:solidFill>
              <a:latin typeface="Calibri" panose="020F0502020204030204" pitchFamily="34" charset="0"/>
              <a:cs typeface="Arial" charset="0"/>
            </a:endParaRPr>
          </a:p>
        </p:txBody>
      </p:sp>
      <p:sp>
        <p:nvSpPr>
          <p:cNvPr id="64" name="Rectangle 33">
            <a:extLst>
              <a:ext uri="{FF2B5EF4-FFF2-40B4-BE49-F238E27FC236}">
                <a16:creationId xmlns:a16="http://schemas.microsoft.com/office/drawing/2014/main" id="{9FDDFDF7-473A-6009-7819-7FFEDBFDB9C6}"/>
              </a:ext>
            </a:extLst>
          </p:cNvPr>
          <p:cNvSpPr>
            <a:spLocks noChangeArrowheads="1"/>
          </p:cNvSpPr>
          <p:nvPr/>
        </p:nvSpPr>
        <p:spPr bwMode="auto">
          <a:xfrm>
            <a:off x="560336" y="5838150"/>
            <a:ext cx="6190549" cy="262294"/>
          </a:xfrm>
          <a:prstGeom prst="homePlate">
            <a:avLst>
              <a:gd name="adj" fmla="val 0"/>
            </a:avLst>
          </a:prstGeom>
          <a:solidFill>
            <a:srgbClr val="CCE9AD"/>
          </a:solidFill>
          <a:ln w="15875">
            <a:solidFill>
              <a:schemeClr val="bg1">
                <a:lumMod val="65000"/>
              </a:schemeClr>
            </a:solidFill>
            <a:miter lim="800000"/>
            <a:headEnd/>
            <a:tailEnd/>
          </a:ln>
          <a:effectLst/>
        </p:spPr>
        <p:txBody>
          <a:bodyPr wrap="none" lIns="61350" anchor="ctr"/>
          <a:lstStyle/>
          <a:p>
            <a:pPr fontAlgn="base">
              <a:spcBef>
                <a:spcPct val="0"/>
              </a:spcBef>
              <a:spcAft>
                <a:spcPct val="0"/>
              </a:spcAft>
            </a:pPr>
            <a:r>
              <a:rPr lang="sv-SE" sz="1200" b="1">
                <a:latin typeface="Calibri" panose="020F0502020204030204" pitchFamily="34" charset="0"/>
                <a:cs typeface="Arial" charset="0"/>
              </a:rPr>
              <a:t>Nya SITHS eID-Portal 1.0 (PROD)</a:t>
            </a:r>
            <a:endParaRPr lang="en-US" sz="1200" b="1">
              <a:latin typeface="Calibri" panose="020F0502020204030204" pitchFamily="34" charset="0"/>
              <a:cs typeface="Arial" charset="0"/>
            </a:endParaRPr>
          </a:p>
        </p:txBody>
      </p:sp>
      <p:sp>
        <p:nvSpPr>
          <p:cNvPr id="66" name="AutoShape 39">
            <a:extLst>
              <a:ext uri="{FF2B5EF4-FFF2-40B4-BE49-F238E27FC236}">
                <a16:creationId xmlns:a16="http://schemas.microsoft.com/office/drawing/2014/main" id="{8E3BD9AC-21F0-9A96-CE86-7056D9613BB7}"/>
              </a:ext>
            </a:extLst>
          </p:cNvPr>
          <p:cNvSpPr>
            <a:spLocks noChangeArrowheads="1"/>
          </p:cNvSpPr>
          <p:nvPr/>
        </p:nvSpPr>
        <p:spPr bwMode="auto">
          <a:xfrm rot="10800000">
            <a:off x="6673486" y="5838150"/>
            <a:ext cx="251260" cy="255612"/>
          </a:xfrm>
          <a:prstGeom prst="triangle">
            <a:avLst>
              <a:gd name="adj" fmla="val 50000"/>
            </a:avLst>
          </a:prstGeom>
          <a:solidFill>
            <a:schemeClr val="bg1">
              <a:lumMod val="50000"/>
            </a:schemeClr>
          </a:solidFill>
          <a:ln w="12699">
            <a:solidFill>
              <a:schemeClr val="bg1">
                <a:lumMod val="50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000"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67" name="textruta 66">
            <a:extLst>
              <a:ext uri="{FF2B5EF4-FFF2-40B4-BE49-F238E27FC236}">
                <a16:creationId xmlns:a16="http://schemas.microsoft.com/office/drawing/2014/main" id="{B641AA00-6271-69DE-B2A2-BF55F1900AE8}"/>
              </a:ext>
            </a:extLst>
          </p:cNvPr>
          <p:cNvSpPr txBox="1"/>
          <p:nvPr/>
        </p:nvSpPr>
        <p:spPr>
          <a:xfrm>
            <a:off x="6560411" y="5599582"/>
            <a:ext cx="482646" cy="279278"/>
          </a:xfrm>
          <a:prstGeom prst="rect">
            <a:avLst/>
          </a:prstGeom>
          <a:noFill/>
          <a:ln w="19050">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050" b="1">
                <a:solidFill>
                  <a:srgbClr val="000000"/>
                </a:solidFill>
                <a:latin typeface="Calibri" panose="020F0502020204030204"/>
                <a:cs typeface="Arial" charset="0"/>
              </a:rPr>
              <a:t>Lansering</a:t>
            </a:r>
            <a:endParaRPr kumimoji="0" lang="sv-SE" sz="1050" b="1"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7" name="AutoShape 39">
            <a:extLst>
              <a:ext uri="{FF2B5EF4-FFF2-40B4-BE49-F238E27FC236}">
                <a16:creationId xmlns:a16="http://schemas.microsoft.com/office/drawing/2014/main" id="{E627887E-B054-8D72-C4BB-319C839F6370}"/>
              </a:ext>
            </a:extLst>
          </p:cNvPr>
          <p:cNvSpPr>
            <a:spLocks noChangeArrowheads="1"/>
          </p:cNvSpPr>
          <p:nvPr/>
        </p:nvSpPr>
        <p:spPr bwMode="auto">
          <a:xfrm rot="10800000">
            <a:off x="5570322" y="2763656"/>
            <a:ext cx="251260" cy="255612"/>
          </a:xfrm>
          <a:prstGeom prst="triangle">
            <a:avLst>
              <a:gd name="adj" fmla="val 50000"/>
            </a:avLst>
          </a:prstGeom>
          <a:solidFill>
            <a:schemeClr val="bg1">
              <a:lumMod val="50000"/>
            </a:schemeClr>
          </a:solidFill>
          <a:ln w="12699">
            <a:solidFill>
              <a:schemeClr val="bg1">
                <a:lumMod val="50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000"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27" name="AutoShape 39">
            <a:extLst>
              <a:ext uri="{FF2B5EF4-FFF2-40B4-BE49-F238E27FC236}">
                <a16:creationId xmlns:a16="http://schemas.microsoft.com/office/drawing/2014/main" id="{43EB0627-581C-A37B-9356-E05FDA6B83C6}"/>
              </a:ext>
            </a:extLst>
          </p:cNvPr>
          <p:cNvSpPr>
            <a:spLocks noChangeArrowheads="1"/>
          </p:cNvSpPr>
          <p:nvPr/>
        </p:nvSpPr>
        <p:spPr bwMode="auto">
          <a:xfrm rot="10800000">
            <a:off x="5584377" y="3185783"/>
            <a:ext cx="251260" cy="255612"/>
          </a:xfrm>
          <a:prstGeom prst="triangle">
            <a:avLst>
              <a:gd name="adj" fmla="val 50000"/>
            </a:avLst>
          </a:prstGeom>
          <a:solidFill>
            <a:schemeClr val="bg1">
              <a:lumMod val="50000"/>
            </a:schemeClr>
          </a:solidFill>
          <a:ln w="12699">
            <a:solidFill>
              <a:schemeClr val="bg1">
                <a:lumMod val="50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000"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33" name="AutoShape 39">
            <a:extLst>
              <a:ext uri="{FF2B5EF4-FFF2-40B4-BE49-F238E27FC236}">
                <a16:creationId xmlns:a16="http://schemas.microsoft.com/office/drawing/2014/main" id="{8B8353D8-CD39-2A2F-7CDD-10154F3D9784}"/>
              </a:ext>
            </a:extLst>
          </p:cNvPr>
          <p:cNvSpPr>
            <a:spLocks noChangeArrowheads="1"/>
          </p:cNvSpPr>
          <p:nvPr/>
        </p:nvSpPr>
        <p:spPr bwMode="auto">
          <a:xfrm rot="10800000">
            <a:off x="6564215" y="4034979"/>
            <a:ext cx="251260" cy="255612"/>
          </a:xfrm>
          <a:prstGeom prst="triangle">
            <a:avLst>
              <a:gd name="adj" fmla="val 50000"/>
            </a:avLst>
          </a:prstGeom>
          <a:solidFill>
            <a:schemeClr val="bg1">
              <a:lumMod val="50000"/>
            </a:schemeClr>
          </a:solidFill>
          <a:ln w="12699">
            <a:solidFill>
              <a:schemeClr val="bg1">
                <a:lumMod val="50000"/>
              </a:schemeClr>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sv-SE" sz="1000" b="0" i="0" u="none" strike="noStrike" kern="1200" cap="none" spc="0" normalizeH="0" baseline="0" noProof="0">
              <a:ln>
                <a:noFill/>
              </a:ln>
              <a:solidFill>
                <a:srgbClr val="382819"/>
              </a:solidFill>
              <a:effectLst/>
              <a:uLnTx/>
              <a:uFillTx/>
              <a:latin typeface="Arial" charset="0"/>
              <a:ea typeface="+mn-ea"/>
              <a:cs typeface="Arial" charset="0"/>
            </a:endParaRPr>
          </a:p>
        </p:txBody>
      </p:sp>
      <p:sp>
        <p:nvSpPr>
          <p:cNvPr id="34" name="AutoShape 39">
            <a:extLst>
              <a:ext uri="{FF2B5EF4-FFF2-40B4-BE49-F238E27FC236}">
                <a16:creationId xmlns:a16="http://schemas.microsoft.com/office/drawing/2014/main" id="{6C425815-21DF-6541-EBEE-CB501568DF09}"/>
              </a:ext>
            </a:extLst>
          </p:cNvPr>
          <p:cNvSpPr>
            <a:spLocks noChangeArrowheads="1"/>
          </p:cNvSpPr>
          <p:nvPr/>
        </p:nvSpPr>
        <p:spPr bwMode="auto">
          <a:xfrm rot="10800000">
            <a:off x="5577568" y="3603679"/>
            <a:ext cx="251260" cy="255612"/>
          </a:xfrm>
          <a:prstGeom prst="triangle">
            <a:avLst>
              <a:gd name="adj" fmla="val 50000"/>
            </a:avLst>
          </a:prstGeom>
          <a:solidFill>
            <a:schemeClr val="bg1">
              <a:lumMod val="50000"/>
            </a:schemeClr>
          </a:solidFill>
          <a:ln w="12699">
            <a:solidFill>
              <a:schemeClr val="bg1">
                <a:lumMod val="50000"/>
              </a:schemeClr>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sv-SE" sz="1000" b="0" i="0" u="none" strike="noStrike" kern="1200" cap="none" spc="0" normalizeH="0" baseline="0" noProof="0">
              <a:ln>
                <a:noFill/>
              </a:ln>
              <a:solidFill>
                <a:srgbClr val="382819"/>
              </a:solidFill>
              <a:effectLst/>
              <a:uLnTx/>
              <a:uFillTx/>
              <a:latin typeface="Arial" charset="0"/>
              <a:ea typeface="+mn-ea"/>
              <a:cs typeface="Arial" charset="0"/>
            </a:endParaRPr>
          </a:p>
        </p:txBody>
      </p:sp>
    </p:spTree>
    <p:extLst>
      <p:ext uri="{BB962C8B-B14F-4D97-AF65-F5344CB8AC3E}">
        <p14:creationId xmlns:p14="http://schemas.microsoft.com/office/powerpoint/2010/main" val="2323435075"/>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P spid="9" grpId="0" animBg="1"/>
      <p:bldP spid="22" grpId="0" animBg="1"/>
      <p:bldP spid="24" grpId="0"/>
      <p:bldP spid="26" grpId="0"/>
      <p:bldP spid="36" grpId="0" animBg="1"/>
      <p:bldP spid="23" grpId="0" animBg="1"/>
      <p:bldP spid="25" grpId="0" animBg="1"/>
      <p:bldP spid="39" grpId="0" animBg="1"/>
      <p:bldP spid="44" grpId="0"/>
      <p:bldP spid="61" grpId="0" animBg="1"/>
      <p:bldP spid="62" grpId="0"/>
      <p:bldP spid="64" grpId="0" animBg="1"/>
      <p:bldP spid="66" grpId="0" animBg="1"/>
      <p:bldP spid="6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5DA9C6-01C8-04D9-9DD5-D7CEC41AA398}"/>
              </a:ext>
            </a:extLst>
          </p:cNvPr>
          <p:cNvSpPr>
            <a:spLocks noGrp="1"/>
          </p:cNvSpPr>
          <p:nvPr>
            <p:ph type="title"/>
          </p:nvPr>
        </p:nvSpPr>
        <p:spPr>
          <a:xfrm>
            <a:off x="952684" y="313700"/>
            <a:ext cx="10346267" cy="812286"/>
          </a:xfrm>
        </p:spPr>
        <p:txBody>
          <a:bodyPr/>
          <a:lstStyle/>
          <a:p>
            <a:r>
              <a:rPr lang="sv-SE"/>
              <a:t>Omfattning för kommande releaser</a:t>
            </a:r>
            <a:br>
              <a:rPr lang="sv-SE"/>
            </a:br>
            <a:r>
              <a:rPr lang="sv-SE" sz="2400">
                <a:solidFill>
                  <a:schemeClr val="bg1">
                    <a:lumMod val="50000"/>
                  </a:schemeClr>
                </a:solidFill>
              </a:rPr>
              <a:t>Release 2.1</a:t>
            </a:r>
            <a:endParaRPr lang="sv-SE">
              <a:solidFill>
                <a:schemeClr val="bg1">
                  <a:lumMod val="50000"/>
                </a:schemeClr>
              </a:solidFill>
            </a:endParaRPr>
          </a:p>
        </p:txBody>
      </p:sp>
      <p:sp>
        <p:nvSpPr>
          <p:cNvPr id="3" name="Platshållare för innehåll 2">
            <a:extLst>
              <a:ext uri="{FF2B5EF4-FFF2-40B4-BE49-F238E27FC236}">
                <a16:creationId xmlns:a16="http://schemas.microsoft.com/office/drawing/2014/main" id="{14D1121D-9863-C2E4-2D5F-4A437ABFBE1F}"/>
              </a:ext>
            </a:extLst>
          </p:cNvPr>
          <p:cNvSpPr>
            <a:spLocks noGrp="1"/>
          </p:cNvSpPr>
          <p:nvPr>
            <p:ph idx="1"/>
          </p:nvPr>
        </p:nvSpPr>
        <p:spPr>
          <a:xfrm>
            <a:off x="952684" y="1563631"/>
            <a:ext cx="10346266" cy="5143874"/>
          </a:xfrm>
        </p:spPr>
        <p:txBody>
          <a:bodyPr/>
          <a:lstStyle/>
          <a:p>
            <a:pPr marL="0" indent="0">
              <a:spcBef>
                <a:spcPts val="600"/>
              </a:spcBef>
              <a:buNone/>
            </a:pPr>
            <a:r>
              <a:rPr lang="sv-SE" sz="2000" b="1"/>
              <a:t>Hantera kort och SITHS eID:</a:t>
            </a:r>
          </a:p>
          <a:p>
            <a:pPr lvl="1">
              <a:spcBef>
                <a:spcPts val="600"/>
              </a:spcBef>
            </a:pPr>
            <a:r>
              <a:rPr lang="sv-SE" sz="1800"/>
              <a:t>Lås upp SITHS-kort med stöd av Mobilt SITHS eID</a:t>
            </a:r>
          </a:p>
          <a:p>
            <a:pPr lvl="1">
              <a:spcBef>
                <a:spcPts val="600"/>
              </a:spcBef>
            </a:pPr>
            <a:r>
              <a:rPr lang="sv-SE" sz="1800"/>
              <a:t>Visa SITHS eID som saknar koppling till bärare i SITHS-databasen</a:t>
            </a:r>
            <a:br>
              <a:rPr lang="sv-SE" sz="1800"/>
            </a:br>
            <a:r>
              <a:rPr lang="sv-SE" sz="1600" i="1"/>
              <a:t>- för att kunna se och spärra dessa avvikande fall från Personvyn</a:t>
            </a:r>
            <a:endParaRPr lang="sv-SE" sz="1800" i="1"/>
          </a:p>
          <a:p>
            <a:pPr marL="0" indent="0">
              <a:spcBef>
                <a:spcPts val="600"/>
              </a:spcBef>
              <a:buNone/>
            </a:pPr>
            <a:r>
              <a:rPr lang="sv-SE" sz="2000" b="1"/>
              <a:t>Funktionscertifikat:</a:t>
            </a:r>
          </a:p>
          <a:p>
            <a:pPr lvl="1">
              <a:spcBef>
                <a:spcPts val="600"/>
              </a:spcBef>
            </a:pPr>
            <a:r>
              <a:rPr lang="sv-SE" sz="1800"/>
              <a:t>Notifieringar via e-post om utgående giltighetstid för funktionscertifikat till behöriga Funktionscertifikatsbeställare</a:t>
            </a:r>
          </a:p>
          <a:p>
            <a:pPr lvl="1">
              <a:spcBef>
                <a:spcPts val="600"/>
              </a:spcBef>
            </a:pPr>
            <a:r>
              <a:rPr lang="sv-SE" sz="1800"/>
              <a:t>Visa och söka alla funktionsobjekt man är behörig till</a:t>
            </a:r>
          </a:p>
          <a:p>
            <a:pPr lvl="1">
              <a:spcBef>
                <a:spcPts val="600"/>
              </a:spcBef>
            </a:pPr>
            <a:r>
              <a:rPr lang="sv-SE" sz="1800"/>
              <a:t>Visa alla ej validerande funktionsobjekt i SITHS (för Valideringsspecialist i central förvaltning)</a:t>
            </a:r>
          </a:p>
          <a:p>
            <a:pPr marL="0" indent="0">
              <a:spcBef>
                <a:spcPts val="600"/>
              </a:spcBef>
              <a:buNone/>
            </a:pPr>
            <a:r>
              <a:rPr lang="sv-SE" sz="2000" b="1"/>
              <a:t>Övrigt:</a:t>
            </a:r>
          </a:p>
          <a:p>
            <a:pPr lvl="1">
              <a:spcBef>
                <a:spcPts val="600"/>
              </a:spcBef>
            </a:pPr>
            <a:r>
              <a:rPr lang="sv-SE" sz="1800"/>
              <a:t>Periodisk uppdatering från Personuppgiftstjänsten (PU)</a:t>
            </a:r>
            <a:br>
              <a:rPr lang="sv-SE" sz="1800"/>
            </a:br>
            <a:r>
              <a:rPr lang="sv-SE" sz="1600" i="1"/>
              <a:t>- av personuppgifter för användare med SITHS eID med syfte att öka robustheten</a:t>
            </a:r>
          </a:p>
          <a:p>
            <a:pPr lvl="1">
              <a:spcBef>
                <a:spcPts val="600"/>
              </a:spcBef>
            </a:pPr>
            <a:r>
              <a:rPr lang="sv-SE" sz="1800"/>
              <a:t>Vissa förbättringar av användbarheten och säkerställa implementering i alla delar av systemet</a:t>
            </a:r>
          </a:p>
        </p:txBody>
      </p:sp>
      <p:pic>
        <p:nvPicPr>
          <p:cNvPr id="4" name="Bildobjekt 3">
            <a:extLst>
              <a:ext uri="{FF2B5EF4-FFF2-40B4-BE49-F238E27FC236}">
                <a16:creationId xmlns:a16="http://schemas.microsoft.com/office/drawing/2014/main" id="{FA544F1F-922B-09D5-6816-0607ABBBE9CF}"/>
              </a:ext>
            </a:extLst>
          </p:cNvPr>
          <p:cNvPicPr>
            <a:picLocks noChangeAspect="1"/>
          </p:cNvPicPr>
          <p:nvPr/>
        </p:nvPicPr>
        <p:blipFill rotWithShape="1">
          <a:blip r:embed="rId3"/>
          <a:srcRect l="54419"/>
          <a:stretch/>
        </p:blipFill>
        <p:spPr>
          <a:xfrm>
            <a:off x="10606826" y="0"/>
            <a:ext cx="1536110" cy="1285383"/>
          </a:xfrm>
          <a:prstGeom prst="rect">
            <a:avLst/>
          </a:prstGeom>
          <a:ln w="12700">
            <a:noFill/>
          </a:ln>
          <a:effectLst/>
        </p:spPr>
      </p:pic>
    </p:spTree>
    <p:extLst>
      <p:ext uri="{BB962C8B-B14F-4D97-AF65-F5344CB8AC3E}">
        <p14:creationId xmlns:p14="http://schemas.microsoft.com/office/powerpoint/2010/main" val="2803749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14D1121D-9863-C2E4-2D5F-4A437ABFBE1F}"/>
              </a:ext>
            </a:extLst>
          </p:cNvPr>
          <p:cNvSpPr>
            <a:spLocks noGrp="1"/>
          </p:cNvSpPr>
          <p:nvPr>
            <p:ph idx="1"/>
          </p:nvPr>
        </p:nvSpPr>
        <p:spPr>
          <a:xfrm>
            <a:off x="1036078" y="1603209"/>
            <a:ext cx="9898622" cy="4639084"/>
          </a:xfrm>
        </p:spPr>
        <p:txBody>
          <a:bodyPr/>
          <a:lstStyle/>
          <a:p>
            <a:pPr marL="0" indent="0">
              <a:lnSpc>
                <a:spcPct val="100000"/>
              </a:lnSpc>
              <a:spcBef>
                <a:spcPts val="1800"/>
              </a:spcBef>
              <a:buNone/>
            </a:pPr>
            <a:r>
              <a:rPr lang="sv-SE" sz="2000" b="1"/>
              <a:t>Rapportuttag:</a:t>
            </a:r>
          </a:p>
          <a:p>
            <a:pPr lvl="1"/>
            <a:r>
              <a:rPr lang="sv-SE" sz="1600"/>
              <a:t>Status-rapport (just nu) resp. Händelse-rapport (historik) </a:t>
            </a:r>
          </a:p>
          <a:p>
            <a:pPr lvl="1"/>
            <a:r>
              <a:rPr lang="sv-SE" sz="1600"/>
              <a:t>Beställ rapport (fullständig) eller Visa Antal (summeringar)</a:t>
            </a:r>
          </a:p>
          <a:p>
            <a:pPr lvl="1"/>
            <a:r>
              <a:rPr lang="sv-SE" sz="1600"/>
              <a:t>Periodisera rapport (vecko-, månads-, kvartals, årsvis)</a:t>
            </a:r>
          </a:p>
          <a:p>
            <a:pPr marL="0" indent="0">
              <a:lnSpc>
                <a:spcPct val="100000"/>
              </a:lnSpc>
              <a:spcBef>
                <a:spcPts val="1800"/>
              </a:spcBef>
              <a:buNone/>
            </a:pPr>
            <a:r>
              <a:rPr lang="sv-SE" sz="2000"/>
              <a:t>Funktion för att ge underlag för </a:t>
            </a:r>
            <a:r>
              <a:rPr lang="sv-SE" sz="2000" b="1"/>
              <a:t>att spärra SITHS eID för personer som saknas</a:t>
            </a:r>
            <a:r>
              <a:rPr lang="sv-SE" sz="2000"/>
              <a:t> i Användarkatalogen (HSA) eller Personuppgiftstjänsten</a:t>
            </a:r>
          </a:p>
          <a:p>
            <a:pPr marL="0" indent="0">
              <a:lnSpc>
                <a:spcPct val="100000"/>
              </a:lnSpc>
              <a:spcBef>
                <a:spcPts val="1800"/>
              </a:spcBef>
              <a:buNone/>
            </a:pPr>
            <a:r>
              <a:rPr lang="sv-SE" sz="2000"/>
              <a:t>Spärr av ordinarie kort som inte aktiveras inom visst antal dagar (100 dagar).</a:t>
            </a:r>
            <a:br>
              <a:rPr lang="sv-SE" sz="1800"/>
            </a:br>
            <a:r>
              <a:rPr lang="sv-SE" i="1"/>
              <a:t>- Notera att korten </a:t>
            </a:r>
            <a:r>
              <a:rPr lang="sv-SE" i="1" u="sng"/>
              <a:t>inte</a:t>
            </a:r>
            <a:r>
              <a:rPr lang="sv-SE" i="1"/>
              <a:t> kommer vara elektroniskt brukbara förrän de aktiveras hos ID-administratör</a:t>
            </a:r>
          </a:p>
          <a:p>
            <a:pPr marL="0" indent="0">
              <a:lnSpc>
                <a:spcPct val="100000"/>
              </a:lnSpc>
              <a:spcBef>
                <a:spcPts val="1800"/>
              </a:spcBef>
              <a:buNone/>
            </a:pPr>
            <a:r>
              <a:rPr lang="sv-SE" sz="2000"/>
              <a:t>Funktion för att ge underlag för </a:t>
            </a:r>
            <a:r>
              <a:rPr lang="sv-SE" sz="2000" b="1"/>
              <a:t>borttag av inaktuella behörighetsroller</a:t>
            </a:r>
          </a:p>
          <a:p>
            <a:pPr marL="0" indent="0">
              <a:lnSpc>
                <a:spcPct val="100000"/>
              </a:lnSpc>
              <a:spcBef>
                <a:spcPts val="1800"/>
              </a:spcBef>
              <a:buNone/>
            </a:pPr>
            <a:r>
              <a:rPr lang="sv-SE" sz="2000"/>
              <a:t>Funktion för att automatiskt </a:t>
            </a:r>
            <a:r>
              <a:rPr lang="sv-SE" sz="2000" b="1"/>
              <a:t>ta bort inaktuella beställningar</a:t>
            </a:r>
          </a:p>
        </p:txBody>
      </p:sp>
      <p:sp>
        <p:nvSpPr>
          <p:cNvPr id="6" name="Rubrik 1">
            <a:extLst>
              <a:ext uri="{FF2B5EF4-FFF2-40B4-BE49-F238E27FC236}">
                <a16:creationId xmlns:a16="http://schemas.microsoft.com/office/drawing/2014/main" id="{514CD02E-66EA-1772-C03C-744077AA1D40}"/>
              </a:ext>
            </a:extLst>
          </p:cNvPr>
          <p:cNvSpPr>
            <a:spLocks noGrp="1"/>
          </p:cNvSpPr>
          <p:nvPr>
            <p:ph type="title"/>
          </p:nvPr>
        </p:nvSpPr>
        <p:spPr>
          <a:xfrm>
            <a:off x="992536" y="274275"/>
            <a:ext cx="10347325" cy="812800"/>
          </a:xfrm>
        </p:spPr>
        <p:txBody>
          <a:bodyPr/>
          <a:lstStyle/>
          <a:p>
            <a:r>
              <a:rPr lang="sv-SE"/>
              <a:t>Omfattning för kommande releaser</a:t>
            </a:r>
            <a:br>
              <a:rPr lang="sv-SE"/>
            </a:br>
            <a:r>
              <a:rPr lang="sv-SE" sz="2400">
                <a:solidFill>
                  <a:schemeClr val="bg1">
                    <a:lumMod val="50000"/>
                  </a:schemeClr>
                </a:solidFill>
              </a:rPr>
              <a:t>Release 3.0</a:t>
            </a:r>
            <a:endParaRPr lang="sv-SE">
              <a:solidFill>
                <a:schemeClr val="bg1">
                  <a:lumMod val="50000"/>
                </a:schemeClr>
              </a:solidFill>
            </a:endParaRPr>
          </a:p>
        </p:txBody>
      </p:sp>
      <p:pic>
        <p:nvPicPr>
          <p:cNvPr id="2" name="Bildobjekt 1">
            <a:extLst>
              <a:ext uri="{FF2B5EF4-FFF2-40B4-BE49-F238E27FC236}">
                <a16:creationId xmlns:a16="http://schemas.microsoft.com/office/drawing/2014/main" id="{25F944D9-DC49-6561-DA19-7CFF66489530}"/>
              </a:ext>
            </a:extLst>
          </p:cNvPr>
          <p:cNvPicPr>
            <a:picLocks noChangeAspect="1"/>
          </p:cNvPicPr>
          <p:nvPr/>
        </p:nvPicPr>
        <p:blipFill rotWithShape="1">
          <a:blip r:embed="rId3"/>
          <a:srcRect l="54419"/>
          <a:stretch/>
        </p:blipFill>
        <p:spPr>
          <a:xfrm>
            <a:off x="10606826" y="0"/>
            <a:ext cx="1536110" cy="1285383"/>
          </a:xfrm>
          <a:prstGeom prst="rect">
            <a:avLst/>
          </a:prstGeom>
          <a:ln w="12700">
            <a:noFill/>
          </a:ln>
          <a:effectLst/>
        </p:spPr>
      </p:pic>
    </p:spTree>
    <p:extLst>
      <p:ext uri="{BB962C8B-B14F-4D97-AF65-F5344CB8AC3E}">
        <p14:creationId xmlns:p14="http://schemas.microsoft.com/office/powerpoint/2010/main" val="1632632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6CF8B42C-C5DE-6516-A270-60E5BC4820C6}"/>
              </a:ext>
            </a:extLst>
          </p:cNvPr>
          <p:cNvSpPr>
            <a:spLocks noGrp="1"/>
          </p:cNvSpPr>
          <p:nvPr>
            <p:ph idx="1"/>
          </p:nvPr>
        </p:nvSpPr>
        <p:spPr>
          <a:xfrm>
            <a:off x="922867" y="1861456"/>
            <a:ext cx="7811558" cy="3891273"/>
          </a:xfrm>
        </p:spPr>
        <p:txBody>
          <a:bodyPr/>
          <a:lstStyle/>
          <a:p>
            <a:pPr marL="285750" lvl="0" indent="-285750">
              <a:buFont typeface="Arial" panose="020B0604020202020204" pitchFamily="34" charset="0"/>
              <a:buChar char="•"/>
            </a:pPr>
            <a:r>
              <a:rPr lang="sv-SE"/>
              <a:t>Välkomna!</a:t>
            </a:r>
          </a:p>
          <a:p>
            <a:pPr marL="285750" lvl="0" indent="-285750">
              <a:buFont typeface="Arial" panose="020B0604020202020204" pitchFamily="34" charset="0"/>
              <a:buChar char="•"/>
            </a:pPr>
            <a:r>
              <a:rPr lang="sv-SE"/>
              <a:t>10.15 Allmänt från Inera </a:t>
            </a:r>
          </a:p>
          <a:p>
            <a:pPr marL="285750" lvl="0" indent="-285750">
              <a:buFont typeface="Arial" panose="020B0604020202020204" pitchFamily="34" charset="0"/>
              <a:buChar char="•"/>
            </a:pPr>
            <a:r>
              <a:rPr lang="sv-SE"/>
              <a:t>10.30 Projektet</a:t>
            </a:r>
          </a:p>
          <a:p>
            <a:pPr marL="285750" lvl="0" indent="-285750">
              <a:buFont typeface="Arial" panose="020B0604020202020204" pitchFamily="34" charset="0"/>
              <a:buChar char="•"/>
            </a:pPr>
            <a:r>
              <a:rPr lang="sv-SE"/>
              <a:t>11.15-11.45, Paus</a:t>
            </a:r>
          </a:p>
          <a:p>
            <a:pPr marL="285750" lvl="0" indent="-285750">
              <a:buFont typeface="Arial" panose="020B0604020202020204" pitchFamily="34" charset="0"/>
              <a:buChar char="•"/>
            </a:pPr>
            <a:r>
              <a:rPr lang="sv-SE"/>
              <a:t>11.45 Utbildningsmaterial &amp; korthistoriken</a:t>
            </a:r>
          </a:p>
          <a:p>
            <a:pPr marL="285750" lvl="0" indent="-285750">
              <a:buFont typeface="Arial" panose="020B0604020202020204" pitchFamily="34" charset="0"/>
              <a:buChar char="•"/>
            </a:pPr>
            <a:r>
              <a:rPr lang="sv-SE"/>
              <a:t>12.15 Revision</a:t>
            </a:r>
          </a:p>
          <a:p>
            <a:pPr marL="285750" indent="-285750">
              <a:buFont typeface="Arial" panose="020B0604020202020204" pitchFamily="34" charset="0"/>
              <a:buChar char="•"/>
            </a:pPr>
            <a:r>
              <a:rPr lang="sv-SE"/>
              <a:t>12.45-13.45 Lunch </a:t>
            </a:r>
          </a:p>
          <a:p>
            <a:pPr marL="285750" lvl="0" indent="-285750">
              <a:buFont typeface="Arial" panose="020B0604020202020204" pitchFamily="34" charset="0"/>
              <a:buChar char="•"/>
            </a:pPr>
            <a:r>
              <a:rPr lang="sv-SE"/>
              <a:t>13.45 Rapporter &amp; Funktionscertifikat </a:t>
            </a:r>
          </a:p>
          <a:p>
            <a:pPr marL="285750" lvl="0" indent="-285750">
              <a:buFont typeface="Arial" panose="020B0604020202020204" pitchFamily="34" charset="0"/>
              <a:buChar char="•"/>
            </a:pPr>
            <a:r>
              <a:rPr lang="sv-SE"/>
              <a:t>14.45-15.10 Fika</a:t>
            </a:r>
          </a:p>
          <a:p>
            <a:pPr marL="285750" lvl="0" indent="-285750">
              <a:buFont typeface="Arial" panose="020B0604020202020204" pitchFamily="34" charset="0"/>
              <a:buChar char="•"/>
            </a:pPr>
            <a:r>
              <a:rPr lang="sv-SE"/>
              <a:t>15.10 SITHS Policy </a:t>
            </a:r>
            <a:r>
              <a:rPr lang="sv-SE" err="1"/>
              <a:t>Authority</a:t>
            </a:r>
            <a:endParaRPr lang="sv-SE"/>
          </a:p>
          <a:p>
            <a:pPr marL="285750" indent="-285750">
              <a:buFont typeface="Arial" panose="020B0604020202020204" pitchFamily="34" charset="0"/>
              <a:buChar char="•"/>
            </a:pPr>
            <a:r>
              <a:rPr lang="sv-SE"/>
              <a:t>16.00 Tack för idag!</a:t>
            </a:r>
          </a:p>
          <a:p>
            <a:pPr marL="285750" lvl="0" indent="-285750">
              <a:buFont typeface="Arial" panose="020B0604020202020204" pitchFamily="34" charset="0"/>
              <a:buChar char="•"/>
            </a:pPr>
            <a:endParaRPr lang="sv-SE"/>
          </a:p>
          <a:p>
            <a:endParaRPr lang="sv-SE"/>
          </a:p>
        </p:txBody>
      </p:sp>
      <p:sp>
        <p:nvSpPr>
          <p:cNvPr id="4" name="Rubrik 3">
            <a:extLst>
              <a:ext uri="{FF2B5EF4-FFF2-40B4-BE49-F238E27FC236}">
                <a16:creationId xmlns:a16="http://schemas.microsoft.com/office/drawing/2014/main" id="{B4A4A0F9-40B7-E250-0CF5-A13C44CC868F}"/>
              </a:ext>
            </a:extLst>
          </p:cNvPr>
          <p:cNvSpPr>
            <a:spLocks noGrp="1"/>
          </p:cNvSpPr>
          <p:nvPr>
            <p:ph type="title"/>
          </p:nvPr>
        </p:nvSpPr>
        <p:spPr/>
        <p:txBody>
          <a:bodyPr/>
          <a:lstStyle/>
          <a:p>
            <a:r>
              <a:rPr lang="sv-SE"/>
              <a:t>Agenda SITHS-dagen 30 maj 2023</a:t>
            </a:r>
          </a:p>
        </p:txBody>
      </p:sp>
    </p:spTree>
    <p:extLst>
      <p:ext uri="{BB962C8B-B14F-4D97-AF65-F5344CB8AC3E}">
        <p14:creationId xmlns:p14="http://schemas.microsoft.com/office/powerpoint/2010/main" val="2141236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14D1121D-9863-C2E4-2D5F-4A437ABFBE1F}"/>
              </a:ext>
            </a:extLst>
          </p:cNvPr>
          <p:cNvSpPr>
            <a:spLocks noGrp="1"/>
          </p:cNvSpPr>
          <p:nvPr>
            <p:ph idx="1"/>
          </p:nvPr>
        </p:nvSpPr>
        <p:spPr>
          <a:xfrm>
            <a:off x="992537" y="1828799"/>
            <a:ext cx="10454716" cy="4413493"/>
          </a:xfrm>
        </p:spPr>
        <p:txBody>
          <a:bodyPr/>
          <a:lstStyle/>
          <a:p>
            <a:pPr marL="0" indent="0">
              <a:spcBef>
                <a:spcPts val="0"/>
              </a:spcBef>
              <a:spcAft>
                <a:spcPts val="600"/>
              </a:spcAft>
              <a:buNone/>
            </a:pPr>
            <a:r>
              <a:rPr lang="sv-SE" sz="2000"/>
              <a:t>Löpande information kommer att tillhandahållas under hösten om lanseringsplan och lokala förberedelser.</a:t>
            </a:r>
          </a:p>
        </p:txBody>
      </p:sp>
      <p:sp>
        <p:nvSpPr>
          <p:cNvPr id="6" name="Rubrik 1">
            <a:extLst>
              <a:ext uri="{FF2B5EF4-FFF2-40B4-BE49-F238E27FC236}">
                <a16:creationId xmlns:a16="http://schemas.microsoft.com/office/drawing/2014/main" id="{514CD02E-66EA-1772-C03C-744077AA1D40}"/>
              </a:ext>
            </a:extLst>
          </p:cNvPr>
          <p:cNvSpPr>
            <a:spLocks noGrp="1"/>
          </p:cNvSpPr>
          <p:nvPr>
            <p:ph type="title"/>
          </p:nvPr>
        </p:nvSpPr>
        <p:spPr>
          <a:xfrm>
            <a:off x="992536" y="274275"/>
            <a:ext cx="10347325" cy="812800"/>
          </a:xfrm>
        </p:spPr>
        <p:txBody>
          <a:bodyPr/>
          <a:lstStyle/>
          <a:p>
            <a:r>
              <a:rPr lang="sv-SE"/>
              <a:t>Laneringsplanering</a:t>
            </a:r>
            <a:br>
              <a:rPr lang="sv-SE"/>
            </a:br>
            <a:endParaRPr lang="sv-SE">
              <a:solidFill>
                <a:schemeClr val="bg1">
                  <a:lumMod val="50000"/>
                </a:schemeClr>
              </a:solidFill>
            </a:endParaRPr>
          </a:p>
        </p:txBody>
      </p:sp>
      <p:pic>
        <p:nvPicPr>
          <p:cNvPr id="2" name="Bildobjekt 1">
            <a:extLst>
              <a:ext uri="{FF2B5EF4-FFF2-40B4-BE49-F238E27FC236}">
                <a16:creationId xmlns:a16="http://schemas.microsoft.com/office/drawing/2014/main" id="{7B34ADA2-CD2A-8676-06D4-27020677021C}"/>
              </a:ext>
            </a:extLst>
          </p:cNvPr>
          <p:cNvPicPr>
            <a:picLocks noChangeAspect="1"/>
          </p:cNvPicPr>
          <p:nvPr/>
        </p:nvPicPr>
        <p:blipFill rotWithShape="1">
          <a:blip r:embed="rId3"/>
          <a:srcRect l="54419"/>
          <a:stretch/>
        </p:blipFill>
        <p:spPr>
          <a:xfrm>
            <a:off x="10606826" y="0"/>
            <a:ext cx="1536110" cy="1285383"/>
          </a:xfrm>
          <a:prstGeom prst="rect">
            <a:avLst/>
          </a:prstGeom>
          <a:ln w="12700">
            <a:noFill/>
          </a:ln>
          <a:effectLst/>
        </p:spPr>
      </p:pic>
    </p:spTree>
    <p:extLst>
      <p:ext uri="{BB962C8B-B14F-4D97-AF65-F5344CB8AC3E}">
        <p14:creationId xmlns:p14="http://schemas.microsoft.com/office/powerpoint/2010/main" val="519602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C0AE80-4558-48F3-82B7-1C58FC450517}"/>
              </a:ext>
            </a:extLst>
          </p:cNvPr>
          <p:cNvSpPr>
            <a:spLocks noGrp="1"/>
          </p:cNvSpPr>
          <p:nvPr>
            <p:ph type="ctrTitle"/>
          </p:nvPr>
        </p:nvSpPr>
        <p:spPr/>
        <p:txBody>
          <a:bodyPr/>
          <a:lstStyle/>
          <a:p>
            <a:r>
              <a:rPr lang="sv-SE"/>
              <a:t>Införande SITHS eID Portal</a:t>
            </a:r>
          </a:p>
        </p:txBody>
      </p:sp>
      <p:sp>
        <p:nvSpPr>
          <p:cNvPr id="3" name="Underrubrik 2">
            <a:extLst>
              <a:ext uri="{FF2B5EF4-FFF2-40B4-BE49-F238E27FC236}">
                <a16:creationId xmlns:a16="http://schemas.microsoft.com/office/drawing/2014/main" id="{6A6335B3-9662-43EE-AE97-37F42B3249FE}"/>
              </a:ext>
            </a:extLst>
          </p:cNvPr>
          <p:cNvSpPr>
            <a:spLocks noGrp="1"/>
          </p:cNvSpPr>
          <p:nvPr>
            <p:ph type="subTitle" idx="1"/>
          </p:nvPr>
        </p:nvSpPr>
        <p:spPr>
          <a:xfrm>
            <a:off x="914400" y="3724274"/>
            <a:ext cx="3867150" cy="819151"/>
          </a:xfrm>
        </p:spPr>
        <p:txBody>
          <a:bodyPr/>
          <a:lstStyle/>
          <a:p>
            <a:r>
              <a:rPr lang="sv-SE"/>
              <a:t>Hasanein Alyassiri</a:t>
            </a:r>
          </a:p>
          <a:p>
            <a:r>
              <a:rPr lang="sv-SE"/>
              <a:t>Införandeansvarig</a:t>
            </a:r>
          </a:p>
        </p:txBody>
      </p:sp>
    </p:spTree>
    <p:extLst>
      <p:ext uri="{BB962C8B-B14F-4D97-AF65-F5344CB8AC3E}">
        <p14:creationId xmlns:p14="http://schemas.microsoft.com/office/powerpoint/2010/main" val="4266910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8490DA2D-3644-4832-98F8-6F7F2479F18F}"/>
              </a:ext>
            </a:extLst>
          </p:cNvPr>
          <p:cNvSpPr>
            <a:spLocks noGrp="1"/>
          </p:cNvSpPr>
          <p:nvPr>
            <p:ph sz="quarter" idx="14"/>
          </p:nvPr>
        </p:nvSpPr>
        <p:spPr>
          <a:xfrm>
            <a:off x="726162" y="1214076"/>
            <a:ext cx="10134877" cy="5122769"/>
          </a:xfrm>
        </p:spPr>
        <p:txBody>
          <a:bodyPr vert="horz" lIns="0" tIns="0" rIns="0" bIns="0" rtlCol="0" anchor="t">
            <a:noAutofit/>
          </a:bodyPr>
          <a:lstStyle/>
          <a:p>
            <a:pPr marL="0" indent="0">
              <a:buNone/>
            </a:pPr>
            <a:r>
              <a:rPr lang="sv-SE" b="1" u="sng"/>
              <a:t>NU och </a:t>
            </a:r>
            <a:r>
              <a:rPr lang="sv-SE" b="1" u="sng">
                <a:solidFill>
                  <a:srgbClr val="382819"/>
                </a:solidFill>
                <a:ea typeface="+mn-lt"/>
                <a:cs typeface="+mn-lt"/>
              </a:rPr>
              <a:t>hösten 2023</a:t>
            </a:r>
            <a:endParaRPr lang="sv-SE" b="1" u="sng"/>
          </a:p>
          <a:p>
            <a:pPr lvl="1"/>
            <a:r>
              <a:rPr lang="sv-SE" sz="1600"/>
              <a:t>Fokus kvarstår på att införa den nya autentiseringslösningen och bli av med beroendet till Net </a:t>
            </a:r>
            <a:r>
              <a:rPr lang="sv-SE" sz="1600" err="1"/>
              <a:t>iD</a:t>
            </a:r>
            <a:r>
              <a:rPr lang="sv-SE" sz="1600"/>
              <a:t> Enterprise så snart möjligt. </a:t>
            </a:r>
            <a:endParaRPr lang="sv-SE" sz="1600">
              <a:ea typeface="Open Sans"/>
              <a:cs typeface="Open Sans"/>
            </a:endParaRPr>
          </a:p>
          <a:p>
            <a:pPr lvl="1"/>
            <a:r>
              <a:rPr lang="sv-SE" sz="1600"/>
              <a:t>Viktigt att göra klart arbetet i god tid innan den 31 december </a:t>
            </a:r>
            <a:endParaRPr lang="sv-SE" sz="1600">
              <a:ea typeface="Open Sans"/>
              <a:cs typeface="Open Sans"/>
            </a:endParaRPr>
          </a:p>
          <a:p>
            <a:pPr lvl="1"/>
            <a:r>
              <a:rPr lang="sv-SE" sz="1600"/>
              <a:t>En rad olika aktiviteter: informationsmöten, checklistor, vägledning för införande, </a:t>
            </a:r>
            <a:r>
              <a:rPr lang="sv-SE" sz="1600" err="1"/>
              <a:t>webinarer</a:t>
            </a:r>
            <a:r>
              <a:rPr lang="sv-SE" sz="1600"/>
              <a:t> etc.</a:t>
            </a:r>
            <a:endParaRPr lang="sv-SE" sz="1600">
              <a:ea typeface="Open Sans"/>
              <a:cs typeface="Open Sans"/>
            </a:endParaRPr>
          </a:p>
          <a:p>
            <a:pPr lvl="1"/>
            <a:r>
              <a:rPr lang="sv-SE" sz="1600" err="1"/>
              <a:t>Ineras</a:t>
            </a:r>
            <a:r>
              <a:rPr lang="sv-SE" sz="1600"/>
              <a:t> nationella tjänster anslutna. Några nya tjänster tillkommer inom kort.</a:t>
            </a:r>
            <a:br>
              <a:rPr lang="sv-SE"/>
            </a:br>
            <a:endParaRPr lang="sv-SE" sz="1600">
              <a:solidFill>
                <a:srgbClr val="353636"/>
              </a:solidFill>
              <a:ea typeface="+mn-lt"/>
              <a:cs typeface="+mn-lt"/>
            </a:endParaRPr>
          </a:p>
          <a:p>
            <a:pPr marL="180975" lvl="1" indent="0">
              <a:buNone/>
            </a:pPr>
            <a:r>
              <a:rPr lang="sv-SE" sz="2000" b="1">
                <a:solidFill>
                  <a:srgbClr val="382819"/>
                </a:solidFill>
                <a:ea typeface="+mn-lt"/>
                <a:cs typeface="+mn-lt"/>
              </a:rPr>
              <a:t>Aktiviteter</a:t>
            </a:r>
            <a:r>
              <a:rPr lang="sv-SE" sz="2000" b="1">
                <a:solidFill>
                  <a:srgbClr val="382819"/>
                </a:solidFill>
                <a:latin typeface="Open Sans"/>
                <a:ea typeface="Open Sans"/>
                <a:cs typeface="Open Sans"/>
              </a:rPr>
              <a:t> </a:t>
            </a:r>
            <a:endParaRPr lang="sv-SE" sz="2000">
              <a:solidFill>
                <a:srgbClr val="353636"/>
              </a:solidFill>
              <a:latin typeface="Open Sans"/>
              <a:ea typeface="Open Sans"/>
              <a:cs typeface="Open Sans"/>
            </a:endParaRPr>
          </a:p>
          <a:p>
            <a:pPr lvl="1"/>
            <a:r>
              <a:rPr lang="sv-SE" sz="1600"/>
              <a:t>Kartläggning av lokala tjänster samt plan för avveckling av Net </a:t>
            </a:r>
            <a:r>
              <a:rPr lang="sv-SE" sz="1600" err="1"/>
              <a:t>iD</a:t>
            </a:r>
            <a:r>
              <a:rPr lang="sv-SE" sz="1600"/>
              <a:t> Enterprise</a:t>
            </a:r>
            <a:endParaRPr lang="sv-SE" sz="1600">
              <a:ea typeface="Open Sans"/>
              <a:cs typeface="Open Sans"/>
            </a:endParaRPr>
          </a:p>
          <a:p>
            <a:pPr lvl="1"/>
            <a:r>
              <a:rPr lang="sv-SE" sz="1600"/>
              <a:t>Autentisering med SITHS eID-</a:t>
            </a:r>
            <a:r>
              <a:rPr lang="sv-SE" sz="1600" err="1"/>
              <a:t>app</a:t>
            </a:r>
            <a:r>
              <a:rPr lang="sv-SE" sz="1600"/>
              <a:t> för Windows är tillgänglig på datorer som används med SITHS</a:t>
            </a:r>
            <a:endParaRPr lang="sv-SE" sz="1600">
              <a:ea typeface="Open Sans"/>
              <a:cs typeface="Open Sans"/>
            </a:endParaRPr>
          </a:p>
          <a:p>
            <a:pPr lvl="1"/>
            <a:r>
              <a:rPr lang="sv-SE" sz="1600"/>
              <a:t>Version 2.0 eller högre är en förutsättning för att kunna använda SITHS eID Portal och SITHS eID Mina sidor </a:t>
            </a:r>
            <a:endParaRPr lang="sv-SE" sz="1600">
              <a:ea typeface="Open Sans"/>
              <a:cs typeface="Open Sans"/>
            </a:endParaRPr>
          </a:p>
          <a:p>
            <a:pPr lvl="1"/>
            <a:r>
              <a:rPr lang="sv-SE" sz="1600"/>
              <a:t>Lokala IT-system som använder SITHS ska ha infört nya autentiseringslösningen för SITHS (något av paketen) </a:t>
            </a:r>
            <a:endParaRPr lang="sv-SE" sz="1600">
              <a:ea typeface="Open Sans"/>
              <a:cs typeface="Open Sans"/>
            </a:endParaRPr>
          </a:p>
          <a:p>
            <a:pPr lvl="2"/>
            <a:r>
              <a:rPr lang="sv-SE" sz="1400"/>
              <a:t>Ta kontakt med era systemleverantörer där SITHS används som autentiseringsmetod  </a:t>
            </a:r>
            <a:endParaRPr lang="sv-SE" sz="1400">
              <a:ea typeface="Open Sans"/>
              <a:cs typeface="Open Sans"/>
            </a:endParaRPr>
          </a:p>
        </p:txBody>
      </p:sp>
      <p:sp>
        <p:nvSpPr>
          <p:cNvPr id="3" name="Rubrik 2">
            <a:extLst>
              <a:ext uri="{FF2B5EF4-FFF2-40B4-BE49-F238E27FC236}">
                <a16:creationId xmlns:a16="http://schemas.microsoft.com/office/drawing/2014/main" id="{4DC09DF2-8D2F-41E1-8A44-EDA52D0F455C}"/>
              </a:ext>
            </a:extLst>
          </p:cNvPr>
          <p:cNvSpPr>
            <a:spLocks noGrp="1"/>
          </p:cNvSpPr>
          <p:nvPr>
            <p:ph type="title"/>
          </p:nvPr>
        </p:nvSpPr>
        <p:spPr/>
        <p:txBody>
          <a:bodyPr/>
          <a:lstStyle/>
          <a:p>
            <a:r>
              <a:rPr lang="sv-SE"/>
              <a:t>Autentisering</a:t>
            </a:r>
          </a:p>
        </p:txBody>
      </p:sp>
      <p:pic>
        <p:nvPicPr>
          <p:cNvPr id="4" name="Bildobjekt 3">
            <a:extLst>
              <a:ext uri="{FF2B5EF4-FFF2-40B4-BE49-F238E27FC236}">
                <a16:creationId xmlns:a16="http://schemas.microsoft.com/office/drawing/2014/main" id="{D7E95AC9-BB2E-88C5-D6EE-D508F7B12B7A}"/>
              </a:ext>
            </a:extLst>
          </p:cNvPr>
          <p:cNvPicPr>
            <a:picLocks noChangeAspect="1"/>
          </p:cNvPicPr>
          <p:nvPr/>
        </p:nvPicPr>
        <p:blipFill rotWithShape="1">
          <a:blip r:embed="rId2"/>
          <a:srcRect l="54419"/>
          <a:stretch/>
        </p:blipFill>
        <p:spPr>
          <a:xfrm>
            <a:off x="10606826" y="0"/>
            <a:ext cx="1536110" cy="1285383"/>
          </a:xfrm>
          <a:prstGeom prst="rect">
            <a:avLst/>
          </a:prstGeom>
          <a:ln w="12700">
            <a:noFill/>
          </a:ln>
          <a:effectLst/>
        </p:spPr>
      </p:pic>
    </p:spTree>
    <p:extLst>
      <p:ext uri="{BB962C8B-B14F-4D97-AF65-F5344CB8AC3E}">
        <p14:creationId xmlns:p14="http://schemas.microsoft.com/office/powerpoint/2010/main" val="3548229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FAA94B0-DB12-4834-AB1F-45FCCAC020BF}"/>
              </a:ext>
            </a:extLst>
          </p:cNvPr>
          <p:cNvSpPr>
            <a:spLocks noGrp="1"/>
          </p:cNvSpPr>
          <p:nvPr>
            <p:ph sz="quarter" idx="14"/>
          </p:nvPr>
        </p:nvSpPr>
        <p:spPr>
          <a:xfrm>
            <a:off x="717320" y="1285383"/>
            <a:ext cx="10981685" cy="5077840"/>
          </a:xfrm>
          <a:ln>
            <a:solidFill>
              <a:schemeClr val="bg1"/>
            </a:solidFill>
          </a:ln>
        </p:spPr>
        <p:txBody>
          <a:bodyPr vert="horz" lIns="0" tIns="0" rIns="0" bIns="0" rtlCol="0" anchor="t">
            <a:noAutofit/>
          </a:bodyPr>
          <a:lstStyle/>
          <a:p>
            <a:pPr marL="361950" lvl="2" indent="0">
              <a:buNone/>
            </a:pPr>
            <a:endParaRPr lang="sv-SE"/>
          </a:p>
          <a:p>
            <a:pPr marL="0" indent="0">
              <a:buNone/>
            </a:pPr>
            <a:r>
              <a:rPr lang="sv-SE" b="1" u="sng"/>
              <a:t>NU och hösten 2023</a:t>
            </a:r>
            <a:br>
              <a:rPr lang="sv-SE" b="1" u="sng"/>
            </a:br>
            <a:endParaRPr lang="sv-SE" sz="1800" b="1" u="sng">
              <a:ea typeface="Open Sans"/>
              <a:cs typeface="Open Sans"/>
            </a:endParaRPr>
          </a:p>
          <a:p>
            <a:pPr lvl="1"/>
            <a:r>
              <a:rPr lang="sv-SE"/>
              <a:t>Från maj 2022</a:t>
            </a:r>
            <a:endParaRPr lang="sv-SE">
              <a:ea typeface="Open Sans"/>
              <a:cs typeface="Open Sans"/>
            </a:endParaRPr>
          </a:p>
          <a:p>
            <a:pPr lvl="1"/>
            <a:r>
              <a:rPr lang="sv-SE"/>
              <a:t>Checklista och informationsmöten</a:t>
            </a:r>
            <a:endParaRPr lang="sv-SE">
              <a:ea typeface="Open Sans"/>
              <a:cs typeface="Open Sans"/>
            </a:endParaRPr>
          </a:p>
          <a:p>
            <a:pPr lvl="2"/>
            <a:r>
              <a:rPr lang="sv-SE"/>
              <a:t>Ny uppdatering av checklistan – Lokal DNS-infrastruktur </a:t>
            </a:r>
            <a:endParaRPr lang="sv-SE">
              <a:ea typeface="Open Sans"/>
              <a:cs typeface="Open Sans"/>
            </a:endParaRPr>
          </a:p>
          <a:p>
            <a:pPr lvl="1"/>
            <a:r>
              <a:rPr lang="sv-SE"/>
              <a:t>Genomför ändringarna enligt checklistan men </a:t>
            </a:r>
            <a:r>
              <a:rPr lang="sv-SE" b="1"/>
              <a:t>behåll nuvarande</a:t>
            </a:r>
            <a:r>
              <a:rPr lang="sv-SE"/>
              <a:t> brandvägginställningar</a:t>
            </a:r>
            <a:endParaRPr lang="sv-SE">
              <a:ea typeface="Open Sans"/>
              <a:cs typeface="Open Sans"/>
            </a:endParaRPr>
          </a:p>
        </p:txBody>
      </p:sp>
      <p:sp>
        <p:nvSpPr>
          <p:cNvPr id="5" name="Rubrik 2">
            <a:extLst>
              <a:ext uri="{FF2B5EF4-FFF2-40B4-BE49-F238E27FC236}">
                <a16:creationId xmlns:a16="http://schemas.microsoft.com/office/drawing/2014/main" id="{E6EDB5F6-0691-47EE-A713-1B40B8649C0F}"/>
              </a:ext>
            </a:extLst>
          </p:cNvPr>
          <p:cNvSpPr txBox="1">
            <a:spLocks/>
          </p:cNvSpPr>
          <p:nvPr/>
        </p:nvSpPr>
        <p:spPr bwMode="auto">
          <a:xfrm>
            <a:off x="838457" y="250330"/>
            <a:ext cx="10515085" cy="92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57263" rtl="0" eaLnBrk="1" fontAlgn="base" hangingPunct="1">
              <a:spcBef>
                <a:spcPct val="0"/>
              </a:spcBef>
              <a:spcAft>
                <a:spcPct val="0"/>
              </a:spcAft>
              <a:defRPr sz="3000" b="1">
                <a:solidFill>
                  <a:srgbClr val="00A9A7"/>
                </a:solidFill>
                <a:latin typeface="+mj-lt"/>
                <a:ea typeface="+mj-ea"/>
                <a:cs typeface="+mj-cs"/>
              </a:defRPr>
            </a:lvl1pPr>
            <a:lvl2pPr algn="l" defTabSz="957263" rtl="0" eaLnBrk="1" fontAlgn="base" hangingPunct="1">
              <a:spcBef>
                <a:spcPct val="0"/>
              </a:spcBef>
              <a:spcAft>
                <a:spcPct val="0"/>
              </a:spcAft>
              <a:defRPr sz="3000" b="1">
                <a:solidFill>
                  <a:srgbClr val="00A9A7"/>
                </a:solidFill>
                <a:latin typeface="Arial" charset="0"/>
              </a:defRPr>
            </a:lvl2pPr>
            <a:lvl3pPr algn="l" defTabSz="957263" rtl="0" eaLnBrk="1" fontAlgn="base" hangingPunct="1">
              <a:spcBef>
                <a:spcPct val="0"/>
              </a:spcBef>
              <a:spcAft>
                <a:spcPct val="0"/>
              </a:spcAft>
              <a:defRPr sz="3000" b="1">
                <a:solidFill>
                  <a:srgbClr val="00A9A7"/>
                </a:solidFill>
                <a:latin typeface="Arial" charset="0"/>
              </a:defRPr>
            </a:lvl3pPr>
            <a:lvl4pPr algn="l" defTabSz="957263" rtl="0" eaLnBrk="1" fontAlgn="base" hangingPunct="1">
              <a:spcBef>
                <a:spcPct val="0"/>
              </a:spcBef>
              <a:spcAft>
                <a:spcPct val="0"/>
              </a:spcAft>
              <a:defRPr sz="3000" b="1">
                <a:solidFill>
                  <a:srgbClr val="00A9A7"/>
                </a:solidFill>
                <a:latin typeface="Arial" charset="0"/>
              </a:defRPr>
            </a:lvl4pPr>
            <a:lvl5pPr algn="l" defTabSz="957263" rtl="0" eaLnBrk="1" fontAlgn="base" hangingPunct="1">
              <a:spcBef>
                <a:spcPct val="0"/>
              </a:spcBef>
              <a:spcAft>
                <a:spcPct val="0"/>
              </a:spcAft>
              <a:defRPr sz="3000" b="1">
                <a:solidFill>
                  <a:srgbClr val="00A9A7"/>
                </a:solidFill>
                <a:latin typeface="Arial" charset="0"/>
              </a:defRPr>
            </a:lvl5pPr>
            <a:lvl6pPr marL="457200" algn="l" defTabSz="957263" rtl="0" eaLnBrk="1" fontAlgn="base" hangingPunct="1">
              <a:spcBef>
                <a:spcPct val="0"/>
              </a:spcBef>
              <a:spcAft>
                <a:spcPct val="0"/>
              </a:spcAft>
              <a:defRPr sz="2900" b="1">
                <a:solidFill>
                  <a:srgbClr val="00A9A7"/>
                </a:solidFill>
                <a:latin typeface="Arial" charset="0"/>
              </a:defRPr>
            </a:lvl6pPr>
            <a:lvl7pPr marL="914400" algn="l" defTabSz="957263" rtl="0" eaLnBrk="1" fontAlgn="base" hangingPunct="1">
              <a:spcBef>
                <a:spcPct val="0"/>
              </a:spcBef>
              <a:spcAft>
                <a:spcPct val="0"/>
              </a:spcAft>
              <a:defRPr sz="2900" b="1">
                <a:solidFill>
                  <a:srgbClr val="00A9A7"/>
                </a:solidFill>
                <a:latin typeface="Arial" charset="0"/>
              </a:defRPr>
            </a:lvl7pPr>
            <a:lvl8pPr marL="1371600" algn="l" defTabSz="957263" rtl="0" eaLnBrk="1" fontAlgn="base" hangingPunct="1">
              <a:spcBef>
                <a:spcPct val="0"/>
              </a:spcBef>
              <a:spcAft>
                <a:spcPct val="0"/>
              </a:spcAft>
              <a:defRPr sz="2900" b="1">
                <a:solidFill>
                  <a:srgbClr val="00A9A7"/>
                </a:solidFill>
                <a:latin typeface="Arial" charset="0"/>
              </a:defRPr>
            </a:lvl8pPr>
            <a:lvl9pPr marL="1828800" algn="l" defTabSz="957263" rtl="0" eaLnBrk="1" fontAlgn="base" hangingPunct="1">
              <a:spcBef>
                <a:spcPct val="0"/>
              </a:spcBef>
              <a:spcAft>
                <a:spcPct val="0"/>
              </a:spcAft>
              <a:defRPr sz="2900" b="1">
                <a:solidFill>
                  <a:srgbClr val="00A9A7"/>
                </a:solidFill>
                <a:latin typeface="Arial" charset="0"/>
              </a:defRPr>
            </a:lvl9pPr>
          </a:lstStyle>
          <a:p>
            <a:pPr>
              <a:defRPr/>
            </a:pPr>
            <a:r>
              <a:rPr lang="sv-SE" sz="3200" b="0">
                <a:solidFill>
                  <a:schemeClr val="accent1"/>
                </a:solidFill>
              </a:rPr>
              <a:t>PKI</a:t>
            </a:r>
            <a:br>
              <a:rPr lang="sv-SE" sz="3600" b="0" i="0" u="none" strike="noStrike" kern="0" cap="none" spc="0" normalizeH="0" baseline="0" noProof="0">
                <a:ln>
                  <a:noFill/>
                </a:ln>
                <a:effectLst/>
                <a:uLnTx/>
                <a:uFillTx/>
                <a:latin typeface="Open Sans Light" panose="020B0306030504020204" pitchFamily="34" charset="0"/>
                <a:ea typeface="Open Sans Light" panose="020B0306030504020204" pitchFamily="34" charset="0"/>
                <a:cs typeface="Open Sans Light" panose="020B0306030504020204" pitchFamily="34" charset="0"/>
              </a:rPr>
            </a:br>
            <a:r>
              <a:rPr kumimoji="0" lang="sv-SE" sz="2400" b="0" i="0" u="none" strike="noStrike" kern="0" cap="none" spc="0" normalizeH="0" baseline="0" noProof="0">
                <a:ln>
                  <a:noFill/>
                </a:ln>
                <a:solidFill>
                  <a:srgbClr val="FFFFFF"/>
                </a:solidFill>
                <a:effectLst/>
                <a:uLnTx/>
                <a:uFillTx/>
                <a:latin typeface="Open Sans Light"/>
                <a:ea typeface="Open Sans Light"/>
                <a:cs typeface="Open Sans Light"/>
              </a:rPr>
              <a:t>Införande</a:t>
            </a:r>
            <a:r>
              <a:rPr lang="sv-SE" sz="2400" b="0" kern="0">
                <a:solidFill>
                  <a:srgbClr val="FFFFFF"/>
                </a:solidFill>
                <a:latin typeface="Open Sans Light"/>
                <a:ea typeface="Open Sans Light"/>
                <a:cs typeface="Open Sans Light"/>
              </a:rPr>
              <a:t> </a:t>
            </a:r>
            <a:endParaRPr kumimoji="0" lang="sv-SE" sz="3600" b="0" i="0" u="none" strike="noStrike" kern="0" cap="none" spc="0" normalizeH="0" baseline="0" noProof="0">
              <a:ln>
                <a:noFill/>
              </a:ln>
              <a:solidFill>
                <a:srgbClr val="FFFFFF">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Bildobjekt 3">
            <a:extLst>
              <a:ext uri="{FF2B5EF4-FFF2-40B4-BE49-F238E27FC236}">
                <a16:creationId xmlns:a16="http://schemas.microsoft.com/office/drawing/2014/main" id="{09EAB3DD-D0E6-B9CC-E03C-D8B2E23FE7AE}"/>
              </a:ext>
            </a:extLst>
          </p:cNvPr>
          <p:cNvPicPr>
            <a:picLocks noChangeAspect="1"/>
          </p:cNvPicPr>
          <p:nvPr/>
        </p:nvPicPr>
        <p:blipFill rotWithShape="1">
          <a:blip r:embed="rId4"/>
          <a:srcRect l="54419"/>
          <a:stretch/>
        </p:blipFill>
        <p:spPr>
          <a:xfrm>
            <a:off x="10606826" y="0"/>
            <a:ext cx="1536110" cy="1285383"/>
          </a:xfrm>
          <a:prstGeom prst="rect">
            <a:avLst/>
          </a:prstGeom>
          <a:ln w="12700">
            <a:noFill/>
          </a:ln>
          <a:effectLst/>
        </p:spPr>
      </p:pic>
    </p:spTree>
    <p:extLst>
      <p:ext uri="{BB962C8B-B14F-4D97-AF65-F5344CB8AC3E}">
        <p14:creationId xmlns:p14="http://schemas.microsoft.com/office/powerpoint/2010/main" val="131496026"/>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FAA94B0-DB12-4834-AB1F-45FCCAC020BF}"/>
              </a:ext>
            </a:extLst>
          </p:cNvPr>
          <p:cNvSpPr>
            <a:spLocks noGrp="1"/>
          </p:cNvSpPr>
          <p:nvPr>
            <p:ph sz="quarter" idx="14"/>
          </p:nvPr>
        </p:nvSpPr>
        <p:spPr>
          <a:xfrm>
            <a:off x="859795" y="1529830"/>
            <a:ext cx="10981685" cy="5077840"/>
          </a:xfrm>
        </p:spPr>
        <p:txBody>
          <a:bodyPr vert="horz" lIns="0" tIns="0" rIns="0" bIns="0" rtlCol="0" anchor="t">
            <a:noAutofit/>
          </a:bodyPr>
          <a:lstStyle/>
          <a:p>
            <a:pPr marL="0" indent="0">
              <a:spcBef>
                <a:spcPts val="1200"/>
              </a:spcBef>
              <a:spcAft>
                <a:spcPts val="300"/>
              </a:spcAft>
              <a:buNone/>
            </a:pPr>
            <a:r>
              <a:rPr lang="sv-SE" sz="2000" b="1" u="sng">
                <a:solidFill>
                  <a:srgbClr val="382819"/>
                </a:solidFill>
                <a:latin typeface="Open Sans"/>
                <a:ea typeface="Open Sans"/>
                <a:cs typeface="Open Sans"/>
              </a:rPr>
              <a:t>NU</a:t>
            </a:r>
            <a:r>
              <a:rPr lang="sv-SE" sz="2000">
                <a:latin typeface="Open Sans"/>
                <a:ea typeface="Open Sans"/>
                <a:cs typeface="Open Sans"/>
              </a:rPr>
              <a:t>  </a:t>
            </a:r>
            <a:r>
              <a:rPr lang="sv-SE" sz="2000" b="1">
                <a:latin typeface="Open Sans"/>
                <a:ea typeface="Open Sans"/>
                <a:cs typeface="Open Sans"/>
              </a:rPr>
              <a:t>Konfiguration SITHS eID Portal – utförs av AU</a:t>
            </a:r>
            <a:endParaRPr lang="en-US"/>
          </a:p>
          <a:p>
            <a:pPr lvl="1">
              <a:spcBef>
                <a:spcPts val="1200"/>
              </a:spcBef>
              <a:spcAft>
                <a:spcPts val="300"/>
              </a:spcAft>
            </a:pPr>
            <a:r>
              <a:rPr lang="sv-SE"/>
              <a:t>Tillgång till SITHS eID Portal – Konfiguration</a:t>
            </a:r>
            <a:endParaRPr lang="sv-SE">
              <a:ea typeface="Open Sans"/>
              <a:cs typeface="Open Sans"/>
            </a:endParaRPr>
          </a:p>
          <a:p>
            <a:pPr marL="0" indent="0">
              <a:spcBef>
                <a:spcPts val="1200"/>
              </a:spcBef>
              <a:spcAft>
                <a:spcPts val="300"/>
              </a:spcAft>
              <a:buNone/>
            </a:pPr>
            <a:r>
              <a:rPr lang="sv-SE" sz="2000" b="1" u="sng">
                <a:solidFill>
                  <a:srgbClr val="382819"/>
                </a:solidFill>
                <a:latin typeface="Open Sans"/>
                <a:ea typeface="Open Sans"/>
                <a:cs typeface="Open Sans"/>
              </a:rPr>
              <a:t>Hösten 2023:</a:t>
            </a:r>
            <a:endParaRPr lang="sv-SE" sz="2000" b="1">
              <a:latin typeface="Open Sans" panose="020B0606030504020204" pitchFamily="34" charset="0"/>
              <a:ea typeface="Open Sans" panose="020B0606030504020204" pitchFamily="34" charset="0"/>
              <a:cs typeface="Open Sans" panose="020B0606030504020204" pitchFamily="34" charset="0"/>
            </a:endParaRPr>
          </a:p>
          <a:p>
            <a:pPr marL="567690" lvl="1" indent="-198120">
              <a:spcBef>
                <a:spcPts val="600"/>
              </a:spcBef>
              <a:spcAft>
                <a:spcPts val="600"/>
              </a:spcAft>
            </a:pPr>
            <a:r>
              <a:rPr lang="sv-SE">
                <a:solidFill>
                  <a:srgbClr val="382819"/>
                </a:solidFill>
                <a:latin typeface="Open Sans"/>
                <a:ea typeface="Open Sans"/>
                <a:cs typeface="Open Sans"/>
              </a:rPr>
              <a:t>Utbildningsmaterial</a:t>
            </a:r>
          </a:p>
          <a:p>
            <a:pPr marL="567690" lvl="1" indent="-198120">
              <a:spcBef>
                <a:spcPts val="600"/>
              </a:spcBef>
              <a:spcAft>
                <a:spcPts val="600"/>
              </a:spcAft>
            </a:pPr>
            <a:r>
              <a:rPr lang="sv-SE">
                <a:solidFill>
                  <a:srgbClr val="382819"/>
                </a:solidFill>
                <a:latin typeface="Open Sans"/>
                <a:ea typeface="Open Sans"/>
                <a:cs typeface="Open Sans"/>
              </a:rPr>
              <a:t>Checklista i etapper, uppdateras inför varje större release samt löpande</a:t>
            </a:r>
          </a:p>
          <a:p>
            <a:pPr marL="748665" lvl="2" indent="-198120">
              <a:spcBef>
                <a:spcPts val="600"/>
              </a:spcBef>
              <a:spcAft>
                <a:spcPts val="600"/>
              </a:spcAft>
            </a:pPr>
            <a:r>
              <a:rPr lang="sv-SE">
                <a:solidFill>
                  <a:srgbClr val="382819"/>
                </a:solidFill>
                <a:latin typeface="Open Sans"/>
                <a:ea typeface="Open Sans"/>
                <a:cs typeface="Open Sans"/>
              </a:rPr>
              <a:t>Handledning för ansvarig utgivare</a:t>
            </a:r>
          </a:p>
          <a:p>
            <a:pPr marL="567690" lvl="1" indent="-198120">
              <a:spcBef>
                <a:spcPts val="600"/>
              </a:spcBef>
              <a:spcAft>
                <a:spcPts val="600"/>
              </a:spcAft>
            </a:pPr>
            <a:r>
              <a:rPr lang="sv-SE">
                <a:solidFill>
                  <a:srgbClr val="382819"/>
                </a:solidFill>
                <a:latin typeface="Open Sans"/>
                <a:ea typeface="Open Sans"/>
                <a:cs typeface="Open Sans"/>
              </a:rPr>
              <a:t>Anpassade informationsmöten vid behov</a:t>
            </a:r>
          </a:p>
          <a:p>
            <a:pPr marL="567690" lvl="1" indent="-198120">
              <a:spcBef>
                <a:spcPts val="600"/>
              </a:spcBef>
              <a:spcAft>
                <a:spcPts val="600"/>
              </a:spcAft>
            </a:pPr>
            <a:r>
              <a:rPr lang="sv-SE">
                <a:solidFill>
                  <a:srgbClr val="382819"/>
                </a:solidFill>
                <a:latin typeface="Open Sans"/>
                <a:ea typeface="Open Sans"/>
                <a:cs typeface="Open Sans"/>
              </a:rPr>
              <a:t>Beställningsstopp och övergång</a:t>
            </a:r>
            <a:endParaRPr lang="sv-SE">
              <a:solidFill>
                <a:srgbClr val="382819"/>
              </a:solidFill>
              <a:latin typeface="Open Sans" panose="020B0606030504020204" pitchFamily="34" charset="0"/>
              <a:ea typeface="Open Sans" panose="020B0606030504020204" pitchFamily="34" charset="0"/>
              <a:cs typeface="Open Sans" panose="020B0606030504020204" pitchFamily="34" charset="0"/>
            </a:endParaRPr>
          </a:p>
          <a:p>
            <a:pPr marL="567690" lvl="1" indent="-198120">
              <a:spcBef>
                <a:spcPts val="600"/>
              </a:spcBef>
              <a:spcAft>
                <a:spcPts val="600"/>
              </a:spcAft>
            </a:pPr>
            <a:r>
              <a:rPr lang="sv-SE">
                <a:solidFill>
                  <a:srgbClr val="382819"/>
                </a:solidFill>
                <a:latin typeface="Open Sans"/>
                <a:ea typeface="Open Sans"/>
                <a:cs typeface="Open Sans"/>
              </a:rPr>
              <a:t>Breddlansering</a:t>
            </a:r>
          </a:p>
          <a:p>
            <a:pPr marL="567690" lvl="1" indent="-198120">
              <a:spcBef>
                <a:spcPts val="600"/>
              </a:spcBef>
              <a:spcAft>
                <a:spcPts val="600"/>
              </a:spcAft>
            </a:pPr>
            <a:r>
              <a:rPr lang="sv-SE">
                <a:solidFill>
                  <a:srgbClr val="382819"/>
                </a:solidFill>
                <a:latin typeface="Open Sans"/>
                <a:ea typeface="Open Sans"/>
                <a:cs typeface="Open Sans"/>
              </a:rPr>
              <a:t>Information till tredjepartsanslutna går via direktanslutna organisationer</a:t>
            </a:r>
            <a:endParaRPr lang="sv-SE"/>
          </a:p>
        </p:txBody>
      </p:sp>
      <p:sp>
        <p:nvSpPr>
          <p:cNvPr id="5" name="Rubrik 2">
            <a:extLst>
              <a:ext uri="{FF2B5EF4-FFF2-40B4-BE49-F238E27FC236}">
                <a16:creationId xmlns:a16="http://schemas.microsoft.com/office/drawing/2014/main" id="{E6EDB5F6-0691-47EE-A713-1B40B8649C0F}"/>
              </a:ext>
            </a:extLst>
          </p:cNvPr>
          <p:cNvSpPr txBox="1">
            <a:spLocks/>
          </p:cNvSpPr>
          <p:nvPr/>
        </p:nvSpPr>
        <p:spPr bwMode="auto">
          <a:xfrm>
            <a:off x="838457" y="429591"/>
            <a:ext cx="10515085" cy="92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57263" rtl="0" eaLnBrk="1" fontAlgn="base" hangingPunct="1">
              <a:spcBef>
                <a:spcPct val="0"/>
              </a:spcBef>
              <a:spcAft>
                <a:spcPct val="0"/>
              </a:spcAft>
              <a:defRPr sz="3000" b="1">
                <a:solidFill>
                  <a:srgbClr val="00A9A7"/>
                </a:solidFill>
                <a:latin typeface="+mj-lt"/>
                <a:ea typeface="+mj-ea"/>
                <a:cs typeface="+mj-cs"/>
              </a:defRPr>
            </a:lvl1pPr>
            <a:lvl2pPr algn="l" defTabSz="957263" rtl="0" eaLnBrk="1" fontAlgn="base" hangingPunct="1">
              <a:spcBef>
                <a:spcPct val="0"/>
              </a:spcBef>
              <a:spcAft>
                <a:spcPct val="0"/>
              </a:spcAft>
              <a:defRPr sz="3000" b="1">
                <a:solidFill>
                  <a:srgbClr val="00A9A7"/>
                </a:solidFill>
                <a:latin typeface="Arial" charset="0"/>
              </a:defRPr>
            </a:lvl2pPr>
            <a:lvl3pPr algn="l" defTabSz="957263" rtl="0" eaLnBrk="1" fontAlgn="base" hangingPunct="1">
              <a:spcBef>
                <a:spcPct val="0"/>
              </a:spcBef>
              <a:spcAft>
                <a:spcPct val="0"/>
              </a:spcAft>
              <a:defRPr sz="3000" b="1">
                <a:solidFill>
                  <a:srgbClr val="00A9A7"/>
                </a:solidFill>
                <a:latin typeface="Arial" charset="0"/>
              </a:defRPr>
            </a:lvl3pPr>
            <a:lvl4pPr algn="l" defTabSz="957263" rtl="0" eaLnBrk="1" fontAlgn="base" hangingPunct="1">
              <a:spcBef>
                <a:spcPct val="0"/>
              </a:spcBef>
              <a:spcAft>
                <a:spcPct val="0"/>
              </a:spcAft>
              <a:defRPr sz="3000" b="1">
                <a:solidFill>
                  <a:srgbClr val="00A9A7"/>
                </a:solidFill>
                <a:latin typeface="Arial" charset="0"/>
              </a:defRPr>
            </a:lvl4pPr>
            <a:lvl5pPr algn="l" defTabSz="957263" rtl="0" eaLnBrk="1" fontAlgn="base" hangingPunct="1">
              <a:spcBef>
                <a:spcPct val="0"/>
              </a:spcBef>
              <a:spcAft>
                <a:spcPct val="0"/>
              </a:spcAft>
              <a:defRPr sz="3000" b="1">
                <a:solidFill>
                  <a:srgbClr val="00A9A7"/>
                </a:solidFill>
                <a:latin typeface="Arial" charset="0"/>
              </a:defRPr>
            </a:lvl5pPr>
            <a:lvl6pPr marL="457200" algn="l" defTabSz="957263" rtl="0" eaLnBrk="1" fontAlgn="base" hangingPunct="1">
              <a:spcBef>
                <a:spcPct val="0"/>
              </a:spcBef>
              <a:spcAft>
                <a:spcPct val="0"/>
              </a:spcAft>
              <a:defRPr sz="2900" b="1">
                <a:solidFill>
                  <a:srgbClr val="00A9A7"/>
                </a:solidFill>
                <a:latin typeface="Arial" charset="0"/>
              </a:defRPr>
            </a:lvl6pPr>
            <a:lvl7pPr marL="914400" algn="l" defTabSz="957263" rtl="0" eaLnBrk="1" fontAlgn="base" hangingPunct="1">
              <a:spcBef>
                <a:spcPct val="0"/>
              </a:spcBef>
              <a:spcAft>
                <a:spcPct val="0"/>
              </a:spcAft>
              <a:defRPr sz="2900" b="1">
                <a:solidFill>
                  <a:srgbClr val="00A9A7"/>
                </a:solidFill>
                <a:latin typeface="Arial" charset="0"/>
              </a:defRPr>
            </a:lvl7pPr>
            <a:lvl8pPr marL="1371600" algn="l" defTabSz="957263" rtl="0" eaLnBrk="1" fontAlgn="base" hangingPunct="1">
              <a:spcBef>
                <a:spcPct val="0"/>
              </a:spcBef>
              <a:spcAft>
                <a:spcPct val="0"/>
              </a:spcAft>
              <a:defRPr sz="2900" b="1">
                <a:solidFill>
                  <a:srgbClr val="00A9A7"/>
                </a:solidFill>
                <a:latin typeface="Arial" charset="0"/>
              </a:defRPr>
            </a:lvl8pPr>
            <a:lvl9pPr marL="1828800" algn="l" defTabSz="957263" rtl="0" eaLnBrk="1" fontAlgn="base" hangingPunct="1">
              <a:spcBef>
                <a:spcPct val="0"/>
              </a:spcBef>
              <a:spcAft>
                <a:spcPct val="0"/>
              </a:spcAft>
              <a:defRPr sz="2900" b="1">
                <a:solidFill>
                  <a:srgbClr val="00A9A7"/>
                </a:solidFill>
                <a:latin typeface="Arial" charset="0"/>
              </a:defRPr>
            </a:lvl9pPr>
          </a:lstStyle>
          <a:p>
            <a:pPr marL="0" marR="0" lvl="0" indent="0" algn="l" defTabSz="957263" rtl="0" eaLnBrk="1" fontAlgn="base" latinLnBrk="0" hangingPunct="1">
              <a:lnSpc>
                <a:spcPct val="100000"/>
              </a:lnSpc>
              <a:spcBef>
                <a:spcPct val="0"/>
              </a:spcBef>
              <a:spcAft>
                <a:spcPct val="0"/>
              </a:spcAft>
              <a:buClrTx/>
              <a:buSzTx/>
              <a:buFontTx/>
              <a:buNone/>
              <a:tabLst/>
              <a:defRPr/>
            </a:pPr>
            <a:r>
              <a:rPr lang="sv-SE" sz="3600" b="0">
                <a:solidFill>
                  <a:schemeClr val="accent1"/>
                </a:solidFill>
              </a:rPr>
              <a:t>Portal</a:t>
            </a:r>
            <a:br>
              <a:rPr kumimoji="0" lang="sv-SE" sz="3600" b="0" i="0" u="none" strike="noStrike" kern="0" cap="none" spc="0" normalizeH="0" baseline="0" noProof="0">
                <a:ln>
                  <a:noFill/>
                </a:ln>
                <a:solidFill>
                  <a:srgbClr val="00706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r>
              <a:rPr kumimoji="0" lang="sv-SE" sz="2400" b="0" i="0" u="none" strike="noStrike" kern="0" cap="none" spc="0" normalizeH="0" baseline="0" noProof="0">
                <a:ln>
                  <a:noFill/>
                </a:ln>
                <a:solidFill>
                  <a:srgbClr val="FFFFFF">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Införande </a:t>
            </a:r>
            <a:endParaRPr kumimoji="0" lang="sv-SE" sz="3600" b="0" i="0" u="none" strike="noStrike" kern="0" cap="none" spc="0" normalizeH="0" baseline="0" noProof="0">
              <a:ln>
                <a:noFill/>
              </a:ln>
              <a:solidFill>
                <a:srgbClr val="FFFFFF">
                  <a:lumMod val="50000"/>
                </a:srgb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 name="Bildobjekt 2">
            <a:extLst>
              <a:ext uri="{FF2B5EF4-FFF2-40B4-BE49-F238E27FC236}">
                <a16:creationId xmlns:a16="http://schemas.microsoft.com/office/drawing/2014/main" id="{B8B31CE3-5E00-9A75-98C7-0E57D77DF38B}"/>
              </a:ext>
            </a:extLst>
          </p:cNvPr>
          <p:cNvPicPr>
            <a:picLocks noChangeAspect="1"/>
          </p:cNvPicPr>
          <p:nvPr/>
        </p:nvPicPr>
        <p:blipFill rotWithShape="1">
          <a:blip r:embed="rId3"/>
          <a:srcRect l="54419"/>
          <a:stretch/>
        </p:blipFill>
        <p:spPr>
          <a:xfrm>
            <a:off x="10606826" y="0"/>
            <a:ext cx="1536110" cy="1285383"/>
          </a:xfrm>
          <a:prstGeom prst="rect">
            <a:avLst/>
          </a:prstGeom>
          <a:ln w="12700">
            <a:noFill/>
          </a:ln>
          <a:effectLst/>
        </p:spPr>
      </p:pic>
    </p:spTree>
    <p:extLst>
      <p:ext uri="{BB962C8B-B14F-4D97-AF65-F5344CB8AC3E}">
        <p14:creationId xmlns:p14="http://schemas.microsoft.com/office/powerpoint/2010/main" val="3844020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D4792C-2372-45F5-9D63-38A26145F04F}"/>
              </a:ext>
            </a:extLst>
          </p:cNvPr>
          <p:cNvSpPr>
            <a:spLocks noGrp="1"/>
          </p:cNvSpPr>
          <p:nvPr>
            <p:ph type="ctrTitle"/>
          </p:nvPr>
        </p:nvSpPr>
        <p:spPr/>
        <p:txBody>
          <a:bodyPr/>
          <a:lstStyle/>
          <a:p>
            <a:r>
              <a:rPr lang="sv-SE" sz="4800"/>
              <a:t>Paus 11.15-11.45</a:t>
            </a:r>
          </a:p>
        </p:txBody>
      </p:sp>
      <p:sp>
        <p:nvSpPr>
          <p:cNvPr id="3" name="Underrubrik 2">
            <a:extLst>
              <a:ext uri="{FF2B5EF4-FFF2-40B4-BE49-F238E27FC236}">
                <a16:creationId xmlns:a16="http://schemas.microsoft.com/office/drawing/2014/main" id="{21D22F16-86B6-4AA4-A951-D7ABEEB500D1}"/>
              </a:ext>
            </a:extLst>
          </p:cNvPr>
          <p:cNvSpPr>
            <a:spLocks noGrp="1"/>
          </p:cNvSpPr>
          <p:nvPr>
            <p:ph type="subTitle" idx="1"/>
          </p:nvPr>
        </p:nvSpPr>
        <p:spPr>
          <a:xfrm>
            <a:off x="914399" y="3724274"/>
            <a:ext cx="7513164" cy="1111677"/>
          </a:xfrm>
        </p:spPr>
        <p:txBody>
          <a:bodyPr/>
          <a:lstStyle/>
          <a:p>
            <a:r>
              <a:rPr lang="sv-SE" sz="1600"/>
              <a:t>Deltar du via webbsändningen kan du ställa frågor via chatten. För information samt länk gå till  </a:t>
            </a:r>
            <a:r>
              <a:rPr lang="sv-SE" sz="1600">
                <a:solidFill>
                  <a:schemeClr val="tx2"/>
                </a:solidFill>
                <a:hlinkClick r:id="rId2">
                  <a:extLst>
                    <a:ext uri="{A12FA001-AC4F-418D-AE19-62706E023703}">
                      <ahyp:hlinkClr xmlns:ahyp="http://schemas.microsoft.com/office/drawing/2018/hyperlinkcolor" val="tx"/>
                    </a:ext>
                  </a:extLst>
                </a:hlinkClick>
              </a:rPr>
              <a:t>https://www.inera.se/siths</a:t>
            </a:r>
            <a:endParaRPr lang="sv-SE" sz="1600">
              <a:solidFill>
                <a:schemeClr val="tx2"/>
              </a:solidFill>
            </a:endParaRPr>
          </a:p>
          <a:p>
            <a:r>
              <a:rPr lang="sv-SE" sz="1600"/>
              <a:t>Under rubriken Förvaltning klickar du på SITHS-dagen 30 maj 2023</a:t>
            </a:r>
          </a:p>
          <a:p>
            <a:endParaRPr lang="sv-SE"/>
          </a:p>
        </p:txBody>
      </p:sp>
    </p:spTree>
    <p:extLst>
      <p:ext uri="{BB962C8B-B14F-4D97-AF65-F5344CB8AC3E}">
        <p14:creationId xmlns:p14="http://schemas.microsoft.com/office/powerpoint/2010/main" val="3846002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C0AE80-4558-48F3-82B7-1C58FC450517}"/>
              </a:ext>
            </a:extLst>
          </p:cNvPr>
          <p:cNvSpPr>
            <a:spLocks noGrp="1"/>
          </p:cNvSpPr>
          <p:nvPr>
            <p:ph type="ctrTitle"/>
          </p:nvPr>
        </p:nvSpPr>
        <p:spPr>
          <a:xfrm>
            <a:off x="891540" y="2206170"/>
            <a:ext cx="10386060" cy="1184601"/>
          </a:xfrm>
        </p:spPr>
        <p:txBody>
          <a:bodyPr/>
          <a:lstStyle/>
          <a:p>
            <a:r>
              <a:rPr lang="sv-SE"/>
              <a:t>Utbildningsmaterial &amp; Bärarhistorik</a:t>
            </a:r>
          </a:p>
        </p:txBody>
      </p:sp>
      <p:sp>
        <p:nvSpPr>
          <p:cNvPr id="3" name="Underrubrik 2">
            <a:extLst>
              <a:ext uri="{FF2B5EF4-FFF2-40B4-BE49-F238E27FC236}">
                <a16:creationId xmlns:a16="http://schemas.microsoft.com/office/drawing/2014/main" id="{6A6335B3-9662-43EE-AE97-37F42B3249FE}"/>
              </a:ext>
            </a:extLst>
          </p:cNvPr>
          <p:cNvSpPr>
            <a:spLocks noGrp="1"/>
          </p:cNvSpPr>
          <p:nvPr>
            <p:ph type="subTitle" idx="1"/>
          </p:nvPr>
        </p:nvSpPr>
        <p:spPr>
          <a:xfrm>
            <a:off x="914400" y="3724275"/>
            <a:ext cx="3867150" cy="828676"/>
          </a:xfrm>
        </p:spPr>
        <p:txBody>
          <a:bodyPr/>
          <a:lstStyle/>
          <a:p>
            <a:r>
              <a:rPr lang="sv-SE"/>
              <a:t>Cathrine Andersson</a:t>
            </a:r>
          </a:p>
          <a:p>
            <a:r>
              <a:rPr lang="sv-SE"/>
              <a:t>Produktägare SITHS eID Portal</a:t>
            </a:r>
          </a:p>
        </p:txBody>
      </p:sp>
    </p:spTree>
    <p:extLst>
      <p:ext uri="{BB962C8B-B14F-4D97-AF65-F5344CB8AC3E}">
        <p14:creationId xmlns:p14="http://schemas.microsoft.com/office/powerpoint/2010/main" val="2975215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91DCF43-6C3D-1F5B-1378-F7DC4EEC65B0}"/>
              </a:ext>
            </a:extLst>
          </p:cNvPr>
          <p:cNvSpPr>
            <a:spLocks noGrp="1"/>
          </p:cNvSpPr>
          <p:nvPr>
            <p:ph idx="1"/>
          </p:nvPr>
        </p:nvSpPr>
        <p:spPr>
          <a:xfrm>
            <a:off x="1178562" y="2129810"/>
            <a:ext cx="4661743" cy="4454140"/>
          </a:xfrm>
        </p:spPr>
        <p:txBody>
          <a:bodyPr/>
          <a:lstStyle/>
          <a:p>
            <a:r>
              <a:rPr lang="sv-SE"/>
              <a:t>Sök person			</a:t>
            </a:r>
          </a:p>
          <a:p>
            <a:r>
              <a:rPr lang="sv-SE"/>
              <a:t>Personvyn</a:t>
            </a:r>
          </a:p>
          <a:p>
            <a:r>
              <a:rPr lang="sv-SE"/>
              <a:t>Fotografi</a:t>
            </a:r>
          </a:p>
          <a:p>
            <a:r>
              <a:rPr lang="sv-SE"/>
              <a:t>Beställa och Aktivera ordinarie kort</a:t>
            </a:r>
          </a:p>
          <a:p>
            <a:r>
              <a:rPr lang="sv-SE"/>
              <a:t>Beställa reservkort tillitsnivå 2</a:t>
            </a:r>
          </a:p>
          <a:p>
            <a:r>
              <a:rPr lang="sv-SE"/>
              <a:t>Aktivera reservkort tillitsnivå 2 via Mina sidor</a:t>
            </a:r>
          </a:p>
          <a:p>
            <a:r>
              <a:rPr lang="sv-SE"/>
              <a:t>Beställa och aktivera reservkort LoA3</a:t>
            </a:r>
          </a:p>
          <a:p>
            <a:r>
              <a:rPr lang="sv-SE"/>
              <a:t>Beställa SITHS eID till aktiv bärare</a:t>
            </a:r>
          </a:p>
          <a:p>
            <a:pPr marL="0" indent="0">
              <a:buNone/>
            </a:pPr>
            <a:endParaRPr lang="sv-SE"/>
          </a:p>
          <a:p>
            <a:pPr marL="0" indent="0">
              <a:buNone/>
            </a:pPr>
            <a:endParaRPr lang="sv-SE"/>
          </a:p>
          <a:p>
            <a:pPr marL="0" indent="0">
              <a:buNone/>
            </a:pPr>
            <a:endParaRPr lang="sv-SE"/>
          </a:p>
          <a:p>
            <a:pPr marL="0" indent="0">
              <a:buNone/>
            </a:pPr>
            <a:endParaRPr lang="sv-SE"/>
          </a:p>
        </p:txBody>
      </p:sp>
      <p:sp>
        <p:nvSpPr>
          <p:cNvPr id="2" name="Rubrik 1">
            <a:extLst>
              <a:ext uri="{FF2B5EF4-FFF2-40B4-BE49-F238E27FC236}">
                <a16:creationId xmlns:a16="http://schemas.microsoft.com/office/drawing/2014/main" id="{6E83FBF4-F9A0-4B96-57F6-A656E600779C}"/>
              </a:ext>
            </a:extLst>
          </p:cNvPr>
          <p:cNvSpPr>
            <a:spLocks noGrp="1"/>
          </p:cNvSpPr>
          <p:nvPr>
            <p:ph type="title"/>
          </p:nvPr>
        </p:nvSpPr>
        <p:spPr/>
        <p:txBody>
          <a:bodyPr/>
          <a:lstStyle/>
          <a:p>
            <a:pPr algn="ctr"/>
            <a:r>
              <a:rPr lang="sv-SE"/>
              <a:t>Vad kommer utbildningsmaterialet innehålla?</a:t>
            </a:r>
          </a:p>
        </p:txBody>
      </p:sp>
      <p:sp>
        <p:nvSpPr>
          <p:cNvPr id="5" name="textruta 4">
            <a:extLst>
              <a:ext uri="{FF2B5EF4-FFF2-40B4-BE49-F238E27FC236}">
                <a16:creationId xmlns:a16="http://schemas.microsoft.com/office/drawing/2014/main" id="{1E941646-C773-4F5F-A60C-91074CED0C12}"/>
              </a:ext>
            </a:extLst>
          </p:cNvPr>
          <p:cNvSpPr txBox="1"/>
          <p:nvPr/>
        </p:nvSpPr>
        <p:spPr>
          <a:xfrm>
            <a:off x="6351697" y="2129810"/>
            <a:ext cx="5096934" cy="2783006"/>
          </a:xfrm>
          <a:prstGeom prst="rect">
            <a:avLst/>
          </a:prstGeom>
          <a:noFill/>
        </p:spPr>
        <p:txBody>
          <a:bodyPr wrap="square">
            <a:spAutoFit/>
          </a:bodyPr>
          <a:lstStyle/>
          <a:p>
            <a:pPr marL="180975" indent="-180975">
              <a:lnSpc>
                <a:spcPct val="110000"/>
              </a:lnSpc>
              <a:spcBef>
                <a:spcPts val="600"/>
              </a:spcBef>
              <a:buFont typeface="Arial" panose="020B0604020202020204" pitchFamily="34" charset="0"/>
              <a:buChar char="•"/>
            </a:pPr>
            <a:r>
              <a:rPr lang="sv-SE" sz="1600"/>
              <a:t>Hämta SITHS eID via Mina sidor</a:t>
            </a:r>
          </a:p>
          <a:p>
            <a:pPr marL="180975" indent="-180975">
              <a:lnSpc>
                <a:spcPct val="110000"/>
              </a:lnSpc>
              <a:spcBef>
                <a:spcPts val="600"/>
              </a:spcBef>
              <a:buFont typeface="Arial" panose="020B0604020202020204" pitchFamily="34" charset="0"/>
              <a:buChar char="•"/>
            </a:pPr>
            <a:r>
              <a:rPr lang="sv-SE" sz="1600"/>
              <a:t>Beställa </a:t>
            </a:r>
            <a:r>
              <a:rPr lang="sv-SE" sz="1600" err="1"/>
              <a:t>puk</a:t>
            </a:r>
            <a:r>
              <a:rPr lang="sv-SE" sz="1600"/>
              <a:t>-brev</a:t>
            </a:r>
          </a:p>
          <a:p>
            <a:pPr marL="180975" indent="-180975">
              <a:lnSpc>
                <a:spcPct val="110000"/>
              </a:lnSpc>
              <a:spcBef>
                <a:spcPts val="600"/>
              </a:spcBef>
              <a:buFont typeface="Arial" panose="020B0604020202020204" pitchFamily="34" charset="0"/>
              <a:buChar char="•"/>
            </a:pPr>
            <a:r>
              <a:rPr lang="sv-SE" sz="1600"/>
              <a:t>Låsa upp SITHS-kort vid personligt besök</a:t>
            </a:r>
          </a:p>
          <a:p>
            <a:pPr marL="180975" indent="-180975">
              <a:lnSpc>
                <a:spcPct val="110000"/>
              </a:lnSpc>
              <a:spcBef>
                <a:spcPts val="600"/>
              </a:spcBef>
              <a:buFont typeface="Arial" panose="020B0604020202020204" pitchFamily="34" charset="0"/>
              <a:buChar char="•"/>
            </a:pPr>
            <a:r>
              <a:rPr lang="sv-SE" sz="1600"/>
              <a:t>Lås upp SITHS kort på Mina</a:t>
            </a:r>
          </a:p>
          <a:p>
            <a:pPr marL="180975" indent="-180975">
              <a:lnSpc>
                <a:spcPct val="110000"/>
              </a:lnSpc>
              <a:spcBef>
                <a:spcPts val="600"/>
              </a:spcBef>
              <a:buFont typeface="Arial" panose="020B0604020202020204" pitchFamily="34" charset="0"/>
              <a:buChar char="•"/>
            </a:pPr>
            <a:r>
              <a:rPr lang="sv-SE" sz="1600"/>
              <a:t>Ta bort beställning</a:t>
            </a:r>
          </a:p>
          <a:p>
            <a:pPr marL="180975" indent="-180975">
              <a:lnSpc>
                <a:spcPct val="110000"/>
              </a:lnSpc>
              <a:spcBef>
                <a:spcPts val="600"/>
              </a:spcBef>
              <a:buFont typeface="Arial" panose="020B0604020202020204" pitchFamily="34" charset="0"/>
              <a:buChar char="•"/>
            </a:pPr>
            <a:r>
              <a:rPr lang="sv-SE" sz="1600"/>
              <a:t>Spärra SITHS eID</a:t>
            </a:r>
          </a:p>
          <a:p>
            <a:pPr marL="180975" indent="-180975">
              <a:lnSpc>
                <a:spcPct val="110000"/>
              </a:lnSpc>
              <a:spcBef>
                <a:spcPts val="600"/>
              </a:spcBef>
              <a:buFont typeface="Arial" panose="020B0604020202020204" pitchFamily="34" charset="0"/>
              <a:buChar char="•"/>
            </a:pPr>
            <a:r>
              <a:rPr lang="sv-SE" sz="1600"/>
              <a:t>Spärra bärare/kort</a:t>
            </a:r>
          </a:p>
          <a:p>
            <a:pPr marL="180975" indent="-180975">
              <a:lnSpc>
                <a:spcPct val="110000"/>
              </a:lnSpc>
              <a:spcBef>
                <a:spcPts val="600"/>
              </a:spcBef>
              <a:buFont typeface="Arial" panose="020B0604020202020204" pitchFamily="34" charset="0"/>
              <a:buChar char="•"/>
            </a:pPr>
            <a:r>
              <a:rPr lang="sv-SE" sz="1600"/>
              <a:t>Bärarhistorik</a:t>
            </a:r>
          </a:p>
        </p:txBody>
      </p:sp>
    </p:spTree>
    <p:extLst>
      <p:ext uri="{BB962C8B-B14F-4D97-AF65-F5344CB8AC3E}">
        <p14:creationId xmlns:p14="http://schemas.microsoft.com/office/powerpoint/2010/main" val="3006926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91DCF43-6C3D-1F5B-1378-F7DC4EEC65B0}"/>
              </a:ext>
            </a:extLst>
          </p:cNvPr>
          <p:cNvSpPr>
            <a:spLocks noGrp="1"/>
          </p:cNvSpPr>
          <p:nvPr>
            <p:ph idx="1"/>
          </p:nvPr>
        </p:nvSpPr>
        <p:spPr>
          <a:xfrm>
            <a:off x="922866" y="1075431"/>
            <a:ext cx="7230534" cy="4454140"/>
          </a:xfrm>
        </p:spPr>
        <p:txBody>
          <a:bodyPr/>
          <a:lstStyle/>
          <a:p>
            <a:pPr marL="0" indent="0">
              <a:buNone/>
            </a:pPr>
            <a:endParaRPr lang="sv-SE"/>
          </a:p>
          <a:p>
            <a:pPr marL="0" indent="0">
              <a:buNone/>
            </a:pPr>
            <a:endParaRPr lang="sv-SE"/>
          </a:p>
          <a:p>
            <a:pPr marL="0" indent="0">
              <a:buNone/>
            </a:pPr>
            <a:endParaRPr lang="sv-SE"/>
          </a:p>
          <a:p>
            <a:pPr marL="0" indent="0">
              <a:buNone/>
            </a:pPr>
            <a:endParaRPr lang="sv-SE"/>
          </a:p>
        </p:txBody>
      </p:sp>
      <p:sp>
        <p:nvSpPr>
          <p:cNvPr id="2" name="Rubrik 1">
            <a:extLst>
              <a:ext uri="{FF2B5EF4-FFF2-40B4-BE49-F238E27FC236}">
                <a16:creationId xmlns:a16="http://schemas.microsoft.com/office/drawing/2014/main" id="{6E83FBF4-F9A0-4B96-57F6-A656E600779C}"/>
              </a:ext>
            </a:extLst>
          </p:cNvPr>
          <p:cNvSpPr>
            <a:spLocks noGrp="1"/>
          </p:cNvSpPr>
          <p:nvPr>
            <p:ph type="title"/>
          </p:nvPr>
        </p:nvSpPr>
        <p:spPr/>
        <p:txBody>
          <a:bodyPr/>
          <a:lstStyle/>
          <a:p>
            <a:pPr algn="ctr"/>
            <a:r>
              <a:rPr lang="sv-SE"/>
              <a:t>Format?</a:t>
            </a:r>
          </a:p>
        </p:txBody>
      </p:sp>
      <p:pic>
        <p:nvPicPr>
          <p:cNvPr id="5" name="Bildobjekt 4">
            <a:extLst>
              <a:ext uri="{FF2B5EF4-FFF2-40B4-BE49-F238E27FC236}">
                <a16:creationId xmlns:a16="http://schemas.microsoft.com/office/drawing/2014/main" id="{0A80A169-424D-4754-B0BE-27E167830530}"/>
              </a:ext>
            </a:extLst>
          </p:cNvPr>
          <p:cNvPicPr>
            <a:picLocks noChangeAspect="1"/>
          </p:cNvPicPr>
          <p:nvPr/>
        </p:nvPicPr>
        <p:blipFill>
          <a:blip r:embed="rId3"/>
          <a:stretch>
            <a:fillRect/>
          </a:stretch>
        </p:blipFill>
        <p:spPr>
          <a:xfrm>
            <a:off x="2204132" y="2058860"/>
            <a:ext cx="7783736" cy="2740279"/>
          </a:xfrm>
          <a:prstGeom prst="rect">
            <a:avLst/>
          </a:prstGeom>
        </p:spPr>
      </p:pic>
    </p:spTree>
    <p:extLst>
      <p:ext uri="{BB962C8B-B14F-4D97-AF65-F5344CB8AC3E}">
        <p14:creationId xmlns:p14="http://schemas.microsoft.com/office/powerpoint/2010/main" val="341483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1A1A3FF-3C8F-4DD3-8771-0079692763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473364"/>
            <a:ext cx="6096000" cy="5911272"/>
          </a:xfrm>
          <a:prstGeom prst="rect">
            <a:avLst/>
          </a:prstGeom>
          <a:solidFill>
            <a:srgbClr val="FFFFFF"/>
          </a:solidFill>
        </p:spPr>
      </p:pic>
      <p:sp>
        <p:nvSpPr>
          <p:cNvPr id="3" name="Platshållare för innehåll 2">
            <a:extLst>
              <a:ext uri="{FF2B5EF4-FFF2-40B4-BE49-F238E27FC236}">
                <a16:creationId xmlns:a16="http://schemas.microsoft.com/office/drawing/2014/main" id="{F91DCF43-6C3D-1F5B-1378-F7DC4EEC65B0}"/>
              </a:ext>
            </a:extLst>
          </p:cNvPr>
          <p:cNvSpPr>
            <a:spLocks noGrp="1"/>
          </p:cNvSpPr>
          <p:nvPr>
            <p:ph sz="half" idx="1"/>
          </p:nvPr>
        </p:nvSpPr>
        <p:spPr>
          <a:xfrm>
            <a:off x="6595004" y="1747838"/>
            <a:ext cx="5013325" cy="3952874"/>
          </a:xfrm>
        </p:spPr>
        <p:txBody>
          <a:bodyPr>
            <a:normAutofit/>
          </a:bodyPr>
          <a:lstStyle/>
          <a:p>
            <a:pPr marL="0" indent="0">
              <a:buNone/>
            </a:pPr>
            <a:endParaRPr lang="sv-SE"/>
          </a:p>
          <a:p>
            <a:pPr marL="0" indent="0">
              <a:buNone/>
            </a:pPr>
            <a:endParaRPr lang="sv-SE"/>
          </a:p>
          <a:p>
            <a:pPr marL="0" indent="0">
              <a:buNone/>
            </a:pPr>
            <a:endParaRPr lang="sv-SE"/>
          </a:p>
          <a:p>
            <a:pPr marL="0" indent="0">
              <a:buNone/>
            </a:pPr>
            <a:r>
              <a:rPr lang="sv-SE" sz="7200">
                <a:ln w="0"/>
              </a:rPr>
              <a:t>UX-skisser</a:t>
            </a:r>
          </a:p>
          <a:p>
            <a:pPr marL="0" indent="0">
              <a:buNone/>
            </a:pPr>
            <a:endParaRPr lang="sv-SE"/>
          </a:p>
        </p:txBody>
      </p:sp>
      <p:sp>
        <p:nvSpPr>
          <p:cNvPr id="2" name="Rubrik 1">
            <a:extLst>
              <a:ext uri="{FF2B5EF4-FFF2-40B4-BE49-F238E27FC236}">
                <a16:creationId xmlns:a16="http://schemas.microsoft.com/office/drawing/2014/main" id="{6E83FBF4-F9A0-4B96-57F6-A656E600779C}"/>
              </a:ext>
            </a:extLst>
          </p:cNvPr>
          <p:cNvSpPr>
            <a:spLocks noGrp="1"/>
          </p:cNvSpPr>
          <p:nvPr>
            <p:ph type="title"/>
          </p:nvPr>
        </p:nvSpPr>
        <p:spPr>
          <a:xfrm>
            <a:off x="6934201" y="696720"/>
            <a:ext cx="4334933" cy="812286"/>
          </a:xfrm>
        </p:spPr>
        <p:txBody>
          <a:bodyPr anchor="t">
            <a:normAutofit/>
          </a:bodyPr>
          <a:lstStyle/>
          <a:p>
            <a:r>
              <a:rPr lang="sv-SE"/>
              <a:t>Viktigt att tänka på!</a:t>
            </a:r>
          </a:p>
        </p:txBody>
      </p:sp>
    </p:spTree>
    <p:extLst>
      <p:ext uri="{BB962C8B-B14F-4D97-AF65-F5344CB8AC3E}">
        <p14:creationId xmlns:p14="http://schemas.microsoft.com/office/powerpoint/2010/main" val="2572987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C0AE80-4558-48F3-82B7-1C58FC450517}"/>
              </a:ext>
            </a:extLst>
          </p:cNvPr>
          <p:cNvSpPr>
            <a:spLocks noGrp="1"/>
          </p:cNvSpPr>
          <p:nvPr>
            <p:ph type="ctrTitle"/>
          </p:nvPr>
        </p:nvSpPr>
        <p:spPr/>
        <p:txBody>
          <a:bodyPr/>
          <a:lstStyle/>
          <a:p>
            <a:r>
              <a:rPr lang="sv-SE"/>
              <a:t>Allmänt från Inera	</a:t>
            </a:r>
          </a:p>
        </p:txBody>
      </p:sp>
      <p:sp>
        <p:nvSpPr>
          <p:cNvPr id="3" name="Underrubrik 2">
            <a:extLst>
              <a:ext uri="{FF2B5EF4-FFF2-40B4-BE49-F238E27FC236}">
                <a16:creationId xmlns:a16="http://schemas.microsoft.com/office/drawing/2014/main" id="{6A6335B3-9662-43EE-AE97-37F42B3249FE}"/>
              </a:ext>
            </a:extLst>
          </p:cNvPr>
          <p:cNvSpPr>
            <a:spLocks noGrp="1"/>
          </p:cNvSpPr>
          <p:nvPr>
            <p:ph type="subTitle" idx="1"/>
          </p:nvPr>
        </p:nvSpPr>
        <p:spPr>
          <a:xfrm>
            <a:off x="914400" y="3724275"/>
            <a:ext cx="3867150" cy="847726"/>
          </a:xfrm>
        </p:spPr>
        <p:txBody>
          <a:bodyPr/>
          <a:lstStyle/>
          <a:p>
            <a:r>
              <a:rPr lang="sv-SE"/>
              <a:t>Dan Bergvall</a:t>
            </a:r>
          </a:p>
          <a:p>
            <a:r>
              <a:rPr lang="sv-SE"/>
              <a:t>Sektionschef Infrastrukturtjänster</a:t>
            </a:r>
          </a:p>
        </p:txBody>
      </p:sp>
    </p:spTree>
    <p:extLst>
      <p:ext uri="{BB962C8B-B14F-4D97-AF65-F5344CB8AC3E}">
        <p14:creationId xmlns:p14="http://schemas.microsoft.com/office/powerpoint/2010/main" val="2380662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91DCF43-6C3D-1F5B-1378-F7DC4EEC65B0}"/>
              </a:ext>
            </a:extLst>
          </p:cNvPr>
          <p:cNvSpPr>
            <a:spLocks noGrp="1"/>
          </p:cNvSpPr>
          <p:nvPr>
            <p:ph sz="half" idx="1"/>
          </p:nvPr>
        </p:nvSpPr>
        <p:spPr>
          <a:xfrm>
            <a:off x="922867" y="1019935"/>
            <a:ext cx="4982633" cy="5704547"/>
          </a:xfrm>
        </p:spPr>
        <p:txBody>
          <a:bodyPr>
            <a:normAutofit/>
          </a:bodyPr>
          <a:lstStyle/>
          <a:p>
            <a:pPr marL="0" indent="0">
              <a:buNone/>
            </a:pPr>
            <a:r>
              <a:rPr lang="sv-SE" b="1"/>
              <a:t>Kan söka på:</a:t>
            </a:r>
          </a:p>
          <a:p>
            <a:r>
              <a:rPr lang="sv-SE"/>
              <a:t>Person-id</a:t>
            </a:r>
          </a:p>
          <a:p>
            <a:r>
              <a:rPr lang="sv-SE"/>
              <a:t>Tjänste-id</a:t>
            </a:r>
          </a:p>
          <a:p>
            <a:r>
              <a:rPr lang="sv-SE"/>
              <a:t>Kortserienummer</a:t>
            </a:r>
          </a:p>
          <a:p>
            <a:pPr marL="0" indent="0">
              <a:buNone/>
            </a:pPr>
            <a:endParaRPr lang="sv-SE" b="1"/>
          </a:p>
          <a:p>
            <a:pPr marL="0" indent="0">
              <a:buNone/>
            </a:pPr>
            <a:r>
              <a:rPr lang="sv-SE" b="1"/>
              <a:t>Kan </a:t>
            </a:r>
            <a:r>
              <a:rPr lang="sv-SE" b="1" u="sng"/>
              <a:t>inte</a:t>
            </a:r>
            <a:r>
              <a:rPr lang="sv-SE" b="1"/>
              <a:t> söka på</a:t>
            </a:r>
          </a:p>
          <a:p>
            <a:r>
              <a:rPr lang="sv-SE"/>
              <a:t>Namn</a:t>
            </a:r>
          </a:p>
          <a:p>
            <a:r>
              <a:rPr lang="sv-SE"/>
              <a:t>E-postadress</a:t>
            </a:r>
          </a:p>
          <a:p>
            <a:r>
              <a:rPr lang="sv-SE"/>
              <a:t>Passnummer</a:t>
            </a:r>
          </a:p>
          <a:p>
            <a:r>
              <a:rPr lang="sv-SE"/>
              <a:t>Yrkestitel </a:t>
            </a:r>
          </a:p>
          <a:p>
            <a:endParaRPr lang="sv-SE"/>
          </a:p>
          <a:p>
            <a:pPr marL="0" indent="0">
              <a:buNone/>
            </a:pPr>
            <a:endParaRPr lang="sv-SE" b="1"/>
          </a:p>
          <a:p>
            <a:pPr marL="0" indent="0">
              <a:buNone/>
            </a:pPr>
            <a:r>
              <a:rPr lang="sv-SE" b="1"/>
              <a:t>Kommer </a:t>
            </a:r>
            <a:r>
              <a:rPr lang="sv-SE" b="1" u="sng"/>
              <a:t>inte</a:t>
            </a:r>
            <a:r>
              <a:rPr lang="sv-SE" b="1"/>
              <a:t> se trädstrukturen från HSA</a:t>
            </a:r>
          </a:p>
          <a:p>
            <a:pPr marL="0" indent="0">
              <a:buNone/>
            </a:pPr>
            <a:endParaRPr lang="sv-SE"/>
          </a:p>
          <a:p>
            <a:pPr marL="0" indent="0">
              <a:buNone/>
            </a:pPr>
            <a:endParaRPr lang="sv-SE"/>
          </a:p>
          <a:p>
            <a:pPr marL="0" indent="0">
              <a:buNone/>
            </a:pPr>
            <a:endParaRPr lang="sv-SE"/>
          </a:p>
        </p:txBody>
      </p:sp>
      <p:pic>
        <p:nvPicPr>
          <p:cNvPr id="6" name="Bildobjekt 5">
            <a:extLst>
              <a:ext uri="{FF2B5EF4-FFF2-40B4-BE49-F238E27FC236}">
                <a16:creationId xmlns:a16="http://schemas.microsoft.com/office/drawing/2014/main" id="{8D35FA4A-C024-4290-8E91-6348F9513A64}"/>
              </a:ext>
            </a:extLst>
          </p:cNvPr>
          <p:cNvPicPr>
            <a:picLocks noChangeAspect="1"/>
          </p:cNvPicPr>
          <p:nvPr/>
        </p:nvPicPr>
        <p:blipFill>
          <a:blip r:embed="rId3"/>
          <a:stretch>
            <a:fillRect/>
          </a:stretch>
        </p:blipFill>
        <p:spPr>
          <a:xfrm>
            <a:off x="4767309" y="861242"/>
            <a:ext cx="5990347" cy="3025125"/>
          </a:xfrm>
          <a:prstGeom prst="rect">
            <a:avLst/>
          </a:prstGeom>
          <a:noFill/>
        </p:spPr>
      </p:pic>
      <p:sp>
        <p:nvSpPr>
          <p:cNvPr id="2" name="Rubrik 1">
            <a:extLst>
              <a:ext uri="{FF2B5EF4-FFF2-40B4-BE49-F238E27FC236}">
                <a16:creationId xmlns:a16="http://schemas.microsoft.com/office/drawing/2014/main" id="{6E83FBF4-F9A0-4B96-57F6-A656E600779C}"/>
              </a:ext>
            </a:extLst>
          </p:cNvPr>
          <p:cNvSpPr>
            <a:spLocks noGrp="1"/>
          </p:cNvSpPr>
          <p:nvPr>
            <p:ph type="title"/>
          </p:nvPr>
        </p:nvSpPr>
        <p:spPr>
          <a:xfrm>
            <a:off x="851846" y="207649"/>
            <a:ext cx="10346267" cy="812286"/>
          </a:xfrm>
        </p:spPr>
        <p:txBody>
          <a:bodyPr anchor="t">
            <a:normAutofit/>
          </a:bodyPr>
          <a:lstStyle/>
          <a:p>
            <a:pPr algn="ctr"/>
            <a:r>
              <a:rPr lang="sv-SE"/>
              <a:t>Sök person		</a:t>
            </a:r>
          </a:p>
        </p:txBody>
      </p:sp>
      <p:pic>
        <p:nvPicPr>
          <p:cNvPr id="13" name="Bildobjekt 12">
            <a:extLst>
              <a:ext uri="{FF2B5EF4-FFF2-40B4-BE49-F238E27FC236}">
                <a16:creationId xmlns:a16="http://schemas.microsoft.com/office/drawing/2014/main" id="{44A20AA1-9BBB-402B-BA56-D6250F421544}"/>
              </a:ext>
            </a:extLst>
          </p:cNvPr>
          <p:cNvPicPr>
            <a:picLocks noChangeAspect="1"/>
          </p:cNvPicPr>
          <p:nvPr/>
        </p:nvPicPr>
        <p:blipFill>
          <a:blip r:embed="rId4"/>
          <a:stretch>
            <a:fillRect/>
          </a:stretch>
        </p:blipFill>
        <p:spPr>
          <a:xfrm>
            <a:off x="6071508" y="3866801"/>
            <a:ext cx="3749455" cy="2667180"/>
          </a:xfrm>
          <a:prstGeom prst="rect">
            <a:avLst/>
          </a:prstGeom>
        </p:spPr>
      </p:pic>
    </p:spTree>
    <p:extLst>
      <p:ext uri="{BB962C8B-B14F-4D97-AF65-F5344CB8AC3E}">
        <p14:creationId xmlns:p14="http://schemas.microsoft.com/office/powerpoint/2010/main" val="394193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pPr algn="ctr"/>
            <a:r>
              <a:rPr lang="sv-SE"/>
              <a:t>Personvyn</a:t>
            </a:r>
          </a:p>
        </p:txBody>
      </p:sp>
      <p:sp>
        <p:nvSpPr>
          <p:cNvPr id="7" name="Rektangel 6">
            <a:extLst>
              <a:ext uri="{FF2B5EF4-FFF2-40B4-BE49-F238E27FC236}">
                <a16:creationId xmlns:a16="http://schemas.microsoft.com/office/drawing/2014/main" id="{85ED30FA-82EE-46E8-9C68-3C3415314D6B}"/>
              </a:ext>
            </a:extLst>
          </p:cNvPr>
          <p:cNvSpPr/>
          <p:nvPr/>
        </p:nvSpPr>
        <p:spPr>
          <a:xfrm>
            <a:off x="-325618" y="46362"/>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pic>
        <p:nvPicPr>
          <p:cNvPr id="9" name="Bildobjekt 8">
            <a:extLst>
              <a:ext uri="{FF2B5EF4-FFF2-40B4-BE49-F238E27FC236}">
                <a16:creationId xmlns:a16="http://schemas.microsoft.com/office/drawing/2014/main" id="{52738758-DC9D-40B6-8EDC-18523C4A19CC}"/>
              </a:ext>
            </a:extLst>
          </p:cNvPr>
          <p:cNvPicPr>
            <a:picLocks noChangeAspect="1"/>
          </p:cNvPicPr>
          <p:nvPr/>
        </p:nvPicPr>
        <p:blipFill>
          <a:blip r:embed="rId3"/>
          <a:stretch>
            <a:fillRect/>
          </a:stretch>
        </p:blipFill>
        <p:spPr>
          <a:xfrm>
            <a:off x="1142590" y="539204"/>
            <a:ext cx="9762478" cy="5536928"/>
          </a:xfrm>
          <a:prstGeom prst="rect">
            <a:avLst/>
          </a:prstGeom>
        </p:spPr>
      </p:pic>
      <p:sp>
        <p:nvSpPr>
          <p:cNvPr id="15" name="Pratbubbla: rad 14">
            <a:extLst>
              <a:ext uri="{FF2B5EF4-FFF2-40B4-BE49-F238E27FC236}">
                <a16:creationId xmlns:a16="http://schemas.microsoft.com/office/drawing/2014/main" id="{BB5A6A26-EDAD-4520-9E8C-9D8BF608F4C5}"/>
              </a:ext>
            </a:extLst>
          </p:cNvPr>
          <p:cNvSpPr/>
          <p:nvPr/>
        </p:nvSpPr>
        <p:spPr>
          <a:xfrm>
            <a:off x="604753" y="3641797"/>
            <a:ext cx="753533" cy="423333"/>
          </a:xfrm>
          <a:prstGeom prst="borderCallout1">
            <a:avLst>
              <a:gd name="adj1" fmla="val 92750"/>
              <a:gd name="adj2" fmla="val 117510"/>
              <a:gd name="adj3" fmla="val 128500"/>
              <a:gd name="adj4" fmla="val 165037"/>
            </a:avLst>
          </a:prstGeom>
          <a:noFill/>
          <a:ln>
            <a:solidFill>
              <a:srgbClr val="A33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rgbClr val="A33662"/>
                </a:solidFill>
              </a:rPr>
              <a:t>1</a:t>
            </a:r>
          </a:p>
        </p:txBody>
      </p:sp>
      <p:sp>
        <p:nvSpPr>
          <p:cNvPr id="17" name="Pratbubbla: rad 16">
            <a:extLst>
              <a:ext uri="{FF2B5EF4-FFF2-40B4-BE49-F238E27FC236}">
                <a16:creationId xmlns:a16="http://schemas.microsoft.com/office/drawing/2014/main" id="{05307BBA-2FA5-49B6-9C29-5BF00EF605DB}"/>
              </a:ext>
            </a:extLst>
          </p:cNvPr>
          <p:cNvSpPr/>
          <p:nvPr/>
        </p:nvSpPr>
        <p:spPr>
          <a:xfrm>
            <a:off x="604752" y="4183592"/>
            <a:ext cx="753533" cy="423333"/>
          </a:xfrm>
          <a:prstGeom prst="borderCallout1">
            <a:avLst>
              <a:gd name="adj1" fmla="val 92750"/>
              <a:gd name="adj2" fmla="val 117510"/>
              <a:gd name="adj3" fmla="val 128500"/>
              <a:gd name="adj4" fmla="val 165037"/>
            </a:avLst>
          </a:prstGeom>
          <a:noFill/>
          <a:ln>
            <a:solidFill>
              <a:srgbClr val="A33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rgbClr val="A33662"/>
                </a:solidFill>
              </a:rPr>
              <a:t>2</a:t>
            </a:r>
          </a:p>
        </p:txBody>
      </p:sp>
      <p:sp>
        <p:nvSpPr>
          <p:cNvPr id="21" name="Pratbubbla: rad 20">
            <a:extLst>
              <a:ext uri="{FF2B5EF4-FFF2-40B4-BE49-F238E27FC236}">
                <a16:creationId xmlns:a16="http://schemas.microsoft.com/office/drawing/2014/main" id="{BAABBAA9-0000-419A-ABE1-791E5EF00590}"/>
              </a:ext>
            </a:extLst>
          </p:cNvPr>
          <p:cNvSpPr/>
          <p:nvPr/>
        </p:nvSpPr>
        <p:spPr>
          <a:xfrm>
            <a:off x="604752" y="4725388"/>
            <a:ext cx="753533" cy="423333"/>
          </a:xfrm>
          <a:prstGeom prst="borderCallout1">
            <a:avLst>
              <a:gd name="adj1" fmla="val 92750"/>
              <a:gd name="adj2" fmla="val 117510"/>
              <a:gd name="adj3" fmla="val 128500"/>
              <a:gd name="adj4" fmla="val 165037"/>
            </a:avLst>
          </a:prstGeom>
          <a:noFill/>
          <a:ln>
            <a:solidFill>
              <a:srgbClr val="A336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a:solidFill>
                  <a:srgbClr val="A33662"/>
                </a:solidFill>
              </a:rPr>
              <a:t>3</a:t>
            </a:r>
          </a:p>
        </p:txBody>
      </p:sp>
      <p:sp>
        <p:nvSpPr>
          <p:cNvPr id="2" name="Rektangel 1">
            <a:extLst>
              <a:ext uri="{FF2B5EF4-FFF2-40B4-BE49-F238E27FC236}">
                <a16:creationId xmlns:a16="http://schemas.microsoft.com/office/drawing/2014/main" id="{9BD015D8-F36B-461D-B961-79B36902DF8A}"/>
              </a:ext>
            </a:extLst>
          </p:cNvPr>
          <p:cNvSpPr/>
          <p:nvPr/>
        </p:nvSpPr>
        <p:spPr>
          <a:xfrm>
            <a:off x="8153401" y="1029810"/>
            <a:ext cx="2393271" cy="2399190"/>
          </a:xfrm>
          <a:prstGeom prst="rect">
            <a:avLst/>
          </a:prstGeom>
          <a:noFill/>
          <a:ln>
            <a:solidFill>
              <a:srgbClr val="C03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8" name="Bildobjekt 7">
            <a:extLst>
              <a:ext uri="{FF2B5EF4-FFF2-40B4-BE49-F238E27FC236}">
                <a16:creationId xmlns:a16="http://schemas.microsoft.com/office/drawing/2014/main" id="{0412BE09-661B-4567-B623-E02E81C5EEAC}"/>
              </a:ext>
            </a:extLst>
          </p:cNvPr>
          <p:cNvPicPr>
            <a:picLocks noChangeAspect="1"/>
          </p:cNvPicPr>
          <p:nvPr/>
        </p:nvPicPr>
        <p:blipFill>
          <a:blip r:embed="rId4"/>
          <a:stretch>
            <a:fillRect/>
          </a:stretch>
        </p:blipFill>
        <p:spPr>
          <a:xfrm>
            <a:off x="1674630" y="4065130"/>
            <a:ext cx="8712243" cy="2704139"/>
          </a:xfrm>
          <a:prstGeom prst="rect">
            <a:avLst/>
          </a:prstGeom>
        </p:spPr>
      </p:pic>
    </p:spTree>
    <p:extLst>
      <p:ext uri="{BB962C8B-B14F-4D97-AF65-F5344CB8AC3E}">
        <p14:creationId xmlns:p14="http://schemas.microsoft.com/office/powerpoint/2010/main" val="96338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1"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851844" y="406730"/>
            <a:ext cx="10346267" cy="812286"/>
          </a:xfrm>
        </p:spPr>
        <p:txBody>
          <a:bodyPr/>
          <a:lstStyle/>
          <a:p>
            <a:pPr algn="ctr"/>
            <a:r>
              <a:rPr lang="sv-SE"/>
              <a:t>Fotografi</a:t>
            </a:r>
          </a:p>
        </p:txBody>
      </p:sp>
      <p:sp>
        <p:nvSpPr>
          <p:cNvPr id="7" name="Rektangel 6">
            <a:extLst>
              <a:ext uri="{FF2B5EF4-FFF2-40B4-BE49-F238E27FC236}">
                <a16:creationId xmlns:a16="http://schemas.microsoft.com/office/drawing/2014/main" id="{85ED30FA-82EE-46E8-9C68-3C3415314D6B}"/>
              </a:ext>
            </a:extLst>
          </p:cNvPr>
          <p:cNvSpPr/>
          <p:nvPr/>
        </p:nvSpPr>
        <p:spPr>
          <a:xfrm>
            <a:off x="103610" y="1062765"/>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endParaRPr lang="sv-SE" sz="3200" b="0" cap="none" spc="0">
              <a:ln w="0"/>
              <a:gradFill>
                <a:gsLst>
                  <a:gs pos="21000">
                    <a:srgbClr val="53575C"/>
                  </a:gs>
                  <a:gs pos="88000">
                    <a:srgbClr val="C5C7CA"/>
                  </a:gs>
                </a:gsLst>
                <a:lin ang="5400000"/>
              </a:gradFill>
              <a:effectLst/>
            </a:endParaRP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2024642" y="1062765"/>
            <a:ext cx="8653214" cy="5971733"/>
          </a:xfrm>
        </p:spPr>
        <p:txBody>
          <a:bodyPr/>
          <a:lstStyle/>
          <a:p>
            <a:pPr marL="0" indent="0">
              <a:buNone/>
            </a:pPr>
            <a:endParaRPr lang="sv-SE" sz="2000" b="1"/>
          </a:p>
          <a:p>
            <a:pPr marL="0" indent="0">
              <a:buNone/>
            </a:pPr>
            <a:r>
              <a:rPr lang="sv-SE" sz="2000" b="1"/>
              <a:t>Hämta fotografi kan göras på två sätt</a:t>
            </a:r>
          </a:p>
          <a:p>
            <a:r>
              <a:rPr lang="sv-SE" sz="2000"/>
              <a:t>Från Användares personpost</a:t>
            </a:r>
          </a:p>
          <a:p>
            <a:r>
              <a:rPr lang="sv-SE" sz="2000"/>
              <a:t>I samband med beställning av ordinarie kort</a:t>
            </a:r>
          </a:p>
          <a:p>
            <a:pPr marL="0" indent="0">
              <a:buNone/>
            </a:pPr>
            <a:endParaRPr lang="sv-SE" sz="2000" b="1"/>
          </a:p>
          <a:p>
            <a:pPr marL="0" indent="0">
              <a:buNone/>
            </a:pPr>
            <a:endParaRPr lang="sv-SE" sz="2000" b="1"/>
          </a:p>
          <a:p>
            <a:pPr marL="0" indent="0">
              <a:buNone/>
            </a:pPr>
            <a:r>
              <a:rPr lang="sv-SE" sz="2000" b="1"/>
              <a:t>Krav på fotografi</a:t>
            </a:r>
          </a:p>
          <a:p>
            <a:r>
              <a:rPr lang="sv-SE" sz="2000"/>
              <a:t>Filtypen: jpg/jpeg</a:t>
            </a:r>
          </a:p>
          <a:p>
            <a:r>
              <a:rPr lang="sv-SE" sz="2000"/>
              <a:t>Befintliga fotoregler gäller</a:t>
            </a:r>
          </a:p>
          <a:p>
            <a:pPr marL="0" indent="0">
              <a:buNone/>
            </a:pPr>
            <a:endParaRPr lang="sv-SE" sz="2000"/>
          </a:p>
        </p:txBody>
      </p:sp>
      <p:pic>
        <p:nvPicPr>
          <p:cNvPr id="6" name="Bildobjekt 5">
            <a:extLst>
              <a:ext uri="{FF2B5EF4-FFF2-40B4-BE49-F238E27FC236}">
                <a16:creationId xmlns:a16="http://schemas.microsoft.com/office/drawing/2014/main" id="{84C9FAA2-0227-4E2F-9B64-13EAB122D732}"/>
              </a:ext>
            </a:extLst>
          </p:cNvPr>
          <p:cNvPicPr>
            <a:picLocks noChangeAspect="1"/>
          </p:cNvPicPr>
          <p:nvPr/>
        </p:nvPicPr>
        <p:blipFill>
          <a:blip r:embed="rId3"/>
          <a:stretch>
            <a:fillRect/>
          </a:stretch>
        </p:blipFill>
        <p:spPr>
          <a:xfrm>
            <a:off x="7682023" y="2219481"/>
            <a:ext cx="3587109" cy="3814552"/>
          </a:xfrm>
          <a:prstGeom prst="rect">
            <a:avLst/>
          </a:prstGeom>
        </p:spPr>
      </p:pic>
    </p:spTree>
    <p:extLst>
      <p:ext uri="{BB962C8B-B14F-4D97-AF65-F5344CB8AC3E}">
        <p14:creationId xmlns:p14="http://schemas.microsoft.com/office/powerpoint/2010/main" val="347701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pPr algn="ctr"/>
            <a:r>
              <a:rPr lang="sv-SE"/>
              <a:t>Fotografi</a:t>
            </a:r>
          </a:p>
        </p:txBody>
      </p:sp>
      <p:sp>
        <p:nvSpPr>
          <p:cNvPr id="7" name="Rektangel 6">
            <a:extLst>
              <a:ext uri="{FF2B5EF4-FFF2-40B4-BE49-F238E27FC236}">
                <a16:creationId xmlns:a16="http://schemas.microsoft.com/office/drawing/2014/main" id="{85ED30FA-82EE-46E8-9C68-3C3415314D6B}"/>
              </a:ext>
            </a:extLst>
          </p:cNvPr>
          <p:cNvSpPr/>
          <p:nvPr/>
        </p:nvSpPr>
        <p:spPr>
          <a:xfrm>
            <a:off x="103610" y="1062765"/>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endParaRPr lang="sv-SE" sz="3200" b="0" cap="none" spc="0">
              <a:ln w="0"/>
              <a:gradFill>
                <a:gsLst>
                  <a:gs pos="21000">
                    <a:srgbClr val="53575C"/>
                  </a:gs>
                  <a:gs pos="88000">
                    <a:srgbClr val="C5C7CA"/>
                  </a:gs>
                </a:gsLst>
                <a:lin ang="5400000"/>
              </a:gradFill>
              <a:effectLst/>
            </a:endParaRP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2373073" y="678477"/>
            <a:ext cx="9212934" cy="6534631"/>
          </a:xfrm>
        </p:spPr>
        <p:txBody>
          <a:bodyPr/>
          <a:lstStyle/>
          <a:p>
            <a:pPr marL="0" indent="0">
              <a:buNone/>
            </a:pPr>
            <a:endParaRPr lang="sv-SE" sz="2000" b="1"/>
          </a:p>
          <a:p>
            <a:pPr marL="0" indent="0">
              <a:buNone/>
            </a:pPr>
            <a:r>
              <a:rPr lang="sv-SE" sz="2000" b="1"/>
              <a:t>Vad visas i SITSH eID Portal?</a:t>
            </a:r>
            <a:endParaRPr lang="sv-SE" sz="2000"/>
          </a:p>
          <a:p>
            <a:r>
              <a:rPr lang="sv-SE" sz="2000"/>
              <a:t>Fotografiet är knutet till personen</a:t>
            </a:r>
          </a:p>
          <a:p>
            <a:pPr marL="180975" lvl="1" indent="0">
              <a:buNone/>
            </a:pPr>
            <a:r>
              <a:rPr lang="sv-SE" sz="1800"/>
              <a:t>Det innebär att det kan finnas ett fotografi på personen som en annan organisation har laddat upp</a:t>
            </a:r>
          </a:p>
          <a:p>
            <a:r>
              <a:rPr lang="sv-SE" sz="2000"/>
              <a:t>Datum när fotografiet hämtades till SITHS eID Portal</a:t>
            </a:r>
          </a:p>
          <a:p>
            <a:pPr marL="0" indent="0">
              <a:buNone/>
            </a:pPr>
            <a:endParaRPr lang="sv-SE" sz="2000" b="1"/>
          </a:p>
          <a:p>
            <a:pPr marL="0" indent="0">
              <a:buNone/>
            </a:pPr>
            <a:r>
              <a:rPr lang="sv-SE" sz="2000" b="1"/>
              <a:t>Vilken behörighetsroll kan hantera fotografi?</a:t>
            </a:r>
          </a:p>
          <a:p>
            <a:r>
              <a:rPr lang="sv-SE" sz="2000"/>
              <a:t>Krävs minst behörighetsrollen Handläggare</a:t>
            </a:r>
          </a:p>
          <a:p>
            <a:r>
              <a:rPr lang="sv-SE" sz="2000"/>
              <a:t>Fotografier ska  lagras på en behörighetsskyddad lagringsplats där             ID-administratören kan hämta fotografiet</a:t>
            </a:r>
          </a:p>
          <a:p>
            <a:endParaRPr lang="sv-SE" sz="2000"/>
          </a:p>
          <a:p>
            <a:pPr marL="0" indent="0">
              <a:buNone/>
            </a:pPr>
            <a:r>
              <a:rPr lang="sv-SE" sz="2000" b="1"/>
              <a:t>Vad kan ID-administratören göra?</a:t>
            </a:r>
          </a:p>
          <a:p>
            <a:r>
              <a:rPr lang="sv-SE" sz="2000"/>
              <a:t>Kan hämta fotografi från fil</a:t>
            </a:r>
          </a:p>
          <a:p>
            <a:r>
              <a:rPr lang="sv-SE" sz="2000"/>
              <a:t>Kan ta bort fotografi</a:t>
            </a:r>
          </a:p>
          <a:p>
            <a:pPr marL="0" indent="0">
              <a:buNone/>
            </a:pPr>
            <a:endParaRPr lang="sv-SE" sz="2000"/>
          </a:p>
          <a:p>
            <a:pPr marL="0" indent="0">
              <a:buNone/>
            </a:pPr>
            <a:endParaRPr lang="sv-SE" sz="2000"/>
          </a:p>
        </p:txBody>
      </p:sp>
    </p:spTree>
    <p:extLst>
      <p:ext uri="{BB962C8B-B14F-4D97-AF65-F5344CB8AC3E}">
        <p14:creationId xmlns:p14="http://schemas.microsoft.com/office/powerpoint/2010/main" val="198369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pPr algn="ctr"/>
            <a:r>
              <a:rPr lang="sv-SE"/>
              <a:t>Hämta fotografi</a:t>
            </a:r>
            <a:br>
              <a:rPr lang="sv-SE"/>
            </a:br>
            <a:endParaRPr lang="sv-SE"/>
          </a:p>
        </p:txBody>
      </p:sp>
      <p:sp>
        <p:nvSpPr>
          <p:cNvPr id="7" name="Rektangel 6">
            <a:extLst>
              <a:ext uri="{FF2B5EF4-FFF2-40B4-BE49-F238E27FC236}">
                <a16:creationId xmlns:a16="http://schemas.microsoft.com/office/drawing/2014/main" id="{85ED30FA-82EE-46E8-9C68-3C3415314D6B}"/>
              </a:ext>
            </a:extLst>
          </p:cNvPr>
          <p:cNvSpPr/>
          <p:nvPr/>
        </p:nvSpPr>
        <p:spPr>
          <a:xfrm>
            <a:off x="103610" y="1062765"/>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endParaRPr lang="sv-SE" sz="3200" b="0" cap="none" spc="0">
              <a:ln w="0"/>
              <a:gradFill>
                <a:gsLst>
                  <a:gs pos="21000">
                    <a:srgbClr val="53575C"/>
                  </a:gs>
                  <a:gs pos="88000">
                    <a:srgbClr val="C5C7CA"/>
                  </a:gs>
                </a:gsLst>
                <a:lin ang="5400000"/>
              </a:gradFill>
              <a:effectLst/>
            </a:endParaRP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3" name="Bildobjekt 2">
            <a:extLst>
              <a:ext uri="{FF2B5EF4-FFF2-40B4-BE49-F238E27FC236}">
                <a16:creationId xmlns:a16="http://schemas.microsoft.com/office/drawing/2014/main" id="{AA84FE44-ABFD-4D03-ACDD-ADA740348E59}"/>
              </a:ext>
            </a:extLst>
          </p:cNvPr>
          <p:cNvPicPr>
            <a:picLocks noChangeAspect="1"/>
          </p:cNvPicPr>
          <p:nvPr/>
        </p:nvPicPr>
        <p:blipFill>
          <a:blip r:embed="rId3"/>
          <a:stretch>
            <a:fillRect/>
          </a:stretch>
        </p:blipFill>
        <p:spPr>
          <a:xfrm>
            <a:off x="766321" y="886267"/>
            <a:ext cx="10322747" cy="5084465"/>
          </a:xfrm>
          <a:prstGeom prst="rect">
            <a:avLst/>
          </a:prstGeom>
        </p:spPr>
      </p:pic>
      <p:sp>
        <p:nvSpPr>
          <p:cNvPr id="18" name="Ellips 17">
            <a:extLst>
              <a:ext uri="{FF2B5EF4-FFF2-40B4-BE49-F238E27FC236}">
                <a16:creationId xmlns:a16="http://schemas.microsoft.com/office/drawing/2014/main" id="{D73AFD01-728A-4887-A395-5522276A59AE}"/>
              </a:ext>
            </a:extLst>
          </p:cNvPr>
          <p:cNvSpPr/>
          <p:nvPr/>
        </p:nvSpPr>
        <p:spPr>
          <a:xfrm>
            <a:off x="7385538" y="3647552"/>
            <a:ext cx="390617" cy="51330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cxnSp>
        <p:nvCxnSpPr>
          <p:cNvPr id="20" name="Rak pilkoppling 19">
            <a:extLst>
              <a:ext uri="{FF2B5EF4-FFF2-40B4-BE49-F238E27FC236}">
                <a16:creationId xmlns:a16="http://schemas.microsoft.com/office/drawing/2014/main" id="{59C48068-F520-4C47-ABD4-D1D385619A4D}"/>
              </a:ext>
            </a:extLst>
          </p:cNvPr>
          <p:cNvCxnSpPr/>
          <p:nvPr/>
        </p:nvCxnSpPr>
        <p:spPr>
          <a:xfrm flipV="1">
            <a:off x="6893610" y="4280598"/>
            <a:ext cx="491928" cy="582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948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pPr algn="ctr"/>
            <a:r>
              <a:rPr lang="sv-SE"/>
              <a:t>Hämta fotografi</a:t>
            </a:r>
          </a:p>
        </p:txBody>
      </p:sp>
      <p:sp>
        <p:nvSpPr>
          <p:cNvPr id="7" name="Rektangel 6">
            <a:extLst>
              <a:ext uri="{FF2B5EF4-FFF2-40B4-BE49-F238E27FC236}">
                <a16:creationId xmlns:a16="http://schemas.microsoft.com/office/drawing/2014/main" id="{85ED30FA-82EE-46E8-9C68-3C3415314D6B}"/>
              </a:ext>
            </a:extLst>
          </p:cNvPr>
          <p:cNvSpPr/>
          <p:nvPr/>
        </p:nvSpPr>
        <p:spPr>
          <a:xfrm>
            <a:off x="103610" y="1062765"/>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endParaRPr lang="sv-SE" sz="3200" b="0" cap="none" spc="0">
              <a:ln w="0"/>
              <a:gradFill>
                <a:gsLst>
                  <a:gs pos="21000">
                    <a:srgbClr val="53575C"/>
                  </a:gs>
                  <a:gs pos="88000">
                    <a:srgbClr val="C5C7CA"/>
                  </a:gs>
                </a:gsLst>
                <a:lin ang="5400000"/>
              </a:gradFill>
              <a:effectLst/>
            </a:endParaRP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10" name="Bildobjekt 9">
            <a:extLst>
              <a:ext uri="{FF2B5EF4-FFF2-40B4-BE49-F238E27FC236}">
                <a16:creationId xmlns:a16="http://schemas.microsoft.com/office/drawing/2014/main" id="{14318089-821A-4B80-9B98-06D656150D77}"/>
              </a:ext>
            </a:extLst>
          </p:cNvPr>
          <p:cNvPicPr>
            <a:picLocks noChangeAspect="1"/>
          </p:cNvPicPr>
          <p:nvPr/>
        </p:nvPicPr>
        <p:blipFill>
          <a:blip r:embed="rId3"/>
          <a:stretch>
            <a:fillRect/>
          </a:stretch>
        </p:blipFill>
        <p:spPr>
          <a:xfrm>
            <a:off x="1590294" y="765350"/>
            <a:ext cx="9011411" cy="5656417"/>
          </a:xfrm>
          <a:prstGeom prst="rect">
            <a:avLst/>
          </a:prstGeom>
        </p:spPr>
      </p:pic>
      <p:sp>
        <p:nvSpPr>
          <p:cNvPr id="2" name="Rektangel 1">
            <a:extLst>
              <a:ext uri="{FF2B5EF4-FFF2-40B4-BE49-F238E27FC236}">
                <a16:creationId xmlns:a16="http://schemas.microsoft.com/office/drawing/2014/main" id="{572EC4E0-488E-41FA-A986-934F1827ED80}"/>
              </a:ext>
            </a:extLst>
          </p:cNvPr>
          <p:cNvSpPr/>
          <p:nvPr/>
        </p:nvSpPr>
        <p:spPr>
          <a:xfrm>
            <a:off x="7998781" y="4580878"/>
            <a:ext cx="1420428" cy="63031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Tree>
    <p:extLst>
      <p:ext uri="{BB962C8B-B14F-4D97-AF65-F5344CB8AC3E}">
        <p14:creationId xmlns:p14="http://schemas.microsoft.com/office/powerpoint/2010/main" val="113805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pPr algn="ctr"/>
            <a:r>
              <a:rPr lang="sv-SE"/>
              <a:t>Hämta fotografi</a:t>
            </a:r>
          </a:p>
        </p:txBody>
      </p:sp>
      <p:sp>
        <p:nvSpPr>
          <p:cNvPr id="7" name="Rektangel 6">
            <a:extLst>
              <a:ext uri="{FF2B5EF4-FFF2-40B4-BE49-F238E27FC236}">
                <a16:creationId xmlns:a16="http://schemas.microsoft.com/office/drawing/2014/main" id="{85ED30FA-82EE-46E8-9C68-3C3415314D6B}"/>
              </a:ext>
            </a:extLst>
          </p:cNvPr>
          <p:cNvSpPr/>
          <p:nvPr/>
        </p:nvSpPr>
        <p:spPr>
          <a:xfrm>
            <a:off x="103610" y="1062765"/>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endParaRPr lang="sv-SE" sz="3200" b="0" cap="none" spc="0">
              <a:ln w="0"/>
              <a:gradFill>
                <a:gsLst>
                  <a:gs pos="21000">
                    <a:srgbClr val="53575C"/>
                  </a:gs>
                  <a:gs pos="88000">
                    <a:srgbClr val="C5C7CA"/>
                  </a:gs>
                </a:gsLst>
                <a:lin ang="5400000"/>
              </a:gradFill>
              <a:effectLst/>
            </a:endParaRP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3" name="Bildobjekt 2">
            <a:extLst>
              <a:ext uri="{FF2B5EF4-FFF2-40B4-BE49-F238E27FC236}">
                <a16:creationId xmlns:a16="http://schemas.microsoft.com/office/drawing/2014/main" id="{C174A974-E0EC-4119-868C-D71F1A9ACF0C}"/>
              </a:ext>
            </a:extLst>
          </p:cNvPr>
          <p:cNvPicPr>
            <a:picLocks noChangeAspect="1"/>
          </p:cNvPicPr>
          <p:nvPr/>
        </p:nvPicPr>
        <p:blipFill>
          <a:blip r:embed="rId3"/>
          <a:stretch>
            <a:fillRect/>
          </a:stretch>
        </p:blipFill>
        <p:spPr>
          <a:xfrm>
            <a:off x="4359495" y="1146922"/>
            <a:ext cx="3473006" cy="4751015"/>
          </a:xfrm>
          <a:prstGeom prst="rect">
            <a:avLst/>
          </a:prstGeom>
        </p:spPr>
      </p:pic>
      <p:pic>
        <p:nvPicPr>
          <p:cNvPr id="13" name="Bildobjekt 12">
            <a:extLst>
              <a:ext uri="{FF2B5EF4-FFF2-40B4-BE49-F238E27FC236}">
                <a16:creationId xmlns:a16="http://schemas.microsoft.com/office/drawing/2014/main" id="{C317D70F-1857-456C-A166-FF1368BD47F9}"/>
              </a:ext>
            </a:extLst>
          </p:cNvPr>
          <p:cNvPicPr>
            <a:picLocks noChangeAspect="1"/>
          </p:cNvPicPr>
          <p:nvPr/>
        </p:nvPicPr>
        <p:blipFill>
          <a:blip r:embed="rId4"/>
          <a:stretch>
            <a:fillRect/>
          </a:stretch>
        </p:blipFill>
        <p:spPr>
          <a:xfrm>
            <a:off x="623255" y="1086204"/>
            <a:ext cx="11259172" cy="4872450"/>
          </a:xfrm>
          <a:prstGeom prst="rect">
            <a:avLst/>
          </a:prstGeom>
        </p:spPr>
      </p:pic>
    </p:spTree>
    <p:extLst>
      <p:ext uri="{BB962C8B-B14F-4D97-AF65-F5344CB8AC3E}">
        <p14:creationId xmlns:p14="http://schemas.microsoft.com/office/powerpoint/2010/main" val="219099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860675" y="271095"/>
            <a:ext cx="10346267" cy="812286"/>
          </a:xfrm>
        </p:spPr>
        <p:txBody>
          <a:bodyPr/>
          <a:lstStyle/>
          <a:p>
            <a:pPr algn="ctr"/>
            <a:r>
              <a:rPr lang="sv-SE"/>
              <a:t>Beställa ordinarie kort</a:t>
            </a:r>
          </a:p>
        </p:txBody>
      </p:sp>
      <p:sp>
        <p:nvSpPr>
          <p:cNvPr id="7" name="Rektangel 6">
            <a:extLst>
              <a:ext uri="{FF2B5EF4-FFF2-40B4-BE49-F238E27FC236}">
                <a16:creationId xmlns:a16="http://schemas.microsoft.com/office/drawing/2014/main" id="{85ED30FA-82EE-46E8-9C68-3C3415314D6B}"/>
              </a:ext>
            </a:extLst>
          </p:cNvPr>
          <p:cNvSpPr/>
          <p:nvPr/>
        </p:nvSpPr>
        <p:spPr>
          <a:xfrm>
            <a:off x="-325618" y="46362"/>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endParaRPr lang="sv-SE" sz="3200" b="0" cap="none" spc="0">
              <a:ln w="0"/>
              <a:gradFill>
                <a:gsLst>
                  <a:gs pos="21000">
                    <a:srgbClr val="53575C"/>
                  </a:gs>
                  <a:gs pos="88000">
                    <a:srgbClr val="C5C7CA"/>
                  </a:gs>
                </a:gsLst>
                <a:lin ang="5400000"/>
              </a:gradFill>
              <a:effectLst/>
            </a:endParaRP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textruta 7">
            <a:extLst>
              <a:ext uri="{FF2B5EF4-FFF2-40B4-BE49-F238E27FC236}">
                <a16:creationId xmlns:a16="http://schemas.microsoft.com/office/drawing/2014/main" id="{AB5381C4-8944-4DE2-BB55-2E04AC010521}"/>
              </a:ext>
            </a:extLst>
          </p:cNvPr>
          <p:cNvSpPr txBox="1"/>
          <p:nvPr/>
        </p:nvSpPr>
        <p:spPr>
          <a:xfrm>
            <a:off x="2136710" y="3545633"/>
            <a:ext cx="6708710" cy="1800808"/>
          </a:xfrm>
          <a:prstGeom prst="rect">
            <a:avLst/>
          </a:prstGeom>
          <a:noFill/>
        </p:spPr>
        <p:txBody>
          <a:bodyPr wrap="square" lIns="0" tIns="0" rIns="0" bIns="0" rtlCol="0">
            <a:spAutoFit/>
          </a:bodyPr>
          <a:lstStyle/>
          <a:p>
            <a:pPr algn="l"/>
            <a:endParaRPr lang="sv-SE" sz="1600" err="1"/>
          </a:p>
        </p:txBody>
      </p:sp>
      <p:pic>
        <p:nvPicPr>
          <p:cNvPr id="11" name="Bildobjekt 10">
            <a:extLst>
              <a:ext uri="{FF2B5EF4-FFF2-40B4-BE49-F238E27FC236}">
                <a16:creationId xmlns:a16="http://schemas.microsoft.com/office/drawing/2014/main" id="{A5834C53-1EB5-42F7-9931-41934853A94D}"/>
              </a:ext>
            </a:extLst>
          </p:cNvPr>
          <p:cNvPicPr>
            <a:picLocks noChangeAspect="1"/>
          </p:cNvPicPr>
          <p:nvPr/>
        </p:nvPicPr>
        <p:blipFill>
          <a:blip r:embed="rId3"/>
          <a:stretch>
            <a:fillRect/>
          </a:stretch>
        </p:blipFill>
        <p:spPr>
          <a:xfrm>
            <a:off x="3402047" y="1081087"/>
            <a:ext cx="7731158" cy="4394553"/>
          </a:xfrm>
          <a:prstGeom prst="rect">
            <a:avLst/>
          </a:prstGeom>
        </p:spPr>
      </p:pic>
      <p:sp>
        <p:nvSpPr>
          <p:cNvPr id="13" name="textruta 12">
            <a:extLst>
              <a:ext uri="{FF2B5EF4-FFF2-40B4-BE49-F238E27FC236}">
                <a16:creationId xmlns:a16="http://schemas.microsoft.com/office/drawing/2014/main" id="{EF7E5407-3471-4428-A75C-AE292A73B5AF}"/>
              </a:ext>
            </a:extLst>
          </p:cNvPr>
          <p:cNvSpPr txBox="1"/>
          <p:nvPr/>
        </p:nvSpPr>
        <p:spPr>
          <a:xfrm>
            <a:off x="6581824" y="4160520"/>
            <a:ext cx="1278391" cy="153888"/>
          </a:xfrm>
          <a:prstGeom prst="rect">
            <a:avLst/>
          </a:prstGeom>
          <a:solidFill>
            <a:srgbClr val="FFFFFF"/>
          </a:solidFill>
        </p:spPr>
        <p:txBody>
          <a:bodyPr wrap="square" lIns="0" tIns="0" rIns="0" bIns="0" rtlCol="0">
            <a:spAutoFit/>
          </a:bodyPr>
          <a:lstStyle/>
          <a:p>
            <a:pPr algn="l"/>
            <a:r>
              <a:rPr lang="sv-SE" sz="1000">
                <a:solidFill>
                  <a:srgbClr val="C03F73"/>
                </a:solidFill>
              </a:rPr>
              <a:t>Sekretess</a:t>
            </a:r>
          </a:p>
        </p:txBody>
      </p:sp>
      <p:sp>
        <p:nvSpPr>
          <p:cNvPr id="9" name="textruta 8">
            <a:extLst>
              <a:ext uri="{FF2B5EF4-FFF2-40B4-BE49-F238E27FC236}">
                <a16:creationId xmlns:a16="http://schemas.microsoft.com/office/drawing/2014/main" id="{2D17D45C-577B-425B-95AF-DF89D897F61A}"/>
              </a:ext>
            </a:extLst>
          </p:cNvPr>
          <p:cNvSpPr txBox="1"/>
          <p:nvPr/>
        </p:nvSpPr>
        <p:spPr>
          <a:xfrm>
            <a:off x="7934106" y="3429000"/>
            <a:ext cx="6258756" cy="246221"/>
          </a:xfrm>
          <a:prstGeom prst="rect">
            <a:avLst/>
          </a:prstGeom>
          <a:solidFill>
            <a:srgbClr val="FFFFFF"/>
          </a:solidFill>
        </p:spPr>
        <p:txBody>
          <a:bodyPr wrap="square">
            <a:spAutoFit/>
          </a:bodyPr>
          <a:lstStyle/>
          <a:p>
            <a:r>
              <a:rPr lang="sv-SE" sz="1000">
                <a:solidFill>
                  <a:schemeClr val="accent1"/>
                </a:solidFill>
              </a:rPr>
              <a:t>och hämtas via SITHS eID Portal</a:t>
            </a:r>
            <a:endParaRPr lang="sv-SE" sz="1000"/>
          </a:p>
        </p:txBody>
      </p:sp>
      <p:cxnSp>
        <p:nvCxnSpPr>
          <p:cNvPr id="3" name="Rak koppling 2">
            <a:extLst>
              <a:ext uri="{FF2B5EF4-FFF2-40B4-BE49-F238E27FC236}">
                <a16:creationId xmlns:a16="http://schemas.microsoft.com/office/drawing/2014/main" id="{3515C2DB-5BBC-4CDA-8B88-9FDC7AD1B528}"/>
              </a:ext>
            </a:extLst>
          </p:cNvPr>
          <p:cNvCxnSpPr/>
          <p:nvPr/>
        </p:nvCxnSpPr>
        <p:spPr>
          <a:xfrm>
            <a:off x="4064001" y="3562123"/>
            <a:ext cx="997527"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81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pPr algn="ctr"/>
            <a:r>
              <a:rPr lang="sv-SE"/>
              <a:t>Beställa ordinarie kort</a:t>
            </a:r>
          </a:p>
        </p:txBody>
      </p:sp>
      <p:sp>
        <p:nvSpPr>
          <p:cNvPr id="7" name="Rektangel 6">
            <a:extLst>
              <a:ext uri="{FF2B5EF4-FFF2-40B4-BE49-F238E27FC236}">
                <a16:creationId xmlns:a16="http://schemas.microsoft.com/office/drawing/2014/main" id="{85ED30FA-82EE-46E8-9C68-3C3415314D6B}"/>
              </a:ext>
            </a:extLst>
          </p:cNvPr>
          <p:cNvSpPr/>
          <p:nvPr/>
        </p:nvSpPr>
        <p:spPr>
          <a:xfrm>
            <a:off x="-325618" y="46362"/>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pic>
        <p:nvPicPr>
          <p:cNvPr id="3" name="Bildobjekt 2">
            <a:extLst>
              <a:ext uri="{FF2B5EF4-FFF2-40B4-BE49-F238E27FC236}">
                <a16:creationId xmlns:a16="http://schemas.microsoft.com/office/drawing/2014/main" id="{7010C6CC-9847-403D-91B6-7CDEE9769D94}"/>
              </a:ext>
            </a:extLst>
          </p:cNvPr>
          <p:cNvPicPr>
            <a:picLocks noChangeAspect="1"/>
          </p:cNvPicPr>
          <p:nvPr/>
        </p:nvPicPr>
        <p:blipFill>
          <a:blip r:embed="rId3"/>
          <a:stretch>
            <a:fillRect/>
          </a:stretch>
        </p:blipFill>
        <p:spPr>
          <a:xfrm>
            <a:off x="165425" y="658756"/>
            <a:ext cx="6086476" cy="4328160"/>
          </a:xfrm>
          <a:prstGeom prst="rect">
            <a:avLst/>
          </a:prstGeom>
        </p:spPr>
      </p:pic>
      <p:sp>
        <p:nvSpPr>
          <p:cNvPr id="6" name="Rektangel 5">
            <a:extLst>
              <a:ext uri="{FF2B5EF4-FFF2-40B4-BE49-F238E27FC236}">
                <a16:creationId xmlns:a16="http://schemas.microsoft.com/office/drawing/2014/main" id="{5E967DBB-E3E8-4CD5-94EA-E5CD0224D4B4}"/>
              </a:ext>
            </a:extLst>
          </p:cNvPr>
          <p:cNvSpPr/>
          <p:nvPr/>
        </p:nvSpPr>
        <p:spPr>
          <a:xfrm>
            <a:off x="4685169" y="1858640"/>
            <a:ext cx="788246" cy="12668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11" name="Bildobjekt 10">
            <a:extLst>
              <a:ext uri="{FF2B5EF4-FFF2-40B4-BE49-F238E27FC236}">
                <a16:creationId xmlns:a16="http://schemas.microsoft.com/office/drawing/2014/main" id="{D1EA0388-A6B2-4BBA-8733-188B89B80CEC}"/>
              </a:ext>
            </a:extLst>
          </p:cNvPr>
          <p:cNvPicPr>
            <a:picLocks noChangeAspect="1"/>
          </p:cNvPicPr>
          <p:nvPr/>
        </p:nvPicPr>
        <p:blipFill>
          <a:blip r:embed="rId4"/>
          <a:stretch>
            <a:fillRect/>
          </a:stretch>
        </p:blipFill>
        <p:spPr>
          <a:xfrm>
            <a:off x="1359271" y="1166912"/>
            <a:ext cx="5577164" cy="4453985"/>
          </a:xfrm>
          <a:prstGeom prst="rect">
            <a:avLst/>
          </a:prstGeom>
        </p:spPr>
      </p:pic>
      <p:pic>
        <p:nvPicPr>
          <p:cNvPr id="13" name="Bildobjekt 12">
            <a:extLst>
              <a:ext uri="{FF2B5EF4-FFF2-40B4-BE49-F238E27FC236}">
                <a16:creationId xmlns:a16="http://schemas.microsoft.com/office/drawing/2014/main" id="{992D0969-F188-48FC-A39C-81A526A69F71}"/>
              </a:ext>
            </a:extLst>
          </p:cNvPr>
          <p:cNvPicPr>
            <a:picLocks noChangeAspect="1"/>
          </p:cNvPicPr>
          <p:nvPr/>
        </p:nvPicPr>
        <p:blipFill>
          <a:blip r:embed="rId5"/>
          <a:stretch>
            <a:fillRect/>
          </a:stretch>
        </p:blipFill>
        <p:spPr>
          <a:xfrm>
            <a:off x="2757735" y="1237103"/>
            <a:ext cx="4345112" cy="4610646"/>
          </a:xfrm>
          <a:prstGeom prst="rect">
            <a:avLst/>
          </a:prstGeom>
        </p:spPr>
      </p:pic>
      <p:pic>
        <p:nvPicPr>
          <p:cNvPr id="14" name="Bildobjekt 13">
            <a:extLst>
              <a:ext uri="{FF2B5EF4-FFF2-40B4-BE49-F238E27FC236}">
                <a16:creationId xmlns:a16="http://schemas.microsoft.com/office/drawing/2014/main" id="{1F0A99B0-4B68-48F6-9512-07FCA9FFB4A7}"/>
              </a:ext>
            </a:extLst>
          </p:cNvPr>
          <p:cNvPicPr>
            <a:picLocks noChangeAspect="1"/>
          </p:cNvPicPr>
          <p:nvPr/>
        </p:nvPicPr>
        <p:blipFill>
          <a:blip r:embed="rId6"/>
          <a:stretch>
            <a:fillRect/>
          </a:stretch>
        </p:blipFill>
        <p:spPr>
          <a:xfrm>
            <a:off x="4349089" y="1418214"/>
            <a:ext cx="5773329" cy="4610646"/>
          </a:xfrm>
          <a:prstGeom prst="rect">
            <a:avLst/>
          </a:prstGeom>
        </p:spPr>
      </p:pic>
      <p:pic>
        <p:nvPicPr>
          <p:cNvPr id="16" name="Bildobjekt 15">
            <a:extLst>
              <a:ext uri="{FF2B5EF4-FFF2-40B4-BE49-F238E27FC236}">
                <a16:creationId xmlns:a16="http://schemas.microsoft.com/office/drawing/2014/main" id="{AE293EC3-40F1-4875-8F67-D4AAEA9A04C5}"/>
              </a:ext>
            </a:extLst>
          </p:cNvPr>
          <p:cNvPicPr>
            <a:picLocks noChangeAspect="1"/>
          </p:cNvPicPr>
          <p:nvPr/>
        </p:nvPicPr>
        <p:blipFill>
          <a:blip r:embed="rId7"/>
          <a:stretch>
            <a:fillRect/>
          </a:stretch>
        </p:blipFill>
        <p:spPr>
          <a:xfrm>
            <a:off x="5879398" y="1547421"/>
            <a:ext cx="4666682" cy="4896776"/>
          </a:xfrm>
          <a:prstGeom prst="rect">
            <a:avLst/>
          </a:prstGeom>
        </p:spPr>
      </p:pic>
    </p:spTree>
    <p:extLst>
      <p:ext uri="{BB962C8B-B14F-4D97-AF65-F5344CB8AC3E}">
        <p14:creationId xmlns:p14="http://schemas.microsoft.com/office/powerpoint/2010/main" val="177989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860675" y="0"/>
            <a:ext cx="10346267" cy="812286"/>
          </a:xfrm>
        </p:spPr>
        <p:txBody>
          <a:bodyPr/>
          <a:lstStyle/>
          <a:p>
            <a:pPr algn="ctr"/>
            <a:r>
              <a:rPr lang="sv-SE"/>
              <a:t>Beställa ordinarie kort</a:t>
            </a:r>
          </a:p>
        </p:txBody>
      </p:sp>
      <p:sp>
        <p:nvSpPr>
          <p:cNvPr id="7" name="Rektangel 6">
            <a:extLst>
              <a:ext uri="{FF2B5EF4-FFF2-40B4-BE49-F238E27FC236}">
                <a16:creationId xmlns:a16="http://schemas.microsoft.com/office/drawing/2014/main" id="{85ED30FA-82EE-46E8-9C68-3C3415314D6B}"/>
              </a:ext>
            </a:extLst>
          </p:cNvPr>
          <p:cNvSpPr/>
          <p:nvPr/>
        </p:nvSpPr>
        <p:spPr>
          <a:xfrm>
            <a:off x="-325618" y="46362"/>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endParaRPr lang="sv-SE" sz="3200" b="0" cap="none" spc="0">
              <a:ln w="0"/>
              <a:gradFill>
                <a:gsLst>
                  <a:gs pos="21000">
                    <a:srgbClr val="53575C"/>
                  </a:gs>
                  <a:gs pos="88000">
                    <a:srgbClr val="C5C7CA"/>
                  </a:gs>
                </a:gsLst>
                <a:lin ang="5400000"/>
              </a:gradFill>
              <a:effectLst/>
            </a:endParaRP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textruta 7">
            <a:extLst>
              <a:ext uri="{FF2B5EF4-FFF2-40B4-BE49-F238E27FC236}">
                <a16:creationId xmlns:a16="http://schemas.microsoft.com/office/drawing/2014/main" id="{AB5381C4-8944-4DE2-BB55-2E04AC010521}"/>
              </a:ext>
            </a:extLst>
          </p:cNvPr>
          <p:cNvSpPr txBox="1"/>
          <p:nvPr/>
        </p:nvSpPr>
        <p:spPr>
          <a:xfrm>
            <a:off x="2136710" y="3545633"/>
            <a:ext cx="6708710" cy="1800808"/>
          </a:xfrm>
          <a:prstGeom prst="rect">
            <a:avLst/>
          </a:prstGeom>
          <a:noFill/>
        </p:spPr>
        <p:txBody>
          <a:bodyPr wrap="square" lIns="0" tIns="0" rIns="0" bIns="0" rtlCol="0">
            <a:spAutoFit/>
          </a:bodyPr>
          <a:lstStyle/>
          <a:p>
            <a:pPr algn="l"/>
            <a:endParaRPr lang="sv-SE" sz="1600" err="1"/>
          </a:p>
        </p:txBody>
      </p:sp>
      <p:pic>
        <p:nvPicPr>
          <p:cNvPr id="24" name="Bildobjekt 23">
            <a:extLst>
              <a:ext uri="{FF2B5EF4-FFF2-40B4-BE49-F238E27FC236}">
                <a16:creationId xmlns:a16="http://schemas.microsoft.com/office/drawing/2014/main" id="{3883EEF7-F7B3-4CF1-8612-6257A2A90BA5}"/>
              </a:ext>
            </a:extLst>
          </p:cNvPr>
          <p:cNvPicPr>
            <a:picLocks noChangeAspect="1"/>
          </p:cNvPicPr>
          <p:nvPr/>
        </p:nvPicPr>
        <p:blipFill>
          <a:blip r:embed="rId3"/>
          <a:stretch>
            <a:fillRect/>
          </a:stretch>
        </p:blipFill>
        <p:spPr>
          <a:xfrm>
            <a:off x="3634762" y="559020"/>
            <a:ext cx="7597798" cy="6066046"/>
          </a:xfrm>
          <a:prstGeom prst="rect">
            <a:avLst/>
          </a:prstGeom>
        </p:spPr>
      </p:pic>
      <p:cxnSp>
        <p:nvCxnSpPr>
          <p:cNvPr id="25" name="Koppling: böjd 24">
            <a:extLst>
              <a:ext uri="{FF2B5EF4-FFF2-40B4-BE49-F238E27FC236}">
                <a16:creationId xmlns:a16="http://schemas.microsoft.com/office/drawing/2014/main" id="{20B8E013-F529-42E6-9966-F3743D8CF770}"/>
              </a:ext>
            </a:extLst>
          </p:cNvPr>
          <p:cNvCxnSpPr>
            <a:cxnSpLocks/>
          </p:cNvCxnSpPr>
          <p:nvPr/>
        </p:nvCxnSpPr>
        <p:spPr>
          <a:xfrm rot="10800000" flipH="1">
            <a:off x="3583525" y="1490539"/>
            <a:ext cx="329683" cy="286608"/>
          </a:xfrm>
          <a:prstGeom prst="curvedConnector3">
            <a:avLst>
              <a:gd name="adj1" fmla="val -924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C8AE4D07-AAF3-48AF-9B84-494C7E7B6F28}"/>
              </a:ext>
            </a:extLst>
          </p:cNvPr>
          <p:cNvCxnSpPr>
            <a:cxnSpLocks/>
          </p:cNvCxnSpPr>
          <p:nvPr/>
        </p:nvCxnSpPr>
        <p:spPr>
          <a:xfrm>
            <a:off x="3583526" y="1777147"/>
            <a:ext cx="314717" cy="339765"/>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ruta 27">
            <a:extLst>
              <a:ext uri="{FF2B5EF4-FFF2-40B4-BE49-F238E27FC236}">
                <a16:creationId xmlns:a16="http://schemas.microsoft.com/office/drawing/2014/main" id="{B4609503-A73F-4CF9-ACC6-FF43666A7250}"/>
              </a:ext>
            </a:extLst>
          </p:cNvPr>
          <p:cNvSpPr txBox="1"/>
          <p:nvPr/>
        </p:nvSpPr>
        <p:spPr>
          <a:xfrm>
            <a:off x="5565457" y="2025563"/>
            <a:ext cx="3279963" cy="215444"/>
          </a:xfrm>
          <a:prstGeom prst="rect">
            <a:avLst/>
          </a:prstGeom>
          <a:solidFill>
            <a:srgbClr val="FFFFFF"/>
          </a:solidFill>
        </p:spPr>
        <p:txBody>
          <a:bodyPr wrap="square">
            <a:spAutoFit/>
          </a:bodyPr>
          <a:lstStyle/>
          <a:p>
            <a:r>
              <a:rPr lang="sv-SE" sz="800">
                <a:solidFill>
                  <a:schemeClr val="accent1"/>
                </a:solidFill>
              </a:rPr>
              <a:t>SITHS eID Portal från den behörighetsskyddade lagringsplatsen</a:t>
            </a:r>
            <a:endParaRPr lang="sv-SE" sz="800"/>
          </a:p>
        </p:txBody>
      </p:sp>
      <p:sp>
        <p:nvSpPr>
          <p:cNvPr id="29" name="textruta 28">
            <a:extLst>
              <a:ext uri="{FF2B5EF4-FFF2-40B4-BE49-F238E27FC236}">
                <a16:creationId xmlns:a16="http://schemas.microsoft.com/office/drawing/2014/main" id="{26D0F7A7-1324-4A2C-9D62-8615DA01E9C5}"/>
              </a:ext>
            </a:extLst>
          </p:cNvPr>
          <p:cNvSpPr txBox="1"/>
          <p:nvPr/>
        </p:nvSpPr>
        <p:spPr>
          <a:xfrm>
            <a:off x="5287942" y="1684498"/>
            <a:ext cx="2362538" cy="123111"/>
          </a:xfrm>
          <a:prstGeom prst="rect">
            <a:avLst/>
          </a:prstGeom>
          <a:solidFill>
            <a:srgbClr val="FFFFFF"/>
          </a:solidFill>
        </p:spPr>
        <p:txBody>
          <a:bodyPr wrap="square" lIns="0" tIns="0" rIns="0" bIns="0" rtlCol="0">
            <a:spAutoFit/>
          </a:bodyPr>
          <a:lstStyle/>
          <a:p>
            <a:pPr algn="l"/>
            <a:r>
              <a:rPr lang="sv-SE" sz="800">
                <a:solidFill>
                  <a:srgbClr val="C03F73"/>
                </a:solidFill>
              </a:rPr>
              <a:t>uppgifterna i sammanställningen</a:t>
            </a:r>
          </a:p>
        </p:txBody>
      </p:sp>
      <p:pic>
        <p:nvPicPr>
          <p:cNvPr id="6" name="Bildobjekt 5">
            <a:extLst>
              <a:ext uri="{FF2B5EF4-FFF2-40B4-BE49-F238E27FC236}">
                <a16:creationId xmlns:a16="http://schemas.microsoft.com/office/drawing/2014/main" id="{FA5E0321-8951-4E94-8295-C7B99749703F}"/>
              </a:ext>
            </a:extLst>
          </p:cNvPr>
          <p:cNvPicPr>
            <a:picLocks noChangeAspect="1"/>
          </p:cNvPicPr>
          <p:nvPr/>
        </p:nvPicPr>
        <p:blipFill>
          <a:blip r:embed="rId4"/>
          <a:stretch>
            <a:fillRect/>
          </a:stretch>
        </p:blipFill>
        <p:spPr>
          <a:xfrm>
            <a:off x="5117569" y="1045238"/>
            <a:ext cx="1199411" cy="211260"/>
          </a:xfrm>
          <a:prstGeom prst="rect">
            <a:avLst/>
          </a:prstGeom>
        </p:spPr>
      </p:pic>
      <p:sp>
        <p:nvSpPr>
          <p:cNvPr id="30" name="textruta 29">
            <a:extLst>
              <a:ext uri="{FF2B5EF4-FFF2-40B4-BE49-F238E27FC236}">
                <a16:creationId xmlns:a16="http://schemas.microsoft.com/office/drawing/2014/main" id="{2BF51C93-62BD-4CD0-9959-D50C362073F5}"/>
              </a:ext>
            </a:extLst>
          </p:cNvPr>
          <p:cNvSpPr txBox="1"/>
          <p:nvPr/>
        </p:nvSpPr>
        <p:spPr>
          <a:xfrm>
            <a:off x="7194954" y="2267008"/>
            <a:ext cx="1731140" cy="123111"/>
          </a:xfrm>
          <a:prstGeom prst="rect">
            <a:avLst/>
          </a:prstGeom>
          <a:solidFill>
            <a:srgbClr val="FFFFFF"/>
          </a:solidFill>
        </p:spPr>
        <p:txBody>
          <a:bodyPr wrap="square" lIns="0" tIns="0" rIns="0" bIns="0" rtlCol="0">
            <a:spAutoFit/>
          </a:bodyPr>
          <a:lstStyle/>
          <a:p>
            <a:pPr algn="l"/>
            <a:r>
              <a:rPr lang="sv-SE" sz="800">
                <a:solidFill>
                  <a:srgbClr val="C03F73"/>
                </a:solidFill>
              </a:rPr>
              <a:t> via SITHS eID Portal</a:t>
            </a:r>
          </a:p>
        </p:txBody>
      </p:sp>
      <p:sp>
        <p:nvSpPr>
          <p:cNvPr id="33" name="textruta 32">
            <a:extLst>
              <a:ext uri="{FF2B5EF4-FFF2-40B4-BE49-F238E27FC236}">
                <a16:creationId xmlns:a16="http://schemas.microsoft.com/office/drawing/2014/main" id="{FAD455C9-5C11-42F2-A6E7-A211BE600184}"/>
              </a:ext>
            </a:extLst>
          </p:cNvPr>
          <p:cNvSpPr txBox="1"/>
          <p:nvPr/>
        </p:nvSpPr>
        <p:spPr>
          <a:xfrm>
            <a:off x="4012644" y="1472316"/>
            <a:ext cx="1687115" cy="122775"/>
          </a:xfrm>
          <a:prstGeom prst="rect">
            <a:avLst/>
          </a:prstGeom>
          <a:solidFill>
            <a:srgbClr val="FFFFFF"/>
          </a:solidFill>
        </p:spPr>
        <p:txBody>
          <a:bodyPr wrap="square" lIns="0" tIns="0" rIns="0" bIns="0" rtlCol="0">
            <a:spAutoFit/>
          </a:bodyPr>
          <a:lstStyle/>
          <a:p>
            <a:pPr algn="l"/>
            <a:r>
              <a:rPr lang="sv-SE" sz="800">
                <a:solidFill>
                  <a:srgbClr val="C03F73"/>
                </a:solidFill>
              </a:rPr>
              <a:t> b. Kontor                                               </a:t>
            </a:r>
          </a:p>
        </p:txBody>
      </p:sp>
      <p:cxnSp>
        <p:nvCxnSpPr>
          <p:cNvPr id="35" name="Rak koppling 34">
            <a:extLst>
              <a:ext uri="{FF2B5EF4-FFF2-40B4-BE49-F238E27FC236}">
                <a16:creationId xmlns:a16="http://schemas.microsoft.com/office/drawing/2014/main" id="{784DC917-56C7-49D1-BA7E-4DA1583AC824}"/>
              </a:ext>
            </a:extLst>
          </p:cNvPr>
          <p:cNvCxnSpPr/>
          <p:nvPr/>
        </p:nvCxnSpPr>
        <p:spPr>
          <a:xfrm>
            <a:off x="4152900" y="5562600"/>
            <a:ext cx="149352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37" name="Bildobjekt 36">
            <a:extLst>
              <a:ext uri="{FF2B5EF4-FFF2-40B4-BE49-F238E27FC236}">
                <a16:creationId xmlns:a16="http://schemas.microsoft.com/office/drawing/2014/main" id="{3538AFAD-ED9C-47B2-AA4E-9D5FD86E2230}"/>
              </a:ext>
            </a:extLst>
          </p:cNvPr>
          <p:cNvPicPr>
            <a:picLocks noChangeAspect="1"/>
          </p:cNvPicPr>
          <p:nvPr/>
        </p:nvPicPr>
        <p:blipFill>
          <a:blip r:embed="rId4"/>
          <a:stretch>
            <a:fillRect/>
          </a:stretch>
        </p:blipFill>
        <p:spPr>
          <a:xfrm>
            <a:off x="5100053" y="5067872"/>
            <a:ext cx="1199411" cy="211260"/>
          </a:xfrm>
          <a:prstGeom prst="rect">
            <a:avLst/>
          </a:prstGeom>
        </p:spPr>
      </p:pic>
      <p:cxnSp>
        <p:nvCxnSpPr>
          <p:cNvPr id="41" name="Koppling: böjd 40">
            <a:extLst>
              <a:ext uri="{FF2B5EF4-FFF2-40B4-BE49-F238E27FC236}">
                <a16:creationId xmlns:a16="http://schemas.microsoft.com/office/drawing/2014/main" id="{100507A2-104C-40E3-BCC4-8BE4D10DBD51}"/>
              </a:ext>
            </a:extLst>
          </p:cNvPr>
          <p:cNvCxnSpPr>
            <a:cxnSpLocks/>
          </p:cNvCxnSpPr>
          <p:nvPr/>
        </p:nvCxnSpPr>
        <p:spPr>
          <a:xfrm rot="10800000" flipH="1">
            <a:off x="3469920" y="5506734"/>
            <a:ext cx="329683" cy="286608"/>
          </a:xfrm>
          <a:prstGeom prst="curvedConnector3">
            <a:avLst>
              <a:gd name="adj1" fmla="val -924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Rak koppling 41">
            <a:extLst>
              <a:ext uri="{FF2B5EF4-FFF2-40B4-BE49-F238E27FC236}">
                <a16:creationId xmlns:a16="http://schemas.microsoft.com/office/drawing/2014/main" id="{7BF43605-7870-40FD-9C3F-DAA5C6F63E7C}"/>
              </a:ext>
            </a:extLst>
          </p:cNvPr>
          <p:cNvCxnSpPr>
            <a:cxnSpLocks/>
          </p:cNvCxnSpPr>
          <p:nvPr/>
        </p:nvCxnSpPr>
        <p:spPr>
          <a:xfrm>
            <a:off x="3469921" y="5793342"/>
            <a:ext cx="380918" cy="371238"/>
          </a:xfrm>
          <a:prstGeom prst="line">
            <a:avLst/>
          </a:prstGeom>
        </p:spPr>
        <p:style>
          <a:lnRef idx="1">
            <a:schemeClr val="accent1"/>
          </a:lnRef>
          <a:fillRef idx="0">
            <a:schemeClr val="accent1"/>
          </a:fillRef>
          <a:effectRef idx="0">
            <a:schemeClr val="accent1"/>
          </a:effectRef>
          <a:fontRef idx="minor">
            <a:schemeClr val="tx1"/>
          </a:fontRef>
        </p:style>
      </p:cxnSp>
      <p:pic>
        <p:nvPicPr>
          <p:cNvPr id="43" name="Bildobjekt 42">
            <a:extLst>
              <a:ext uri="{FF2B5EF4-FFF2-40B4-BE49-F238E27FC236}">
                <a16:creationId xmlns:a16="http://schemas.microsoft.com/office/drawing/2014/main" id="{17E0567A-304C-46E8-A593-D6459E1D6E0E}"/>
              </a:ext>
            </a:extLst>
          </p:cNvPr>
          <p:cNvPicPr>
            <a:picLocks noChangeAspect="1"/>
          </p:cNvPicPr>
          <p:nvPr/>
        </p:nvPicPr>
        <p:blipFill>
          <a:blip r:embed="rId4"/>
          <a:stretch>
            <a:fillRect/>
          </a:stretch>
        </p:blipFill>
        <p:spPr>
          <a:xfrm>
            <a:off x="4986448" y="9084067"/>
            <a:ext cx="1199411" cy="211260"/>
          </a:xfrm>
          <a:prstGeom prst="rect">
            <a:avLst/>
          </a:prstGeom>
        </p:spPr>
      </p:pic>
      <p:sp>
        <p:nvSpPr>
          <p:cNvPr id="54" name="textruta 53">
            <a:extLst>
              <a:ext uri="{FF2B5EF4-FFF2-40B4-BE49-F238E27FC236}">
                <a16:creationId xmlns:a16="http://schemas.microsoft.com/office/drawing/2014/main" id="{E50FE9CF-B912-4FB3-BAAF-8D58DF6B4695}"/>
              </a:ext>
            </a:extLst>
          </p:cNvPr>
          <p:cNvSpPr txBox="1"/>
          <p:nvPr/>
        </p:nvSpPr>
        <p:spPr>
          <a:xfrm>
            <a:off x="9230677" y="6056858"/>
            <a:ext cx="1198245" cy="215444"/>
          </a:xfrm>
          <a:prstGeom prst="rect">
            <a:avLst/>
          </a:prstGeom>
          <a:solidFill>
            <a:srgbClr val="FFFFFF"/>
          </a:solidFill>
        </p:spPr>
        <p:txBody>
          <a:bodyPr wrap="square">
            <a:spAutoFit/>
          </a:bodyPr>
          <a:lstStyle/>
          <a:p>
            <a:r>
              <a:rPr lang="sv-SE" sz="800">
                <a:solidFill>
                  <a:schemeClr val="accent1"/>
                </a:solidFill>
              </a:rPr>
              <a:t>via SITHS eID Portal</a:t>
            </a:r>
            <a:endParaRPr lang="sv-SE" sz="800"/>
          </a:p>
        </p:txBody>
      </p:sp>
      <p:sp>
        <p:nvSpPr>
          <p:cNvPr id="56" name="textruta 55">
            <a:extLst>
              <a:ext uri="{FF2B5EF4-FFF2-40B4-BE49-F238E27FC236}">
                <a16:creationId xmlns:a16="http://schemas.microsoft.com/office/drawing/2014/main" id="{B29176D3-C47A-4AE3-B3B6-E3B59DD845DB}"/>
              </a:ext>
            </a:extLst>
          </p:cNvPr>
          <p:cNvSpPr txBox="1"/>
          <p:nvPr/>
        </p:nvSpPr>
        <p:spPr>
          <a:xfrm>
            <a:off x="3953868" y="5434594"/>
            <a:ext cx="6259830" cy="215444"/>
          </a:xfrm>
          <a:prstGeom prst="rect">
            <a:avLst/>
          </a:prstGeom>
          <a:solidFill>
            <a:srgbClr val="FFFFFF"/>
          </a:solidFill>
        </p:spPr>
        <p:txBody>
          <a:bodyPr wrap="square">
            <a:spAutoFit/>
          </a:bodyPr>
          <a:lstStyle/>
          <a:p>
            <a:r>
              <a:rPr lang="sv-SE" sz="800">
                <a:solidFill>
                  <a:srgbClr val="C03F73"/>
                </a:solidFill>
              </a:rPr>
              <a:t>b. Kontor </a:t>
            </a:r>
            <a:endParaRPr lang="sv-SE" sz="800"/>
          </a:p>
        </p:txBody>
      </p:sp>
      <p:sp>
        <p:nvSpPr>
          <p:cNvPr id="57" name="textruta 56">
            <a:extLst>
              <a:ext uri="{FF2B5EF4-FFF2-40B4-BE49-F238E27FC236}">
                <a16:creationId xmlns:a16="http://schemas.microsoft.com/office/drawing/2014/main" id="{1056D6E6-F20D-4FE9-8760-DAF58F095BA8}"/>
              </a:ext>
            </a:extLst>
          </p:cNvPr>
          <p:cNvSpPr txBox="1"/>
          <p:nvPr/>
        </p:nvSpPr>
        <p:spPr>
          <a:xfrm>
            <a:off x="5287942" y="5710843"/>
            <a:ext cx="2362538" cy="123111"/>
          </a:xfrm>
          <a:prstGeom prst="rect">
            <a:avLst/>
          </a:prstGeom>
          <a:solidFill>
            <a:srgbClr val="FFFFFF"/>
          </a:solidFill>
        </p:spPr>
        <p:txBody>
          <a:bodyPr wrap="square" lIns="0" tIns="0" rIns="0" bIns="0" rtlCol="0">
            <a:spAutoFit/>
          </a:bodyPr>
          <a:lstStyle/>
          <a:p>
            <a:pPr algn="l"/>
            <a:r>
              <a:rPr lang="sv-SE" sz="800">
                <a:solidFill>
                  <a:srgbClr val="C03F73"/>
                </a:solidFill>
              </a:rPr>
              <a:t>uppgifterna i sammanställningen</a:t>
            </a:r>
          </a:p>
        </p:txBody>
      </p:sp>
      <p:sp>
        <p:nvSpPr>
          <p:cNvPr id="58" name="textruta 57">
            <a:extLst>
              <a:ext uri="{FF2B5EF4-FFF2-40B4-BE49-F238E27FC236}">
                <a16:creationId xmlns:a16="http://schemas.microsoft.com/office/drawing/2014/main" id="{D38938B6-4C9C-4EF8-A260-B6DC109EB1F6}"/>
              </a:ext>
            </a:extLst>
          </p:cNvPr>
          <p:cNvSpPr txBox="1"/>
          <p:nvPr/>
        </p:nvSpPr>
        <p:spPr>
          <a:xfrm>
            <a:off x="7194954" y="6306806"/>
            <a:ext cx="1731140" cy="123111"/>
          </a:xfrm>
          <a:prstGeom prst="rect">
            <a:avLst/>
          </a:prstGeom>
          <a:solidFill>
            <a:srgbClr val="FFFFFF"/>
          </a:solidFill>
        </p:spPr>
        <p:txBody>
          <a:bodyPr wrap="square" lIns="0" tIns="0" rIns="0" bIns="0" rtlCol="0">
            <a:spAutoFit/>
          </a:bodyPr>
          <a:lstStyle/>
          <a:p>
            <a:pPr algn="l"/>
            <a:r>
              <a:rPr lang="sv-SE" sz="800">
                <a:solidFill>
                  <a:srgbClr val="C03F73"/>
                </a:solidFill>
              </a:rPr>
              <a:t> via SITHS eID Portal</a:t>
            </a:r>
          </a:p>
        </p:txBody>
      </p:sp>
    </p:spTree>
    <p:extLst>
      <p:ext uri="{BB962C8B-B14F-4D97-AF65-F5344CB8AC3E}">
        <p14:creationId xmlns:p14="http://schemas.microsoft.com/office/powerpoint/2010/main" val="186324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3" grpId="0" animBg="1"/>
      <p:bldP spid="54" grpId="0" animBg="1"/>
      <p:bldP spid="56" grpId="0" animBg="1"/>
      <p:bldP spid="57" grpId="0" animBg="1"/>
      <p:bldP spid="5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91DCF43-6C3D-1F5B-1378-F7DC4EEC65B0}"/>
              </a:ext>
            </a:extLst>
          </p:cNvPr>
          <p:cNvSpPr>
            <a:spLocks noGrp="1"/>
          </p:cNvSpPr>
          <p:nvPr>
            <p:ph idx="1"/>
          </p:nvPr>
        </p:nvSpPr>
        <p:spPr>
          <a:xfrm>
            <a:off x="922867" y="1824038"/>
            <a:ext cx="4902898" cy="3952875"/>
          </a:xfrm>
        </p:spPr>
        <p:txBody>
          <a:bodyPr/>
          <a:lstStyle/>
          <a:p>
            <a:r>
              <a:rPr lang="sv-SE" sz="1200" b="1"/>
              <a:t>Projektstart 2019</a:t>
            </a:r>
          </a:p>
          <a:p>
            <a:pPr lvl="1"/>
            <a:r>
              <a:rPr lang="sv-SE" sz="1200"/>
              <a:t>Övergripande plan för ny lösning SITHS </a:t>
            </a:r>
          </a:p>
          <a:p>
            <a:pPr lvl="1"/>
            <a:r>
              <a:rPr lang="sv-SE" sz="1200" b="1"/>
              <a:t>Projekten Kontinuitetssäkring SITHS och mobilitet prioriteras och detaljplaneras</a:t>
            </a:r>
          </a:p>
          <a:p>
            <a:pPr lvl="1"/>
            <a:r>
              <a:rPr lang="sv-SE" sz="1200"/>
              <a:t>Lansering av distansutbyte av certifikat till LoA3</a:t>
            </a:r>
          </a:p>
          <a:p>
            <a:r>
              <a:rPr lang="sv-SE" sz="1200" b="1"/>
              <a:t>2020</a:t>
            </a:r>
          </a:p>
          <a:p>
            <a:pPr lvl="1"/>
            <a:r>
              <a:rPr lang="sv-SE" sz="1200"/>
              <a:t>Lansering kortutgivning LoA3</a:t>
            </a:r>
          </a:p>
          <a:p>
            <a:pPr lvl="1"/>
            <a:r>
              <a:rPr lang="sv-SE" sz="1200" b="1"/>
              <a:t>Under hösten beslutas ny </a:t>
            </a:r>
            <a:r>
              <a:rPr lang="sv-SE" sz="1200" b="1" err="1"/>
              <a:t>sourcingstrategi</a:t>
            </a:r>
            <a:endParaRPr lang="sv-SE" sz="1200" b="1"/>
          </a:p>
          <a:p>
            <a:pPr lvl="1"/>
            <a:r>
              <a:rPr lang="sv-SE" sz="1200"/>
              <a:t>Nytt avtal för säker drift upphandlat</a:t>
            </a:r>
          </a:p>
          <a:p>
            <a:r>
              <a:rPr lang="sv-SE" sz="1200" b="1"/>
              <a:t>2021</a:t>
            </a:r>
          </a:p>
          <a:p>
            <a:pPr lvl="1"/>
            <a:r>
              <a:rPr lang="sv-SE" sz="1200"/>
              <a:t>Lansering av ny autentiseringsmetod inklusive mobil autentisering</a:t>
            </a:r>
          </a:p>
          <a:p>
            <a:pPr lvl="1"/>
            <a:r>
              <a:rPr lang="sv-SE" sz="1200"/>
              <a:t>Lansering </a:t>
            </a:r>
            <a:r>
              <a:rPr lang="sv-SE" sz="1200" err="1"/>
              <a:t>reservkort</a:t>
            </a:r>
            <a:r>
              <a:rPr lang="sv-SE" sz="1200"/>
              <a:t> LoA3</a:t>
            </a:r>
          </a:p>
          <a:p>
            <a:pPr lvl="1"/>
            <a:r>
              <a:rPr lang="sv-SE" sz="1200" b="1"/>
              <a:t>Planering av NLS portal och NLS PKI startas</a:t>
            </a:r>
          </a:p>
          <a:p>
            <a:pPr lvl="1"/>
            <a:r>
              <a:rPr lang="sv-SE" sz="1200"/>
              <a:t>Underskriftstjänst lanseras</a:t>
            </a:r>
          </a:p>
        </p:txBody>
      </p:sp>
      <p:sp>
        <p:nvSpPr>
          <p:cNvPr id="2" name="Rubrik 1">
            <a:extLst>
              <a:ext uri="{FF2B5EF4-FFF2-40B4-BE49-F238E27FC236}">
                <a16:creationId xmlns:a16="http://schemas.microsoft.com/office/drawing/2014/main" id="{6E83FBF4-F9A0-4B96-57F6-A656E600779C}"/>
              </a:ext>
            </a:extLst>
          </p:cNvPr>
          <p:cNvSpPr>
            <a:spLocks noGrp="1"/>
          </p:cNvSpPr>
          <p:nvPr>
            <p:ph type="title"/>
          </p:nvPr>
        </p:nvSpPr>
        <p:spPr/>
        <p:txBody>
          <a:bodyPr/>
          <a:lstStyle/>
          <a:p>
            <a:r>
              <a:rPr lang="sv-SE"/>
              <a:t>Anledning till den framflyttade lanseringen</a:t>
            </a:r>
          </a:p>
        </p:txBody>
      </p:sp>
      <p:sp>
        <p:nvSpPr>
          <p:cNvPr id="4" name="Platshållare för innehåll 2">
            <a:extLst>
              <a:ext uri="{FF2B5EF4-FFF2-40B4-BE49-F238E27FC236}">
                <a16:creationId xmlns:a16="http://schemas.microsoft.com/office/drawing/2014/main" id="{B8918006-7118-4823-ADCA-3250BE360656}"/>
              </a:ext>
            </a:extLst>
          </p:cNvPr>
          <p:cNvSpPr txBox="1">
            <a:spLocks/>
          </p:cNvSpPr>
          <p:nvPr/>
        </p:nvSpPr>
        <p:spPr>
          <a:xfrm>
            <a:off x="6096000" y="1824037"/>
            <a:ext cx="4902898" cy="3952875"/>
          </a:xfrm>
          <a:prstGeom prst="rect">
            <a:avLst/>
          </a:prstGeom>
        </p:spPr>
        <p:txBody>
          <a:bodyPr vert="horz" lIns="0" tIns="0" rIns="0" bIns="0" rtlCol="0">
            <a:noAutofit/>
          </a:bodyPr>
          <a:lstStyle>
            <a:lvl1pPr marL="180975" indent="-180975" algn="l" defTabSz="914400" rtl="0" eaLnBrk="1" latinLnBrk="0" hangingPunct="1">
              <a:lnSpc>
                <a:spcPct val="110000"/>
              </a:lnSpc>
              <a:spcBef>
                <a:spcPts val="600"/>
              </a:spcBef>
              <a:buFont typeface="Arial" panose="020B0604020202020204" pitchFamily="34" charset="0"/>
              <a:buChar char="•"/>
              <a:defRPr sz="1600" kern="1200">
                <a:solidFill>
                  <a:schemeClr val="tx1"/>
                </a:solidFill>
                <a:latin typeface="+mn-lt"/>
                <a:ea typeface="+mn-ea"/>
                <a:cs typeface="+mn-cs"/>
              </a:defRPr>
            </a:lvl1pPr>
            <a:lvl2pPr marL="361950" indent="-180975"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mn-lt"/>
                <a:ea typeface="+mn-ea"/>
                <a:cs typeface="+mn-cs"/>
              </a:defRPr>
            </a:lvl2pPr>
            <a:lvl3pPr marL="542925" indent="-180975" algn="l" defTabSz="914400" rtl="0" eaLnBrk="1" latinLnBrk="0" hangingPunct="1">
              <a:lnSpc>
                <a:spcPct val="110000"/>
              </a:lnSpc>
              <a:spcBef>
                <a:spcPts val="600"/>
              </a:spcBef>
              <a:buFont typeface="Arial" panose="020B0604020202020204" pitchFamily="34" charset="0"/>
              <a:buChar char="•"/>
              <a:defRPr sz="1200" kern="1200">
                <a:solidFill>
                  <a:schemeClr val="tx1"/>
                </a:solidFill>
                <a:latin typeface="+mn-lt"/>
                <a:ea typeface="+mn-ea"/>
                <a:cs typeface="+mn-cs"/>
              </a:defRPr>
            </a:lvl3pPr>
            <a:lvl4pPr marL="714375" indent="-171450" algn="l" defTabSz="914400" rtl="0" eaLnBrk="1" latinLnBrk="0" hangingPunct="1">
              <a:lnSpc>
                <a:spcPct val="110000"/>
              </a:lnSpc>
              <a:spcBef>
                <a:spcPts val="600"/>
              </a:spcBef>
              <a:buFont typeface="Arial" panose="020B0604020202020204" pitchFamily="34" charset="0"/>
              <a:buChar char="•"/>
              <a:defRPr sz="1100" kern="1200">
                <a:solidFill>
                  <a:schemeClr val="tx1"/>
                </a:solidFill>
                <a:latin typeface="+mn-lt"/>
                <a:ea typeface="+mn-ea"/>
                <a:cs typeface="+mn-cs"/>
              </a:defRPr>
            </a:lvl4pPr>
            <a:lvl5pPr marL="895350" indent="-180975" algn="l" defTabSz="914400" rtl="0" eaLnBrk="1" latinLnBrk="0" hangingPunct="1">
              <a:lnSpc>
                <a:spcPct val="11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r>
              <a:rPr lang="sv-SE" sz="1200" b="1"/>
              <a:t>2022</a:t>
            </a:r>
          </a:p>
          <a:p>
            <a:pPr lvl="1"/>
            <a:r>
              <a:rPr lang="sv-SE" sz="1200"/>
              <a:t>Nytt avtal för kort upphandlat</a:t>
            </a:r>
          </a:p>
          <a:p>
            <a:pPr lvl="1"/>
            <a:r>
              <a:rPr lang="sv-SE" sz="1200"/>
              <a:t>Färdigställande av fristående Windows klient lanseras</a:t>
            </a:r>
            <a:endParaRPr lang="sv-SE" sz="1200" b="1"/>
          </a:p>
          <a:p>
            <a:r>
              <a:rPr lang="sv-SE" sz="1200" b="1"/>
              <a:t>2023</a:t>
            </a:r>
          </a:p>
          <a:p>
            <a:pPr lvl="1"/>
            <a:r>
              <a:rPr lang="sv-SE" sz="1200"/>
              <a:t>Klient för MAC lanseras</a:t>
            </a:r>
          </a:p>
          <a:p>
            <a:pPr lvl="1"/>
            <a:r>
              <a:rPr lang="sv-SE" sz="1200"/>
              <a:t>Stöd för Windows server lanseras</a:t>
            </a:r>
          </a:p>
          <a:p>
            <a:pPr lvl="1"/>
            <a:r>
              <a:rPr lang="sv-SE" sz="1200"/>
              <a:t>SITHS eID-portal</a:t>
            </a:r>
          </a:p>
          <a:p>
            <a:r>
              <a:rPr lang="sv-SE" sz="1200" b="1"/>
              <a:t>2024</a:t>
            </a:r>
          </a:p>
          <a:p>
            <a:pPr lvl="1"/>
            <a:r>
              <a:rPr lang="sv-SE" sz="1200"/>
              <a:t>Lansering av ny portal och PKI lösning</a:t>
            </a:r>
          </a:p>
        </p:txBody>
      </p:sp>
    </p:spTree>
    <p:extLst>
      <p:ext uri="{BB962C8B-B14F-4D97-AF65-F5344CB8AC3E}">
        <p14:creationId xmlns:p14="http://schemas.microsoft.com/office/powerpoint/2010/main" val="131389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409714"/>
            <a:ext cx="10346267" cy="812286"/>
          </a:xfrm>
        </p:spPr>
        <p:txBody>
          <a:bodyPr/>
          <a:lstStyle/>
          <a:p>
            <a:pPr algn="ctr"/>
            <a:r>
              <a:rPr lang="sv-SE"/>
              <a:t>Aktivera ordinarie kort</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11" name="Bildobjekt 10">
            <a:extLst>
              <a:ext uri="{FF2B5EF4-FFF2-40B4-BE49-F238E27FC236}">
                <a16:creationId xmlns:a16="http://schemas.microsoft.com/office/drawing/2014/main" id="{11B2B100-F9AD-4C0D-A9A1-B4266220E977}"/>
              </a:ext>
            </a:extLst>
          </p:cNvPr>
          <p:cNvPicPr>
            <a:picLocks noChangeAspect="1"/>
          </p:cNvPicPr>
          <p:nvPr/>
        </p:nvPicPr>
        <p:blipFill>
          <a:blip r:embed="rId3"/>
          <a:stretch>
            <a:fillRect/>
          </a:stretch>
        </p:blipFill>
        <p:spPr>
          <a:xfrm>
            <a:off x="3254948" y="1501707"/>
            <a:ext cx="6066605" cy="4073469"/>
          </a:xfrm>
          <a:prstGeom prst="rect">
            <a:avLst/>
          </a:prstGeom>
        </p:spPr>
      </p:pic>
      <p:sp>
        <p:nvSpPr>
          <p:cNvPr id="14" name="textruta 13">
            <a:extLst>
              <a:ext uri="{FF2B5EF4-FFF2-40B4-BE49-F238E27FC236}">
                <a16:creationId xmlns:a16="http://schemas.microsoft.com/office/drawing/2014/main" id="{94634E07-B9F9-40F1-B516-3348254EBBBD}"/>
              </a:ext>
            </a:extLst>
          </p:cNvPr>
          <p:cNvSpPr txBox="1"/>
          <p:nvPr/>
        </p:nvSpPr>
        <p:spPr>
          <a:xfrm>
            <a:off x="3806031" y="1685538"/>
            <a:ext cx="1825100" cy="276999"/>
          </a:xfrm>
          <a:prstGeom prst="rect">
            <a:avLst/>
          </a:prstGeom>
          <a:solidFill>
            <a:srgbClr val="FFFFFF"/>
          </a:solidFill>
        </p:spPr>
        <p:txBody>
          <a:bodyPr wrap="square" lIns="0" tIns="0" rIns="0" bIns="0" rtlCol="0">
            <a:spAutoFit/>
          </a:bodyPr>
          <a:lstStyle/>
          <a:p>
            <a:pPr algn="l"/>
            <a:r>
              <a:rPr lang="sv-SE" sz="1600">
                <a:solidFill>
                  <a:srgbClr val="C03F73"/>
                </a:solidFill>
              </a:rPr>
              <a:t>    </a:t>
            </a:r>
            <a:r>
              <a:rPr lang="sv-SE">
                <a:solidFill>
                  <a:srgbClr val="C03F73"/>
                </a:solidFill>
              </a:rPr>
              <a:t>Aktivering</a:t>
            </a:r>
          </a:p>
        </p:txBody>
      </p:sp>
      <p:sp>
        <p:nvSpPr>
          <p:cNvPr id="18" name="textruta 17">
            <a:extLst>
              <a:ext uri="{FF2B5EF4-FFF2-40B4-BE49-F238E27FC236}">
                <a16:creationId xmlns:a16="http://schemas.microsoft.com/office/drawing/2014/main" id="{E55EAF72-720F-44E0-956B-D5EFDD14CDA2}"/>
              </a:ext>
            </a:extLst>
          </p:cNvPr>
          <p:cNvSpPr txBox="1"/>
          <p:nvPr/>
        </p:nvSpPr>
        <p:spPr>
          <a:xfrm>
            <a:off x="3556197" y="4160852"/>
            <a:ext cx="1012055" cy="307777"/>
          </a:xfrm>
          <a:prstGeom prst="rect">
            <a:avLst/>
          </a:prstGeom>
          <a:solidFill>
            <a:srgbClr val="FFFFFF"/>
          </a:solidFill>
        </p:spPr>
        <p:txBody>
          <a:bodyPr wrap="square">
            <a:spAutoFit/>
          </a:bodyPr>
          <a:lstStyle/>
          <a:p>
            <a:r>
              <a:rPr lang="sv-SE" sz="1400">
                <a:solidFill>
                  <a:srgbClr val="C03F73"/>
                </a:solidFill>
              </a:rPr>
              <a:t>Aktivering</a:t>
            </a:r>
            <a:endParaRPr lang="sv-SE" sz="1400"/>
          </a:p>
        </p:txBody>
      </p:sp>
      <p:sp>
        <p:nvSpPr>
          <p:cNvPr id="19" name="textruta 18">
            <a:extLst>
              <a:ext uri="{FF2B5EF4-FFF2-40B4-BE49-F238E27FC236}">
                <a16:creationId xmlns:a16="http://schemas.microsoft.com/office/drawing/2014/main" id="{EBAFD8B8-DEE2-491A-B2A5-DD312BCBDF33}"/>
              </a:ext>
            </a:extLst>
          </p:cNvPr>
          <p:cNvSpPr txBox="1"/>
          <p:nvPr/>
        </p:nvSpPr>
        <p:spPr>
          <a:xfrm>
            <a:off x="7590408" y="5069149"/>
            <a:ext cx="2041864" cy="215444"/>
          </a:xfrm>
          <a:prstGeom prst="rect">
            <a:avLst/>
          </a:prstGeom>
          <a:solidFill>
            <a:srgbClr val="FFFFFF"/>
          </a:solidFill>
        </p:spPr>
        <p:txBody>
          <a:bodyPr wrap="square" lIns="0" tIns="0" rIns="0" bIns="0" rtlCol="0">
            <a:spAutoFit/>
          </a:bodyPr>
          <a:lstStyle/>
          <a:p>
            <a:pPr algn="l"/>
            <a:r>
              <a:rPr lang="sv-SE" sz="1400">
                <a:solidFill>
                  <a:srgbClr val="C03F73"/>
                </a:solidFill>
              </a:rPr>
              <a:t> Sekretess</a:t>
            </a:r>
          </a:p>
        </p:txBody>
      </p:sp>
    </p:spTree>
    <p:extLst>
      <p:ext uri="{BB962C8B-B14F-4D97-AF65-F5344CB8AC3E}">
        <p14:creationId xmlns:p14="http://schemas.microsoft.com/office/powerpoint/2010/main" val="118950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pPr algn="ctr"/>
            <a:r>
              <a:rPr lang="sv-SE"/>
              <a:t>Aktivera ordinarie kort</a:t>
            </a:r>
          </a:p>
        </p:txBody>
      </p:sp>
      <p:sp>
        <p:nvSpPr>
          <p:cNvPr id="7" name="Rektangel 6">
            <a:extLst>
              <a:ext uri="{FF2B5EF4-FFF2-40B4-BE49-F238E27FC236}">
                <a16:creationId xmlns:a16="http://schemas.microsoft.com/office/drawing/2014/main" id="{85ED30FA-82EE-46E8-9C68-3C3415314D6B}"/>
              </a:ext>
            </a:extLst>
          </p:cNvPr>
          <p:cNvSpPr/>
          <p:nvPr/>
        </p:nvSpPr>
        <p:spPr>
          <a:xfrm>
            <a:off x="-325618" y="46362"/>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3" name="Bildobjekt 2">
            <a:extLst>
              <a:ext uri="{FF2B5EF4-FFF2-40B4-BE49-F238E27FC236}">
                <a16:creationId xmlns:a16="http://schemas.microsoft.com/office/drawing/2014/main" id="{F8E1ACBA-0F07-4B94-A444-672DABA0C057}"/>
              </a:ext>
            </a:extLst>
          </p:cNvPr>
          <p:cNvPicPr>
            <a:picLocks noChangeAspect="1"/>
          </p:cNvPicPr>
          <p:nvPr/>
        </p:nvPicPr>
        <p:blipFill>
          <a:blip r:embed="rId3"/>
          <a:stretch>
            <a:fillRect/>
          </a:stretch>
        </p:blipFill>
        <p:spPr>
          <a:xfrm>
            <a:off x="147219" y="686607"/>
            <a:ext cx="7423133" cy="7454062"/>
          </a:xfrm>
          <a:prstGeom prst="rect">
            <a:avLst/>
          </a:prstGeom>
        </p:spPr>
      </p:pic>
      <p:pic>
        <p:nvPicPr>
          <p:cNvPr id="5" name="Bildobjekt 4">
            <a:extLst>
              <a:ext uri="{FF2B5EF4-FFF2-40B4-BE49-F238E27FC236}">
                <a16:creationId xmlns:a16="http://schemas.microsoft.com/office/drawing/2014/main" id="{957D10FA-1457-402C-99F4-36B81A7B49DA}"/>
              </a:ext>
            </a:extLst>
          </p:cNvPr>
          <p:cNvPicPr>
            <a:picLocks noChangeAspect="1"/>
          </p:cNvPicPr>
          <p:nvPr/>
        </p:nvPicPr>
        <p:blipFill>
          <a:blip r:embed="rId4"/>
          <a:stretch>
            <a:fillRect/>
          </a:stretch>
        </p:blipFill>
        <p:spPr>
          <a:xfrm>
            <a:off x="7235226" y="1311564"/>
            <a:ext cx="7792020" cy="4460219"/>
          </a:xfrm>
          <a:prstGeom prst="rect">
            <a:avLst/>
          </a:prstGeom>
        </p:spPr>
      </p:pic>
      <p:pic>
        <p:nvPicPr>
          <p:cNvPr id="2" name="Bild 1">
            <a:extLst>
              <a:ext uri="{FF2B5EF4-FFF2-40B4-BE49-F238E27FC236}">
                <a16:creationId xmlns:a16="http://schemas.microsoft.com/office/drawing/2014/main" id="{7FCC7B08-C281-441E-A6BB-6346C8C141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83357" y="1112265"/>
            <a:ext cx="485775" cy="485775"/>
          </a:xfrm>
          <a:prstGeom prst="rect">
            <a:avLst/>
          </a:prstGeom>
        </p:spPr>
      </p:pic>
    </p:spTree>
    <p:extLst>
      <p:ext uri="{BB962C8B-B14F-4D97-AF65-F5344CB8AC3E}">
        <p14:creationId xmlns:p14="http://schemas.microsoft.com/office/powerpoint/2010/main" val="322708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pPr algn="ctr"/>
            <a:r>
              <a:rPr lang="sv-SE"/>
              <a:t>Aktivera ordinarie kort</a:t>
            </a:r>
          </a:p>
        </p:txBody>
      </p:sp>
      <p:sp>
        <p:nvSpPr>
          <p:cNvPr id="7" name="Rektangel 6">
            <a:extLst>
              <a:ext uri="{FF2B5EF4-FFF2-40B4-BE49-F238E27FC236}">
                <a16:creationId xmlns:a16="http://schemas.microsoft.com/office/drawing/2014/main" id="{85ED30FA-82EE-46E8-9C68-3C3415314D6B}"/>
              </a:ext>
            </a:extLst>
          </p:cNvPr>
          <p:cNvSpPr/>
          <p:nvPr/>
        </p:nvSpPr>
        <p:spPr>
          <a:xfrm>
            <a:off x="-325618" y="46362"/>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9" name="Bildobjekt 8">
            <a:extLst>
              <a:ext uri="{FF2B5EF4-FFF2-40B4-BE49-F238E27FC236}">
                <a16:creationId xmlns:a16="http://schemas.microsoft.com/office/drawing/2014/main" id="{25304498-3E5A-4F84-AFA2-0ED35BE15D66}"/>
              </a:ext>
            </a:extLst>
          </p:cNvPr>
          <p:cNvPicPr>
            <a:picLocks noChangeAspect="1"/>
          </p:cNvPicPr>
          <p:nvPr/>
        </p:nvPicPr>
        <p:blipFill>
          <a:blip r:embed="rId3"/>
          <a:stretch>
            <a:fillRect/>
          </a:stretch>
        </p:blipFill>
        <p:spPr>
          <a:xfrm>
            <a:off x="2067038" y="631137"/>
            <a:ext cx="7485266" cy="8384538"/>
          </a:xfrm>
          <a:prstGeom prst="rect">
            <a:avLst/>
          </a:prstGeom>
        </p:spPr>
      </p:pic>
      <p:sp>
        <p:nvSpPr>
          <p:cNvPr id="10" name="textruta 9">
            <a:extLst>
              <a:ext uri="{FF2B5EF4-FFF2-40B4-BE49-F238E27FC236}">
                <a16:creationId xmlns:a16="http://schemas.microsoft.com/office/drawing/2014/main" id="{92D9A7F6-98A5-408D-A135-A64A53FD9472}"/>
              </a:ext>
            </a:extLst>
          </p:cNvPr>
          <p:cNvSpPr txBox="1"/>
          <p:nvPr/>
        </p:nvSpPr>
        <p:spPr>
          <a:xfrm>
            <a:off x="7099870" y="3288977"/>
            <a:ext cx="5477522" cy="1107996"/>
          </a:xfrm>
          <a:prstGeom prst="rect">
            <a:avLst/>
          </a:prstGeom>
          <a:noFill/>
        </p:spPr>
        <p:txBody>
          <a:bodyPr wrap="square" lIns="0" tIns="0" rIns="0" bIns="0" rtlCol="0">
            <a:spAutoFit/>
          </a:bodyPr>
          <a:lstStyle/>
          <a:p>
            <a:pPr algn="l"/>
            <a:r>
              <a:rPr lang="sv-SE" sz="1600"/>
              <a:t> </a:t>
            </a:r>
            <a:r>
              <a:rPr lang="sv-SE" sz="1400"/>
              <a:t>Användaren ska ta del av och läsa:</a:t>
            </a:r>
          </a:p>
          <a:p>
            <a:pPr algn="l"/>
            <a:endParaRPr lang="sv-SE" sz="1400"/>
          </a:p>
          <a:p>
            <a:pPr marL="285750" indent="-285750" algn="l">
              <a:buFont typeface="Arial" panose="020B0604020202020204" pitchFamily="34" charset="0"/>
              <a:buChar char="•"/>
            </a:pPr>
            <a:r>
              <a:rPr lang="sv-SE" sz="1400"/>
              <a:t>Villkor för SITHS e-legitimation</a:t>
            </a:r>
          </a:p>
          <a:p>
            <a:pPr marL="285750" indent="-285750" algn="l">
              <a:buFont typeface="Arial" panose="020B0604020202020204" pitchFamily="34" charset="0"/>
              <a:buChar char="•"/>
            </a:pPr>
            <a:r>
              <a:rPr lang="sv-SE" sz="1400"/>
              <a:t>Förstå att hen kvitterar mottagande av en e-legitimation</a:t>
            </a:r>
          </a:p>
          <a:p>
            <a:pPr marL="285750" indent="-285750" algn="l">
              <a:buFont typeface="Arial" panose="020B0604020202020204" pitchFamily="34" charset="0"/>
              <a:buChar char="•"/>
            </a:pPr>
            <a:r>
              <a:rPr lang="sv-SE" sz="1400"/>
              <a:t>Användaren ska själva välja och ange sin säkerhetskod </a:t>
            </a:r>
          </a:p>
        </p:txBody>
      </p:sp>
      <p:pic>
        <p:nvPicPr>
          <p:cNvPr id="2" name="Bild 1">
            <a:extLst>
              <a:ext uri="{FF2B5EF4-FFF2-40B4-BE49-F238E27FC236}">
                <a16:creationId xmlns:a16="http://schemas.microsoft.com/office/drawing/2014/main" id="{7FCC7B08-C281-441E-A6BB-6346C8C141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7353" y="2763350"/>
            <a:ext cx="485775" cy="485775"/>
          </a:xfrm>
          <a:prstGeom prst="rect">
            <a:avLst/>
          </a:prstGeom>
        </p:spPr>
      </p:pic>
    </p:spTree>
    <p:extLst>
      <p:ext uri="{BB962C8B-B14F-4D97-AF65-F5344CB8AC3E}">
        <p14:creationId xmlns:p14="http://schemas.microsoft.com/office/powerpoint/2010/main" val="297558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A0E9A6D4-75D0-4A48-BFEA-92730DF693B7}"/>
              </a:ext>
            </a:extLst>
          </p:cNvPr>
          <p:cNvPicPr>
            <a:picLocks noChangeAspect="1"/>
          </p:cNvPicPr>
          <p:nvPr/>
        </p:nvPicPr>
        <p:blipFill>
          <a:blip r:embed="rId3"/>
          <a:stretch>
            <a:fillRect/>
          </a:stretch>
        </p:blipFill>
        <p:spPr>
          <a:xfrm>
            <a:off x="3533737" y="776057"/>
            <a:ext cx="8983880" cy="4800546"/>
          </a:xfrm>
          <a:prstGeom prst="rect">
            <a:avLst/>
          </a:prstGeom>
        </p:spPr>
      </p:pic>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405425"/>
            <a:ext cx="10346267" cy="812286"/>
          </a:xfrm>
        </p:spPr>
        <p:txBody>
          <a:bodyPr/>
          <a:lstStyle/>
          <a:p>
            <a:pPr algn="ctr"/>
            <a:r>
              <a:rPr lang="sv-SE"/>
              <a:t>Aktivera ordinarie kort</a:t>
            </a:r>
          </a:p>
        </p:txBody>
      </p:sp>
      <p:sp>
        <p:nvSpPr>
          <p:cNvPr id="7" name="Rektangel 6">
            <a:extLst>
              <a:ext uri="{FF2B5EF4-FFF2-40B4-BE49-F238E27FC236}">
                <a16:creationId xmlns:a16="http://schemas.microsoft.com/office/drawing/2014/main" id="{85ED30FA-82EE-46E8-9C68-3C3415314D6B}"/>
              </a:ext>
            </a:extLst>
          </p:cNvPr>
          <p:cNvSpPr/>
          <p:nvPr/>
        </p:nvSpPr>
        <p:spPr>
          <a:xfrm>
            <a:off x="-325618" y="46362"/>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6" name="textruta 5">
            <a:extLst>
              <a:ext uri="{FF2B5EF4-FFF2-40B4-BE49-F238E27FC236}">
                <a16:creationId xmlns:a16="http://schemas.microsoft.com/office/drawing/2014/main" id="{5E9EA767-F793-4282-8A27-6352C6FDC610}"/>
              </a:ext>
            </a:extLst>
          </p:cNvPr>
          <p:cNvSpPr txBox="1"/>
          <p:nvPr/>
        </p:nvSpPr>
        <p:spPr>
          <a:xfrm>
            <a:off x="3996382" y="2087445"/>
            <a:ext cx="917249" cy="215444"/>
          </a:xfrm>
          <a:prstGeom prst="rect">
            <a:avLst/>
          </a:prstGeom>
          <a:solidFill>
            <a:srgbClr val="FFFFFF"/>
          </a:solidFill>
        </p:spPr>
        <p:txBody>
          <a:bodyPr wrap="square" lIns="0" tIns="0" rIns="0" bIns="0" rtlCol="0">
            <a:spAutoFit/>
          </a:bodyPr>
          <a:lstStyle/>
          <a:p>
            <a:pPr algn="l"/>
            <a:r>
              <a:rPr lang="sv-SE" sz="1400">
                <a:solidFill>
                  <a:srgbClr val="C03F73"/>
                </a:solidFill>
              </a:rPr>
              <a:t>   Aktivera    </a:t>
            </a:r>
          </a:p>
        </p:txBody>
      </p:sp>
      <p:sp>
        <p:nvSpPr>
          <p:cNvPr id="14" name="textruta 13">
            <a:extLst>
              <a:ext uri="{FF2B5EF4-FFF2-40B4-BE49-F238E27FC236}">
                <a16:creationId xmlns:a16="http://schemas.microsoft.com/office/drawing/2014/main" id="{16D4216A-D0C6-4AEF-9E37-D1AF2ACF78DF}"/>
              </a:ext>
            </a:extLst>
          </p:cNvPr>
          <p:cNvSpPr txBox="1"/>
          <p:nvPr/>
        </p:nvSpPr>
        <p:spPr>
          <a:xfrm>
            <a:off x="7893538" y="2832904"/>
            <a:ext cx="951413" cy="215444"/>
          </a:xfrm>
          <a:prstGeom prst="rect">
            <a:avLst/>
          </a:prstGeom>
          <a:solidFill>
            <a:srgbClr val="FFFFFF"/>
          </a:solidFill>
        </p:spPr>
        <p:txBody>
          <a:bodyPr wrap="square" lIns="0" tIns="0" rIns="0" bIns="0" rtlCol="0">
            <a:spAutoFit/>
          </a:bodyPr>
          <a:lstStyle/>
          <a:p>
            <a:pPr algn="l"/>
            <a:r>
              <a:rPr lang="sv-SE" sz="1400">
                <a:solidFill>
                  <a:srgbClr val="C03F73"/>
                </a:solidFill>
              </a:rPr>
              <a:t> sitt kort</a:t>
            </a:r>
          </a:p>
        </p:txBody>
      </p:sp>
      <p:sp>
        <p:nvSpPr>
          <p:cNvPr id="17" name="textruta 16">
            <a:extLst>
              <a:ext uri="{FF2B5EF4-FFF2-40B4-BE49-F238E27FC236}">
                <a16:creationId xmlns:a16="http://schemas.microsoft.com/office/drawing/2014/main" id="{008AA9F6-39C9-4CEF-91C2-8E048D27B051}"/>
              </a:ext>
            </a:extLst>
          </p:cNvPr>
          <p:cNvSpPr txBox="1"/>
          <p:nvPr/>
        </p:nvSpPr>
        <p:spPr>
          <a:xfrm>
            <a:off x="7252267" y="3474733"/>
            <a:ext cx="3054708" cy="215444"/>
          </a:xfrm>
          <a:prstGeom prst="rect">
            <a:avLst/>
          </a:prstGeom>
          <a:solidFill>
            <a:srgbClr val="FFFFFF"/>
          </a:solidFill>
        </p:spPr>
        <p:txBody>
          <a:bodyPr wrap="square" lIns="0" tIns="0" rIns="0" bIns="0" rtlCol="0">
            <a:spAutoFit/>
          </a:bodyPr>
          <a:lstStyle/>
          <a:p>
            <a:pPr algn="l"/>
            <a:r>
              <a:rPr lang="sv-SE" sz="1400">
                <a:solidFill>
                  <a:srgbClr val="C03F73"/>
                </a:solidFill>
              </a:rPr>
              <a:t> och väjer rätt </a:t>
            </a:r>
            <a:r>
              <a:rPr lang="sv-SE" sz="1400" err="1">
                <a:solidFill>
                  <a:srgbClr val="C03F73"/>
                </a:solidFill>
              </a:rPr>
              <a:t>korti</a:t>
            </a:r>
            <a:r>
              <a:rPr lang="sv-SE" sz="1400">
                <a:solidFill>
                  <a:srgbClr val="C03F73"/>
                </a:solidFill>
              </a:rPr>
              <a:t> SITHS eID Portal</a:t>
            </a:r>
          </a:p>
        </p:txBody>
      </p:sp>
      <p:sp>
        <p:nvSpPr>
          <p:cNvPr id="19" name="textruta 18">
            <a:extLst>
              <a:ext uri="{FF2B5EF4-FFF2-40B4-BE49-F238E27FC236}">
                <a16:creationId xmlns:a16="http://schemas.microsoft.com/office/drawing/2014/main" id="{60833DCB-D19F-48C0-8C64-8E0100BA72DD}"/>
              </a:ext>
            </a:extLst>
          </p:cNvPr>
          <p:cNvSpPr txBox="1"/>
          <p:nvPr/>
        </p:nvSpPr>
        <p:spPr>
          <a:xfrm>
            <a:off x="5381659" y="4116562"/>
            <a:ext cx="4481432" cy="307777"/>
          </a:xfrm>
          <a:prstGeom prst="rect">
            <a:avLst/>
          </a:prstGeom>
          <a:solidFill>
            <a:srgbClr val="FFFFFF"/>
          </a:solidFill>
        </p:spPr>
        <p:txBody>
          <a:bodyPr wrap="square">
            <a:spAutoFit/>
          </a:bodyPr>
          <a:lstStyle/>
          <a:p>
            <a:pPr algn="l"/>
            <a:r>
              <a:rPr lang="sv-SE" sz="1400">
                <a:solidFill>
                  <a:schemeClr val="accent1"/>
                </a:solidFill>
              </a:rPr>
              <a:t>Aktiverar kortet och gör en förnyad autentisering </a:t>
            </a:r>
          </a:p>
        </p:txBody>
      </p:sp>
      <p:sp>
        <p:nvSpPr>
          <p:cNvPr id="20" name="textruta 19">
            <a:extLst>
              <a:ext uri="{FF2B5EF4-FFF2-40B4-BE49-F238E27FC236}">
                <a16:creationId xmlns:a16="http://schemas.microsoft.com/office/drawing/2014/main" id="{62AADB2C-F660-4F9C-AE4E-856D59B301B7}"/>
              </a:ext>
            </a:extLst>
          </p:cNvPr>
          <p:cNvSpPr txBox="1"/>
          <p:nvPr/>
        </p:nvSpPr>
        <p:spPr>
          <a:xfrm>
            <a:off x="3958531" y="5007232"/>
            <a:ext cx="4067145" cy="169277"/>
          </a:xfrm>
          <a:prstGeom prst="rect">
            <a:avLst/>
          </a:prstGeom>
          <a:solidFill>
            <a:srgbClr val="FFFFFF"/>
          </a:solidFill>
        </p:spPr>
        <p:txBody>
          <a:bodyPr wrap="square" lIns="0" tIns="0" rIns="0" bIns="0" rtlCol="0">
            <a:spAutoFit/>
          </a:bodyPr>
          <a:lstStyle/>
          <a:p>
            <a:r>
              <a:rPr lang="sv-SE" sz="1100">
                <a:solidFill>
                  <a:srgbClr val="C03F73"/>
                </a:solidFill>
              </a:rPr>
              <a:t>Användaren väljer och anger sin säkerhetskod</a:t>
            </a:r>
            <a:endParaRPr lang="sv-SE" sz="1600"/>
          </a:p>
        </p:txBody>
      </p:sp>
    </p:spTree>
    <p:extLst>
      <p:ext uri="{BB962C8B-B14F-4D97-AF65-F5344CB8AC3E}">
        <p14:creationId xmlns:p14="http://schemas.microsoft.com/office/powerpoint/2010/main" val="427543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7" grpId="0" animBg="1"/>
      <p:bldP spid="1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10896" y="419129"/>
            <a:ext cx="10346267" cy="812286"/>
          </a:xfrm>
        </p:spPr>
        <p:txBody>
          <a:bodyPr/>
          <a:lstStyle/>
          <a:p>
            <a:pPr algn="ctr"/>
            <a:r>
              <a:rPr lang="sv-SE"/>
              <a:t>Beställa reservkort tillitsnivå 2</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3" name="Bildobjekt 2">
            <a:extLst>
              <a:ext uri="{FF2B5EF4-FFF2-40B4-BE49-F238E27FC236}">
                <a16:creationId xmlns:a16="http://schemas.microsoft.com/office/drawing/2014/main" id="{A31210F1-2840-4C0B-8FFE-A12DF93B4C8B}"/>
              </a:ext>
            </a:extLst>
          </p:cNvPr>
          <p:cNvPicPr>
            <a:picLocks noChangeAspect="1"/>
          </p:cNvPicPr>
          <p:nvPr/>
        </p:nvPicPr>
        <p:blipFill>
          <a:blip r:embed="rId3"/>
          <a:stretch>
            <a:fillRect/>
          </a:stretch>
        </p:blipFill>
        <p:spPr>
          <a:xfrm>
            <a:off x="3009732" y="1455791"/>
            <a:ext cx="7276356" cy="4545498"/>
          </a:xfrm>
          <a:prstGeom prst="rect">
            <a:avLst/>
          </a:prstGeom>
        </p:spPr>
      </p:pic>
      <p:sp>
        <p:nvSpPr>
          <p:cNvPr id="5" name="textruta 4">
            <a:extLst>
              <a:ext uri="{FF2B5EF4-FFF2-40B4-BE49-F238E27FC236}">
                <a16:creationId xmlns:a16="http://schemas.microsoft.com/office/drawing/2014/main" id="{DC13AC49-157C-43AB-91F1-734099DA58BB}"/>
              </a:ext>
            </a:extLst>
          </p:cNvPr>
          <p:cNvSpPr txBox="1"/>
          <p:nvPr/>
        </p:nvSpPr>
        <p:spPr>
          <a:xfrm>
            <a:off x="6084029" y="5596467"/>
            <a:ext cx="1127760" cy="153888"/>
          </a:xfrm>
          <a:prstGeom prst="rect">
            <a:avLst/>
          </a:prstGeom>
          <a:solidFill>
            <a:srgbClr val="FFFFFF"/>
          </a:solidFill>
        </p:spPr>
        <p:txBody>
          <a:bodyPr wrap="square" lIns="0" tIns="0" rIns="0" bIns="0" rtlCol="0">
            <a:spAutoFit/>
          </a:bodyPr>
          <a:lstStyle/>
          <a:p>
            <a:pPr algn="l"/>
            <a:r>
              <a:rPr lang="sv-SE" sz="1000">
                <a:solidFill>
                  <a:srgbClr val="C03F73"/>
                </a:solidFill>
              </a:rPr>
              <a:t> Sekretess</a:t>
            </a:r>
          </a:p>
        </p:txBody>
      </p:sp>
    </p:spTree>
    <p:extLst>
      <p:ext uri="{BB962C8B-B14F-4D97-AF65-F5344CB8AC3E}">
        <p14:creationId xmlns:p14="http://schemas.microsoft.com/office/powerpoint/2010/main" val="376472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pPr algn="ctr"/>
            <a:r>
              <a:rPr lang="sv-SE"/>
              <a:t>Beställa reservkort tillitsnivå 2</a:t>
            </a:r>
          </a:p>
        </p:txBody>
      </p:sp>
      <p:sp>
        <p:nvSpPr>
          <p:cNvPr id="7" name="Rektangel 6">
            <a:extLst>
              <a:ext uri="{FF2B5EF4-FFF2-40B4-BE49-F238E27FC236}">
                <a16:creationId xmlns:a16="http://schemas.microsoft.com/office/drawing/2014/main" id="{85ED30FA-82EE-46E8-9C68-3C3415314D6B}"/>
              </a:ext>
            </a:extLst>
          </p:cNvPr>
          <p:cNvSpPr/>
          <p:nvPr/>
        </p:nvSpPr>
        <p:spPr>
          <a:xfrm>
            <a:off x="-325618" y="46362"/>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9" name="Bildobjekt 8">
            <a:extLst>
              <a:ext uri="{FF2B5EF4-FFF2-40B4-BE49-F238E27FC236}">
                <a16:creationId xmlns:a16="http://schemas.microsoft.com/office/drawing/2014/main" id="{38D663D3-BE0E-4386-BD6F-816DF4695F33}"/>
              </a:ext>
            </a:extLst>
          </p:cNvPr>
          <p:cNvPicPr>
            <a:picLocks noChangeAspect="1"/>
          </p:cNvPicPr>
          <p:nvPr/>
        </p:nvPicPr>
        <p:blipFill>
          <a:blip r:embed="rId3"/>
          <a:stretch>
            <a:fillRect/>
          </a:stretch>
        </p:blipFill>
        <p:spPr>
          <a:xfrm>
            <a:off x="41041" y="886267"/>
            <a:ext cx="4656818" cy="7111349"/>
          </a:xfrm>
          <a:prstGeom prst="rect">
            <a:avLst/>
          </a:prstGeom>
        </p:spPr>
      </p:pic>
      <p:pic>
        <p:nvPicPr>
          <p:cNvPr id="10" name="Bildobjekt 9">
            <a:extLst>
              <a:ext uri="{FF2B5EF4-FFF2-40B4-BE49-F238E27FC236}">
                <a16:creationId xmlns:a16="http://schemas.microsoft.com/office/drawing/2014/main" id="{097E3EE5-3A0A-4827-BC62-82BFE09ED684}"/>
              </a:ext>
            </a:extLst>
          </p:cNvPr>
          <p:cNvPicPr>
            <a:picLocks noChangeAspect="1"/>
          </p:cNvPicPr>
          <p:nvPr/>
        </p:nvPicPr>
        <p:blipFill>
          <a:blip r:embed="rId4"/>
          <a:stretch>
            <a:fillRect/>
          </a:stretch>
        </p:blipFill>
        <p:spPr>
          <a:xfrm>
            <a:off x="3140807" y="2180855"/>
            <a:ext cx="5713945" cy="4583060"/>
          </a:xfrm>
          <a:prstGeom prst="rect">
            <a:avLst/>
          </a:prstGeom>
        </p:spPr>
      </p:pic>
      <p:pic>
        <p:nvPicPr>
          <p:cNvPr id="11" name="Bildobjekt 10">
            <a:extLst>
              <a:ext uri="{FF2B5EF4-FFF2-40B4-BE49-F238E27FC236}">
                <a16:creationId xmlns:a16="http://schemas.microsoft.com/office/drawing/2014/main" id="{514494D6-9054-486F-A5F8-2029B180C06D}"/>
              </a:ext>
            </a:extLst>
          </p:cNvPr>
          <p:cNvPicPr>
            <a:picLocks noChangeAspect="1"/>
          </p:cNvPicPr>
          <p:nvPr/>
        </p:nvPicPr>
        <p:blipFill>
          <a:blip r:embed="rId5"/>
          <a:stretch>
            <a:fillRect/>
          </a:stretch>
        </p:blipFill>
        <p:spPr>
          <a:xfrm>
            <a:off x="6064939" y="2640579"/>
            <a:ext cx="4264835" cy="3663612"/>
          </a:xfrm>
          <a:prstGeom prst="rect">
            <a:avLst/>
          </a:prstGeom>
        </p:spPr>
      </p:pic>
      <p:sp>
        <p:nvSpPr>
          <p:cNvPr id="2" name="Rektangel 1">
            <a:extLst>
              <a:ext uri="{FF2B5EF4-FFF2-40B4-BE49-F238E27FC236}">
                <a16:creationId xmlns:a16="http://schemas.microsoft.com/office/drawing/2014/main" id="{B986FCA2-D27E-4601-B778-08C8ADC0E950}"/>
              </a:ext>
            </a:extLst>
          </p:cNvPr>
          <p:cNvSpPr/>
          <p:nvPr/>
        </p:nvSpPr>
        <p:spPr>
          <a:xfrm>
            <a:off x="3448050" y="1933575"/>
            <a:ext cx="857250" cy="161925"/>
          </a:xfrm>
          <a:prstGeom prst="rect">
            <a:avLst/>
          </a:prstGeom>
          <a:noFill/>
          <a:ln>
            <a:solidFill>
              <a:srgbClr val="C03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Tree>
    <p:extLst>
      <p:ext uri="{BB962C8B-B14F-4D97-AF65-F5344CB8AC3E}">
        <p14:creationId xmlns:p14="http://schemas.microsoft.com/office/powerpoint/2010/main" val="58938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pPr algn="ctr"/>
            <a:r>
              <a:rPr lang="sv-SE"/>
              <a:t>Beställa reservkort tillitsnivå 2</a:t>
            </a:r>
          </a:p>
        </p:txBody>
      </p:sp>
      <p:sp>
        <p:nvSpPr>
          <p:cNvPr id="7" name="Rektangel 6">
            <a:extLst>
              <a:ext uri="{FF2B5EF4-FFF2-40B4-BE49-F238E27FC236}">
                <a16:creationId xmlns:a16="http://schemas.microsoft.com/office/drawing/2014/main" id="{85ED30FA-82EE-46E8-9C68-3C3415314D6B}"/>
              </a:ext>
            </a:extLst>
          </p:cNvPr>
          <p:cNvSpPr/>
          <p:nvPr/>
        </p:nvSpPr>
        <p:spPr>
          <a:xfrm>
            <a:off x="-325618" y="46362"/>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14" name="Bildobjekt 13">
            <a:extLst>
              <a:ext uri="{FF2B5EF4-FFF2-40B4-BE49-F238E27FC236}">
                <a16:creationId xmlns:a16="http://schemas.microsoft.com/office/drawing/2014/main" id="{3DB33F39-8C54-40A5-A6BC-26F919977F37}"/>
              </a:ext>
            </a:extLst>
          </p:cNvPr>
          <p:cNvPicPr>
            <a:picLocks noChangeAspect="1"/>
          </p:cNvPicPr>
          <p:nvPr/>
        </p:nvPicPr>
        <p:blipFill>
          <a:blip r:embed="rId3"/>
          <a:stretch>
            <a:fillRect/>
          </a:stretch>
        </p:blipFill>
        <p:spPr>
          <a:xfrm>
            <a:off x="2466842" y="886267"/>
            <a:ext cx="7071453" cy="7292437"/>
          </a:xfrm>
          <a:prstGeom prst="rect">
            <a:avLst/>
          </a:prstGeom>
        </p:spPr>
      </p:pic>
      <p:sp>
        <p:nvSpPr>
          <p:cNvPr id="2" name="Rektangel 1">
            <a:extLst>
              <a:ext uri="{FF2B5EF4-FFF2-40B4-BE49-F238E27FC236}">
                <a16:creationId xmlns:a16="http://schemas.microsoft.com/office/drawing/2014/main" id="{B143DD0F-C1A8-4946-924D-FF66E42858BF}"/>
              </a:ext>
            </a:extLst>
          </p:cNvPr>
          <p:cNvSpPr/>
          <p:nvPr/>
        </p:nvSpPr>
        <p:spPr>
          <a:xfrm>
            <a:off x="6782230" y="5971965"/>
            <a:ext cx="2416629" cy="494149"/>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Tree>
    <p:extLst>
      <p:ext uri="{BB962C8B-B14F-4D97-AF65-F5344CB8AC3E}">
        <p14:creationId xmlns:p14="http://schemas.microsoft.com/office/powerpoint/2010/main" val="3912801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pPr algn="ctr"/>
            <a:r>
              <a:rPr lang="sv-SE"/>
              <a:t>Beställa reservkort tillitsnivå 2</a:t>
            </a:r>
          </a:p>
        </p:txBody>
      </p:sp>
      <p:sp>
        <p:nvSpPr>
          <p:cNvPr id="7" name="Rektangel 6">
            <a:extLst>
              <a:ext uri="{FF2B5EF4-FFF2-40B4-BE49-F238E27FC236}">
                <a16:creationId xmlns:a16="http://schemas.microsoft.com/office/drawing/2014/main" id="{85ED30FA-82EE-46E8-9C68-3C3415314D6B}"/>
              </a:ext>
            </a:extLst>
          </p:cNvPr>
          <p:cNvSpPr/>
          <p:nvPr/>
        </p:nvSpPr>
        <p:spPr>
          <a:xfrm>
            <a:off x="-325618" y="46362"/>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15" name="Bildobjekt 14">
            <a:extLst>
              <a:ext uri="{FF2B5EF4-FFF2-40B4-BE49-F238E27FC236}">
                <a16:creationId xmlns:a16="http://schemas.microsoft.com/office/drawing/2014/main" id="{80842C57-B56A-45AB-AC42-E3434B171944}"/>
              </a:ext>
            </a:extLst>
          </p:cNvPr>
          <p:cNvPicPr>
            <a:picLocks noChangeAspect="1"/>
          </p:cNvPicPr>
          <p:nvPr/>
        </p:nvPicPr>
        <p:blipFill>
          <a:blip r:embed="rId3"/>
          <a:stretch>
            <a:fillRect/>
          </a:stretch>
        </p:blipFill>
        <p:spPr>
          <a:xfrm>
            <a:off x="2876691" y="886267"/>
            <a:ext cx="6823101" cy="7353786"/>
          </a:xfrm>
          <a:prstGeom prst="rect">
            <a:avLst/>
          </a:prstGeom>
        </p:spPr>
      </p:pic>
      <p:sp>
        <p:nvSpPr>
          <p:cNvPr id="2" name="Rektangel 1">
            <a:extLst>
              <a:ext uri="{FF2B5EF4-FFF2-40B4-BE49-F238E27FC236}">
                <a16:creationId xmlns:a16="http://schemas.microsoft.com/office/drawing/2014/main" id="{BC41A47C-A48D-4D66-BA61-D36DAFB859E9}"/>
              </a:ext>
            </a:extLst>
          </p:cNvPr>
          <p:cNvSpPr/>
          <p:nvPr/>
        </p:nvSpPr>
        <p:spPr>
          <a:xfrm>
            <a:off x="3406140" y="3959441"/>
            <a:ext cx="3985260" cy="2848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3" name="Rektangel 2">
            <a:extLst>
              <a:ext uri="{FF2B5EF4-FFF2-40B4-BE49-F238E27FC236}">
                <a16:creationId xmlns:a16="http://schemas.microsoft.com/office/drawing/2014/main" id="{A5578943-EBFA-45DB-8E34-119B8CA01D1B}"/>
              </a:ext>
            </a:extLst>
          </p:cNvPr>
          <p:cNvSpPr/>
          <p:nvPr/>
        </p:nvSpPr>
        <p:spPr>
          <a:xfrm>
            <a:off x="3459480" y="4973138"/>
            <a:ext cx="4892040" cy="45230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5" name="Rektangel 4">
            <a:extLst>
              <a:ext uri="{FF2B5EF4-FFF2-40B4-BE49-F238E27FC236}">
                <a16:creationId xmlns:a16="http://schemas.microsoft.com/office/drawing/2014/main" id="{AE83FFF3-EF96-4A7B-BE7A-541E5CE7655E}"/>
              </a:ext>
            </a:extLst>
          </p:cNvPr>
          <p:cNvSpPr/>
          <p:nvPr/>
        </p:nvSpPr>
        <p:spPr>
          <a:xfrm>
            <a:off x="8244840" y="4648200"/>
            <a:ext cx="906780" cy="17526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Tree>
    <p:extLst>
      <p:ext uri="{BB962C8B-B14F-4D97-AF65-F5344CB8AC3E}">
        <p14:creationId xmlns:p14="http://schemas.microsoft.com/office/powerpoint/2010/main" val="155351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46362"/>
            <a:ext cx="10346267" cy="812286"/>
          </a:xfrm>
        </p:spPr>
        <p:txBody>
          <a:bodyPr/>
          <a:lstStyle/>
          <a:p>
            <a:pPr algn="ctr"/>
            <a:r>
              <a:rPr lang="sv-SE"/>
              <a:t>Beställa reservkort tillitsnivå 2</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32" name="Frihandsfigur: Form 31">
            <a:extLst>
              <a:ext uri="{FF2B5EF4-FFF2-40B4-BE49-F238E27FC236}">
                <a16:creationId xmlns:a16="http://schemas.microsoft.com/office/drawing/2014/main" id="{2531596B-6F0A-4984-9724-F2D7B6487CB7}"/>
              </a:ext>
            </a:extLst>
          </p:cNvPr>
          <p:cNvSpPr/>
          <p:nvPr/>
        </p:nvSpPr>
        <p:spPr>
          <a:xfrm>
            <a:off x="2931675" y="3043024"/>
            <a:ext cx="227715" cy="771951"/>
          </a:xfrm>
          <a:custGeom>
            <a:avLst/>
            <a:gdLst>
              <a:gd name="connsiteX0" fmla="*/ 213367 w 227715"/>
              <a:gd name="connsiteY0" fmla="*/ 771951 h 771951"/>
              <a:gd name="connsiteX1" fmla="*/ 7 w 227715"/>
              <a:gd name="connsiteY1" fmla="*/ 55671 h 771951"/>
              <a:gd name="connsiteX2" fmla="*/ 205747 w 227715"/>
              <a:gd name="connsiteY2" fmla="*/ 48051 h 771951"/>
              <a:gd name="connsiteX3" fmla="*/ 220987 w 227715"/>
              <a:gd name="connsiteY3" fmla="*/ 55671 h 771951"/>
              <a:gd name="connsiteX4" fmla="*/ 198127 w 227715"/>
              <a:gd name="connsiteY4" fmla="*/ 70911 h 771951"/>
              <a:gd name="connsiteX5" fmla="*/ 198127 w 227715"/>
              <a:gd name="connsiteY5" fmla="*/ 70911 h 77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15" h="771951">
                <a:moveTo>
                  <a:pt x="213367" y="771951"/>
                </a:moveTo>
                <a:cubicBezTo>
                  <a:pt x="107322" y="474136"/>
                  <a:pt x="1277" y="176321"/>
                  <a:pt x="7" y="55671"/>
                </a:cubicBezTo>
                <a:cubicBezTo>
                  <a:pt x="-1263" y="-64979"/>
                  <a:pt x="168917" y="48051"/>
                  <a:pt x="205747" y="48051"/>
                </a:cubicBezTo>
                <a:cubicBezTo>
                  <a:pt x="242577" y="48051"/>
                  <a:pt x="222257" y="51861"/>
                  <a:pt x="220987" y="55671"/>
                </a:cubicBezTo>
                <a:cubicBezTo>
                  <a:pt x="219717" y="59481"/>
                  <a:pt x="198127" y="70911"/>
                  <a:pt x="198127" y="70911"/>
                </a:cubicBezTo>
                <a:lnTo>
                  <a:pt x="198127" y="7091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4" name="Bildobjekt 73">
            <a:extLst>
              <a:ext uri="{FF2B5EF4-FFF2-40B4-BE49-F238E27FC236}">
                <a16:creationId xmlns:a16="http://schemas.microsoft.com/office/drawing/2014/main" id="{34B1B395-5F78-45C1-8913-A4F8B7EEE2CA}"/>
              </a:ext>
            </a:extLst>
          </p:cNvPr>
          <p:cNvPicPr>
            <a:picLocks noChangeAspect="1"/>
          </p:cNvPicPr>
          <p:nvPr/>
        </p:nvPicPr>
        <p:blipFill>
          <a:blip r:embed="rId3"/>
          <a:stretch>
            <a:fillRect/>
          </a:stretch>
        </p:blipFill>
        <p:spPr>
          <a:xfrm>
            <a:off x="2931676" y="1059943"/>
            <a:ext cx="8705103" cy="4716970"/>
          </a:xfrm>
          <a:prstGeom prst="rect">
            <a:avLst/>
          </a:prstGeom>
        </p:spPr>
      </p:pic>
      <p:sp>
        <p:nvSpPr>
          <p:cNvPr id="116" name="Frihandsfigur: Form 115">
            <a:extLst>
              <a:ext uri="{FF2B5EF4-FFF2-40B4-BE49-F238E27FC236}">
                <a16:creationId xmlns:a16="http://schemas.microsoft.com/office/drawing/2014/main" id="{4415EE32-353A-4F35-B088-2C2779366773}"/>
              </a:ext>
            </a:extLst>
          </p:cNvPr>
          <p:cNvSpPr/>
          <p:nvPr/>
        </p:nvSpPr>
        <p:spPr>
          <a:xfrm>
            <a:off x="4602480" y="3022255"/>
            <a:ext cx="2194560" cy="719165"/>
          </a:xfrm>
          <a:custGeom>
            <a:avLst/>
            <a:gdLst>
              <a:gd name="connsiteX0" fmla="*/ 0 w 821387"/>
              <a:gd name="connsiteY0" fmla="*/ 719165 h 719165"/>
              <a:gd name="connsiteX1" fmla="*/ 815340 w 821387"/>
              <a:gd name="connsiteY1" fmla="*/ 33365 h 719165"/>
              <a:gd name="connsiteX2" fmla="*/ 365760 w 821387"/>
              <a:gd name="connsiteY2" fmla="*/ 109565 h 719165"/>
              <a:gd name="connsiteX3" fmla="*/ 259080 w 821387"/>
              <a:gd name="connsiteY3" fmla="*/ 132425 h 719165"/>
              <a:gd name="connsiteX4" fmla="*/ 243840 w 821387"/>
              <a:gd name="connsiteY4" fmla="*/ 124805 h 719165"/>
              <a:gd name="connsiteX5" fmla="*/ 281940 w 821387"/>
              <a:gd name="connsiteY5" fmla="*/ 117185 h 71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387" h="719165">
                <a:moveTo>
                  <a:pt x="0" y="719165"/>
                </a:moveTo>
                <a:cubicBezTo>
                  <a:pt x="377190" y="427065"/>
                  <a:pt x="754380" y="134965"/>
                  <a:pt x="815340" y="33365"/>
                </a:cubicBezTo>
                <a:cubicBezTo>
                  <a:pt x="876300" y="-68235"/>
                  <a:pt x="458470" y="93055"/>
                  <a:pt x="365760" y="109565"/>
                </a:cubicBezTo>
                <a:cubicBezTo>
                  <a:pt x="273050" y="126075"/>
                  <a:pt x="279400" y="129885"/>
                  <a:pt x="259080" y="132425"/>
                </a:cubicBezTo>
                <a:cubicBezTo>
                  <a:pt x="238760" y="134965"/>
                  <a:pt x="240030" y="127345"/>
                  <a:pt x="243840" y="124805"/>
                </a:cubicBezTo>
                <a:cubicBezTo>
                  <a:pt x="247650" y="122265"/>
                  <a:pt x="264795" y="119725"/>
                  <a:pt x="281940" y="117185"/>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20" name="Koppling: böjd 119">
            <a:extLst>
              <a:ext uri="{FF2B5EF4-FFF2-40B4-BE49-F238E27FC236}">
                <a16:creationId xmlns:a16="http://schemas.microsoft.com/office/drawing/2014/main" id="{075FBEA9-5355-4410-B10C-CFA44CCE395B}"/>
              </a:ext>
            </a:extLst>
          </p:cNvPr>
          <p:cNvCxnSpPr>
            <a:cxnSpLocks/>
            <a:stCxn id="74" idx="1"/>
          </p:cNvCxnSpPr>
          <p:nvPr/>
        </p:nvCxnSpPr>
        <p:spPr>
          <a:xfrm rot="10800000" flipH="1">
            <a:off x="2931675" y="3131820"/>
            <a:ext cx="329683" cy="286608"/>
          </a:xfrm>
          <a:prstGeom prst="curvedConnector3">
            <a:avLst>
              <a:gd name="adj1" fmla="val -9245"/>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5" name="Bildobjekt 134">
            <a:extLst>
              <a:ext uri="{FF2B5EF4-FFF2-40B4-BE49-F238E27FC236}">
                <a16:creationId xmlns:a16="http://schemas.microsoft.com/office/drawing/2014/main" id="{97037C75-5273-4AF7-A1B4-E597ED6DE615}"/>
              </a:ext>
            </a:extLst>
          </p:cNvPr>
          <p:cNvPicPr>
            <a:picLocks noChangeAspect="1"/>
          </p:cNvPicPr>
          <p:nvPr/>
        </p:nvPicPr>
        <p:blipFill>
          <a:blip r:embed="rId4"/>
          <a:stretch>
            <a:fillRect/>
          </a:stretch>
        </p:blipFill>
        <p:spPr>
          <a:xfrm>
            <a:off x="4602480" y="2110362"/>
            <a:ext cx="1973580" cy="350550"/>
          </a:xfrm>
          <a:prstGeom prst="rect">
            <a:avLst/>
          </a:prstGeom>
        </p:spPr>
      </p:pic>
      <p:pic>
        <p:nvPicPr>
          <p:cNvPr id="137" name="Bildobjekt 136">
            <a:extLst>
              <a:ext uri="{FF2B5EF4-FFF2-40B4-BE49-F238E27FC236}">
                <a16:creationId xmlns:a16="http://schemas.microsoft.com/office/drawing/2014/main" id="{318D8813-81E5-4DCC-8BDD-119496E0F368}"/>
              </a:ext>
            </a:extLst>
          </p:cNvPr>
          <p:cNvPicPr>
            <a:picLocks noChangeAspect="1"/>
          </p:cNvPicPr>
          <p:nvPr/>
        </p:nvPicPr>
        <p:blipFill>
          <a:blip r:embed="rId5"/>
          <a:stretch>
            <a:fillRect/>
          </a:stretch>
        </p:blipFill>
        <p:spPr>
          <a:xfrm>
            <a:off x="4551245" y="3080797"/>
            <a:ext cx="861135" cy="388654"/>
          </a:xfrm>
          <a:prstGeom prst="rect">
            <a:avLst/>
          </a:prstGeom>
        </p:spPr>
      </p:pic>
      <p:cxnSp>
        <p:nvCxnSpPr>
          <p:cNvPr id="148" name="Rak koppling 147">
            <a:extLst>
              <a:ext uri="{FF2B5EF4-FFF2-40B4-BE49-F238E27FC236}">
                <a16:creationId xmlns:a16="http://schemas.microsoft.com/office/drawing/2014/main" id="{7E92B9B8-374E-4791-B1A3-250ED84013B8}"/>
              </a:ext>
            </a:extLst>
          </p:cNvPr>
          <p:cNvCxnSpPr>
            <a:cxnSpLocks/>
          </p:cNvCxnSpPr>
          <p:nvPr/>
        </p:nvCxnSpPr>
        <p:spPr>
          <a:xfrm>
            <a:off x="4496777" y="3022255"/>
            <a:ext cx="67142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1" name="Rak koppling 150">
            <a:extLst>
              <a:ext uri="{FF2B5EF4-FFF2-40B4-BE49-F238E27FC236}">
                <a16:creationId xmlns:a16="http://schemas.microsoft.com/office/drawing/2014/main" id="{FE9D42B9-93B6-4C66-9FA8-296A6751CB6D}"/>
              </a:ext>
            </a:extLst>
          </p:cNvPr>
          <p:cNvCxnSpPr/>
          <p:nvPr/>
        </p:nvCxnSpPr>
        <p:spPr>
          <a:xfrm>
            <a:off x="4496777" y="3959441"/>
            <a:ext cx="67142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0498C385-3A58-4289-9873-154C804A18A6}"/>
              </a:ext>
            </a:extLst>
          </p:cNvPr>
          <p:cNvSpPr txBox="1"/>
          <p:nvPr/>
        </p:nvSpPr>
        <p:spPr>
          <a:xfrm>
            <a:off x="5747690" y="5126242"/>
            <a:ext cx="2055723" cy="153888"/>
          </a:xfrm>
          <a:prstGeom prst="rect">
            <a:avLst/>
          </a:prstGeom>
          <a:solidFill>
            <a:srgbClr val="FFFFFF"/>
          </a:solidFill>
        </p:spPr>
        <p:txBody>
          <a:bodyPr wrap="square" lIns="0" tIns="0" rIns="0" bIns="0" rtlCol="0">
            <a:spAutoFit/>
          </a:bodyPr>
          <a:lstStyle/>
          <a:p>
            <a:pPr algn="l"/>
            <a:r>
              <a:rPr lang="sv-SE" sz="1000">
                <a:solidFill>
                  <a:srgbClr val="C03F73"/>
                </a:solidFill>
              </a:rPr>
              <a:t> aktiverar reservkortet</a:t>
            </a:r>
          </a:p>
        </p:txBody>
      </p:sp>
      <p:sp>
        <p:nvSpPr>
          <p:cNvPr id="145" name="textruta 144">
            <a:extLst>
              <a:ext uri="{FF2B5EF4-FFF2-40B4-BE49-F238E27FC236}">
                <a16:creationId xmlns:a16="http://schemas.microsoft.com/office/drawing/2014/main" id="{0DAF3FE4-76DA-4A45-99FB-173B89AF2524}"/>
              </a:ext>
            </a:extLst>
          </p:cNvPr>
          <p:cNvSpPr txBox="1"/>
          <p:nvPr/>
        </p:nvSpPr>
        <p:spPr>
          <a:xfrm>
            <a:off x="4425107" y="2957022"/>
            <a:ext cx="1974543" cy="153888"/>
          </a:xfrm>
          <a:prstGeom prst="rect">
            <a:avLst/>
          </a:prstGeom>
          <a:solidFill>
            <a:srgbClr val="FFFFFF"/>
          </a:solidFill>
        </p:spPr>
        <p:txBody>
          <a:bodyPr wrap="square" lIns="0" tIns="0" rIns="0" bIns="0" rtlCol="0">
            <a:spAutoFit/>
          </a:bodyPr>
          <a:lstStyle/>
          <a:p>
            <a:pPr algn="l"/>
            <a:r>
              <a:rPr lang="sv-SE" sz="1000">
                <a:solidFill>
                  <a:schemeClr val="accent1"/>
                </a:solidFill>
              </a:rPr>
              <a:t> gör en förnyad autentisering</a:t>
            </a:r>
          </a:p>
        </p:txBody>
      </p:sp>
      <p:sp>
        <p:nvSpPr>
          <p:cNvPr id="19" name="textruta 18">
            <a:extLst>
              <a:ext uri="{FF2B5EF4-FFF2-40B4-BE49-F238E27FC236}">
                <a16:creationId xmlns:a16="http://schemas.microsoft.com/office/drawing/2014/main" id="{9744D3B2-7FA4-41B8-85E8-2EF4D46DE21D}"/>
              </a:ext>
            </a:extLst>
          </p:cNvPr>
          <p:cNvSpPr txBox="1"/>
          <p:nvPr/>
        </p:nvSpPr>
        <p:spPr>
          <a:xfrm>
            <a:off x="4425108" y="3901541"/>
            <a:ext cx="1974543" cy="153888"/>
          </a:xfrm>
          <a:prstGeom prst="rect">
            <a:avLst/>
          </a:prstGeom>
          <a:solidFill>
            <a:srgbClr val="FFFFFF"/>
          </a:solidFill>
        </p:spPr>
        <p:txBody>
          <a:bodyPr wrap="square" lIns="0" tIns="0" rIns="0" bIns="0" rtlCol="0">
            <a:spAutoFit/>
          </a:bodyPr>
          <a:lstStyle/>
          <a:p>
            <a:pPr algn="l"/>
            <a:r>
              <a:rPr lang="sv-SE" sz="1000">
                <a:solidFill>
                  <a:schemeClr val="accent1"/>
                </a:solidFill>
              </a:rPr>
              <a:t> gör en förnyad autentisering</a:t>
            </a:r>
          </a:p>
        </p:txBody>
      </p:sp>
      <p:cxnSp>
        <p:nvCxnSpPr>
          <p:cNvPr id="127" name="Rak koppling 126">
            <a:extLst>
              <a:ext uri="{FF2B5EF4-FFF2-40B4-BE49-F238E27FC236}">
                <a16:creationId xmlns:a16="http://schemas.microsoft.com/office/drawing/2014/main" id="{21DBA93C-1ADD-4B69-AD53-C027DA7B2D32}"/>
              </a:ext>
            </a:extLst>
          </p:cNvPr>
          <p:cNvCxnSpPr>
            <a:stCxn id="74" idx="1"/>
          </p:cNvCxnSpPr>
          <p:nvPr/>
        </p:nvCxnSpPr>
        <p:spPr>
          <a:xfrm>
            <a:off x="2931676" y="3418428"/>
            <a:ext cx="278447" cy="25441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31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5" grpId="0" animBg="1"/>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pPr algn="ctr"/>
            <a:r>
              <a:rPr lang="sv-SE"/>
              <a:t>Aktivera reservkort tillitsnivå 2 via Mina sidor</a:t>
            </a:r>
          </a:p>
        </p:txBody>
      </p:sp>
      <p:sp>
        <p:nvSpPr>
          <p:cNvPr id="7" name="Rektangel 6">
            <a:extLst>
              <a:ext uri="{FF2B5EF4-FFF2-40B4-BE49-F238E27FC236}">
                <a16:creationId xmlns:a16="http://schemas.microsoft.com/office/drawing/2014/main" id="{85ED30FA-82EE-46E8-9C68-3C3415314D6B}"/>
              </a:ext>
            </a:extLst>
          </p:cNvPr>
          <p:cNvSpPr/>
          <p:nvPr/>
        </p:nvSpPr>
        <p:spPr>
          <a:xfrm>
            <a:off x="-325618" y="46362"/>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5" name="Bildobjekt 4">
            <a:extLst>
              <a:ext uri="{FF2B5EF4-FFF2-40B4-BE49-F238E27FC236}">
                <a16:creationId xmlns:a16="http://schemas.microsoft.com/office/drawing/2014/main" id="{74CFD8B3-FAED-4A38-9339-CE8AE7DE5361}"/>
              </a:ext>
            </a:extLst>
          </p:cNvPr>
          <p:cNvPicPr>
            <a:picLocks noChangeAspect="1"/>
          </p:cNvPicPr>
          <p:nvPr/>
        </p:nvPicPr>
        <p:blipFill>
          <a:blip r:embed="rId3"/>
          <a:stretch>
            <a:fillRect/>
          </a:stretch>
        </p:blipFill>
        <p:spPr>
          <a:xfrm>
            <a:off x="1567622" y="688086"/>
            <a:ext cx="9056755" cy="6169914"/>
          </a:xfrm>
          <a:prstGeom prst="rect">
            <a:avLst/>
          </a:prstGeom>
        </p:spPr>
      </p:pic>
      <p:cxnSp>
        <p:nvCxnSpPr>
          <p:cNvPr id="13" name="Rak pilkoppling 12">
            <a:extLst>
              <a:ext uri="{FF2B5EF4-FFF2-40B4-BE49-F238E27FC236}">
                <a16:creationId xmlns:a16="http://schemas.microsoft.com/office/drawing/2014/main" id="{B741DE3A-60B5-4A3E-8A1F-E694629809C9}"/>
              </a:ext>
            </a:extLst>
          </p:cNvPr>
          <p:cNvCxnSpPr/>
          <p:nvPr/>
        </p:nvCxnSpPr>
        <p:spPr>
          <a:xfrm>
            <a:off x="4434840" y="3853815"/>
            <a:ext cx="6553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53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9308C38-FBB8-41DA-AD4F-829367C9C765}"/>
              </a:ext>
            </a:extLst>
          </p:cNvPr>
          <p:cNvSpPr>
            <a:spLocks noGrp="1"/>
          </p:cNvSpPr>
          <p:nvPr>
            <p:ph idx="1"/>
          </p:nvPr>
        </p:nvSpPr>
        <p:spPr/>
        <p:txBody>
          <a:bodyPr/>
          <a:lstStyle/>
          <a:p>
            <a:r>
              <a:rPr lang="sv-SE"/>
              <a:t>Nuvarande avtal är förlängt till och med 2023-12-31</a:t>
            </a:r>
          </a:p>
          <a:p>
            <a:pPr lvl="1"/>
            <a:r>
              <a:rPr lang="sv-SE"/>
              <a:t>Inkluderar </a:t>
            </a:r>
            <a:r>
              <a:rPr lang="sv-SE" err="1"/>
              <a:t>NetID</a:t>
            </a:r>
            <a:endParaRPr lang="sv-SE"/>
          </a:p>
          <a:p>
            <a:pPr lvl="1"/>
            <a:r>
              <a:rPr lang="sv-SE"/>
              <a:t>Ytterligare förlängning av avtalet diskuteras med Telia men är ännu inte klart</a:t>
            </a:r>
          </a:p>
          <a:p>
            <a:pPr marL="180975" lvl="1" indent="0">
              <a:buNone/>
            </a:pPr>
            <a:endParaRPr lang="sv-SE"/>
          </a:p>
          <a:p>
            <a:r>
              <a:rPr lang="sv-SE"/>
              <a:t>Eventuellt licensbehov av </a:t>
            </a:r>
            <a:r>
              <a:rPr lang="sv-SE" err="1"/>
              <a:t>NetID</a:t>
            </a:r>
            <a:r>
              <a:rPr lang="sv-SE"/>
              <a:t> efter att Ineras avtal med Telia har gått ut</a:t>
            </a:r>
          </a:p>
          <a:p>
            <a:pPr lvl="1"/>
            <a:r>
              <a:rPr lang="sv-SE"/>
              <a:t>Behöver lösas i den egna organisationen</a:t>
            </a:r>
          </a:p>
          <a:p>
            <a:pPr lvl="1"/>
            <a:endParaRPr lang="sv-SE"/>
          </a:p>
        </p:txBody>
      </p:sp>
      <p:sp>
        <p:nvSpPr>
          <p:cNvPr id="3" name="Rubrik 2">
            <a:extLst>
              <a:ext uri="{FF2B5EF4-FFF2-40B4-BE49-F238E27FC236}">
                <a16:creationId xmlns:a16="http://schemas.microsoft.com/office/drawing/2014/main" id="{82784351-783F-45FD-B8DD-E82F3D47C6B6}"/>
              </a:ext>
            </a:extLst>
          </p:cNvPr>
          <p:cNvSpPr>
            <a:spLocks noGrp="1"/>
          </p:cNvSpPr>
          <p:nvPr>
            <p:ph type="title"/>
          </p:nvPr>
        </p:nvSpPr>
        <p:spPr/>
        <p:txBody>
          <a:bodyPr/>
          <a:lstStyle/>
          <a:p>
            <a:r>
              <a:rPr lang="sv-SE"/>
              <a:t>Telias Avtal inklusive Net </a:t>
            </a:r>
            <a:r>
              <a:rPr lang="sv-SE" err="1"/>
              <a:t>iD</a:t>
            </a:r>
            <a:r>
              <a:rPr lang="sv-SE"/>
              <a:t> </a:t>
            </a:r>
            <a:br>
              <a:rPr lang="sv-SE"/>
            </a:br>
            <a:r>
              <a:rPr lang="sv-SE" sz="1400">
                <a:solidFill>
                  <a:schemeClr val="bg1">
                    <a:lumMod val="50000"/>
                  </a:schemeClr>
                </a:solidFill>
              </a:rPr>
              <a:t>Avropsavtal SITHS CA och kort 2005</a:t>
            </a:r>
          </a:p>
        </p:txBody>
      </p:sp>
    </p:spTree>
    <p:extLst>
      <p:ext uri="{BB962C8B-B14F-4D97-AF65-F5344CB8AC3E}">
        <p14:creationId xmlns:p14="http://schemas.microsoft.com/office/powerpoint/2010/main" val="2246847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pPr algn="ctr"/>
            <a:r>
              <a:rPr lang="sv-SE"/>
              <a:t>Aktivera reservkort tillitsnivå 2 via Mina sidor</a:t>
            </a:r>
          </a:p>
        </p:txBody>
      </p:sp>
      <p:sp>
        <p:nvSpPr>
          <p:cNvPr id="7" name="Rektangel 6">
            <a:extLst>
              <a:ext uri="{FF2B5EF4-FFF2-40B4-BE49-F238E27FC236}">
                <a16:creationId xmlns:a16="http://schemas.microsoft.com/office/drawing/2014/main" id="{85ED30FA-82EE-46E8-9C68-3C3415314D6B}"/>
              </a:ext>
            </a:extLst>
          </p:cNvPr>
          <p:cNvSpPr/>
          <p:nvPr/>
        </p:nvSpPr>
        <p:spPr>
          <a:xfrm>
            <a:off x="-325618" y="46362"/>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17" name="Bildobjekt 16">
            <a:extLst>
              <a:ext uri="{FF2B5EF4-FFF2-40B4-BE49-F238E27FC236}">
                <a16:creationId xmlns:a16="http://schemas.microsoft.com/office/drawing/2014/main" id="{8D5CADE6-3C91-44CB-8E09-32CE31269498}"/>
              </a:ext>
            </a:extLst>
          </p:cNvPr>
          <p:cNvPicPr>
            <a:picLocks noChangeAspect="1"/>
          </p:cNvPicPr>
          <p:nvPr/>
        </p:nvPicPr>
        <p:blipFill>
          <a:blip r:embed="rId3"/>
          <a:stretch>
            <a:fillRect/>
          </a:stretch>
        </p:blipFill>
        <p:spPr>
          <a:xfrm>
            <a:off x="505526" y="722938"/>
            <a:ext cx="5367737" cy="5859780"/>
          </a:xfrm>
          <a:prstGeom prst="rect">
            <a:avLst/>
          </a:prstGeom>
        </p:spPr>
      </p:pic>
      <p:sp>
        <p:nvSpPr>
          <p:cNvPr id="18" name="Rektangel 17">
            <a:extLst>
              <a:ext uri="{FF2B5EF4-FFF2-40B4-BE49-F238E27FC236}">
                <a16:creationId xmlns:a16="http://schemas.microsoft.com/office/drawing/2014/main" id="{72C3DBA9-6341-4717-840B-0AF234682A8F}"/>
              </a:ext>
            </a:extLst>
          </p:cNvPr>
          <p:cNvSpPr/>
          <p:nvPr/>
        </p:nvSpPr>
        <p:spPr>
          <a:xfrm>
            <a:off x="4669535" y="842069"/>
            <a:ext cx="893065" cy="135999"/>
          </a:xfrm>
          <a:prstGeom prst="rect">
            <a:avLst/>
          </a:prstGeom>
          <a:solidFill>
            <a:srgbClr val="F3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24" name="Bildobjekt 23">
            <a:extLst>
              <a:ext uri="{FF2B5EF4-FFF2-40B4-BE49-F238E27FC236}">
                <a16:creationId xmlns:a16="http://schemas.microsoft.com/office/drawing/2014/main" id="{B4AF95B7-33FA-46EB-9A0D-B64C3C4E930E}"/>
              </a:ext>
            </a:extLst>
          </p:cNvPr>
          <p:cNvPicPr>
            <a:picLocks noChangeAspect="1"/>
          </p:cNvPicPr>
          <p:nvPr/>
        </p:nvPicPr>
        <p:blipFill>
          <a:blip r:embed="rId4"/>
          <a:stretch>
            <a:fillRect/>
          </a:stretch>
        </p:blipFill>
        <p:spPr>
          <a:xfrm>
            <a:off x="2560773" y="1069869"/>
            <a:ext cx="6914540" cy="4417622"/>
          </a:xfrm>
          <a:prstGeom prst="rect">
            <a:avLst/>
          </a:prstGeom>
        </p:spPr>
      </p:pic>
      <p:pic>
        <p:nvPicPr>
          <p:cNvPr id="25" name="Bildobjekt 24">
            <a:extLst>
              <a:ext uri="{FF2B5EF4-FFF2-40B4-BE49-F238E27FC236}">
                <a16:creationId xmlns:a16="http://schemas.microsoft.com/office/drawing/2014/main" id="{291CDDA9-9247-44EB-B893-3EE7E0BF585A}"/>
              </a:ext>
            </a:extLst>
          </p:cNvPr>
          <p:cNvPicPr>
            <a:picLocks noChangeAspect="1"/>
          </p:cNvPicPr>
          <p:nvPr/>
        </p:nvPicPr>
        <p:blipFill>
          <a:blip r:embed="rId5"/>
          <a:stretch>
            <a:fillRect/>
          </a:stretch>
        </p:blipFill>
        <p:spPr>
          <a:xfrm>
            <a:off x="6424214" y="2564610"/>
            <a:ext cx="1178236" cy="1728780"/>
          </a:xfrm>
          <a:prstGeom prst="rect">
            <a:avLst/>
          </a:prstGeom>
        </p:spPr>
      </p:pic>
      <p:sp>
        <p:nvSpPr>
          <p:cNvPr id="26" name="Rektangel 25">
            <a:extLst>
              <a:ext uri="{FF2B5EF4-FFF2-40B4-BE49-F238E27FC236}">
                <a16:creationId xmlns:a16="http://schemas.microsoft.com/office/drawing/2014/main" id="{9018FFB2-F3A9-4322-BC7D-626F94437037}"/>
              </a:ext>
            </a:extLst>
          </p:cNvPr>
          <p:cNvSpPr/>
          <p:nvPr/>
        </p:nvSpPr>
        <p:spPr>
          <a:xfrm>
            <a:off x="7838152" y="1173378"/>
            <a:ext cx="1222028" cy="197131"/>
          </a:xfrm>
          <a:prstGeom prst="rect">
            <a:avLst/>
          </a:prstGeom>
          <a:solidFill>
            <a:srgbClr val="F3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27" name="Rektangel 26">
            <a:extLst>
              <a:ext uri="{FF2B5EF4-FFF2-40B4-BE49-F238E27FC236}">
                <a16:creationId xmlns:a16="http://schemas.microsoft.com/office/drawing/2014/main" id="{7E63037D-FBD5-4ED0-91E9-C92EA071A657}"/>
              </a:ext>
            </a:extLst>
          </p:cNvPr>
          <p:cNvSpPr/>
          <p:nvPr/>
        </p:nvSpPr>
        <p:spPr>
          <a:xfrm>
            <a:off x="7784812" y="1175081"/>
            <a:ext cx="1222028" cy="197131"/>
          </a:xfrm>
          <a:prstGeom prst="rect">
            <a:avLst/>
          </a:prstGeom>
          <a:solidFill>
            <a:srgbClr val="F3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28" name="Bildobjekt 27">
            <a:extLst>
              <a:ext uri="{FF2B5EF4-FFF2-40B4-BE49-F238E27FC236}">
                <a16:creationId xmlns:a16="http://schemas.microsoft.com/office/drawing/2014/main" id="{D265525B-CBED-4824-876F-29F0BCDF733B}"/>
              </a:ext>
            </a:extLst>
          </p:cNvPr>
          <p:cNvPicPr>
            <a:picLocks noChangeAspect="1"/>
          </p:cNvPicPr>
          <p:nvPr/>
        </p:nvPicPr>
        <p:blipFill>
          <a:blip r:embed="rId6"/>
          <a:stretch>
            <a:fillRect/>
          </a:stretch>
        </p:blipFill>
        <p:spPr>
          <a:xfrm>
            <a:off x="5124085" y="2564610"/>
            <a:ext cx="7067915" cy="5232221"/>
          </a:xfrm>
          <a:prstGeom prst="rect">
            <a:avLst/>
          </a:prstGeom>
        </p:spPr>
      </p:pic>
      <p:sp>
        <p:nvSpPr>
          <p:cNvPr id="29" name="Rektangel 28">
            <a:extLst>
              <a:ext uri="{FF2B5EF4-FFF2-40B4-BE49-F238E27FC236}">
                <a16:creationId xmlns:a16="http://schemas.microsoft.com/office/drawing/2014/main" id="{84CAF416-5AEF-4AB4-9621-10D161652AE9}"/>
              </a:ext>
            </a:extLst>
          </p:cNvPr>
          <p:cNvSpPr/>
          <p:nvPr/>
        </p:nvSpPr>
        <p:spPr>
          <a:xfrm>
            <a:off x="10596326" y="2682240"/>
            <a:ext cx="1345611" cy="140018"/>
          </a:xfrm>
          <a:prstGeom prst="rect">
            <a:avLst/>
          </a:prstGeom>
          <a:solidFill>
            <a:srgbClr val="F3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Tree>
    <p:extLst>
      <p:ext uri="{BB962C8B-B14F-4D97-AF65-F5344CB8AC3E}">
        <p14:creationId xmlns:p14="http://schemas.microsoft.com/office/powerpoint/2010/main" val="187646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854285" y="601298"/>
            <a:ext cx="10346267" cy="1387521"/>
          </a:xfrm>
        </p:spPr>
        <p:txBody>
          <a:bodyPr/>
          <a:lstStyle/>
          <a:p>
            <a:pPr algn="ctr"/>
            <a:r>
              <a:rPr lang="sv-SE"/>
              <a:t>Beställ och Aktivera reservkort tillitsnivå 3</a:t>
            </a:r>
            <a:br>
              <a:rPr lang="sv-SE"/>
            </a:br>
            <a:br>
              <a:rPr lang="sv-SE"/>
            </a:br>
            <a:r>
              <a:rPr lang="sv-SE" sz="2400">
                <a:solidFill>
                  <a:schemeClr val="tx1"/>
                </a:solidFill>
                <a:latin typeface="+mn-lt"/>
                <a:ea typeface="+mn-ea"/>
                <a:cs typeface="+mn-cs"/>
              </a:rPr>
              <a:t>Vad är skillnaden mot idag?</a:t>
            </a:r>
            <a:br>
              <a:rPr lang="sv-SE" sz="1600">
                <a:solidFill>
                  <a:schemeClr val="tx1"/>
                </a:solidFill>
                <a:latin typeface="+mn-lt"/>
                <a:ea typeface="+mn-ea"/>
                <a:cs typeface="+mn-cs"/>
              </a:rPr>
            </a:br>
            <a:endParaRPr lang="sv-SE" sz="1600">
              <a:solidFill>
                <a:schemeClr val="tx1"/>
              </a:solidFill>
              <a:latin typeface="+mn-lt"/>
              <a:ea typeface="+mn-ea"/>
              <a:cs typeface="+mn-cs"/>
            </a:endParaRPr>
          </a:p>
        </p:txBody>
      </p:sp>
      <p:sp>
        <p:nvSpPr>
          <p:cNvPr id="7" name="Rektangel 6">
            <a:extLst>
              <a:ext uri="{FF2B5EF4-FFF2-40B4-BE49-F238E27FC236}">
                <a16:creationId xmlns:a16="http://schemas.microsoft.com/office/drawing/2014/main" id="{85ED30FA-82EE-46E8-9C68-3C3415314D6B}"/>
              </a:ext>
            </a:extLst>
          </p:cNvPr>
          <p:cNvSpPr/>
          <p:nvPr/>
        </p:nvSpPr>
        <p:spPr>
          <a:xfrm>
            <a:off x="-325618" y="46362"/>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endParaRPr lang="sv-SE" sz="3200" b="0" cap="none" spc="0">
              <a:ln w="0"/>
              <a:gradFill>
                <a:gsLst>
                  <a:gs pos="21000">
                    <a:srgbClr val="53575C"/>
                  </a:gs>
                  <a:gs pos="88000">
                    <a:srgbClr val="C5C7CA"/>
                  </a:gs>
                </a:gsLst>
                <a:lin ang="5400000"/>
              </a:gradFill>
              <a:effectLst/>
            </a:endParaRP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4077970" y="2303827"/>
            <a:ext cx="10560474" cy="3952875"/>
          </a:xfrm>
        </p:spPr>
        <p:txBody>
          <a:bodyPr/>
          <a:lstStyle/>
          <a:p>
            <a:endParaRPr lang="sv-SE"/>
          </a:p>
          <a:p>
            <a:r>
              <a:rPr lang="sv-SE"/>
              <a:t>Hela utgivningen görs i SITHS eID Portal</a:t>
            </a:r>
          </a:p>
          <a:p>
            <a:r>
              <a:rPr lang="sv-SE"/>
              <a:t>Ingen hantering i Mina sidor</a:t>
            </a:r>
          </a:p>
          <a:p>
            <a:r>
              <a:rPr lang="sv-SE"/>
              <a:t>Giltighetstiden för certifikatet ändras från max 90 dagar till 180 dagar</a:t>
            </a:r>
          </a:p>
          <a:p>
            <a:r>
              <a:rPr lang="sv-SE"/>
              <a:t>Användaren kan inte förlänga </a:t>
            </a:r>
          </a:p>
          <a:p>
            <a:r>
              <a:rPr lang="sv-SE"/>
              <a:t>Ny behörighetsroll </a:t>
            </a:r>
            <a:r>
              <a:rPr lang="sv-SE" i="1"/>
              <a:t>Reservkortshandläggare tillitsnivå 3</a:t>
            </a:r>
          </a:p>
        </p:txBody>
      </p:sp>
      <p:pic>
        <p:nvPicPr>
          <p:cNvPr id="37" name="Bildobjekt 36">
            <a:extLst>
              <a:ext uri="{FF2B5EF4-FFF2-40B4-BE49-F238E27FC236}">
                <a16:creationId xmlns:a16="http://schemas.microsoft.com/office/drawing/2014/main" id="{4EA2DC6B-881D-4B41-BE54-9238F97AEADC}"/>
              </a:ext>
            </a:extLst>
          </p:cNvPr>
          <p:cNvPicPr>
            <a:picLocks noChangeAspect="1"/>
          </p:cNvPicPr>
          <p:nvPr/>
        </p:nvPicPr>
        <p:blipFill>
          <a:blip r:embed="rId3"/>
          <a:stretch>
            <a:fillRect/>
          </a:stretch>
        </p:blipFill>
        <p:spPr>
          <a:xfrm>
            <a:off x="2741089" y="1544218"/>
            <a:ext cx="8797239" cy="4206361"/>
          </a:xfrm>
          <a:prstGeom prst="rect">
            <a:avLst/>
          </a:prstGeom>
        </p:spPr>
      </p:pic>
      <p:sp>
        <p:nvSpPr>
          <p:cNvPr id="38" name="textruta 37">
            <a:extLst>
              <a:ext uri="{FF2B5EF4-FFF2-40B4-BE49-F238E27FC236}">
                <a16:creationId xmlns:a16="http://schemas.microsoft.com/office/drawing/2014/main" id="{6360FCE4-56EA-4787-8D48-4C5255F098F2}"/>
              </a:ext>
            </a:extLst>
          </p:cNvPr>
          <p:cNvSpPr txBox="1"/>
          <p:nvPr/>
        </p:nvSpPr>
        <p:spPr>
          <a:xfrm>
            <a:off x="5633803" y="2721114"/>
            <a:ext cx="2614269" cy="707886"/>
          </a:xfrm>
          <a:prstGeom prst="rect">
            <a:avLst/>
          </a:prstGeom>
          <a:noFill/>
        </p:spPr>
        <p:txBody>
          <a:bodyPr wrap="square" lIns="0" tIns="0" rIns="0" bIns="0" rtlCol="0">
            <a:spAutoFit/>
          </a:bodyPr>
          <a:lstStyle/>
          <a:p>
            <a:r>
              <a:rPr lang="sv-SE" sz="1200" i="0" u="none" strike="noStrike" baseline="0">
                <a:solidFill>
                  <a:srgbClr val="C03F73"/>
                </a:solidFill>
                <a:latin typeface="Open Sans" panose="020B0606030504020204" pitchFamily="34" charset="0"/>
              </a:rPr>
              <a:t>Reservkortshandläggare tillitsnivå 3 </a:t>
            </a:r>
            <a:r>
              <a:rPr lang="sv-SE" sz="1800" b="0" i="0" u="none" strike="noStrike" baseline="0">
                <a:solidFill>
                  <a:srgbClr val="000000"/>
                </a:solidFill>
                <a:latin typeface="Open Sans" panose="020B0606030504020204" pitchFamily="34" charset="0"/>
              </a:rPr>
              <a:t>	</a:t>
            </a:r>
          </a:p>
          <a:p>
            <a:pPr algn="l"/>
            <a:endParaRPr lang="sv-SE" sz="1600" err="1"/>
          </a:p>
        </p:txBody>
      </p:sp>
    </p:spTree>
    <p:extLst>
      <p:ext uri="{BB962C8B-B14F-4D97-AF65-F5344CB8AC3E}">
        <p14:creationId xmlns:p14="http://schemas.microsoft.com/office/powerpoint/2010/main" val="198765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3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pPr algn="ctr"/>
            <a:r>
              <a:rPr lang="sv-SE"/>
              <a:t>Beställ och Aktivera reservkort tillitsnivå 3</a:t>
            </a:r>
          </a:p>
        </p:txBody>
      </p:sp>
      <p:sp>
        <p:nvSpPr>
          <p:cNvPr id="7" name="Rektangel 6">
            <a:extLst>
              <a:ext uri="{FF2B5EF4-FFF2-40B4-BE49-F238E27FC236}">
                <a16:creationId xmlns:a16="http://schemas.microsoft.com/office/drawing/2014/main" id="{85ED30FA-82EE-46E8-9C68-3C3415314D6B}"/>
              </a:ext>
            </a:extLst>
          </p:cNvPr>
          <p:cNvSpPr/>
          <p:nvPr/>
        </p:nvSpPr>
        <p:spPr>
          <a:xfrm>
            <a:off x="-325618" y="46362"/>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3" name="Bildobjekt 2">
            <a:extLst>
              <a:ext uri="{FF2B5EF4-FFF2-40B4-BE49-F238E27FC236}">
                <a16:creationId xmlns:a16="http://schemas.microsoft.com/office/drawing/2014/main" id="{9C31E14A-8DD4-4C3D-8DF3-E5CCC3FFC0D8}"/>
              </a:ext>
            </a:extLst>
          </p:cNvPr>
          <p:cNvPicPr>
            <a:picLocks noChangeAspect="1"/>
          </p:cNvPicPr>
          <p:nvPr/>
        </p:nvPicPr>
        <p:blipFill>
          <a:blip r:embed="rId3"/>
          <a:stretch>
            <a:fillRect/>
          </a:stretch>
        </p:blipFill>
        <p:spPr>
          <a:xfrm>
            <a:off x="67787" y="796771"/>
            <a:ext cx="7105855" cy="6508765"/>
          </a:xfrm>
          <a:prstGeom prst="rect">
            <a:avLst/>
          </a:prstGeom>
        </p:spPr>
      </p:pic>
      <p:sp>
        <p:nvSpPr>
          <p:cNvPr id="5" name="Rektangel 4">
            <a:extLst>
              <a:ext uri="{FF2B5EF4-FFF2-40B4-BE49-F238E27FC236}">
                <a16:creationId xmlns:a16="http://schemas.microsoft.com/office/drawing/2014/main" id="{F8E3A798-6F1B-45EC-9066-6E81D3E353CA}"/>
              </a:ext>
            </a:extLst>
          </p:cNvPr>
          <p:cNvSpPr/>
          <p:nvPr/>
        </p:nvSpPr>
        <p:spPr>
          <a:xfrm>
            <a:off x="5273775" y="2651504"/>
            <a:ext cx="1211580" cy="28219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14" name="Bildobjekt 13">
            <a:extLst>
              <a:ext uri="{FF2B5EF4-FFF2-40B4-BE49-F238E27FC236}">
                <a16:creationId xmlns:a16="http://schemas.microsoft.com/office/drawing/2014/main" id="{16CC98E7-7018-4C60-B02E-030A5F486826}"/>
              </a:ext>
            </a:extLst>
          </p:cNvPr>
          <p:cNvPicPr>
            <a:picLocks noChangeAspect="1"/>
          </p:cNvPicPr>
          <p:nvPr/>
        </p:nvPicPr>
        <p:blipFill>
          <a:blip r:embed="rId4"/>
          <a:stretch>
            <a:fillRect/>
          </a:stretch>
        </p:blipFill>
        <p:spPr>
          <a:xfrm>
            <a:off x="2220886" y="1530475"/>
            <a:ext cx="4562139" cy="3684561"/>
          </a:xfrm>
          <a:prstGeom prst="rect">
            <a:avLst/>
          </a:prstGeom>
        </p:spPr>
      </p:pic>
      <p:pic>
        <p:nvPicPr>
          <p:cNvPr id="15" name="Bildobjekt 14">
            <a:extLst>
              <a:ext uri="{FF2B5EF4-FFF2-40B4-BE49-F238E27FC236}">
                <a16:creationId xmlns:a16="http://schemas.microsoft.com/office/drawing/2014/main" id="{FA7DB86E-7193-48A7-B37D-34DC512FD7A2}"/>
              </a:ext>
            </a:extLst>
          </p:cNvPr>
          <p:cNvPicPr>
            <a:picLocks noChangeAspect="1"/>
          </p:cNvPicPr>
          <p:nvPr/>
        </p:nvPicPr>
        <p:blipFill>
          <a:blip r:embed="rId5"/>
          <a:stretch>
            <a:fillRect/>
          </a:stretch>
        </p:blipFill>
        <p:spPr>
          <a:xfrm>
            <a:off x="4041192" y="1824038"/>
            <a:ext cx="4593738" cy="3684561"/>
          </a:xfrm>
          <a:prstGeom prst="rect">
            <a:avLst/>
          </a:prstGeom>
        </p:spPr>
      </p:pic>
      <p:pic>
        <p:nvPicPr>
          <p:cNvPr id="16" name="Bildobjekt 15">
            <a:extLst>
              <a:ext uri="{FF2B5EF4-FFF2-40B4-BE49-F238E27FC236}">
                <a16:creationId xmlns:a16="http://schemas.microsoft.com/office/drawing/2014/main" id="{83FCC5CB-8D87-48CF-BC49-C31E7D462BF7}"/>
              </a:ext>
            </a:extLst>
          </p:cNvPr>
          <p:cNvPicPr>
            <a:picLocks noChangeAspect="1"/>
          </p:cNvPicPr>
          <p:nvPr/>
        </p:nvPicPr>
        <p:blipFill>
          <a:blip r:embed="rId6"/>
          <a:stretch>
            <a:fillRect/>
          </a:stretch>
        </p:blipFill>
        <p:spPr>
          <a:xfrm>
            <a:off x="5138898" y="2086057"/>
            <a:ext cx="4460106" cy="4066750"/>
          </a:xfrm>
          <a:prstGeom prst="rect">
            <a:avLst/>
          </a:prstGeom>
        </p:spPr>
      </p:pic>
      <p:pic>
        <p:nvPicPr>
          <p:cNvPr id="17" name="Bildobjekt 16">
            <a:extLst>
              <a:ext uri="{FF2B5EF4-FFF2-40B4-BE49-F238E27FC236}">
                <a16:creationId xmlns:a16="http://schemas.microsoft.com/office/drawing/2014/main" id="{C07CCB9E-F976-46C4-ABDE-B9314B8B5093}"/>
              </a:ext>
            </a:extLst>
          </p:cNvPr>
          <p:cNvPicPr>
            <a:picLocks noChangeAspect="1"/>
          </p:cNvPicPr>
          <p:nvPr/>
        </p:nvPicPr>
        <p:blipFill>
          <a:blip r:embed="rId7"/>
          <a:stretch>
            <a:fillRect/>
          </a:stretch>
        </p:blipFill>
        <p:spPr>
          <a:xfrm>
            <a:off x="6732238" y="2314175"/>
            <a:ext cx="4111362" cy="3917214"/>
          </a:xfrm>
          <a:prstGeom prst="rect">
            <a:avLst/>
          </a:prstGeom>
        </p:spPr>
      </p:pic>
      <p:sp>
        <p:nvSpPr>
          <p:cNvPr id="2" name="textruta 1">
            <a:extLst>
              <a:ext uri="{FF2B5EF4-FFF2-40B4-BE49-F238E27FC236}">
                <a16:creationId xmlns:a16="http://schemas.microsoft.com/office/drawing/2014/main" id="{EC7E2BAD-4F77-4830-B0C9-2BF128ED2230}"/>
              </a:ext>
            </a:extLst>
          </p:cNvPr>
          <p:cNvSpPr txBox="1"/>
          <p:nvPr/>
        </p:nvSpPr>
        <p:spPr>
          <a:xfrm>
            <a:off x="7284227" y="1209163"/>
            <a:ext cx="4907773" cy="553998"/>
          </a:xfrm>
          <a:prstGeom prst="rect">
            <a:avLst/>
          </a:prstGeom>
          <a:noFill/>
        </p:spPr>
        <p:txBody>
          <a:bodyPr wrap="square" lIns="0" tIns="0" rIns="0" bIns="0" rtlCol="0">
            <a:spAutoFit/>
          </a:bodyPr>
          <a:lstStyle/>
          <a:p>
            <a:pPr algn="l"/>
            <a:r>
              <a:rPr lang="sv-SE" b="1">
                <a:solidFill>
                  <a:schemeClr val="accent1"/>
                </a:solidFill>
              </a:rPr>
              <a:t>Användaren träffar ID-administratör 1 som gör beställningen</a:t>
            </a:r>
          </a:p>
        </p:txBody>
      </p:sp>
    </p:spTree>
    <p:extLst>
      <p:ext uri="{BB962C8B-B14F-4D97-AF65-F5344CB8AC3E}">
        <p14:creationId xmlns:p14="http://schemas.microsoft.com/office/powerpoint/2010/main" val="314078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pPr algn="ctr"/>
            <a:r>
              <a:rPr lang="sv-SE"/>
              <a:t>Beställ och Aktivera reservkort tillitsnivå 3</a:t>
            </a:r>
          </a:p>
        </p:txBody>
      </p:sp>
      <p:sp>
        <p:nvSpPr>
          <p:cNvPr id="7" name="Rektangel 6">
            <a:extLst>
              <a:ext uri="{FF2B5EF4-FFF2-40B4-BE49-F238E27FC236}">
                <a16:creationId xmlns:a16="http://schemas.microsoft.com/office/drawing/2014/main" id="{85ED30FA-82EE-46E8-9C68-3C3415314D6B}"/>
              </a:ext>
            </a:extLst>
          </p:cNvPr>
          <p:cNvSpPr/>
          <p:nvPr/>
        </p:nvSpPr>
        <p:spPr>
          <a:xfrm>
            <a:off x="-325618" y="46362"/>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9" name="Bildobjekt 8">
            <a:extLst>
              <a:ext uri="{FF2B5EF4-FFF2-40B4-BE49-F238E27FC236}">
                <a16:creationId xmlns:a16="http://schemas.microsoft.com/office/drawing/2014/main" id="{EAD520F9-7AA2-4513-8F02-46B17313BE25}"/>
              </a:ext>
            </a:extLst>
          </p:cNvPr>
          <p:cNvPicPr>
            <a:picLocks noChangeAspect="1"/>
          </p:cNvPicPr>
          <p:nvPr/>
        </p:nvPicPr>
        <p:blipFill>
          <a:blip r:embed="rId3"/>
          <a:stretch>
            <a:fillRect/>
          </a:stretch>
        </p:blipFill>
        <p:spPr>
          <a:xfrm>
            <a:off x="112175" y="684855"/>
            <a:ext cx="6409802" cy="6703585"/>
          </a:xfrm>
          <a:prstGeom prst="rect">
            <a:avLst/>
          </a:prstGeom>
        </p:spPr>
      </p:pic>
      <p:pic>
        <p:nvPicPr>
          <p:cNvPr id="11" name="Bildobjekt 10">
            <a:extLst>
              <a:ext uri="{FF2B5EF4-FFF2-40B4-BE49-F238E27FC236}">
                <a16:creationId xmlns:a16="http://schemas.microsoft.com/office/drawing/2014/main" id="{D4A78296-5BBB-4EA6-9871-EBFED85A40A9}"/>
              </a:ext>
            </a:extLst>
          </p:cNvPr>
          <p:cNvPicPr>
            <a:picLocks noChangeAspect="1"/>
          </p:cNvPicPr>
          <p:nvPr/>
        </p:nvPicPr>
        <p:blipFill>
          <a:blip r:embed="rId4"/>
          <a:stretch>
            <a:fillRect/>
          </a:stretch>
        </p:blipFill>
        <p:spPr>
          <a:xfrm>
            <a:off x="3473344" y="939985"/>
            <a:ext cx="5596906" cy="5771809"/>
          </a:xfrm>
          <a:prstGeom prst="rect">
            <a:avLst/>
          </a:prstGeom>
        </p:spPr>
      </p:pic>
      <p:sp>
        <p:nvSpPr>
          <p:cNvPr id="3" name="textruta 2">
            <a:extLst>
              <a:ext uri="{FF2B5EF4-FFF2-40B4-BE49-F238E27FC236}">
                <a16:creationId xmlns:a16="http://schemas.microsoft.com/office/drawing/2014/main" id="{91830E75-DBF8-47FC-A480-6C3ADE6708D1}"/>
              </a:ext>
            </a:extLst>
          </p:cNvPr>
          <p:cNvSpPr txBox="1"/>
          <p:nvPr/>
        </p:nvSpPr>
        <p:spPr>
          <a:xfrm>
            <a:off x="7634707" y="1540028"/>
            <a:ext cx="4445118" cy="800219"/>
          </a:xfrm>
          <a:prstGeom prst="rect">
            <a:avLst/>
          </a:prstGeom>
          <a:noFill/>
        </p:spPr>
        <p:txBody>
          <a:bodyPr wrap="square" lIns="0" tIns="0" rIns="0" bIns="0" rtlCol="0">
            <a:spAutoFit/>
          </a:bodyPr>
          <a:lstStyle/>
          <a:p>
            <a:r>
              <a:rPr lang="sv-SE" b="1">
                <a:solidFill>
                  <a:schemeClr val="accent1"/>
                </a:solidFill>
              </a:rPr>
              <a:t>Användaren träffar ID-administratör 2 som aktiverar kortet </a:t>
            </a:r>
          </a:p>
          <a:p>
            <a:pPr algn="l"/>
            <a:endParaRPr lang="sv-SE" sz="1600" err="1"/>
          </a:p>
        </p:txBody>
      </p:sp>
    </p:spTree>
    <p:extLst>
      <p:ext uri="{BB962C8B-B14F-4D97-AF65-F5344CB8AC3E}">
        <p14:creationId xmlns:p14="http://schemas.microsoft.com/office/powerpoint/2010/main" val="220291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pPr algn="ctr"/>
            <a:r>
              <a:rPr lang="sv-SE"/>
              <a:t>Beställ och Aktivera reservkort tillitsnivå 3</a:t>
            </a:r>
          </a:p>
        </p:txBody>
      </p:sp>
      <p:sp>
        <p:nvSpPr>
          <p:cNvPr id="7" name="Rektangel 6">
            <a:extLst>
              <a:ext uri="{FF2B5EF4-FFF2-40B4-BE49-F238E27FC236}">
                <a16:creationId xmlns:a16="http://schemas.microsoft.com/office/drawing/2014/main" id="{85ED30FA-82EE-46E8-9C68-3C3415314D6B}"/>
              </a:ext>
            </a:extLst>
          </p:cNvPr>
          <p:cNvSpPr/>
          <p:nvPr/>
        </p:nvSpPr>
        <p:spPr>
          <a:xfrm>
            <a:off x="-325618" y="46362"/>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2" name="textruta 1">
            <a:extLst>
              <a:ext uri="{FF2B5EF4-FFF2-40B4-BE49-F238E27FC236}">
                <a16:creationId xmlns:a16="http://schemas.microsoft.com/office/drawing/2014/main" id="{EC7E2BAD-4F77-4830-B0C9-2BF128ED2230}"/>
              </a:ext>
            </a:extLst>
          </p:cNvPr>
          <p:cNvSpPr txBox="1"/>
          <p:nvPr/>
        </p:nvSpPr>
        <p:spPr>
          <a:xfrm>
            <a:off x="9481444" y="1000112"/>
            <a:ext cx="4102231" cy="276999"/>
          </a:xfrm>
          <a:prstGeom prst="rect">
            <a:avLst/>
          </a:prstGeom>
          <a:noFill/>
        </p:spPr>
        <p:txBody>
          <a:bodyPr wrap="square" lIns="0" tIns="0" rIns="0" bIns="0" rtlCol="0">
            <a:spAutoFit/>
          </a:bodyPr>
          <a:lstStyle/>
          <a:p>
            <a:pPr algn="l"/>
            <a:r>
              <a:rPr lang="sv-SE" b="1">
                <a:solidFill>
                  <a:schemeClr val="accent1"/>
                </a:solidFill>
              </a:rPr>
              <a:t>Användaren </a:t>
            </a:r>
          </a:p>
        </p:txBody>
      </p:sp>
      <p:pic>
        <p:nvPicPr>
          <p:cNvPr id="5" name="Bildobjekt 4">
            <a:extLst>
              <a:ext uri="{FF2B5EF4-FFF2-40B4-BE49-F238E27FC236}">
                <a16:creationId xmlns:a16="http://schemas.microsoft.com/office/drawing/2014/main" id="{D26DCB58-61EA-4B34-89AE-587F6DA40ED0}"/>
              </a:ext>
            </a:extLst>
          </p:cNvPr>
          <p:cNvPicPr>
            <a:picLocks noChangeAspect="1"/>
          </p:cNvPicPr>
          <p:nvPr/>
        </p:nvPicPr>
        <p:blipFill>
          <a:blip r:embed="rId3"/>
          <a:stretch>
            <a:fillRect/>
          </a:stretch>
        </p:blipFill>
        <p:spPr>
          <a:xfrm>
            <a:off x="755225" y="530441"/>
            <a:ext cx="6047471" cy="6858000"/>
          </a:xfrm>
          <a:prstGeom prst="rect">
            <a:avLst/>
          </a:prstGeom>
        </p:spPr>
      </p:pic>
      <p:pic>
        <p:nvPicPr>
          <p:cNvPr id="10" name="Bildobjekt 9">
            <a:extLst>
              <a:ext uri="{FF2B5EF4-FFF2-40B4-BE49-F238E27FC236}">
                <a16:creationId xmlns:a16="http://schemas.microsoft.com/office/drawing/2014/main" id="{41496641-EA11-47B5-A465-8E435EED6851}"/>
              </a:ext>
            </a:extLst>
          </p:cNvPr>
          <p:cNvPicPr>
            <a:picLocks noChangeAspect="1"/>
          </p:cNvPicPr>
          <p:nvPr/>
        </p:nvPicPr>
        <p:blipFill>
          <a:blip r:embed="rId4"/>
          <a:stretch>
            <a:fillRect/>
          </a:stretch>
        </p:blipFill>
        <p:spPr>
          <a:xfrm>
            <a:off x="2703823" y="855787"/>
            <a:ext cx="6348737" cy="5211254"/>
          </a:xfrm>
          <a:prstGeom prst="rect">
            <a:avLst/>
          </a:prstGeom>
        </p:spPr>
      </p:pic>
      <p:pic>
        <p:nvPicPr>
          <p:cNvPr id="14" name="Bildobjekt 13">
            <a:extLst>
              <a:ext uri="{FF2B5EF4-FFF2-40B4-BE49-F238E27FC236}">
                <a16:creationId xmlns:a16="http://schemas.microsoft.com/office/drawing/2014/main" id="{F0A5DC89-09C4-4882-9635-AFD6422F0A6D}"/>
              </a:ext>
            </a:extLst>
          </p:cNvPr>
          <p:cNvPicPr>
            <a:picLocks noChangeAspect="1"/>
          </p:cNvPicPr>
          <p:nvPr/>
        </p:nvPicPr>
        <p:blipFill>
          <a:blip r:embed="rId5"/>
          <a:stretch>
            <a:fillRect/>
          </a:stretch>
        </p:blipFill>
        <p:spPr>
          <a:xfrm>
            <a:off x="4909991" y="2233576"/>
            <a:ext cx="3278877" cy="2390848"/>
          </a:xfrm>
          <a:prstGeom prst="rect">
            <a:avLst/>
          </a:prstGeom>
        </p:spPr>
      </p:pic>
      <p:pic>
        <p:nvPicPr>
          <p:cNvPr id="18" name="Bildobjekt 17">
            <a:extLst>
              <a:ext uri="{FF2B5EF4-FFF2-40B4-BE49-F238E27FC236}">
                <a16:creationId xmlns:a16="http://schemas.microsoft.com/office/drawing/2014/main" id="{C38F2F61-8572-4701-B52B-6E311D94CA1E}"/>
              </a:ext>
            </a:extLst>
          </p:cNvPr>
          <p:cNvPicPr>
            <a:picLocks noChangeAspect="1"/>
          </p:cNvPicPr>
          <p:nvPr/>
        </p:nvPicPr>
        <p:blipFill>
          <a:blip r:embed="rId6"/>
          <a:stretch>
            <a:fillRect/>
          </a:stretch>
        </p:blipFill>
        <p:spPr>
          <a:xfrm>
            <a:off x="6929077" y="2620051"/>
            <a:ext cx="1529123" cy="2221725"/>
          </a:xfrm>
          <a:prstGeom prst="rect">
            <a:avLst/>
          </a:prstGeom>
        </p:spPr>
      </p:pic>
      <p:pic>
        <p:nvPicPr>
          <p:cNvPr id="20" name="Bildobjekt 19">
            <a:extLst>
              <a:ext uri="{FF2B5EF4-FFF2-40B4-BE49-F238E27FC236}">
                <a16:creationId xmlns:a16="http://schemas.microsoft.com/office/drawing/2014/main" id="{E4ED6167-BD81-4761-8DE7-BB8AD5C8EC33}"/>
              </a:ext>
            </a:extLst>
          </p:cNvPr>
          <p:cNvPicPr>
            <a:picLocks noChangeAspect="1"/>
          </p:cNvPicPr>
          <p:nvPr/>
        </p:nvPicPr>
        <p:blipFill>
          <a:blip r:embed="rId7"/>
          <a:stretch>
            <a:fillRect/>
          </a:stretch>
        </p:blipFill>
        <p:spPr>
          <a:xfrm>
            <a:off x="6770889" y="1760290"/>
            <a:ext cx="5421111" cy="4321830"/>
          </a:xfrm>
          <a:prstGeom prst="rect">
            <a:avLst/>
          </a:prstGeom>
        </p:spPr>
      </p:pic>
      <p:pic>
        <p:nvPicPr>
          <p:cNvPr id="6" name="Bildobjekt 5">
            <a:extLst>
              <a:ext uri="{FF2B5EF4-FFF2-40B4-BE49-F238E27FC236}">
                <a16:creationId xmlns:a16="http://schemas.microsoft.com/office/drawing/2014/main" id="{B4B4908E-B58C-4118-92E2-3977C75952FB}"/>
              </a:ext>
            </a:extLst>
          </p:cNvPr>
          <p:cNvPicPr>
            <a:picLocks noChangeAspect="1"/>
          </p:cNvPicPr>
          <p:nvPr/>
        </p:nvPicPr>
        <p:blipFill>
          <a:blip r:embed="rId8"/>
          <a:stretch>
            <a:fillRect/>
          </a:stretch>
        </p:blipFill>
        <p:spPr>
          <a:xfrm>
            <a:off x="6232644" y="1311313"/>
            <a:ext cx="5959356" cy="1409822"/>
          </a:xfrm>
          <a:prstGeom prst="rect">
            <a:avLst/>
          </a:prstGeom>
        </p:spPr>
      </p:pic>
    </p:spTree>
    <p:extLst>
      <p:ext uri="{BB962C8B-B14F-4D97-AF65-F5344CB8AC3E}">
        <p14:creationId xmlns:p14="http://schemas.microsoft.com/office/powerpoint/2010/main" val="22900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73981"/>
            <a:ext cx="10346267" cy="812286"/>
          </a:xfrm>
        </p:spPr>
        <p:txBody>
          <a:bodyPr/>
          <a:lstStyle/>
          <a:p>
            <a:pPr algn="ctr"/>
            <a:r>
              <a:rPr lang="sv-SE"/>
              <a:t>Beställ och Aktivera reservkort tillitsnivå 3</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p:txBody>
          <a:bodyPr/>
          <a:lstStyle/>
          <a:p>
            <a:endParaRPr lang="sv-SE"/>
          </a:p>
          <a:p>
            <a:endParaRPr lang="sv-SE"/>
          </a:p>
          <a:p>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2" name="textruta 1">
            <a:extLst>
              <a:ext uri="{FF2B5EF4-FFF2-40B4-BE49-F238E27FC236}">
                <a16:creationId xmlns:a16="http://schemas.microsoft.com/office/drawing/2014/main" id="{EC7E2BAD-4F77-4830-B0C9-2BF128ED2230}"/>
              </a:ext>
            </a:extLst>
          </p:cNvPr>
          <p:cNvSpPr txBox="1"/>
          <p:nvPr/>
        </p:nvSpPr>
        <p:spPr>
          <a:xfrm>
            <a:off x="9722272" y="701485"/>
            <a:ext cx="3429000" cy="276999"/>
          </a:xfrm>
          <a:prstGeom prst="rect">
            <a:avLst/>
          </a:prstGeom>
          <a:noFill/>
        </p:spPr>
        <p:txBody>
          <a:bodyPr wrap="square" lIns="0" tIns="0" rIns="0" bIns="0" rtlCol="0">
            <a:spAutoFit/>
          </a:bodyPr>
          <a:lstStyle/>
          <a:p>
            <a:pPr algn="l"/>
            <a:endParaRPr lang="sv-SE" b="1">
              <a:solidFill>
                <a:schemeClr val="accent1"/>
              </a:solidFill>
            </a:endParaRPr>
          </a:p>
        </p:txBody>
      </p:sp>
      <p:pic>
        <p:nvPicPr>
          <p:cNvPr id="6" name="Bildobjekt 5">
            <a:extLst>
              <a:ext uri="{FF2B5EF4-FFF2-40B4-BE49-F238E27FC236}">
                <a16:creationId xmlns:a16="http://schemas.microsoft.com/office/drawing/2014/main" id="{7F985E9E-4807-4455-9113-2A95CF455FD2}"/>
              </a:ext>
            </a:extLst>
          </p:cNvPr>
          <p:cNvPicPr>
            <a:picLocks noChangeAspect="1"/>
          </p:cNvPicPr>
          <p:nvPr/>
        </p:nvPicPr>
        <p:blipFill>
          <a:blip r:embed="rId3"/>
          <a:stretch>
            <a:fillRect/>
          </a:stretch>
        </p:blipFill>
        <p:spPr>
          <a:xfrm>
            <a:off x="-187385" y="2170542"/>
            <a:ext cx="4761099" cy="2401458"/>
          </a:xfrm>
          <a:prstGeom prst="rect">
            <a:avLst/>
          </a:prstGeom>
        </p:spPr>
      </p:pic>
      <p:pic>
        <p:nvPicPr>
          <p:cNvPr id="11" name="Bildobjekt 10">
            <a:extLst>
              <a:ext uri="{FF2B5EF4-FFF2-40B4-BE49-F238E27FC236}">
                <a16:creationId xmlns:a16="http://schemas.microsoft.com/office/drawing/2014/main" id="{A57282D4-76B6-431C-9F71-A51872A168A9}"/>
              </a:ext>
            </a:extLst>
          </p:cNvPr>
          <p:cNvPicPr>
            <a:picLocks noChangeAspect="1"/>
          </p:cNvPicPr>
          <p:nvPr/>
        </p:nvPicPr>
        <p:blipFill>
          <a:blip r:embed="rId4"/>
          <a:stretch>
            <a:fillRect/>
          </a:stretch>
        </p:blipFill>
        <p:spPr>
          <a:xfrm>
            <a:off x="3997487" y="2322928"/>
            <a:ext cx="4399330" cy="2509476"/>
          </a:xfrm>
          <a:prstGeom prst="rect">
            <a:avLst/>
          </a:prstGeom>
        </p:spPr>
      </p:pic>
      <p:pic>
        <p:nvPicPr>
          <p:cNvPr id="15" name="Bildobjekt 14">
            <a:extLst>
              <a:ext uri="{FF2B5EF4-FFF2-40B4-BE49-F238E27FC236}">
                <a16:creationId xmlns:a16="http://schemas.microsoft.com/office/drawing/2014/main" id="{FE3F02E7-58BA-41C4-AEEE-D2C4F89CE12B}"/>
              </a:ext>
            </a:extLst>
          </p:cNvPr>
          <p:cNvPicPr>
            <a:picLocks noChangeAspect="1"/>
          </p:cNvPicPr>
          <p:nvPr/>
        </p:nvPicPr>
        <p:blipFill>
          <a:blip r:embed="rId5"/>
          <a:stretch>
            <a:fillRect/>
          </a:stretch>
        </p:blipFill>
        <p:spPr>
          <a:xfrm>
            <a:off x="1200640" y="3005068"/>
            <a:ext cx="1336820" cy="246888"/>
          </a:xfrm>
          <a:prstGeom prst="rect">
            <a:avLst/>
          </a:prstGeom>
        </p:spPr>
      </p:pic>
      <p:sp>
        <p:nvSpPr>
          <p:cNvPr id="16" name="textruta 15">
            <a:extLst>
              <a:ext uri="{FF2B5EF4-FFF2-40B4-BE49-F238E27FC236}">
                <a16:creationId xmlns:a16="http://schemas.microsoft.com/office/drawing/2014/main" id="{D22A81C2-C3F6-46CB-9774-66F333C0D6C2}"/>
              </a:ext>
            </a:extLst>
          </p:cNvPr>
          <p:cNvSpPr txBox="1"/>
          <p:nvPr/>
        </p:nvSpPr>
        <p:spPr>
          <a:xfrm>
            <a:off x="1885205" y="3937035"/>
            <a:ext cx="2082064" cy="123111"/>
          </a:xfrm>
          <a:prstGeom prst="rect">
            <a:avLst/>
          </a:prstGeom>
          <a:solidFill>
            <a:srgbClr val="FFFFFF"/>
          </a:solidFill>
        </p:spPr>
        <p:txBody>
          <a:bodyPr wrap="square" lIns="0" tIns="0" rIns="0" bIns="0" rtlCol="0">
            <a:spAutoFit/>
          </a:bodyPr>
          <a:lstStyle/>
          <a:p>
            <a:pPr algn="l"/>
            <a:r>
              <a:rPr lang="sv-SE" sz="800">
                <a:solidFill>
                  <a:schemeClr val="accent1"/>
                </a:solidFill>
              </a:rPr>
              <a:t>aktuellt reservkort</a:t>
            </a:r>
          </a:p>
        </p:txBody>
      </p:sp>
      <p:sp>
        <p:nvSpPr>
          <p:cNvPr id="21" name="textruta 20">
            <a:extLst>
              <a:ext uri="{FF2B5EF4-FFF2-40B4-BE49-F238E27FC236}">
                <a16:creationId xmlns:a16="http://schemas.microsoft.com/office/drawing/2014/main" id="{EB24D274-6B19-48C6-B38A-4D2F6918AE92}"/>
              </a:ext>
            </a:extLst>
          </p:cNvPr>
          <p:cNvSpPr txBox="1"/>
          <p:nvPr/>
        </p:nvSpPr>
        <p:spPr>
          <a:xfrm>
            <a:off x="5607738" y="2651145"/>
            <a:ext cx="1738752" cy="156847"/>
          </a:xfrm>
          <a:prstGeom prst="rect">
            <a:avLst/>
          </a:prstGeom>
          <a:solidFill>
            <a:srgbClr val="FFFFFF"/>
          </a:solidFill>
        </p:spPr>
        <p:txBody>
          <a:bodyPr wrap="square" lIns="0" tIns="0" rIns="0" bIns="0" rtlCol="0">
            <a:spAutoFit/>
          </a:bodyPr>
          <a:lstStyle/>
          <a:p>
            <a:pPr algn="l"/>
            <a:r>
              <a:rPr lang="sv-SE" sz="1000">
                <a:solidFill>
                  <a:schemeClr val="accent1"/>
                </a:solidFill>
              </a:rPr>
              <a:t> i </a:t>
            </a:r>
            <a:r>
              <a:rPr lang="sv-SE" sz="800">
                <a:solidFill>
                  <a:schemeClr val="accent1"/>
                </a:solidFill>
              </a:rPr>
              <a:t>SITHS eID Portal</a:t>
            </a:r>
          </a:p>
        </p:txBody>
      </p:sp>
      <p:cxnSp>
        <p:nvCxnSpPr>
          <p:cNvPr id="23" name="Rak koppling 22">
            <a:extLst>
              <a:ext uri="{FF2B5EF4-FFF2-40B4-BE49-F238E27FC236}">
                <a16:creationId xmlns:a16="http://schemas.microsoft.com/office/drawing/2014/main" id="{E5B2BBAF-341C-4540-A533-8065D5B052D0}"/>
              </a:ext>
            </a:extLst>
          </p:cNvPr>
          <p:cNvCxnSpPr>
            <a:cxnSpLocks/>
          </p:cNvCxnSpPr>
          <p:nvPr/>
        </p:nvCxnSpPr>
        <p:spPr>
          <a:xfrm>
            <a:off x="1097842" y="3826459"/>
            <a:ext cx="47187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254B6CED-270E-4E02-B350-A6730D08CD71}"/>
              </a:ext>
            </a:extLst>
          </p:cNvPr>
          <p:cNvCxnSpPr>
            <a:cxnSpLocks/>
          </p:cNvCxnSpPr>
          <p:nvPr/>
        </p:nvCxnSpPr>
        <p:spPr>
          <a:xfrm>
            <a:off x="5600240" y="3446693"/>
            <a:ext cx="58612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textruta 24">
            <a:extLst>
              <a:ext uri="{FF2B5EF4-FFF2-40B4-BE49-F238E27FC236}">
                <a16:creationId xmlns:a16="http://schemas.microsoft.com/office/drawing/2014/main" id="{6ED30C0C-B90B-4773-826F-C9E8292402D3}"/>
              </a:ext>
            </a:extLst>
          </p:cNvPr>
          <p:cNvSpPr txBox="1"/>
          <p:nvPr/>
        </p:nvSpPr>
        <p:spPr>
          <a:xfrm>
            <a:off x="1097842" y="3764903"/>
            <a:ext cx="1721558" cy="123111"/>
          </a:xfrm>
          <a:prstGeom prst="rect">
            <a:avLst/>
          </a:prstGeom>
          <a:solidFill>
            <a:srgbClr val="FFFFFF"/>
          </a:solidFill>
        </p:spPr>
        <p:txBody>
          <a:bodyPr wrap="square" lIns="0" tIns="0" rIns="0" bIns="0" rtlCol="0">
            <a:spAutoFit/>
          </a:bodyPr>
          <a:lstStyle/>
          <a:p>
            <a:pPr algn="l"/>
            <a:r>
              <a:rPr lang="sv-SE" sz="800">
                <a:solidFill>
                  <a:schemeClr val="accent1"/>
                </a:solidFill>
              </a:rPr>
              <a:t>gör en förnyad autentisering </a:t>
            </a:r>
          </a:p>
        </p:txBody>
      </p:sp>
      <p:cxnSp>
        <p:nvCxnSpPr>
          <p:cNvPr id="33" name="Rak koppling 32">
            <a:extLst>
              <a:ext uri="{FF2B5EF4-FFF2-40B4-BE49-F238E27FC236}">
                <a16:creationId xmlns:a16="http://schemas.microsoft.com/office/drawing/2014/main" id="{F843D057-337F-4887-93CD-EB457EE457D9}"/>
              </a:ext>
            </a:extLst>
          </p:cNvPr>
          <p:cNvCxnSpPr>
            <a:cxnSpLocks/>
          </p:cNvCxnSpPr>
          <p:nvPr/>
        </p:nvCxnSpPr>
        <p:spPr>
          <a:xfrm>
            <a:off x="5410488" y="4384352"/>
            <a:ext cx="48281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textruta 27">
            <a:extLst>
              <a:ext uri="{FF2B5EF4-FFF2-40B4-BE49-F238E27FC236}">
                <a16:creationId xmlns:a16="http://schemas.microsoft.com/office/drawing/2014/main" id="{738AAA81-BC94-460C-9BD4-04DAD598D741}"/>
              </a:ext>
            </a:extLst>
          </p:cNvPr>
          <p:cNvSpPr txBox="1"/>
          <p:nvPr/>
        </p:nvSpPr>
        <p:spPr>
          <a:xfrm>
            <a:off x="5607738" y="3394769"/>
            <a:ext cx="1996438" cy="153888"/>
          </a:xfrm>
          <a:prstGeom prst="rect">
            <a:avLst/>
          </a:prstGeom>
          <a:solidFill>
            <a:srgbClr val="FFFFFF"/>
          </a:solidFill>
        </p:spPr>
        <p:txBody>
          <a:bodyPr wrap="square" lIns="0" tIns="0" rIns="0" bIns="0" rtlCol="0">
            <a:spAutoFit/>
          </a:bodyPr>
          <a:lstStyle/>
          <a:p>
            <a:pPr algn="l"/>
            <a:r>
              <a:rPr lang="sv-SE" sz="800">
                <a:solidFill>
                  <a:schemeClr val="accent1"/>
                </a:solidFill>
              </a:rPr>
              <a:t>beställningen</a:t>
            </a:r>
            <a:r>
              <a:rPr lang="sv-SE" sz="1000">
                <a:solidFill>
                  <a:schemeClr val="accent1"/>
                </a:solidFill>
              </a:rPr>
              <a:t> </a:t>
            </a:r>
          </a:p>
        </p:txBody>
      </p:sp>
      <p:pic>
        <p:nvPicPr>
          <p:cNvPr id="36" name="Bildobjekt 35">
            <a:extLst>
              <a:ext uri="{FF2B5EF4-FFF2-40B4-BE49-F238E27FC236}">
                <a16:creationId xmlns:a16="http://schemas.microsoft.com/office/drawing/2014/main" id="{BF3547C4-BA09-4C4D-8606-294A2687D70A}"/>
              </a:ext>
            </a:extLst>
          </p:cNvPr>
          <p:cNvPicPr>
            <a:picLocks noChangeAspect="1"/>
          </p:cNvPicPr>
          <p:nvPr/>
        </p:nvPicPr>
        <p:blipFill>
          <a:blip r:embed="rId6"/>
          <a:stretch>
            <a:fillRect/>
          </a:stretch>
        </p:blipFill>
        <p:spPr>
          <a:xfrm>
            <a:off x="-33380" y="1156346"/>
            <a:ext cx="3363820" cy="812286"/>
          </a:xfrm>
          <a:prstGeom prst="rect">
            <a:avLst/>
          </a:prstGeom>
        </p:spPr>
      </p:pic>
      <p:pic>
        <p:nvPicPr>
          <p:cNvPr id="5" name="Bildobjekt 4">
            <a:extLst>
              <a:ext uri="{FF2B5EF4-FFF2-40B4-BE49-F238E27FC236}">
                <a16:creationId xmlns:a16="http://schemas.microsoft.com/office/drawing/2014/main" id="{6C878DCF-4F35-4EEE-854D-25C954F959B4}"/>
              </a:ext>
            </a:extLst>
          </p:cNvPr>
          <p:cNvPicPr>
            <a:picLocks noChangeAspect="1"/>
          </p:cNvPicPr>
          <p:nvPr/>
        </p:nvPicPr>
        <p:blipFill>
          <a:blip r:embed="rId7"/>
          <a:stretch>
            <a:fillRect/>
          </a:stretch>
        </p:blipFill>
        <p:spPr>
          <a:xfrm>
            <a:off x="8443335" y="2074182"/>
            <a:ext cx="4051394" cy="2641174"/>
          </a:xfrm>
          <a:prstGeom prst="rect">
            <a:avLst/>
          </a:prstGeom>
        </p:spPr>
      </p:pic>
      <p:sp>
        <p:nvSpPr>
          <p:cNvPr id="27" name="textruta 26">
            <a:extLst>
              <a:ext uri="{FF2B5EF4-FFF2-40B4-BE49-F238E27FC236}">
                <a16:creationId xmlns:a16="http://schemas.microsoft.com/office/drawing/2014/main" id="{EEA1FB8B-CCD2-4D32-9A9B-1E7114A4AFAB}"/>
              </a:ext>
            </a:extLst>
          </p:cNvPr>
          <p:cNvSpPr txBox="1"/>
          <p:nvPr/>
        </p:nvSpPr>
        <p:spPr>
          <a:xfrm>
            <a:off x="5410488" y="4311961"/>
            <a:ext cx="1996438" cy="123111"/>
          </a:xfrm>
          <a:prstGeom prst="rect">
            <a:avLst/>
          </a:prstGeom>
          <a:solidFill>
            <a:srgbClr val="FFFFFF"/>
          </a:solidFill>
        </p:spPr>
        <p:txBody>
          <a:bodyPr wrap="square" lIns="0" tIns="0" rIns="0" bIns="0" rtlCol="0">
            <a:spAutoFit/>
          </a:bodyPr>
          <a:lstStyle/>
          <a:p>
            <a:pPr algn="l"/>
            <a:r>
              <a:rPr lang="sv-SE" sz="800">
                <a:solidFill>
                  <a:schemeClr val="accent1"/>
                </a:solidFill>
              </a:rPr>
              <a:t>gör en förnyad autentisering </a:t>
            </a:r>
          </a:p>
        </p:txBody>
      </p:sp>
      <p:sp>
        <p:nvSpPr>
          <p:cNvPr id="18" name="textruta 17">
            <a:extLst>
              <a:ext uri="{FF2B5EF4-FFF2-40B4-BE49-F238E27FC236}">
                <a16:creationId xmlns:a16="http://schemas.microsoft.com/office/drawing/2014/main" id="{74848C59-33A5-41F6-AD40-AC8977F69774}"/>
              </a:ext>
            </a:extLst>
          </p:cNvPr>
          <p:cNvSpPr txBox="1"/>
          <p:nvPr/>
        </p:nvSpPr>
        <p:spPr>
          <a:xfrm>
            <a:off x="9399644" y="3005401"/>
            <a:ext cx="914400" cy="123111"/>
          </a:xfrm>
          <a:prstGeom prst="rect">
            <a:avLst/>
          </a:prstGeom>
          <a:noFill/>
        </p:spPr>
        <p:txBody>
          <a:bodyPr wrap="square" lIns="0" tIns="0" rIns="0" bIns="0" rtlCol="0">
            <a:spAutoFit/>
          </a:bodyPr>
          <a:lstStyle/>
          <a:p>
            <a:pPr algn="l"/>
            <a:r>
              <a:rPr lang="sv-SE" sz="800">
                <a:solidFill>
                  <a:srgbClr val="C03F73"/>
                </a:solidFill>
              </a:rPr>
              <a:t>och kvittentext</a:t>
            </a:r>
          </a:p>
        </p:txBody>
      </p:sp>
      <p:cxnSp>
        <p:nvCxnSpPr>
          <p:cNvPr id="26" name="Rak koppling 25">
            <a:extLst>
              <a:ext uri="{FF2B5EF4-FFF2-40B4-BE49-F238E27FC236}">
                <a16:creationId xmlns:a16="http://schemas.microsoft.com/office/drawing/2014/main" id="{95BBB456-C626-4A45-A6FD-87AEE851CD75}"/>
              </a:ext>
            </a:extLst>
          </p:cNvPr>
          <p:cNvCxnSpPr/>
          <p:nvPr/>
        </p:nvCxnSpPr>
        <p:spPr>
          <a:xfrm>
            <a:off x="9014460" y="3432886"/>
            <a:ext cx="9677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extruta 19">
            <a:extLst>
              <a:ext uri="{FF2B5EF4-FFF2-40B4-BE49-F238E27FC236}">
                <a16:creationId xmlns:a16="http://schemas.microsoft.com/office/drawing/2014/main" id="{8B2199B6-DB27-4BD9-96E4-1D18BC9FEAFE}"/>
              </a:ext>
            </a:extLst>
          </p:cNvPr>
          <p:cNvSpPr txBox="1"/>
          <p:nvPr/>
        </p:nvSpPr>
        <p:spPr>
          <a:xfrm>
            <a:off x="9014460" y="3333213"/>
            <a:ext cx="1454572" cy="123111"/>
          </a:xfrm>
          <a:prstGeom prst="rect">
            <a:avLst/>
          </a:prstGeom>
          <a:solidFill>
            <a:srgbClr val="FFFFFF"/>
          </a:solidFill>
        </p:spPr>
        <p:txBody>
          <a:bodyPr wrap="square" lIns="0" tIns="0" rIns="0" bIns="0" rtlCol="0">
            <a:spAutoFit/>
          </a:bodyPr>
          <a:lstStyle/>
          <a:p>
            <a:pPr algn="l"/>
            <a:r>
              <a:rPr lang="sv-SE" sz="800">
                <a:solidFill>
                  <a:srgbClr val="C03F73"/>
                </a:solidFill>
              </a:rPr>
              <a:t>Skriv under</a:t>
            </a:r>
          </a:p>
        </p:txBody>
      </p:sp>
    </p:spTree>
    <p:extLst>
      <p:ext uri="{BB962C8B-B14F-4D97-AF65-F5344CB8AC3E}">
        <p14:creationId xmlns:p14="http://schemas.microsoft.com/office/powerpoint/2010/main" val="10038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5" grpId="0" animBg="1"/>
      <p:bldP spid="28" grpId="0" animBg="1"/>
      <p:bldP spid="27" grpId="0" animBg="1"/>
      <p:bldP spid="18" grpId="0"/>
      <p:bldP spid="2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301490"/>
            <a:ext cx="10346267" cy="765309"/>
          </a:xfrm>
        </p:spPr>
        <p:txBody>
          <a:bodyPr/>
          <a:lstStyle/>
          <a:p>
            <a:pPr algn="ctr"/>
            <a:r>
              <a:rPr lang="sv-SE"/>
              <a:t>Beställ SITHS eID till aktiv bärare</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6138332" y="985327"/>
            <a:ext cx="7230534" cy="3952875"/>
          </a:xfrm>
        </p:spPr>
        <p:txBody>
          <a:bodyPr/>
          <a:lstStyle/>
          <a:p>
            <a:endParaRPr lang="sv-SE"/>
          </a:p>
          <a:p>
            <a:pPr marL="180975" lvl="1" indent="0">
              <a:buNone/>
            </a:pPr>
            <a:endParaRPr lang="sv-SE"/>
          </a:p>
          <a:p>
            <a:pPr marL="180975" lvl="1" indent="0">
              <a:buNone/>
            </a:pPr>
            <a:endParaRPr lang="sv-SE"/>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3" name="Bildobjekt 2">
            <a:extLst>
              <a:ext uri="{FF2B5EF4-FFF2-40B4-BE49-F238E27FC236}">
                <a16:creationId xmlns:a16="http://schemas.microsoft.com/office/drawing/2014/main" id="{15C4FA85-8DC0-4ACD-8EF8-7527E6D0B162}"/>
              </a:ext>
            </a:extLst>
          </p:cNvPr>
          <p:cNvPicPr>
            <a:picLocks noChangeAspect="1"/>
          </p:cNvPicPr>
          <p:nvPr/>
        </p:nvPicPr>
        <p:blipFill>
          <a:blip r:embed="rId3"/>
          <a:stretch>
            <a:fillRect/>
          </a:stretch>
        </p:blipFill>
        <p:spPr>
          <a:xfrm>
            <a:off x="6231029" y="3445046"/>
            <a:ext cx="2880610" cy="1028789"/>
          </a:xfrm>
          <a:prstGeom prst="rect">
            <a:avLst/>
          </a:prstGeom>
        </p:spPr>
      </p:pic>
      <p:pic>
        <p:nvPicPr>
          <p:cNvPr id="6" name="Bildobjekt 5">
            <a:extLst>
              <a:ext uri="{FF2B5EF4-FFF2-40B4-BE49-F238E27FC236}">
                <a16:creationId xmlns:a16="http://schemas.microsoft.com/office/drawing/2014/main" id="{4CD349D3-89F0-4007-A58F-29618E77CDD6}"/>
              </a:ext>
            </a:extLst>
          </p:cNvPr>
          <p:cNvPicPr>
            <a:picLocks noChangeAspect="1"/>
          </p:cNvPicPr>
          <p:nvPr/>
        </p:nvPicPr>
        <p:blipFill>
          <a:blip r:embed="rId4"/>
          <a:stretch>
            <a:fillRect/>
          </a:stretch>
        </p:blipFill>
        <p:spPr>
          <a:xfrm>
            <a:off x="3304909" y="2961764"/>
            <a:ext cx="2453640" cy="2122293"/>
          </a:xfrm>
          <a:prstGeom prst="rect">
            <a:avLst/>
          </a:prstGeom>
        </p:spPr>
      </p:pic>
      <p:sp>
        <p:nvSpPr>
          <p:cNvPr id="10" name="textruta 9">
            <a:extLst>
              <a:ext uri="{FF2B5EF4-FFF2-40B4-BE49-F238E27FC236}">
                <a16:creationId xmlns:a16="http://schemas.microsoft.com/office/drawing/2014/main" id="{E6876485-BB5A-46AF-8830-C59C420E4A5E}"/>
              </a:ext>
            </a:extLst>
          </p:cNvPr>
          <p:cNvSpPr txBox="1"/>
          <p:nvPr/>
        </p:nvSpPr>
        <p:spPr>
          <a:xfrm>
            <a:off x="3307053" y="1066799"/>
            <a:ext cx="6682740" cy="646331"/>
          </a:xfrm>
          <a:prstGeom prst="rect">
            <a:avLst/>
          </a:prstGeom>
          <a:noFill/>
        </p:spPr>
        <p:txBody>
          <a:bodyPr wrap="square">
            <a:spAutoFit/>
          </a:bodyPr>
          <a:lstStyle/>
          <a:p>
            <a:pPr marL="180975" lvl="1" indent="0">
              <a:buNone/>
            </a:pPr>
            <a:r>
              <a:rPr lang="sv-SE" b="1"/>
              <a:t>I SITHS Admin kan du beställa</a:t>
            </a:r>
          </a:p>
          <a:p>
            <a:pPr marL="180975" lvl="1" indent="0">
              <a:buNone/>
            </a:pPr>
            <a:endParaRPr lang="sv-SE" b="1"/>
          </a:p>
        </p:txBody>
      </p:sp>
      <p:sp>
        <p:nvSpPr>
          <p:cNvPr id="19" name="textruta 18">
            <a:extLst>
              <a:ext uri="{FF2B5EF4-FFF2-40B4-BE49-F238E27FC236}">
                <a16:creationId xmlns:a16="http://schemas.microsoft.com/office/drawing/2014/main" id="{C949E315-219D-434E-AAF4-4149BB744B97}"/>
              </a:ext>
            </a:extLst>
          </p:cNvPr>
          <p:cNvSpPr txBox="1"/>
          <p:nvPr/>
        </p:nvSpPr>
        <p:spPr>
          <a:xfrm>
            <a:off x="3304909" y="1708665"/>
            <a:ext cx="6684884" cy="738664"/>
          </a:xfrm>
          <a:prstGeom prst="rect">
            <a:avLst/>
          </a:prstGeom>
          <a:noFill/>
        </p:spPr>
        <p:txBody>
          <a:bodyPr wrap="square">
            <a:spAutoFit/>
          </a:bodyPr>
          <a:lstStyle/>
          <a:p>
            <a:pPr marL="742950" lvl="1" indent="-285750">
              <a:buFont typeface="Arial" panose="020B0604020202020204" pitchFamily="34" charset="0"/>
              <a:buChar char="•"/>
            </a:pPr>
            <a:r>
              <a:rPr lang="sv-SE" sz="1400"/>
              <a:t>Tilläggscertifikat till SITHS eID kort</a:t>
            </a:r>
          </a:p>
          <a:p>
            <a:pPr marL="742950" lvl="1" indent="-285750">
              <a:buFont typeface="Arial" panose="020B0604020202020204" pitchFamily="34" charset="0"/>
              <a:buChar char="•"/>
            </a:pPr>
            <a:r>
              <a:rPr lang="sv-SE" sz="1400"/>
              <a:t>SITHS eID LoA2 till reservkort</a:t>
            </a:r>
          </a:p>
          <a:p>
            <a:pPr marL="742950" lvl="1" indent="-285750">
              <a:buFont typeface="Arial" panose="020B0604020202020204" pitchFamily="34" charset="0"/>
              <a:buChar char="•"/>
            </a:pPr>
            <a:r>
              <a:rPr lang="sv-SE" sz="1400"/>
              <a:t>SITHS eID LoA3 till reservkort</a:t>
            </a:r>
          </a:p>
        </p:txBody>
      </p:sp>
    </p:spTree>
    <p:extLst>
      <p:ext uri="{BB962C8B-B14F-4D97-AF65-F5344CB8AC3E}">
        <p14:creationId xmlns:p14="http://schemas.microsoft.com/office/powerpoint/2010/main" val="66070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426658"/>
            <a:ext cx="10346267" cy="640141"/>
          </a:xfrm>
        </p:spPr>
        <p:txBody>
          <a:bodyPr/>
          <a:lstStyle/>
          <a:p>
            <a:pPr algn="ctr"/>
            <a:r>
              <a:rPr lang="sv-SE"/>
              <a:t>Beställ SITHS eID till aktiv bärare</a:t>
            </a:r>
          </a:p>
        </p:txBody>
      </p:sp>
      <p:sp>
        <p:nvSpPr>
          <p:cNvPr id="7" name="Rektangel 6">
            <a:extLst>
              <a:ext uri="{FF2B5EF4-FFF2-40B4-BE49-F238E27FC236}">
                <a16:creationId xmlns:a16="http://schemas.microsoft.com/office/drawing/2014/main" id="{85ED30FA-82EE-46E8-9C68-3C3415314D6B}"/>
              </a:ext>
            </a:extLst>
          </p:cNvPr>
          <p:cNvSpPr/>
          <p:nvPr/>
        </p:nvSpPr>
        <p:spPr>
          <a:xfrm>
            <a:off x="-149504" y="718808"/>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endParaRPr lang="sv-SE" sz="3200" b="0" cap="none" spc="0">
              <a:ln w="0"/>
              <a:gradFill>
                <a:gsLst>
                  <a:gs pos="21000">
                    <a:srgbClr val="53575C"/>
                  </a:gs>
                  <a:gs pos="88000">
                    <a:srgbClr val="C5C7CA"/>
                  </a:gs>
                </a:gsLst>
                <a:lin ang="5400000"/>
              </a:gradFill>
              <a:effectLst/>
            </a:endParaRP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4167432" y="906587"/>
            <a:ext cx="7230534" cy="5006533"/>
          </a:xfrm>
        </p:spPr>
        <p:txBody>
          <a:bodyPr/>
          <a:lstStyle/>
          <a:p>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r>
              <a:rPr lang="sv-SE" b="1"/>
              <a:t>	</a:t>
            </a:r>
          </a:p>
          <a:p>
            <a:pPr marL="180975" lvl="1" indent="0">
              <a:buNone/>
            </a:pPr>
            <a:r>
              <a:rPr lang="sv-SE" b="1"/>
              <a:t>	</a:t>
            </a:r>
          </a:p>
          <a:p>
            <a:pPr marL="180975" lvl="1" indent="0">
              <a:buNone/>
            </a:pPr>
            <a:endParaRPr lang="sv-SE" b="1"/>
          </a:p>
          <a:p>
            <a:pPr marL="180975" lvl="1" indent="0">
              <a:buNone/>
            </a:pPr>
            <a:r>
              <a:rPr lang="sv-SE" b="1"/>
              <a:t>	</a:t>
            </a:r>
            <a:r>
              <a:rPr lang="sv-SE" sz="1800" b="1"/>
              <a:t>Vad innebär det här?</a:t>
            </a:r>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10" name="Bildobjekt 9">
            <a:extLst>
              <a:ext uri="{FF2B5EF4-FFF2-40B4-BE49-F238E27FC236}">
                <a16:creationId xmlns:a16="http://schemas.microsoft.com/office/drawing/2014/main" id="{F510C9F9-F4C5-4374-A1CD-BA1B3EB5EE04}"/>
              </a:ext>
            </a:extLst>
          </p:cNvPr>
          <p:cNvPicPr>
            <a:picLocks noChangeAspect="1"/>
          </p:cNvPicPr>
          <p:nvPr/>
        </p:nvPicPr>
        <p:blipFill>
          <a:blip r:embed="rId3"/>
          <a:stretch>
            <a:fillRect/>
          </a:stretch>
        </p:blipFill>
        <p:spPr>
          <a:xfrm>
            <a:off x="6083076" y="2783201"/>
            <a:ext cx="2652514" cy="449579"/>
          </a:xfrm>
          <a:prstGeom prst="rect">
            <a:avLst/>
          </a:prstGeom>
        </p:spPr>
      </p:pic>
      <p:pic>
        <p:nvPicPr>
          <p:cNvPr id="13" name="Bildobjekt 12">
            <a:extLst>
              <a:ext uri="{FF2B5EF4-FFF2-40B4-BE49-F238E27FC236}">
                <a16:creationId xmlns:a16="http://schemas.microsoft.com/office/drawing/2014/main" id="{01233ACE-6827-4144-A98B-A5CB47BD430D}"/>
              </a:ext>
            </a:extLst>
          </p:cNvPr>
          <p:cNvPicPr>
            <a:picLocks noChangeAspect="1"/>
          </p:cNvPicPr>
          <p:nvPr/>
        </p:nvPicPr>
        <p:blipFill>
          <a:blip r:embed="rId4"/>
          <a:stretch>
            <a:fillRect/>
          </a:stretch>
        </p:blipFill>
        <p:spPr>
          <a:xfrm>
            <a:off x="6083076" y="3271183"/>
            <a:ext cx="2652514" cy="525250"/>
          </a:xfrm>
          <a:prstGeom prst="rect">
            <a:avLst/>
          </a:prstGeom>
        </p:spPr>
      </p:pic>
      <p:pic>
        <p:nvPicPr>
          <p:cNvPr id="17" name="Bildobjekt 16">
            <a:extLst>
              <a:ext uri="{FF2B5EF4-FFF2-40B4-BE49-F238E27FC236}">
                <a16:creationId xmlns:a16="http://schemas.microsoft.com/office/drawing/2014/main" id="{B0E3FCE6-41BB-4A67-9D5E-9D91F49A90B3}"/>
              </a:ext>
            </a:extLst>
          </p:cNvPr>
          <p:cNvPicPr>
            <a:picLocks noChangeAspect="1"/>
          </p:cNvPicPr>
          <p:nvPr/>
        </p:nvPicPr>
        <p:blipFill>
          <a:blip r:embed="rId5"/>
          <a:stretch>
            <a:fillRect/>
          </a:stretch>
        </p:blipFill>
        <p:spPr>
          <a:xfrm>
            <a:off x="2712976" y="2656347"/>
            <a:ext cx="2585415" cy="1545305"/>
          </a:xfrm>
          <a:prstGeom prst="rect">
            <a:avLst/>
          </a:prstGeom>
        </p:spPr>
      </p:pic>
      <p:sp>
        <p:nvSpPr>
          <p:cNvPr id="14" name="textruta 13">
            <a:extLst>
              <a:ext uri="{FF2B5EF4-FFF2-40B4-BE49-F238E27FC236}">
                <a16:creationId xmlns:a16="http://schemas.microsoft.com/office/drawing/2014/main" id="{550625C4-11F5-4550-9F95-388197A976E0}"/>
              </a:ext>
            </a:extLst>
          </p:cNvPr>
          <p:cNvSpPr txBox="1"/>
          <p:nvPr/>
        </p:nvSpPr>
        <p:spPr>
          <a:xfrm>
            <a:off x="4167432" y="1208496"/>
            <a:ext cx="6682740" cy="369332"/>
          </a:xfrm>
          <a:prstGeom prst="rect">
            <a:avLst/>
          </a:prstGeom>
          <a:noFill/>
        </p:spPr>
        <p:txBody>
          <a:bodyPr wrap="square">
            <a:spAutoFit/>
          </a:bodyPr>
          <a:lstStyle/>
          <a:p>
            <a:pPr marL="180975" lvl="1" indent="0">
              <a:buNone/>
            </a:pPr>
            <a:r>
              <a:rPr lang="sv-SE" b="1"/>
              <a:t>I SITHS eID Portal kan du</a:t>
            </a:r>
          </a:p>
        </p:txBody>
      </p:sp>
      <p:sp>
        <p:nvSpPr>
          <p:cNvPr id="11" name="textruta 10">
            <a:extLst>
              <a:ext uri="{FF2B5EF4-FFF2-40B4-BE49-F238E27FC236}">
                <a16:creationId xmlns:a16="http://schemas.microsoft.com/office/drawing/2014/main" id="{365A5161-54F8-4A42-897C-A8C31CF1E52E}"/>
              </a:ext>
            </a:extLst>
          </p:cNvPr>
          <p:cNvSpPr txBox="1"/>
          <p:nvPr/>
        </p:nvSpPr>
        <p:spPr>
          <a:xfrm>
            <a:off x="4005683" y="1770051"/>
            <a:ext cx="6169980" cy="646331"/>
          </a:xfrm>
          <a:prstGeom prst="rect">
            <a:avLst/>
          </a:prstGeom>
          <a:noFill/>
        </p:spPr>
        <p:txBody>
          <a:bodyPr wrap="square">
            <a:spAutoFit/>
          </a:bodyPr>
          <a:lstStyle/>
          <a:p>
            <a:pPr marL="742950" lvl="1" indent="-285750">
              <a:buFont typeface="Arial" panose="020B0604020202020204" pitchFamily="34" charset="0"/>
              <a:buChar char="•"/>
            </a:pPr>
            <a:r>
              <a:rPr lang="sv-SE"/>
              <a:t>Beställa SITHS eID</a:t>
            </a:r>
          </a:p>
          <a:p>
            <a:pPr marL="742950" lvl="1" indent="-285750">
              <a:buFont typeface="Arial" panose="020B0604020202020204" pitchFamily="34" charset="0"/>
              <a:buChar char="•"/>
            </a:pPr>
            <a:r>
              <a:rPr lang="sv-SE"/>
              <a:t>Uppdatera SITHS eID</a:t>
            </a:r>
          </a:p>
        </p:txBody>
      </p:sp>
    </p:spTree>
    <p:extLst>
      <p:ext uri="{BB962C8B-B14F-4D97-AF65-F5344CB8AC3E}">
        <p14:creationId xmlns:p14="http://schemas.microsoft.com/office/powerpoint/2010/main" val="417140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426658"/>
            <a:ext cx="10346267" cy="640141"/>
          </a:xfrm>
        </p:spPr>
        <p:txBody>
          <a:bodyPr/>
          <a:lstStyle/>
          <a:p>
            <a:pPr algn="ctr"/>
            <a:r>
              <a:rPr lang="sv-SE"/>
              <a:t>Beställ SITHS eID till aktiv bärare</a:t>
            </a:r>
          </a:p>
        </p:txBody>
      </p:sp>
      <p:sp>
        <p:nvSpPr>
          <p:cNvPr id="7" name="Rektangel 6">
            <a:extLst>
              <a:ext uri="{FF2B5EF4-FFF2-40B4-BE49-F238E27FC236}">
                <a16:creationId xmlns:a16="http://schemas.microsoft.com/office/drawing/2014/main" id="{85ED30FA-82EE-46E8-9C68-3C3415314D6B}"/>
              </a:ext>
            </a:extLst>
          </p:cNvPr>
          <p:cNvSpPr/>
          <p:nvPr/>
        </p:nvSpPr>
        <p:spPr>
          <a:xfrm>
            <a:off x="-149504" y="718808"/>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endParaRPr lang="sv-SE" sz="3200" b="0" cap="none" spc="0">
              <a:ln w="0"/>
              <a:gradFill>
                <a:gsLst>
                  <a:gs pos="21000">
                    <a:srgbClr val="53575C"/>
                  </a:gs>
                  <a:gs pos="88000">
                    <a:srgbClr val="C5C7CA"/>
                  </a:gs>
                </a:gsLst>
                <a:lin ang="5400000"/>
              </a:gradFill>
              <a:effectLst/>
            </a:endParaRP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4167432" y="906587"/>
            <a:ext cx="7230534" cy="5006533"/>
          </a:xfrm>
        </p:spPr>
        <p:txBody>
          <a:bodyPr/>
          <a:lstStyle/>
          <a:p>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r>
              <a:rPr lang="sv-SE" b="1"/>
              <a:t>	</a:t>
            </a:r>
          </a:p>
          <a:p>
            <a:pPr marL="180975" lvl="1" indent="0">
              <a:buNone/>
            </a:pPr>
            <a:r>
              <a:rPr lang="sv-SE" b="1"/>
              <a:t>	</a:t>
            </a:r>
          </a:p>
          <a:p>
            <a:pPr marL="180975" lvl="1" indent="0">
              <a:buNone/>
            </a:pPr>
            <a:endParaRPr lang="sv-SE" b="1"/>
          </a:p>
          <a:p>
            <a:pPr marL="180975" lvl="1" indent="0">
              <a:buNone/>
            </a:pPr>
            <a:r>
              <a:rPr lang="sv-SE" b="1"/>
              <a:t>	</a:t>
            </a:r>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15" name="Bildobjekt 14">
            <a:extLst>
              <a:ext uri="{FF2B5EF4-FFF2-40B4-BE49-F238E27FC236}">
                <a16:creationId xmlns:a16="http://schemas.microsoft.com/office/drawing/2014/main" id="{64EF60CF-46BA-4563-8949-90167CDCFD5B}"/>
              </a:ext>
            </a:extLst>
          </p:cNvPr>
          <p:cNvPicPr>
            <a:picLocks noChangeAspect="1"/>
          </p:cNvPicPr>
          <p:nvPr/>
        </p:nvPicPr>
        <p:blipFill>
          <a:blip r:embed="rId3"/>
          <a:stretch>
            <a:fillRect/>
          </a:stretch>
        </p:blipFill>
        <p:spPr>
          <a:xfrm>
            <a:off x="4436404" y="1149318"/>
            <a:ext cx="2652514" cy="449579"/>
          </a:xfrm>
          <a:prstGeom prst="rect">
            <a:avLst/>
          </a:prstGeom>
        </p:spPr>
      </p:pic>
      <p:sp>
        <p:nvSpPr>
          <p:cNvPr id="18" name="textruta 17">
            <a:extLst>
              <a:ext uri="{FF2B5EF4-FFF2-40B4-BE49-F238E27FC236}">
                <a16:creationId xmlns:a16="http://schemas.microsoft.com/office/drawing/2014/main" id="{8D3CC301-C43F-40A0-8E62-13EF41084C22}"/>
              </a:ext>
            </a:extLst>
          </p:cNvPr>
          <p:cNvSpPr txBox="1"/>
          <p:nvPr/>
        </p:nvSpPr>
        <p:spPr>
          <a:xfrm>
            <a:off x="3124199" y="1874428"/>
            <a:ext cx="6685625" cy="1754326"/>
          </a:xfrm>
          <a:prstGeom prst="rect">
            <a:avLst/>
          </a:prstGeom>
          <a:noFill/>
        </p:spPr>
        <p:txBody>
          <a:bodyPr wrap="square">
            <a:spAutoFit/>
          </a:bodyPr>
          <a:lstStyle/>
          <a:p>
            <a:pPr marL="180975" lvl="1" indent="0">
              <a:buNone/>
            </a:pPr>
            <a:r>
              <a:rPr lang="sv-SE" b="1"/>
              <a:t>Används</a:t>
            </a:r>
          </a:p>
          <a:p>
            <a:pPr marL="180975" lvl="1" indent="0">
              <a:buNone/>
            </a:pPr>
            <a:endParaRPr lang="sv-SE" b="1"/>
          </a:p>
          <a:p>
            <a:pPr marL="742950" lvl="1" indent="-285750">
              <a:buFont typeface="Arial" panose="020B0604020202020204" pitchFamily="34" charset="0"/>
              <a:buChar char="•"/>
            </a:pPr>
            <a:r>
              <a:rPr lang="sv-SE"/>
              <a:t>När du vill beställa ett SITHS eID till ett kort utgivet från en annan organisation</a:t>
            </a:r>
          </a:p>
          <a:p>
            <a:pPr lvl="1"/>
            <a:endParaRPr lang="sv-SE"/>
          </a:p>
          <a:p>
            <a:pPr marL="742950" lvl="1" indent="-285750">
              <a:buFont typeface="Arial" panose="020B0604020202020204" pitchFamily="34" charset="0"/>
              <a:buChar char="•"/>
            </a:pPr>
            <a:r>
              <a:rPr lang="sv-SE"/>
              <a:t>Om det inte finns några giltiga SITHS eID på kortet</a:t>
            </a:r>
          </a:p>
        </p:txBody>
      </p:sp>
      <p:pic>
        <p:nvPicPr>
          <p:cNvPr id="19" name="Bildobjekt 18">
            <a:extLst>
              <a:ext uri="{FF2B5EF4-FFF2-40B4-BE49-F238E27FC236}">
                <a16:creationId xmlns:a16="http://schemas.microsoft.com/office/drawing/2014/main" id="{0811199E-89D0-4C72-8CF6-490EB249BF6A}"/>
              </a:ext>
            </a:extLst>
          </p:cNvPr>
          <p:cNvPicPr>
            <a:picLocks noChangeAspect="1"/>
          </p:cNvPicPr>
          <p:nvPr/>
        </p:nvPicPr>
        <p:blipFill>
          <a:blip r:embed="rId4"/>
          <a:stretch>
            <a:fillRect/>
          </a:stretch>
        </p:blipFill>
        <p:spPr>
          <a:xfrm>
            <a:off x="4436404" y="3838569"/>
            <a:ext cx="2652514" cy="525250"/>
          </a:xfrm>
          <a:prstGeom prst="rect">
            <a:avLst/>
          </a:prstGeom>
        </p:spPr>
      </p:pic>
      <p:sp>
        <p:nvSpPr>
          <p:cNvPr id="20" name="textruta 19">
            <a:extLst>
              <a:ext uri="{FF2B5EF4-FFF2-40B4-BE49-F238E27FC236}">
                <a16:creationId xmlns:a16="http://schemas.microsoft.com/office/drawing/2014/main" id="{233221A0-7465-41B6-9C11-D9BCBFF106D9}"/>
              </a:ext>
            </a:extLst>
          </p:cNvPr>
          <p:cNvSpPr txBox="1"/>
          <p:nvPr/>
        </p:nvSpPr>
        <p:spPr>
          <a:xfrm>
            <a:off x="3124199" y="4491539"/>
            <a:ext cx="6854302" cy="2031325"/>
          </a:xfrm>
          <a:prstGeom prst="rect">
            <a:avLst/>
          </a:prstGeom>
          <a:noFill/>
        </p:spPr>
        <p:txBody>
          <a:bodyPr wrap="square">
            <a:spAutoFit/>
          </a:bodyPr>
          <a:lstStyle/>
          <a:p>
            <a:pPr marL="180975" lvl="1" indent="0">
              <a:buNone/>
            </a:pPr>
            <a:r>
              <a:rPr lang="sv-SE" b="1"/>
              <a:t>Används</a:t>
            </a:r>
          </a:p>
          <a:p>
            <a:pPr marL="180975" lvl="1" indent="0">
              <a:buNone/>
            </a:pPr>
            <a:endParaRPr lang="sv-SE" b="1"/>
          </a:p>
          <a:p>
            <a:pPr marL="742950" lvl="1" indent="-285750">
              <a:buFont typeface="Arial" panose="020B0604020202020204" pitchFamily="34" charset="0"/>
              <a:buChar char="•"/>
            </a:pPr>
            <a:r>
              <a:rPr lang="sv-SE"/>
              <a:t>När någon information blev fel.  Tex. e-postadress eller UPN</a:t>
            </a:r>
          </a:p>
          <a:p>
            <a:pPr marL="742950" lvl="1" indent="-285750">
              <a:buFont typeface="Arial" panose="020B0604020202020204" pitchFamily="34" charset="0"/>
              <a:buChar char="•"/>
            </a:pPr>
            <a:endParaRPr lang="sv-SE"/>
          </a:p>
          <a:p>
            <a:pPr marL="742950" lvl="1" indent="-285750">
              <a:buFont typeface="Arial" panose="020B0604020202020204" pitchFamily="34" charset="0"/>
              <a:buChar char="•"/>
            </a:pPr>
            <a:r>
              <a:rPr lang="sv-SE"/>
              <a:t>Går endast att beställa om det finns ett giltigt SITHS eID på kortet</a:t>
            </a:r>
          </a:p>
        </p:txBody>
      </p:sp>
    </p:spTree>
    <p:extLst>
      <p:ext uri="{BB962C8B-B14F-4D97-AF65-F5344CB8AC3E}">
        <p14:creationId xmlns:p14="http://schemas.microsoft.com/office/powerpoint/2010/main" val="131600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426658"/>
            <a:ext cx="10346267" cy="640141"/>
          </a:xfrm>
        </p:spPr>
        <p:txBody>
          <a:bodyPr/>
          <a:lstStyle/>
          <a:p>
            <a:pPr algn="ctr"/>
            <a:r>
              <a:rPr lang="sv-SE"/>
              <a:t>Beställ SITHS eID</a:t>
            </a:r>
          </a:p>
        </p:txBody>
      </p:sp>
      <p:sp>
        <p:nvSpPr>
          <p:cNvPr id="7" name="Rektangel 6">
            <a:extLst>
              <a:ext uri="{FF2B5EF4-FFF2-40B4-BE49-F238E27FC236}">
                <a16:creationId xmlns:a16="http://schemas.microsoft.com/office/drawing/2014/main" id="{85ED30FA-82EE-46E8-9C68-3C3415314D6B}"/>
              </a:ext>
            </a:extLst>
          </p:cNvPr>
          <p:cNvSpPr/>
          <p:nvPr/>
        </p:nvSpPr>
        <p:spPr>
          <a:xfrm>
            <a:off x="-149504" y="718808"/>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4167432" y="906587"/>
            <a:ext cx="7230534" cy="5006533"/>
          </a:xfrm>
        </p:spPr>
        <p:txBody>
          <a:bodyPr/>
          <a:lstStyle/>
          <a:p>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r>
              <a:rPr lang="sv-SE" b="1"/>
              <a:t>	</a:t>
            </a:r>
          </a:p>
          <a:p>
            <a:pPr marL="180975" lvl="1" indent="0">
              <a:buNone/>
            </a:pPr>
            <a:r>
              <a:rPr lang="sv-SE" b="1"/>
              <a:t>	</a:t>
            </a:r>
          </a:p>
          <a:p>
            <a:pPr marL="180975" lvl="1" indent="0">
              <a:buNone/>
            </a:pPr>
            <a:endParaRPr lang="sv-SE" b="1"/>
          </a:p>
          <a:p>
            <a:pPr marL="180975" lvl="1" indent="0">
              <a:buNone/>
            </a:pPr>
            <a:r>
              <a:rPr lang="sv-SE" b="1"/>
              <a:t>	</a:t>
            </a:r>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6" name="Bildobjekt 5">
            <a:extLst>
              <a:ext uri="{FF2B5EF4-FFF2-40B4-BE49-F238E27FC236}">
                <a16:creationId xmlns:a16="http://schemas.microsoft.com/office/drawing/2014/main" id="{E641E549-671D-4DA0-86EC-88EF2EF35FF9}"/>
              </a:ext>
            </a:extLst>
          </p:cNvPr>
          <p:cNvPicPr>
            <a:picLocks noChangeAspect="1"/>
          </p:cNvPicPr>
          <p:nvPr/>
        </p:nvPicPr>
        <p:blipFill>
          <a:blip r:embed="rId3"/>
          <a:stretch>
            <a:fillRect/>
          </a:stretch>
        </p:blipFill>
        <p:spPr>
          <a:xfrm>
            <a:off x="2395182" y="944880"/>
            <a:ext cx="7594638" cy="11592371"/>
          </a:xfrm>
          <a:prstGeom prst="rect">
            <a:avLst/>
          </a:prstGeom>
        </p:spPr>
      </p:pic>
      <p:sp>
        <p:nvSpPr>
          <p:cNvPr id="2" name="Rektangel 1">
            <a:extLst>
              <a:ext uri="{FF2B5EF4-FFF2-40B4-BE49-F238E27FC236}">
                <a16:creationId xmlns:a16="http://schemas.microsoft.com/office/drawing/2014/main" id="{C0DBD491-31C1-4945-BBEE-65526D21F707}"/>
              </a:ext>
            </a:extLst>
          </p:cNvPr>
          <p:cNvSpPr/>
          <p:nvPr/>
        </p:nvSpPr>
        <p:spPr>
          <a:xfrm>
            <a:off x="8244840" y="4770120"/>
            <a:ext cx="967740" cy="190500"/>
          </a:xfrm>
          <a:prstGeom prst="rect">
            <a:avLst/>
          </a:prstGeom>
          <a:noFill/>
          <a:ln w="12700">
            <a:solidFill>
              <a:srgbClr val="C03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solidFill>
                <a:srgbClr val="C03F73"/>
              </a:solidFill>
            </a:endParaRPr>
          </a:p>
        </p:txBody>
      </p:sp>
    </p:spTree>
    <p:extLst>
      <p:ext uri="{BB962C8B-B14F-4D97-AF65-F5344CB8AC3E}">
        <p14:creationId xmlns:p14="http://schemas.microsoft.com/office/powerpoint/2010/main" val="596120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1983F2A2-1F8C-4849-BA79-B6B15E62B518}"/>
              </a:ext>
            </a:extLst>
          </p:cNvPr>
          <p:cNvSpPr>
            <a:spLocks noGrp="1"/>
          </p:cNvSpPr>
          <p:nvPr>
            <p:ph sz="half" idx="1"/>
          </p:nvPr>
        </p:nvSpPr>
        <p:spPr>
          <a:xfrm>
            <a:off x="922867" y="1824038"/>
            <a:ext cx="4982633" cy="3952874"/>
          </a:xfrm>
        </p:spPr>
        <p:txBody>
          <a:bodyPr>
            <a:normAutofit/>
          </a:bodyPr>
          <a:lstStyle/>
          <a:p>
            <a:pPr marL="0" indent="0">
              <a:buNone/>
            </a:pPr>
            <a:r>
              <a:rPr lang="sv-SE" b="1"/>
              <a:t>Dispens från krav på tillitsnivå 3 för SITHS e-legitimation gällande </a:t>
            </a:r>
            <a:r>
              <a:rPr lang="sv-SE" b="1" err="1"/>
              <a:t>reservkort</a:t>
            </a:r>
            <a:r>
              <a:rPr lang="sv-SE" b="1"/>
              <a:t> för Inera AB</a:t>
            </a:r>
          </a:p>
          <a:p>
            <a:r>
              <a:rPr lang="sv-SE"/>
              <a:t>Dispensen gäller Ineras AB:s kunder med SITHS </a:t>
            </a:r>
            <a:r>
              <a:rPr lang="sv-SE" err="1"/>
              <a:t>reservkort</a:t>
            </a:r>
            <a:r>
              <a:rPr lang="sv-SE"/>
              <a:t> som inte når upp till tillitsnivå 3 som längst till och med den 31 mars 2025</a:t>
            </a:r>
          </a:p>
          <a:p>
            <a:pPr marL="0" indent="0">
              <a:buNone/>
            </a:pPr>
            <a:endParaRPr lang="sv-SE"/>
          </a:p>
          <a:p>
            <a:pPr marL="0" indent="0">
              <a:buNone/>
            </a:pPr>
            <a:r>
              <a:rPr lang="sv-SE" b="1"/>
              <a:t>Dispens från krav på tillitsnivå 3 för SITHS-kort för personer som saknar svenskt personnummer och folkbokföringsadress</a:t>
            </a:r>
          </a:p>
          <a:p>
            <a:r>
              <a:rPr lang="sv-SE"/>
              <a:t>Dispensen gäller Ineras AB:s kunder med SITHS </a:t>
            </a:r>
            <a:r>
              <a:rPr lang="sv-SE" err="1"/>
              <a:t>reservkort</a:t>
            </a:r>
            <a:r>
              <a:rPr lang="sv-SE"/>
              <a:t> som inte når upp till tillitsnivå 3 som längst till och med den 31 mars 2025</a:t>
            </a:r>
          </a:p>
          <a:p>
            <a:endParaRPr lang="sv-SE"/>
          </a:p>
        </p:txBody>
      </p:sp>
      <p:pic>
        <p:nvPicPr>
          <p:cNvPr id="5" name="Bildobjekt 4">
            <a:extLst>
              <a:ext uri="{FF2B5EF4-FFF2-40B4-BE49-F238E27FC236}">
                <a16:creationId xmlns:a16="http://schemas.microsoft.com/office/drawing/2014/main" id="{39B2008A-40D1-406F-B471-8211F4EB27F1}"/>
              </a:ext>
            </a:extLst>
          </p:cNvPr>
          <p:cNvPicPr>
            <a:picLocks noChangeAspect="1"/>
          </p:cNvPicPr>
          <p:nvPr/>
        </p:nvPicPr>
        <p:blipFill>
          <a:blip r:embed="rId2"/>
          <a:stretch>
            <a:fillRect/>
          </a:stretch>
        </p:blipFill>
        <p:spPr>
          <a:xfrm rot="753503">
            <a:off x="7421644" y="1824038"/>
            <a:ext cx="2712344" cy="3952874"/>
          </a:xfrm>
          <a:prstGeom prst="rect">
            <a:avLst/>
          </a:prstGeom>
          <a:noFill/>
          <a:ln>
            <a:solidFill>
              <a:schemeClr val="accent1"/>
            </a:solidFill>
          </a:ln>
        </p:spPr>
      </p:pic>
      <p:sp>
        <p:nvSpPr>
          <p:cNvPr id="3" name="Rubrik 2">
            <a:extLst>
              <a:ext uri="{FF2B5EF4-FFF2-40B4-BE49-F238E27FC236}">
                <a16:creationId xmlns:a16="http://schemas.microsoft.com/office/drawing/2014/main" id="{676E1190-FB09-430C-A133-306615CE6DD5}"/>
              </a:ext>
            </a:extLst>
          </p:cNvPr>
          <p:cNvSpPr>
            <a:spLocks noGrp="1"/>
          </p:cNvSpPr>
          <p:nvPr>
            <p:ph type="title"/>
          </p:nvPr>
        </p:nvSpPr>
        <p:spPr>
          <a:xfrm>
            <a:off x="922867" y="669288"/>
            <a:ext cx="10346267" cy="812286"/>
          </a:xfrm>
        </p:spPr>
        <p:txBody>
          <a:bodyPr anchor="t">
            <a:normAutofit/>
          </a:bodyPr>
          <a:lstStyle/>
          <a:p>
            <a:pPr>
              <a:lnSpc>
                <a:spcPct val="90000"/>
              </a:lnSpc>
            </a:pPr>
            <a:r>
              <a:rPr lang="sv-SE" sz="1800"/>
              <a:t>Dispenserna från E-hälsomyndigheten</a:t>
            </a:r>
            <a:br>
              <a:rPr lang="sv-SE" sz="1800"/>
            </a:br>
            <a:r>
              <a:rPr lang="sv-SE" sz="1800"/>
              <a:t>Beslutet innebär att åtkomst till E-hälsomyndighetens tjänster, i undantagsfall, kommer att kunna ske för Ineras AB:s kunder med SITHS</a:t>
            </a:r>
          </a:p>
        </p:txBody>
      </p:sp>
      <p:pic>
        <p:nvPicPr>
          <p:cNvPr id="7" name="Bildobjekt 6">
            <a:extLst>
              <a:ext uri="{FF2B5EF4-FFF2-40B4-BE49-F238E27FC236}">
                <a16:creationId xmlns:a16="http://schemas.microsoft.com/office/drawing/2014/main" id="{D028F9FF-A123-45F3-B0E9-F31C4B19B3C4}"/>
              </a:ext>
            </a:extLst>
          </p:cNvPr>
          <p:cNvPicPr>
            <a:picLocks noChangeAspect="1"/>
          </p:cNvPicPr>
          <p:nvPr/>
        </p:nvPicPr>
        <p:blipFill>
          <a:blip r:embed="rId3"/>
          <a:stretch>
            <a:fillRect/>
          </a:stretch>
        </p:blipFill>
        <p:spPr>
          <a:xfrm rot="1384264">
            <a:off x="8480808" y="2534224"/>
            <a:ext cx="2457450" cy="3486150"/>
          </a:xfrm>
          <a:prstGeom prst="rect">
            <a:avLst/>
          </a:prstGeom>
          <a:ln>
            <a:solidFill>
              <a:schemeClr val="accent1"/>
            </a:solidFill>
          </a:ln>
        </p:spPr>
      </p:pic>
    </p:spTree>
    <p:extLst>
      <p:ext uri="{BB962C8B-B14F-4D97-AF65-F5344CB8AC3E}">
        <p14:creationId xmlns:p14="http://schemas.microsoft.com/office/powerpoint/2010/main" val="13812671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426658"/>
            <a:ext cx="10346267" cy="640141"/>
          </a:xfrm>
        </p:spPr>
        <p:txBody>
          <a:bodyPr/>
          <a:lstStyle/>
          <a:p>
            <a:pPr algn="ctr"/>
            <a:r>
              <a:rPr lang="sv-SE"/>
              <a:t>Beställ SITHS eID</a:t>
            </a:r>
          </a:p>
        </p:txBody>
      </p:sp>
      <p:sp>
        <p:nvSpPr>
          <p:cNvPr id="7" name="Rektangel 6">
            <a:extLst>
              <a:ext uri="{FF2B5EF4-FFF2-40B4-BE49-F238E27FC236}">
                <a16:creationId xmlns:a16="http://schemas.microsoft.com/office/drawing/2014/main" id="{85ED30FA-82EE-46E8-9C68-3C3415314D6B}"/>
              </a:ext>
            </a:extLst>
          </p:cNvPr>
          <p:cNvSpPr/>
          <p:nvPr/>
        </p:nvSpPr>
        <p:spPr>
          <a:xfrm>
            <a:off x="90193" y="308029"/>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4167432" y="906587"/>
            <a:ext cx="7230534" cy="5006533"/>
          </a:xfrm>
        </p:spPr>
        <p:txBody>
          <a:bodyPr/>
          <a:lstStyle/>
          <a:p>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r>
              <a:rPr lang="sv-SE" b="1"/>
              <a:t>	</a:t>
            </a:r>
          </a:p>
          <a:p>
            <a:pPr marL="180975" lvl="1" indent="0">
              <a:buNone/>
            </a:pPr>
            <a:r>
              <a:rPr lang="sv-SE" b="1"/>
              <a:t>	</a:t>
            </a:r>
          </a:p>
          <a:p>
            <a:pPr marL="180975" lvl="1" indent="0">
              <a:buNone/>
            </a:pPr>
            <a:endParaRPr lang="sv-SE" b="1"/>
          </a:p>
          <a:p>
            <a:pPr marL="180975" lvl="1" indent="0">
              <a:buNone/>
            </a:pPr>
            <a:r>
              <a:rPr lang="sv-SE" b="1"/>
              <a:t>	</a:t>
            </a:r>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10" name="Bildobjekt 9">
            <a:extLst>
              <a:ext uri="{FF2B5EF4-FFF2-40B4-BE49-F238E27FC236}">
                <a16:creationId xmlns:a16="http://schemas.microsoft.com/office/drawing/2014/main" id="{5D94E25D-A57C-4574-BF5A-11BA1C0F07A2}"/>
              </a:ext>
            </a:extLst>
          </p:cNvPr>
          <p:cNvPicPr>
            <a:picLocks noChangeAspect="1"/>
          </p:cNvPicPr>
          <p:nvPr/>
        </p:nvPicPr>
        <p:blipFill>
          <a:blip r:embed="rId3"/>
          <a:stretch>
            <a:fillRect/>
          </a:stretch>
        </p:blipFill>
        <p:spPr>
          <a:xfrm>
            <a:off x="543809" y="1303583"/>
            <a:ext cx="6732231" cy="6540549"/>
          </a:xfrm>
          <a:prstGeom prst="rect">
            <a:avLst/>
          </a:prstGeom>
        </p:spPr>
      </p:pic>
      <p:pic>
        <p:nvPicPr>
          <p:cNvPr id="13" name="Bildobjekt 12">
            <a:extLst>
              <a:ext uri="{FF2B5EF4-FFF2-40B4-BE49-F238E27FC236}">
                <a16:creationId xmlns:a16="http://schemas.microsoft.com/office/drawing/2014/main" id="{362B98F6-8DEA-4EDC-A460-39B7E45F089F}"/>
              </a:ext>
            </a:extLst>
          </p:cNvPr>
          <p:cNvPicPr>
            <a:picLocks noChangeAspect="1"/>
          </p:cNvPicPr>
          <p:nvPr/>
        </p:nvPicPr>
        <p:blipFill>
          <a:blip r:embed="rId4"/>
          <a:stretch>
            <a:fillRect/>
          </a:stretch>
        </p:blipFill>
        <p:spPr>
          <a:xfrm>
            <a:off x="1338638" y="1540367"/>
            <a:ext cx="6732231" cy="6540549"/>
          </a:xfrm>
          <a:prstGeom prst="rect">
            <a:avLst/>
          </a:prstGeom>
        </p:spPr>
      </p:pic>
      <p:pic>
        <p:nvPicPr>
          <p:cNvPr id="15" name="Bildobjekt 14">
            <a:extLst>
              <a:ext uri="{FF2B5EF4-FFF2-40B4-BE49-F238E27FC236}">
                <a16:creationId xmlns:a16="http://schemas.microsoft.com/office/drawing/2014/main" id="{8B17C70D-1ADB-4EDB-ADD0-DBDF522F9945}"/>
              </a:ext>
            </a:extLst>
          </p:cNvPr>
          <p:cNvPicPr>
            <a:picLocks noChangeAspect="1"/>
          </p:cNvPicPr>
          <p:nvPr/>
        </p:nvPicPr>
        <p:blipFill>
          <a:blip r:embed="rId5"/>
          <a:stretch>
            <a:fillRect/>
          </a:stretch>
        </p:blipFill>
        <p:spPr>
          <a:xfrm>
            <a:off x="2393155" y="1777150"/>
            <a:ext cx="6732232" cy="6540550"/>
          </a:xfrm>
          <a:prstGeom prst="rect">
            <a:avLst/>
          </a:prstGeom>
        </p:spPr>
      </p:pic>
      <p:sp>
        <p:nvSpPr>
          <p:cNvPr id="18" name="Rektangel 17">
            <a:extLst>
              <a:ext uri="{FF2B5EF4-FFF2-40B4-BE49-F238E27FC236}">
                <a16:creationId xmlns:a16="http://schemas.microsoft.com/office/drawing/2014/main" id="{D43569DF-9D0A-427A-A775-20F44E57BEC8}"/>
              </a:ext>
            </a:extLst>
          </p:cNvPr>
          <p:cNvSpPr/>
          <p:nvPr/>
        </p:nvSpPr>
        <p:spPr>
          <a:xfrm>
            <a:off x="3037475" y="3265073"/>
            <a:ext cx="2494222" cy="144780"/>
          </a:xfrm>
          <a:prstGeom prst="rect">
            <a:avLst/>
          </a:prstGeom>
          <a:noFill/>
          <a:ln>
            <a:solidFill>
              <a:srgbClr val="C03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19" name="Rektangel 18">
            <a:extLst>
              <a:ext uri="{FF2B5EF4-FFF2-40B4-BE49-F238E27FC236}">
                <a16:creationId xmlns:a16="http://schemas.microsoft.com/office/drawing/2014/main" id="{8BBC3F6F-9A30-4F24-BF19-B45D03D511B3}"/>
              </a:ext>
            </a:extLst>
          </p:cNvPr>
          <p:cNvSpPr/>
          <p:nvPr/>
        </p:nvSpPr>
        <p:spPr>
          <a:xfrm>
            <a:off x="2823772" y="4605163"/>
            <a:ext cx="3500794" cy="154303"/>
          </a:xfrm>
          <a:prstGeom prst="rect">
            <a:avLst/>
          </a:prstGeom>
          <a:noFill/>
          <a:ln>
            <a:solidFill>
              <a:srgbClr val="C03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17" name="Bildobjekt 16">
            <a:extLst>
              <a:ext uri="{FF2B5EF4-FFF2-40B4-BE49-F238E27FC236}">
                <a16:creationId xmlns:a16="http://schemas.microsoft.com/office/drawing/2014/main" id="{24C90F2B-67CB-433B-85DF-1508BE2F89A1}"/>
              </a:ext>
            </a:extLst>
          </p:cNvPr>
          <p:cNvPicPr>
            <a:picLocks noChangeAspect="1"/>
          </p:cNvPicPr>
          <p:nvPr/>
        </p:nvPicPr>
        <p:blipFill>
          <a:blip r:embed="rId6"/>
          <a:stretch>
            <a:fillRect/>
          </a:stretch>
        </p:blipFill>
        <p:spPr>
          <a:xfrm>
            <a:off x="4574169" y="944880"/>
            <a:ext cx="5907069" cy="7765335"/>
          </a:xfrm>
          <a:prstGeom prst="rect">
            <a:avLst/>
          </a:prstGeom>
        </p:spPr>
      </p:pic>
      <p:sp>
        <p:nvSpPr>
          <p:cNvPr id="2" name="Rektangel 1">
            <a:extLst>
              <a:ext uri="{FF2B5EF4-FFF2-40B4-BE49-F238E27FC236}">
                <a16:creationId xmlns:a16="http://schemas.microsoft.com/office/drawing/2014/main" id="{B47C31D0-8C93-4CE3-9C43-72350207CD15}"/>
              </a:ext>
            </a:extLst>
          </p:cNvPr>
          <p:cNvSpPr/>
          <p:nvPr/>
        </p:nvSpPr>
        <p:spPr>
          <a:xfrm>
            <a:off x="4862945" y="3144983"/>
            <a:ext cx="3756755" cy="421944"/>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3" name="Rektangel 2">
            <a:extLst>
              <a:ext uri="{FF2B5EF4-FFF2-40B4-BE49-F238E27FC236}">
                <a16:creationId xmlns:a16="http://schemas.microsoft.com/office/drawing/2014/main" id="{9E1AF777-378A-4BE8-AA0F-66EA0C43FBF6}"/>
              </a:ext>
            </a:extLst>
          </p:cNvPr>
          <p:cNvSpPr/>
          <p:nvPr/>
        </p:nvSpPr>
        <p:spPr>
          <a:xfrm>
            <a:off x="5063836" y="4689764"/>
            <a:ext cx="4939146" cy="780053"/>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5" name="Rektangel 4">
            <a:extLst>
              <a:ext uri="{FF2B5EF4-FFF2-40B4-BE49-F238E27FC236}">
                <a16:creationId xmlns:a16="http://schemas.microsoft.com/office/drawing/2014/main" id="{328BBB2E-CE2B-4593-9E2D-D3450EDF651E}"/>
              </a:ext>
            </a:extLst>
          </p:cNvPr>
          <p:cNvSpPr/>
          <p:nvPr/>
        </p:nvSpPr>
        <p:spPr>
          <a:xfrm>
            <a:off x="5063836" y="5554418"/>
            <a:ext cx="4939146" cy="940106"/>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Tree>
    <p:extLst>
      <p:ext uri="{BB962C8B-B14F-4D97-AF65-F5344CB8AC3E}">
        <p14:creationId xmlns:p14="http://schemas.microsoft.com/office/powerpoint/2010/main" val="315957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 grpId="0" animBg="1"/>
      <p:bldP spid="3" grpId="0"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426658"/>
            <a:ext cx="10346267" cy="640141"/>
          </a:xfrm>
        </p:spPr>
        <p:txBody>
          <a:bodyPr/>
          <a:lstStyle/>
          <a:p>
            <a:pPr algn="ctr"/>
            <a:r>
              <a:rPr lang="sv-SE"/>
              <a:t>Hämta SITHS eID via Mina sidor</a:t>
            </a:r>
          </a:p>
        </p:txBody>
      </p:sp>
      <p:sp>
        <p:nvSpPr>
          <p:cNvPr id="7" name="Rektangel 6">
            <a:extLst>
              <a:ext uri="{FF2B5EF4-FFF2-40B4-BE49-F238E27FC236}">
                <a16:creationId xmlns:a16="http://schemas.microsoft.com/office/drawing/2014/main" id="{85ED30FA-82EE-46E8-9C68-3C3415314D6B}"/>
              </a:ext>
            </a:extLst>
          </p:cNvPr>
          <p:cNvSpPr/>
          <p:nvPr/>
        </p:nvSpPr>
        <p:spPr>
          <a:xfrm>
            <a:off x="-206094" y="134270"/>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4167432" y="906587"/>
            <a:ext cx="7230534" cy="5006533"/>
          </a:xfrm>
        </p:spPr>
        <p:txBody>
          <a:bodyPr/>
          <a:lstStyle/>
          <a:p>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r>
              <a:rPr lang="sv-SE" b="1"/>
              <a:t>	</a:t>
            </a:r>
          </a:p>
          <a:p>
            <a:pPr marL="180975" lvl="1" indent="0">
              <a:buNone/>
            </a:pPr>
            <a:r>
              <a:rPr lang="sv-SE" b="1"/>
              <a:t>	</a:t>
            </a:r>
          </a:p>
          <a:p>
            <a:pPr marL="180975" lvl="1" indent="0">
              <a:buNone/>
            </a:pPr>
            <a:endParaRPr lang="sv-SE" b="1"/>
          </a:p>
          <a:p>
            <a:pPr marL="180975" lvl="1" indent="0">
              <a:buNone/>
            </a:pPr>
            <a:r>
              <a:rPr lang="sv-SE" b="1"/>
              <a:t>	</a:t>
            </a:r>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9" name="Bildobjekt 8">
            <a:extLst>
              <a:ext uri="{FF2B5EF4-FFF2-40B4-BE49-F238E27FC236}">
                <a16:creationId xmlns:a16="http://schemas.microsoft.com/office/drawing/2014/main" id="{5354748F-1826-4D33-8214-6E8381F8C251}"/>
              </a:ext>
            </a:extLst>
          </p:cNvPr>
          <p:cNvPicPr>
            <a:picLocks noChangeAspect="1"/>
          </p:cNvPicPr>
          <p:nvPr/>
        </p:nvPicPr>
        <p:blipFill>
          <a:blip r:embed="rId3"/>
          <a:stretch>
            <a:fillRect/>
          </a:stretch>
        </p:blipFill>
        <p:spPr>
          <a:xfrm>
            <a:off x="0" y="1011433"/>
            <a:ext cx="6684595" cy="4553880"/>
          </a:xfrm>
          <a:prstGeom prst="rect">
            <a:avLst/>
          </a:prstGeom>
        </p:spPr>
      </p:pic>
      <p:pic>
        <p:nvPicPr>
          <p:cNvPr id="14" name="Bildobjekt 13">
            <a:extLst>
              <a:ext uri="{FF2B5EF4-FFF2-40B4-BE49-F238E27FC236}">
                <a16:creationId xmlns:a16="http://schemas.microsoft.com/office/drawing/2014/main" id="{E54C10D8-427C-4D22-83C2-6B117BBEF7E8}"/>
              </a:ext>
            </a:extLst>
          </p:cNvPr>
          <p:cNvPicPr>
            <a:picLocks noChangeAspect="1"/>
          </p:cNvPicPr>
          <p:nvPr/>
        </p:nvPicPr>
        <p:blipFill>
          <a:blip r:embed="rId4"/>
          <a:stretch>
            <a:fillRect/>
          </a:stretch>
        </p:blipFill>
        <p:spPr>
          <a:xfrm>
            <a:off x="960963" y="1047565"/>
            <a:ext cx="6437757" cy="6858000"/>
          </a:xfrm>
          <a:prstGeom prst="rect">
            <a:avLst/>
          </a:prstGeom>
        </p:spPr>
      </p:pic>
      <p:sp>
        <p:nvSpPr>
          <p:cNvPr id="16" name="Rektangel 15">
            <a:extLst>
              <a:ext uri="{FF2B5EF4-FFF2-40B4-BE49-F238E27FC236}">
                <a16:creationId xmlns:a16="http://schemas.microsoft.com/office/drawing/2014/main" id="{B95B8650-9BA8-4865-B17F-38DED72758FE}"/>
              </a:ext>
            </a:extLst>
          </p:cNvPr>
          <p:cNvSpPr/>
          <p:nvPr/>
        </p:nvSpPr>
        <p:spPr>
          <a:xfrm>
            <a:off x="6096000" y="4076700"/>
            <a:ext cx="797610" cy="22513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26" name="Bildobjekt 25">
            <a:extLst>
              <a:ext uri="{FF2B5EF4-FFF2-40B4-BE49-F238E27FC236}">
                <a16:creationId xmlns:a16="http://schemas.microsoft.com/office/drawing/2014/main" id="{57584AC1-9FCC-4143-9209-C9362AC392CF}"/>
              </a:ext>
            </a:extLst>
          </p:cNvPr>
          <p:cNvPicPr>
            <a:picLocks noChangeAspect="1"/>
          </p:cNvPicPr>
          <p:nvPr/>
        </p:nvPicPr>
        <p:blipFill>
          <a:blip r:embed="rId5"/>
          <a:stretch>
            <a:fillRect/>
          </a:stretch>
        </p:blipFill>
        <p:spPr>
          <a:xfrm>
            <a:off x="1794155" y="1122052"/>
            <a:ext cx="6949697" cy="6858000"/>
          </a:xfrm>
          <a:prstGeom prst="rect">
            <a:avLst/>
          </a:prstGeom>
        </p:spPr>
      </p:pic>
      <p:sp>
        <p:nvSpPr>
          <p:cNvPr id="27" name="Rektangel 26">
            <a:extLst>
              <a:ext uri="{FF2B5EF4-FFF2-40B4-BE49-F238E27FC236}">
                <a16:creationId xmlns:a16="http://schemas.microsoft.com/office/drawing/2014/main" id="{F8069703-7373-44CC-9A20-A5EAB1D0CC37}"/>
              </a:ext>
            </a:extLst>
          </p:cNvPr>
          <p:cNvSpPr/>
          <p:nvPr/>
        </p:nvSpPr>
        <p:spPr>
          <a:xfrm>
            <a:off x="2162175" y="4476565"/>
            <a:ext cx="3609975" cy="18116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29" name="Bildobjekt 28">
            <a:extLst>
              <a:ext uri="{FF2B5EF4-FFF2-40B4-BE49-F238E27FC236}">
                <a16:creationId xmlns:a16="http://schemas.microsoft.com/office/drawing/2014/main" id="{651873F9-D311-493E-A393-4D4009B491B6}"/>
              </a:ext>
            </a:extLst>
          </p:cNvPr>
          <p:cNvPicPr>
            <a:picLocks noChangeAspect="1"/>
          </p:cNvPicPr>
          <p:nvPr/>
        </p:nvPicPr>
        <p:blipFill>
          <a:blip r:embed="rId6"/>
          <a:stretch>
            <a:fillRect/>
          </a:stretch>
        </p:blipFill>
        <p:spPr>
          <a:xfrm>
            <a:off x="2927461" y="1713968"/>
            <a:ext cx="6425418" cy="4254405"/>
          </a:xfrm>
          <a:prstGeom prst="rect">
            <a:avLst/>
          </a:prstGeom>
        </p:spPr>
      </p:pic>
      <p:pic>
        <p:nvPicPr>
          <p:cNvPr id="31" name="Bildobjekt 30">
            <a:extLst>
              <a:ext uri="{FF2B5EF4-FFF2-40B4-BE49-F238E27FC236}">
                <a16:creationId xmlns:a16="http://schemas.microsoft.com/office/drawing/2014/main" id="{E7FF60EB-4FA1-4B7C-8132-74C981F2DFF5}"/>
              </a:ext>
            </a:extLst>
          </p:cNvPr>
          <p:cNvPicPr>
            <a:picLocks noChangeAspect="1"/>
          </p:cNvPicPr>
          <p:nvPr/>
        </p:nvPicPr>
        <p:blipFill>
          <a:blip r:embed="rId7"/>
          <a:stretch>
            <a:fillRect/>
          </a:stretch>
        </p:blipFill>
        <p:spPr>
          <a:xfrm>
            <a:off x="3140803" y="1713968"/>
            <a:ext cx="7529306" cy="4810390"/>
          </a:xfrm>
          <a:prstGeom prst="rect">
            <a:avLst/>
          </a:prstGeom>
        </p:spPr>
      </p:pic>
      <p:pic>
        <p:nvPicPr>
          <p:cNvPr id="33" name="Bildobjekt 32">
            <a:extLst>
              <a:ext uri="{FF2B5EF4-FFF2-40B4-BE49-F238E27FC236}">
                <a16:creationId xmlns:a16="http://schemas.microsoft.com/office/drawing/2014/main" id="{678A4448-A83A-4B41-8F7C-B483B2993965}"/>
              </a:ext>
            </a:extLst>
          </p:cNvPr>
          <p:cNvPicPr>
            <a:picLocks noChangeAspect="1"/>
          </p:cNvPicPr>
          <p:nvPr/>
        </p:nvPicPr>
        <p:blipFill>
          <a:blip r:embed="rId8"/>
          <a:stretch>
            <a:fillRect/>
          </a:stretch>
        </p:blipFill>
        <p:spPr>
          <a:xfrm>
            <a:off x="3699861" y="972057"/>
            <a:ext cx="8623582" cy="9186511"/>
          </a:xfrm>
          <a:prstGeom prst="rect">
            <a:avLst/>
          </a:prstGeom>
        </p:spPr>
      </p:pic>
      <p:sp>
        <p:nvSpPr>
          <p:cNvPr id="34" name="Rektangel 33">
            <a:extLst>
              <a:ext uri="{FF2B5EF4-FFF2-40B4-BE49-F238E27FC236}">
                <a16:creationId xmlns:a16="http://schemas.microsoft.com/office/drawing/2014/main" id="{3E635EED-9A44-404E-9199-32C04F8AA9DC}"/>
              </a:ext>
            </a:extLst>
          </p:cNvPr>
          <p:cNvSpPr/>
          <p:nvPr/>
        </p:nvSpPr>
        <p:spPr>
          <a:xfrm>
            <a:off x="4372427" y="2762250"/>
            <a:ext cx="4266264" cy="258621"/>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35" name="Rektangel 34">
            <a:extLst>
              <a:ext uri="{FF2B5EF4-FFF2-40B4-BE49-F238E27FC236}">
                <a16:creationId xmlns:a16="http://schemas.microsoft.com/office/drawing/2014/main" id="{0B977D38-0322-4F36-83E8-87C112752420}"/>
              </a:ext>
            </a:extLst>
          </p:cNvPr>
          <p:cNvSpPr/>
          <p:nvPr/>
        </p:nvSpPr>
        <p:spPr>
          <a:xfrm>
            <a:off x="4372427" y="3743325"/>
            <a:ext cx="5924098" cy="42774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36" name="Rektangel 35">
            <a:extLst>
              <a:ext uri="{FF2B5EF4-FFF2-40B4-BE49-F238E27FC236}">
                <a16:creationId xmlns:a16="http://schemas.microsoft.com/office/drawing/2014/main" id="{C8ECA713-76E2-4ABF-8FF8-FB6065802670}"/>
              </a:ext>
            </a:extLst>
          </p:cNvPr>
          <p:cNvSpPr/>
          <p:nvPr/>
        </p:nvSpPr>
        <p:spPr>
          <a:xfrm>
            <a:off x="4372427" y="4226322"/>
            <a:ext cx="7333798" cy="126960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Tree>
    <p:extLst>
      <p:ext uri="{BB962C8B-B14F-4D97-AF65-F5344CB8AC3E}">
        <p14:creationId xmlns:p14="http://schemas.microsoft.com/office/powerpoint/2010/main" val="129104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animBg="1"/>
      <p:bldP spid="34" grpId="0" animBg="1"/>
      <p:bldP spid="35" grpId="0" animBg="1"/>
      <p:bldP spid="3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78667"/>
            <a:ext cx="10346267" cy="640141"/>
          </a:xfrm>
        </p:spPr>
        <p:txBody>
          <a:bodyPr/>
          <a:lstStyle/>
          <a:p>
            <a:pPr algn="ctr"/>
            <a:r>
              <a:rPr lang="sv-SE"/>
              <a:t>Uppdatera SITHS eID</a:t>
            </a:r>
          </a:p>
        </p:txBody>
      </p:sp>
      <p:sp>
        <p:nvSpPr>
          <p:cNvPr id="7" name="Rektangel 6">
            <a:extLst>
              <a:ext uri="{FF2B5EF4-FFF2-40B4-BE49-F238E27FC236}">
                <a16:creationId xmlns:a16="http://schemas.microsoft.com/office/drawing/2014/main" id="{85ED30FA-82EE-46E8-9C68-3C3415314D6B}"/>
              </a:ext>
            </a:extLst>
          </p:cNvPr>
          <p:cNvSpPr/>
          <p:nvPr/>
        </p:nvSpPr>
        <p:spPr>
          <a:xfrm>
            <a:off x="132430" y="134033"/>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4167432" y="906587"/>
            <a:ext cx="7230534" cy="5006533"/>
          </a:xfrm>
        </p:spPr>
        <p:txBody>
          <a:bodyPr/>
          <a:lstStyle/>
          <a:p>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r>
              <a:rPr lang="sv-SE" b="1"/>
              <a:t>	</a:t>
            </a:r>
          </a:p>
          <a:p>
            <a:pPr marL="180975" lvl="1" indent="0">
              <a:buNone/>
            </a:pPr>
            <a:r>
              <a:rPr lang="sv-SE" b="1"/>
              <a:t>	</a:t>
            </a:r>
          </a:p>
          <a:p>
            <a:pPr marL="180975" lvl="1" indent="0">
              <a:buNone/>
            </a:pPr>
            <a:endParaRPr lang="sv-SE" b="1"/>
          </a:p>
          <a:p>
            <a:pPr marL="180975" lvl="1" indent="0">
              <a:buNone/>
            </a:pPr>
            <a:r>
              <a:rPr lang="sv-SE" b="1"/>
              <a:t>	</a:t>
            </a:r>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9" name="Bildobjekt 8">
            <a:extLst>
              <a:ext uri="{FF2B5EF4-FFF2-40B4-BE49-F238E27FC236}">
                <a16:creationId xmlns:a16="http://schemas.microsoft.com/office/drawing/2014/main" id="{263BA86A-D196-45FC-8CA8-82FA2EC9C8C0}"/>
              </a:ext>
            </a:extLst>
          </p:cNvPr>
          <p:cNvPicPr>
            <a:picLocks noChangeAspect="1"/>
          </p:cNvPicPr>
          <p:nvPr/>
        </p:nvPicPr>
        <p:blipFill>
          <a:blip r:embed="rId3"/>
          <a:stretch>
            <a:fillRect/>
          </a:stretch>
        </p:blipFill>
        <p:spPr>
          <a:xfrm>
            <a:off x="246270" y="906587"/>
            <a:ext cx="5672789" cy="8729792"/>
          </a:xfrm>
          <a:prstGeom prst="rect">
            <a:avLst/>
          </a:prstGeom>
        </p:spPr>
      </p:pic>
      <p:sp>
        <p:nvSpPr>
          <p:cNvPr id="11" name="Rektangel 10">
            <a:extLst>
              <a:ext uri="{FF2B5EF4-FFF2-40B4-BE49-F238E27FC236}">
                <a16:creationId xmlns:a16="http://schemas.microsoft.com/office/drawing/2014/main" id="{414EB2D8-0C2A-4492-A083-B8450649CEE3}"/>
              </a:ext>
            </a:extLst>
          </p:cNvPr>
          <p:cNvSpPr/>
          <p:nvPr/>
        </p:nvSpPr>
        <p:spPr>
          <a:xfrm>
            <a:off x="4500085" y="4946371"/>
            <a:ext cx="790575" cy="13998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23" name="Bildobjekt 22">
            <a:extLst>
              <a:ext uri="{FF2B5EF4-FFF2-40B4-BE49-F238E27FC236}">
                <a16:creationId xmlns:a16="http://schemas.microsoft.com/office/drawing/2014/main" id="{2CAC766E-0C9B-4E05-AE6D-7A747D8029FD}"/>
              </a:ext>
            </a:extLst>
          </p:cNvPr>
          <p:cNvPicPr>
            <a:picLocks noChangeAspect="1"/>
          </p:cNvPicPr>
          <p:nvPr/>
        </p:nvPicPr>
        <p:blipFill>
          <a:blip r:embed="rId4"/>
          <a:stretch>
            <a:fillRect/>
          </a:stretch>
        </p:blipFill>
        <p:spPr>
          <a:xfrm>
            <a:off x="1245365" y="891342"/>
            <a:ext cx="6010663" cy="6858000"/>
          </a:xfrm>
          <a:prstGeom prst="rect">
            <a:avLst/>
          </a:prstGeom>
        </p:spPr>
      </p:pic>
      <p:pic>
        <p:nvPicPr>
          <p:cNvPr id="25" name="Bildobjekt 24">
            <a:extLst>
              <a:ext uri="{FF2B5EF4-FFF2-40B4-BE49-F238E27FC236}">
                <a16:creationId xmlns:a16="http://schemas.microsoft.com/office/drawing/2014/main" id="{77254F34-F2F0-4E8B-837A-A1FDB57E0FDF}"/>
              </a:ext>
            </a:extLst>
          </p:cNvPr>
          <p:cNvPicPr>
            <a:picLocks noChangeAspect="1"/>
          </p:cNvPicPr>
          <p:nvPr/>
        </p:nvPicPr>
        <p:blipFill>
          <a:blip r:embed="rId5"/>
          <a:stretch>
            <a:fillRect/>
          </a:stretch>
        </p:blipFill>
        <p:spPr>
          <a:xfrm>
            <a:off x="2334685" y="1087708"/>
            <a:ext cx="6010663" cy="6858000"/>
          </a:xfrm>
          <a:prstGeom prst="rect">
            <a:avLst/>
          </a:prstGeom>
        </p:spPr>
      </p:pic>
      <p:pic>
        <p:nvPicPr>
          <p:cNvPr id="27" name="Bildobjekt 26">
            <a:extLst>
              <a:ext uri="{FF2B5EF4-FFF2-40B4-BE49-F238E27FC236}">
                <a16:creationId xmlns:a16="http://schemas.microsoft.com/office/drawing/2014/main" id="{87EC08AA-2850-47D3-9C95-647D765D0A80}"/>
              </a:ext>
            </a:extLst>
          </p:cNvPr>
          <p:cNvPicPr>
            <a:picLocks noChangeAspect="1"/>
          </p:cNvPicPr>
          <p:nvPr/>
        </p:nvPicPr>
        <p:blipFill>
          <a:blip r:embed="rId6"/>
          <a:stretch>
            <a:fillRect/>
          </a:stretch>
        </p:blipFill>
        <p:spPr>
          <a:xfrm>
            <a:off x="3930922" y="535606"/>
            <a:ext cx="6402563" cy="8416703"/>
          </a:xfrm>
          <a:prstGeom prst="rect">
            <a:avLst/>
          </a:prstGeom>
        </p:spPr>
      </p:pic>
      <p:sp>
        <p:nvSpPr>
          <p:cNvPr id="28" name="Rektangel 27">
            <a:extLst>
              <a:ext uri="{FF2B5EF4-FFF2-40B4-BE49-F238E27FC236}">
                <a16:creationId xmlns:a16="http://schemas.microsoft.com/office/drawing/2014/main" id="{FBF148EA-DA9A-47E7-95B9-F78D47FF1269}"/>
              </a:ext>
            </a:extLst>
          </p:cNvPr>
          <p:cNvSpPr/>
          <p:nvPr/>
        </p:nvSpPr>
        <p:spPr>
          <a:xfrm>
            <a:off x="4362450" y="3124200"/>
            <a:ext cx="3892673" cy="2381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29" name="Rektangel 28">
            <a:extLst>
              <a:ext uri="{FF2B5EF4-FFF2-40B4-BE49-F238E27FC236}">
                <a16:creationId xmlns:a16="http://schemas.microsoft.com/office/drawing/2014/main" id="{604C90FA-2CD4-4A6E-AC31-7632778B29E9}"/>
              </a:ext>
            </a:extLst>
          </p:cNvPr>
          <p:cNvSpPr/>
          <p:nvPr/>
        </p:nvSpPr>
        <p:spPr>
          <a:xfrm>
            <a:off x="4500085" y="4429125"/>
            <a:ext cx="5357230" cy="10953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30" name="Ellips 29">
            <a:extLst>
              <a:ext uri="{FF2B5EF4-FFF2-40B4-BE49-F238E27FC236}">
                <a16:creationId xmlns:a16="http://schemas.microsoft.com/office/drawing/2014/main" id="{207C9898-546F-45D4-B7D7-9267AD7E0E5F}"/>
              </a:ext>
            </a:extLst>
          </p:cNvPr>
          <p:cNvSpPr/>
          <p:nvPr/>
        </p:nvSpPr>
        <p:spPr>
          <a:xfrm>
            <a:off x="5972176" y="4848225"/>
            <a:ext cx="1420462" cy="55059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31" name="Rektangel 30">
            <a:extLst>
              <a:ext uri="{FF2B5EF4-FFF2-40B4-BE49-F238E27FC236}">
                <a16:creationId xmlns:a16="http://schemas.microsoft.com/office/drawing/2014/main" id="{0CEC68A4-BFAD-42B8-9942-D392A1B78186}"/>
              </a:ext>
            </a:extLst>
          </p:cNvPr>
          <p:cNvSpPr/>
          <p:nvPr/>
        </p:nvSpPr>
        <p:spPr>
          <a:xfrm>
            <a:off x="4500085" y="5600700"/>
            <a:ext cx="5441500" cy="99979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32" name="Ellips 31">
            <a:extLst>
              <a:ext uri="{FF2B5EF4-FFF2-40B4-BE49-F238E27FC236}">
                <a16:creationId xmlns:a16="http://schemas.microsoft.com/office/drawing/2014/main" id="{FA6FA9AA-845E-4A97-A656-8E5CD83F870B}"/>
              </a:ext>
            </a:extLst>
          </p:cNvPr>
          <p:cNvSpPr/>
          <p:nvPr/>
        </p:nvSpPr>
        <p:spPr>
          <a:xfrm>
            <a:off x="5919060" y="5913120"/>
            <a:ext cx="2758942" cy="59711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Tree>
    <p:extLst>
      <p:ext uri="{BB962C8B-B14F-4D97-AF65-F5344CB8AC3E}">
        <p14:creationId xmlns:p14="http://schemas.microsoft.com/office/powerpoint/2010/main" val="387625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78667"/>
            <a:ext cx="10346267" cy="640141"/>
          </a:xfrm>
        </p:spPr>
        <p:txBody>
          <a:bodyPr/>
          <a:lstStyle/>
          <a:p>
            <a:pPr algn="ctr"/>
            <a:r>
              <a:rPr lang="sv-SE"/>
              <a:t>Hämta uppdaterat SITHS eID via Mina sidor</a:t>
            </a:r>
          </a:p>
        </p:txBody>
      </p:sp>
      <p:sp>
        <p:nvSpPr>
          <p:cNvPr id="7" name="Rektangel 6">
            <a:extLst>
              <a:ext uri="{FF2B5EF4-FFF2-40B4-BE49-F238E27FC236}">
                <a16:creationId xmlns:a16="http://schemas.microsoft.com/office/drawing/2014/main" id="{85ED30FA-82EE-46E8-9C68-3C3415314D6B}"/>
              </a:ext>
            </a:extLst>
          </p:cNvPr>
          <p:cNvSpPr/>
          <p:nvPr/>
        </p:nvSpPr>
        <p:spPr>
          <a:xfrm>
            <a:off x="-372395" y="134033"/>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4167432" y="906587"/>
            <a:ext cx="7230534" cy="5006533"/>
          </a:xfrm>
        </p:spPr>
        <p:txBody>
          <a:bodyPr/>
          <a:lstStyle/>
          <a:p>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r>
              <a:rPr lang="sv-SE" b="1"/>
              <a:t>	</a:t>
            </a:r>
          </a:p>
          <a:p>
            <a:pPr marL="180975" lvl="1" indent="0">
              <a:buNone/>
            </a:pPr>
            <a:r>
              <a:rPr lang="sv-SE" b="1"/>
              <a:t>	</a:t>
            </a:r>
          </a:p>
          <a:p>
            <a:pPr marL="180975" lvl="1" indent="0">
              <a:buNone/>
            </a:pPr>
            <a:endParaRPr lang="sv-SE" b="1"/>
          </a:p>
          <a:p>
            <a:pPr marL="180975" lvl="1" indent="0">
              <a:buNone/>
            </a:pPr>
            <a:r>
              <a:rPr lang="sv-SE" b="1"/>
              <a:t>	</a:t>
            </a:r>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3" name="Bildobjekt 2">
            <a:extLst>
              <a:ext uri="{FF2B5EF4-FFF2-40B4-BE49-F238E27FC236}">
                <a16:creationId xmlns:a16="http://schemas.microsoft.com/office/drawing/2014/main" id="{CBF19BEB-1FB8-4DA6-B452-C7D5488E142F}"/>
              </a:ext>
            </a:extLst>
          </p:cNvPr>
          <p:cNvPicPr>
            <a:picLocks noChangeAspect="1"/>
          </p:cNvPicPr>
          <p:nvPr/>
        </p:nvPicPr>
        <p:blipFill>
          <a:blip r:embed="rId3"/>
          <a:stretch>
            <a:fillRect/>
          </a:stretch>
        </p:blipFill>
        <p:spPr>
          <a:xfrm>
            <a:off x="0" y="774174"/>
            <a:ext cx="6389986" cy="4353178"/>
          </a:xfrm>
          <a:prstGeom prst="rect">
            <a:avLst/>
          </a:prstGeom>
        </p:spPr>
      </p:pic>
      <p:pic>
        <p:nvPicPr>
          <p:cNvPr id="6" name="Bildobjekt 5">
            <a:extLst>
              <a:ext uri="{FF2B5EF4-FFF2-40B4-BE49-F238E27FC236}">
                <a16:creationId xmlns:a16="http://schemas.microsoft.com/office/drawing/2014/main" id="{5DD161D5-B100-4A1C-9C50-5B985CE9241D}"/>
              </a:ext>
            </a:extLst>
          </p:cNvPr>
          <p:cNvPicPr>
            <a:picLocks noChangeAspect="1"/>
          </p:cNvPicPr>
          <p:nvPr/>
        </p:nvPicPr>
        <p:blipFill>
          <a:blip r:embed="rId4"/>
          <a:stretch>
            <a:fillRect/>
          </a:stretch>
        </p:blipFill>
        <p:spPr>
          <a:xfrm>
            <a:off x="1154442" y="774174"/>
            <a:ext cx="6884658" cy="7334074"/>
          </a:xfrm>
          <a:prstGeom prst="rect">
            <a:avLst/>
          </a:prstGeom>
        </p:spPr>
      </p:pic>
      <p:sp>
        <p:nvSpPr>
          <p:cNvPr id="14" name="Rektangel 13">
            <a:extLst>
              <a:ext uri="{FF2B5EF4-FFF2-40B4-BE49-F238E27FC236}">
                <a16:creationId xmlns:a16="http://schemas.microsoft.com/office/drawing/2014/main" id="{949FA0EB-1F32-4A2E-A030-F380B5A8FC29}"/>
              </a:ext>
            </a:extLst>
          </p:cNvPr>
          <p:cNvSpPr/>
          <p:nvPr/>
        </p:nvSpPr>
        <p:spPr>
          <a:xfrm>
            <a:off x="6496050" y="3752850"/>
            <a:ext cx="1048378" cy="2014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13" name="Bildobjekt 12">
            <a:extLst>
              <a:ext uri="{FF2B5EF4-FFF2-40B4-BE49-F238E27FC236}">
                <a16:creationId xmlns:a16="http://schemas.microsoft.com/office/drawing/2014/main" id="{4E14D7B7-EB2E-434D-919A-5318CEBBEF46}"/>
              </a:ext>
            </a:extLst>
          </p:cNvPr>
          <p:cNvPicPr>
            <a:picLocks noChangeAspect="1"/>
          </p:cNvPicPr>
          <p:nvPr/>
        </p:nvPicPr>
        <p:blipFill>
          <a:blip r:embed="rId5"/>
          <a:stretch>
            <a:fillRect/>
          </a:stretch>
        </p:blipFill>
        <p:spPr>
          <a:xfrm>
            <a:off x="2768836" y="842584"/>
            <a:ext cx="6949697" cy="6858000"/>
          </a:xfrm>
          <a:prstGeom prst="rect">
            <a:avLst/>
          </a:prstGeom>
        </p:spPr>
      </p:pic>
      <p:pic>
        <p:nvPicPr>
          <p:cNvPr id="16" name="Bildobjekt 15">
            <a:extLst>
              <a:ext uri="{FF2B5EF4-FFF2-40B4-BE49-F238E27FC236}">
                <a16:creationId xmlns:a16="http://schemas.microsoft.com/office/drawing/2014/main" id="{931A67CF-D8E2-4CAC-95CD-41E96B40E128}"/>
              </a:ext>
            </a:extLst>
          </p:cNvPr>
          <p:cNvPicPr>
            <a:picLocks noChangeAspect="1"/>
          </p:cNvPicPr>
          <p:nvPr/>
        </p:nvPicPr>
        <p:blipFill>
          <a:blip r:embed="rId6"/>
          <a:stretch>
            <a:fillRect/>
          </a:stretch>
        </p:blipFill>
        <p:spPr>
          <a:xfrm>
            <a:off x="3747146" y="1110419"/>
            <a:ext cx="7836312" cy="5006533"/>
          </a:xfrm>
          <a:prstGeom prst="rect">
            <a:avLst/>
          </a:prstGeom>
        </p:spPr>
      </p:pic>
      <p:pic>
        <p:nvPicPr>
          <p:cNvPr id="20" name="Bildobjekt 19">
            <a:extLst>
              <a:ext uri="{FF2B5EF4-FFF2-40B4-BE49-F238E27FC236}">
                <a16:creationId xmlns:a16="http://schemas.microsoft.com/office/drawing/2014/main" id="{0FF3287E-5DF0-45FB-A268-EE2A84DB3457}"/>
              </a:ext>
            </a:extLst>
          </p:cNvPr>
          <p:cNvPicPr>
            <a:picLocks noChangeAspect="1"/>
          </p:cNvPicPr>
          <p:nvPr/>
        </p:nvPicPr>
        <p:blipFill>
          <a:blip r:embed="rId7"/>
          <a:stretch>
            <a:fillRect/>
          </a:stretch>
        </p:blipFill>
        <p:spPr>
          <a:xfrm>
            <a:off x="4961467" y="944880"/>
            <a:ext cx="7230533" cy="7702527"/>
          </a:xfrm>
          <a:prstGeom prst="rect">
            <a:avLst/>
          </a:prstGeom>
        </p:spPr>
      </p:pic>
    </p:spTree>
    <p:extLst>
      <p:ext uri="{BB962C8B-B14F-4D97-AF65-F5344CB8AC3E}">
        <p14:creationId xmlns:p14="http://schemas.microsoft.com/office/powerpoint/2010/main" val="17857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5" y="426658"/>
            <a:ext cx="10346267" cy="640141"/>
          </a:xfrm>
        </p:spPr>
        <p:txBody>
          <a:bodyPr/>
          <a:lstStyle/>
          <a:p>
            <a:pPr algn="ctr"/>
            <a:r>
              <a:rPr lang="sv-SE"/>
              <a:t>Beställ SITHS eID till aktiv bärare</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2821141" y="1556879"/>
            <a:ext cx="8218333" cy="5006533"/>
          </a:xfrm>
        </p:spPr>
        <p:txBody>
          <a:bodyPr/>
          <a:lstStyle/>
          <a:p>
            <a:endParaRPr lang="sv-SE"/>
          </a:p>
          <a:p>
            <a:pPr marL="180975" lvl="1" indent="0">
              <a:buNone/>
            </a:pPr>
            <a:r>
              <a:rPr lang="sv-SE"/>
              <a:t>Användaren får en e-postnotifiering både vid </a:t>
            </a:r>
            <a:r>
              <a:rPr lang="sv-SE" i="1"/>
              <a:t>Beställ SITHS eID </a:t>
            </a:r>
            <a:r>
              <a:rPr lang="sv-SE"/>
              <a:t>och </a:t>
            </a:r>
            <a:r>
              <a:rPr lang="sv-SE" i="1"/>
              <a:t>Uppdatera SITHS eID</a:t>
            </a:r>
          </a:p>
          <a:p>
            <a:pPr marL="180975" lvl="1" indent="0">
              <a:buNone/>
            </a:pPr>
            <a:endParaRPr lang="sv-SE" i="1"/>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r>
              <a:rPr lang="sv-SE" b="1"/>
              <a:t>	</a:t>
            </a:r>
          </a:p>
          <a:p>
            <a:pPr marL="180975" lvl="1" indent="0">
              <a:buNone/>
            </a:pPr>
            <a:r>
              <a:rPr lang="sv-SE" b="1"/>
              <a:t>	</a:t>
            </a:r>
          </a:p>
          <a:p>
            <a:pPr marL="180975" lvl="1" indent="0">
              <a:buNone/>
            </a:pPr>
            <a:endParaRPr lang="sv-SE" b="1"/>
          </a:p>
          <a:p>
            <a:pPr marL="180975" lvl="1" indent="0">
              <a:buNone/>
            </a:pPr>
            <a:r>
              <a:rPr lang="sv-SE" b="1"/>
              <a:t>	</a:t>
            </a:r>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14" name="Bildobjekt 13">
            <a:extLst>
              <a:ext uri="{FF2B5EF4-FFF2-40B4-BE49-F238E27FC236}">
                <a16:creationId xmlns:a16="http://schemas.microsoft.com/office/drawing/2014/main" id="{AEF06421-7F75-4BD8-9AB7-C2018E9E4AE9}"/>
              </a:ext>
            </a:extLst>
          </p:cNvPr>
          <p:cNvPicPr>
            <a:picLocks noChangeAspect="1"/>
          </p:cNvPicPr>
          <p:nvPr/>
        </p:nvPicPr>
        <p:blipFill>
          <a:blip r:embed="rId3"/>
          <a:stretch>
            <a:fillRect/>
          </a:stretch>
        </p:blipFill>
        <p:spPr>
          <a:xfrm>
            <a:off x="3057570" y="2740832"/>
            <a:ext cx="6757679" cy="1376334"/>
          </a:xfrm>
          <a:prstGeom prst="rect">
            <a:avLst/>
          </a:prstGeom>
        </p:spPr>
      </p:pic>
    </p:spTree>
    <p:extLst>
      <p:ext uri="{BB962C8B-B14F-4D97-AF65-F5344CB8AC3E}">
        <p14:creationId xmlns:p14="http://schemas.microsoft.com/office/powerpoint/2010/main" val="293951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398037"/>
            <a:ext cx="10346267" cy="640141"/>
          </a:xfrm>
        </p:spPr>
        <p:txBody>
          <a:bodyPr/>
          <a:lstStyle/>
          <a:p>
            <a:pPr algn="ctr"/>
            <a:r>
              <a:rPr lang="sv-SE"/>
              <a:t>Lås upp SITHS-kort vid personligt besök</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4167432" y="906587"/>
            <a:ext cx="7230534" cy="5006533"/>
          </a:xfrm>
        </p:spPr>
        <p:txBody>
          <a:bodyPr/>
          <a:lstStyle/>
          <a:p>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r>
              <a:rPr lang="sv-SE" b="1"/>
              <a:t>	</a:t>
            </a:r>
          </a:p>
          <a:p>
            <a:pPr marL="180975" lvl="1" indent="0">
              <a:buNone/>
            </a:pPr>
            <a:r>
              <a:rPr lang="sv-SE" b="1"/>
              <a:t>	</a:t>
            </a:r>
          </a:p>
          <a:p>
            <a:pPr marL="180975" lvl="1" indent="0">
              <a:buNone/>
            </a:pPr>
            <a:endParaRPr lang="sv-SE" b="1"/>
          </a:p>
          <a:p>
            <a:pPr marL="180975" lvl="1" indent="0">
              <a:buNone/>
            </a:pPr>
            <a:r>
              <a:rPr lang="sv-SE" b="1"/>
              <a:t>	</a:t>
            </a:r>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19" name="Bildobjekt 18">
            <a:extLst>
              <a:ext uri="{FF2B5EF4-FFF2-40B4-BE49-F238E27FC236}">
                <a16:creationId xmlns:a16="http://schemas.microsoft.com/office/drawing/2014/main" id="{3EB765BB-02A3-4101-AF06-D867F5AB4E74}"/>
              </a:ext>
            </a:extLst>
          </p:cNvPr>
          <p:cNvPicPr>
            <a:picLocks noChangeAspect="1"/>
          </p:cNvPicPr>
          <p:nvPr/>
        </p:nvPicPr>
        <p:blipFill>
          <a:blip r:embed="rId3"/>
          <a:stretch>
            <a:fillRect/>
          </a:stretch>
        </p:blipFill>
        <p:spPr>
          <a:xfrm>
            <a:off x="7298999" y="1582340"/>
            <a:ext cx="4098967" cy="2677396"/>
          </a:xfrm>
          <a:prstGeom prst="rect">
            <a:avLst/>
          </a:prstGeom>
        </p:spPr>
      </p:pic>
      <p:pic>
        <p:nvPicPr>
          <p:cNvPr id="21" name="Bild 20">
            <a:extLst>
              <a:ext uri="{FF2B5EF4-FFF2-40B4-BE49-F238E27FC236}">
                <a16:creationId xmlns:a16="http://schemas.microsoft.com/office/drawing/2014/main" id="{B401EE7A-8CD6-4285-B907-DBB23CCC18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08382" y="1096565"/>
            <a:ext cx="485775" cy="485775"/>
          </a:xfrm>
          <a:prstGeom prst="rect">
            <a:avLst/>
          </a:prstGeom>
        </p:spPr>
      </p:pic>
      <p:sp>
        <p:nvSpPr>
          <p:cNvPr id="24" name="textruta 23">
            <a:extLst>
              <a:ext uri="{FF2B5EF4-FFF2-40B4-BE49-F238E27FC236}">
                <a16:creationId xmlns:a16="http://schemas.microsoft.com/office/drawing/2014/main" id="{15D73637-1F08-41A3-86A3-2944FF40DE13}"/>
              </a:ext>
            </a:extLst>
          </p:cNvPr>
          <p:cNvSpPr txBox="1"/>
          <p:nvPr/>
        </p:nvSpPr>
        <p:spPr>
          <a:xfrm>
            <a:off x="476250" y="1582340"/>
            <a:ext cx="6417360" cy="4924425"/>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sv-SE" sz="1600"/>
              <a:t>Krävs ett personligt besök</a:t>
            </a:r>
          </a:p>
          <a:p>
            <a:pPr algn="l"/>
            <a:endParaRPr lang="sv-SE" sz="1600"/>
          </a:p>
          <a:p>
            <a:pPr marL="285750" indent="-285750" algn="l">
              <a:buFont typeface="Arial" panose="020B0604020202020204" pitchFamily="34" charset="0"/>
              <a:buChar char="•"/>
            </a:pPr>
            <a:r>
              <a:rPr lang="sv-SE" sz="1600"/>
              <a:t>Krävs minst behörighetsrollen Handläggare</a:t>
            </a:r>
          </a:p>
          <a:p>
            <a:pPr marL="285750" indent="-285750" algn="l">
              <a:buFont typeface="Arial" panose="020B0604020202020204" pitchFamily="34" charset="0"/>
              <a:buChar char="•"/>
            </a:pPr>
            <a:endParaRPr lang="sv-SE" sz="1600"/>
          </a:p>
          <a:p>
            <a:pPr marL="285750" indent="-285750">
              <a:buFont typeface="Arial" panose="020B0604020202020204" pitchFamily="34" charset="0"/>
              <a:buChar char="•"/>
            </a:pPr>
            <a:r>
              <a:rPr lang="sv-SE" sz="1600"/>
              <a:t>Tjänsten säkerställer att både ID-administratören och Användarens kort sitter i läsaren under upplåsningen</a:t>
            </a:r>
          </a:p>
          <a:p>
            <a:pPr marL="285750" indent="-285750">
              <a:buFont typeface="Arial" panose="020B0604020202020204" pitchFamily="34" charset="0"/>
              <a:buChar char="•"/>
            </a:pPr>
            <a:endParaRPr lang="sv-SE" sz="1600"/>
          </a:p>
          <a:p>
            <a:pPr marL="285750" indent="-285750">
              <a:buFont typeface="Arial" panose="020B0604020202020204" pitchFamily="34" charset="0"/>
              <a:buChar char="•"/>
            </a:pPr>
            <a:r>
              <a:rPr lang="sv-SE" sz="1600"/>
              <a:t>Identifiering ska göras enligt gällande rutin</a:t>
            </a:r>
          </a:p>
          <a:p>
            <a:pPr marL="285750" indent="-285750">
              <a:buFont typeface="Arial" panose="020B0604020202020204" pitchFamily="34" charset="0"/>
              <a:buChar char="•"/>
            </a:pPr>
            <a:endParaRPr lang="sv-SE" sz="1600"/>
          </a:p>
          <a:p>
            <a:pPr marL="285750" indent="-285750">
              <a:buFont typeface="Arial" panose="020B0604020202020204" pitchFamily="34" charset="0"/>
              <a:buChar char="•"/>
            </a:pPr>
            <a:r>
              <a:rPr lang="sv-SE" sz="1600"/>
              <a:t>Skickas  en notifiering om att ett upplåsningsförsök gjorts till Användarens e-postadress</a:t>
            </a:r>
          </a:p>
          <a:p>
            <a:pPr marL="285750" indent="-285750">
              <a:buFont typeface="Arial" panose="020B0604020202020204" pitchFamily="34" charset="0"/>
              <a:buChar char="•"/>
            </a:pPr>
            <a:endParaRPr lang="sv-SE" sz="1600"/>
          </a:p>
          <a:p>
            <a:pPr marL="285750" indent="-285750">
              <a:buFont typeface="Arial" panose="020B0604020202020204" pitchFamily="34" charset="0"/>
              <a:buChar char="•"/>
            </a:pPr>
            <a:endParaRPr lang="sv-SE" sz="1600"/>
          </a:p>
          <a:p>
            <a:pPr marL="285750" indent="-285750">
              <a:buFont typeface="Arial" panose="020B0604020202020204" pitchFamily="34" charset="0"/>
              <a:buChar char="•"/>
            </a:pPr>
            <a:endParaRPr lang="sv-SE" sz="1600"/>
          </a:p>
          <a:p>
            <a:endParaRPr lang="sv-SE" sz="1600"/>
          </a:p>
          <a:p>
            <a:pPr marL="285750" indent="-285750">
              <a:buFont typeface="Arial" panose="020B0604020202020204" pitchFamily="34" charset="0"/>
              <a:buChar char="•"/>
            </a:pPr>
            <a:r>
              <a:rPr lang="sv-SE" sz="1600"/>
              <a:t>Endast för kortprodukter modellen 940 och som beställts via SITHS eID Portal. Dvs. kortprodukter som startar på "7" (7XX)</a:t>
            </a:r>
          </a:p>
          <a:p>
            <a:endParaRPr lang="sv-SE" sz="1600" i="1"/>
          </a:p>
          <a:p>
            <a:endParaRPr lang="sv-SE" sz="1600"/>
          </a:p>
          <a:p>
            <a:pPr algn="l"/>
            <a:endParaRPr lang="sv-SE" sz="1600" err="1"/>
          </a:p>
        </p:txBody>
      </p:sp>
      <p:pic>
        <p:nvPicPr>
          <p:cNvPr id="35" name="Bildobjekt 34">
            <a:extLst>
              <a:ext uri="{FF2B5EF4-FFF2-40B4-BE49-F238E27FC236}">
                <a16:creationId xmlns:a16="http://schemas.microsoft.com/office/drawing/2014/main" id="{18C13A7F-9B08-4B98-8477-C7192DEC28FD}"/>
              </a:ext>
            </a:extLst>
          </p:cNvPr>
          <p:cNvPicPr>
            <a:picLocks noChangeAspect="1"/>
          </p:cNvPicPr>
          <p:nvPr/>
        </p:nvPicPr>
        <p:blipFill>
          <a:blip r:embed="rId6"/>
          <a:stretch>
            <a:fillRect/>
          </a:stretch>
        </p:blipFill>
        <p:spPr>
          <a:xfrm>
            <a:off x="724384" y="4334627"/>
            <a:ext cx="5921091" cy="748218"/>
          </a:xfrm>
          <a:prstGeom prst="rect">
            <a:avLst/>
          </a:prstGeom>
        </p:spPr>
      </p:pic>
      <p:pic>
        <p:nvPicPr>
          <p:cNvPr id="9" name="Bildobjekt 8">
            <a:extLst>
              <a:ext uri="{FF2B5EF4-FFF2-40B4-BE49-F238E27FC236}">
                <a16:creationId xmlns:a16="http://schemas.microsoft.com/office/drawing/2014/main" id="{732A5532-C704-45D2-8CEB-89A6F9081E9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88918" y="4292746"/>
            <a:ext cx="3415909" cy="2164536"/>
          </a:xfrm>
          <a:prstGeom prst="rect">
            <a:avLst/>
          </a:prstGeom>
          <a:noFill/>
          <a:ln>
            <a:noFill/>
          </a:ln>
        </p:spPr>
      </p:pic>
      <p:sp>
        <p:nvSpPr>
          <p:cNvPr id="2" name="Rektangel 1">
            <a:extLst>
              <a:ext uri="{FF2B5EF4-FFF2-40B4-BE49-F238E27FC236}">
                <a16:creationId xmlns:a16="http://schemas.microsoft.com/office/drawing/2014/main" id="{0AD8820B-489C-4E55-8975-78F7936C2F0E}"/>
              </a:ext>
            </a:extLst>
          </p:cNvPr>
          <p:cNvSpPr/>
          <p:nvPr/>
        </p:nvSpPr>
        <p:spPr>
          <a:xfrm>
            <a:off x="7205651" y="6188623"/>
            <a:ext cx="577048" cy="233047"/>
          </a:xfrm>
          <a:prstGeom prst="rect">
            <a:avLst/>
          </a:prstGeom>
          <a:noFill/>
          <a:ln w="28575">
            <a:solidFill>
              <a:srgbClr val="C03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Tree>
    <p:extLst>
      <p:ext uri="{BB962C8B-B14F-4D97-AF65-F5344CB8AC3E}">
        <p14:creationId xmlns:p14="http://schemas.microsoft.com/office/powerpoint/2010/main" val="41084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106349"/>
            <a:ext cx="10346267" cy="640141"/>
          </a:xfrm>
        </p:spPr>
        <p:txBody>
          <a:bodyPr/>
          <a:lstStyle/>
          <a:p>
            <a:pPr algn="ctr"/>
            <a:r>
              <a:rPr lang="sv-SE"/>
              <a:t>Lås upp SITHS-kort vid personligt besök</a:t>
            </a:r>
          </a:p>
        </p:txBody>
      </p:sp>
      <p:sp>
        <p:nvSpPr>
          <p:cNvPr id="7" name="Rektangel 6">
            <a:extLst>
              <a:ext uri="{FF2B5EF4-FFF2-40B4-BE49-F238E27FC236}">
                <a16:creationId xmlns:a16="http://schemas.microsoft.com/office/drawing/2014/main" id="{85ED30FA-82EE-46E8-9C68-3C3415314D6B}"/>
              </a:ext>
            </a:extLst>
          </p:cNvPr>
          <p:cNvSpPr/>
          <p:nvPr/>
        </p:nvSpPr>
        <p:spPr>
          <a:xfrm>
            <a:off x="-372395" y="134033"/>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4167432" y="906587"/>
            <a:ext cx="7230534" cy="5006533"/>
          </a:xfrm>
        </p:spPr>
        <p:txBody>
          <a:bodyPr/>
          <a:lstStyle/>
          <a:p>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r>
              <a:rPr lang="sv-SE" b="1"/>
              <a:t>	</a:t>
            </a:r>
          </a:p>
          <a:p>
            <a:pPr marL="180975" lvl="1" indent="0">
              <a:buNone/>
            </a:pPr>
            <a:r>
              <a:rPr lang="sv-SE" b="1"/>
              <a:t>	</a:t>
            </a:r>
          </a:p>
          <a:p>
            <a:pPr marL="180975" lvl="1" indent="0">
              <a:buNone/>
            </a:pPr>
            <a:endParaRPr lang="sv-SE" b="1"/>
          </a:p>
          <a:p>
            <a:pPr marL="180975" lvl="1" indent="0">
              <a:buNone/>
            </a:pPr>
            <a:r>
              <a:rPr lang="sv-SE" b="1"/>
              <a:t>	</a:t>
            </a:r>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10" name="Bildobjekt 9">
            <a:extLst>
              <a:ext uri="{FF2B5EF4-FFF2-40B4-BE49-F238E27FC236}">
                <a16:creationId xmlns:a16="http://schemas.microsoft.com/office/drawing/2014/main" id="{E68BDB8A-3CCA-42CC-96BF-0F6C765F568B}"/>
              </a:ext>
            </a:extLst>
          </p:cNvPr>
          <p:cNvPicPr>
            <a:picLocks noChangeAspect="1"/>
          </p:cNvPicPr>
          <p:nvPr/>
        </p:nvPicPr>
        <p:blipFill>
          <a:blip r:embed="rId3"/>
          <a:stretch>
            <a:fillRect/>
          </a:stretch>
        </p:blipFill>
        <p:spPr>
          <a:xfrm>
            <a:off x="-133569" y="774174"/>
            <a:ext cx="6316444" cy="8110490"/>
          </a:xfrm>
          <a:prstGeom prst="rect">
            <a:avLst/>
          </a:prstGeom>
        </p:spPr>
      </p:pic>
      <p:sp>
        <p:nvSpPr>
          <p:cNvPr id="11" name="Rektangel 10">
            <a:extLst>
              <a:ext uri="{FF2B5EF4-FFF2-40B4-BE49-F238E27FC236}">
                <a16:creationId xmlns:a16="http://schemas.microsoft.com/office/drawing/2014/main" id="{5F11BF2A-0430-4892-8EF7-3FE2FDC45E6D}"/>
              </a:ext>
            </a:extLst>
          </p:cNvPr>
          <p:cNvSpPr/>
          <p:nvPr/>
        </p:nvSpPr>
        <p:spPr>
          <a:xfrm>
            <a:off x="4895850" y="5467350"/>
            <a:ext cx="714375" cy="18097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17" name="Bildobjekt 16">
            <a:extLst>
              <a:ext uri="{FF2B5EF4-FFF2-40B4-BE49-F238E27FC236}">
                <a16:creationId xmlns:a16="http://schemas.microsoft.com/office/drawing/2014/main" id="{082BFDBE-CAA6-4043-A5C1-7BA1D65E8F5C}"/>
              </a:ext>
            </a:extLst>
          </p:cNvPr>
          <p:cNvPicPr>
            <a:picLocks noChangeAspect="1"/>
          </p:cNvPicPr>
          <p:nvPr/>
        </p:nvPicPr>
        <p:blipFill>
          <a:blip r:embed="rId4"/>
          <a:stretch>
            <a:fillRect/>
          </a:stretch>
        </p:blipFill>
        <p:spPr>
          <a:xfrm>
            <a:off x="1282459" y="853870"/>
            <a:ext cx="6728065" cy="7171930"/>
          </a:xfrm>
          <a:prstGeom prst="rect">
            <a:avLst/>
          </a:prstGeom>
        </p:spPr>
      </p:pic>
      <p:pic>
        <p:nvPicPr>
          <p:cNvPr id="3" name="Bildobjekt 2">
            <a:extLst>
              <a:ext uri="{FF2B5EF4-FFF2-40B4-BE49-F238E27FC236}">
                <a16:creationId xmlns:a16="http://schemas.microsoft.com/office/drawing/2014/main" id="{CD6D1F80-1ED9-45DE-B403-4E39AA2AC55D}"/>
              </a:ext>
            </a:extLst>
          </p:cNvPr>
          <p:cNvPicPr>
            <a:picLocks noChangeAspect="1"/>
          </p:cNvPicPr>
          <p:nvPr/>
        </p:nvPicPr>
        <p:blipFill>
          <a:blip r:embed="rId5"/>
          <a:stretch>
            <a:fillRect/>
          </a:stretch>
        </p:blipFill>
        <p:spPr>
          <a:xfrm>
            <a:off x="5622749" y="3733799"/>
            <a:ext cx="1976154" cy="2899535"/>
          </a:xfrm>
          <a:prstGeom prst="rect">
            <a:avLst/>
          </a:prstGeom>
        </p:spPr>
      </p:pic>
      <p:pic>
        <p:nvPicPr>
          <p:cNvPr id="6" name="Bildobjekt 5">
            <a:extLst>
              <a:ext uri="{FF2B5EF4-FFF2-40B4-BE49-F238E27FC236}">
                <a16:creationId xmlns:a16="http://schemas.microsoft.com/office/drawing/2014/main" id="{3F30FE79-DDD2-4F10-A1EF-A1D2BD47F162}"/>
              </a:ext>
            </a:extLst>
          </p:cNvPr>
          <p:cNvPicPr>
            <a:picLocks noChangeAspect="1"/>
          </p:cNvPicPr>
          <p:nvPr/>
        </p:nvPicPr>
        <p:blipFill>
          <a:blip r:embed="rId6"/>
          <a:stretch>
            <a:fillRect/>
          </a:stretch>
        </p:blipFill>
        <p:spPr>
          <a:xfrm>
            <a:off x="2765748" y="801856"/>
            <a:ext cx="6938497" cy="7328788"/>
          </a:xfrm>
          <a:prstGeom prst="rect">
            <a:avLst/>
          </a:prstGeom>
        </p:spPr>
      </p:pic>
      <p:pic>
        <p:nvPicPr>
          <p:cNvPr id="18" name="Bildobjekt 17">
            <a:extLst>
              <a:ext uri="{FF2B5EF4-FFF2-40B4-BE49-F238E27FC236}">
                <a16:creationId xmlns:a16="http://schemas.microsoft.com/office/drawing/2014/main" id="{A55FC582-3F19-46FB-B669-385AA9AD308D}"/>
              </a:ext>
            </a:extLst>
          </p:cNvPr>
          <p:cNvPicPr>
            <a:picLocks noChangeAspect="1"/>
          </p:cNvPicPr>
          <p:nvPr/>
        </p:nvPicPr>
        <p:blipFill>
          <a:blip r:embed="rId7"/>
          <a:stretch>
            <a:fillRect/>
          </a:stretch>
        </p:blipFill>
        <p:spPr>
          <a:xfrm>
            <a:off x="6988323" y="2629099"/>
            <a:ext cx="2149026" cy="3063505"/>
          </a:xfrm>
          <a:prstGeom prst="rect">
            <a:avLst/>
          </a:prstGeom>
        </p:spPr>
      </p:pic>
      <p:pic>
        <p:nvPicPr>
          <p:cNvPr id="22" name="Bildobjekt 21">
            <a:extLst>
              <a:ext uri="{FF2B5EF4-FFF2-40B4-BE49-F238E27FC236}">
                <a16:creationId xmlns:a16="http://schemas.microsoft.com/office/drawing/2014/main" id="{FF6E6C6B-E5B8-4B26-87E0-EA4E8493EF64}"/>
              </a:ext>
            </a:extLst>
          </p:cNvPr>
          <p:cNvPicPr>
            <a:picLocks noChangeAspect="1"/>
          </p:cNvPicPr>
          <p:nvPr/>
        </p:nvPicPr>
        <p:blipFill>
          <a:blip r:embed="rId8"/>
          <a:stretch>
            <a:fillRect/>
          </a:stretch>
        </p:blipFill>
        <p:spPr>
          <a:xfrm>
            <a:off x="3908369" y="894138"/>
            <a:ext cx="7381067" cy="5679321"/>
          </a:xfrm>
          <a:prstGeom prst="rect">
            <a:avLst/>
          </a:prstGeom>
        </p:spPr>
      </p:pic>
      <p:pic>
        <p:nvPicPr>
          <p:cNvPr id="24" name="Bildobjekt 23">
            <a:extLst>
              <a:ext uri="{FF2B5EF4-FFF2-40B4-BE49-F238E27FC236}">
                <a16:creationId xmlns:a16="http://schemas.microsoft.com/office/drawing/2014/main" id="{63C278DB-3E19-41E3-AAA6-424770845679}"/>
              </a:ext>
            </a:extLst>
          </p:cNvPr>
          <p:cNvPicPr>
            <a:picLocks noChangeAspect="1"/>
          </p:cNvPicPr>
          <p:nvPr/>
        </p:nvPicPr>
        <p:blipFill>
          <a:blip r:embed="rId9"/>
          <a:stretch>
            <a:fillRect/>
          </a:stretch>
        </p:blipFill>
        <p:spPr>
          <a:xfrm>
            <a:off x="4710592" y="944881"/>
            <a:ext cx="7090883" cy="5653010"/>
          </a:xfrm>
          <a:prstGeom prst="rect">
            <a:avLst/>
          </a:prstGeom>
        </p:spPr>
      </p:pic>
      <p:sp>
        <p:nvSpPr>
          <p:cNvPr id="25" name="Rektangel 24">
            <a:extLst>
              <a:ext uri="{FF2B5EF4-FFF2-40B4-BE49-F238E27FC236}">
                <a16:creationId xmlns:a16="http://schemas.microsoft.com/office/drawing/2014/main" id="{2D140B08-8B59-4FC5-8515-1E943D4C9BEA}"/>
              </a:ext>
            </a:extLst>
          </p:cNvPr>
          <p:cNvSpPr/>
          <p:nvPr/>
        </p:nvSpPr>
        <p:spPr>
          <a:xfrm>
            <a:off x="9286875" y="4410075"/>
            <a:ext cx="1982258" cy="4476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Tree>
    <p:extLst>
      <p:ext uri="{BB962C8B-B14F-4D97-AF65-F5344CB8AC3E}">
        <p14:creationId xmlns:p14="http://schemas.microsoft.com/office/powerpoint/2010/main" val="65815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398737"/>
            <a:ext cx="10346267" cy="640141"/>
          </a:xfrm>
        </p:spPr>
        <p:txBody>
          <a:bodyPr/>
          <a:lstStyle/>
          <a:p>
            <a:pPr algn="ctr"/>
            <a:r>
              <a:rPr lang="sv-SE"/>
              <a:t>Lås upp SITHS-kort via Mina sidor</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2700581" y="1257301"/>
            <a:ext cx="7995993" cy="5201962"/>
          </a:xfrm>
        </p:spPr>
        <p:txBody>
          <a:bodyPr/>
          <a:lstStyle/>
          <a:p>
            <a:endParaRPr lang="sv-SE"/>
          </a:p>
          <a:p>
            <a:pPr lvl="1"/>
            <a:r>
              <a:rPr lang="sv-SE" sz="1600"/>
              <a:t>Krävs att användaren har ett Mobilt SITHS </a:t>
            </a:r>
          </a:p>
          <a:p>
            <a:pPr marL="180975" lvl="1" indent="0">
              <a:buNone/>
            </a:pPr>
            <a:endParaRPr lang="sv-SE" sz="1600"/>
          </a:p>
          <a:p>
            <a:pPr lvl="1"/>
            <a:r>
              <a:rPr lang="sv-SE" sz="1600"/>
              <a:t>Endast för kortprodukter modellen 940 och som beställts via SITHS eID Portal. Dvs. kortprodukter som startar på "7" (7XX)</a:t>
            </a:r>
          </a:p>
          <a:p>
            <a:pPr lvl="1"/>
            <a:endParaRPr lang="sv-SE" sz="1600"/>
          </a:p>
          <a:p>
            <a:pPr lvl="2"/>
            <a:r>
              <a:rPr lang="sv-SE" sz="1600"/>
              <a:t>Användaren måste ha det aktuella kortet för att kunna låsa upp det.</a:t>
            </a:r>
          </a:p>
          <a:p>
            <a:pPr lvl="3"/>
            <a:r>
              <a:rPr lang="sv-SE" sz="1500"/>
              <a:t>Tjänsten säkerställer att det valda kort sitter i kortläsaren under hela upplåsningen</a:t>
            </a:r>
          </a:p>
          <a:p>
            <a:pPr lvl="1"/>
            <a:endParaRPr lang="sv-SE"/>
          </a:p>
          <a:p>
            <a:pPr lvl="1"/>
            <a:r>
              <a:rPr lang="sv-SE" sz="1600"/>
              <a:t>Det skickas en e-post notifiering tillanvändaren</a:t>
            </a:r>
          </a:p>
          <a:p>
            <a:pPr lvl="1"/>
            <a:endParaRPr lang="sv-SE"/>
          </a:p>
          <a:p>
            <a:pPr lvl="1"/>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r>
              <a:rPr lang="sv-SE" b="1"/>
              <a:t>	</a:t>
            </a:r>
          </a:p>
          <a:p>
            <a:pPr marL="180975" lvl="1" indent="0">
              <a:buNone/>
            </a:pPr>
            <a:r>
              <a:rPr lang="sv-SE" b="1"/>
              <a:t>	</a:t>
            </a:r>
          </a:p>
          <a:p>
            <a:pPr marL="180975" lvl="1" indent="0">
              <a:buNone/>
            </a:pPr>
            <a:endParaRPr lang="sv-SE" b="1"/>
          </a:p>
          <a:p>
            <a:pPr marL="180975" lvl="1" indent="0">
              <a:buNone/>
            </a:pPr>
            <a:r>
              <a:rPr lang="sv-SE" b="1"/>
              <a:t>	</a:t>
            </a:r>
          </a:p>
        </p:txBody>
      </p:sp>
      <p:pic>
        <p:nvPicPr>
          <p:cNvPr id="28" name="Bildobjekt 27">
            <a:extLst>
              <a:ext uri="{FF2B5EF4-FFF2-40B4-BE49-F238E27FC236}">
                <a16:creationId xmlns:a16="http://schemas.microsoft.com/office/drawing/2014/main" id="{1852B851-2625-4DFB-93B4-BD4722B8E17E}"/>
              </a:ext>
            </a:extLst>
          </p:cNvPr>
          <p:cNvPicPr>
            <a:picLocks noChangeAspect="1"/>
          </p:cNvPicPr>
          <p:nvPr/>
        </p:nvPicPr>
        <p:blipFill>
          <a:blip r:embed="rId3"/>
          <a:stretch>
            <a:fillRect/>
          </a:stretch>
        </p:blipFill>
        <p:spPr>
          <a:xfrm>
            <a:off x="3218511" y="4781314"/>
            <a:ext cx="5754976" cy="819385"/>
          </a:xfrm>
          <a:prstGeom prst="rect">
            <a:avLst/>
          </a:prstGeom>
        </p:spPr>
      </p:pic>
    </p:spTree>
    <p:extLst>
      <p:ext uri="{BB962C8B-B14F-4D97-AF65-F5344CB8AC3E}">
        <p14:creationId xmlns:p14="http://schemas.microsoft.com/office/powerpoint/2010/main" val="137680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106349"/>
            <a:ext cx="10346267" cy="640141"/>
          </a:xfrm>
        </p:spPr>
        <p:txBody>
          <a:bodyPr/>
          <a:lstStyle/>
          <a:p>
            <a:pPr algn="ctr"/>
            <a:r>
              <a:rPr lang="sv-SE"/>
              <a:t>Lås upp SITHS-kort via Mina sidor</a:t>
            </a:r>
          </a:p>
        </p:txBody>
      </p:sp>
      <p:sp>
        <p:nvSpPr>
          <p:cNvPr id="7" name="Rektangel 6">
            <a:extLst>
              <a:ext uri="{FF2B5EF4-FFF2-40B4-BE49-F238E27FC236}">
                <a16:creationId xmlns:a16="http://schemas.microsoft.com/office/drawing/2014/main" id="{85ED30FA-82EE-46E8-9C68-3C3415314D6B}"/>
              </a:ext>
            </a:extLst>
          </p:cNvPr>
          <p:cNvSpPr/>
          <p:nvPr/>
        </p:nvSpPr>
        <p:spPr>
          <a:xfrm>
            <a:off x="-372395" y="134033"/>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4167432" y="906587"/>
            <a:ext cx="7230534" cy="5006533"/>
          </a:xfrm>
        </p:spPr>
        <p:txBody>
          <a:bodyPr/>
          <a:lstStyle/>
          <a:p>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r>
              <a:rPr lang="sv-SE" b="1"/>
              <a:t>	</a:t>
            </a:r>
          </a:p>
          <a:p>
            <a:pPr marL="180975" lvl="1" indent="0">
              <a:buNone/>
            </a:pPr>
            <a:r>
              <a:rPr lang="sv-SE" b="1"/>
              <a:t>	</a:t>
            </a:r>
          </a:p>
          <a:p>
            <a:pPr marL="180975" lvl="1" indent="0">
              <a:buNone/>
            </a:pPr>
            <a:endParaRPr lang="sv-SE" b="1"/>
          </a:p>
          <a:p>
            <a:pPr marL="180975" lvl="1" indent="0">
              <a:buNone/>
            </a:pPr>
            <a:r>
              <a:rPr lang="sv-SE" b="1"/>
              <a:t>	</a:t>
            </a:r>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25" name="Rektangel 24">
            <a:extLst>
              <a:ext uri="{FF2B5EF4-FFF2-40B4-BE49-F238E27FC236}">
                <a16:creationId xmlns:a16="http://schemas.microsoft.com/office/drawing/2014/main" id="{2D140B08-8B59-4FC5-8515-1E943D4C9BEA}"/>
              </a:ext>
            </a:extLst>
          </p:cNvPr>
          <p:cNvSpPr/>
          <p:nvPr/>
        </p:nvSpPr>
        <p:spPr>
          <a:xfrm>
            <a:off x="9286875" y="4410075"/>
            <a:ext cx="1982258" cy="4476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46" name="Bildobjekt 45">
            <a:extLst>
              <a:ext uri="{FF2B5EF4-FFF2-40B4-BE49-F238E27FC236}">
                <a16:creationId xmlns:a16="http://schemas.microsoft.com/office/drawing/2014/main" id="{7B2EF7BE-0862-417F-BBA1-0A91AEF62A12}"/>
              </a:ext>
            </a:extLst>
          </p:cNvPr>
          <p:cNvPicPr>
            <a:picLocks noChangeAspect="1"/>
          </p:cNvPicPr>
          <p:nvPr/>
        </p:nvPicPr>
        <p:blipFill>
          <a:blip r:embed="rId3"/>
          <a:stretch>
            <a:fillRect/>
          </a:stretch>
        </p:blipFill>
        <p:spPr>
          <a:xfrm>
            <a:off x="0" y="774174"/>
            <a:ext cx="6389986" cy="4353178"/>
          </a:xfrm>
          <a:prstGeom prst="rect">
            <a:avLst/>
          </a:prstGeom>
        </p:spPr>
      </p:pic>
      <p:pic>
        <p:nvPicPr>
          <p:cNvPr id="47" name="Bildobjekt 46">
            <a:extLst>
              <a:ext uri="{FF2B5EF4-FFF2-40B4-BE49-F238E27FC236}">
                <a16:creationId xmlns:a16="http://schemas.microsoft.com/office/drawing/2014/main" id="{0F5E4750-DEF2-4E1B-8DFE-BC35DF080B10}"/>
              </a:ext>
            </a:extLst>
          </p:cNvPr>
          <p:cNvPicPr>
            <a:picLocks noChangeAspect="1"/>
          </p:cNvPicPr>
          <p:nvPr/>
        </p:nvPicPr>
        <p:blipFill>
          <a:blip r:embed="rId4"/>
          <a:stretch>
            <a:fillRect/>
          </a:stretch>
        </p:blipFill>
        <p:spPr>
          <a:xfrm>
            <a:off x="707202" y="801856"/>
            <a:ext cx="6920460" cy="6733030"/>
          </a:xfrm>
          <a:prstGeom prst="rect">
            <a:avLst/>
          </a:prstGeom>
        </p:spPr>
      </p:pic>
      <p:pic>
        <p:nvPicPr>
          <p:cNvPr id="48" name="Bildobjekt 47">
            <a:extLst>
              <a:ext uri="{FF2B5EF4-FFF2-40B4-BE49-F238E27FC236}">
                <a16:creationId xmlns:a16="http://schemas.microsoft.com/office/drawing/2014/main" id="{3CAEC105-3EDE-4097-A66C-BF9FFC4760D9}"/>
              </a:ext>
            </a:extLst>
          </p:cNvPr>
          <p:cNvPicPr>
            <a:picLocks noChangeAspect="1"/>
          </p:cNvPicPr>
          <p:nvPr/>
        </p:nvPicPr>
        <p:blipFill>
          <a:blip r:embed="rId5"/>
          <a:stretch>
            <a:fillRect/>
          </a:stretch>
        </p:blipFill>
        <p:spPr>
          <a:xfrm>
            <a:off x="1433687" y="801856"/>
            <a:ext cx="6258392" cy="7779530"/>
          </a:xfrm>
          <a:prstGeom prst="rect">
            <a:avLst/>
          </a:prstGeom>
        </p:spPr>
      </p:pic>
      <p:sp>
        <p:nvSpPr>
          <p:cNvPr id="49" name="Rektangel 48">
            <a:extLst>
              <a:ext uri="{FF2B5EF4-FFF2-40B4-BE49-F238E27FC236}">
                <a16:creationId xmlns:a16="http://schemas.microsoft.com/office/drawing/2014/main" id="{EB286A5F-1146-4175-95F7-D42288961574}"/>
              </a:ext>
            </a:extLst>
          </p:cNvPr>
          <p:cNvSpPr/>
          <p:nvPr/>
        </p:nvSpPr>
        <p:spPr>
          <a:xfrm>
            <a:off x="6315075" y="4410075"/>
            <a:ext cx="676275" cy="201411"/>
          </a:xfrm>
          <a:prstGeom prst="rect">
            <a:avLst/>
          </a:prstGeom>
          <a:noFill/>
          <a:ln>
            <a:solidFill>
              <a:srgbClr val="C03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57" name="Bildobjekt 56">
            <a:extLst>
              <a:ext uri="{FF2B5EF4-FFF2-40B4-BE49-F238E27FC236}">
                <a16:creationId xmlns:a16="http://schemas.microsoft.com/office/drawing/2014/main" id="{AAB1CABB-275E-4D64-8751-C2342BF0A705}"/>
              </a:ext>
            </a:extLst>
          </p:cNvPr>
          <p:cNvPicPr>
            <a:picLocks noChangeAspect="1"/>
          </p:cNvPicPr>
          <p:nvPr/>
        </p:nvPicPr>
        <p:blipFill>
          <a:blip r:embed="rId6"/>
          <a:stretch>
            <a:fillRect/>
          </a:stretch>
        </p:blipFill>
        <p:spPr>
          <a:xfrm>
            <a:off x="1970579" y="981075"/>
            <a:ext cx="8094689" cy="6858000"/>
          </a:xfrm>
          <a:prstGeom prst="rect">
            <a:avLst/>
          </a:prstGeom>
        </p:spPr>
      </p:pic>
      <p:pic>
        <p:nvPicPr>
          <p:cNvPr id="53" name="Bildobjekt 52">
            <a:extLst>
              <a:ext uri="{FF2B5EF4-FFF2-40B4-BE49-F238E27FC236}">
                <a16:creationId xmlns:a16="http://schemas.microsoft.com/office/drawing/2014/main" id="{80E1123B-8956-4F05-A244-67CB5882EA81}"/>
              </a:ext>
            </a:extLst>
          </p:cNvPr>
          <p:cNvPicPr>
            <a:picLocks noChangeAspect="1"/>
          </p:cNvPicPr>
          <p:nvPr/>
        </p:nvPicPr>
        <p:blipFill>
          <a:blip r:embed="rId7"/>
          <a:stretch>
            <a:fillRect/>
          </a:stretch>
        </p:blipFill>
        <p:spPr>
          <a:xfrm>
            <a:off x="3035184" y="1073927"/>
            <a:ext cx="7010401" cy="5842001"/>
          </a:xfrm>
          <a:prstGeom prst="rect">
            <a:avLst/>
          </a:prstGeom>
        </p:spPr>
      </p:pic>
      <p:pic>
        <p:nvPicPr>
          <p:cNvPr id="54" name="Bildobjekt 53">
            <a:extLst>
              <a:ext uri="{FF2B5EF4-FFF2-40B4-BE49-F238E27FC236}">
                <a16:creationId xmlns:a16="http://schemas.microsoft.com/office/drawing/2014/main" id="{B1D1497A-8A32-4C15-BEAD-E919D4AED994}"/>
              </a:ext>
            </a:extLst>
          </p:cNvPr>
          <p:cNvPicPr>
            <a:picLocks noChangeAspect="1"/>
          </p:cNvPicPr>
          <p:nvPr/>
        </p:nvPicPr>
        <p:blipFill>
          <a:blip r:embed="rId8"/>
          <a:stretch>
            <a:fillRect/>
          </a:stretch>
        </p:blipFill>
        <p:spPr>
          <a:xfrm>
            <a:off x="9194011" y="3161995"/>
            <a:ext cx="1291421" cy="2657565"/>
          </a:xfrm>
          <a:prstGeom prst="rect">
            <a:avLst/>
          </a:prstGeom>
        </p:spPr>
      </p:pic>
      <p:pic>
        <p:nvPicPr>
          <p:cNvPr id="55" name="Picture 4">
            <a:extLst>
              <a:ext uri="{FF2B5EF4-FFF2-40B4-BE49-F238E27FC236}">
                <a16:creationId xmlns:a16="http://schemas.microsoft.com/office/drawing/2014/main" id="{0A9AAE32-DDA3-4122-B957-DA79E8FA2C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28135" y="3549393"/>
            <a:ext cx="1097690" cy="211798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a:extLst>
              <a:ext uri="{FF2B5EF4-FFF2-40B4-BE49-F238E27FC236}">
                <a16:creationId xmlns:a16="http://schemas.microsoft.com/office/drawing/2014/main" id="{268B3AD5-9B06-44B9-A99D-442586FBD0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44410" y="3543891"/>
            <a:ext cx="1081414" cy="2117982"/>
          </a:xfrm>
          <a:prstGeom prst="rect">
            <a:avLst/>
          </a:prstGeom>
          <a:noFill/>
          <a:extLst>
            <a:ext uri="{909E8E84-426E-40DD-AFC4-6F175D3DCCD1}">
              <a14:hiddenFill xmlns:a14="http://schemas.microsoft.com/office/drawing/2010/main">
                <a:solidFill>
                  <a:srgbClr val="FFFFFF"/>
                </a:solidFill>
              </a14:hiddenFill>
            </a:ext>
          </a:extLst>
        </p:spPr>
      </p:pic>
      <p:pic>
        <p:nvPicPr>
          <p:cNvPr id="52" name="Bildobjekt 51">
            <a:extLst>
              <a:ext uri="{FF2B5EF4-FFF2-40B4-BE49-F238E27FC236}">
                <a16:creationId xmlns:a16="http://schemas.microsoft.com/office/drawing/2014/main" id="{DBD5B984-1AB2-4B4B-8CD2-49F24EE067BE}"/>
              </a:ext>
            </a:extLst>
          </p:cNvPr>
          <p:cNvPicPr>
            <a:picLocks noChangeAspect="1"/>
          </p:cNvPicPr>
          <p:nvPr/>
        </p:nvPicPr>
        <p:blipFill>
          <a:blip r:embed="rId11"/>
          <a:stretch>
            <a:fillRect/>
          </a:stretch>
        </p:blipFill>
        <p:spPr>
          <a:xfrm>
            <a:off x="3500368" y="1153345"/>
            <a:ext cx="7897598" cy="6691020"/>
          </a:xfrm>
          <a:prstGeom prst="rect">
            <a:avLst/>
          </a:prstGeom>
        </p:spPr>
      </p:pic>
      <p:pic>
        <p:nvPicPr>
          <p:cNvPr id="59" name="Bildobjekt 58">
            <a:extLst>
              <a:ext uri="{FF2B5EF4-FFF2-40B4-BE49-F238E27FC236}">
                <a16:creationId xmlns:a16="http://schemas.microsoft.com/office/drawing/2014/main" id="{1564B93B-585E-4332-BC9B-D0120725F4DD}"/>
              </a:ext>
            </a:extLst>
          </p:cNvPr>
          <p:cNvPicPr>
            <a:picLocks noChangeAspect="1"/>
          </p:cNvPicPr>
          <p:nvPr/>
        </p:nvPicPr>
        <p:blipFill>
          <a:blip r:embed="rId12"/>
          <a:stretch>
            <a:fillRect/>
          </a:stretch>
        </p:blipFill>
        <p:spPr>
          <a:xfrm>
            <a:off x="8930773" y="3391048"/>
            <a:ext cx="2365161" cy="3371612"/>
          </a:xfrm>
          <a:prstGeom prst="rect">
            <a:avLst/>
          </a:prstGeom>
        </p:spPr>
      </p:pic>
      <p:pic>
        <p:nvPicPr>
          <p:cNvPr id="61" name="Bildobjekt 60">
            <a:extLst>
              <a:ext uri="{FF2B5EF4-FFF2-40B4-BE49-F238E27FC236}">
                <a16:creationId xmlns:a16="http://schemas.microsoft.com/office/drawing/2014/main" id="{27CFF42E-E566-4D5C-A154-36B36F5A6AED}"/>
              </a:ext>
            </a:extLst>
          </p:cNvPr>
          <p:cNvPicPr>
            <a:picLocks noChangeAspect="1"/>
          </p:cNvPicPr>
          <p:nvPr/>
        </p:nvPicPr>
        <p:blipFill>
          <a:blip r:embed="rId13"/>
          <a:stretch>
            <a:fillRect/>
          </a:stretch>
        </p:blipFill>
        <p:spPr>
          <a:xfrm>
            <a:off x="4141816" y="1168956"/>
            <a:ext cx="7391856" cy="6858000"/>
          </a:xfrm>
          <a:prstGeom prst="rect">
            <a:avLst/>
          </a:prstGeom>
        </p:spPr>
      </p:pic>
      <p:pic>
        <p:nvPicPr>
          <p:cNvPr id="63" name="Bildobjekt 62">
            <a:extLst>
              <a:ext uri="{FF2B5EF4-FFF2-40B4-BE49-F238E27FC236}">
                <a16:creationId xmlns:a16="http://schemas.microsoft.com/office/drawing/2014/main" id="{DE740845-E363-47AE-BBE3-83A6FEE0B2C0}"/>
              </a:ext>
            </a:extLst>
          </p:cNvPr>
          <p:cNvPicPr>
            <a:picLocks noChangeAspect="1"/>
          </p:cNvPicPr>
          <p:nvPr/>
        </p:nvPicPr>
        <p:blipFill>
          <a:blip r:embed="rId14"/>
          <a:stretch>
            <a:fillRect/>
          </a:stretch>
        </p:blipFill>
        <p:spPr>
          <a:xfrm>
            <a:off x="4673174" y="1290554"/>
            <a:ext cx="7391856" cy="6858000"/>
          </a:xfrm>
          <a:prstGeom prst="rect">
            <a:avLst/>
          </a:prstGeom>
        </p:spPr>
      </p:pic>
      <p:pic>
        <p:nvPicPr>
          <p:cNvPr id="67" name="Bildobjekt 66">
            <a:extLst>
              <a:ext uri="{FF2B5EF4-FFF2-40B4-BE49-F238E27FC236}">
                <a16:creationId xmlns:a16="http://schemas.microsoft.com/office/drawing/2014/main" id="{B7740615-3FF6-4831-A4BF-39047E3560E2}"/>
              </a:ext>
            </a:extLst>
          </p:cNvPr>
          <p:cNvPicPr>
            <a:picLocks noChangeAspect="1"/>
          </p:cNvPicPr>
          <p:nvPr/>
        </p:nvPicPr>
        <p:blipFill>
          <a:blip r:embed="rId15"/>
          <a:stretch>
            <a:fillRect/>
          </a:stretch>
        </p:blipFill>
        <p:spPr>
          <a:xfrm>
            <a:off x="6415602" y="1355395"/>
            <a:ext cx="5635072" cy="7004709"/>
          </a:xfrm>
          <a:prstGeom prst="rect">
            <a:avLst/>
          </a:prstGeom>
        </p:spPr>
      </p:pic>
    </p:spTree>
    <p:extLst>
      <p:ext uri="{BB962C8B-B14F-4D97-AF65-F5344CB8AC3E}">
        <p14:creationId xmlns:p14="http://schemas.microsoft.com/office/powerpoint/2010/main" val="148063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106349"/>
            <a:ext cx="10346267" cy="640141"/>
          </a:xfrm>
        </p:spPr>
        <p:txBody>
          <a:bodyPr/>
          <a:lstStyle/>
          <a:p>
            <a:pPr algn="ctr"/>
            <a:r>
              <a:rPr lang="sv-SE"/>
              <a:t>Bärarhistorik</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259836" y="649425"/>
            <a:ext cx="7230534" cy="640142"/>
          </a:xfrm>
        </p:spPr>
        <p:txBody>
          <a:bodyPr/>
          <a:lstStyle/>
          <a:p>
            <a:endParaRPr lang="sv-SE"/>
          </a:p>
          <a:p>
            <a:pPr marL="180975" lvl="1" indent="0">
              <a:buNone/>
            </a:pPr>
            <a:r>
              <a:rPr lang="sv-SE" b="1"/>
              <a:t>	</a:t>
            </a:r>
            <a:r>
              <a:rPr lang="sv-SE" sz="1600"/>
              <a:t>I SITHS Admin har vi </a:t>
            </a:r>
            <a:r>
              <a:rPr lang="sv-SE" sz="1600" b="1"/>
              <a:t>Korthistorik</a:t>
            </a:r>
          </a:p>
          <a:p>
            <a:pPr marL="180975" lvl="1" indent="0">
              <a:buNone/>
            </a:pPr>
            <a:endParaRPr lang="sv-SE" sz="1600"/>
          </a:p>
          <a:p>
            <a:pPr marL="180975" lvl="1" indent="0">
              <a:buNone/>
            </a:pPr>
            <a:endParaRPr lang="sv-SE" sz="1600"/>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25" name="Rektangel 24">
            <a:extLst>
              <a:ext uri="{FF2B5EF4-FFF2-40B4-BE49-F238E27FC236}">
                <a16:creationId xmlns:a16="http://schemas.microsoft.com/office/drawing/2014/main" id="{2D140B08-8B59-4FC5-8515-1E943D4C9BEA}"/>
              </a:ext>
            </a:extLst>
          </p:cNvPr>
          <p:cNvSpPr/>
          <p:nvPr/>
        </p:nvSpPr>
        <p:spPr>
          <a:xfrm>
            <a:off x="9286875" y="4410075"/>
            <a:ext cx="1982258" cy="4476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5" name="AutoShape 4">
            <a:extLst>
              <a:ext uri="{FF2B5EF4-FFF2-40B4-BE49-F238E27FC236}">
                <a16:creationId xmlns:a16="http://schemas.microsoft.com/office/drawing/2014/main" id="{F95CCE27-4470-42D5-8A6B-8BCA2E04A26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6" name="AutoShape 6">
            <a:extLst>
              <a:ext uri="{FF2B5EF4-FFF2-40B4-BE49-F238E27FC236}">
                <a16:creationId xmlns:a16="http://schemas.microsoft.com/office/drawing/2014/main" id="{2289C3E6-8F07-4260-9B29-0B1DF23A3F9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3" name="AutoShape 8">
            <a:extLst>
              <a:ext uri="{FF2B5EF4-FFF2-40B4-BE49-F238E27FC236}">
                <a16:creationId xmlns:a16="http://schemas.microsoft.com/office/drawing/2014/main" id="{B5D9D739-C393-4891-ADAD-8ADA0735E1F7}"/>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7" name="Bildobjekt 16">
            <a:extLst>
              <a:ext uri="{FF2B5EF4-FFF2-40B4-BE49-F238E27FC236}">
                <a16:creationId xmlns:a16="http://schemas.microsoft.com/office/drawing/2014/main" id="{5529DC24-E69A-4EBA-94DB-D72529858808}"/>
              </a:ext>
            </a:extLst>
          </p:cNvPr>
          <p:cNvPicPr>
            <a:picLocks noChangeAspect="1"/>
          </p:cNvPicPr>
          <p:nvPr/>
        </p:nvPicPr>
        <p:blipFill>
          <a:blip r:embed="rId3"/>
          <a:stretch>
            <a:fillRect/>
          </a:stretch>
        </p:blipFill>
        <p:spPr>
          <a:xfrm>
            <a:off x="1091665" y="1365767"/>
            <a:ext cx="9703869" cy="5187348"/>
          </a:xfrm>
          <a:prstGeom prst="rect">
            <a:avLst/>
          </a:prstGeom>
        </p:spPr>
      </p:pic>
    </p:spTree>
    <p:extLst>
      <p:ext uri="{BB962C8B-B14F-4D97-AF65-F5344CB8AC3E}">
        <p14:creationId xmlns:p14="http://schemas.microsoft.com/office/powerpoint/2010/main" val="1461791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DF2398D-2B88-47A5-BDC5-60632DF42CDD}"/>
              </a:ext>
            </a:extLst>
          </p:cNvPr>
          <p:cNvSpPr>
            <a:spLocks noGrp="1"/>
          </p:cNvSpPr>
          <p:nvPr>
            <p:ph idx="1"/>
          </p:nvPr>
        </p:nvSpPr>
        <p:spPr>
          <a:xfrm>
            <a:off x="922867" y="1824038"/>
            <a:ext cx="6579620" cy="3952875"/>
          </a:xfrm>
        </p:spPr>
        <p:txBody>
          <a:bodyPr/>
          <a:lstStyle/>
          <a:p>
            <a:pPr marL="0" indent="0">
              <a:buNone/>
            </a:pPr>
            <a:r>
              <a:rPr lang="sv-SE" sz="1600" b="1" i="0" u="none" strike="noStrike" baseline="0">
                <a:latin typeface="Arial" panose="020B0604020202020204" pitchFamily="34" charset="0"/>
              </a:rPr>
              <a:t>Beslutet gäller inte för åtkomst till Nationell Läkemedelslista eller myndighetens e-tjänster som alltid kräver tillitsnivå 3 eller högre</a:t>
            </a:r>
          </a:p>
          <a:p>
            <a:r>
              <a:rPr lang="sv-SE"/>
              <a:t>Listade tjänster i E-</a:t>
            </a:r>
            <a:r>
              <a:rPr lang="sv-SE" err="1"/>
              <a:t>hälsomyndghetens</a:t>
            </a:r>
            <a:r>
              <a:rPr lang="sv-SE"/>
              <a:t> handbok ”handboken-detaljerad information om behörighetsstyrning” </a:t>
            </a:r>
          </a:p>
          <a:p>
            <a:r>
              <a:rPr lang="sv-SE"/>
              <a:t>Dispenserna gäller för tjänster som kräver LoA3 listade i handboken under 5.1 -5.15</a:t>
            </a:r>
          </a:p>
          <a:p>
            <a:pPr marL="0" indent="0">
              <a:buNone/>
            </a:pPr>
            <a:endParaRPr lang="sv-SE"/>
          </a:p>
          <a:p>
            <a:pPr marL="0" indent="0">
              <a:buNone/>
            </a:pPr>
            <a:endParaRPr lang="sv-SE"/>
          </a:p>
          <a:p>
            <a:pPr marL="0" indent="0">
              <a:buNone/>
            </a:pPr>
            <a:endParaRPr lang="sv-SE"/>
          </a:p>
          <a:p>
            <a:pPr marL="0" indent="0">
              <a:buNone/>
            </a:pPr>
            <a:endParaRPr lang="sv-SE"/>
          </a:p>
          <a:p>
            <a:pPr marL="0" indent="0">
              <a:buNone/>
            </a:pPr>
            <a:endParaRPr lang="sv-SE"/>
          </a:p>
          <a:p>
            <a:pPr marL="0" indent="0">
              <a:buNone/>
            </a:pPr>
            <a:endParaRPr lang="sv-SE"/>
          </a:p>
          <a:p>
            <a:pPr marL="0" indent="0">
              <a:buNone/>
            </a:pPr>
            <a:r>
              <a:rPr lang="sv-SE">
                <a:latin typeface="Arial" panose="020B0604020202020204" pitchFamily="34" charset="0"/>
              </a:rPr>
              <a:t>Mer information finns på E-hälsomyndighetens webbsida: </a:t>
            </a:r>
            <a:r>
              <a:rPr lang="sv-SE" sz="1600" i="1">
                <a:hlinkClick r:id="rId2"/>
              </a:rPr>
              <a:t>https://www.ehalsomyndigheten.se/nyheter/2023/fortsatt-dispens-fran-krav-pa-tillitsniva-3-for-siths-kort/</a:t>
            </a:r>
            <a:endParaRPr lang="sv-SE" sz="1600" i="1"/>
          </a:p>
          <a:p>
            <a:pPr marL="0" indent="0">
              <a:buNone/>
            </a:pPr>
            <a:endParaRPr lang="sv-SE"/>
          </a:p>
        </p:txBody>
      </p:sp>
      <p:sp>
        <p:nvSpPr>
          <p:cNvPr id="3" name="Rubrik 2">
            <a:extLst>
              <a:ext uri="{FF2B5EF4-FFF2-40B4-BE49-F238E27FC236}">
                <a16:creationId xmlns:a16="http://schemas.microsoft.com/office/drawing/2014/main" id="{362D6407-EBC0-4E73-9019-BA53834E360E}"/>
              </a:ext>
            </a:extLst>
          </p:cNvPr>
          <p:cNvSpPr>
            <a:spLocks noGrp="1"/>
          </p:cNvSpPr>
          <p:nvPr>
            <p:ph type="title"/>
          </p:nvPr>
        </p:nvSpPr>
        <p:spPr/>
        <p:txBody>
          <a:bodyPr/>
          <a:lstStyle/>
          <a:p>
            <a:r>
              <a:rPr kumimoji="0" lang="sv-SE" sz="3200" b="0" i="0" u="none" strike="noStrike" kern="1200" cap="none" spc="0" normalizeH="0" baseline="0" noProof="0">
                <a:ln>
                  <a:noFill/>
                </a:ln>
                <a:solidFill>
                  <a:srgbClr val="A33662"/>
                </a:solidFill>
                <a:effectLst/>
                <a:uLnTx/>
                <a:uFillTx/>
                <a:latin typeface="Open Sans Bold"/>
                <a:ea typeface="+mj-ea"/>
                <a:cs typeface="+mj-cs"/>
              </a:rPr>
              <a:t>Dispenserna från E-hälsomyndigheten forts.</a:t>
            </a:r>
            <a:br>
              <a:rPr kumimoji="0" lang="sv-SE" sz="3200" b="0" i="0" u="none" strike="noStrike" kern="1200" cap="none" spc="0" normalizeH="0" baseline="0" noProof="0">
                <a:ln>
                  <a:noFill/>
                </a:ln>
                <a:solidFill>
                  <a:srgbClr val="A33662"/>
                </a:solidFill>
                <a:effectLst/>
                <a:uLnTx/>
                <a:uFillTx/>
                <a:latin typeface="Open Sans Bold"/>
                <a:ea typeface="+mj-ea"/>
                <a:cs typeface="+mj-cs"/>
              </a:rPr>
            </a:br>
            <a:r>
              <a:rPr kumimoji="0" lang="sv-SE" sz="1400" b="0" i="0" u="none" strike="noStrike" kern="1200" cap="none" spc="0" normalizeH="0" baseline="0" noProof="0">
                <a:ln>
                  <a:noFill/>
                </a:ln>
                <a:solidFill>
                  <a:prstClr val="white">
                    <a:lumMod val="50000"/>
                  </a:prstClr>
                </a:solidFill>
                <a:effectLst/>
                <a:uLnTx/>
                <a:uFillTx/>
                <a:latin typeface="Open Sans Bold"/>
                <a:ea typeface="+mj-ea"/>
                <a:cs typeface="+mj-cs"/>
              </a:rPr>
              <a:t>Beslutet innebär att åtkomst till E-hälsomyndighetens tjänster, i undantagsfall, kommer att kunna ske för Ineras AB:s kunder med SITHS</a:t>
            </a:r>
            <a:endParaRPr lang="sv-SE"/>
          </a:p>
        </p:txBody>
      </p:sp>
      <p:pic>
        <p:nvPicPr>
          <p:cNvPr id="4" name="Bildobjekt 3">
            <a:extLst>
              <a:ext uri="{FF2B5EF4-FFF2-40B4-BE49-F238E27FC236}">
                <a16:creationId xmlns:a16="http://schemas.microsoft.com/office/drawing/2014/main" id="{67E538A1-3F99-41C0-9EBD-1B7E7B0A99DF}"/>
              </a:ext>
            </a:extLst>
          </p:cNvPr>
          <p:cNvPicPr>
            <a:picLocks noChangeAspect="1"/>
          </p:cNvPicPr>
          <p:nvPr/>
        </p:nvPicPr>
        <p:blipFill>
          <a:blip r:embed="rId3"/>
          <a:stretch>
            <a:fillRect/>
          </a:stretch>
        </p:blipFill>
        <p:spPr>
          <a:xfrm rot="753503">
            <a:off x="7421644" y="1824038"/>
            <a:ext cx="2712344" cy="3952874"/>
          </a:xfrm>
          <a:prstGeom prst="rect">
            <a:avLst/>
          </a:prstGeom>
          <a:noFill/>
          <a:ln>
            <a:solidFill>
              <a:schemeClr val="accent1"/>
            </a:solidFill>
          </a:ln>
        </p:spPr>
      </p:pic>
      <p:pic>
        <p:nvPicPr>
          <p:cNvPr id="5" name="Bildobjekt 4">
            <a:extLst>
              <a:ext uri="{FF2B5EF4-FFF2-40B4-BE49-F238E27FC236}">
                <a16:creationId xmlns:a16="http://schemas.microsoft.com/office/drawing/2014/main" id="{C502F9DE-EC10-428E-A0F4-6CBC266B4666}"/>
              </a:ext>
            </a:extLst>
          </p:cNvPr>
          <p:cNvPicPr>
            <a:picLocks noChangeAspect="1"/>
          </p:cNvPicPr>
          <p:nvPr/>
        </p:nvPicPr>
        <p:blipFill>
          <a:blip r:embed="rId4"/>
          <a:stretch>
            <a:fillRect/>
          </a:stretch>
        </p:blipFill>
        <p:spPr>
          <a:xfrm rot="1384264">
            <a:off x="8480808" y="2534224"/>
            <a:ext cx="2457450" cy="3486150"/>
          </a:xfrm>
          <a:prstGeom prst="rect">
            <a:avLst/>
          </a:prstGeom>
          <a:ln>
            <a:solidFill>
              <a:schemeClr val="accent1"/>
            </a:solidFill>
          </a:ln>
        </p:spPr>
      </p:pic>
    </p:spTree>
    <p:extLst>
      <p:ext uri="{BB962C8B-B14F-4D97-AF65-F5344CB8AC3E}">
        <p14:creationId xmlns:p14="http://schemas.microsoft.com/office/powerpoint/2010/main" val="19121642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674552"/>
            <a:ext cx="10346267" cy="640141"/>
          </a:xfrm>
        </p:spPr>
        <p:txBody>
          <a:bodyPr/>
          <a:lstStyle/>
          <a:p>
            <a:pPr algn="ctr"/>
            <a:r>
              <a:rPr lang="sv-SE"/>
              <a:t>Bärarhistorik</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3908559" y="1972955"/>
            <a:ext cx="7230534" cy="3690999"/>
          </a:xfrm>
        </p:spPr>
        <p:txBody>
          <a:bodyPr/>
          <a:lstStyle/>
          <a:p>
            <a:endParaRPr lang="sv-SE"/>
          </a:p>
          <a:p>
            <a:pPr marL="180975" lvl="1" indent="0">
              <a:buNone/>
            </a:pPr>
            <a:r>
              <a:rPr lang="sv-SE" sz="1600"/>
              <a:t>I SITHS eID Portal får vi </a:t>
            </a:r>
            <a:r>
              <a:rPr lang="sv-SE" sz="1600" b="1"/>
              <a:t>Bärarhistorik</a:t>
            </a:r>
          </a:p>
          <a:p>
            <a:pPr marL="180975" lvl="1" indent="0">
              <a:buNone/>
            </a:pPr>
            <a:endParaRPr lang="sv-SE" sz="1600" b="1"/>
          </a:p>
          <a:p>
            <a:pPr lvl="1"/>
            <a:r>
              <a:rPr lang="sv-SE" sz="1600"/>
              <a:t>Bärarhistoriken nås från i personvyn </a:t>
            </a:r>
          </a:p>
          <a:p>
            <a:pPr marL="180975" lvl="1" indent="0">
              <a:buNone/>
            </a:pPr>
            <a:endParaRPr lang="sv-SE" sz="1600"/>
          </a:p>
          <a:p>
            <a:pPr lvl="1"/>
            <a:r>
              <a:rPr lang="sv-SE" sz="1600"/>
              <a:t>På varje bärare finns funktionen </a:t>
            </a:r>
            <a:r>
              <a:rPr lang="sv-SE" sz="1600" i="1"/>
              <a:t>Historik</a:t>
            </a:r>
          </a:p>
          <a:p>
            <a:pPr marL="180975" lvl="1" indent="0">
              <a:buNone/>
            </a:pPr>
            <a:endParaRPr lang="sv-SE" sz="1600"/>
          </a:p>
          <a:p>
            <a:pPr lvl="1"/>
            <a:r>
              <a:rPr lang="sv-SE" sz="1600"/>
              <a:t>Visar alla händelser som skett under bärarens livscykel</a:t>
            </a:r>
          </a:p>
          <a:p>
            <a:pPr lvl="1"/>
            <a:endParaRPr lang="sv-SE" sz="1600"/>
          </a:p>
          <a:p>
            <a:pPr lvl="1"/>
            <a:r>
              <a:rPr lang="sv-SE" sz="1600"/>
              <a:t>Krävs minst behörighetsrollen </a:t>
            </a:r>
            <a:r>
              <a:rPr lang="sv-SE" sz="1600" i="1"/>
              <a:t>Läs </a:t>
            </a:r>
          </a:p>
          <a:p>
            <a:pPr marL="180975" lvl="1" indent="0">
              <a:buNone/>
            </a:pPr>
            <a:endParaRPr lang="sv-SE" sz="1600"/>
          </a:p>
          <a:p>
            <a:pPr marL="180975" lvl="1" indent="0">
              <a:buNone/>
            </a:pPr>
            <a:endParaRPr lang="sv-SE" sz="1600"/>
          </a:p>
          <a:p>
            <a:pPr marL="180975" lvl="1" indent="0">
              <a:buNone/>
            </a:pPr>
            <a:endParaRPr lang="sv-SE" sz="1600"/>
          </a:p>
          <a:p>
            <a:pPr marL="180975" lvl="1" indent="0">
              <a:buNone/>
            </a:pPr>
            <a:endParaRPr lang="sv-SE" sz="1600"/>
          </a:p>
          <a:p>
            <a:pPr marL="180975" lvl="1" indent="0">
              <a:buNone/>
            </a:pPr>
            <a:endParaRPr lang="sv-SE" sz="1600"/>
          </a:p>
          <a:p>
            <a:pPr marL="180975" lvl="1" indent="0">
              <a:buNone/>
            </a:pPr>
            <a:endParaRPr lang="sv-SE" sz="1600"/>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5" name="AutoShape 4">
            <a:extLst>
              <a:ext uri="{FF2B5EF4-FFF2-40B4-BE49-F238E27FC236}">
                <a16:creationId xmlns:a16="http://schemas.microsoft.com/office/drawing/2014/main" id="{F95CCE27-4470-42D5-8A6B-8BCA2E04A26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6" name="AutoShape 6">
            <a:extLst>
              <a:ext uri="{FF2B5EF4-FFF2-40B4-BE49-F238E27FC236}">
                <a16:creationId xmlns:a16="http://schemas.microsoft.com/office/drawing/2014/main" id="{2289C3E6-8F07-4260-9B29-0B1DF23A3F9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182485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106349"/>
            <a:ext cx="10346267" cy="640141"/>
          </a:xfrm>
        </p:spPr>
        <p:txBody>
          <a:bodyPr/>
          <a:lstStyle/>
          <a:p>
            <a:pPr algn="ctr"/>
            <a:r>
              <a:rPr lang="sv-SE"/>
              <a:t>Bärarhistorik</a:t>
            </a:r>
          </a:p>
        </p:txBody>
      </p:sp>
      <p:sp>
        <p:nvSpPr>
          <p:cNvPr id="7" name="Rektangel 6">
            <a:extLst>
              <a:ext uri="{FF2B5EF4-FFF2-40B4-BE49-F238E27FC236}">
                <a16:creationId xmlns:a16="http://schemas.microsoft.com/office/drawing/2014/main" id="{85ED30FA-82EE-46E8-9C68-3C3415314D6B}"/>
              </a:ext>
            </a:extLst>
          </p:cNvPr>
          <p:cNvSpPr/>
          <p:nvPr/>
        </p:nvSpPr>
        <p:spPr>
          <a:xfrm>
            <a:off x="300707" y="321629"/>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4167432" y="906587"/>
            <a:ext cx="7230534" cy="5006533"/>
          </a:xfrm>
        </p:spPr>
        <p:txBody>
          <a:bodyPr/>
          <a:lstStyle/>
          <a:p>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r>
              <a:rPr lang="sv-SE" b="1"/>
              <a:t>	</a:t>
            </a:r>
          </a:p>
          <a:p>
            <a:pPr marL="180975" lvl="1" indent="0">
              <a:buNone/>
            </a:pPr>
            <a:r>
              <a:rPr lang="sv-SE" b="1"/>
              <a:t>	</a:t>
            </a:r>
          </a:p>
          <a:p>
            <a:pPr marL="180975" lvl="1" indent="0">
              <a:buNone/>
            </a:pPr>
            <a:endParaRPr lang="sv-SE" b="1"/>
          </a:p>
          <a:p>
            <a:pPr marL="180975" lvl="1" indent="0">
              <a:buNone/>
            </a:pPr>
            <a:r>
              <a:rPr lang="sv-SE" b="1"/>
              <a:t>	</a:t>
            </a:r>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25" name="Rektangel 24">
            <a:extLst>
              <a:ext uri="{FF2B5EF4-FFF2-40B4-BE49-F238E27FC236}">
                <a16:creationId xmlns:a16="http://schemas.microsoft.com/office/drawing/2014/main" id="{2D140B08-8B59-4FC5-8515-1E943D4C9BEA}"/>
              </a:ext>
            </a:extLst>
          </p:cNvPr>
          <p:cNvSpPr/>
          <p:nvPr/>
        </p:nvSpPr>
        <p:spPr>
          <a:xfrm>
            <a:off x="9286875" y="4410075"/>
            <a:ext cx="1982258" cy="4476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6" name="Bildobjekt 5">
            <a:extLst>
              <a:ext uri="{FF2B5EF4-FFF2-40B4-BE49-F238E27FC236}">
                <a16:creationId xmlns:a16="http://schemas.microsoft.com/office/drawing/2014/main" id="{E7652384-AC2D-4468-8337-6B7BDD01D9E5}"/>
              </a:ext>
            </a:extLst>
          </p:cNvPr>
          <p:cNvPicPr>
            <a:picLocks noChangeAspect="1"/>
          </p:cNvPicPr>
          <p:nvPr/>
        </p:nvPicPr>
        <p:blipFill>
          <a:blip r:embed="rId3"/>
          <a:stretch>
            <a:fillRect/>
          </a:stretch>
        </p:blipFill>
        <p:spPr>
          <a:xfrm>
            <a:off x="2923115" y="639881"/>
            <a:ext cx="6759526" cy="6111770"/>
          </a:xfrm>
          <a:prstGeom prst="rect">
            <a:avLst/>
          </a:prstGeom>
        </p:spPr>
      </p:pic>
      <p:sp>
        <p:nvSpPr>
          <p:cNvPr id="26" name="textruta 25">
            <a:extLst>
              <a:ext uri="{FF2B5EF4-FFF2-40B4-BE49-F238E27FC236}">
                <a16:creationId xmlns:a16="http://schemas.microsoft.com/office/drawing/2014/main" id="{0FFA536C-72CD-4613-A264-7F71D5ABFB43}"/>
              </a:ext>
            </a:extLst>
          </p:cNvPr>
          <p:cNvSpPr txBox="1"/>
          <p:nvPr/>
        </p:nvSpPr>
        <p:spPr>
          <a:xfrm>
            <a:off x="9543494" y="6347535"/>
            <a:ext cx="139145" cy="404116"/>
          </a:xfrm>
          <a:prstGeom prst="rect">
            <a:avLst/>
          </a:prstGeom>
          <a:solidFill>
            <a:schemeClr val="bg2"/>
          </a:solidFill>
          <a:ln>
            <a:noFill/>
          </a:ln>
        </p:spPr>
        <p:txBody>
          <a:bodyPr wrap="square" lIns="0" tIns="0" rIns="0" bIns="0" rtlCol="0">
            <a:spAutoFit/>
          </a:bodyPr>
          <a:lstStyle/>
          <a:p>
            <a:pPr algn="l"/>
            <a:endParaRPr lang="sv-SE" sz="1600" err="1"/>
          </a:p>
        </p:txBody>
      </p:sp>
      <p:sp>
        <p:nvSpPr>
          <p:cNvPr id="9" name="Rektangel 8">
            <a:extLst>
              <a:ext uri="{FF2B5EF4-FFF2-40B4-BE49-F238E27FC236}">
                <a16:creationId xmlns:a16="http://schemas.microsoft.com/office/drawing/2014/main" id="{A7D482B8-7693-4BB9-A15D-C1C7E0FF072E}"/>
              </a:ext>
            </a:extLst>
          </p:cNvPr>
          <p:cNvSpPr/>
          <p:nvPr/>
        </p:nvSpPr>
        <p:spPr>
          <a:xfrm>
            <a:off x="8744505" y="4060146"/>
            <a:ext cx="542370" cy="201411"/>
          </a:xfrm>
          <a:prstGeom prst="rect">
            <a:avLst/>
          </a:prstGeom>
          <a:noFill/>
          <a:ln w="12700">
            <a:solidFill>
              <a:srgbClr val="C03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10" name="Rektangel 9">
            <a:extLst>
              <a:ext uri="{FF2B5EF4-FFF2-40B4-BE49-F238E27FC236}">
                <a16:creationId xmlns:a16="http://schemas.microsoft.com/office/drawing/2014/main" id="{961FE0F4-4599-44AE-ABDF-E3E12FF04A2D}"/>
              </a:ext>
            </a:extLst>
          </p:cNvPr>
          <p:cNvSpPr/>
          <p:nvPr/>
        </p:nvSpPr>
        <p:spPr>
          <a:xfrm>
            <a:off x="8478175" y="6462944"/>
            <a:ext cx="594804" cy="204186"/>
          </a:xfrm>
          <a:prstGeom prst="rect">
            <a:avLst/>
          </a:prstGeom>
          <a:noFill/>
          <a:ln>
            <a:solidFill>
              <a:srgbClr val="C03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Tree>
    <p:extLst>
      <p:ext uri="{BB962C8B-B14F-4D97-AF65-F5344CB8AC3E}">
        <p14:creationId xmlns:p14="http://schemas.microsoft.com/office/powerpoint/2010/main" val="39348104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a:xfrm>
            <a:off x="922866" y="106349"/>
            <a:ext cx="10346267" cy="640141"/>
          </a:xfrm>
        </p:spPr>
        <p:txBody>
          <a:bodyPr/>
          <a:lstStyle/>
          <a:p>
            <a:pPr algn="ctr"/>
            <a:r>
              <a:rPr lang="sv-SE"/>
              <a:t>Bärarhistorik</a:t>
            </a:r>
          </a:p>
        </p:txBody>
      </p:sp>
      <p:sp>
        <p:nvSpPr>
          <p:cNvPr id="7" name="Rektangel 6">
            <a:extLst>
              <a:ext uri="{FF2B5EF4-FFF2-40B4-BE49-F238E27FC236}">
                <a16:creationId xmlns:a16="http://schemas.microsoft.com/office/drawing/2014/main" id="{85ED30FA-82EE-46E8-9C68-3C3415314D6B}"/>
              </a:ext>
            </a:extLst>
          </p:cNvPr>
          <p:cNvSpPr/>
          <p:nvPr/>
        </p:nvSpPr>
        <p:spPr>
          <a:xfrm>
            <a:off x="-372395" y="134033"/>
            <a:ext cx="2000249" cy="584775"/>
          </a:xfrm>
          <a:prstGeom prst="rect">
            <a:avLst/>
          </a:prstGeom>
          <a:noFill/>
        </p:spPr>
        <p:txBody>
          <a:bodyPr wrap="square" lIns="91440" tIns="45720" rIns="91440" bIns="45720">
            <a:spAutoFit/>
            <a:scene3d>
              <a:camera prst="perspectiveContrastingRightFacing"/>
              <a:lightRig rig="balanced" dir="t"/>
            </a:scene3d>
          </a:bodyPr>
          <a:lstStyle/>
          <a:p>
            <a:pPr algn="ctr"/>
            <a:r>
              <a:rPr lang="sv-SE" sz="3200" b="0" cap="none" spc="0">
                <a:ln w="0"/>
                <a:gradFill>
                  <a:gsLst>
                    <a:gs pos="21000">
                      <a:srgbClr val="53575C"/>
                    </a:gs>
                    <a:gs pos="88000">
                      <a:srgbClr val="C5C7CA"/>
                    </a:gs>
                  </a:gsLst>
                  <a:lin ang="5400000"/>
                </a:gradFill>
                <a:effectLst/>
              </a:rPr>
              <a:t>UX-skiss</a:t>
            </a:r>
          </a:p>
        </p:txBody>
      </p:sp>
      <p:sp>
        <p:nvSpPr>
          <p:cNvPr id="12" name="Platshållare för innehåll 11">
            <a:extLst>
              <a:ext uri="{FF2B5EF4-FFF2-40B4-BE49-F238E27FC236}">
                <a16:creationId xmlns:a16="http://schemas.microsoft.com/office/drawing/2014/main" id="{67661D3D-2416-4FDB-B695-6BE4064EE6CE}"/>
              </a:ext>
            </a:extLst>
          </p:cNvPr>
          <p:cNvSpPr>
            <a:spLocks noGrp="1"/>
          </p:cNvSpPr>
          <p:nvPr>
            <p:ph idx="1"/>
          </p:nvPr>
        </p:nvSpPr>
        <p:spPr>
          <a:xfrm>
            <a:off x="4167432" y="906587"/>
            <a:ext cx="7230534" cy="5006533"/>
          </a:xfrm>
        </p:spPr>
        <p:txBody>
          <a:bodyPr/>
          <a:lstStyle/>
          <a:p>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endParaRPr lang="sv-SE"/>
          </a:p>
          <a:p>
            <a:pPr marL="180975" lvl="1" indent="0">
              <a:buNone/>
            </a:pPr>
            <a:r>
              <a:rPr lang="sv-SE" b="1"/>
              <a:t>	</a:t>
            </a:r>
          </a:p>
          <a:p>
            <a:pPr marL="180975" lvl="1" indent="0">
              <a:buNone/>
            </a:pPr>
            <a:r>
              <a:rPr lang="sv-SE" b="1"/>
              <a:t>	</a:t>
            </a:r>
          </a:p>
          <a:p>
            <a:pPr marL="180975" lvl="1" indent="0">
              <a:buNone/>
            </a:pPr>
            <a:endParaRPr lang="sv-SE" b="1"/>
          </a:p>
          <a:p>
            <a:pPr marL="180975" lvl="1" indent="0">
              <a:buNone/>
            </a:pPr>
            <a:r>
              <a:rPr lang="sv-SE" b="1"/>
              <a:t>	</a:t>
            </a:r>
          </a:p>
        </p:txBody>
      </p:sp>
      <p:sp>
        <p:nvSpPr>
          <p:cNvPr id="8" name="Rektangel 7">
            <a:extLst>
              <a:ext uri="{FF2B5EF4-FFF2-40B4-BE49-F238E27FC236}">
                <a16:creationId xmlns:a16="http://schemas.microsoft.com/office/drawing/2014/main" id="{057980D9-70CB-433D-97E5-321D699D557B}"/>
              </a:ext>
            </a:extLst>
          </p:cNvPr>
          <p:cNvSpPr/>
          <p:nvPr/>
        </p:nvSpPr>
        <p:spPr>
          <a:xfrm>
            <a:off x="6893610" y="3959441"/>
            <a:ext cx="390617" cy="201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25" name="Rektangel 24">
            <a:extLst>
              <a:ext uri="{FF2B5EF4-FFF2-40B4-BE49-F238E27FC236}">
                <a16:creationId xmlns:a16="http://schemas.microsoft.com/office/drawing/2014/main" id="{2D140B08-8B59-4FC5-8515-1E943D4C9BEA}"/>
              </a:ext>
            </a:extLst>
          </p:cNvPr>
          <p:cNvSpPr/>
          <p:nvPr/>
        </p:nvSpPr>
        <p:spPr>
          <a:xfrm>
            <a:off x="9286875" y="4410075"/>
            <a:ext cx="1982258" cy="4476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3" name="Bildobjekt 2">
            <a:extLst>
              <a:ext uri="{FF2B5EF4-FFF2-40B4-BE49-F238E27FC236}">
                <a16:creationId xmlns:a16="http://schemas.microsoft.com/office/drawing/2014/main" id="{9B6F37A3-E19A-4394-BC07-A78768A4D42B}"/>
              </a:ext>
            </a:extLst>
          </p:cNvPr>
          <p:cNvPicPr>
            <a:picLocks noChangeAspect="1"/>
          </p:cNvPicPr>
          <p:nvPr/>
        </p:nvPicPr>
        <p:blipFill>
          <a:blip r:embed="rId3"/>
          <a:stretch>
            <a:fillRect/>
          </a:stretch>
        </p:blipFill>
        <p:spPr>
          <a:xfrm>
            <a:off x="794034" y="746490"/>
            <a:ext cx="11104467" cy="9051297"/>
          </a:xfrm>
          <a:prstGeom prst="rect">
            <a:avLst/>
          </a:prstGeom>
        </p:spPr>
      </p:pic>
      <p:sp>
        <p:nvSpPr>
          <p:cNvPr id="5" name="Rektangel 4">
            <a:extLst>
              <a:ext uri="{FF2B5EF4-FFF2-40B4-BE49-F238E27FC236}">
                <a16:creationId xmlns:a16="http://schemas.microsoft.com/office/drawing/2014/main" id="{C5F8C425-D688-409A-9B4B-1A9892BA042C}"/>
              </a:ext>
            </a:extLst>
          </p:cNvPr>
          <p:cNvSpPr/>
          <p:nvPr/>
        </p:nvSpPr>
        <p:spPr>
          <a:xfrm>
            <a:off x="2716567" y="2447925"/>
            <a:ext cx="5832629" cy="330786"/>
          </a:xfrm>
          <a:prstGeom prst="rect">
            <a:avLst/>
          </a:prstGeom>
          <a:noFill/>
          <a:ln>
            <a:solidFill>
              <a:srgbClr val="C03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cxnSp>
        <p:nvCxnSpPr>
          <p:cNvPr id="9" name="Rak pilkoppling 8">
            <a:extLst>
              <a:ext uri="{FF2B5EF4-FFF2-40B4-BE49-F238E27FC236}">
                <a16:creationId xmlns:a16="http://schemas.microsoft.com/office/drawing/2014/main" id="{681CA998-4066-47EB-80BD-3CEE39B03668}"/>
              </a:ext>
            </a:extLst>
          </p:cNvPr>
          <p:cNvCxnSpPr/>
          <p:nvPr/>
        </p:nvCxnSpPr>
        <p:spPr>
          <a:xfrm>
            <a:off x="2379215" y="2894120"/>
            <a:ext cx="2929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Rak pilkoppling 12">
            <a:extLst>
              <a:ext uri="{FF2B5EF4-FFF2-40B4-BE49-F238E27FC236}">
                <a16:creationId xmlns:a16="http://schemas.microsoft.com/office/drawing/2014/main" id="{0727B5E9-D656-4078-A7A4-345760907445}"/>
              </a:ext>
            </a:extLst>
          </p:cNvPr>
          <p:cNvCxnSpPr/>
          <p:nvPr/>
        </p:nvCxnSpPr>
        <p:spPr>
          <a:xfrm>
            <a:off x="2379215" y="3330606"/>
            <a:ext cx="2929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Rak pilkoppling 13">
            <a:extLst>
              <a:ext uri="{FF2B5EF4-FFF2-40B4-BE49-F238E27FC236}">
                <a16:creationId xmlns:a16="http://schemas.microsoft.com/office/drawing/2014/main" id="{AC323DC0-A176-435D-92C9-889F499D0F2E}"/>
              </a:ext>
            </a:extLst>
          </p:cNvPr>
          <p:cNvCxnSpPr/>
          <p:nvPr/>
        </p:nvCxnSpPr>
        <p:spPr>
          <a:xfrm>
            <a:off x="2379215" y="3580660"/>
            <a:ext cx="2929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Rak pilkoppling 14">
            <a:extLst>
              <a:ext uri="{FF2B5EF4-FFF2-40B4-BE49-F238E27FC236}">
                <a16:creationId xmlns:a16="http://schemas.microsoft.com/office/drawing/2014/main" id="{55F7520B-F113-4A3A-825A-E7F0BA858A26}"/>
              </a:ext>
            </a:extLst>
          </p:cNvPr>
          <p:cNvCxnSpPr/>
          <p:nvPr/>
        </p:nvCxnSpPr>
        <p:spPr>
          <a:xfrm>
            <a:off x="2379215" y="4052656"/>
            <a:ext cx="2929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ktangel 9">
            <a:extLst>
              <a:ext uri="{FF2B5EF4-FFF2-40B4-BE49-F238E27FC236}">
                <a16:creationId xmlns:a16="http://schemas.microsoft.com/office/drawing/2014/main" id="{04F1BA3C-0A9D-4943-8019-A73FEAFCBB9B}"/>
              </a:ext>
            </a:extLst>
          </p:cNvPr>
          <p:cNvSpPr/>
          <p:nvPr/>
        </p:nvSpPr>
        <p:spPr>
          <a:xfrm>
            <a:off x="2716567" y="4410075"/>
            <a:ext cx="878889" cy="447675"/>
          </a:xfrm>
          <a:prstGeom prst="rect">
            <a:avLst/>
          </a:prstGeom>
          <a:noFill/>
          <a:ln>
            <a:solidFill>
              <a:srgbClr val="C03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11" name="textruta 10">
            <a:extLst>
              <a:ext uri="{FF2B5EF4-FFF2-40B4-BE49-F238E27FC236}">
                <a16:creationId xmlns:a16="http://schemas.microsoft.com/office/drawing/2014/main" id="{E2973AD4-E34F-45F7-86EB-A576810A30D5}"/>
              </a:ext>
            </a:extLst>
          </p:cNvPr>
          <p:cNvSpPr txBox="1"/>
          <p:nvPr/>
        </p:nvSpPr>
        <p:spPr>
          <a:xfrm>
            <a:off x="287949" y="4508132"/>
            <a:ext cx="2192784" cy="184666"/>
          </a:xfrm>
          <a:prstGeom prst="rect">
            <a:avLst/>
          </a:prstGeom>
          <a:noFill/>
        </p:spPr>
        <p:txBody>
          <a:bodyPr wrap="square" lIns="0" tIns="0" rIns="0" bIns="0" rtlCol="0">
            <a:spAutoFit/>
          </a:bodyPr>
          <a:lstStyle/>
          <a:p>
            <a:pPr algn="l"/>
            <a:r>
              <a:rPr lang="sv-SE" sz="1200">
                <a:solidFill>
                  <a:srgbClr val="C03F73"/>
                </a:solidFill>
              </a:rPr>
              <a:t>Kort som migrerats från Telia</a:t>
            </a:r>
          </a:p>
        </p:txBody>
      </p:sp>
      <p:cxnSp>
        <p:nvCxnSpPr>
          <p:cNvPr id="22" name="Rak koppling 21">
            <a:extLst>
              <a:ext uri="{FF2B5EF4-FFF2-40B4-BE49-F238E27FC236}">
                <a16:creationId xmlns:a16="http://schemas.microsoft.com/office/drawing/2014/main" id="{4D015C73-3872-4992-8304-F19FCE9EA075}"/>
              </a:ext>
            </a:extLst>
          </p:cNvPr>
          <p:cNvCxnSpPr>
            <a:cxnSpLocks/>
          </p:cNvCxnSpPr>
          <p:nvPr/>
        </p:nvCxnSpPr>
        <p:spPr>
          <a:xfrm>
            <a:off x="2379215" y="4600465"/>
            <a:ext cx="29296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Rak pilkoppling 25">
            <a:extLst>
              <a:ext uri="{FF2B5EF4-FFF2-40B4-BE49-F238E27FC236}">
                <a16:creationId xmlns:a16="http://schemas.microsoft.com/office/drawing/2014/main" id="{9F905D39-AC5D-4953-B3B8-7C1758E36F2A}"/>
              </a:ext>
            </a:extLst>
          </p:cNvPr>
          <p:cNvCxnSpPr/>
          <p:nvPr/>
        </p:nvCxnSpPr>
        <p:spPr>
          <a:xfrm>
            <a:off x="2388996" y="5172722"/>
            <a:ext cx="2929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Rak pilkoppling 26">
            <a:extLst>
              <a:ext uri="{FF2B5EF4-FFF2-40B4-BE49-F238E27FC236}">
                <a16:creationId xmlns:a16="http://schemas.microsoft.com/office/drawing/2014/main" id="{3AA051F6-2E40-46BD-89CC-246B1D372A46}"/>
              </a:ext>
            </a:extLst>
          </p:cNvPr>
          <p:cNvCxnSpPr/>
          <p:nvPr/>
        </p:nvCxnSpPr>
        <p:spPr>
          <a:xfrm>
            <a:off x="2379215" y="5431654"/>
            <a:ext cx="2929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Rak pilkoppling 27">
            <a:extLst>
              <a:ext uri="{FF2B5EF4-FFF2-40B4-BE49-F238E27FC236}">
                <a16:creationId xmlns:a16="http://schemas.microsoft.com/office/drawing/2014/main" id="{AB4E437C-8D38-48F0-8504-654E068FFC88}"/>
              </a:ext>
            </a:extLst>
          </p:cNvPr>
          <p:cNvCxnSpPr/>
          <p:nvPr/>
        </p:nvCxnSpPr>
        <p:spPr>
          <a:xfrm>
            <a:off x="2379215" y="5904242"/>
            <a:ext cx="2929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A6EEBB5D-4752-413C-8215-B9C591489D99}"/>
              </a:ext>
            </a:extLst>
          </p:cNvPr>
          <p:cNvSpPr/>
          <p:nvPr/>
        </p:nvSpPr>
        <p:spPr>
          <a:xfrm>
            <a:off x="7625918" y="5779363"/>
            <a:ext cx="1020932" cy="201411"/>
          </a:xfrm>
          <a:prstGeom prst="rect">
            <a:avLst/>
          </a:prstGeom>
          <a:noFill/>
          <a:ln>
            <a:solidFill>
              <a:srgbClr val="C03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Tree>
    <p:extLst>
      <p:ext uri="{BB962C8B-B14F-4D97-AF65-F5344CB8AC3E}">
        <p14:creationId xmlns:p14="http://schemas.microsoft.com/office/powerpoint/2010/main" val="181971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p:bldP spid="2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C0AE80-4558-48F3-82B7-1C58FC450517}"/>
              </a:ext>
            </a:extLst>
          </p:cNvPr>
          <p:cNvSpPr>
            <a:spLocks noGrp="1"/>
          </p:cNvSpPr>
          <p:nvPr>
            <p:ph type="ctrTitle"/>
          </p:nvPr>
        </p:nvSpPr>
        <p:spPr>
          <a:xfrm>
            <a:off x="891540" y="2206170"/>
            <a:ext cx="10386060" cy="1184601"/>
          </a:xfrm>
        </p:spPr>
        <p:txBody>
          <a:bodyPr/>
          <a:lstStyle/>
          <a:p>
            <a:r>
              <a:rPr lang="sv-SE"/>
              <a:t>Revision</a:t>
            </a:r>
          </a:p>
        </p:txBody>
      </p:sp>
      <p:sp>
        <p:nvSpPr>
          <p:cNvPr id="3" name="Underrubrik 2">
            <a:extLst>
              <a:ext uri="{FF2B5EF4-FFF2-40B4-BE49-F238E27FC236}">
                <a16:creationId xmlns:a16="http://schemas.microsoft.com/office/drawing/2014/main" id="{6A6335B3-9662-43EE-AE97-37F42B3249FE}"/>
              </a:ext>
            </a:extLst>
          </p:cNvPr>
          <p:cNvSpPr>
            <a:spLocks noGrp="1"/>
          </p:cNvSpPr>
          <p:nvPr>
            <p:ph type="subTitle" idx="1"/>
          </p:nvPr>
        </p:nvSpPr>
        <p:spPr>
          <a:xfrm>
            <a:off x="914400" y="3724275"/>
            <a:ext cx="8305800" cy="771526"/>
          </a:xfrm>
        </p:spPr>
        <p:txBody>
          <a:bodyPr/>
          <a:lstStyle/>
          <a:p>
            <a:r>
              <a:rPr lang="sv-SE"/>
              <a:t>Åsa Wikenståhl, Åsa Berggren, Petter Björklund</a:t>
            </a:r>
          </a:p>
          <a:p>
            <a:r>
              <a:rPr lang="sv-SE"/>
              <a:t>Revisionsspecialister </a:t>
            </a:r>
          </a:p>
        </p:txBody>
      </p:sp>
    </p:spTree>
    <p:extLst>
      <p:ext uri="{BB962C8B-B14F-4D97-AF65-F5344CB8AC3E}">
        <p14:creationId xmlns:p14="http://schemas.microsoft.com/office/powerpoint/2010/main" val="21234705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36A68F46-23B0-4FF3-AF58-2D2A5AC45EF9}"/>
              </a:ext>
            </a:extLst>
          </p:cNvPr>
          <p:cNvSpPr>
            <a:spLocks noGrp="1"/>
          </p:cNvSpPr>
          <p:nvPr>
            <p:ph type="title"/>
          </p:nvPr>
        </p:nvSpPr>
        <p:spPr/>
        <p:txBody>
          <a:bodyPr/>
          <a:lstStyle/>
          <a:p>
            <a:r>
              <a:rPr lang="sv-SE"/>
              <a:t>Revisionsteamet </a:t>
            </a:r>
          </a:p>
        </p:txBody>
      </p:sp>
      <p:sp>
        <p:nvSpPr>
          <p:cNvPr id="4" name="Platshållare för bildnummer 3">
            <a:extLst>
              <a:ext uri="{FF2B5EF4-FFF2-40B4-BE49-F238E27FC236}">
                <a16:creationId xmlns:a16="http://schemas.microsoft.com/office/drawing/2014/main" id="{E127C018-54A8-4D6C-8DEF-D17073E84585}"/>
              </a:ext>
            </a:extLst>
          </p:cNvPr>
          <p:cNvSpPr>
            <a:spLocks noGrp="1"/>
          </p:cNvSpPr>
          <p:nvPr>
            <p:ph type="sldNum" sz="quarter" idx="12"/>
          </p:nvPr>
        </p:nvSpPr>
        <p:spPr/>
        <p:txBody>
          <a:bodyPr/>
          <a:lstStyle/>
          <a:p>
            <a:fld id="{AE086683-F536-42AB-ABBC-F4803DFE8DBC}" type="slidenum">
              <a:rPr lang="sv-SE" smtClean="0"/>
              <a:t>74</a:t>
            </a:fld>
            <a:endParaRPr lang="sv-SE"/>
          </a:p>
        </p:txBody>
      </p:sp>
      <p:pic>
        <p:nvPicPr>
          <p:cNvPr id="6" name="Platshållare för bild 11" descr="En bild som visar person, kvinna, står&#10;&#10;Automatiskt genererad beskrivning">
            <a:extLst>
              <a:ext uri="{FF2B5EF4-FFF2-40B4-BE49-F238E27FC236}">
                <a16:creationId xmlns:a16="http://schemas.microsoft.com/office/drawing/2014/main" id="{90EC73FF-7F9D-4D78-B1C8-7EBB6D46E2DA}"/>
              </a:ext>
            </a:extLst>
          </p:cNvPr>
          <p:cNvPicPr>
            <a:picLocks noChangeAspect="1"/>
          </p:cNvPicPr>
          <p:nvPr/>
        </p:nvPicPr>
        <p:blipFill>
          <a:blip r:embed="rId2"/>
          <a:srcRect t="12408" b="12408"/>
          <a:stretch>
            <a:fillRect/>
          </a:stretch>
        </p:blipFill>
        <p:spPr>
          <a:xfrm>
            <a:off x="5363970" y="1833774"/>
            <a:ext cx="2186864" cy="2187380"/>
          </a:xfrm>
          <a:prstGeom prst="ellipse">
            <a:avLst/>
          </a:prstGeom>
          <a:solidFill>
            <a:srgbClr val="FFFFFF"/>
          </a:solidFill>
          <a:ln w="12700" cap="flat" cmpd="sng" algn="ctr">
            <a:noFill/>
            <a:prstDash val="solid"/>
            <a:miter lim="800000"/>
          </a:ln>
          <a:effectLst/>
        </p:spPr>
      </p:pic>
      <p:sp>
        <p:nvSpPr>
          <p:cNvPr id="7" name="textruta 6">
            <a:extLst>
              <a:ext uri="{FF2B5EF4-FFF2-40B4-BE49-F238E27FC236}">
                <a16:creationId xmlns:a16="http://schemas.microsoft.com/office/drawing/2014/main" id="{1F1D9F5E-EFE4-47DB-93F8-FC261BFAEF21}"/>
              </a:ext>
            </a:extLst>
          </p:cNvPr>
          <p:cNvSpPr txBox="1"/>
          <p:nvPr/>
        </p:nvSpPr>
        <p:spPr>
          <a:xfrm>
            <a:off x="3264392" y="4689734"/>
            <a:ext cx="1639599" cy="369332"/>
          </a:xfrm>
          <a:prstGeom prst="rect">
            <a:avLst/>
          </a:prstGeom>
          <a:noFill/>
        </p:spPr>
        <p:txBody>
          <a:bodyPr wrap="square" rtlCol="0">
            <a:spAutoFit/>
          </a:bodyPr>
          <a:lstStyle/>
          <a:p>
            <a:r>
              <a:rPr lang="sv-SE">
                <a:solidFill>
                  <a:srgbClr val="33302F"/>
                </a:solidFill>
                <a:latin typeface="Calibri" panose="020F0502020204030204"/>
              </a:rPr>
              <a:t>Åsa Berggren</a:t>
            </a:r>
          </a:p>
        </p:txBody>
      </p:sp>
      <p:sp>
        <p:nvSpPr>
          <p:cNvPr id="8" name="textruta 7">
            <a:extLst>
              <a:ext uri="{FF2B5EF4-FFF2-40B4-BE49-F238E27FC236}">
                <a16:creationId xmlns:a16="http://schemas.microsoft.com/office/drawing/2014/main" id="{5FF1EE8E-313F-4201-8EE8-7FC279BD271A}"/>
              </a:ext>
            </a:extLst>
          </p:cNvPr>
          <p:cNvSpPr txBox="1"/>
          <p:nvPr/>
        </p:nvSpPr>
        <p:spPr>
          <a:xfrm>
            <a:off x="6970044" y="3877565"/>
            <a:ext cx="1639599" cy="369332"/>
          </a:xfrm>
          <a:prstGeom prst="rect">
            <a:avLst/>
          </a:prstGeom>
          <a:noFill/>
        </p:spPr>
        <p:txBody>
          <a:bodyPr wrap="square" rtlCol="0">
            <a:spAutoFit/>
          </a:bodyPr>
          <a:lstStyle/>
          <a:p>
            <a:r>
              <a:rPr lang="sv-SE">
                <a:solidFill>
                  <a:srgbClr val="33302F"/>
                </a:solidFill>
                <a:latin typeface="Calibri" panose="020F0502020204030204"/>
              </a:rPr>
              <a:t>Åsa Wikenståhl</a:t>
            </a:r>
          </a:p>
        </p:txBody>
      </p:sp>
      <p:sp>
        <p:nvSpPr>
          <p:cNvPr id="9" name="textruta 8">
            <a:extLst>
              <a:ext uri="{FF2B5EF4-FFF2-40B4-BE49-F238E27FC236}">
                <a16:creationId xmlns:a16="http://schemas.microsoft.com/office/drawing/2014/main" id="{CB837093-8291-460C-8B1D-DA4E30D011DF}"/>
              </a:ext>
            </a:extLst>
          </p:cNvPr>
          <p:cNvSpPr txBox="1"/>
          <p:nvPr/>
        </p:nvSpPr>
        <p:spPr>
          <a:xfrm>
            <a:off x="4966013" y="5869698"/>
            <a:ext cx="1823376" cy="369332"/>
          </a:xfrm>
          <a:prstGeom prst="rect">
            <a:avLst/>
          </a:prstGeom>
          <a:noFill/>
        </p:spPr>
        <p:txBody>
          <a:bodyPr wrap="square" rtlCol="0">
            <a:spAutoFit/>
          </a:bodyPr>
          <a:lstStyle/>
          <a:p>
            <a:r>
              <a:rPr lang="sv-SE">
                <a:solidFill>
                  <a:srgbClr val="33302F"/>
                </a:solidFill>
                <a:latin typeface="Calibri" panose="020F0502020204030204"/>
              </a:rPr>
              <a:t>Petter Björklund</a:t>
            </a:r>
          </a:p>
        </p:txBody>
      </p:sp>
      <p:pic>
        <p:nvPicPr>
          <p:cNvPr id="10" name="Platshållare för bild 6" descr="En bild som visar vägg, person, person, inomhus&#10;&#10;Automatiskt genererad beskrivning">
            <a:extLst>
              <a:ext uri="{FF2B5EF4-FFF2-40B4-BE49-F238E27FC236}">
                <a16:creationId xmlns:a16="http://schemas.microsoft.com/office/drawing/2014/main" id="{51AC09DF-202E-4C88-A4AB-46C1EB384729}"/>
              </a:ext>
            </a:extLst>
          </p:cNvPr>
          <p:cNvPicPr>
            <a:picLocks noChangeAspect="1"/>
          </p:cNvPicPr>
          <p:nvPr/>
        </p:nvPicPr>
        <p:blipFill>
          <a:blip r:embed="rId3"/>
          <a:srcRect t="12435" b="12435"/>
          <a:stretch>
            <a:fillRect/>
          </a:stretch>
        </p:blipFill>
        <p:spPr>
          <a:xfrm>
            <a:off x="4767865" y="3681341"/>
            <a:ext cx="2098806" cy="2099300"/>
          </a:xfrm>
          <a:prstGeom prst="ellipse">
            <a:avLst/>
          </a:prstGeom>
          <a:solidFill>
            <a:srgbClr val="FFFFFF"/>
          </a:solidFill>
          <a:ln w="12700" cap="flat" cmpd="sng" algn="ctr">
            <a:noFill/>
            <a:prstDash val="solid"/>
            <a:miter lim="800000"/>
          </a:ln>
          <a:effectLst/>
        </p:spPr>
      </p:pic>
      <p:pic>
        <p:nvPicPr>
          <p:cNvPr id="11" name="Platshållare för bild 9">
            <a:extLst>
              <a:ext uri="{FF2B5EF4-FFF2-40B4-BE49-F238E27FC236}">
                <a16:creationId xmlns:a16="http://schemas.microsoft.com/office/drawing/2014/main" id="{152E60FD-5FE5-4FBB-822D-C557D1DB4F7C}"/>
              </a:ext>
            </a:extLst>
          </p:cNvPr>
          <p:cNvPicPr>
            <a:picLocks noChangeAspect="1"/>
          </p:cNvPicPr>
          <p:nvPr/>
        </p:nvPicPr>
        <p:blipFill>
          <a:blip r:embed="rId4"/>
          <a:srcRect t="12439" b="12439"/>
          <a:stretch/>
        </p:blipFill>
        <p:spPr>
          <a:xfrm>
            <a:off x="3244284" y="2672948"/>
            <a:ext cx="2016313" cy="2016786"/>
          </a:xfrm>
          <a:prstGeom prst="ellipse">
            <a:avLst/>
          </a:prstGeom>
          <a:solidFill>
            <a:srgbClr val="FFFFFF"/>
          </a:solidFill>
          <a:ln w="12700" cap="flat" cmpd="sng" algn="ctr">
            <a:noFill/>
            <a:prstDash val="solid"/>
            <a:miter lim="800000"/>
          </a:ln>
          <a:effectLst/>
        </p:spPr>
      </p:pic>
    </p:spTree>
    <p:extLst>
      <p:ext uri="{BB962C8B-B14F-4D97-AF65-F5344CB8AC3E}">
        <p14:creationId xmlns:p14="http://schemas.microsoft.com/office/powerpoint/2010/main" val="13018658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DE0BCF3-976A-1ACF-41BE-C168E6D47FA8}"/>
              </a:ext>
            </a:extLst>
          </p:cNvPr>
          <p:cNvSpPr>
            <a:spLocks noGrp="1"/>
          </p:cNvSpPr>
          <p:nvPr>
            <p:ph type="title"/>
          </p:nvPr>
        </p:nvSpPr>
        <p:spPr/>
        <p:txBody>
          <a:bodyPr/>
          <a:lstStyle/>
          <a:p>
            <a:r>
              <a:rPr lang="sv-SE"/>
              <a:t>Status just nu</a:t>
            </a:r>
          </a:p>
        </p:txBody>
      </p:sp>
      <p:sp>
        <p:nvSpPr>
          <p:cNvPr id="5" name="Platshållare för innehåll 4">
            <a:extLst>
              <a:ext uri="{FF2B5EF4-FFF2-40B4-BE49-F238E27FC236}">
                <a16:creationId xmlns:a16="http://schemas.microsoft.com/office/drawing/2014/main" id="{747293F3-63BB-5B4E-089B-A039F96B7E09}"/>
              </a:ext>
            </a:extLst>
          </p:cNvPr>
          <p:cNvSpPr>
            <a:spLocks noGrp="1"/>
          </p:cNvSpPr>
          <p:nvPr>
            <p:ph idx="1"/>
          </p:nvPr>
        </p:nvSpPr>
        <p:spPr/>
        <p:txBody>
          <a:bodyPr/>
          <a:lstStyle/>
          <a:p>
            <a:r>
              <a:rPr lang="sv-SE"/>
              <a:t>100 direktanslutna organisationer i revisionsprogrammet</a:t>
            </a:r>
          </a:p>
          <a:p>
            <a:r>
              <a:rPr lang="sv-SE"/>
              <a:t>Antal revisioner start: 61 stycken</a:t>
            </a:r>
          </a:p>
          <a:p>
            <a:pPr lvl="2"/>
            <a:r>
              <a:rPr lang="sv-SE"/>
              <a:t>Kommuner</a:t>
            </a:r>
          </a:p>
          <a:p>
            <a:pPr lvl="2"/>
            <a:r>
              <a:rPr lang="sv-SE"/>
              <a:t>Regioner</a:t>
            </a:r>
          </a:p>
          <a:p>
            <a:pPr lvl="2"/>
            <a:r>
              <a:rPr lang="sv-SE"/>
              <a:t>Privata</a:t>
            </a:r>
          </a:p>
          <a:p>
            <a:pPr lvl="2"/>
            <a:r>
              <a:rPr lang="sv-SE"/>
              <a:t>Kommunförbund</a:t>
            </a:r>
          </a:p>
          <a:p>
            <a:pPr lvl="2"/>
            <a:r>
              <a:rPr lang="sv-SE"/>
              <a:t>Myndigheter</a:t>
            </a:r>
          </a:p>
          <a:p>
            <a:pPr lvl="2"/>
            <a:endParaRPr lang="sv-SE"/>
          </a:p>
          <a:p>
            <a:pPr marL="0" indent="0">
              <a:buNone/>
            </a:pPr>
            <a:endParaRPr lang="sv-SE"/>
          </a:p>
        </p:txBody>
      </p:sp>
      <p:sp>
        <p:nvSpPr>
          <p:cNvPr id="2" name="Platshållare för bildnummer 1">
            <a:extLst>
              <a:ext uri="{FF2B5EF4-FFF2-40B4-BE49-F238E27FC236}">
                <a16:creationId xmlns:a16="http://schemas.microsoft.com/office/drawing/2014/main" id="{BDB2DFBA-4965-4522-9CA3-75DA31EACF8A}"/>
              </a:ext>
            </a:extLst>
          </p:cNvPr>
          <p:cNvSpPr>
            <a:spLocks noGrp="1"/>
          </p:cNvSpPr>
          <p:nvPr>
            <p:ph type="sldNum" sz="quarter" idx="12"/>
          </p:nvPr>
        </p:nvSpPr>
        <p:spPr/>
        <p:txBody>
          <a:bodyPr/>
          <a:lstStyle/>
          <a:p>
            <a:fld id="{AE086683-F536-42AB-ABBC-F4803DFE8DBC}" type="slidenum">
              <a:rPr lang="sv-SE" smtClean="0"/>
              <a:t>75</a:t>
            </a:fld>
            <a:endParaRPr lang="sv-SE"/>
          </a:p>
        </p:txBody>
      </p:sp>
    </p:spTree>
    <p:extLst>
      <p:ext uri="{BB962C8B-B14F-4D97-AF65-F5344CB8AC3E}">
        <p14:creationId xmlns:p14="http://schemas.microsoft.com/office/powerpoint/2010/main" val="21656252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902317-D8B6-0CB4-C0B6-4E293E4670BC}"/>
              </a:ext>
            </a:extLst>
          </p:cNvPr>
          <p:cNvSpPr>
            <a:spLocks noGrp="1"/>
          </p:cNvSpPr>
          <p:nvPr>
            <p:ph type="title"/>
          </p:nvPr>
        </p:nvSpPr>
        <p:spPr/>
        <p:txBody>
          <a:bodyPr/>
          <a:lstStyle/>
          <a:p>
            <a:r>
              <a:rPr lang="sv-SE"/>
              <a:t>Säkerhetsincidenter</a:t>
            </a:r>
          </a:p>
        </p:txBody>
      </p:sp>
      <p:sp>
        <p:nvSpPr>
          <p:cNvPr id="4" name="Platshållare för bildnummer 3">
            <a:extLst>
              <a:ext uri="{FF2B5EF4-FFF2-40B4-BE49-F238E27FC236}">
                <a16:creationId xmlns:a16="http://schemas.microsoft.com/office/drawing/2014/main" id="{140A18AF-B84E-2189-FE64-C3AD90F23C0E}"/>
              </a:ext>
            </a:extLst>
          </p:cNvPr>
          <p:cNvSpPr>
            <a:spLocks noGrp="1"/>
          </p:cNvSpPr>
          <p:nvPr>
            <p:ph type="sldNum" sz="quarter" idx="12"/>
          </p:nvPr>
        </p:nvSpPr>
        <p:spPr/>
        <p:txBody>
          <a:bodyPr/>
          <a:lstStyle/>
          <a:p>
            <a:fld id="{AE086683-F536-42AB-ABBC-F4803DFE8DBC}" type="slidenum">
              <a:rPr lang="sv-SE" smtClean="0"/>
              <a:t>76</a:t>
            </a:fld>
            <a:endParaRPr lang="sv-SE"/>
          </a:p>
        </p:txBody>
      </p:sp>
      <p:sp>
        <p:nvSpPr>
          <p:cNvPr id="6" name="Explosion: 8 punkter 5">
            <a:extLst>
              <a:ext uri="{FF2B5EF4-FFF2-40B4-BE49-F238E27FC236}">
                <a16:creationId xmlns:a16="http://schemas.microsoft.com/office/drawing/2014/main" id="{B691297A-DDF0-031B-F748-268FA2AF59E4}"/>
              </a:ext>
            </a:extLst>
          </p:cNvPr>
          <p:cNvSpPr/>
          <p:nvPr/>
        </p:nvSpPr>
        <p:spPr>
          <a:xfrm>
            <a:off x="3917218" y="1649294"/>
            <a:ext cx="3697085" cy="4127619"/>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b="1"/>
              <a:t>Incident</a:t>
            </a:r>
          </a:p>
        </p:txBody>
      </p:sp>
    </p:spTree>
    <p:extLst>
      <p:ext uri="{BB962C8B-B14F-4D97-AF65-F5344CB8AC3E}">
        <p14:creationId xmlns:p14="http://schemas.microsoft.com/office/powerpoint/2010/main" val="4666111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05FF6F-0D6C-CC01-9E75-CD7CC068A556}"/>
              </a:ext>
            </a:extLst>
          </p:cNvPr>
          <p:cNvSpPr>
            <a:spLocks noGrp="1"/>
          </p:cNvSpPr>
          <p:nvPr>
            <p:ph type="title"/>
          </p:nvPr>
        </p:nvSpPr>
        <p:spPr/>
        <p:txBody>
          <a:bodyPr/>
          <a:lstStyle/>
          <a:p>
            <a:r>
              <a:rPr lang="sv-SE"/>
              <a:t>Tillitsramverket kapitel 3.4 </a:t>
            </a:r>
          </a:p>
        </p:txBody>
      </p:sp>
      <p:sp>
        <p:nvSpPr>
          <p:cNvPr id="3" name="Platshållare för innehåll 2">
            <a:extLst>
              <a:ext uri="{FF2B5EF4-FFF2-40B4-BE49-F238E27FC236}">
                <a16:creationId xmlns:a16="http://schemas.microsoft.com/office/drawing/2014/main" id="{17CE68FF-B9DB-B829-5D73-2CC44F0A9BE4}"/>
              </a:ext>
            </a:extLst>
          </p:cNvPr>
          <p:cNvSpPr>
            <a:spLocks noGrp="1"/>
          </p:cNvSpPr>
          <p:nvPr>
            <p:ph idx="1"/>
          </p:nvPr>
        </p:nvSpPr>
        <p:spPr>
          <a:xfrm>
            <a:off x="2751666" y="2548918"/>
            <a:ext cx="7230534" cy="3952875"/>
          </a:xfrm>
        </p:spPr>
        <p:txBody>
          <a:bodyPr/>
          <a:lstStyle/>
          <a:p>
            <a:r>
              <a:rPr lang="sv-SE"/>
              <a:t>”Direktansluten organisation ska ha en dokumenterad och införd process för hantering av säkerhetsincidenter. Processen ska beskriva hur vidarerapportering till säkerhetsansvarig sker och när vidarerapportering till SITHS PA ska göras.</a:t>
            </a:r>
          </a:p>
          <a:p>
            <a:r>
              <a:rPr lang="sv-SE"/>
              <a:t>Vid säkerhetsincident ska lämpliga reaktiva och preventiva åtgärder vidtas för att lindra eller förhindra skada. Incidentrapport ska upprättas.”</a:t>
            </a:r>
          </a:p>
        </p:txBody>
      </p:sp>
      <p:sp>
        <p:nvSpPr>
          <p:cNvPr id="4" name="Platshållare för bildnummer 3">
            <a:extLst>
              <a:ext uri="{FF2B5EF4-FFF2-40B4-BE49-F238E27FC236}">
                <a16:creationId xmlns:a16="http://schemas.microsoft.com/office/drawing/2014/main" id="{A7A97CAE-3AA5-4A80-7EA5-6DA3B569D253}"/>
              </a:ext>
            </a:extLst>
          </p:cNvPr>
          <p:cNvSpPr>
            <a:spLocks noGrp="1"/>
          </p:cNvSpPr>
          <p:nvPr>
            <p:ph type="sldNum" sz="quarter" idx="12"/>
          </p:nvPr>
        </p:nvSpPr>
        <p:spPr/>
        <p:txBody>
          <a:bodyPr/>
          <a:lstStyle/>
          <a:p>
            <a:fld id="{AE086683-F536-42AB-ABBC-F4803DFE8DBC}" type="slidenum">
              <a:rPr lang="sv-SE" smtClean="0"/>
              <a:t>77</a:t>
            </a:fld>
            <a:endParaRPr lang="sv-SE"/>
          </a:p>
        </p:txBody>
      </p:sp>
    </p:spTree>
    <p:extLst>
      <p:ext uri="{BB962C8B-B14F-4D97-AF65-F5344CB8AC3E}">
        <p14:creationId xmlns:p14="http://schemas.microsoft.com/office/powerpoint/2010/main" val="41651640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05FF6F-0D6C-CC01-9E75-CD7CC068A556}"/>
              </a:ext>
            </a:extLst>
          </p:cNvPr>
          <p:cNvSpPr>
            <a:spLocks noGrp="1"/>
          </p:cNvSpPr>
          <p:nvPr>
            <p:ph type="title"/>
          </p:nvPr>
        </p:nvSpPr>
        <p:spPr/>
        <p:txBody>
          <a:bodyPr/>
          <a:lstStyle/>
          <a:p>
            <a:r>
              <a:rPr lang="sv-SE"/>
              <a:t>Handledning för Ansvarig utgivare kapitel 9 </a:t>
            </a:r>
          </a:p>
        </p:txBody>
      </p:sp>
      <p:sp>
        <p:nvSpPr>
          <p:cNvPr id="3" name="Platshållare för innehåll 2">
            <a:extLst>
              <a:ext uri="{FF2B5EF4-FFF2-40B4-BE49-F238E27FC236}">
                <a16:creationId xmlns:a16="http://schemas.microsoft.com/office/drawing/2014/main" id="{17CE68FF-B9DB-B829-5D73-2CC44F0A9BE4}"/>
              </a:ext>
            </a:extLst>
          </p:cNvPr>
          <p:cNvSpPr>
            <a:spLocks noGrp="1"/>
          </p:cNvSpPr>
          <p:nvPr>
            <p:ph idx="1"/>
          </p:nvPr>
        </p:nvSpPr>
        <p:spPr>
          <a:xfrm>
            <a:off x="2751666" y="2548918"/>
            <a:ext cx="7230534" cy="3952875"/>
          </a:xfrm>
        </p:spPr>
        <p:txBody>
          <a:bodyPr/>
          <a:lstStyle/>
          <a:p>
            <a:r>
              <a:rPr lang="sv-SE"/>
              <a:t>”Ansvarig utgivare ska agera vid misstanke eller bekräftat missbruk av certifikat.</a:t>
            </a:r>
          </a:p>
          <a:p>
            <a:r>
              <a:rPr lang="sv-SE"/>
              <a:t>Vid en säkerhetsincident, dvs. misstanke om eller bekräftat missbruk av elektronisk identitetshandling ska Ansvarig utgivare se till att:</a:t>
            </a:r>
          </a:p>
          <a:p>
            <a:pPr lvl="1"/>
            <a:r>
              <a:rPr lang="sv-SE"/>
              <a:t>Spärra de inblandade certifikaten</a:t>
            </a:r>
          </a:p>
          <a:p>
            <a:pPr lvl="1"/>
            <a:r>
              <a:rPr lang="sv-SE"/>
              <a:t>Starta en utredning om missbrukets omfattning</a:t>
            </a:r>
          </a:p>
          <a:p>
            <a:pPr lvl="1"/>
            <a:r>
              <a:rPr lang="sv-SE"/>
              <a:t>Anmäla misstanke om, eller bekräftat missbruk av certifikat till Inera support på telefon 0771-25 10 10 eller via </a:t>
            </a:r>
            <a:r>
              <a:rPr lang="sv-SE">
                <a:hlinkClick r:id="rId2"/>
              </a:rPr>
              <a:t>support@inera.se</a:t>
            </a:r>
            <a:r>
              <a:rPr lang="sv-SE"/>
              <a:t> </a:t>
            </a:r>
          </a:p>
          <a:p>
            <a:pPr lvl="1"/>
            <a:r>
              <a:rPr lang="sv-SE"/>
              <a:t>Händelsen ska upprättas i en incidentrapport”</a:t>
            </a:r>
          </a:p>
        </p:txBody>
      </p:sp>
      <p:sp>
        <p:nvSpPr>
          <p:cNvPr id="4" name="Platshållare för bildnummer 3">
            <a:extLst>
              <a:ext uri="{FF2B5EF4-FFF2-40B4-BE49-F238E27FC236}">
                <a16:creationId xmlns:a16="http://schemas.microsoft.com/office/drawing/2014/main" id="{A7A97CAE-3AA5-4A80-7EA5-6DA3B569D253}"/>
              </a:ext>
            </a:extLst>
          </p:cNvPr>
          <p:cNvSpPr>
            <a:spLocks noGrp="1"/>
          </p:cNvSpPr>
          <p:nvPr>
            <p:ph type="sldNum" sz="quarter" idx="12"/>
          </p:nvPr>
        </p:nvSpPr>
        <p:spPr/>
        <p:txBody>
          <a:bodyPr/>
          <a:lstStyle/>
          <a:p>
            <a:fld id="{AE086683-F536-42AB-ABBC-F4803DFE8DBC}" type="slidenum">
              <a:rPr lang="sv-SE" smtClean="0"/>
              <a:t>78</a:t>
            </a:fld>
            <a:endParaRPr lang="sv-SE"/>
          </a:p>
        </p:txBody>
      </p:sp>
    </p:spTree>
    <p:extLst>
      <p:ext uri="{BB962C8B-B14F-4D97-AF65-F5344CB8AC3E}">
        <p14:creationId xmlns:p14="http://schemas.microsoft.com/office/powerpoint/2010/main" val="28186749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Diagram 30">
            <a:extLst>
              <a:ext uri="{FF2B5EF4-FFF2-40B4-BE49-F238E27FC236}">
                <a16:creationId xmlns:a16="http://schemas.microsoft.com/office/drawing/2014/main" id="{F9E08D12-8338-E02C-FF82-D3268B208938}"/>
              </a:ext>
            </a:extLst>
          </p:cNvPr>
          <p:cNvGraphicFramePr/>
          <p:nvPr>
            <p:extLst>
              <p:ext uri="{D42A27DB-BD31-4B8C-83A1-F6EECF244321}">
                <p14:modId xmlns:p14="http://schemas.microsoft.com/office/powerpoint/2010/main" val="2527555985"/>
              </p:ext>
            </p:extLst>
          </p:nvPr>
        </p:nvGraphicFramePr>
        <p:xfrm>
          <a:off x="2032000" y="274283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ubrik 1">
            <a:extLst>
              <a:ext uri="{FF2B5EF4-FFF2-40B4-BE49-F238E27FC236}">
                <a16:creationId xmlns:a16="http://schemas.microsoft.com/office/drawing/2014/main" id="{D7201ED4-FCE8-4549-82EE-265005C9135A}"/>
              </a:ext>
            </a:extLst>
          </p:cNvPr>
          <p:cNvSpPr>
            <a:spLocks noGrp="1"/>
          </p:cNvSpPr>
          <p:nvPr>
            <p:ph type="title"/>
          </p:nvPr>
        </p:nvSpPr>
        <p:spPr/>
        <p:txBody>
          <a:bodyPr/>
          <a:lstStyle/>
          <a:p>
            <a:r>
              <a:rPr lang="sv-SE"/>
              <a:t>Incidentrapporteringskedjan</a:t>
            </a:r>
          </a:p>
        </p:txBody>
      </p:sp>
      <p:sp>
        <p:nvSpPr>
          <p:cNvPr id="4" name="Platshållare för bildnummer 3">
            <a:extLst>
              <a:ext uri="{FF2B5EF4-FFF2-40B4-BE49-F238E27FC236}">
                <a16:creationId xmlns:a16="http://schemas.microsoft.com/office/drawing/2014/main" id="{4682B67A-36E7-4411-9A8C-A574647DA445}"/>
              </a:ext>
            </a:extLst>
          </p:cNvPr>
          <p:cNvSpPr>
            <a:spLocks noGrp="1"/>
          </p:cNvSpPr>
          <p:nvPr>
            <p:ph type="sldNum" sz="quarter" idx="12"/>
          </p:nvPr>
        </p:nvSpPr>
        <p:spPr/>
        <p:txBody>
          <a:bodyPr/>
          <a:lstStyle/>
          <a:p>
            <a:fld id="{AE086683-F536-42AB-ABBC-F4803DFE8DBC}" type="slidenum">
              <a:rPr lang="sv-SE" smtClean="0"/>
              <a:t>79</a:t>
            </a:fld>
            <a:endParaRPr lang="sv-SE"/>
          </a:p>
        </p:txBody>
      </p:sp>
      <p:pic>
        <p:nvPicPr>
          <p:cNvPr id="13" name="Bildobjekt 12" descr="Unga affärsman hand om Chin">
            <a:extLst>
              <a:ext uri="{FF2B5EF4-FFF2-40B4-BE49-F238E27FC236}">
                <a16:creationId xmlns:a16="http://schemas.microsoft.com/office/drawing/2014/main" id="{7562CA6A-FB5A-602B-C8E3-E5548D1910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1823" y="2616674"/>
            <a:ext cx="751350" cy="2424916"/>
          </a:xfrm>
          <a:prstGeom prst="rect">
            <a:avLst/>
          </a:prstGeom>
        </p:spPr>
      </p:pic>
      <p:pic>
        <p:nvPicPr>
          <p:cNvPr id="15" name="Bildobjekt 14" descr="Affärskvinna tummarna upp">
            <a:extLst>
              <a:ext uri="{FF2B5EF4-FFF2-40B4-BE49-F238E27FC236}">
                <a16:creationId xmlns:a16="http://schemas.microsoft.com/office/drawing/2014/main" id="{64B8C4EF-E189-ADFB-F53E-BFBC162E28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2042" y="2616674"/>
            <a:ext cx="817620" cy="2424916"/>
          </a:xfrm>
          <a:prstGeom prst="rect">
            <a:avLst/>
          </a:prstGeom>
        </p:spPr>
      </p:pic>
      <p:pic>
        <p:nvPicPr>
          <p:cNvPr id="17" name="Bildobjekt 16" descr="Vardaglig kvinna som höjer hand">
            <a:extLst>
              <a:ext uri="{FF2B5EF4-FFF2-40B4-BE49-F238E27FC236}">
                <a16:creationId xmlns:a16="http://schemas.microsoft.com/office/drawing/2014/main" id="{C83FA5A8-504C-D3DC-6588-A15559096E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9361" y="2651200"/>
            <a:ext cx="842848" cy="2424916"/>
          </a:xfrm>
          <a:prstGeom prst="rect">
            <a:avLst/>
          </a:prstGeom>
        </p:spPr>
      </p:pic>
      <p:pic>
        <p:nvPicPr>
          <p:cNvPr id="19" name="Bildobjekt 18" descr="Affärs man som pekar på sido ytan fram">
            <a:extLst>
              <a:ext uri="{FF2B5EF4-FFF2-40B4-BE49-F238E27FC236}">
                <a16:creationId xmlns:a16="http://schemas.microsoft.com/office/drawing/2014/main" id="{2F639A38-4222-0FD6-C977-BDDA5AF9F9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67497" y="2493404"/>
            <a:ext cx="1332839" cy="2582712"/>
          </a:xfrm>
          <a:prstGeom prst="rect">
            <a:avLst/>
          </a:prstGeom>
        </p:spPr>
      </p:pic>
      <p:pic>
        <p:nvPicPr>
          <p:cNvPr id="21" name="Bildobjekt 20" descr="Affärskvinna i telefon">
            <a:extLst>
              <a:ext uri="{FF2B5EF4-FFF2-40B4-BE49-F238E27FC236}">
                <a16:creationId xmlns:a16="http://schemas.microsoft.com/office/drawing/2014/main" id="{77D39C96-7491-C78F-BBE0-B0ED6496BA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69200" y="2651200"/>
            <a:ext cx="911481" cy="2355864"/>
          </a:xfrm>
          <a:prstGeom prst="rect">
            <a:avLst/>
          </a:prstGeom>
        </p:spPr>
      </p:pic>
      <p:sp>
        <p:nvSpPr>
          <p:cNvPr id="32" name="Explosion: 8 punkter 31">
            <a:extLst>
              <a:ext uri="{FF2B5EF4-FFF2-40B4-BE49-F238E27FC236}">
                <a16:creationId xmlns:a16="http://schemas.microsoft.com/office/drawing/2014/main" id="{14619A4D-D5DD-FB47-E717-A5F617B7D2CB}"/>
              </a:ext>
            </a:extLst>
          </p:cNvPr>
          <p:cNvSpPr/>
          <p:nvPr/>
        </p:nvSpPr>
        <p:spPr>
          <a:xfrm>
            <a:off x="515993" y="3526534"/>
            <a:ext cx="1039342" cy="1045465"/>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700" b="1"/>
              <a:t>Incident</a:t>
            </a:r>
          </a:p>
        </p:txBody>
      </p:sp>
    </p:spTree>
    <p:extLst>
      <p:ext uri="{BB962C8B-B14F-4D97-AF65-F5344CB8AC3E}">
        <p14:creationId xmlns:p14="http://schemas.microsoft.com/office/powerpoint/2010/main" val="3773013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C0AE80-4558-48F3-82B7-1C58FC450517}"/>
              </a:ext>
            </a:extLst>
          </p:cNvPr>
          <p:cNvSpPr>
            <a:spLocks noGrp="1"/>
          </p:cNvSpPr>
          <p:nvPr>
            <p:ph type="ctrTitle"/>
          </p:nvPr>
        </p:nvSpPr>
        <p:spPr/>
        <p:txBody>
          <a:bodyPr/>
          <a:lstStyle/>
          <a:p>
            <a:r>
              <a:rPr lang="sv-SE"/>
              <a:t>Ny lösning SITHS</a:t>
            </a:r>
          </a:p>
        </p:txBody>
      </p:sp>
      <p:sp>
        <p:nvSpPr>
          <p:cNvPr id="3" name="Underrubrik 2">
            <a:extLst>
              <a:ext uri="{FF2B5EF4-FFF2-40B4-BE49-F238E27FC236}">
                <a16:creationId xmlns:a16="http://schemas.microsoft.com/office/drawing/2014/main" id="{6A6335B3-9662-43EE-AE97-37F42B3249FE}"/>
              </a:ext>
            </a:extLst>
          </p:cNvPr>
          <p:cNvSpPr>
            <a:spLocks noGrp="1"/>
          </p:cNvSpPr>
          <p:nvPr>
            <p:ph type="subTitle" idx="1"/>
          </p:nvPr>
        </p:nvSpPr>
        <p:spPr>
          <a:xfrm>
            <a:off x="914400" y="3724274"/>
            <a:ext cx="3867150" cy="819151"/>
          </a:xfrm>
        </p:spPr>
        <p:txBody>
          <a:bodyPr/>
          <a:lstStyle/>
          <a:p>
            <a:r>
              <a:rPr lang="sv-SE"/>
              <a:t>Tomas Centerlind</a:t>
            </a:r>
          </a:p>
          <a:p>
            <a:r>
              <a:rPr lang="sv-SE"/>
              <a:t>Projektledare</a:t>
            </a:r>
          </a:p>
        </p:txBody>
      </p:sp>
    </p:spTree>
    <p:extLst>
      <p:ext uri="{BB962C8B-B14F-4D97-AF65-F5344CB8AC3E}">
        <p14:creationId xmlns:p14="http://schemas.microsoft.com/office/powerpoint/2010/main" val="11758737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790DDE-843F-4E57-B2E5-77A1D3278B20}"/>
              </a:ext>
            </a:extLst>
          </p:cNvPr>
          <p:cNvSpPr>
            <a:spLocks noGrp="1"/>
          </p:cNvSpPr>
          <p:nvPr>
            <p:ph type="title"/>
          </p:nvPr>
        </p:nvSpPr>
        <p:spPr/>
        <p:txBody>
          <a:bodyPr/>
          <a:lstStyle/>
          <a:p>
            <a:r>
              <a:rPr lang="sv-SE" err="1"/>
              <a:t>Mentimeterfrågor</a:t>
            </a:r>
            <a:endParaRPr lang="sv-SE"/>
          </a:p>
        </p:txBody>
      </p:sp>
      <p:sp>
        <p:nvSpPr>
          <p:cNvPr id="3" name="Platshållare för innehåll 2">
            <a:extLst>
              <a:ext uri="{FF2B5EF4-FFF2-40B4-BE49-F238E27FC236}">
                <a16:creationId xmlns:a16="http://schemas.microsoft.com/office/drawing/2014/main" id="{A45F54F9-1E2E-4ADA-A385-876FF89A2C53}"/>
              </a:ext>
            </a:extLst>
          </p:cNvPr>
          <p:cNvSpPr>
            <a:spLocks noGrp="1"/>
          </p:cNvSpPr>
          <p:nvPr>
            <p:ph idx="1"/>
          </p:nvPr>
        </p:nvSpPr>
        <p:spPr/>
        <p:txBody>
          <a:bodyPr vert="horz" lIns="0" tIns="0" rIns="0" bIns="0" rtlCol="0" anchor="t">
            <a:noAutofit/>
          </a:bodyPr>
          <a:lstStyle/>
          <a:p>
            <a:r>
              <a:rPr lang="sv-SE">
                <a:ea typeface="Open Sans"/>
                <a:cs typeface="Open Sans"/>
              </a:rPr>
              <a:t>Svar redovisas på följande sidor</a:t>
            </a:r>
          </a:p>
        </p:txBody>
      </p:sp>
      <p:sp>
        <p:nvSpPr>
          <p:cNvPr id="4" name="Platshållare för bildnummer 3">
            <a:extLst>
              <a:ext uri="{FF2B5EF4-FFF2-40B4-BE49-F238E27FC236}">
                <a16:creationId xmlns:a16="http://schemas.microsoft.com/office/drawing/2014/main" id="{4AFA0D74-4771-47DB-BFC1-393FE2381A08}"/>
              </a:ext>
            </a:extLst>
          </p:cNvPr>
          <p:cNvSpPr>
            <a:spLocks noGrp="1"/>
          </p:cNvSpPr>
          <p:nvPr>
            <p:ph type="sldNum" sz="quarter" idx="12"/>
          </p:nvPr>
        </p:nvSpPr>
        <p:spPr/>
        <p:txBody>
          <a:bodyPr/>
          <a:lstStyle/>
          <a:p>
            <a:fld id="{AE086683-F536-42AB-ABBC-F4803DFE8DBC}" type="slidenum">
              <a:rPr lang="sv-SE" smtClean="0"/>
              <a:t>80</a:t>
            </a:fld>
            <a:endParaRPr lang="sv-SE"/>
          </a:p>
        </p:txBody>
      </p:sp>
    </p:spTree>
    <p:extLst>
      <p:ext uri="{BB962C8B-B14F-4D97-AF65-F5344CB8AC3E}">
        <p14:creationId xmlns:p14="http://schemas.microsoft.com/office/powerpoint/2010/main" val="25550559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BD09830-9C45-607E-E07F-B3FED92B6BF8}"/>
              </a:ext>
            </a:extLst>
          </p:cNvPr>
          <p:cNvPicPr>
            <a:picLocks noChangeAspect="1"/>
          </p:cNvPicPr>
          <p:nvPr/>
        </p:nvPicPr>
        <p:blipFill>
          <a:blip r:embed="rId2"/>
          <a:stretch>
            <a:fillRect/>
          </a:stretch>
        </p:blipFill>
        <p:spPr>
          <a:xfrm>
            <a:off x="551688" y="534499"/>
            <a:ext cx="11315700" cy="5305425"/>
          </a:xfrm>
          <a:prstGeom prst="rect">
            <a:avLst/>
          </a:prstGeom>
        </p:spPr>
      </p:pic>
    </p:spTree>
    <p:extLst>
      <p:ext uri="{BB962C8B-B14F-4D97-AF65-F5344CB8AC3E}">
        <p14:creationId xmlns:p14="http://schemas.microsoft.com/office/powerpoint/2010/main" val="12034017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D33AB58-D29A-E74C-2587-0813EC1C24BD}"/>
              </a:ext>
            </a:extLst>
          </p:cNvPr>
          <p:cNvSpPr>
            <a:spLocks noGrp="1"/>
          </p:cNvSpPr>
          <p:nvPr>
            <p:ph idx="1"/>
          </p:nvPr>
        </p:nvSpPr>
        <p:spPr>
          <a:xfrm>
            <a:off x="581113" y="666572"/>
            <a:ext cx="10844613" cy="5964963"/>
          </a:xfrm>
        </p:spPr>
        <p:txBody>
          <a:bodyPr numCol="2">
            <a:normAutofit fontScale="92500" lnSpcReduction="20000"/>
          </a:bodyPr>
          <a:lstStyle/>
          <a:p>
            <a:r>
              <a:rPr lang="sv-SE"/>
              <a:t>Kort försvinner</a:t>
            </a:r>
          </a:p>
          <a:p>
            <a:r>
              <a:rPr lang="sv-SE"/>
              <a:t>Borttappat kort</a:t>
            </a:r>
          </a:p>
          <a:p>
            <a:r>
              <a:rPr lang="sv-SE"/>
              <a:t>Låna ut sitt kort</a:t>
            </a:r>
          </a:p>
          <a:p>
            <a:r>
              <a:rPr lang="sv-SE"/>
              <a:t>Kort levereras till fel plats/person</a:t>
            </a:r>
          </a:p>
          <a:p>
            <a:r>
              <a:rPr lang="sv-SE"/>
              <a:t>Förlust av kort</a:t>
            </a:r>
          </a:p>
          <a:p>
            <a:r>
              <a:rPr lang="sv-SE"/>
              <a:t>Kort som inte lämnas tillbaka</a:t>
            </a:r>
          </a:p>
          <a:p>
            <a:r>
              <a:rPr lang="sv-SE"/>
              <a:t>Allt som påverkar tilliten till SITHS</a:t>
            </a:r>
          </a:p>
          <a:p>
            <a:r>
              <a:rPr lang="sv-SE"/>
              <a:t>Stulet kort</a:t>
            </a:r>
          </a:p>
          <a:p>
            <a:r>
              <a:rPr lang="sv-SE"/>
              <a:t>Utlåning av kort till annan person</a:t>
            </a:r>
          </a:p>
          <a:p>
            <a:r>
              <a:rPr lang="sv-SE"/>
              <a:t>Röjd kod</a:t>
            </a:r>
          </a:p>
          <a:p>
            <a:r>
              <a:rPr lang="sv-SE"/>
              <a:t>en annan persons certifikat kommer på kortet från </a:t>
            </a:r>
            <a:r>
              <a:rPr lang="sv-SE" err="1"/>
              <a:t>gemalto</a:t>
            </a:r>
            <a:endParaRPr lang="sv-SE"/>
          </a:p>
          <a:p>
            <a:r>
              <a:rPr lang="sv-SE"/>
              <a:t>Icke avslutad behörighet när en person slutar</a:t>
            </a:r>
          </a:p>
          <a:p>
            <a:r>
              <a:rPr lang="sv-SE"/>
              <a:t>Utlämnande av SITHS-kort.</a:t>
            </a:r>
          </a:p>
          <a:p>
            <a:r>
              <a:rPr lang="sv-SE"/>
              <a:t>Man låter kortet sitta kvar i dator</a:t>
            </a:r>
          </a:p>
          <a:p>
            <a:r>
              <a:rPr lang="sv-SE"/>
              <a:t>Tappat kontroll över sitt kort</a:t>
            </a:r>
          </a:p>
          <a:p>
            <a:r>
              <a:rPr lang="sv-SE"/>
              <a:t>Fel person på kort,</a:t>
            </a:r>
          </a:p>
          <a:p>
            <a:r>
              <a:rPr lang="sv-SE"/>
              <a:t>Läckta personuppgifter</a:t>
            </a:r>
          </a:p>
          <a:p>
            <a:r>
              <a:rPr lang="sv-SE"/>
              <a:t>Lämna kort i dator som ej är utloggad</a:t>
            </a:r>
          </a:p>
          <a:p>
            <a:r>
              <a:rPr lang="sv-SE"/>
              <a:t>Kort som brukas av annan än kortinnehavare</a:t>
            </a:r>
          </a:p>
          <a:p>
            <a:r>
              <a:rPr lang="sv-SE"/>
              <a:t>Kort lämnas inte </a:t>
            </a:r>
            <a:r>
              <a:rPr lang="sv-SE" err="1"/>
              <a:t>inte</a:t>
            </a:r>
            <a:endParaRPr lang="sv-SE"/>
          </a:p>
          <a:p>
            <a:r>
              <a:rPr lang="sv-SE"/>
              <a:t>Kort sitter kvar i dator</a:t>
            </a:r>
          </a:p>
          <a:p>
            <a:r>
              <a:rPr lang="sv-SE"/>
              <a:t>Misstanke om felaktig hantering av SITHS kortet. Ex lånar ut sitt kort till kollega</a:t>
            </a:r>
          </a:p>
          <a:p>
            <a:r>
              <a:rPr lang="sv-SE"/>
              <a:t>Kort förvaras på arbetsplatsen</a:t>
            </a:r>
          </a:p>
          <a:p>
            <a:r>
              <a:rPr lang="sv-SE"/>
              <a:t>Kort borta</a:t>
            </a:r>
          </a:p>
          <a:p>
            <a:r>
              <a:rPr lang="sv-SE"/>
              <a:t>Fel leverans av kort</a:t>
            </a:r>
          </a:p>
          <a:p>
            <a:r>
              <a:rPr lang="sv-SE"/>
              <a:t>Någon använder en annans certifikat</a:t>
            </a:r>
          </a:p>
          <a:p>
            <a:r>
              <a:rPr lang="sv-SE" err="1"/>
              <a:t>Obehöriligt</a:t>
            </a:r>
            <a:r>
              <a:rPr lang="sv-SE"/>
              <a:t> användande</a:t>
            </a:r>
          </a:p>
          <a:p>
            <a:r>
              <a:rPr lang="sv-SE"/>
              <a:t>Handläggare öppnar och hanterar användarens koder</a:t>
            </a:r>
          </a:p>
          <a:p>
            <a:r>
              <a:rPr lang="sv-SE"/>
              <a:t>Förfalskat ID</a:t>
            </a:r>
          </a:p>
          <a:p>
            <a:r>
              <a:rPr lang="sv-SE"/>
              <a:t>Hanteringen av kort, kedjan bryts från post till </a:t>
            </a:r>
            <a:r>
              <a:rPr lang="sv-SE" err="1"/>
              <a:t>kortbärare</a:t>
            </a:r>
            <a:endParaRPr lang="sv-SE"/>
          </a:p>
          <a:p>
            <a:r>
              <a:rPr lang="sv-SE"/>
              <a:t>Samma kort används av flera användare</a:t>
            </a:r>
          </a:p>
        </p:txBody>
      </p:sp>
    </p:spTree>
    <p:extLst>
      <p:ext uri="{BB962C8B-B14F-4D97-AF65-F5344CB8AC3E}">
        <p14:creationId xmlns:p14="http://schemas.microsoft.com/office/powerpoint/2010/main" val="301693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D33AB58-D29A-E74C-2587-0813EC1C24BD}"/>
              </a:ext>
            </a:extLst>
          </p:cNvPr>
          <p:cNvSpPr>
            <a:spLocks noGrp="1"/>
          </p:cNvSpPr>
          <p:nvPr>
            <p:ph idx="1"/>
          </p:nvPr>
        </p:nvSpPr>
        <p:spPr>
          <a:xfrm>
            <a:off x="581113" y="666572"/>
            <a:ext cx="10844613" cy="5964963"/>
          </a:xfrm>
        </p:spPr>
        <p:txBody>
          <a:bodyPr numCol="2">
            <a:normAutofit fontScale="85000" lnSpcReduction="10000"/>
          </a:bodyPr>
          <a:lstStyle/>
          <a:p>
            <a:r>
              <a:rPr lang="sv-SE"/>
              <a:t>Identitetsstöld</a:t>
            </a:r>
          </a:p>
          <a:p>
            <a:r>
              <a:rPr lang="sv-SE"/>
              <a:t>Lånar ut kort</a:t>
            </a:r>
          </a:p>
          <a:p>
            <a:r>
              <a:rPr lang="sv-SE"/>
              <a:t>Lånar ut kort</a:t>
            </a:r>
          </a:p>
          <a:p>
            <a:r>
              <a:rPr lang="sv-SE"/>
              <a:t>Låna ut kort</a:t>
            </a:r>
          </a:p>
          <a:p>
            <a:r>
              <a:rPr lang="sv-SE"/>
              <a:t>Kort sitter kvar i datorn</a:t>
            </a:r>
          </a:p>
          <a:p>
            <a:r>
              <a:rPr lang="sv-SE"/>
              <a:t>Låna ut till annan person</a:t>
            </a:r>
          </a:p>
          <a:p>
            <a:r>
              <a:rPr lang="sv-SE"/>
              <a:t>Man lämnar kvar kort i dator</a:t>
            </a:r>
          </a:p>
          <a:p>
            <a:r>
              <a:rPr lang="sv-SE"/>
              <a:t>Man avslöjar son kod</a:t>
            </a:r>
          </a:p>
          <a:p>
            <a:r>
              <a:rPr lang="sv-SE"/>
              <a:t>Lånar ut</a:t>
            </a:r>
          </a:p>
          <a:p>
            <a:r>
              <a:rPr lang="sv-SE"/>
              <a:t>"Kort lämnas kvar i datorn (inloggad) och man går därifrån."</a:t>
            </a:r>
          </a:p>
          <a:p>
            <a:r>
              <a:rPr lang="sv-SE"/>
              <a:t>Tappar bort</a:t>
            </a:r>
          </a:p>
          <a:p>
            <a:r>
              <a:rPr lang="sv-SE"/>
              <a:t>Får ej veta att person slutat</a:t>
            </a:r>
          </a:p>
          <a:p>
            <a:r>
              <a:rPr lang="sv-SE"/>
              <a:t>Kort glöms i datorn</a:t>
            </a:r>
          </a:p>
          <a:p>
            <a:r>
              <a:rPr lang="sv-SE"/>
              <a:t>Reservkort makulerades och kunde efter det aktiveras på en ny person så då som kom in på första personens "profil"</a:t>
            </a:r>
          </a:p>
          <a:p>
            <a:r>
              <a:rPr lang="sv-SE"/>
              <a:t>Lånar kort av varandra för dokumentation</a:t>
            </a:r>
          </a:p>
          <a:p>
            <a:r>
              <a:rPr lang="sv-SE"/>
              <a:t>Lämnar inloggade dator  med kort i obevakad</a:t>
            </a:r>
          </a:p>
          <a:p>
            <a:r>
              <a:rPr lang="sv-SE"/>
              <a:t>Utfärdar reservkort till person som inte är närvarande</a:t>
            </a:r>
          </a:p>
          <a:p>
            <a:r>
              <a:rPr lang="sv-SE"/>
              <a:t>Kort kvar i datorn</a:t>
            </a:r>
          </a:p>
          <a:p>
            <a:r>
              <a:rPr lang="sv-SE" err="1"/>
              <a:t>Korter</a:t>
            </a:r>
            <a:r>
              <a:rPr lang="sv-SE"/>
              <a:t> sitter kvar i datorn</a:t>
            </a:r>
          </a:p>
          <a:p>
            <a:r>
              <a:rPr lang="sv-SE"/>
              <a:t>Kort behålls aktivt på klinik trots kortinnehavares frånvaro</a:t>
            </a:r>
          </a:p>
          <a:p>
            <a:r>
              <a:rPr lang="sv-SE"/>
              <a:t>Ogiltigt legitimeringssätt</a:t>
            </a:r>
          </a:p>
          <a:p>
            <a:r>
              <a:rPr lang="sv-SE"/>
              <a:t>Legitimation inte kontrollerat vid utgivning av kort</a:t>
            </a:r>
          </a:p>
          <a:p>
            <a:r>
              <a:rPr lang="sv-SE"/>
              <a:t>Ej avslutat</a:t>
            </a:r>
          </a:p>
          <a:p>
            <a:r>
              <a:rPr lang="sv-SE"/>
              <a:t>Kort och koder förvaras i samma låsta  utrymme</a:t>
            </a:r>
          </a:p>
          <a:p>
            <a:r>
              <a:rPr lang="sv-SE"/>
              <a:t>Lämnas inte tillbaka</a:t>
            </a:r>
          </a:p>
          <a:p>
            <a:r>
              <a:rPr lang="sv-SE" err="1"/>
              <a:t>Fapporterar</a:t>
            </a:r>
            <a:r>
              <a:rPr lang="sv-SE"/>
              <a:t> inte borttappad kort</a:t>
            </a:r>
          </a:p>
          <a:p>
            <a:r>
              <a:rPr lang="sv-SE"/>
              <a:t>borttappat kort</a:t>
            </a:r>
          </a:p>
          <a:p>
            <a:r>
              <a:rPr lang="sv-SE"/>
              <a:t>Kvar i datorn</a:t>
            </a:r>
          </a:p>
          <a:p>
            <a:r>
              <a:rPr lang="sv-SE"/>
              <a:t>kort i dator olåst</a:t>
            </a:r>
          </a:p>
          <a:p>
            <a:r>
              <a:rPr lang="sv-SE"/>
              <a:t>missbruk av kort</a:t>
            </a:r>
          </a:p>
          <a:p>
            <a:endParaRPr lang="sv-SE"/>
          </a:p>
        </p:txBody>
      </p:sp>
    </p:spTree>
    <p:extLst>
      <p:ext uri="{BB962C8B-B14F-4D97-AF65-F5344CB8AC3E}">
        <p14:creationId xmlns:p14="http://schemas.microsoft.com/office/powerpoint/2010/main" val="12943084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EE69C20-E192-3024-A6AE-42C37C93A55F}"/>
              </a:ext>
            </a:extLst>
          </p:cNvPr>
          <p:cNvPicPr>
            <a:picLocks noChangeAspect="1"/>
          </p:cNvPicPr>
          <p:nvPr/>
        </p:nvPicPr>
        <p:blipFill>
          <a:blip r:embed="rId2"/>
          <a:stretch>
            <a:fillRect/>
          </a:stretch>
        </p:blipFill>
        <p:spPr>
          <a:xfrm>
            <a:off x="568935" y="241055"/>
            <a:ext cx="11229975" cy="5848350"/>
          </a:xfrm>
          <a:prstGeom prst="rect">
            <a:avLst/>
          </a:prstGeom>
        </p:spPr>
      </p:pic>
    </p:spTree>
    <p:extLst>
      <p:ext uri="{BB962C8B-B14F-4D97-AF65-F5344CB8AC3E}">
        <p14:creationId xmlns:p14="http://schemas.microsoft.com/office/powerpoint/2010/main" val="24011687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7C3E24-EA59-83ED-97E2-303D019F7D0B}"/>
              </a:ext>
            </a:extLst>
          </p:cNvPr>
          <p:cNvSpPr>
            <a:spLocks noGrp="1"/>
          </p:cNvSpPr>
          <p:nvPr>
            <p:ph type="title"/>
          </p:nvPr>
        </p:nvSpPr>
        <p:spPr/>
        <p:txBody>
          <a:bodyPr/>
          <a:lstStyle/>
          <a:p>
            <a:r>
              <a:rPr lang="sv-SE"/>
              <a:t>Diskussion…</a:t>
            </a:r>
          </a:p>
        </p:txBody>
      </p:sp>
      <p:pic>
        <p:nvPicPr>
          <p:cNvPr id="6" name="Platshållare för innehåll 5" descr="Affärskvinna räknar">
            <a:extLst>
              <a:ext uri="{FF2B5EF4-FFF2-40B4-BE49-F238E27FC236}">
                <a16:creationId xmlns:a16="http://schemas.microsoft.com/office/drawing/2014/main" id="{11BC5FDB-58ED-03AD-44D2-A0B10A62F3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93787" y="1609084"/>
            <a:ext cx="1462927" cy="3952875"/>
          </a:xfrm>
        </p:spPr>
      </p:pic>
      <p:sp>
        <p:nvSpPr>
          <p:cNvPr id="4" name="Platshållare för bildnummer 3">
            <a:extLst>
              <a:ext uri="{FF2B5EF4-FFF2-40B4-BE49-F238E27FC236}">
                <a16:creationId xmlns:a16="http://schemas.microsoft.com/office/drawing/2014/main" id="{A1938B72-FCE9-ADC3-D222-15CEF7AAE147}"/>
              </a:ext>
            </a:extLst>
          </p:cNvPr>
          <p:cNvSpPr>
            <a:spLocks noGrp="1"/>
          </p:cNvSpPr>
          <p:nvPr>
            <p:ph type="sldNum" sz="quarter" idx="12"/>
          </p:nvPr>
        </p:nvSpPr>
        <p:spPr/>
        <p:txBody>
          <a:bodyPr/>
          <a:lstStyle/>
          <a:p>
            <a:fld id="{AE086683-F536-42AB-ABBC-F4803DFE8DBC}" type="slidenum">
              <a:rPr lang="sv-SE" smtClean="0"/>
              <a:t>85</a:t>
            </a:fld>
            <a:endParaRPr lang="sv-SE"/>
          </a:p>
        </p:txBody>
      </p:sp>
      <p:pic>
        <p:nvPicPr>
          <p:cNvPr id="10" name="Bildobjekt 9" descr="Unga affärs man som förklarar">
            <a:extLst>
              <a:ext uri="{FF2B5EF4-FFF2-40B4-BE49-F238E27FC236}">
                <a16:creationId xmlns:a16="http://schemas.microsoft.com/office/drawing/2014/main" id="{F6D974F2-44D4-4CC0-F294-6EDDBDC9F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2316" y="1195963"/>
            <a:ext cx="1901814" cy="4466074"/>
          </a:xfrm>
          <a:prstGeom prst="rect">
            <a:avLst/>
          </a:prstGeom>
        </p:spPr>
      </p:pic>
    </p:spTree>
    <p:extLst>
      <p:ext uri="{BB962C8B-B14F-4D97-AF65-F5344CB8AC3E}">
        <p14:creationId xmlns:p14="http://schemas.microsoft.com/office/powerpoint/2010/main" val="27532002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D4792C-2372-45F5-9D63-38A26145F04F}"/>
              </a:ext>
            </a:extLst>
          </p:cNvPr>
          <p:cNvSpPr>
            <a:spLocks noGrp="1"/>
          </p:cNvSpPr>
          <p:nvPr>
            <p:ph type="ctrTitle"/>
          </p:nvPr>
        </p:nvSpPr>
        <p:spPr/>
        <p:txBody>
          <a:bodyPr/>
          <a:lstStyle/>
          <a:p>
            <a:r>
              <a:rPr lang="sv-SE" sz="4800"/>
              <a:t>Lunch 12.45-13.45</a:t>
            </a:r>
          </a:p>
        </p:txBody>
      </p:sp>
      <p:sp>
        <p:nvSpPr>
          <p:cNvPr id="3" name="Underrubrik 2">
            <a:extLst>
              <a:ext uri="{FF2B5EF4-FFF2-40B4-BE49-F238E27FC236}">
                <a16:creationId xmlns:a16="http://schemas.microsoft.com/office/drawing/2014/main" id="{21D22F16-86B6-4AA4-A951-D7ABEEB500D1}"/>
              </a:ext>
            </a:extLst>
          </p:cNvPr>
          <p:cNvSpPr>
            <a:spLocks noGrp="1"/>
          </p:cNvSpPr>
          <p:nvPr>
            <p:ph type="subTitle" idx="1"/>
          </p:nvPr>
        </p:nvSpPr>
        <p:spPr>
          <a:xfrm>
            <a:off x="914399" y="3724274"/>
            <a:ext cx="7513164" cy="1111677"/>
          </a:xfrm>
        </p:spPr>
        <p:txBody>
          <a:bodyPr/>
          <a:lstStyle/>
          <a:p>
            <a:r>
              <a:rPr lang="sv-SE" sz="1600"/>
              <a:t>Deltar du via webbsändningen kan du ställa frågor via chatten. För information samt länk gå till  </a:t>
            </a:r>
            <a:r>
              <a:rPr lang="sv-SE" sz="1600">
                <a:solidFill>
                  <a:schemeClr val="tx2"/>
                </a:solidFill>
                <a:hlinkClick r:id="rId2">
                  <a:extLst>
                    <a:ext uri="{A12FA001-AC4F-418D-AE19-62706E023703}">
                      <ahyp:hlinkClr xmlns:ahyp="http://schemas.microsoft.com/office/drawing/2018/hyperlinkcolor" val="tx"/>
                    </a:ext>
                  </a:extLst>
                </a:hlinkClick>
              </a:rPr>
              <a:t>https://www.inera.se/siths</a:t>
            </a:r>
            <a:endParaRPr lang="sv-SE" sz="1600">
              <a:solidFill>
                <a:schemeClr val="tx2"/>
              </a:solidFill>
            </a:endParaRPr>
          </a:p>
          <a:p>
            <a:r>
              <a:rPr lang="sv-SE" sz="1600"/>
              <a:t>Under rubriken Förvaltning klickar du på SITHS-dagen 30 maj 2023</a:t>
            </a:r>
          </a:p>
          <a:p>
            <a:endParaRPr lang="sv-SE"/>
          </a:p>
        </p:txBody>
      </p:sp>
    </p:spTree>
    <p:extLst>
      <p:ext uri="{BB962C8B-B14F-4D97-AF65-F5344CB8AC3E}">
        <p14:creationId xmlns:p14="http://schemas.microsoft.com/office/powerpoint/2010/main" val="7824064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C0AE80-4558-48F3-82B7-1C58FC450517}"/>
              </a:ext>
            </a:extLst>
          </p:cNvPr>
          <p:cNvSpPr>
            <a:spLocks noGrp="1"/>
          </p:cNvSpPr>
          <p:nvPr>
            <p:ph type="ctrTitle"/>
          </p:nvPr>
        </p:nvSpPr>
        <p:spPr>
          <a:xfrm>
            <a:off x="891540" y="2206170"/>
            <a:ext cx="10386060" cy="1184601"/>
          </a:xfrm>
        </p:spPr>
        <p:txBody>
          <a:bodyPr/>
          <a:lstStyle/>
          <a:p>
            <a:r>
              <a:rPr lang="sv-SE"/>
              <a:t>Rapporter</a:t>
            </a:r>
          </a:p>
        </p:txBody>
      </p:sp>
      <p:sp>
        <p:nvSpPr>
          <p:cNvPr id="3" name="Underrubrik 2">
            <a:extLst>
              <a:ext uri="{FF2B5EF4-FFF2-40B4-BE49-F238E27FC236}">
                <a16:creationId xmlns:a16="http://schemas.microsoft.com/office/drawing/2014/main" id="{6A6335B3-9662-43EE-AE97-37F42B3249FE}"/>
              </a:ext>
            </a:extLst>
          </p:cNvPr>
          <p:cNvSpPr>
            <a:spLocks noGrp="1"/>
          </p:cNvSpPr>
          <p:nvPr>
            <p:ph type="subTitle" idx="1"/>
          </p:nvPr>
        </p:nvSpPr>
        <p:spPr>
          <a:xfrm>
            <a:off x="914400" y="3724275"/>
            <a:ext cx="8305800" cy="771526"/>
          </a:xfrm>
        </p:spPr>
        <p:txBody>
          <a:bodyPr/>
          <a:lstStyle/>
          <a:p>
            <a:r>
              <a:rPr lang="sv-SE"/>
              <a:t>Per Mützell </a:t>
            </a:r>
          </a:p>
          <a:p>
            <a:r>
              <a:rPr lang="sv-SE"/>
              <a:t>Arkitekt</a:t>
            </a:r>
          </a:p>
          <a:p>
            <a:endParaRPr lang="sv-SE"/>
          </a:p>
        </p:txBody>
      </p:sp>
    </p:spTree>
    <p:extLst>
      <p:ext uri="{BB962C8B-B14F-4D97-AF65-F5344CB8AC3E}">
        <p14:creationId xmlns:p14="http://schemas.microsoft.com/office/powerpoint/2010/main" val="5111344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6893675-FFAD-FE00-7C9B-577B5A5961CF}"/>
              </a:ext>
            </a:extLst>
          </p:cNvPr>
          <p:cNvSpPr>
            <a:spLocks noGrp="1"/>
          </p:cNvSpPr>
          <p:nvPr>
            <p:ph type="title"/>
          </p:nvPr>
        </p:nvSpPr>
        <p:spPr/>
        <p:txBody>
          <a:bodyPr/>
          <a:lstStyle/>
          <a:p>
            <a:r>
              <a:rPr kumimoji="0" lang="sv-SE" sz="3200" b="1" i="0" u="none" strike="noStrike" kern="1200" cap="none" spc="0" normalizeH="0" baseline="0" noProof="0">
                <a:ln>
                  <a:noFill/>
                </a:ln>
                <a:solidFill>
                  <a:srgbClr val="A33662"/>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Rapporter</a:t>
            </a:r>
            <a:br>
              <a:rPr kumimoji="0" lang="sv-SE" sz="3200" b="1" i="0" u="none" strike="noStrike" kern="1200" cap="none" spc="0" normalizeH="0" baseline="0" noProof="0">
                <a:ln>
                  <a:noFill/>
                </a:ln>
                <a:solidFill>
                  <a:srgbClr val="A33662"/>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r>
              <a:rPr lang="sv-SE" sz="2400">
                <a:solidFill>
                  <a:prstClr val="white">
                    <a:lumMod val="50000"/>
                  </a:prstClr>
                </a:solidFill>
                <a:latin typeface="Open Sans"/>
              </a:rPr>
              <a:t>R</a:t>
            </a:r>
            <a:r>
              <a:rPr kumimoji="0" lang="sv-SE" sz="2400" b="0" i="0" u="none" strike="noStrike" kern="1200" cap="none" spc="0" normalizeH="0" baseline="0" noProof="0">
                <a:ln>
                  <a:noFill/>
                </a:ln>
                <a:solidFill>
                  <a:prstClr val="white">
                    <a:lumMod val="50000"/>
                  </a:prstClr>
                </a:solidFill>
                <a:effectLst/>
                <a:uLnTx/>
                <a:uFillTx/>
                <a:latin typeface="Open Sans"/>
                <a:ea typeface="+mj-ea"/>
                <a:cs typeface="+mj-cs"/>
              </a:rPr>
              <a:t>apporter i SITHS eID Portal – ersätter Statistik och Loggar (</a:t>
            </a:r>
            <a:r>
              <a:rPr kumimoji="0" lang="sv-SE" sz="2400" b="0" i="0" u="none" strike="noStrike" kern="1200" cap="none" spc="0" normalizeH="0" baseline="0" noProof="0" err="1">
                <a:ln>
                  <a:noFill/>
                </a:ln>
                <a:solidFill>
                  <a:prstClr val="white">
                    <a:lumMod val="50000"/>
                  </a:prstClr>
                </a:solidFill>
                <a:effectLst/>
                <a:uLnTx/>
                <a:uFillTx/>
                <a:latin typeface="Open Sans"/>
                <a:ea typeface="+mj-ea"/>
                <a:cs typeface="+mj-cs"/>
              </a:rPr>
              <a:t>SoL</a:t>
            </a:r>
            <a:r>
              <a:rPr kumimoji="0" lang="sv-SE" sz="2400" b="0" i="0" u="none" strike="noStrike" kern="1200" cap="none" spc="0" normalizeH="0" baseline="0" noProof="0">
                <a:ln>
                  <a:noFill/>
                </a:ln>
                <a:solidFill>
                  <a:prstClr val="white">
                    <a:lumMod val="50000"/>
                  </a:prstClr>
                </a:solidFill>
                <a:effectLst/>
                <a:uLnTx/>
                <a:uFillTx/>
                <a:latin typeface="Open Sans"/>
                <a:ea typeface="+mj-ea"/>
                <a:cs typeface="+mj-cs"/>
              </a:rPr>
              <a:t>) </a:t>
            </a:r>
            <a:endParaRPr lang="sv-SE"/>
          </a:p>
        </p:txBody>
      </p:sp>
      <p:pic>
        <p:nvPicPr>
          <p:cNvPr id="14" name="Bildobjekt 13" descr="En bild som visar tecknad serie&#10;&#10;Automatiskt genererad beskrivning">
            <a:extLst>
              <a:ext uri="{FF2B5EF4-FFF2-40B4-BE49-F238E27FC236}">
                <a16:creationId xmlns:a16="http://schemas.microsoft.com/office/drawing/2014/main" id="{C61CE164-BAA4-4D9A-9BE8-A13E81D0486A}"/>
              </a:ext>
            </a:extLst>
          </p:cNvPr>
          <p:cNvPicPr>
            <a:picLocks noChangeAspect="1"/>
          </p:cNvPicPr>
          <p:nvPr/>
        </p:nvPicPr>
        <p:blipFill>
          <a:blip r:embed="rId3"/>
          <a:stretch>
            <a:fillRect/>
          </a:stretch>
        </p:blipFill>
        <p:spPr>
          <a:xfrm>
            <a:off x="4367415" y="1515642"/>
            <a:ext cx="2289810" cy="3053080"/>
          </a:xfrm>
          <a:prstGeom prst="rect">
            <a:avLst/>
          </a:prstGeom>
        </p:spPr>
      </p:pic>
      <p:sp>
        <p:nvSpPr>
          <p:cNvPr id="15" name="Rundad rektangulär pratbubbla 14">
            <a:extLst>
              <a:ext uri="{FF2B5EF4-FFF2-40B4-BE49-F238E27FC236}">
                <a16:creationId xmlns:a16="http://schemas.microsoft.com/office/drawing/2014/main" id="{77BDDBE6-BD33-BFF4-8FB0-80AC6A901BEC}"/>
              </a:ext>
            </a:extLst>
          </p:cNvPr>
          <p:cNvSpPr/>
          <p:nvPr/>
        </p:nvSpPr>
        <p:spPr>
          <a:xfrm>
            <a:off x="671051" y="3496842"/>
            <a:ext cx="2875141" cy="1339563"/>
          </a:xfrm>
          <a:prstGeom prst="wedgeRoundRectCallout">
            <a:avLst>
              <a:gd name="adj1" fmla="val 67181"/>
              <a:gd name="adj2" fmla="val -39181"/>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400" i="1"/>
              <a:t>”Jag vill ha en rapport över alla </a:t>
            </a:r>
            <a:r>
              <a:rPr lang="sv-SE" sz="1400" b="1" i="1"/>
              <a:t>giltiga</a:t>
            </a:r>
            <a:r>
              <a:rPr lang="sv-SE" sz="1400" i="1"/>
              <a:t> </a:t>
            </a:r>
            <a:r>
              <a:rPr lang="sv-SE" sz="1400" b="1" i="1"/>
              <a:t>ordinarie kort och </a:t>
            </a:r>
            <a:r>
              <a:rPr lang="sv-SE" sz="1400" b="1" i="1" err="1"/>
              <a:t>reservkort</a:t>
            </a:r>
            <a:r>
              <a:rPr lang="sv-SE" sz="1400" i="1"/>
              <a:t> just nu i min organisation”</a:t>
            </a:r>
            <a:endParaRPr lang="sv-SE" sz="1400" b="1" i="1">
              <a:solidFill>
                <a:schemeClr val="accent1"/>
              </a:solidFill>
            </a:endParaRPr>
          </a:p>
        </p:txBody>
      </p:sp>
      <p:sp>
        <p:nvSpPr>
          <p:cNvPr id="16" name="Rundad rektangulär pratbubbla 15">
            <a:extLst>
              <a:ext uri="{FF2B5EF4-FFF2-40B4-BE49-F238E27FC236}">
                <a16:creationId xmlns:a16="http://schemas.microsoft.com/office/drawing/2014/main" id="{257B579D-6472-381B-0946-4F43BFA0B3F4}"/>
              </a:ext>
            </a:extLst>
          </p:cNvPr>
          <p:cNvSpPr/>
          <p:nvPr/>
        </p:nvSpPr>
        <p:spPr>
          <a:xfrm>
            <a:off x="3164217" y="4929402"/>
            <a:ext cx="2667975" cy="1339563"/>
          </a:xfrm>
          <a:prstGeom prst="wedgeRoundRectCallout">
            <a:avLst>
              <a:gd name="adj1" fmla="val -11647"/>
              <a:gd name="adj2" fmla="val -76496"/>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400" i="1"/>
              <a:t>”Jag vill veta </a:t>
            </a:r>
            <a:r>
              <a:rPr lang="sv-SE" sz="1400" b="1" i="1"/>
              <a:t>hur många aktiveringar</a:t>
            </a:r>
            <a:r>
              <a:rPr lang="sv-SE" sz="1400" i="1"/>
              <a:t> av SITHS-kort som görs </a:t>
            </a:r>
            <a:r>
              <a:rPr lang="sv-SE" sz="1400" b="1" i="1"/>
              <a:t>per månad</a:t>
            </a:r>
            <a:r>
              <a:rPr lang="sv-SE" sz="1400" i="1"/>
              <a:t> i utgivningsområdet”</a:t>
            </a:r>
            <a:endParaRPr lang="sv-SE" sz="1400" b="1" i="1">
              <a:solidFill>
                <a:schemeClr val="accent1"/>
              </a:solidFill>
            </a:endParaRPr>
          </a:p>
        </p:txBody>
      </p:sp>
      <p:sp>
        <p:nvSpPr>
          <p:cNvPr id="17" name="Rundad rektangulär pratbubbla 16">
            <a:extLst>
              <a:ext uri="{FF2B5EF4-FFF2-40B4-BE49-F238E27FC236}">
                <a16:creationId xmlns:a16="http://schemas.microsoft.com/office/drawing/2014/main" id="{610C7214-AD2A-15A0-2E8C-44DEFA5B42BF}"/>
              </a:ext>
            </a:extLst>
          </p:cNvPr>
          <p:cNvSpPr/>
          <p:nvPr/>
        </p:nvSpPr>
        <p:spPr>
          <a:xfrm>
            <a:off x="6187833" y="4911114"/>
            <a:ext cx="2749689" cy="1339563"/>
          </a:xfrm>
          <a:prstGeom prst="wedgeRoundRectCallout">
            <a:avLst>
              <a:gd name="adj1" fmla="val -37695"/>
              <a:gd name="adj2" fmla="val -73765"/>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400" i="1"/>
              <a:t>”Jag vill veta hur många som har </a:t>
            </a:r>
            <a:r>
              <a:rPr lang="sv-SE" sz="1400" b="1" i="1"/>
              <a:t>hämtat Mobilt SITHS eID </a:t>
            </a:r>
            <a:r>
              <a:rPr lang="sv-SE" sz="1400" i="1"/>
              <a:t>den senaste månaden”</a:t>
            </a:r>
            <a:endParaRPr lang="sv-SE" sz="1400" b="1" i="1">
              <a:solidFill>
                <a:schemeClr val="accent1"/>
              </a:solidFill>
            </a:endParaRPr>
          </a:p>
        </p:txBody>
      </p:sp>
      <p:sp>
        <p:nvSpPr>
          <p:cNvPr id="18" name="Rundad rektangulär pratbubbla 17">
            <a:extLst>
              <a:ext uri="{FF2B5EF4-FFF2-40B4-BE49-F238E27FC236}">
                <a16:creationId xmlns:a16="http://schemas.microsoft.com/office/drawing/2014/main" id="{BAE5C404-DAF7-D247-51EA-8FF7102077AE}"/>
              </a:ext>
            </a:extLst>
          </p:cNvPr>
          <p:cNvSpPr/>
          <p:nvPr/>
        </p:nvSpPr>
        <p:spPr>
          <a:xfrm>
            <a:off x="7650874" y="3435882"/>
            <a:ext cx="2535936" cy="1199355"/>
          </a:xfrm>
          <a:prstGeom prst="wedgeRoundRectCallout">
            <a:avLst>
              <a:gd name="adj1" fmla="val -64200"/>
              <a:gd name="adj2" fmla="val -25982"/>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400" i="1"/>
              <a:t>”Jag vill se om </a:t>
            </a:r>
            <a:r>
              <a:rPr lang="sv-SE" sz="1400" b="1" i="1"/>
              <a:t>leveranstiderna</a:t>
            </a:r>
            <a:r>
              <a:rPr lang="sv-SE" sz="1400" i="1"/>
              <a:t> för våra kortbeställningar hålls som avtalats”</a:t>
            </a:r>
            <a:endParaRPr lang="sv-SE" sz="1400" b="1" i="1">
              <a:solidFill>
                <a:schemeClr val="accent1"/>
              </a:solidFill>
            </a:endParaRPr>
          </a:p>
        </p:txBody>
      </p:sp>
    </p:spTree>
    <p:extLst>
      <p:ext uri="{BB962C8B-B14F-4D97-AF65-F5344CB8AC3E}">
        <p14:creationId xmlns:p14="http://schemas.microsoft.com/office/powerpoint/2010/main" val="36161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6893675-FFAD-FE00-7C9B-577B5A5961CF}"/>
              </a:ext>
            </a:extLst>
          </p:cNvPr>
          <p:cNvSpPr>
            <a:spLocks noGrp="1"/>
          </p:cNvSpPr>
          <p:nvPr>
            <p:ph type="title"/>
          </p:nvPr>
        </p:nvSpPr>
        <p:spPr/>
        <p:txBody>
          <a:bodyPr/>
          <a:lstStyle/>
          <a:p>
            <a:r>
              <a:rPr kumimoji="0" lang="sv-SE" sz="3200" b="1" i="0" u="none" strike="noStrike" kern="1200" cap="none" spc="0" normalizeH="0" baseline="0" noProof="0">
                <a:ln>
                  <a:noFill/>
                </a:ln>
                <a:solidFill>
                  <a:srgbClr val="A33662"/>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Rapporter</a:t>
            </a:r>
            <a:br>
              <a:rPr kumimoji="0" lang="sv-SE" sz="3200" b="1" i="0" u="none" strike="noStrike" kern="1200" cap="none" spc="0" normalizeH="0" baseline="0" noProof="0">
                <a:ln>
                  <a:noFill/>
                </a:ln>
                <a:solidFill>
                  <a:srgbClr val="A33662"/>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r>
              <a:rPr lang="sv-SE" sz="2400">
                <a:solidFill>
                  <a:prstClr val="white">
                    <a:lumMod val="50000"/>
                  </a:prstClr>
                </a:solidFill>
                <a:latin typeface="Open Sans"/>
              </a:rPr>
              <a:t>R</a:t>
            </a:r>
            <a:r>
              <a:rPr kumimoji="0" lang="sv-SE" sz="2400" b="0" i="0" u="none" strike="noStrike" kern="1200" cap="none" spc="0" normalizeH="0" baseline="0" noProof="0">
                <a:ln>
                  <a:noFill/>
                </a:ln>
                <a:solidFill>
                  <a:prstClr val="white">
                    <a:lumMod val="50000"/>
                  </a:prstClr>
                </a:solidFill>
                <a:effectLst/>
                <a:uLnTx/>
                <a:uFillTx/>
                <a:latin typeface="Open Sans"/>
                <a:ea typeface="+mj-ea"/>
                <a:cs typeface="+mj-cs"/>
              </a:rPr>
              <a:t>apporter i SITHS eID Portal – ersätter Statistik och Loggar (</a:t>
            </a:r>
            <a:r>
              <a:rPr kumimoji="0" lang="sv-SE" sz="2400" b="0" i="0" u="none" strike="noStrike" kern="1200" cap="none" spc="0" normalizeH="0" baseline="0" noProof="0" err="1">
                <a:ln>
                  <a:noFill/>
                </a:ln>
                <a:solidFill>
                  <a:prstClr val="white">
                    <a:lumMod val="50000"/>
                  </a:prstClr>
                </a:solidFill>
                <a:effectLst/>
                <a:uLnTx/>
                <a:uFillTx/>
                <a:latin typeface="Open Sans"/>
                <a:ea typeface="+mj-ea"/>
                <a:cs typeface="+mj-cs"/>
              </a:rPr>
              <a:t>SoL</a:t>
            </a:r>
            <a:r>
              <a:rPr kumimoji="0" lang="sv-SE" sz="2400" b="0" i="0" u="none" strike="noStrike" kern="1200" cap="none" spc="0" normalizeH="0" baseline="0" noProof="0">
                <a:ln>
                  <a:noFill/>
                </a:ln>
                <a:solidFill>
                  <a:prstClr val="white">
                    <a:lumMod val="50000"/>
                  </a:prstClr>
                </a:solidFill>
                <a:effectLst/>
                <a:uLnTx/>
                <a:uFillTx/>
                <a:latin typeface="Open Sans"/>
                <a:ea typeface="+mj-ea"/>
                <a:cs typeface="+mj-cs"/>
              </a:rPr>
              <a:t>) </a:t>
            </a:r>
            <a:endParaRPr lang="sv-SE"/>
          </a:p>
        </p:txBody>
      </p:sp>
      <p:sp>
        <p:nvSpPr>
          <p:cNvPr id="20" name="textruta 19">
            <a:extLst>
              <a:ext uri="{FF2B5EF4-FFF2-40B4-BE49-F238E27FC236}">
                <a16:creationId xmlns:a16="http://schemas.microsoft.com/office/drawing/2014/main" id="{4B6FC9A7-68AA-4D62-6F77-9C7E420FA891}"/>
              </a:ext>
            </a:extLst>
          </p:cNvPr>
          <p:cNvSpPr txBox="1"/>
          <p:nvPr/>
        </p:nvSpPr>
        <p:spPr>
          <a:xfrm>
            <a:off x="6400802" y="2825915"/>
            <a:ext cx="3797708" cy="1672253"/>
          </a:xfrm>
          <a:prstGeom prst="rect">
            <a:avLst/>
          </a:prstGeom>
          <a:solidFill>
            <a:schemeClr val="bg2">
              <a:lumMod val="9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marL="158400" lvl="2">
              <a:spcBef>
                <a:spcPts val="800"/>
              </a:spcBef>
            </a:pPr>
            <a:r>
              <a:rPr lang="sv-SE" sz="1400" b="1" i="1"/>
              <a:t>Värt att notera #2: </a:t>
            </a:r>
            <a:endParaRPr lang="sv-SE" sz="1400" i="1"/>
          </a:p>
          <a:p>
            <a:pPr marL="158400" lvl="2">
              <a:spcBef>
                <a:spcPts val="800"/>
              </a:spcBef>
            </a:pPr>
            <a:r>
              <a:rPr lang="sv-SE" sz="1400" i="1"/>
              <a:t>För att se </a:t>
            </a:r>
            <a:r>
              <a:rPr lang="sv-SE" sz="1400" b="1" i="1"/>
              <a:t>enskilda händelser för ett visst SITHS-kort </a:t>
            </a:r>
            <a:r>
              <a:rPr lang="sv-SE" sz="1400" i="1"/>
              <a:t>(beställd, skickad, aktiverad, upplåst osv) kommer man kunna välja ”</a:t>
            </a:r>
            <a:r>
              <a:rPr lang="sv-SE" sz="1400" b="1" i="1"/>
              <a:t>Historik</a:t>
            </a:r>
            <a:r>
              <a:rPr lang="sv-SE" sz="1400" i="1"/>
              <a:t>” för ett kort via Personvyn i SITHS eID Portalen</a:t>
            </a:r>
            <a:br>
              <a:rPr lang="sv-SE" sz="1400" i="1"/>
            </a:br>
            <a:endParaRPr lang="sv-SE" sz="1200" i="1"/>
          </a:p>
        </p:txBody>
      </p:sp>
      <p:sp>
        <p:nvSpPr>
          <p:cNvPr id="2" name="textruta 1">
            <a:extLst>
              <a:ext uri="{FF2B5EF4-FFF2-40B4-BE49-F238E27FC236}">
                <a16:creationId xmlns:a16="http://schemas.microsoft.com/office/drawing/2014/main" id="{5681BF48-A29D-216F-29D2-435EB18E4C59}"/>
              </a:ext>
            </a:extLst>
          </p:cNvPr>
          <p:cNvSpPr txBox="1"/>
          <p:nvPr/>
        </p:nvSpPr>
        <p:spPr>
          <a:xfrm>
            <a:off x="1641987" y="2808708"/>
            <a:ext cx="3923070" cy="1590179"/>
          </a:xfrm>
          <a:prstGeom prst="rect">
            <a:avLst/>
          </a:prstGeom>
          <a:solidFill>
            <a:schemeClr val="accent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marL="158400" lvl="2">
              <a:spcBef>
                <a:spcPts val="800"/>
              </a:spcBef>
            </a:pPr>
            <a:r>
              <a:rPr lang="sv-SE" sz="1400" b="1" i="1">
                <a:solidFill>
                  <a:schemeClr val="bg1"/>
                </a:solidFill>
              </a:rPr>
              <a:t>Värt att notera #1: </a:t>
            </a:r>
            <a:endParaRPr lang="sv-SE" sz="1400" i="1">
              <a:solidFill>
                <a:schemeClr val="bg1"/>
              </a:solidFill>
            </a:endParaRPr>
          </a:p>
          <a:p>
            <a:pPr marL="158400" lvl="2">
              <a:spcBef>
                <a:spcPts val="800"/>
              </a:spcBef>
            </a:pPr>
            <a:r>
              <a:rPr lang="sv-SE" sz="1400" i="1">
                <a:solidFill>
                  <a:schemeClr val="bg1"/>
                </a:solidFill>
              </a:rPr>
              <a:t>Funktionalitet och användargränssnitt som visas på dessa bilder återspeglar inte exakt hur det verkliga systemet kommer fungera och vara utformat.</a:t>
            </a:r>
          </a:p>
          <a:p>
            <a:pPr marL="158400" lvl="2">
              <a:spcBef>
                <a:spcPts val="800"/>
              </a:spcBef>
            </a:pPr>
            <a:r>
              <a:rPr lang="sv-SE" sz="1400" i="1">
                <a:solidFill>
                  <a:schemeClr val="bg1"/>
                </a:solidFill>
              </a:rPr>
              <a:t>Alla exempeldata är helt påhittade!</a:t>
            </a:r>
            <a:endParaRPr lang="sv-SE" sz="1200" i="1">
              <a:solidFill>
                <a:schemeClr val="bg1"/>
              </a:solidFill>
            </a:endParaRPr>
          </a:p>
        </p:txBody>
      </p:sp>
    </p:spTree>
    <p:extLst>
      <p:ext uri="{BB962C8B-B14F-4D97-AF65-F5344CB8AC3E}">
        <p14:creationId xmlns:p14="http://schemas.microsoft.com/office/powerpoint/2010/main" val="385604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253F11E-D459-431F-BE5F-2EEE4A00DD54}"/>
              </a:ext>
            </a:extLst>
          </p:cNvPr>
          <p:cNvSpPr>
            <a:spLocks noGrp="1"/>
          </p:cNvSpPr>
          <p:nvPr>
            <p:ph idx="1"/>
          </p:nvPr>
        </p:nvSpPr>
        <p:spPr>
          <a:xfrm>
            <a:off x="760719" y="1662544"/>
            <a:ext cx="10814982" cy="4682695"/>
          </a:xfrm>
        </p:spPr>
        <p:txBody>
          <a:bodyPr>
            <a:normAutofit/>
          </a:bodyPr>
          <a:lstStyle/>
          <a:p>
            <a:pPr marL="0" indent="0">
              <a:lnSpc>
                <a:spcPct val="100000"/>
              </a:lnSpc>
              <a:spcBef>
                <a:spcPts val="0"/>
              </a:spcBef>
              <a:spcAft>
                <a:spcPts val="600"/>
              </a:spcAft>
              <a:buClr>
                <a:srgbClr val="00B050"/>
              </a:buClr>
              <a:buNone/>
            </a:pPr>
            <a:r>
              <a:rPr lang="sv-SE" b="1"/>
              <a:t>Autentiseringslösning:</a:t>
            </a:r>
            <a:endParaRPr lang="sv-SE"/>
          </a:p>
          <a:p>
            <a:pPr marL="642938" lvl="1" indent="-285750">
              <a:lnSpc>
                <a:spcPct val="100000"/>
              </a:lnSpc>
              <a:spcBef>
                <a:spcPts val="0"/>
              </a:spcBef>
              <a:spcAft>
                <a:spcPts val="600"/>
              </a:spcAft>
              <a:buClr>
                <a:srgbClr val="00B050"/>
              </a:buClr>
              <a:buFont typeface="Wingdings" panose="05000000000000000000" pitchFamily="2" charset="2"/>
              <a:buChar char="ü"/>
            </a:pPr>
            <a:r>
              <a:rPr lang="sv-SE"/>
              <a:t>Autentiseringstjänst där anslutning sker direkt alternativt via IdP (Ineras eller lokal)</a:t>
            </a:r>
          </a:p>
          <a:p>
            <a:pPr marL="642938" lvl="1" indent="-285750">
              <a:lnSpc>
                <a:spcPct val="100000"/>
              </a:lnSpc>
              <a:spcBef>
                <a:spcPts val="0"/>
              </a:spcBef>
              <a:spcAft>
                <a:spcPts val="600"/>
              </a:spcAft>
              <a:buClr>
                <a:srgbClr val="00B050"/>
              </a:buClr>
              <a:buFont typeface="Wingdings" panose="05000000000000000000" pitchFamily="2" charset="2"/>
              <a:buChar char="ü"/>
            </a:pPr>
            <a:r>
              <a:rPr lang="sv-SE"/>
              <a:t>Autentisering kan ske enligt protokollen OOB samt  mTLS</a:t>
            </a:r>
          </a:p>
          <a:p>
            <a:pPr marL="642938" lvl="1" indent="-285750">
              <a:lnSpc>
                <a:spcPct val="100000"/>
              </a:lnSpc>
              <a:spcBef>
                <a:spcPts val="0"/>
              </a:spcBef>
              <a:spcAft>
                <a:spcPts val="600"/>
              </a:spcAft>
              <a:buClr>
                <a:srgbClr val="00B050"/>
              </a:buClr>
              <a:buFont typeface="Wingdings" panose="05000000000000000000" pitchFamily="2" charset="2"/>
              <a:buChar char="ü"/>
            </a:pPr>
            <a:r>
              <a:rPr lang="sv-SE"/>
              <a:t>SITHS eID-</a:t>
            </a:r>
            <a:r>
              <a:rPr lang="sv-SE" err="1"/>
              <a:t>appar</a:t>
            </a:r>
            <a:r>
              <a:rPr lang="sv-SE"/>
              <a:t> för plattformarna Windows, Android, Iphone, Linux</a:t>
            </a:r>
          </a:p>
          <a:p>
            <a:pPr marL="642938" lvl="1" indent="-285750">
              <a:lnSpc>
                <a:spcPct val="100000"/>
              </a:lnSpc>
              <a:spcBef>
                <a:spcPts val="0"/>
              </a:spcBef>
              <a:spcAft>
                <a:spcPts val="600"/>
              </a:spcAft>
              <a:buClr>
                <a:srgbClr val="00B050"/>
              </a:buClr>
              <a:buFont typeface="Wingdings" panose="05000000000000000000" pitchFamily="2" charset="2"/>
              <a:buChar char="ü"/>
            </a:pPr>
            <a:r>
              <a:rPr lang="sv-SE"/>
              <a:t>Utfärdande av SITHS mobilt certifikat</a:t>
            </a:r>
          </a:p>
          <a:p>
            <a:pPr marL="642938" lvl="1" indent="-285750">
              <a:lnSpc>
                <a:spcPct val="100000"/>
              </a:lnSpc>
              <a:spcBef>
                <a:spcPts val="0"/>
              </a:spcBef>
              <a:spcAft>
                <a:spcPts val="600"/>
              </a:spcAft>
              <a:buClr>
                <a:srgbClr val="00B050"/>
              </a:buClr>
              <a:buFont typeface="Wingdings" panose="05000000000000000000" pitchFamily="2" charset="2"/>
              <a:buChar char="ü"/>
            </a:pPr>
            <a:r>
              <a:rPr lang="sv-SE"/>
              <a:t>Stöd för AD-inloggning</a:t>
            </a:r>
          </a:p>
          <a:p>
            <a:pPr marL="642938" lvl="1" indent="-285750">
              <a:lnSpc>
                <a:spcPct val="100000"/>
              </a:lnSpc>
              <a:spcBef>
                <a:spcPts val="0"/>
              </a:spcBef>
              <a:spcAft>
                <a:spcPts val="600"/>
              </a:spcAft>
              <a:buClr>
                <a:srgbClr val="00B050"/>
              </a:buClr>
              <a:buFont typeface="Wingdings" panose="05000000000000000000" pitchFamily="2" charset="2"/>
              <a:buChar char="ü"/>
            </a:pPr>
            <a:r>
              <a:rPr lang="sv-SE"/>
              <a:t>SITHS eID-app för Linux med stöd för mTLS </a:t>
            </a:r>
          </a:p>
          <a:p>
            <a:pPr marL="642938" lvl="1" indent="-285750">
              <a:lnSpc>
                <a:spcPct val="100000"/>
              </a:lnSpc>
              <a:spcBef>
                <a:spcPts val="0"/>
              </a:spcBef>
              <a:spcAft>
                <a:spcPts val="600"/>
              </a:spcAft>
              <a:buClr>
                <a:srgbClr val="00B050"/>
              </a:buClr>
              <a:buFont typeface="Wingdings" panose="05000000000000000000" pitchFamily="2" charset="2"/>
              <a:buChar char="ü"/>
            </a:pPr>
            <a:r>
              <a:rPr lang="sv-SE"/>
              <a:t>Support för SITHS eID-app för Windows på virtualiserade plattformar (Citrix samt VMware Horizon)</a:t>
            </a:r>
          </a:p>
          <a:p>
            <a:pPr marL="0" indent="0">
              <a:lnSpc>
                <a:spcPct val="100000"/>
              </a:lnSpc>
              <a:spcBef>
                <a:spcPts val="0"/>
              </a:spcBef>
              <a:spcAft>
                <a:spcPts val="600"/>
              </a:spcAft>
              <a:buClr>
                <a:srgbClr val="00B050"/>
              </a:buClr>
              <a:buNone/>
            </a:pPr>
            <a:r>
              <a:rPr lang="sv-SE" b="1"/>
              <a:t>Underskriftstjänst: </a:t>
            </a:r>
          </a:p>
          <a:p>
            <a:pPr marL="642938" lvl="1" indent="-285750">
              <a:lnSpc>
                <a:spcPct val="100000"/>
              </a:lnSpc>
              <a:spcBef>
                <a:spcPts val="0"/>
              </a:spcBef>
              <a:spcAft>
                <a:spcPts val="600"/>
              </a:spcAft>
              <a:buClr>
                <a:srgbClr val="00B050"/>
              </a:buClr>
              <a:buFont typeface="Wingdings" panose="05000000000000000000" pitchFamily="2" charset="2"/>
              <a:buChar char="ü"/>
            </a:pPr>
            <a:r>
              <a:rPr lang="sv-SE"/>
              <a:t>Underskrift som följer DIGG specifikationer</a:t>
            </a:r>
          </a:p>
        </p:txBody>
      </p:sp>
      <p:sp>
        <p:nvSpPr>
          <p:cNvPr id="6" name="Rubrik 7">
            <a:extLst>
              <a:ext uri="{FF2B5EF4-FFF2-40B4-BE49-F238E27FC236}">
                <a16:creationId xmlns:a16="http://schemas.microsoft.com/office/drawing/2014/main" id="{02472A32-CCC1-7DE6-CD72-0970F4C8FA73}"/>
              </a:ext>
            </a:extLst>
          </p:cNvPr>
          <p:cNvSpPr>
            <a:spLocks noGrp="1"/>
          </p:cNvSpPr>
          <p:nvPr>
            <p:ph type="title"/>
          </p:nvPr>
        </p:nvSpPr>
        <p:spPr>
          <a:xfrm>
            <a:off x="760719" y="273294"/>
            <a:ext cx="10814982" cy="945906"/>
          </a:xfrm>
        </p:spPr>
        <p:txBody>
          <a:bodyPr/>
          <a:lstStyle/>
          <a:p>
            <a:r>
              <a:rPr lang="sv-SE" sz="3400"/>
              <a:t>Ny lösning SITHS</a:t>
            </a:r>
            <a:br>
              <a:rPr lang="sv-SE"/>
            </a:br>
            <a:r>
              <a:rPr lang="sv-SE" sz="2200">
                <a:solidFill>
                  <a:schemeClr val="bg1">
                    <a:lumMod val="50000"/>
                  </a:schemeClr>
                </a:solidFill>
              </a:rPr>
              <a:t>Status - Genomförda leveranser</a:t>
            </a:r>
            <a:br>
              <a:rPr lang="sv-SE" sz="2200">
                <a:solidFill>
                  <a:schemeClr val="bg1">
                    <a:lumMod val="50000"/>
                  </a:schemeClr>
                </a:solidFill>
              </a:rPr>
            </a:br>
            <a:endParaRPr lang="sv-SE" sz="2200">
              <a:solidFill>
                <a:schemeClr val="bg1">
                  <a:lumMod val="50000"/>
                </a:schemeClr>
              </a:solidFill>
            </a:endParaRPr>
          </a:p>
        </p:txBody>
      </p:sp>
      <p:pic>
        <p:nvPicPr>
          <p:cNvPr id="7" name="Bildobjekt 6">
            <a:extLst>
              <a:ext uri="{FF2B5EF4-FFF2-40B4-BE49-F238E27FC236}">
                <a16:creationId xmlns:a16="http://schemas.microsoft.com/office/drawing/2014/main" id="{68A4D0AA-A64D-C747-E01F-CFC306F9C7D1}"/>
              </a:ext>
            </a:extLst>
          </p:cNvPr>
          <p:cNvPicPr>
            <a:picLocks noChangeAspect="1"/>
          </p:cNvPicPr>
          <p:nvPr/>
        </p:nvPicPr>
        <p:blipFill rotWithShape="1">
          <a:blip r:embed="rId2"/>
          <a:srcRect l="54419"/>
          <a:stretch/>
        </p:blipFill>
        <p:spPr>
          <a:xfrm>
            <a:off x="10606826" y="0"/>
            <a:ext cx="1536110" cy="1285383"/>
          </a:xfrm>
          <a:prstGeom prst="rect">
            <a:avLst/>
          </a:prstGeom>
          <a:ln w="12700">
            <a:noFill/>
          </a:ln>
          <a:effectLst/>
        </p:spPr>
      </p:pic>
    </p:spTree>
    <p:extLst>
      <p:ext uri="{BB962C8B-B14F-4D97-AF65-F5344CB8AC3E}">
        <p14:creationId xmlns:p14="http://schemas.microsoft.com/office/powerpoint/2010/main" val="14328626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C86BC02-27F4-F571-886C-018E2BB0E619}"/>
              </a:ext>
            </a:extLst>
          </p:cNvPr>
          <p:cNvSpPr>
            <a:spLocks noGrp="1"/>
          </p:cNvSpPr>
          <p:nvPr>
            <p:ph type="title"/>
          </p:nvPr>
        </p:nvSpPr>
        <p:spPr/>
        <p:txBody>
          <a:bodyPr/>
          <a:lstStyle/>
          <a:p>
            <a:r>
              <a:rPr lang="sv-SE" b="1">
                <a:latin typeface="Open Sans Light" panose="020B0306030504020204" pitchFamily="34" charset="0"/>
                <a:ea typeface="Open Sans Light" panose="020B0306030504020204" pitchFamily="34" charset="0"/>
                <a:cs typeface="Open Sans Light" panose="020B0306030504020204" pitchFamily="34" charset="0"/>
              </a:rPr>
              <a:t>Rapporter</a:t>
            </a:r>
            <a:br>
              <a:rPr lang="sv-SE" b="1">
                <a:latin typeface="Open Sans Light" panose="020B0306030504020204" pitchFamily="34" charset="0"/>
                <a:ea typeface="Open Sans Light" panose="020B0306030504020204" pitchFamily="34" charset="0"/>
                <a:cs typeface="Open Sans Light" panose="020B0306030504020204" pitchFamily="34" charset="0"/>
              </a:rPr>
            </a:br>
            <a:r>
              <a:rPr kumimoji="0" lang="sv-SE" sz="2400" b="0" i="0" u="none" strike="noStrike" kern="1200" cap="none" spc="0" normalizeH="0" baseline="0" noProof="0">
                <a:ln>
                  <a:noFill/>
                </a:ln>
                <a:solidFill>
                  <a:prstClr val="white">
                    <a:lumMod val="50000"/>
                  </a:prstClr>
                </a:solidFill>
                <a:effectLst/>
                <a:uLnTx/>
                <a:uFillTx/>
                <a:latin typeface="Open Sans"/>
                <a:ea typeface="+mj-ea"/>
                <a:cs typeface="+mj-cs"/>
              </a:rPr>
              <a:t>Vilka är </a:t>
            </a:r>
            <a:r>
              <a:rPr lang="sv-SE" sz="2400">
                <a:solidFill>
                  <a:prstClr val="white">
                    <a:lumMod val="50000"/>
                  </a:prstClr>
                </a:solidFill>
                <a:latin typeface="Open Sans"/>
              </a:rPr>
              <a:t>be</a:t>
            </a:r>
            <a:r>
              <a:rPr kumimoji="0" lang="sv-SE" sz="2400" b="0" i="0" u="none" strike="noStrike" kern="1200" cap="none" spc="0" normalizeH="0" baseline="0" noProof="0" err="1">
                <a:ln>
                  <a:noFill/>
                </a:ln>
                <a:solidFill>
                  <a:prstClr val="white">
                    <a:lumMod val="50000"/>
                  </a:prstClr>
                </a:solidFill>
                <a:effectLst/>
                <a:uLnTx/>
                <a:uFillTx/>
                <a:latin typeface="Open Sans"/>
                <a:ea typeface="+mj-ea"/>
                <a:cs typeface="+mj-cs"/>
              </a:rPr>
              <a:t>hörig</a:t>
            </a:r>
            <a:r>
              <a:rPr lang="sv-SE" sz="2400">
                <a:solidFill>
                  <a:prstClr val="white">
                    <a:lumMod val="50000"/>
                  </a:prstClr>
                </a:solidFill>
                <a:latin typeface="Open Sans"/>
              </a:rPr>
              <a:t>a att ta ut</a:t>
            </a:r>
            <a:r>
              <a:rPr kumimoji="0" lang="sv-SE" sz="2400" b="0" i="0" u="none" strike="noStrike" kern="1200" cap="none" spc="0" normalizeH="0" baseline="0" noProof="0">
                <a:ln>
                  <a:noFill/>
                </a:ln>
                <a:solidFill>
                  <a:prstClr val="white">
                    <a:lumMod val="50000"/>
                  </a:prstClr>
                </a:solidFill>
                <a:effectLst/>
                <a:uLnTx/>
                <a:uFillTx/>
                <a:latin typeface="Open Sans"/>
                <a:ea typeface="+mj-ea"/>
                <a:cs typeface="+mj-cs"/>
              </a:rPr>
              <a:t> rapporter?</a:t>
            </a:r>
            <a:endParaRPr lang="sv-SE"/>
          </a:p>
        </p:txBody>
      </p:sp>
      <p:pic>
        <p:nvPicPr>
          <p:cNvPr id="4" name="Bildobjekt 3">
            <a:extLst>
              <a:ext uri="{FF2B5EF4-FFF2-40B4-BE49-F238E27FC236}">
                <a16:creationId xmlns:a16="http://schemas.microsoft.com/office/drawing/2014/main" id="{8370D3E1-62DF-3E12-DDD7-0BC86DD79ED4}"/>
              </a:ext>
            </a:extLst>
          </p:cNvPr>
          <p:cNvPicPr>
            <a:picLocks noChangeAspect="1"/>
          </p:cNvPicPr>
          <p:nvPr/>
        </p:nvPicPr>
        <p:blipFill>
          <a:blip r:embed="rId3"/>
          <a:stretch>
            <a:fillRect/>
          </a:stretch>
        </p:blipFill>
        <p:spPr>
          <a:xfrm>
            <a:off x="621396" y="1765345"/>
            <a:ext cx="3701259" cy="1444201"/>
          </a:xfrm>
          <a:prstGeom prst="rect">
            <a:avLst/>
          </a:prstGeom>
          <a:effectLst>
            <a:outerShdw blurRad="63500" sx="102000" sy="102000" algn="ctr" rotWithShape="0">
              <a:prstClr val="black">
                <a:alpha val="40000"/>
              </a:prstClr>
            </a:outerShdw>
          </a:effectLst>
        </p:spPr>
      </p:pic>
      <p:sp>
        <p:nvSpPr>
          <p:cNvPr id="6" name="Rundad rektangulär pratbubbla 5">
            <a:extLst>
              <a:ext uri="{FF2B5EF4-FFF2-40B4-BE49-F238E27FC236}">
                <a16:creationId xmlns:a16="http://schemas.microsoft.com/office/drawing/2014/main" id="{0600A949-4367-8C7F-9E7A-8EA1AAB15841}"/>
              </a:ext>
            </a:extLst>
          </p:cNvPr>
          <p:cNvSpPr/>
          <p:nvPr/>
        </p:nvSpPr>
        <p:spPr>
          <a:xfrm>
            <a:off x="4779996" y="3639416"/>
            <a:ext cx="3975697" cy="2223370"/>
          </a:xfrm>
          <a:prstGeom prst="wedgeRoundRectCallout">
            <a:avLst>
              <a:gd name="adj1" fmla="val -62618"/>
              <a:gd name="adj2" fmla="val -54019"/>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400">
                <a:solidFill>
                  <a:schemeClr val="tx1"/>
                </a:solidFill>
              </a:rPr>
              <a:t>Behörigheten till datauttag i rapporter begränsas till </a:t>
            </a:r>
            <a:r>
              <a:rPr lang="sv-SE" sz="1400" b="1">
                <a:solidFill>
                  <a:schemeClr val="tx1"/>
                </a:solidFill>
              </a:rPr>
              <a:t>de organisationer i SITHS som behörighetsrollen omfattar</a:t>
            </a:r>
            <a:br>
              <a:rPr lang="sv-SE" sz="1400">
                <a:solidFill>
                  <a:schemeClr val="tx1"/>
                </a:solidFill>
              </a:rPr>
            </a:br>
            <a:endParaRPr lang="sv-SE" sz="1400">
              <a:solidFill>
                <a:schemeClr val="tx1"/>
              </a:solidFill>
            </a:endParaRPr>
          </a:p>
          <a:p>
            <a:r>
              <a:rPr lang="sv-SE" sz="1200">
                <a:solidFill>
                  <a:schemeClr val="tx1"/>
                </a:solidFill>
              </a:rPr>
              <a:t>Exempel: </a:t>
            </a:r>
          </a:p>
          <a:p>
            <a:pPr marL="285750" indent="-285750">
              <a:buFont typeface="Arial" panose="020B0604020202020204" pitchFamily="34" charset="0"/>
              <a:buChar char="•"/>
            </a:pPr>
            <a:r>
              <a:rPr lang="sv-SE" sz="1200" i="1">
                <a:solidFill>
                  <a:schemeClr val="tx1"/>
                </a:solidFill>
              </a:rPr>
              <a:t>”Lista alla giltiga ordinarie SITHS-kort som är utfärdade inom </a:t>
            </a:r>
            <a:r>
              <a:rPr lang="sv-SE" sz="1200" i="1" u="sng">
                <a:solidFill>
                  <a:schemeClr val="tx1"/>
                </a:solidFill>
              </a:rPr>
              <a:t>min organisation</a:t>
            </a:r>
            <a:r>
              <a:rPr lang="sv-SE" sz="1200" i="1">
                <a:solidFill>
                  <a:schemeClr val="tx1"/>
                </a:solidFill>
              </a:rPr>
              <a:t>”</a:t>
            </a:r>
          </a:p>
          <a:p>
            <a:pPr marL="285750" indent="-285750">
              <a:buFont typeface="Arial" panose="020B0604020202020204" pitchFamily="34" charset="0"/>
              <a:buChar char="•"/>
            </a:pPr>
            <a:r>
              <a:rPr lang="sv-SE" sz="1200" i="1">
                <a:solidFill>
                  <a:schemeClr val="tx1"/>
                </a:solidFill>
              </a:rPr>
              <a:t>”Lista alla SITHS eID som utfärdats inom alla organisationer </a:t>
            </a:r>
            <a:r>
              <a:rPr lang="sv-SE" sz="1200" i="1" u="sng">
                <a:solidFill>
                  <a:schemeClr val="tx1"/>
                </a:solidFill>
              </a:rPr>
              <a:t>inom mitt utgivningsområde </a:t>
            </a:r>
            <a:r>
              <a:rPr lang="sv-SE" sz="1200" i="1">
                <a:solidFill>
                  <a:schemeClr val="tx1"/>
                </a:solidFill>
              </a:rPr>
              <a:t>förra månaden”</a:t>
            </a:r>
          </a:p>
        </p:txBody>
      </p:sp>
      <p:grpSp>
        <p:nvGrpSpPr>
          <p:cNvPr id="17" name="Grupp 16">
            <a:extLst>
              <a:ext uri="{FF2B5EF4-FFF2-40B4-BE49-F238E27FC236}">
                <a16:creationId xmlns:a16="http://schemas.microsoft.com/office/drawing/2014/main" id="{C932CB13-D494-ACF1-4857-7758EA024F17}"/>
              </a:ext>
            </a:extLst>
          </p:cNvPr>
          <p:cNvGrpSpPr/>
          <p:nvPr/>
        </p:nvGrpSpPr>
        <p:grpSpPr>
          <a:xfrm>
            <a:off x="4825512" y="1431136"/>
            <a:ext cx="6545495" cy="1747142"/>
            <a:chOff x="4825512" y="1431136"/>
            <a:chExt cx="6545495" cy="1747142"/>
          </a:xfrm>
        </p:grpSpPr>
        <p:sp>
          <p:nvSpPr>
            <p:cNvPr id="5" name="Rundad rektangulär pratbubbla 4">
              <a:extLst>
                <a:ext uri="{FF2B5EF4-FFF2-40B4-BE49-F238E27FC236}">
                  <a16:creationId xmlns:a16="http://schemas.microsoft.com/office/drawing/2014/main" id="{4ECCCFDF-7194-1179-B699-715AFFADF4E7}"/>
                </a:ext>
              </a:extLst>
            </p:cNvPr>
            <p:cNvSpPr/>
            <p:nvPr/>
          </p:nvSpPr>
          <p:spPr>
            <a:xfrm>
              <a:off x="4825512" y="1431136"/>
              <a:ext cx="3949779" cy="1747142"/>
            </a:xfrm>
            <a:prstGeom prst="wedgeRoundRectCallout">
              <a:avLst>
                <a:gd name="adj1" fmla="val -66197"/>
                <a:gd name="adj2" fmla="val 27280"/>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400">
                  <a:solidFill>
                    <a:schemeClr val="tx1"/>
                  </a:solidFill>
                </a:rPr>
                <a:t>Rättighet att ta ut rapporter:</a:t>
              </a:r>
              <a:br>
                <a:rPr lang="sv-SE" sz="1400">
                  <a:solidFill>
                    <a:schemeClr val="tx1"/>
                  </a:solidFill>
                </a:rPr>
              </a:br>
              <a:endParaRPr lang="sv-SE" sz="1400">
                <a:solidFill>
                  <a:schemeClr val="tx1"/>
                </a:solidFill>
              </a:endParaRPr>
            </a:p>
            <a:p>
              <a:pPr marL="285750" indent="-285750">
                <a:buFont typeface="Arial" panose="020B0604020202020204" pitchFamily="34" charset="0"/>
                <a:buChar char="•"/>
              </a:pPr>
              <a:r>
                <a:rPr lang="sv-SE" sz="1400">
                  <a:solidFill>
                    <a:schemeClr val="tx1"/>
                  </a:solidFill>
                </a:rPr>
                <a:t>Förvaltningsansvariga (FA)</a:t>
              </a:r>
            </a:p>
            <a:p>
              <a:pPr marL="285750" indent="-285750">
                <a:buFont typeface="Arial" panose="020B0604020202020204" pitchFamily="34" charset="0"/>
                <a:buChar char="•"/>
              </a:pPr>
              <a:r>
                <a:rPr lang="sv-SE" sz="1400">
                  <a:solidFill>
                    <a:schemeClr val="tx1"/>
                  </a:solidFill>
                </a:rPr>
                <a:t>Ansvariga utgivare (AU) </a:t>
              </a:r>
            </a:p>
            <a:p>
              <a:pPr marL="285750" indent="-285750">
                <a:buFont typeface="Arial" panose="020B0604020202020204" pitchFamily="34" charset="0"/>
                <a:buChar char="•"/>
              </a:pPr>
              <a:r>
                <a:rPr lang="sv-SE" sz="1400">
                  <a:solidFill>
                    <a:schemeClr val="tx1"/>
                  </a:solidFill>
                </a:rPr>
                <a:t>Medarbetare med övriga behörighetsroller i SITHS med </a:t>
              </a:r>
              <a:r>
                <a:rPr lang="sv-SE" sz="1400" b="1">
                  <a:solidFill>
                    <a:schemeClr val="tx1"/>
                  </a:solidFill>
                </a:rPr>
                <a:t>tilläggsrollen ”Rapporter”</a:t>
              </a:r>
            </a:p>
          </p:txBody>
        </p:sp>
        <p:sp>
          <p:nvSpPr>
            <p:cNvPr id="13" name="Vänsterböjd 12">
              <a:extLst>
                <a:ext uri="{FF2B5EF4-FFF2-40B4-BE49-F238E27FC236}">
                  <a16:creationId xmlns:a16="http://schemas.microsoft.com/office/drawing/2014/main" id="{505848D6-E425-540A-1FC9-27547F10B8B2}"/>
                </a:ext>
              </a:extLst>
            </p:cNvPr>
            <p:cNvSpPr/>
            <p:nvPr/>
          </p:nvSpPr>
          <p:spPr>
            <a:xfrm>
              <a:off x="8551595" y="2304087"/>
              <a:ext cx="436970" cy="574534"/>
            </a:xfrm>
            <a:prstGeom prst="curved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solidFill>
                  <a:schemeClr val="tx1"/>
                </a:solidFill>
              </a:endParaRPr>
            </a:p>
          </p:txBody>
        </p:sp>
        <p:sp>
          <p:nvSpPr>
            <p:cNvPr id="14" name="textruta 13">
              <a:extLst>
                <a:ext uri="{FF2B5EF4-FFF2-40B4-BE49-F238E27FC236}">
                  <a16:creationId xmlns:a16="http://schemas.microsoft.com/office/drawing/2014/main" id="{3457F5B6-1857-A7B1-D68D-5D3A0ACBF583}"/>
                </a:ext>
              </a:extLst>
            </p:cNvPr>
            <p:cNvSpPr txBox="1"/>
            <p:nvPr/>
          </p:nvSpPr>
          <p:spPr>
            <a:xfrm>
              <a:off x="9062563" y="2092126"/>
              <a:ext cx="2308444" cy="1077218"/>
            </a:xfrm>
            <a:prstGeom prst="rect">
              <a:avLst/>
            </a:prstGeom>
            <a:noFill/>
          </p:spPr>
          <p:txBody>
            <a:bodyPr wrap="square" lIns="0" tIns="0" rIns="0" bIns="0" rtlCol="0">
              <a:spAutoFit/>
            </a:bodyPr>
            <a:lstStyle/>
            <a:p>
              <a:pPr algn="l"/>
              <a:r>
                <a:rPr lang="sv-SE" sz="1400"/>
                <a:t>FA och AU kan tilldela </a:t>
              </a:r>
              <a:br>
                <a:rPr lang="sv-SE" sz="1400"/>
              </a:br>
              <a:r>
                <a:rPr lang="sv-SE" sz="1400"/>
                <a:t>tilläggsrollen ”Rapporter”</a:t>
              </a:r>
              <a:br>
                <a:rPr lang="sv-SE" sz="1400"/>
              </a:br>
              <a:br>
                <a:rPr lang="sv-SE" sz="1400"/>
              </a:br>
              <a:r>
                <a:rPr lang="sv-SE" sz="1400"/>
                <a:t>Tilläggsrollen ger tillgång till alla rapporttyper</a:t>
              </a:r>
            </a:p>
          </p:txBody>
        </p:sp>
      </p:grpSp>
      <p:sp>
        <p:nvSpPr>
          <p:cNvPr id="16" name="Rundad rektangulär pratbubbla 15">
            <a:extLst>
              <a:ext uri="{FF2B5EF4-FFF2-40B4-BE49-F238E27FC236}">
                <a16:creationId xmlns:a16="http://schemas.microsoft.com/office/drawing/2014/main" id="{3BF5809E-1418-123D-6F2D-2816CA150CD9}"/>
              </a:ext>
            </a:extLst>
          </p:cNvPr>
          <p:cNvSpPr/>
          <p:nvPr/>
        </p:nvSpPr>
        <p:spPr>
          <a:xfrm>
            <a:off x="1209368" y="4333903"/>
            <a:ext cx="3367860" cy="1499083"/>
          </a:xfrm>
          <a:prstGeom prst="wedgeRoundRectCallout">
            <a:avLst>
              <a:gd name="adj1" fmla="val -7129"/>
              <a:gd name="adj2" fmla="val -75364"/>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400">
                <a:solidFill>
                  <a:schemeClr val="tx1"/>
                </a:solidFill>
              </a:rPr>
              <a:t>Tilläggsrollen ”</a:t>
            </a:r>
            <a:r>
              <a:rPr lang="sv-SE" sz="1400" b="1">
                <a:solidFill>
                  <a:schemeClr val="tx1"/>
                </a:solidFill>
              </a:rPr>
              <a:t>Sekretess</a:t>
            </a:r>
            <a:r>
              <a:rPr lang="sv-SE" sz="1400">
                <a:solidFill>
                  <a:schemeClr val="tx1"/>
                </a:solidFill>
              </a:rPr>
              <a:t>” krävs för att kunna ta ut data kring användare med skyddade personuppgifter</a:t>
            </a:r>
            <a:br>
              <a:rPr lang="sv-SE" sz="1400">
                <a:solidFill>
                  <a:schemeClr val="tx1"/>
                </a:solidFill>
              </a:rPr>
            </a:br>
            <a:br>
              <a:rPr lang="sv-SE" sz="1400">
                <a:solidFill>
                  <a:schemeClr val="tx1"/>
                </a:solidFill>
              </a:rPr>
            </a:br>
            <a:r>
              <a:rPr lang="sv-SE" sz="1400">
                <a:solidFill>
                  <a:schemeClr val="tx1"/>
                </a:solidFill>
              </a:rPr>
              <a:t>Behövs inte om endast statistik tas ut (visa antal)</a:t>
            </a:r>
          </a:p>
        </p:txBody>
      </p:sp>
      <p:grpSp>
        <p:nvGrpSpPr>
          <p:cNvPr id="36" name="Grupp 35">
            <a:extLst>
              <a:ext uri="{FF2B5EF4-FFF2-40B4-BE49-F238E27FC236}">
                <a16:creationId xmlns:a16="http://schemas.microsoft.com/office/drawing/2014/main" id="{EB002875-1CA1-943F-27FD-6D0A382F1AEE}"/>
              </a:ext>
            </a:extLst>
          </p:cNvPr>
          <p:cNvGrpSpPr/>
          <p:nvPr/>
        </p:nvGrpSpPr>
        <p:grpSpPr>
          <a:xfrm>
            <a:off x="8340213" y="4407002"/>
            <a:ext cx="3345426" cy="740594"/>
            <a:chOff x="8340213" y="4407002"/>
            <a:chExt cx="3345426" cy="740594"/>
          </a:xfrm>
        </p:grpSpPr>
        <p:sp>
          <p:nvSpPr>
            <p:cNvPr id="21" name="textruta 20">
              <a:extLst>
                <a:ext uri="{FF2B5EF4-FFF2-40B4-BE49-F238E27FC236}">
                  <a16:creationId xmlns:a16="http://schemas.microsoft.com/office/drawing/2014/main" id="{42FE2EAA-B428-7D72-6F96-D4548FA2F64E}"/>
                </a:ext>
              </a:extLst>
            </p:cNvPr>
            <p:cNvSpPr txBox="1"/>
            <p:nvPr/>
          </p:nvSpPr>
          <p:spPr>
            <a:xfrm>
              <a:off x="9377195" y="4567396"/>
              <a:ext cx="2308444" cy="369332"/>
            </a:xfrm>
            <a:prstGeom prst="rect">
              <a:avLst/>
            </a:prstGeom>
            <a:noFill/>
          </p:spPr>
          <p:txBody>
            <a:bodyPr wrap="square" lIns="0" tIns="0" rIns="0" bIns="0" rtlCol="0">
              <a:spAutoFit/>
            </a:bodyPr>
            <a:lstStyle/>
            <a:p>
              <a:pPr algn="l"/>
              <a:r>
                <a:rPr lang="sv-SE" sz="1200"/>
                <a:t>Handläggare på Timrå Kommun med tilläggsroll Rapporter</a:t>
              </a:r>
            </a:p>
          </p:txBody>
        </p:sp>
        <p:cxnSp>
          <p:nvCxnSpPr>
            <p:cNvPr id="27" name="Rak 26">
              <a:extLst>
                <a:ext uri="{FF2B5EF4-FFF2-40B4-BE49-F238E27FC236}">
                  <a16:creationId xmlns:a16="http://schemas.microsoft.com/office/drawing/2014/main" id="{FA06A9EC-29FA-D2EE-69FA-239E3F3D263D}"/>
                </a:ext>
              </a:extLst>
            </p:cNvPr>
            <p:cNvCxnSpPr/>
            <p:nvPr/>
          </p:nvCxnSpPr>
          <p:spPr>
            <a:xfrm flipV="1">
              <a:off x="8340213" y="4815349"/>
              <a:ext cx="582562" cy="147484"/>
            </a:xfrm>
            <a:prstGeom prst="line">
              <a:avLst/>
            </a:prstGeom>
          </p:spPr>
          <p:style>
            <a:lnRef idx="1">
              <a:schemeClr val="accent1"/>
            </a:lnRef>
            <a:fillRef idx="0">
              <a:schemeClr val="accent1"/>
            </a:fillRef>
            <a:effectRef idx="0">
              <a:schemeClr val="accent1"/>
            </a:effectRef>
            <a:fontRef idx="minor">
              <a:schemeClr val="tx1"/>
            </a:fontRef>
          </p:style>
        </p:cxnSp>
        <p:pic>
          <p:nvPicPr>
            <p:cNvPr id="34" name="Bildobjekt 33" descr="En bild som visar tecknad serie, leksak&#10;&#10;Automatiskt genererad beskrivning">
              <a:extLst>
                <a:ext uri="{FF2B5EF4-FFF2-40B4-BE49-F238E27FC236}">
                  <a16:creationId xmlns:a16="http://schemas.microsoft.com/office/drawing/2014/main" id="{25EFCF52-84B2-DB0F-C872-80F6FD6A833C}"/>
                </a:ext>
              </a:extLst>
            </p:cNvPr>
            <p:cNvPicPr>
              <a:picLocks noChangeAspect="1"/>
            </p:cNvPicPr>
            <p:nvPr/>
          </p:nvPicPr>
          <p:blipFill>
            <a:blip r:embed="rId4"/>
            <a:stretch>
              <a:fillRect/>
            </a:stretch>
          </p:blipFill>
          <p:spPr>
            <a:xfrm>
              <a:off x="8730225" y="4407002"/>
              <a:ext cx="846393" cy="740594"/>
            </a:xfrm>
            <a:prstGeom prst="rect">
              <a:avLst/>
            </a:prstGeom>
          </p:spPr>
        </p:pic>
      </p:grpSp>
      <p:grpSp>
        <p:nvGrpSpPr>
          <p:cNvPr id="37" name="Grupp 36">
            <a:extLst>
              <a:ext uri="{FF2B5EF4-FFF2-40B4-BE49-F238E27FC236}">
                <a16:creationId xmlns:a16="http://schemas.microsoft.com/office/drawing/2014/main" id="{896DC124-F952-E84D-5490-C36F8935C3C4}"/>
              </a:ext>
            </a:extLst>
          </p:cNvPr>
          <p:cNvGrpSpPr/>
          <p:nvPr/>
        </p:nvGrpSpPr>
        <p:grpSpPr>
          <a:xfrm>
            <a:off x="8421329" y="5143396"/>
            <a:ext cx="3298723" cy="721955"/>
            <a:chOff x="8421329" y="5143396"/>
            <a:chExt cx="3298723" cy="721955"/>
          </a:xfrm>
        </p:grpSpPr>
        <p:grpSp>
          <p:nvGrpSpPr>
            <p:cNvPr id="32" name="Grupp 31">
              <a:extLst>
                <a:ext uri="{FF2B5EF4-FFF2-40B4-BE49-F238E27FC236}">
                  <a16:creationId xmlns:a16="http://schemas.microsoft.com/office/drawing/2014/main" id="{51902F31-3456-7C54-3261-1B9297048797}"/>
                </a:ext>
              </a:extLst>
            </p:cNvPr>
            <p:cNvGrpSpPr/>
            <p:nvPr/>
          </p:nvGrpSpPr>
          <p:grpSpPr>
            <a:xfrm>
              <a:off x="8421329" y="5302359"/>
              <a:ext cx="3298723" cy="369332"/>
              <a:chOff x="8421329" y="5302359"/>
              <a:chExt cx="3298723" cy="369332"/>
            </a:xfrm>
          </p:grpSpPr>
          <p:sp>
            <p:nvSpPr>
              <p:cNvPr id="22" name="textruta 21">
                <a:extLst>
                  <a:ext uri="{FF2B5EF4-FFF2-40B4-BE49-F238E27FC236}">
                    <a16:creationId xmlns:a16="http://schemas.microsoft.com/office/drawing/2014/main" id="{3E9EA214-9FA0-1E9E-0466-E4E599875C0C}"/>
                  </a:ext>
                </a:extLst>
              </p:cNvPr>
              <p:cNvSpPr txBox="1"/>
              <p:nvPr/>
            </p:nvSpPr>
            <p:spPr>
              <a:xfrm>
                <a:off x="9411608" y="5302359"/>
                <a:ext cx="2308444" cy="369332"/>
              </a:xfrm>
              <a:prstGeom prst="rect">
                <a:avLst/>
              </a:prstGeom>
              <a:noFill/>
            </p:spPr>
            <p:txBody>
              <a:bodyPr wrap="square" lIns="0" tIns="0" rIns="0" bIns="0" rtlCol="0">
                <a:spAutoFit/>
              </a:bodyPr>
              <a:lstStyle/>
              <a:p>
                <a:pPr algn="l"/>
                <a:r>
                  <a:rPr lang="sv-SE" sz="1200"/>
                  <a:t>Ansvarig utgivare för Region Västernorrland</a:t>
                </a:r>
              </a:p>
            </p:txBody>
          </p:sp>
          <p:cxnSp>
            <p:nvCxnSpPr>
              <p:cNvPr id="28" name="Rak 27">
                <a:extLst>
                  <a:ext uri="{FF2B5EF4-FFF2-40B4-BE49-F238E27FC236}">
                    <a16:creationId xmlns:a16="http://schemas.microsoft.com/office/drawing/2014/main" id="{A44A3C01-CB1A-DF7A-3AAF-B6CB217B2EC1}"/>
                  </a:ext>
                </a:extLst>
              </p:cNvPr>
              <p:cNvCxnSpPr>
                <a:cxnSpLocks/>
              </p:cNvCxnSpPr>
              <p:nvPr/>
            </p:nvCxnSpPr>
            <p:spPr>
              <a:xfrm>
                <a:off x="8421329" y="5338916"/>
                <a:ext cx="530942" cy="169607"/>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5" name="Bildobjekt 34" descr="En bild som visar tecknad serie, Animering&#10;&#10;Automatiskt genererad beskrivning">
              <a:extLst>
                <a:ext uri="{FF2B5EF4-FFF2-40B4-BE49-F238E27FC236}">
                  <a16:creationId xmlns:a16="http://schemas.microsoft.com/office/drawing/2014/main" id="{5F08A0C5-DA70-DF7D-8D43-3236A305944B}"/>
                </a:ext>
              </a:extLst>
            </p:cNvPr>
            <p:cNvPicPr>
              <a:picLocks noChangeAspect="1"/>
            </p:cNvPicPr>
            <p:nvPr/>
          </p:nvPicPr>
          <p:blipFill>
            <a:blip r:embed="rId5"/>
            <a:stretch>
              <a:fillRect/>
            </a:stretch>
          </p:blipFill>
          <p:spPr>
            <a:xfrm>
              <a:off x="8776109" y="5143396"/>
              <a:ext cx="825091" cy="721955"/>
            </a:xfrm>
            <a:prstGeom prst="rect">
              <a:avLst/>
            </a:prstGeom>
          </p:spPr>
        </p:pic>
      </p:grpSp>
    </p:spTree>
    <p:extLst>
      <p:ext uri="{BB962C8B-B14F-4D97-AF65-F5344CB8AC3E}">
        <p14:creationId xmlns:p14="http://schemas.microsoft.com/office/powerpoint/2010/main" val="105865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C86BC02-27F4-F571-886C-018E2BB0E619}"/>
              </a:ext>
            </a:extLst>
          </p:cNvPr>
          <p:cNvSpPr>
            <a:spLocks noGrp="1"/>
          </p:cNvSpPr>
          <p:nvPr>
            <p:ph type="title"/>
          </p:nvPr>
        </p:nvSpPr>
        <p:spPr>
          <a:xfrm>
            <a:off x="726164" y="291429"/>
            <a:ext cx="4221618" cy="922647"/>
          </a:xfrm>
        </p:spPr>
        <p:txBody>
          <a:bodyPr/>
          <a:lstStyle/>
          <a:p>
            <a:r>
              <a:rPr lang="sv-SE" b="1">
                <a:latin typeface="Open Sans Light" panose="020B0306030504020204" pitchFamily="34" charset="0"/>
                <a:ea typeface="Open Sans Light" panose="020B0306030504020204" pitchFamily="34" charset="0"/>
                <a:cs typeface="Open Sans Light" panose="020B0306030504020204" pitchFamily="34" charset="0"/>
              </a:rPr>
              <a:t>Rapporter</a:t>
            </a:r>
            <a:br>
              <a:rPr lang="sv-SE" b="1">
                <a:latin typeface="Open Sans Light" panose="020B0306030504020204" pitchFamily="34" charset="0"/>
                <a:ea typeface="Open Sans Light" panose="020B0306030504020204" pitchFamily="34" charset="0"/>
                <a:cs typeface="Open Sans Light" panose="020B0306030504020204" pitchFamily="34" charset="0"/>
              </a:rPr>
            </a:br>
            <a:r>
              <a:rPr kumimoji="0" lang="sv-SE" sz="2400" b="0" i="0" u="none" strike="noStrike" kern="1200" cap="none" spc="0" normalizeH="0" baseline="0" noProof="0">
                <a:ln>
                  <a:noFill/>
                </a:ln>
                <a:solidFill>
                  <a:prstClr val="white">
                    <a:lumMod val="50000"/>
                  </a:prstClr>
                </a:solidFill>
                <a:effectLst/>
                <a:uLnTx/>
                <a:uFillTx/>
                <a:latin typeface="Open Sans"/>
                <a:ea typeface="+mj-ea"/>
                <a:cs typeface="+mj-cs"/>
              </a:rPr>
              <a:t>Beställa en rapport</a:t>
            </a:r>
            <a:endParaRPr lang="sv-SE"/>
          </a:p>
        </p:txBody>
      </p:sp>
      <p:pic>
        <p:nvPicPr>
          <p:cNvPr id="7" name="Bildobjekt 6">
            <a:extLst>
              <a:ext uri="{FF2B5EF4-FFF2-40B4-BE49-F238E27FC236}">
                <a16:creationId xmlns:a16="http://schemas.microsoft.com/office/drawing/2014/main" id="{2EF88464-AB6F-B074-6E8F-B4869561503A}"/>
              </a:ext>
            </a:extLst>
          </p:cNvPr>
          <p:cNvPicPr>
            <a:picLocks noChangeAspect="1"/>
          </p:cNvPicPr>
          <p:nvPr/>
        </p:nvPicPr>
        <p:blipFill>
          <a:blip r:embed="rId3"/>
          <a:stretch>
            <a:fillRect/>
          </a:stretch>
        </p:blipFill>
        <p:spPr>
          <a:xfrm>
            <a:off x="3742780" y="1150928"/>
            <a:ext cx="4725287" cy="5342238"/>
          </a:xfrm>
          <a:prstGeom prst="rect">
            <a:avLst/>
          </a:prstGeom>
          <a:ln>
            <a:solidFill>
              <a:schemeClr val="bg1">
                <a:lumMod val="75000"/>
              </a:schemeClr>
            </a:solidFill>
          </a:ln>
        </p:spPr>
      </p:pic>
      <p:sp>
        <p:nvSpPr>
          <p:cNvPr id="8" name="Rektangel 7">
            <a:extLst>
              <a:ext uri="{FF2B5EF4-FFF2-40B4-BE49-F238E27FC236}">
                <a16:creationId xmlns:a16="http://schemas.microsoft.com/office/drawing/2014/main" id="{DFAEC800-8D50-849E-196D-19A90973FD57}"/>
              </a:ext>
            </a:extLst>
          </p:cNvPr>
          <p:cNvSpPr/>
          <p:nvPr/>
        </p:nvSpPr>
        <p:spPr>
          <a:xfrm>
            <a:off x="3776259" y="1867619"/>
            <a:ext cx="4646141" cy="848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grpSp>
        <p:nvGrpSpPr>
          <p:cNvPr id="35" name="Grupp 34">
            <a:extLst>
              <a:ext uri="{FF2B5EF4-FFF2-40B4-BE49-F238E27FC236}">
                <a16:creationId xmlns:a16="http://schemas.microsoft.com/office/drawing/2014/main" id="{5C9F0AC7-CB23-7890-0AFB-63C087870469}"/>
              </a:ext>
            </a:extLst>
          </p:cNvPr>
          <p:cNvGrpSpPr/>
          <p:nvPr/>
        </p:nvGrpSpPr>
        <p:grpSpPr>
          <a:xfrm>
            <a:off x="5712150" y="1216829"/>
            <a:ext cx="3942671" cy="3128400"/>
            <a:chOff x="5712150" y="1216829"/>
            <a:chExt cx="3942671" cy="3128400"/>
          </a:xfrm>
        </p:grpSpPr>
        <p:grpSp>
          <p:nvGrpSpPr>
            <p:cNvPr id="34" name="Grupp 33">
              <a:extLst>
                <a:ext uri="{FF2B5EF4-FFF2-40B4-BE49-F238E27FC236}">
                  <a16:creationId xmlns:a16="http://schemas.microsoft.com/office/drawing/2014/main" id="{47BB5AA7-CE46-86D2-1E38-463BB8E8373C}"/>
                </a:ext>
              </a:extLst>
            </p:cNvPr>
            <p:cNvGrpSpPr/>
            <p:nvPr/>
          </p:nvGrpSpPr>
          <p:grpSpPr>
            <a:xfrm>
              <a:off x="5712150" y="1216829"/>
              <a:ext cx="3942671" cy="3128400"/>
              <a:chOff x="5712150" y="1216829"/>
              <a:chExt cx="3942671" cy="3128400"/>
            </a:xfrm>
          </p:grpSpPr>
          <p:pic>
            <p:nvPicPr>
              <p:cNvPr id="2" name="Bildobjekt 1">
                <a:extLst>
                  <a:ext uri="{FF2B5EF4-FFF2-40B4-BE49-F238E27FC236}">
                    <a16:creationId xmlns:a16="http://schemas.microsoft.com/office/drawing/2014/main" id="{D1FE57A6-E598-96EF-60C1-6B85729A04BF}"/>
                  </a:ext>
                </a:extLst>
              </p:cNvPr>
              <p:cNvPicPr>
                <a:picLocks noChangeAspect="1"/>
              </p:cNvPicPr>
              <p:nvPr/>
            </p:nvPicPr>
            <p:blipFill>
              <a:blip r:embed="rId4"/>
              <a:stretch>
                <a:fillRect/>
              </a:stretch>
            </p:blipFill>
            <p:spPr>
              <a:xfrm>
                <a:off x="6570252" y="1216829"/>
                <a:ext cx="3084569" cy="3128400"/>
              </a:xfrm>
              <a:prstGeom prst="rect">
                <a:avLst/>
              </a:prstGeom>
            </p:spPr>
          </p:pic>
          <p:cxnSp>
            <p:nvCxnSpPr>
              <p:cNvPr id="10" name="Rak 9">
                <a:extLst>
                  <a:ext uri="{FF2B5EF4-FFF2-40B4-BE49-F238E27FC236}">
                    <a16:creationId xmlns:a16="http://schemas.microsoft.com/office/drawing/2014/main" id="{1AFE703F-5964-323A-6F80-1A01322970D9}"/>
                  </a:ext>
                </a:extLst>
              </p:cNvPr>
              <p:cNvCxnSpPr/>
              <p:nvPr/>
            </p:nvCxnSpPr>
            <p:spPr>
              <a:xfrm flipV="1">
                <a:off x="5712150" y="1266258"/>
                <a:ext cx="914400" cy="1647567"/>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1" name="Rak 10">
                <a:extLst>
                  <a:ext uri="{FF2B5EF4-FFF2-40B4-BE49-F238E27FC236}">
                    <a16:creationId xmlns:a16="http://schemas.microsoft.com/office/drawing/2014/main" id="{8F7C43E3-871C-CFA7-A4DF-F48E81B7EE01}"/>
                  </a:ext>
                </a:extLst>
              </p:cNvPr>
              <p:cNvCxnSpPr>
                <a:cxnSpLocks/>
              </p:cNvCxnSpPr>
              <p:nvPr/>
            </p:nvCxnSpPr>
            <p:spPr>
              <a:xfrm>
                <a:off x="5720388" y="3226863"/>
                <a:ext cx="889687" cy="1046205"/>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grpSp>
        <p:grpSp>
          <p:nvGrpSpPr>
            <p:cNvPr id="29" name="Grupp 28">
              <a:extLst>
                <a:ext uri="{FF2B5EF4-FFF2-40B4-BE49-F238E27FC236}">
                  <a16:creationId xmlns:a16="http://schemas.microsoft.com/office/drawing/2014/main" id="{B0971866-0F70-ACAB-DDA5-AA8D47137011}"/>
                </a:ext>
              </a:extLst>
            </p:cNvPr>
            <p:cNvGrpSpPr/>
            <p:nvPr/>
          </p:nvGrpSpPr>
          <p:grpSpPr>
            <a:xfrm>
              <a:off x="6745265" y="1979113"/>
              <a:ext cx="1196236" cy="708850"/>
              <a:chOff x="7202466" y="3883069"/>
              <a:chExt cx="1196236" cy="708850"/>
            </a:xfrm>
          </p:grpSpPr>
          <p:sp>
            <p:nvSpPr>
              <p:cNvPr id="28" name="Rektangel 27">
                <a:extLst>
                  <a:ext uri="{FF2B5EF4-FFF2-40B4-BE49-F238E27FC236}">
                    <a16:creationId xmlns:a16="http://schemas.microsoft.com/office/drawing/2014/main" id="{E3F757D2-3531-7CB2-53C3-5E9ADCBF034F}"/>
                  </a:ext>
                </a:extLst>
              </p:cNvPr>
              <p:cNvSpPr/>
              <p:nvPr/>
            </p:nvSpPr>
            <p:spPr>
              <a:xfrm>
                <a:off x="7202466" y="3883069"/>
                <a:ext cx="1196236" cy="695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26" name="Bildobjekt 25">
                <a:extLst>
                  <a:ext uri="{FF2B5EF4-FFF2-40B4-BE49-F238E27FC236}">
                    <a16:creationId xmlns:a16="http://schemas.microsoft.com/office/drawing/2014/main" id="{0759C92F-9DC8-0858-E547-E40D0D3E40E4}"/>
                  </a:ext>
                </a:extLst>
              </p:cNvPr>
              <p:cNvPicPr>
                <a:picLocks noChangeAspect="1"/>
              </p:cNvPicPr>
              <p:nvPr/>
            </p:nvPicPr>
            <p:blipFill>
              <a:blip r:embed="rId5"/>
              <a:stretch>
                <a:fillRect/>
              </a:stretch>
            </p:blipFill>
            <p:spPr>
              <a:xfrm>
                <a:off x="7261530" y="4281516"/>
                <a:ext cx="867862" cy="310403"/>
              </a:xfrm>
              <a:prstGeom prst="rect">
                <a:avLst/>
              </a:prstGeom>
            </p:spPr>
          </p:pic>
          <p:pic>
            <p:nvPicPr>
              <p:cNvPr id="27" name="Bildobjekt 26">
                <a:extLst>
                  <a:ext uri="{FF2B5EF4-FFF2-40B4-BE49-F238E27FC236}">
                    <a16:creationId xmlns:a16="http://schemas.microsoft.com/office/drawing/2014/main" id="{C2DA97E3-E853-BE5B-0925-B23A0B97D6CC}"/>
                  </a:ext>
                </a:extLst>
              </p:cNvPr>
              <p:cNvPicPr>
                <a:picLocks noChangeAspect="1"/>
              </p:cNvPicPr>
              <p:nvPr/>
            </p:nvPicPr>
            <p:blipFill>
              <a:blip r:embed="rId6"/>
              <a:stretch>
                <a:fillRect/>
              </a:stretch>
            </p:blipFill>
            <p:spPr>
              <a:xfrm>
                <a:off x="7264487" y="3964488"/>
                <a:ext cx="680925" cy="237993"/>
              </a:xfrm>
              <a:prstGeom prst="rect">
                <a:avLst/>
              </a:prstGeom>
            </p:spPr>
          </p:pic>
        </p:grpSp>
      </p:grpSp>
      <p:grpSp>
        <p:nvGrpSpPr>
          <p:cNvPr id="33" name="Grupp 32">
            <a:extLst>
              <a:ext uri="{FF2B5EF4-FFF2-40B4-BE49-F238E27FC236}">
                <a16:creationId xmlns:a16="http://schemas.microsoft.com/office/drawing/2014/main" id="{CC70414C-98FC-5E6F-820C-EE17615B09FF}"/>
              </a:ext>
            </a:extLst>
          </p:cNvPr>
          <p:cNvGrpSpPr/>
          <p:nvPr/>
        </p:nvGrpSpPr>
        <p:grpSpPr>
          <a:xfrm>
            <a:off x="6724364" y="1243488"/>
            <a:ext cx="2784359" cy="1847001"/>
            <a:chOff x="6716990" y="1258236"/>
            <a:chExt cx="2784359" cy="1847001"/>
          </a:xfrm>
        </p:grpSpPr>
        <p:pic>
          <p:nvPicPr>
            <p:cNvPr id="25" name="Bildobjekt 24">
              <a:extLst>
                <a:ext uri="{FF2B5EF4-FFF2-40B4-BE49-F238E27FC236}">
                  <a16:creationId xmlns:a16="http://schemas.microsoft.com/office/drawing/2014/main" id="{C17B8F84-5D84-6A9A-7C74-61D157874F3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583649" y="1258236"/>
              <a:ext cx="1917700" cy="1847001"/>
            </a:xfrm>
            <a:prstGeom prst="rect">
              <a:avLst/>
            </a:prstGeom>
          </p:spPr>
        </p:pic>
        <p:sp>
          <p:nvSpPr>
            <p:cNvPr id="24" name="Rektangel med rundade hörn 23">
              <a:extLst>
                <a:ext uri="{FF2B5EF4-FFF2-40B4-BE49-F238E27FC236}">
                  <a16:creationId xmlns:a16="http://schemas.microsoft.com/office/drawing/2014/main" id="{D9197D55-4869-03A3-6308-9453E2048DD0}"/>
                </a:ext>
              </a:extLst>
            </p:cNvPr>
            <p:cNvSpPr/>
            <p:nvPr/>
          </p:nvSpPr>
          <p:spPr>
            <a:xfrm>
              <a:off x="6716990" y="2022767"/>
              <a:ext cx="850879" cy="306978"/>
            </a:xfrm>
            <a:prstGeom prst="round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sz="1600" err="1"/>
            </a:p>
          </p:txBody>
        </p:sp>
      </p:grpSp>
      <p:sp>
        <p:nvSpPr>
          <p:cNvPr id="31" name="Rundad rektangulär pratbubbla 30">
            <a:extLst>
              <a:ext uri="{FF2B5EF4-FFF2-40B4-BE49-F238E27FC236}">
                <a16:creationId xmlns:a16="http://schemas.microsoft.com/office/drawing/2014/main" id="{93809502-A043-BBAB-E687-37532066D3B4}"/>
              </a:ext>
            </a:extLst>
          </p:cNvPr>
          <p:cNvSpPr/>
          <p:nvPr/>
        </p:nvSpPr>
        <p:spPr>
          <a:xfrm>
            <a:off x="1615857" y="3288083"/>
            <a:ext cx="1853853" cy="419622"/>
          </a:xfrm>
          <a:prstGeom prst="wedgeRoundRectCallout">
            <a:avLst>
              <a:gd name="adj1" fmla="val 68317"/>
              <a:gd name="adj2" fmla="val 41774"/>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50"/>
              <a:t>Beställda, skickade, giltiga, spärrade </a:t>
            </a:r>
            <a:r>
              <a:rPr lang="sv-SE" sz="1050" b="1">
                <a:solidFill>
                  <a:schemeClr val="accent1"/>
                </a:solidFill>
              </a:rPr>
              <a:t>just nu</a:t>
            </a:r>
          </a:p>
        </p:txBody>
      </p:sp>
      <p:sp>
        <p:nvSpPr>
          <p:cNvPr id="32" name="Rundad rektangulär pratbubbla 31">
            <a:extLst>
              <a:ext uri="{FF2B5EF4-FFF2-40B4-BE49-F238E27FC236}">
                <a16:creationId xmlns:a16="http://schemas.microsoft.com/office/drawing/2014/main" id="{2B8171B8-96C7-CCD5-4707-A9166D4F14CD}"/>
              </a:ext>
            </a:extLst>
          </p:cNvPr>
          <p:cNvSpPr/>
          <p:nvPr/>
        </p:nvSpPr>
        <p:spPr>
          <a:xfrm>
            <a:off x="1603332" y="3866366"/>
            <a:ext cx="1855941" cy="586637"/>
          </a:xfrm>
          <a:prstGeom prst="wedgeRoundRectCallout">
            <a:avLst>
              <a:gd name="adj1" fmla="val 67914"/>
              <a:gd name="adj2" fmla="val -35856"/>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50"/>
              <a:t>Beställda, skickade, aktiverade, spärrade </a:t>
            </a:r>
            <a:r>
              <a:rPr lang="sv-SE" sz="1050" b="1">
                <a:solidFill>
                  <a:schemeClr val="accent1"/>
                </a:solidFill>
              </a:rPr>
              <a:t>under en tidsperiod</a:t>
            </a:r>
          </a:p>
        </p:txBody>
      </p:sp>
      <p:grpSp>
        <p:nvGrpSpPr>
          <p:cNvPr id="38" name="Grupp 37">
            <a:extLst>
              <a:ext uri="{FF2B5EF4-FFF2-40B4-BE49-F238E27FC236}">
                <a16:creationId xmlns:a16="http://schemas.microsoft.com/office/drawing/2014/main" id="{5AB80903-3E40-BEFB-BE7F-A56F37D44C62}"/>
              </a:ext>
            </a:extLst>
          </p:cNvPr>
          <p:cNvGrpSpPr/>
          <p:nvPr/>
        </p:nvGrpSpPr>
        <p:grpSpPr>
          <a:xfrm>
            <a:off x="1899766" y="3021275"/>
            <a:ext cx="1661971" cy="1679170"/>
            <a:chOff x="955868" y="3006527"/>
            <a:chExt cx="1661971" cy="1679170"/>
          </a:xfrm>
        </p:grpSpPr>
        <p:sp>
          <p:nvSpPr>
            <p:cNvPr id="36" name="textruta 35">
              <a:extLst>
                <a:ext uri="{FF2B5EF4-FFF2-40B4-BE49-F238E27FC236}">
                  <a16:creationId xmlns:a16="http://schemas.microsoft.com/office/drawing/2014/main" id="{FCBC0922-6265-24EB-B599-F4113045472A}"/>
                </a:ext>
              </a:extLst>
            </p:cNvPr>
            <p:cNvSpPr txBox="1"/>
            <p:nvPr/>
          </p:nvSpPr>
          <p:spPr>
            <a:xfrm>
              <a:off x="965699" y="3006527"/>
              <a:ext cx="1401417" cy="184666"/>
            </a:xfrm>
            <a:prstGeom prst="rect">
              <a:avLst/>
            </a:prstGeom>
            <a:noFill/>
          </p:spPr>
          <p:txBody>
            <a:bodyPr wrap="square" lIns="0" tIns="0" rIns="0" bIns="0" rtlCol="0">
              <a:spAutoFit/>
            </a:bodyPr>
            <a:lstStyle/>
            <a:p>
              <a:pPr algn="l"/>
              <a:r>
                <a:rPr lang="sv-SE" sz="1200"/>
                <a:t>Statusrapport</a:t>
              </a:r>
            </a:p>
          </p:txBody>
        </p:sp>
        <p:sp>
          <p:nvSpPr>
            <p:cNvPr id="37" name="textruta 36">
              <a:extLst>
                <a:ext uri="{FF2B5EF4-FFF2-40B4-BE49-F238E27FC236}">
                  <a16:creationId xmlns:a16="http://schemas.microsoft.com/office/drawing/2014/main" id="{2160A115-2628-1059-D07B-F3F091EF0D41}"/>
                </a:ext>
              </a:extLst>
            </p:cNvPr>
            <p:cNvSpPr txBox="1"/>
            <p:nvPr/>
          </p:nvSpPr>
          <p:spPr>
            <a:xfrm>
              <a:off x="955868" y="4501031"/>
              <a:ext cx="1661971" cy="184666"/>
            </a:xfrm>
            <a:prstGeom prst="rect">
              <a:avLst/>
            </a:prstGeom>
            <a:noFill/>
          </p:spPr>
          <p:txBody>
            <a:bodyPr wrap="square" lIns="0" tIns="0" rIns="0" bIns="0" rtlCol="0">
              <a:spAutoFit/>
            </a:bodyPr>
            <a:lstStyle/>
            <a:p>
              <a:pPr algn="l"/>
              <a:r>
                <a:rPr lang="sv-SE" sz="1200"/>
                <a:t>Händelserapport</a:t>
              </a:r>
            </a:p>
          </p:txBody>
        </p:sp>
      </p:grpSp>
    </p:spTree>
    <p:extLst>
      <p:ext uri="{BB962C8B-B14F-4D97-AF65-F5344CB8AC3E}">
        <p14:creationId xmlns:p14="http://schemas.microsoft.com/office/powerpoint/2010/main" val="122679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C86BC02-27F4-F571-886C-018E2BB0E619}"/>
              </a:ext>
            </a:extLst>
          </p:cNvPr>
          <p:cNvSpPr>
            <a:spLocks noGrp="1"/>
          </p:cNvSpPr>
          <p:nvPr>
            <p:ph type="title"/>
          </p:nvPr>
        </p:nvSpPr>
        <p:spPr>
          <a:xfrm>
            <a:off x="726164" y="291429"/>
            <a:ext cx="4221618" cy="922647"/>
          </a:xfrm>
        </p:spPr>
        <p:txBody>
          <a:bodyPr/>
          <a:lstStyle/>
          <a:p>
            <a:r>
              <a:rPr lang="sv-SE" b="1">
                <a:latin typeface="Open Sans Light" panose="020B0306030504020204" pitchFamily="34" charset="0"/>
                <a:ea typeface="Open Sans Light" panose="020B0306030504020204" pitchFamily="34" charset="0"/>
                <a:cs typeface="Open Sans Light" panose="020B0306030504020204" pitchFamily="34" charset="0"/>
              </a:rPr>
              <a:t>Rapporter</a:t>
            </a:r>
            <a:br>
              <a:rPr lang="sv-SE" b="1">
                <a:latin typeface="Open Sans Light" panose="020B0306030504020204" pitchFamily="34" charset="0"/>
                <a:ea typeface="Open Sans Light" panose="020B0306030504020204" pitchFamily="34" charset="0"/>
                <a:cs typeface="Open Sans Light" panose="020B0306030504020204" pitchFamily="34" charset="0"/>
              </a:rPr>
            </a:br>
            <a:r>
              <a:rPr kumimoji="0" lang="sv-SE" sz="2400" b="0" i="0" u="none" strike="noStrike" kern="1200" cap="none" spc="0" normalizeH="0" baseline="0" noProof="0">
                <a:ln>
                  <a:noFill/>
                </a:ln>
                <a:solidFill>
                  <a:prstClr val="white">
                    <a:lumMod val="50000"/>
                  </a:prstClr>
                </a:solidFill>
                <a:effectLst/>
                <a:uLnTx/>
                <a:uFillTx/>
                <a:latin typeface="Open Sans"/>
                <a:ea typeface="+mj-ea"/>
                <a:cs typeface="+mj-cs"/>
              </a:rPr>
              <a:t>Beställa en rapport</a:t>
            </a:r>
            <a:endParaRPr lang="sv-SE"/>
          </a:p>
        </p:txBody>
      </p:sp>
      <p:grpSp>
        <p:nvGrpSpPr>
          <p:cNvPr id="30" name="Grupp 29">
            <a:extLst>
              <a:ext uri="{FF2B5EF4-FFF2-40B4-BE49-F238E27FC236}">
                <a16:creationId xmlns:a16="http://schemas.microsoft.com/office/drawing/2014/main" id="{15C6A2FC-AEF4-E080-D5E2-A8237E669171}"/>
              </a:ext>
            </a:extLst>
          </p:cNvPr>
          <p:cNvGrpSpPr/>
          <p:nvPr/>
        </p:nvGrpSpPr>
        <p:grpSpPr>
          <a:xfrm>
            <a:off x="3742780" y="1150928"/>
            <a:ext cx="5914531" cy="5342238"/>
            <a:chOff x="905635" y="1326292"/>
            <a:chExt cx="5914531" cy="5342238"/>
          </a:xfrm>
        </p:grpSpPr>
        <p:pic>
          <p:nvPicPr>
            <p:cNvPr id="7" name="Bildobjekt 6">
              <a:extLst>
                <a:ext uri="{FF2B5EF4-FFF2-40B4-BE49-F238E27FC236}">
                  <a16:creationId xmlns:a16="http://schemas.microsoft.com/office/drawing/2014/main" id="{2EF88464-AB6F-B074-6E8F-B4869561503A}"/>
                </a:ext>
              </a:extLst>
            </p:cNvPr>
            <p:cNvPicPr>
              <a:picLocks noChangeAspect="1"/>
            </p:cNvPicPr>
            <p:nvPr/>
          </p:nvPicPr>
          <p:blipFill>
            <a:blip r:embed="rId3"/>
            <a:stretch>
              <a:fillRect/>
            </a:stretch>
          </p:blipFill>
          <p:spPr>
            <a:xfrm>
              <a:off x="905635" y="1326292"/>
              <a:ext cx="4725287" cy="5342238"/>
            </a:xfrm>
            <a:prstGeom prst="rect">
              <a:avLst/>
            </a:prstGeom>
            <a:ln>
              <a:solidFill>
                <a:schemeClr val="bg1">
                  <a:lumMod val="75000"/>
                </a:schemeClr>
              </a:solidFill>
            </a:ln>
          </p:spPr>
        </p:pic>
        <p:sp>
          <p:nvSpPr>
            <p:cNvPr id="8" name="Rektangel 7">
              <a:extLst>
                <a:ext uri="{FF2B5EF4-FFF2-40B4-BE49-F238E27FC236}">
                  <a16:creationId xmlns:a16="http://schemas.microsoft.com/office/drawing/2014/main" id="{DFAEC800-8D50-849E-196D-19A90973FD57}"/>
                </a:ext>
              </a:extLst>
            </p:cNvPr>
            <p:cNvSpPr/>
            <p:nvPr/>
          </p:nvSpPr>
          <p:spPr>
            <a:xfrm>
              <a:off x="939114" y="2042983"/>
              <a:ext cx="4646141" cy="848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2" name="Bildobjekt 1">
              <a:extLst>
                <a:ext uri="{FF2B5EF4-FFF2-40B4-BE49-F238E27FC236}">
                  <a16:creationId xmlns:a16="http://schemas.microsoft.com/office/drawing/2014/main" id="{D1FE57A6-E598-96EF-60C1-6B85729A04BF}"/>
                </a:ext>
              </a:extLst>
            </p:cNvPr>
            <p:cNvPicPr>
              <a:picLocks noChangeAspect="1"/>
            </p:cNvPicPr>
            <p:nvPr/>
          </p:nvPicPr>
          <p:blipFill>
            <a:blip r:embed="rId4"/>
            <a:stretch>
              <a:fillRect/>
            </a:stretch>
          </p:blipFill>
          <p:spPr>
            <a:xfrm>
              <a:off x="3733107" y="1392193"/>
              <a:ext cx="3087059" cy="3130925"/>
            </a:xfrm>
            <a:prstGeom prst="rect">
              <a:avLst/>
            </a:prstGeom>
          </p:spPr>
        </p:pic>
        <p:cxnSp>
          <p:nvCxnSpPr>
            <p:cNvPr id="10" name="Rak 9">
              <a:extLst>
                <a:ext uri="{FF2B5EF4-FFF2-40B4-BE49-F238E27FC236}">
                  <a16:creationId xmlns:a16="http://schemas.microsoft.com/office/drawing/2014/main" id="{1AFE703F-5964-323A-6F80-1A01322970D9}"/>
                </a:ext>
              </a:extLst>
            </p:cNvPr>
            <p:cNvCxnSpPr/>
            <p:nvPr/>
          </p:nvCxnSpPr>
          <p:spPr>
            <a:xfrm flipV="1">
              <a:off x="2875005" y="1441622"/>
              <a:ext cx="914400" cy="1647567"/>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1" name="Rak 10">
              <a:extLst>
                <a:ext uri="{FF2B5EF4-FFF2-40B4-BE49-F238E27FC236}">
                  <a16:creationId xmlns:a16="http://schemas.microsoft.com/office/drawing/2014/main" id="{8F7C43E3-871C-CFA7-A4DF-F48E81B7EE01}"/>
                </a:ext>
              </a:extLst>
            </p:cNvPr>
            <p:cNvCxnSpPr>
              <a:cxnSpLocks/>
            </p:cNvCxnSpPr>
            <p:nvPr/>
          </p:nvCxnSpPr>
          <p:spPr>
            <a:xfrm>
              <a:off x="2883243" y="3402227"/>
              <a:ext cx="889687" cy="1046205"/>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grpSp>
          <p:nvGrpSpPr>
            <p:cNvPr id="29" name="Grupp 28">
              <a:extLst>
                <a:ext uri="{FF2B5EF4-FFF2-40B4-BE49-F238E27FC236}">
                  <a16:creationId xmlns:a16="http://schemas.microsoft.com/office/drawing/2014/main" id="{B0971866-0F70-ACAB-DDA5-AA8D47137011}"/>
                </a:ext>
              </a:extLst>
            </p:cNvPr>
            <p:cNvGrpSpPr/>
            <p:nvPr/>
          </p:nvGrpSpPr>
          <p:grpSpPr>
            <a:xfrm>
              <a:off x="3908120" y="2154477"/>
              <a:ext cx="1196236" cy="708850"/>
              <a:chOff x="7202466" y="3883069"/>
              <a:chExt cx="1196236" cy="708850"/>
            </a:xfrm>
          </p:grpSpPr>
          <p:sp>
            <p:nvSpPr>
              <p:cNvPr id="28" name="Rektangel 27">
                <a:extLst>
                  <a:ext uri="{FF2B5EF4-FFF2-40B4-BE49-F238E27FC236}">
                    <a16:creationId xmlns:a16="http://schemas.microsoft.com/office/drawing/2014/main" id="{E3F757D2-3531-7CB2-53C3-5E9ADCBF034F}"/>
                  </a:ext>
                </a:extLst>
              </p:cNvPr>
              <p:cNvSpPr/>
              <p:nvPr/>
            </p:nvSpPr>
            <p:spPr>
              <a:xfrm>
                <a:off x="7202466" y="3883069"/>
                <a:ext cx="1196236" cy="695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26" name="Bildobjekt 25">
                <a:extLst>
                  <a:ext uri="{FF2B5EF4-FFF2-40B4-BE49-F238E27FC236}">
                    <a16:creationId xmlns:a16="http://schemas.microsoft.com/office/drawing/2014/main" id="{0759C92F-9DC8-0858-E547-E40D0D3E40E4}"/>
                  </a:ext>
                </a:extLst>
              </p:cNvPr>
              <p:cNvPicPr>
                <a:picLocks noChangeAspect="1"/>
              </p:cNvPicPr>
              <p:nvPr/>
            </p:nvPicPr>
            <p:blipFill>
              <a:blip r:embed="rId5"/>
              <a:stretch>
                <a:fillRect/>
              </a:stretch>
            </p:blipFill>
            <p:spPr>
              <a:xfrm>
                <a:off x="7261530" y="4281516"/>
                <a:ext cx="867862" cy="310403"/>
              </a:xfrm>
              <a:prstGeom prst="rect">
                <a:avLst/>
              </a:prstGeom>
            </p:spPr>
          </p:pic>
          <p:pic>
            <p:nvPicPr>
              <p:cNvPr id="27" name="Bildobjekt 26">
                <a:extLst>
                  <a:ext uri="{FF2B5EF4-FFF2-40B4-BE49-F238E27FC236}">
                    <a16:creationId xmlns:a16="http://schemas.microsoft.com/office/drawing/2014/main" id="{C2DA97E3-E853-BE5B-0925-B23A0B97D6CC}"/>
                  </a:ext>
                </a:extLst>
              </p:cNvPr>
              <p:cNvPicPr>
                <a:picLocks noChangeAspect="1"/>
              </p:cNvPicPr>
              <p:nvPr/>
            </p:nvPicPr>
            <p:blipFill>
              <a:blip r:embed="rId6"/>
              <a:stretch>
                <a:fillRect/>
              </a:stretch>
            </p:blipFill>
            <p:spPr>
              <a:xfrm>
                <a:off x="7264487" y="3964488"/>
                <a:ext cx="680925" cy="237993"/>
              </a:xfrm>
              <a:prstGeom prst="rect">
                <a:avLst/>
              </a:prstGeom>
            </p:spPr>
          </p:pic>
        </p:grpSp>
      </p:grpSp>
      <p:sp>
        <p:nvSpPr>
          <p:cNvPr id="6" name="Rektangel med rundade hörn 5">
            <a:extLst>
              <a:ext uri="{FF2B5EF4-FFF2-40B4-BE49-F238E27FC236}">
                <a16:creationId xmlns:a16="http://schemas.microsoft.com/office/drawing/2014/main" id="{30D77255-2228-6D84-7E9C-1F02FFE5C82C}"/>
              </a:ext>
            </a:extLst>
          </p:cNvPr>
          <p:cNvSpPr/>
          <p:nvPr/>
        </p:nvSpPr>
        <p:spPr>
          <a:xfrm>
            <a:off x="6748305" y="2373496"/>
            <a:ext cx="930150" cy="306978"/>
          </a:xfrm>
          <a:prstGeom prst="round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sz="1600" err="1"/>
          </a:p>
        </p:txBody>
      </p:sp>
      <p:sp>
        <p:nvSpPr>
          <p:cNvPr id="9" name="Rundad rektangulär pratbubbla 8">
            <a:extLst>
              <a:ext uri="{FF2B5EF4-FFF2-40B4-BE49-F238E27FC236}">
                <a16:creationId xmlns:a16="http://schemas.microsoft.com/office/drawing/2014/main" id="{FC51F4A9-027F-C84F-096F-EFA38403997F}"/>
              </a:ext>
            </a:extLst>
          </p:cNvPr>
          <p:cNvSpPr/>
          <p:nvPr/>
        </p:nvSpPr>
        <p:spPr>
          <a:xfrm>
            <a:off x="9832288" y="1698399"/>
            <a:ext cx="1796815" cy="543355"/>
          </a:xfrm>
          <a:prstGeom prst="wedgeRoundRectCallout">
            <a:avLst>
              <a:gd name="adj1" fmla="val -66197"/>
              <a:gd name="adj2" fmla="val 27280"/>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l"/>
            <a:r>
              <a:rPr lang="sv-SE" sz="1050"/>
              <a:t>Tilläggscertifikat på kort från andra utfärdande organisationer</a:t>
            </a:r>
          </a:p>
        </p:txBody>
      </p:sp>
      <p:pic>
        <p:nvPicPr>
          <p:cNvPr id="12" name="Bildobjekt 11">
            <a:extLst>
              <a:ext uri="{FF2B5EF4-FFF2-40B4-BE49-F238E27FC236}">
                <a16:creationId xmlns:a16="http://schemas.microsoft.com/office/drawing/2014/main" id="{6B885057-DEA6-FA1F-8A2A-643AEE08DBFD}"/>
              </a:ext>
            </a:extLst>
          </p:cNvPr>
          <p:cNvPicPr>
            <a:picLocks noChangeAspect="1"/>
          </p:cNvPicPr>
          <p:nvPr/>
        </p:nvPicPr>
        <p:blipFill rotWithShape="1">
          <a:blip r:embed="rId7">
            <a:clrChange>
              <a:clrFrom>
                <a:srgbClr val="FFFFFF"/>
              </a:clrFrom>
              <a:clrTo>
                <a:srgbClr val="FFFFFF">
                  <a:alpha val="0"/>
                </a:srgbClr>
              </a:clrTo>
            </a:clrChange>
          </a:blip>
          <a:srcRect l="2547"/>
          <a:stretch/>
        </p:blipFill>
        <p:spPr>
          <a:xfrm>
            <a:off x="7697243" y="1449049"/>
            <a:ext cx="2436311" cy="2178444"/>
          </a:xfrm>
          <a:prstGeom prst="rect">
            <a:avLst/>
          </a:prstGeom>
        </p:spPr>
      </p:pic>
      <p:sp>
        <p:nvSpPr>
          <p:cNvPr id="13" name="Rundad rektangulär pratbubbla 12">
            <a:extLst>
              <a:ext uri="{FF2B5EF4-FFF2-40B4-BE49-F238E27FC236}">
                <a16:creationId xmlns:a16="http://schemas.microsoft.com/office/drawing/2014/main" id="{33DAC67B-5DAF-02D6-7A1B-994F8B7ED635}"/>
              </a:ext>
            </a:extLst>
          </p:cNvPr>
          <p:cNvSpPr/>
          <p:nvPr/>
        </p:nvSpPr>
        <p:spPr>
          <a:xfrm>
            <a:off x="1615857" y="3288083"/>
            <a:ext cx="1853853" cy="419622"/>
          </a:xfrm>
          <a:prstGeom prst="wedgeRoundRectCallout">
            <a:avLst>
              <a:gd name="adj1" fmla="val 68317"/>
              <a:gd name="adj2" fmla="val 41774"/>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50"/>
              <a:t>Beställda, giltiga, spärrade </a:t>
            </a:r>
            <a:r>
              <a:rPr lang="sv-SE" sz="1050" b="1">
                <a:solidFill>
                  <a:schemeClr val="accent1"/>
                </a:solidFill>
              </a:rPr>
              <a:t>just nu</a:t>
            </a:r>
          </a:p>
        </p:txBody>
      </p:sp>
      <p:sp>
        <p:nvSpPr>
          <p:cNvPr id="14" name="Rundad rektangulär pratbubbla 13">
            <a:extLst>
              <a:ext uri="{FF2B5EF4-FFF2-40B4-BE49-F238E27FC236}">
                <a16:creationId xmlns:a16="http://schemas.microsoft.com/office/drawing/2014/main" id="{50B0189F-8999-CFA9-02E2-E961B53C462D}"/>
              </a:ext>
            </a:extLst>
          </p:cNvPr>
          <p:cNvSpPr/>
          <p:nvPr/>
        </p:nvSpPr>
        <p:spPr>
          <a:xfrm>
            <a:off x="1603332" y="3866366"/>
            <a:ext cx="1855941" cy="586637"/>
          </a:xfrm>
          <a:prstGeom prst="wedgeRoundRectCallout">
            <a:avLst>
              <a:gd name="adj1" fmla="val 67914"/>
              <a:gd name="adj2" fmla="val -35856"/>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50"/>
              <a:t>Beställda, utfärdade, spärrade </a:t>
            </a:r>
            <a:r>
              <a:rPr lang="sv-SE" sz="1050" b="1">
                <a:solidFill>
                  <a:schemeClr val="accent1"/>
                </a:solidFill>
              </a:rPr>
              <a:t>under en tidsperiod</a:t>
            </a:r>
          </a:p>
        </p:txBody>
      </p:sp>
      <p:grpSp>
        <p:nvGrpSpPr>
          <p:cNvPr id="15" name="Grupp 14">
            <a:extLst>
              <a:ext uri="{FF2B5EF4-FFF2-40B4-BE49-F238E27FC236}">
                <a16:creationId xmlns:a16="http://schemas.microsoft.com/office/drawing/2014/main" id="{8E4AA35D-1A91-EC76-308B-A32D0A04BC26}"/>
              </a:ext>
            </a:extLst>
          </p:cNvPr>
          <p:cNvGrpSpPr/>
          <p:nvPr/>
        </p:nvGrpSpPr>
        <p:grpSpPr>
          <a:xfrm>
            <a:off x="1833397" y="3043398"/>
            <a:ext cx="1661971" cy="1679170"/>
            <a:chOff x="955868" y="3006527"/>
            <a:chExt cx="1661971" cy="1679170"/>
          </a:xfrm>
        </p:grpSpPr>
        <p:sp>
          <p:nvSpPr>
            <p:cNvPr id="16" name="textruta 15">
              <a:extLst>
                <a:ext uri="{FF2B5EF4-FFF2-40B4-BE49-F238E27FC236}">
                  <a16:creationId xmlns:a16="http://schemas.microsoft.com/office/drawing/2014/main" id="{840AC2DD-35D9-F6FF-399E-A2D85344195A}"/>
                </a:ext>
              </a:extLst>
            </p:cNvPr>
            <p:cNvSpPr txBox="1"/>
            <p:nvPr/>
          </p:nvSpPr>
          <p:spPr>
            <a:xfrm>
              <a:off x="965699" y="3006527"/>
              <a:ext cx="1401417" cy="184666"/>
            </a:xfrm>
            <a:prstGeom prst="rect">
              <a:avLst/>
            </a:prstGeom>
            <a:noFill/>
          </p:spPr>
          <p:txBody>
            <a:bodyPr wrap="square" lIns="0" tIns="0" rIns="0" bIns="0" rtlCol="0">
              <a:spAutoFit/>
            </a:bodyPr>
            <a:lstStyle/>
            <a:p>
              <a:pPr algn="l"/>
              <a:r>
                <a:rPr lang="sv-SE" sz="1200"/>
                <a:t>Statusrapport</a:t>
              </a:r>
            </a:p>
          </p:txBody>
        </p:sp>
        <p:sp>
          <p:nvSpPr>
            <p:cNvPr id="17" name="textruta 16">
              <a:extLst>
                <a:ext uri="{FF2B5EF4-FFF2-40B4-BE49-F238E27FC236}">
                  <a16:creationId xmlns:a16="http://schemas.microsoft.com/office/drawing/2014/main" id="{18048A72-B98E-CD99-F6DB-8B5463015490}"/>
                </a:ext>
              </a:extLst>
            </p:cNvPr>
            <p:cNvSpPr txBox="1"/>
            <p:nvPr/>
          </p:nvSpPr>
          <p:spPr>
            <a:xfrm>
              <a:off x="955868" y="4501031"/>
              <a:ext cx="1661971" cy="184666"/>
            </a:xfrm>
            <a:prstGeom prst="rect">
              <a:avLst/>
            </a:prstGeom>
            <a:noFill/>
          </p:spPr>
          <p:txBody>
            <a:bodyPr wrap="square" lIns="0" tIns="0" rIns="0" bIns="0" rtlCol="0">
              <a:spAutoFit/>
            </a:bodyPr>
            <a:lstStyle/>
            <a:p>
              <a:pPr algn="l"/>
              <a:r>
                <a:rPr lang="sv-SE" sz="1200"/>
                <a:t>Händelserapport</a:t>
              </a:r>
            </a:p>
          </p:txBody>
        </p:sp>
      </p:grpSp>
    </p:spTree>
    <p:extLst>
      <p:ext uri="{BB962C8B-B14F-4D97-AF65-F5344CB8AC3E}">
        <p14:creationId xmlns:p14="http://schemas.microsoft.com/office/powerpoint/2010/main" val="37172310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C86BC02-27F4-F571-886C-018E2BB0E619}"/>
              </a:ext>
            </a:extLst>
          </p:cNvPr>
          <p:cNvSpPr>
            <a:spLocks noGrp="1"/>
          </p:cNvSpPr>
          <p:nvPr>
            <p:ph type="title"/>
          </p:nvPr>
        </p:nvSpPr>
        <p:spPr>
          <a:xfrm>
            <a:off x="726164" y="291429"/>
            <a:ext cx="4221618" cy="922647"/>
          </a:xfrm>
        </p:spPr>
        <p:txBody>
          <a:bodyPr/>
          <a:lstStyle/>
          <a:p>
            <a:r>
              <a:rPr lang="sv-SE" b="1">
                <a:latin typeface="Open Sans Light" panose="020B0306030504020204" pitchFamily="34" charset="0"/>
                <a:ea typeface="Open Sans Light" panose="020B0306030504020204" pitchFamily="34" charset="0"/>
                <a:cs typeface="Open Sans Light" panose="020B0306030504020204" pitchFamily="34" charset="0"/>
              </a:rPr>
              <a:t>Rapporter</a:t>
            </a:r>
            <a:br>
              <a:rPr lang="sv-SE" b="1">
                <a:latin typeface="Open Sans Light" panose="020B0306030504020204" pitchFamily="34" charset="0"/>
                <a:ea typeface="Open Sans Light" panose="020B0306030504020204" pitchFamily="34" charset="0"/>
                <a:cs typeface="Open Sans Light" panose="020B0306030504020204" pitchFamily="34" charset="0"/>
              </a:rPr>
            </a:br>
            <a:r>
              <a:rPr kumimoji="0" lang="sv-SE" sz="2400" b="0" i="0" u="none" strike="noStrike" kern="1200" cap="none" spc="0" normalizeH="0" baseline="0" noProof="0">
                <a:ln>
                  <a:noFill/>
                </a:ln>
                <a:solidFill>
                  <a:prstClr val="white">
                    <a:lumMod val="50000"/>
                  </a:prstClr>
                </a:solidFill>
                <a:effectLst/>
                <a:uLnTx/>
                <a:uFillTx/>
                <a:latin typeface="Open Sans"/>
                <a:ea typeface="+mj-ea"/>
                <a:cs typeface="+mj-cs"/>
              </a:rPr>
              <a:t>Beställa en rapport</a:t>
            </a:r>
            <a:endParaRPr lang="sv-SE"/>
          </a:p>
        </p:txBody>
      </p:sp>
      <p:grpSp>
        <p:nvGrpSpPr>
          <p:cNvPr id="30" name="Grupp 29">
            <a:extLst>
              <a:ext uri="{FF2B5EF4-FFF2-40B4-BE49-F238E27FC236}">
                <a16:creationId xmlns:a16="http://schemas.microsoft.com/office/drawing/2014/main" id="{15C6A2FC-AEF4-E080-D5E2-A8237E669171}"/>
              </a:ext>
            </a:extLst>
          </p:cNvPr>
          <p:cNvGrpSpPr/>
          <p:nvPr/>
        </p:nvGrpSpPr>
        <p:grpSpPr>
          <a:xfrm>
            <a:off x="3742780" y="1150928"/>
            <a:ext cx="5914531" cy="5342238"/>
            <a:chOff x="905635" y="1326292"/>
            <a:chExt cx="5914531" cy="5342238"/>
          </a:xfrm>
        </p:grpSpPr>
        <p:pic>
          <p:nvPicPr>
            <p:cNvPr id="7" name="Bildobjekt 6">
              <a:extLst>
                <a:ext uri="{FF2B5EF4-FFF2-40B4-BE49-F238E27FC236}">
                  <a16:creationId xmlns:a16="http://schemas.microsoft.com/office/drawing/2014/main" id="{2EF88464-AB6F-B074-6E8F-B4869561503A}"/>
                </a:ext>
              </a:extLst>
            </p:cNvPr>
            <p:cNvPicPr>
              <a:picLocks noChangeAspect="1"/>
            </p:cNvPicPr>
            <p:nvPr/>
          </p:nvPicPr>
          <p:blipFill>
            <a:blip r:embed="rId3"/>
            <a:stretch>
              <a:fillRect/>
            </a:stretch>
          </p:blipFill>
          <p:spPr>
            <a:xfrm>
              <a:off x="905635" y="1326292"/>
              <a:ext cx="4725287" cy="5342238"/>
            </a:xfrm>
            <a:prstGeom prst="rect">
              <a:avLst/>
            </a:prstGeom>
            <a:ln>
              <a:solidFill>
                <a:schemeClr val="bg1">
                  <a:lumMod val="75000"/>
                </a:schemeClr>
              </a:solidFill>
            </a:ln>
          </p:spPr>
        </p:pic>
        <p:sp>
          <p:nvSpPr>
            <p:cNvPr id="8" name="Rektangel 7">
              <a:extLst>
                <a:ext uri="{FF2B5EF4-FFF2-40B4-BE49-F238E27FC236}">
                  <a16:creationId xmlns:a16="http://schemas.microsoft.com/office/drawing/2014/main" id="{DFAEC800-8D50-849E-196D-19A90973FD57}"/>
                </a:ext>
              </a:extLst>
            </p:cNvPr>
            <p:cNvSpPr/>
            <p:nvPr/>
          </p:nvSpPr>
          <p:spPr>
            <a:xfrm>
              <a:off x="939114" y="2042983"/>
              <a:ext cx="4646141" cy="848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2" name="Bildobjekt 1">
              <a:extLst>
                <a:ext uri="{FF2B5EF4-FFF2-40B4-BE49-F238E27FC236}">
                  <a16:creationId xmlns:a16="http://schemas.microsoft.com/office/drawing/2014/main" id="{D1FE57A6-E598-96EF-60C1-6B85729A04BF}"/>
                </a:ext>
              </a:extLst>
            </p:cNvPr>
            <p:cNvPicPr>
              <a:picLocks noChangeAspect="1"/>
            </p:cNvPicPr>
            <p:nvPr/>
          </p:nvPicPr>
          <p:blipFill>
            <a:blip r:embed="rId4"/>
            <a:stretch>
              <a:fillRect/>
            </a:stretch>
          </p:blipFill>
          <p:spPr>
            <a:xfrm>
              <a:off x="3733107" y="1392193"/>
              <a:ext cx="3087059" cy="3130925"/>
            </a:xfrm>
            <a:prstGeom prst="rect">
              <a:avLst/>
            </a:prstGeom>
          </p:spPr>
        </p:pic>
        <p:cxnSp>
          <p:nvCxnSpPr>
            <p:cNvPr id="10" name="Rak 9">
              <a:extLst>
                <a:ext uri="{FF2B5EF4-FFF2-40B4-BE49-F238E27FC236}">
                  <a16:creationId xmlns:a16="http://schemas.microsoft.com/office/drawing/2014/main" id="{1AFE703F-5964-323A-6F80-1A01322970D9}"/>
                </a:ext>
              </a:extLst>
            </p:cNvPr>
            <p:cNvCxnSpPr/>
            <p:nvPr/>
          </p:nvCxnSpPr>
          <p:spPr>
            <a:xfrm flipV="1">
              <a:off x="2875005" y="1441622"/>
              <a:ext cx="914400" cy="1647567"/>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1" name="Rak 10">
              <a:extLst>
                <a:ext uri="{FF2B5EF4-FFF2-40B4-BE49-F238E27FC236}">
                  <a16:creationId xmlns:a16="http://schemas.microsoft.com/office/drawing/2014/main" id="{8F7C43E3-871C-CFA7-A4DF-F48E81B7EE01}"/>
                </a:ext>
              </a:extLst>
            </p:cNvPr>
            <p:cNvCxnSpPr>
              <a:cxnSpLocks/>
            </p:cNvCxnSpPr>
            <p:nvPr/>
          </p:nvCxnSpPr>
          <p:spPr>
            <a:xfrm>
              <a:off x="2883243" y="3402227"/>
              <a:ext cx="889687" cy="1046205"/>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grpSp>
          <p:nvGrpSpPr>
            <p:cNvPr id="29" name="Grupp 28">
              <a:extLst>
                <a:ext uri="{FF2B5EF4-FFF2-40B4-BE49-F238E27FC236}">
                  <a16:creationId xmlns:a16="http://schemas.microsoft.com/office/drawing/2014/main" id="{B0971866-0F70-ACAB-DDA5-AA8D47137011}"/>
                </a:ext>
              </a:extLst>
            </p:cNvPr>
            <p:cNvGrpSpPr/>
            <p:nvPr/>
          </p:nvGrpSpPr>
          <p:grpSpPr>
            <a:xfrm>
              <a:off x="3908120" y="2154477"/>
              <a:ext cx="1196236" cy="708850"/>
              <a:chOff x="7202466" y="3883069"/>
              <a:chExt cx="1196236" cy="708850"/>
            </a:xfrm>
          </p:grpSpPr>
          <p:sp>
            <p:nvSpPr>
              <p:cNvPr id="28" name="Rektangel 27">
                <a:extLst>
                  <a:ext uri="{FF2B5EF4-FFF2-40B4-BE49-F238E27FC236}">
                    <a16:creationId xmlns:a16="http://schemas.microsoft.com/office/drawing/2014/main" id="{E3F757D2-3531-7CB2-53C3-5E9ADCBF034F}"/>
                  </a:ext>
                </a:extLst>
              </p:cNvPr>
              <p:cNvSpPr/>
              <p:nvPr/>
            </p:nvSpPr>
            <p:spPr>
              <a:xfrm>
                <a:off x="7202466" y="3883069"/>
                <a:ext cx="1196236" cy="695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26" name="Bildobjekt 25">
                <a:extLst>
                  <a:ext uri="{FF2B5EF4-FFF2-40B4-BE49-F238E27FC236}">
                    <a16:creationId xmlns:a16="http://schemas.microsoft.com/office/drawing/2014/main" id="{0759C92F-9DC8-0858-E547-E40D0D3E40E4}"/>
                  </a:ext>
                </a:extLst>
              </p:cNvPr>
              <p:cNvPicPr>
                <a:picLocks noChangeAspect="1"/>
              </p:cNvPicPr>
              <p:nvPr/>
            </p:nvPicPr>
            <p:blipFill>
              <a:blip r:embed="rId5"/>
              <a:stretch>
                <a:fillRect/>
              </a:stretch>
            </p:blipFill>
            <p:spPr>
              <a:xfrm>
                <a:off x="7261530" y="4281516"/>
                <a:ext cx="867862" cy="310403"/>
              </a:xfrm>
              <a:prstGeom prst="rect">
                <a:avLst/>
              </a:prstGeom>
            </p:spPr>
          </p:pic>
          <p:pic>
            <p:nvPicPr>
              <p:cNvPr id="27" name="Bildobjekt 26">
                <a:extLst>
                  <a:ext uri="{FF2B5EF4-FFF2-40B4-BE49-F238E27FC236}">
                    <a16:creationId xmlns:a16="http://schemas.microsoft.com/office/drawing/2014/main" id="{C2DA97E3-E853-BE5B-0925-B23A0B97D6CC}"/>
                  </a:ext>
                </a:extLst>
              </p:cNvPr>
              <p:cNvPicPr>
                <a:picLocks noChangeAspect="1"/>
              </p:cNvPicPr>
              <p:nvPr/>
            </p:nvPicPr>
            <p:blipFill>
              <a:blip r:embed="rId6"/>
              <a:stretch>
                <a:fillRect/>
              </a:stretch>
            </p:blipFill>
            <p:spPr>
              <a:xfrm>
                <a:off x="7264487" y="3964488"/>
                <a:ext cx="680925" cy="237993"/>
              </a:xfrm>
              <a:prstGeom prst="rect">
                <a:avLst/>
              </a:prstGeom>
            </p:spPr>
          </p:pic>
        </p:grpSp>
      </p:grpSp>
      <p:sp>
        <p:nvSpPr>
          <p:cNvPr id="5" name="Rektangel med rundade hörn 4">
            <a:extLst>
              <a:ext uri="{FF2B5EF4-FFF2-40B4-BE49-F238E27FC236}">
                <a16:creationId xmlns:a16="http://schemas.microsoft.com/office/drawing/2014/main" id="{D3533FC6-487B-3103-16D3-74A258FAE48D}"/>
              </a:ext>
            </a:extLst>
          </p:cNvPr>
          <p:cNvSpPr/>
          <p:nvPr/>
        </p:nvSpPr>
        <p:spPr>
          <a:xfrm>
            <a:off x="6748305" y="2705435"/>
            <a:ext cx="930150" cy="306978"/>
          </a:xfrm>
          <a:prstGeom prst="round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sz="1600" err="1"/>
          </a:p>
        </p:txBody>
      </p:sp>
      <p:sp>
        <p:nvSpPr>
          <p:cNvPr id="14" name="Ellips 13">
            <a:extLst>
              <a:ext uri="{FF2B5EF4-FFF2-40B4-BE49-F238E27FC236}">
                <a16:creationId xmlns:a16="http://schemas.microsoft.com/office/drawing/2014/main" id="{CD7C4935-CC33-DCD6-63C3-8121FA7074DC}"/>
              </a:ext>
            </a:extLst>
          </p:cNvPr>
          <p:cNvSpPr/>
          <p:nvPr/>
        </p:nvSpPr>
        <p:spPr>
          <a:xfrm>
            <a:off x="3901858" y="3889332"/>
            <a:ext cx="75156" cy="75156"/>
          </a:xfrm>
          <a:prstGeom prst="ellipse">
            <a:avLst/>
          </a:prstGeom>
          <a:solidFill>
            <a:srgbClr val="009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13" name="Rektangel 12">
            <a:extLst>
              <a:ext uri="{FF2B5EF4-FFF2-40B4-BE49-F238E27FC236}">
                <a16:creationId xmlns:a16="http://schemas.microsoft.com/office/drawing/2014/main" id="{E6B1928C-0E64-E87D-185E-CE10E0FF9BEE}"/>
              </a:ext>
            </a:extLst>
          </p:cNvPr>
          <p:cNvSpPr/>
          <p:nvPr/>
        </p:nvSpPr>
        <p:spPr>
          <a:xfrm>
            <a:off x="3840981" y="3569350"/>
            <a:ext cx="1250852" cy="482820"/>
          </a:xfrm>
          <a:prstGeom prst="rect">
            <a:avLst/>
          </a:prstGeom>
          <a:solidFill>
            <a:schemeClr val="bg1">
              <a:alpha val="699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15" name="Rundad rektangulär pratbubbla 14">
            <a:extLst>
              <a:ext uri="{FF2B5EF4-FFF2-40B4-BE49-F238E27FC236}">
                <a16:creationId xmlns:a16="http://schemas.microsoft.com/office/drawing/2014/main" id="{949F3B37-4010-02EE-4FD7-284DDC8E714F}"/>
              </a:ext>
            </a:extLst>
          </p:cNvPr>
          <p:cNvSpPr/>
          <p:nvPr/>
        </p:nvSpPr>
        <p:spPr>
          <a:xfrm>
            <a:off x="1853853" y="3822525"/>
            <a:ext cx="1705628" cy="436323"/>
          </a:xfrm>
          <a:prstGeom prst="wedgeRoundRectCallout">
            <a:avLst>
              <a:gd name="adj1" fmla="val 63823"/>
              <a:gd name="adj2" fmla="val -25808"/>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l"/>
            <a:r>
              <a:rPr lang="sv-SE" sz="1050"/>
              <a:t>Beställda, skickade </a:t>
            </a:r>
            <a:r>
              <a:rPr lang="sv-SE" sz="1050" b="1">
                <a:solidFill>
                  <a:schemeClr val="accent1"/>
                </a:solidFill>
              </a:rPr>
              <a:t>under en tidsperiod</a:t>
            </a:r>
          </a:p>
        </p:txBody>
      </p:sp>
      <p:sp>
        <p:nvSpPr>
          <p:cNvPr id="18" name="textruta 17">
            <a:extLst>
              <a:ext uri="{FF2B5EF4-FFF2-40B4-BE49-F238E27FC236}">
                <a16:creationId xmlns:a16="http://schemas.microsoft.com/office/drawing/2014/main" id="{F60BDCA1-76FC-9B55-588F-71547B277258}"/>
              </a:ext>
            </a:extLst>
          </p:cNvPr>
          <p:cNvSpPr txBox="1"/>
          <p:nvPr/>
        </p:nvSpPr>
        <p:spPr>
          <a:xfrm>
            <a:off x="2039875" y="4301928"/>
            <a:ext cx="1661971" cy="184666"/>
          </a:xfrm>
          <a:prstGeom prst="rect">
            <a:avLst/>
          </a:prstGeom>
          <a:noFill/>
        </p:spPr>
        <p:txBody>
          <a:bodyPr wrap="square" lIns="0" tIns="0" rIns="0" bIns="0" rtlCol="0">
            <a:spAutoFit/>
          </a:bodyPr>
          <a:lstStyle/>
          <a:p>
            <a:pPr algn="l"/>
            <a:r>
              <a:rPr lang="sv-SE" sz="1200"/>
              <a:t>Händelserapport</a:t>
            </a:r>
          </a:p>
        </p:txBody>
      </p:sp>
    </p:spTree>
    <p:extLst>
      <p:ext uri="{BB962C8B-B14F-4D97-AF65-F5344CB8AC3E}">
        <p14:creationId xmlns:p14="http://schemas.microsoft.com/office/powerpoint/2010/main" val="5631898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C86BC02-27F4-F571-886C-018E2BB0E619}"/>
              </a:ext>
            </a:extLst>
          </p:cNvPr>
          <p:cNvSpPr>
            <a:spLocks noGrp="1"/>
          </p:cNvSpPr>
          <p:nvPr>
            <p:ph type="title"/>
          </p:nvPr>
        </p:nvSpPr>
        <p:spPr>
          <a:xfrm>
            <a:off x="726164" y="291429"/>
            <a:ext cx="4221618" cy="922647"/>
          </a:xfrm>
        </p:spPr>
        <p:txBody>
          <a:bodyPr/>
          <a:lstStyle/>
          <a:p>
            <a:r>
              <a:rPr lang="sv-SE" b="1">
                <a:latin typeface="Open Sans Light" panose="020B0306030504020204" pitchFamily="34" charset="0"/>
                <a:ea typeface="Open Sans Light" panose="020B0306030504020204" pitchFamily="34" charset="0"/>
                <a:cs typeface="Open Sans Light" panose="020B0306030504020204" pitchFamily="34" charset="0"/>
              </a:rPr>
              <a:t>Rapporter</a:t>
            </a:r>
            <a:br>
              <a:rPr lang="sv-SE" b="1">
                <a:latin typeface="Open Sans Light" panose="020B0306030504020204" pitchFamily="34" charset="0"/>
                <a:ea typeface="Open Sans Light" panose="020B0306030504020204" pitchFamily="34" charset="0"/>
                <a:cs typeface="Open Sans Light" panose="020B0306030504020204" pitchFamily="34" charset="0"/>
              </a:rPr>
            </a:br>
            <a:r>
              <a:rPr kumimoji="0" lang="sv-SE" sz="2400" b="0" i="0" u="none" strike="noStrike" kern="1200" cap="none" spc="0" normalizeH="0" baseline="0" noProof="0">
                <a:ln>
                  <a:noFill/>
                </a:ln>
                <a:solidFill>
                  <a:prstClr val="white">
                    <a:lumMod val="50000"/>
                  </a:prstClr>
                </a:solidFill>
                <a:effectLst/>
                <a:uLnTx/>
                <a:uFillTx/>
                <a:latin typeface="Open Sans"/>
                <a:ea typeface="+mj-ea"/>
                <a:cs typeface="+mj-cs"/>
              </a:rPr>
              <a:t>Beställa en rapport</a:t>
            </a:r>
            <a:endParaRPr lang="sv-SE"/>
          </a:p>
        </p:txBody>
      </p:sp>
      <p:grpSp>
        <p:nvGrpSpPr>
          <p:cNvPr id="30" name="Grupp 29">
            <a:extLst>
              <a:ext uri="{FF2B5EF4-FFF2-40B4-BE49-F238E27FC236}">
                <a16:creationId xmlns:a16="http://schemas.microsoft.com/office/drawing/2014/main" id="{15C6A2FC-AEF4-E080-D5E2-A8237E669171}"/>
              </a:ext>
            </a:extLst>
          </p:cNvPr>
          <p:cNvGrpSpPr/>
          <p:nvPr/>
        </p:nvGrpSpPr>
        <p:grpSpPr>
          <a:xfrm>
            <a:off x="3742780" y="1150928"/>
            <a:ext cx="5914531" cy="5342238"/>
            <a:chOff x="905635" y="1326292"/>
            <a:chExt cx="5914531" cy="5342238"/>
          </a:xfrm>
        </p:grpSpPr>
        <p:pic>
          <p:nvPicPr>
            <p:cNvPr id="7" name="Bildobjekt 6">
              <a:extLst>
                <a:ext uri="{FF2B5EF4-FFF2-40B4-BE49-F238E27FC236}">
                  <a16:creationId xmlns:a16="http://schemas.microsoft.com/office/drawing/2014/main" id="{2EF88464-AB6F-B074-6E8F-B4869561503A}"/>
                </a:ext>
              </a:extLst>
            </p:cNvPr>
            <p:cNvPicPr>
              <a:picLocks noChangeAspect="1"/>
            </p:cNvPicPr>
            <p:nvPr/>
          </p:nvPicPr>
          <p:blipFill>
            <a:blip r:embed="rId3"/>
            <a:stretch>
              <a:fillRect/>
            </a:stretch>
          </p:blipFill>
          <p:spPr>
            <a:xfrm>
              <a:off x="905635" y="1326292"/>
              <a:ext cx="4725287" cy="5342238"/>
            </a:xfrm>
            <a:prstGeom prst="rect">
              <a:avLst/>
            </a:prstGeom>
            <a:ln>
              <a:solidFill>
                <a:schemeClr val="bg1">
                  <a:lumMod val="75000"/>
                </a:schemeClr>
              </a:solidFill>
            </a:ln>
          </p:spPr>
        </p:pic>
        <p:sp>
          <p:nvSpPr>
            <p:cNvPr id="8" name="Rektangel 7">
              <a:extLst>
                <a:ext uri="{FF2B5EF4-FFF2-40B4-BE49-F238E27FC236}">
                  <a16:creationId xmlns:a16="http://schemas.microsoft.com/office/drawing/2014/main" id="{DFAEC800-8D50-849E-196D-19A90973FD57}"/>
                </a:ext>
              </a:extLst>
            </p:cNvPr>
            <p:cNvSpPr/>
            <p:nvPr/>
          </p:nvSpPr>
          <p:spPr>
            <a:xfrm>
              <a:off x="939114" y="2042983"/>
              <a:ext cx="4646141" cy="848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2" name="Bildobjekt 1">
              <a:extLst>
                <a:ext uri="{FF2B5EF4-FFF2-40B4-BE49-F238E27FC236}">
                  <a16:creationId xmlns:a16="http://schemas.microsoft.com/office/drawing/2014/main" id="{D1FE57A6-E598-96EF-60C1-6B85729A04BF}"/>
                </a:ext>
              </a:extLst>
            </p:cNvPr>
            <p:cNvPicPr>
              <a:picLocks noChangeAspect="1"/>
            </p:cNvPicPr>
            <p:nvPr/>
          </p:nvPicPr>
          <p:blipFill>
            <a:blip r:embed="rId4"/>
            <a:stretch>
              <a:fillRect/>
            </a:stretch>
          </p:blipFill>
          <p:spPr>
            <a:xfrm>
              <a:off x="3733107" y="1392193"/>
              <a:ext cx="3087059" cy="3130925"/>
            </a:xfrm>
            <a:prstGeom prst="rect">
              <a:avLst/>
            </a:prstGeom>
          </p:spPr>
        </p:pic>
        <p:cxnSp>
          <p:nvCxnSpPr>
            <p:cNvPr id="10" name="Rak 9">
              <a:extLst>
                <a:ext uri="{FF2B5EF4-FFF2-40B4-BE49-F238E27FC236}">
                  <a16:creationId xmlns:a16="http://schemas.microsoft.com/office/drawing/2014/main" id="{1AFE703F-5964-323A-6F80-1A01322970D9}"/>
                </a:ext>
              </a:extLst>
            </p:cNvPr>
            <p:cNvCxnSpPr/>
            <p:nvPr/>
          </p:nvCxnSpPr>
          <p:spPr>
            <a:xfrm flipV="1">
              <a:off x="2875005" y="1441622"/>
              <a:ext cx="914400" cy="1647567"/>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1" name="Rak 10">
              <a:extLst>
                <a:ext uri="{FF2B5EF4-FFF2-40B4-BE49-F238E27FC236}">
                  <a16:creationId xmlns:a16="http://schemas.microsoft.com/office/drawing/2014/main" id="{8F7C43E3-871C-CFA7-A4DF-F48E81B7EE01}"/>
                </a:ext>
              </a:extLst>
            </p:cNvPr>
            <p:cNvCxnSpPr>
              <a:cxnSpLocks/>
            </p:cNvCxnSpPr>
            <p:nvPr/>
          </p:nvCxnSpPr>
          <p:spPr>
            <a:xfrm>
              <a:off x="2883243" y="3402227"/>
              <a:ext cx="889687" cy="1046205"/>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grpSp>
          <p:nvGrpSpPr>
            <p:cNvPr id="29" name="Grupp 28">
              <a:extLst>
                <a:ext uri="{FF2B5EF4-FFF2-40B4-BE49-F238E27FC236}">
                  <a16:creationId xmlns:a16="http://schemas.microsoft.com/office/drawing/2014/main" id="{B0971866-0F70-ACAB-DDA5-AA8D47137011}"/>
                </a:ext>
              </a:extLst>
            </p:cNvPr>
            <p:cNvGrpSpPr/>
            <p:nvPr/>
          </p:nvGrpSpPr>
          <p:grpSpPr>
            <a:xfrm>
              <a:off x="3908120" y="2154477"/>
              <a:ext cx="1196236" cy="708850"/>
              <a:chOff x="7202466" y="3883069"/>
              <a:chExt cx="1196236" cy="708850"/>
            </a:xfrm>
          </p:grpSpPr>
          <p:sp>
            <p:nvSpPr>
              <p:cNvPr id="28" name="Rektangel 27">
                <a:extLst>
                  <a:ext uri="{FF2B5EF4-FFF2-40B4-BE49-F238E27FC236}">
                    <a16:creationId xmlns:a16="http://schemas.microsoft.com/office/drawing/2014/main" id="{E3F757D2-3531-7CB2-53C3-5E9ADCBF034F}"/>
                  </a:ext>
                </a:extLst>
              </p:cNvPr>
              <p:cNvSpPr/>
              <p:nvPr/>
            </p:nvSpPr>
            <p:spPr>
              <a:xfrm>
                <a:off x="7202466" y="3883069"/>
                <a:ext cx="1196236" cy="695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26" name="Bildobjekt 25">
                <a:extLst>
                  <a:ext uri="{FF2B5EF4-FFF2-40B4-BE49-F238E27FC236}">
                    <a16:creationId xmlns:a16="http://schemas.microsoft.com/office/drawing/2014/main" id="{0759C92F-9DC8-0858-E547-E40D0D3E40E4}"/>
                  </a:ext>
                </a:extLst>
              </p:cNvPr>
              <p:cNvPicPr>
                <a:picLocks noChangeAspect="1"/>
              </p:cNvPicPr>
              <p:nvPr/>
            </p:nvPicPr>
            <p:blipFill>
              <a:blip r:embed="rId5"/>
              <a:stretch>
                <a:fillRect/>
              </a:stretch>
            </p:blipFill>
            <p:spPr>
              <a:xfrm>
                <a:off x="7261530" y="4281516"/>
                <a:ext cx="867862" cy="310403"/>
              </a:xfrm>
              <a:prstGeom prst="rect">
                <a:avLst/>
              </a:prstGeom>
            </p:spPr>
          </p:pic>
          <p:pic>
            <p:nvPicPr>
              <p:cNvPr id="27" name="Bildobjekt 26">
                <a:extLst>
                  <a:ext uri="{FF2B5EF4-FFF2-40B4-BE49-F238E27FC236}">
                    <a16:creationId xmlns:a16="http://schemas.microsoft.com/office/drawing/2014/main" id="{C2DA97E3-E853-BE5B-0925-B23A0B97D6CC}"/>
                  </a:ext>
                </a:extLst>
              </p:cNvPr>
              <p:cNvPicPr>
                <a:picLocks noChangeAspect="1"/>
              </p:cNvPicPr>
              <p:nvPr/>
            </p:nvPicPr>
            <p:blipFill>
              <a:blip r:embed="rId6"/>
              <a:stretch>
                <a:fillRect/>
              </a:stretch>
            </p:blipFill>
            <p:spPr>
              <a:xfrm>
                <a:off x="7264487" y="3964488"/>
                <a:ext cx="680925" cy="237993"/>
              </a:xfrm>
              <a:prstGeom prst="rect">
                <a:avLst/>
              </a:prstGeom>
            </p:spPr>
          </p:pic>
        </p:grpSp>
      </p:grpSp>
      <p:sp>
        <p:nvSpPr>
          <p:cNvPr id="4" name="Rundad rektangulär pratbubbla 3">
            <a:extLst>
              <a:ext uri="{FF2B5EF4-FFF2-40B4-BE49-F238E27FC236}">
                <a16:creationId xmlns:a16="http://schemas.microsoft.com/office/drawing/2014/main" id="{50141ED3-D4D8-67FA-8ED6-C1D748430A5E}"/>
              </a:ext>
            </a:extLst>
          </p:cNvPr>
          <p:cNvSpPr/>
          <p:nvPr/>
        </p:nvSpPr>
        <p:spPr>
          <a:xfrm>
            <a:off x="1866378" y="3269294"/>
            <a:ext cx="1659699" cy="419622"/>
          </a:xfrm>
          <a:prstGeom prst="wedgeRoundRectCallout">
            <a:avLst>
              <a:gd name="adj1" fmla="val 68317"/>
              <a:gd name="adj2" fmla="val 41774"/>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l"/>
            <a:r>
              <a:rPr lang="sv-SE" sz="1050"/>
              <a:t>Giltiga, spärrade </a:t>
            </a:r>
            <a:r>
              <a:rPr lang="sv-SE" sz="1050" b="1">
                <a:solidFill>
                  <a:schemeClr val="accent1"/>
                </a:solidFill>
              </a:rPr>
              <a:t>just nu</a:t>
            </a:r>
          </a:p>
        </p:txBody>
      </p:sp>
      <p:sp>
        <p:nvSpPr>
          <p:cNvPr id="5" name="Rektangel med rundade hörn 4">
            <a:extLst>
              <a:ext uri="{FF2B5EF4-FFF2-40B4-BE49-F238E27FC236}">
                <a16:creationId xmlns:a16="http://schemas.microsoft.com/office/drawing/2014/main" id="{D3533FC6-487B-3103-16D3-74A258FAE48D}"/>
              </a:ext>
            </a:extLst>
          </p:cNvPr>
          <p:cNvSpPr/>
          <p:nvPr/>
        </p:nvSpPr>
        <p:spPr>
          <a:xfrm>
            <a:off x="6748305" y="3068689"/>
            <a:ext cx="1650396" cy="306978"/>
          </a:xfrm>
          <a:prstGeom prst="round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sz="1600" err="1"/>
          </a:p>
        </p:txBody>
      </p:sp>
      <p:sp>
        <p:nvSpPr>
          <p:cNvPr id="6" name="Rundad rektangulär pratbubbla 5">
            <a:extLst>
              <a:ext uri="{FF2B5EF4-FFF2-40B4-BE49-F238E27FC236}">
                <a16:creationId xmlns:a16="http://schemas.microsoft.com/office/drawing/2014/main" id="{EEDA13DA-FBBA-05A0-3E34-09EC7C59F8C9}"/>
              </a:ext>
            </a:extLst>
          </p:cNvPr>
          <p:cNvSpPr/>
          <p:nvPr/>
        </p:nvSpPr>
        <p:spPr>
          <a:xfrm>
            <a:off x="1853853" y="3822525"/>
            <a:ext cx="1705628" cy="436323"/>
          </a:xfrm>
          <a:prstGeom prst="wedgeRoundRectCallout">
            <a:avLst>
              <a:gd name="adj1" fmla="val 63823"/>
              <a:gd name="adj2" fmla="val -25808"/>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l"/>
            <a:r>
              <a:rPr lang="sv-SE" sz="1050"/>
              <a:t>Utfärdade, spärrade </a:t>
            </a:r>
            <a:r>
              <a:rPr lang="sv-SE" sz="1050" b="1">
                <a:solidFill>
                  <a:schemeClr val="accent1"/>
                </a:solidFill>
              </a:rPr>
              <a:t>under en tidsperiod</a:t>
            </a:r>
          </a:p>
        </p:txBody>
      </p:sp>
      <p:grpSp>
        <p:nvGrpSpPr>
          <p:cNvPr id="9" name="Grupp 8">
            <a:extLst>
              <a:ext uri="{FF2B5EF4-FFF2-40B4-BE49-F238E27FC236}">
                <a16:creationId xmlns:a16="http://schemas.microsoft.com/office/drawing/2014/main" id="{7D0DF524-8EBB-A40B-D2F3-1873FAA2DDF1}"/>
              </a:ext>
            </a:extLst>
          </p:cNvPr>
          <p:cNvGrpSpPr/>
          <p:nvPr/>
        </p:nvGrpSpPr>
        <p:grpSpPr>
          <a:xfrm>
            <a:off x="2076745" y="2954909"/>
            <a:ext cx="1661971" cy="1679170"/>
            <a:chOff x="955868" y="3006527"/>
            <a:chExt cx="1661971" cy="1679170"/>
          </a:xfrm>
        </p:grpSpPr>
        <p:sp>
          <p:nvSpPr>
            <p:cNvPr id="12" name="textruta 11">
              <a:extLst>
                <a:ext uri="{FF2B5EF4-FFF2-40B4-BE49-F238E27FC236}">
                  <a16:creationId xmlns:a16="http://schemas.microsoft.com/office/drawing/2014/main" id="{2E319B8A-7779-A50F-3D70-5A6F0DA4A855}"/>
                </a:ext>
              </a:extLst>
            </p:cNvPr>
            <p:cNvSpPr txBox="1"/>
            <p:nvPr/>
          </p:nvSpPr>
          <p:spPr>
            <a:xfrm>
              <a:off x="965699" y="3006527"/>
              <a:ext cx="1401417" cy="184666"/>
            </a:xfrm>
            <a:prstGeom prst="rect">
              <a:avLst/>
            </a:prstGeom>
            <a:noFill/>
          </p:spPr>
          <p:txBody>
            <a:bodyPr wrap="square" lIns="0" tIns="0" rIns="0" bIns="0" rtlCol="0">
              <a:spAutoFit/>
            </a:bodyPr>
            <a:lstStyle/>
            <a:p>
              <a:pPr algn="l"/>
              <a:r>
                <a:rPr lang="sv-SE" sz="1200"/>
                <a:t>Statusrapport</a:t>
              </a:r>
            </a:p>
          </p:txBody>
        </p:sp>
        <p:sp>
          <p:nvSpPr>
            <p:cNvPr id="13" name="textruta 12">
              <a:extLst>
                <a:ext uri="{FF2B5EF4-FFF2-40B4-BE49-F238E27FC236}">
                  <a16:creationId xmlns:a16="http://schemas.microsoft.com/office/drawing/2014/main" id="{255AAA53-3000-A292-0635-6E247685C0CA}"/>
                </a:ext>
              </a:extLst>
            </p:cNvPr>
            <p:cNvSpPr txBox="1"/>
            <p:nvPr/>
          </p:nvSpPr>
          <p:spPr>
            <a:xfrm>
              <a:off x="955868" y="4501031"/>
              <a:ext cx="1661971" cy="184666"/>
            </a:xfrm>
            <a:prstGeom prst="rect">
              <a:avLst/>
            </a:prstGeom>
            <a:noFill/>
          </p:spPr>
          <p:txBody>
            <a:bodyPr wrap="square" lIns="0" tIns="0" rIns="0" bIns="0" rtlCol="0">
              <a:spAutoFit/>
            </a:bodyPr>
            <a:lstStyle/>
            <a:p>
              <a:pPr algn="l"/>
              <a:r>
                <a:rPr lang="sv-SE" sz="1200"/>
                <a:t>Händelserapport</a:t>
              </a:r>
            </a:p>
          </p:txBody>
        </p:sp>
      </p:grpSp>
    </p:spTree>
    <p:extLst>
      <p:ext uri="{BB962C8B-B14F-4D97-AF65-F5344CB8AC3E}">
        <p14:creationId xmlns:p14="http://schemas.microsoft.com/office/powerpoint/2010/main" val="292504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C86BC02-27F4-F571-886C-018E2BB0E619}"/>
              </a:ext>
            </a:extLst>
          </p:cNvPr>
          <p:cNvSpPr>
            <a:spLocks noGrp="1"/>
          </p:cNvSpPr>
          <p:nvPr>
            <p:ph type="title"/>
          </p:nvPr>
        </p:nvSpPr>
        <p:spPr>
          <a:xfrm>
            <a:off x="726164" y="291429"/>
            <a:ext cx="4221618" cy="922647"/>
          </a:xfrm>
        </p:spPr>
        <p:txBody>
          <a:bodyPr/>
          <a:lstStyle/>
          <a:p>
            <a:r>
              <a:rPr lang="sv-SE" b="1">
                <a:latin typeface="Open Sans Light" panose="020B0306030504020204" pitchFamily="34" charset="0"/>
                <a:ea typeface="Open Sans Light" panose="020B0306030504020204" pitchFamily="34" charset="0"/>
                <a:cs typeface="Open Sans Light" panose="020B0306030504020204" pitchFamily="34" charset="0"/>
              </a:rPr>
              <a:t>Rapporter</a:t>
            </a:r>
            <a:br>
              <a:rPr lang="sv-SE" b="1">
                <a:latin typeface="Open Sans Light" panose="020B0306030504020204" pitchFamily="34" charset="0"/>
                <a:ea typeface="Open Sans Light" panose="020B0306030504020204" pitchFamily="34" charset="0"/>
                <a:cs typeface="Open Sans Light" panose="020B0306030504020204" pitchFamily="34" charset="0"/>
              </a:rPr>
            </a:br>
            <a:r>
              <a:rPr kumimoji="0" lang="sv-SE" sz="2400" b="0" i="0" u="none" strike="noStrike" kern="1200" cap="none" spc="0" normalizeH="0" baseline="0" noProof="0">
                <a:ln>
                  <a:noFill/>
                </a:ln>
                <a:solidFill>
                  <a:prstClr val="white">
                    <a:lumMod val="50000"/>
                  </a:prstClr>
                </a:solidFill>
                <a:effectLst/>
                <a:uLnTx/>
                <a:uFillTx/>
                <a:latin typeface="Open Sans"/>
                <a:ea typeface="+mj-ea"/>
                <a:cs typeface="+mj-cs"/>
              </a:rPr>
              <a:t>Beställa en rapport</a:t>
            </a:r>
            <a:endParaRPr lang="sv-SE"/>
          </a:p>
        </p:txBody>
      </p:sp>
      <p:grpSp>
        <p:nvGrpSpPr>
          <p:cNvPr id="30" name="Grupp 29">
            <a:extLst>
              <a:ext uri="{FF2B5EF4-FFF2-40B4-BE49-F238E27FC236}">
                <a16:creationId xmlns:a16="http://schemas.microsoft.com/office/drawing/2014/main" id="{15C6A2FC-AEF4-E080-D5E2-A8237E669171}"/>
              </a:ext>
            </a:extLst>
          </p:cNvPr>
          <p:cNvGrpSpPr/>
          <p:nvPr/>
        </p:nvGrpSpPr>
        <p:grpSpPr>
          <a:xfrm>
            <a:off x="3742780" y="1150928"/>
            <a:ext cx="5914531" cy="5342238"/>
            <a:chOff x="905635" y="1326292"/>
            <a:chExt cx="5914531" cy="5342238"/>
          </a:xfrm>
        </p:grpSpPr>
        <p:pic>
          <p:nvPicPr>
            <p:cNvPr id="7" name="Bildobjekt 6">
              <a:extLst>
                <a:ext uri="{FF2B5EF4-FFF2-40B4-BE49-F238E27FC236}">
                  <a16:creationId xmlns:a16="http://schemas.microsoft.com/office/drawing/2014/main" id="{2EF88464-AB6F-B074-6E8F-B4869561503A}"/>
                </a:ext>
              </a:extLst>
            </p:cNvPr>
            <p:cNvPicPr>
              <a:picLocks noChangeAspect="1"/>
            </p:cNvPicPr>
            <p:nvPr/>
          </p:nvPicPr>
          <p:blipFill>
            <a:blip r:embed="rId3"/>
            <a:stretch>
              <a:fillRect/>
            </a:stretch>
          </p:blipFill>
          <p:spPr>
            <a:xfrm>
              <a:off x="905635" y="1326292"/>
              <a:ext cx="4725287" cy="5342238"/>
            </a:xfrm>
            <a:prstGeom prst="rect">
              <a:avLst/>
            </a:prstGeom>
            <a:ln>
              <a:solidFill>
                <a:schemeClr val="bg1">
                  <a:lumMod val="75000"/>
                </a:schemeClr>
              </a:solidFill>
            </a:ln>
          </p:spPr>
        </p:pic>
        <p:sp>
          <p:nvSpPr>
            <p:cNvPr id="8" name="Rektangel 7">
              <a:extLst>
                <a:ext uri="{FF2B5EF4-FFF2-40B4-BE49-F238E27FC236}">
                  <a16:creationId xmlns:a16="http://schemas.microsoft.com/office/drawing/2014/main" id="{DFAEC800-8D50-849E-196D-19A90973FD57}"/>
                </a:ext>
              </a:extLst>
            </p:cNvPr>
            <p:cNvSpPr/>
            <p:nvPr/>
          </p:nvSpPr>
          <p:spPr>
            <a:xfrm>
              <a:off x="939114" y="2042983"/>
              <a:ext cx="4646141" cy="848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2" name="Bildobjekt 1">
              <a:extLst>
                <a:ext uri="{FF2B5EF4-FFF2-40B4-BE49-F238E27FC236}">
                  <a16:creationId xmlns:a16="http://schemas.microsoft.com/office/drawing/2014/main" id="{D1FE57A6-E598-96EF-60C1-6B85729A04BF}"/>
                </a:ext>
              </a:extLst>
            </p:cNvPr>
            <p:cNvPicPr>
              <a:picLocks noChangeAspect="1"/>
            </p:cNvPicPr>
            <p:nvPr/>
          </p:nvPicPr>
          <p:blipFill>
            <a:blip r:embed="rId4"/>
            <a:stretch>
              <a:fillRect/>
            </a:stretch>
          </p:blipFill>
          <p:spPr>
            <a:xfrm>
              <a:off x="3733107" y="1392193"/>
              <a:ext cx="3087059" cy="3130925"/>
            </a:xfrm>
            <a:prstGeom prst="rect">
              <a:avLst/>
            </a:prstGeom>
          </p:spPr>
        </p:pic>
        <p:cxnSp>
          <p:nvCxnSpPr>
            <p:cNvPr id="10" name="Rak 9">
              <a:extLst>
                <a:ext uri="{FF2B5EF4-FFF2-40B4-BE49-F238E27FC236}">
                  <a16:creationId xmlns:a16="http://schemas.microsoft.com/office/drawing/2014/main" id="{1AFE703F-5964-323A-6F80-1A01322970D9}"/>
                </a:ext>
              </a:extLst>
            </p:cNvPr>
            <p:cNvCxnSpPr/>
            <p:nvPr/>
          </p:nvCxnSpPr>
          <p:spPr>
            <a:xfrm flipV="1">
              <a:off x="2875005" y="1441622"/>
              <a:ext cx="914400" cy="1647567"/>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1" name="Rak 10">
              <a:extLst>
                <a:ext uri="{FF2B5EF4-FFF2-40B4-BE49-F238E27FC236}">
                  <a16:creationId xmlns:a16="http://schemas.microsoft.com/office/drawing/2014/main" id="{8F7C43E3-871C-CFA7-A4DF-F48E81B7EE01}"/>
                </a:ext>
              </a:extLst>
            </p:cNvPr>
            <p:cNvCxnSpPr>
              <a:cxnSpLocks/>
            </p:cNvCxnSpPr>
            <p:nvPr/>
          </p:nvCxnSpPr>
          <p:spPr>
            <a:xfrm>
              <a:off x="2883243" y="3402227"/>
              <a:ext cx="889687" cy="1046205"/>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grpSp>
          <p:nvGrpSpPr>
            <p:cNvPr id="29" name="Grupp 28">
              <a:extLst>
                <a:ext uri="{FF2B5EF4-FFF2-40B4-BE49-F238E27FC236}">
                  <a16:creationId xmlns:a16="http://schemas.microsoft.com/office/drawing/2014/main" id="{B0971866-0F70-ACAB-DDA5-AA8D47137011}"/>
                </a:ext>
              </a:extLst>
            </p:cNvPr>
            <p:cNvGrpSpPr/>
            <p:nvPr/>
          </p:nvGrpSpPr>
          <p:grpSpPr>
            <a:xfrm>
              <a:off x="3908120" y="2154477"/>
              <a:ext cx="1196236" cy="708850"/>
              <a:chOff x="7202466" y="3883069"/>
              <a:chExt cx="1196236" cy="708850"/>
            </a:xfrm>
          </p:grpSpPr>
          <p:sp>
            <p:nvSpPr>
              <p:cNvPr id="28" name="Rektangel 27">
                <a:extLst>
                  <a:ext uri="{FF2B5EF4-FFF2-40B4-BE49-F238E27FC236}">
                    <a16:creationId xmlns:a16="http://schemas.microsoft.com/office/drawing/2014/main" id="{E3F757D2-3531-7CB2-53C3-5E9ADCBF034F}"/>
                  </a:ext>
                </a:extLst>
              </p:cNvPr>
              <p:cNvSpPr/>
              <p:nvPr/>
            </p:nvSpPr>
            <p:spPr>
              <a:xfrm>
                <a:off x="7202466" y="3883069"/>
                <a:ext cx="1196236" cy="695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26" name="Bildobjekt 25">
                <a:extLst>
                  <a:ext uri="{FF2B5EF4-FFF2-40B4-BE49-F238E27FC236}">
                    <a16:creationId xmlns:a16="http://schemas.microsoft.com/office/drawing/2014/main" id="{0759C92F-9DC8-0858-E547-E40D0D3E40E4}"/>
                  </a:ext>
                </a:extLst>
              </p:cNvPr>
              <p:cNvPicPr>
                <a:picLocks noChangeAspect="1"/>
              </p:cNvPicPr>
              <p:nvPr/>
            </p:nvPicPr>
            <p:blipFill>
              <a:blip r:embed="rId5"/>
              <a:stretch>
                <a:fillRect/>
              </a:stretch>
            </p:blipFill>
            <p:spPr>
              <a:xfrm>
                <a:off x="7261530" y="4281516"/>
                <a:ext cx="867862" cy="310403"/>
              </a:xfrm>
              <a:prstGeom prst="rect">
                <a:avLst/>
              </a:prstGeom>
            </p:spPr>
          </p:pic>
          <p:pic>
            <p:nvPicPr>
              <p:cNvPr id="27" name="Bildobjekt 26">
                <a:extLst>
                  <a:ext uri="{FF2B5EF4-FFF2-40B4-BE49-F238E27FC236}">
                    <a16:creationId xmlns:a16="http://schemas.microsoft.com/office/drawing/2014/main" id="{C2DA97E3-E853-BE5B-0925-B23A0B97D6CC}"/>
                  </a:ext>
                </a:extLst>
              </p:cNvPr>
              <p:cNvPicPr>
                <a:picLocks noChangeAspect="1"/>
              </p:cNvPicPr>
              <p:nvPr/>
            </p:nvPicPr>
            <p:blipFill>
              <a:blip r:embed="rId6"/>
              <a:stretch>
                <a:fillRect/>
              </a:stretch>
            </p:blipFill>
            <p:spPr>
              <a:xfrm>
                <a:off x="7264487" y="3964488"/>
                <a:ext cx="680925" cy="237993"/>
              </a:xfrm>
              <a:prstGeom prst="rect">
                <a:avLst/>
              </a:prstGeom>
            </p:spPr>
          </p:pic>
        </p:grpSp>
      </p:grpSp>
      <p:sp>
        <p:nvSpPr>
          <p:cNvPr id="5" name="Rektangel med rundade hörn 4">
            <a:extLst>
              <a:ext uri="{FF2B5EF4-FFF2-40B4-BE49-F238E27FC236}">
                <a16:creationId xmlns:a16="http://schemas.microsoft.com/office/drawing/2014/main" id="{D3533FC6-487B-3103-16D3-74A258FAE48D}"/>
              </a:ext>
            </a:extLst>
          </p:cNvPr>
          <p:cNvSpPr/>
          <p:nvPr/>
        </p:nvSpPr>
        <p:spPr>
          <a:xfrm>
            <a:off x="6748305" y="3431943"/>
            <a:ext cx="1650396" cy="306978"/>
          </a:xfrm>
          <a:prstGeom prst="round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sz="1600" err="1"/>
          </a:p>
        </p:txBody>
      </p:sp>
      <p:sp>
        <p:nvSpPr>
          <p:cNvPr id="12" name="Rundad rektangulär pratbubbla 11">
            <a:extLst>
              <a:ext uri="{FF2B5EF4-FFF2-40B4-BE49-F238E27FC236}">
                <a16:creationId xmlns:a16="http://schemas.microsoft.com/office/drawing/2014/main" id="{19564A85-A46B-5543-2227-11E82B548110}"/>
              </a:ext>
            </a:extLst>
          </p:cNvPr>
          <p:cNvSpPr/>
          <p:nvPr/>
        </p:nvSpPr>
        <p:spPr>
          <a:xfrm>
            <a:off x="1722330" y="3269294"/>
            <a:ext cx="1803748" cy="419622"/>
          </a:xfrm>
          <a:prstGeom prst="wedgeRoundRectCallout">
            <a:avLst>
              <a:gd name="adj1" fmla="val 65192"/>
              <a:gd name="adj2" fmla="val 40281"/>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50"/>
              <a:t>Behörighetsroller </a:t>
            </a:r>
            <a:r>
              <a:rPr lang="sv-SE" sz="1050" b="1">
                <a:solidFill>
                  <a:schemeClr val="accent1"/>
                </a:solidFill>
              </a:rPr>
              <a:t>just nu</a:t>
            </a:r>
          </a:p>
        </p:txBody>
      </p:sp>
      <p:sp>
        <p:nvSpPr>
          <p:cNvPr id="13" name="Rundad rektangulär pratbubbla 12">
            <a:extLst>
              <a:ext uri="{FF2B5EF4-FFF2-40B4-BE49-F238E27FC236}">
                <a16:creationId xmlns:a16="http://schemas.microsoft.com/office/drawing/2014/main" id="{543C9DD8-3943-87F2-901F-A0C6DAF70BE0}"/>
              </a:ext>
            </a:extLst>
          </p:cNvPr>
          <p:cNvSpPr/>
          <p:nvPr/>
        </p:nvSpPr>
        <p:spPr>
          <a:xfrm>
            <a:off x="1778695" y="3822525"/>
            <a:ext cx="1780785" cy="580374"/>
          </a:xfrm>
          <a:prstGeom prst="wedgeRoundRectCallout">
            <a:avLst>
              <a:gd name="adj1" fmla="val 63823"/>
              <a:gd name="adj2" fmla="val -25808"/>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50"/>
              <a:t>Tilldelning och borttag av behörighet </a:t>
            </a:r>
            <a:r>
              <a:rPr lang="sv-SE" sz="1050" b="1">
                <a:solidFill>
                  <a:schemeClr val="accent1"/>
                </a:solidFill>
              </a:rPr>
              <a:t>under en tidsperiod</a:t>
            </a:r>
          </a:p>
        </p:txBody>
      </p:sp>
      <p:grpSp>
        <p:nvGrpSpPr>
          <p:cNvPr id="14" name="Grupp 13">
            <a:extLst>
              <a:ext uri="{FF2B5EF4-FFF2-40B4-BE49-F238E27FC236}">
                <a16:creationId xmlns:a16="http://schemas.microsoft.com/office/drawing/2014/main" id="{BE7C8DAB-B77B-A67D-BAC3-C85E6F0D4285}"/>
              </a:ext>
            </a:extLst>
          </p:cNvPr>
          <p:cNvGrpSpPr/>
          <p:nvPr/>
        </p:nvGrpSpPr>
        <p:grpSpPr>
          <a:xfrm>
            <a:off x="1944010" y="3028649"/>
            <a:ext cx="1661971" cy="1679170"/>
            <a:chOff x="955868" y="3006527"/>
            <a:chExt cx="1661971" cy="1679170"/>
          </a:xfrm>
        </p:grpSpPr>
        <p:sp>
          <p:nvSpPr>
            <p:cNvPr id="15" name="textruta 14">
              <a:extLst>
                <a:ext uri="{FF2B5EF4-FFF2-40B4-BE49-F238E27FC236}">
                  <a16:creationId xmlns:a16="http://schemas.microsoft.com/office/drawing/2014/main" id="{D260EE42-CE54-6BB9-2593-9657783A96B8}"/>
                </a:ext>
              </a:extLst>
            </p:cNvPr>
            <p:cNvSpPr txBox="1"/>
            <p:nvPr/>
          </p:nvSpPr>
          <p:spPr>
            <a:xfrm>
              <a:off x="965699" y="3006527"/>
              <a:ext cx="1401417" cy="184666"/>
            </a:xfrm>
            <a:prstGeom prst="rect">
              <a:avLst/>
            </a:prstGeom>
            <a:noFill/>
          </p:spPr>
          <p:txBody>
            <a:bodyPr wrap="square" lIns="0" tIns="0" rIns="0" bIns="0" rtlCol="0">
              <a:spAutoFit/>
            </a:bodyPr>
            <a:lstStyle/>
            <a:p>
              <a:pPr algn="l"/>
              <a:r>
                <a:rPr lang="sv-SE" sz="1200"/>
                <a:t>Statusrapport</a:t>
              </a:r>
            </a:p>
          </p:txBody>
        </p:sp>
        <p:sp>
          <p:nvSpPr>
            <p:cNvPr id="16" name="textruta 15">
              <a:extLst>
                <a:ext uri="{FF2B5EF4-FFF2-40B4-BE49-F238E27FC236}">
                  <a16:creationId xmlns:a16="http://schemas.microsoft.com/office/drawing/2014/main" id="{08CAA48A-5E8F-80E5-7A8A-8E6D8F819BEF}"/>
                </a:ext>
              </a:extLst>
            </p:cNvPr>
            <p:cNvSpPr txBox="1"/>
            <p:nvPr/>
          </p:nvSpPr>
          <p:spPr>
            <a:xfrm>
              <a:off x="955868" y="4501031"/>
              <a:ext cx="1661971" cy="184666"/>
            </a:xfrm>
            <a:prstGeom prst="rect">
              <a:avLst/>
            </a:prstGeom>
            <a:noFill/>
          </p:spPr>
          <p:txBody>
            <a:bodyPr wrap="square" lIns="0" tIns="0" rIns="0" bIns="0" rtlCol="0">
              <a:spAutoFit/>
            </a:bodyPr>
            <a:lstStyle/>
            <a:p>
              <a:pPr algn="l"/>
              <a:r>
                <a:rPr lang="sv-SE" sz="1200"/>
                <a:t>Händelserapport</a:t>
              </a:r>
            </a:p>
          </p:txBody>
        </p:sp>
      </p:grpSp>
      <p:sp>
        <p:nvSpPr>
          <p:cNvPr id="17" name="Rundad rektangulär pratbubbla 16">
            <a:extLst>
              <a:ext uri="{FF2B5EF4-FFF2-40B4-BE49-F238E27FC236}">
                <a16:creationId xmlns:a16="http://schemas.microsoft.com/office/drawing/2014/main" id="{F771737B-5A56-6402-F3E2-F83A865571F0}"/>
              </a:ext>
            </a:extLst>
          </p:cNvPr>
          <p:cNvSpPr/>
          <p:nvPr/>
        </p:nvSpPr>
        <p:spPr>
          <a:xfrm>
            <a:off x="9090394" y="3126657"/>
            <a:ext cx="2354355" cy="796413"/>
          </a:xfrm>
          <a:prstGeom prst="wedgeRoundRectCallout">
            <a:avLst>
              <a:gd name="adj1" fmla="val -67201"/>
              <a:gd name="adj2" fmla="val 15620"/>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50"/>
              <a:t>Rolltilldelningar för de användare som organisatoriskt finns inom mitt behörighetsomfång</a:t>
            </a:r>
            <a:endParaRPr lang="sv-SE" sz="1050" b="1">
              <a:solidFill>
                <a:schemeClr val="accent1"/>
              </a:solidFill>
            </a:endParaRPr>
          </a:p>
        </p:txBody>
      </p:sp>
    </p:spTree>
    <p:extLst>
      <p:ext uri="{BB962C8B-B14F-4D97-AF65-F5344CB8AC3E}">
        <p14:creationId xmlns:p14="http://schemas.microsoft.com/office/powerpoint/2010/main" val="10993721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C86BC02-27F4-F571-886C-018E2BB0E619}"/>
              </a:ext>
            </a:extLst>
          </p:cNvPr>
          <p:cNvSpPr>
            <a:spLocks noGrp="1"/>
          </p:cNvSpPr>
          <p:nvPr>
            <p:ph type="title"/>
          </p:nvPr>
        </p:nvSpPr>
        <p:spPr>
          <a:xfrm>
            <a:off x="726164" y="291429"/>
            <a:ext cx="4221618" cy="922647"/>
          </a:xfrm>
        </p:spPr>
        <p:txBody>
          <a:bodyPr/>
          <a:lstStyle/>
          <a:p>
            <a:r>
              <a:rPr lang="sv-SE" b="1">
                <a:latin typeface="Open Sans Light" panose="020B0306030504020204" pitchFamily="34" charset="0"/>
                <a:ea typeface="Open Sans Light" panose="020B0306030504020204" pitchFamily="34" charset="0"/>
                <a:cs typeface="Open Sans Light" panose="020B0306030504020204" pitchFamily="34" charset="0"/>
              </a:rPr>
              <a:t>Rapporter</a:t>
            </a:r>
            <a:br>
              <a:rPr lang="sv-SE" b="1">
                <a:latin typeface="Open Sans Light" panose="020B0306030504020204" pitchFamily="34" charset="0"/>
                <a:ea typeface="Open Sans Light" panose="020B0306030504020204" pitchFamily="34" charset="0"/>
                <a:cs typeface="Open Sans Light" panose="020B0306030504020204" pitchFamily="34" charset="0"/>
              </a:rPr>
            </a:br>
            <a:r>
              <a:rPr kumimoji="0" lang="sv-SE" sz="2400" b="0" i="0" u="none" strike="noStrike" kern="1200" cap="none" spc="0" normalizeH="0" baseline="0" noProof="0">
                <a:ln>
                  <a:noFill/>
                </a:ln>
                <a:solidFill>
                  <a:prstClr val="white">
                    <a:lumMod val="50000"/>
                  </a:prstClr>
                </a:solidFill>
                <a:effectLst/>
                <a:uLnTx/>
                <a:uFillTx/>
                <a:latin typeface="Open Sans"/>
                <a:ea typeface="+mj-ea"/>
                <a:cs typeface="+mj-cs"/>
              </a:rPr>
              <a:t>Beställa en rapport</a:t>
            </a:r>
            <a:endParaRPr lang="sv-SE"/>
          </a:p>
        </p:txBody>
      </p:sp>
      <p:grpSp>
        <p:nvGrpSpPr>
          <p:cNvPr id="30" name="Grupp 29">
            <a:extLst>
              <a:ext uri="{FF2B5EF4-FFF2-40B4-BE49-F238E27FC236}">
                <a16:creationId xmlns:a16="http://schemas.microsoft.com/office/drawing/2014/main" id="{15C6A2FC-AEF4-E080-D5E2-A8237E669171}"/>
              </a:ext>
            </a:extLst>
          </p:cNvPr>
          <p:cNvGrpSpPr/>
          <p:nvPr/>
        </p:nvGrpSpPr>
        <p:grpSpPr>
          <a:xfrm>
            <a:off x="3742780" y="1150928"/>
            <a:ext cx="5914531" cy="5342238"/>
            <a:chOff x="905635" y="1326292"/>
            <a:chExt cx="5914531" cy="5342238"/>
          </a:xfrm>
        </p:grpSpPr>
        <p:pic>
          <p:nvPicPr>
            <p:cNvPr id="7" name="Bildobjekt 6">
              <a:extLst>
                <a:ext uri="{FF2B5EF4-FFF2-40B4-BE49-F238E27FC236}">
                  <a16:creationId xmlns:a16="http://schemas.microsoft.com/office/drawing/2014/main" id="{2EF88464-AB6F-B074-6E8F-B4869561503A}"/>
                </a:ext>
              </a:extLst>
            </p:cNvPr>
            <p:cNvPicPr>
              <a:picLocks noChangeAspect="1"/>
            </p:cNvPicPr>
            <p:nvPr/>
          </p:nvPicPr>
          <p:blipFill>
            <a:blip r:embed="rId3"/>
            <a:stretch>
              <a:fillRect/>
            </a:stretch>
          </p:blipFill>
          <p:spPr>
            <a:xfrm>
              <a:off x="905635" y="1326292"/>
              <a:ext cx="4725287" cy="5342238"/>
            </a:xfrm>
            <a:prstGeom prst="rect">
              <a:avLst/>
            </a:prstGeom>
            <a:ln>
              <a:solidFill>
                <a:schemeClr val="bg1">
                  <a:lumMod val="75000"/>
                </a:schemeClr>
              </a:solidFill>
            </a:ln>
          </p:spPr>
        </p:pic>
        <p:sp>
          <p:nvSpPr>
            <p:cNvPr id="8" name="Rektangel 7">
              <a:extLst>
                <a:ext uri="{FF2B5EF4-FFF2-40B4-BE49-F238E27FC236}">
                  <a16:creationId xmlns:a16="http://schemas.microsoft.com/office/drawing/2014/main" id="{DFAEC800-8D50-849E-196D-19A90973FD57}"/>
                </a:ext>
              </a:extLst>
            </p:cNvPr>
            <p:cNvSpPr/>
            <p:nvPr/>
          </p:nvSpPr>
          <p:spPr>
            <a:xfrm>
              <a:off x="939114" y="2042983"/>
              <a:ext cx="4646141" cy="848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2" name="Bildobjekt 1">
              <a:extLst>
                <a:ext uri="{FF2B5EF4-FFF2-40B4-BE49-F238E27FC236}">
                  <a16:creationId xmlns:a16="http://schemas.microsoft.com/office/drawing/2014/main" id="{D1FE57A6-E598-96EF-60C1-6B85729A04BF}"/>
                </a:ext>
              </a:extLst>
            </p:cNvPr>
            <p:cNvPicPr>
              <a:picLocks noChangeAspect="1"/>
            </p:cNvPicPr>
            <p:nvPr/>
          </p:nvPicPr>
          <p:blipFill>
            <a:blip r:embed="rId4"/>
            <a:stretch>
              <a:fillRect/>
            </a:stretch>
          </p:blipFill>
          <p:spPr>
            <a:xfrm>
              <a:off x="3733107" y="1392193"/>
              <a:ext cx="3087059" cy="3130925"/>
            </a:xfrm>
            <a:prstGeom prst="rect">
              <a:avLst/>
            </a:prstGeom>
          </p:spPr>
        </p:pic>
        <p:cxnSp>
          <p:nvCxnSpPr>
            <p:cNvPr id="10" name="Rak 9">
              <a:extLst>
                <a:ext uri="{FF2B5EF4-FFF2-40B4-BE49-F238E27FC236}">
                  <a16:creationId xmlns:a16="http://schemas.microsoft.com/office/drawing/2014/main" id="{1AFE703F-5964-323A-6F80-1A01322970D9}"/>
                </a:ext>
              </a:extLst>
            </p:cNvPr>
            <p:cNvCxnSpPr/>
            <p:nvPr/>
          </p:nvCxnSpPr>
          <p:spPr>
            <a:xfrm flipV="1">
              <a:off x="2875005" y="1441622"/>
              <a:ext cx="914400" cy="1647567"/>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1" name="Rak 10">
              <a:extLst>
                <a:ext uri="{FF2B5EF4-FFF2-40B4-BE49-F238E27FC236}">
                  <a16:creationId xmlns:a16="http://schemas.microsoft.com/office/drawing/2014/main" id="{8F7C43E3-871C-CFA7-A4DF-F48E81B7EE01}"/>
                </a:ext>
              </a:extLst>
            </p:cNvPr>
            <p:cNvCxnSpPr>
              <a:cxnSpLocks/>
            </p:cNvCxnSpPr>
            <p:nvPr/>
          </p:nvCxnSpPr>
          <p:spPr>
            <a:xfrm>
              <a:off x="2883243" y="3402227"/>
              <a:ext cx="889687" cy="1046205"/>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grpSp>
          <p:nvGrpSpPr>
            <p:cNvPr id="29" name="Grupp 28">
              <a:extLst>
                <a:ext uri="{FF2B5EF4-FFF2-40B4-BE49-F238E27FC236}">
                  <a16:creationId xmlns:a16="http://schemas.microsoft.com/office/drawing/2014/main" id="{B0971866-0F70-ACAB-DDA5-AA8D47137011}"/>
                </a:ext>
              </a:extLst>
            </p:cNvPr>
            <p:cNvGrpSpPr/>
            <p:nvPr/>
          </p:nvGrpSpPr>
          <p:grpSpPr>
            <a:xfrm>
              <a:off x="3908120" y="2154477"/>
              <a:ext cx="1196236" cy="708850"/>
              <a:chOff x="7202466" y="3883069"/>
              <a:chExt cx="1196236" cy="708850"/>
            </a:xfrm>
          </p:grpSpPr>
          <p:sp>
            <p:nvSpPr>
              <p:cNvPr id="28" name="Rektangel 27">
                <a:extLst>
                  <a:ext uri="{FF2B5EF4-FFF2-40B4-BE49-F238E27FC236}">
                    <a16:creationId xmlns:a16="http://schemas.microsoft.com/office/drawing/2014/main" id="{E3F757D2-3531-7CB2-53C3-5E9ADCBF034F}"/>
                  </a:ext>
                </a:extLst>
              </p:cNvPr>
              <p:cNvSpPr/>
              <p:nvPr/>
            </p:nvSpPr>
            <p:spPr>
              <a:xfrm>
                <a:off x="7202466" y="3883069"/>
                <a:ext cx="1196236" cy="695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pic>
            <p:nvPicPr>
              <p:cNvPr id="26" name="Bildobjekt 25">
                <a:extLst>
                  <a:ext uri="{FF2B5EF4-FFF2-40B4-BE49-F238E27FC236}">
                    <a16:creationId xmlns:a16="http://schemas.microsoft.com/office/drawing/2014/main" id="{0759C92F-9DC8-0858-E547-E40D0D3E40E4}"/>
                  </a:ext>
                </a:extLst>
              </p:cNvPr>
              <p:cNvPicPr>
                <a:picLocks noChangeAspect="1"/>
              </p:cNvPicPr>
              <p:nvPr/>
            </p:nvPicPr>
            <p:blipFill>
              <a:blip r:embed="rId5"/>
              <a:stretch>
                <a:fillRect/>
              </a:stretch>
            </p:blipFill>
            <p:spPr>
              <a:xfrm>
                <a:off x="7261530" y="4281516"/>
                <a:ext cx="867862" cy="310403"/>
              </a:xfrm>
              <a:prstGeom prst="rect">
                <a:avLst/>
              </a:prstGeom>
            </p:spPr>
          </p:pic>
          <p:pic>
            <p:nvPicPr>
              <p:cNvPr id="27" name="Bildobjekt 26">
                <a:extLst>
                  <a:ext uri="{FF2B5EF4-FFF2-40B4-BE49-F238E27FC236}">
                    <a16:creationId xmlns:a16="http://schemas.microsoft.com/office/drawing/2014/main" id="{C2DA97E3-E853-BE5B-0925-B23A0B97D6CC}"/>
                  </a:ext>
                </a:extLst>
              </p:cNvPr>
              <p:cNvPicPr>
                <a:picLocks noChangeAspect="1"/>
              </p:cNvPicPr>
              <p:nvPr/>
            </p:nvPicPr>
            <p:blipFill>
              <a:blip r:embed="rId6"/>
              <a:stretch>
                <a:fillRect/>
              </a:stretch>
            </p:blipFill>
            <p:spPr>
              <a:xfrm>
                <a:off x="7264487" y="3964488"/>
                <a:ext cx="680925" cy="237993"/>
              </a:xfrm>
              <a:prstGeom prst="rect">
                <a:avLst/>
              </a:prstGeom>
            </p:spPr>
          </p:pic>
        </p:grpSp>
      </p:grpSp>
      <p:sp>
        <p:nvSpPr>
          <p:cNvPr id="5" name="Rektangel med rundade hörn 4">
            <a:extLst>
              <a:ext uri="{FF2B5EF4-FFF2-40B4-BE49-F238E27FC236}">
                <a16:creationId xmlns:a16="http://schemas.microsoft.com/office/drawing/2014/main" id="{D3533FC6-487B-3103-16D3-74A258FAE48D}"/>
              </a:ext>
            </a:extLst>
          </p:cNvPr>
          <p:cNvSpPr/>
          <p:nvPr/>
        </p:nvSpPr>
        <p:spPr>
          <a:xfrm>
            <a:off x="6748305" y="3801460"/>
            <a:ext cx="1650396" cy="306978"/>
          </a:xfrm>
          <a:prstGeom prst="round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sz="1600" err="1"/>
          </a:p>
        </p:txBody>
      </p:sp>
      <p:sp>
        <p:nvSpPr>
          <p:cNvPr id="4" name="Ellips 3">
            <a:extLst>
              <a:ext uri="{FF2B5EF4-FFF2-40B4-BE49-F238E27FC236}">
                <a16:creationId xmlns:a16="http://schemas.microsoft.com/office/drawing/2014/main" id="{7CA30E09-B39C-C310-FFE9-9479A8AE5E74}"/>
              </a:ext>
            </a:extLst>
          </p:cNvPr>
          <p:cNvSpPr/>
          <p:nvPr/>
        </p:nvSpPr>
        <p:spPr>
          <a:xfrm>
            <a:off x="3901858" y="3889332"/>
            <a:ext cx="75156" cy="75156"/>
          </a:xfrm>
          <a:prstGeom prst="ellipse">
            <a:avLst/>
          </a:prstGeom>
          <a:solidFill>
            <a:srgbClr val="009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6" name="Rektangel 5">
            <a:extLst>
              <a:ext uri="{FF2B5EF4-FFF2-40B4-BE49-F238E27FC236}">
                <a16:creationId xmlns:a16="http://schemas.microsoft.com/office/drawing/2014/main" id="{58BD194C-60C7-ED61-E9D1-6784FEEF8DD9}"/>
              </a:ext>
            </a:extLst>
          </p:cNvPr>
          <p:cNvSpPr/>
          <p:nvPr/>
        </p:nvSpPr>
        <p:spPr>
          <a:xfrm>
            <a:off x="3840981" y="3569350"/>
            <a:ext cx="1250852" cy="482820"/>
          </a:xfrm>
          <a:prstGeom prst="rect">
            <a:avLst/>
          </a:prstGeom>
          <a:solidFill>
            <a:schemeClr val="bg1">
              <a:alpha val="699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9" name="Rundad rektangulär pratbubbla 8">
            <a:extLst>
              <a:ext uri="{FF2B5EF4-FFF2-40B4-BE49-F238E27FC236}">
                <a16:creationId xmlns:a16="http://schemas.microsoft.com/office/drawing/2014/main" id="{F9A55E02-990A-27AD-367A-767773D81223}"/>
              </a:ext>
            </a:extLst>
          </p:cNvPr>
          <p:cNvSpPr/>
          <p:nvPr/>
        </p:nvSpPr>
        <p:spPr>
          <a:xfrm>
            <a:off x="1086678" y="3690731"/>
            <a:ext cx="2472803" cy="568118"/>
          </a:xfrm>
          <a:prstGeom prst="wedgeRoundRectCallout">
            <a:avLst>
              <a:gd name="adj1" fmla="val 59268"/>
              <a:gd name="adj2" fmla="val -15311"/>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l"/>
            <a:r>
              <a:rPr lang="sv-SE" sz="1050"/>
              <a:t>Uppföljning av leveranstider för beställningar av kort &amp; </a:t>
            </a:r>
            <a:r>
              <a:rPr lang="sv-SE" sz="1050" err="1"/>
              <a:t>puk</a:t>
            </a:r>
            <a:r>
              <a:rPr lang="sv-SE" sz="1050"/>
              <a:t>-brev </a:t>
            </a:r>
            <a:r>
              <a:rPr lang="sv-SE" sz="1050" b="1">
                <a:solidFill>
                  <a:schemeClr val="accent1"/>
                </a:solidFill>
              </a:rPr>
              <a:t>under en tidsperiod</a:t>
            </a:r>
          </a:p>
        </p:txBody>
      </p:sp>
      <p:sp>
        <p:nvSpPr>
          <p:cNvPr id="12" name="textruta 11">
            <a:extLst>
              <a:ext uri="{FF2B5EF4-FFF2-40B4-BE49-F238E27FC236}">
                <a16:creationId xmlns:a16="http://schemas.microsoft.com/office/drawing/2014/main" id="{ED56ED9C-08C7-5CD1-97A2-5ABEE6AD8400}"/>
              </a:ext>
            </a:extLst>
          </p:cNvPr>
          <p:cNvSpPr txBox="1"/>
          <p:nvPr/>
        </p:nvSpPr>
        <p:spPr>
          <a:xfrm>
            <a:off x="1575300" y="4279806"/>
            <a:ext cx="1661971" cy="184666"/>
          </a:xfrm>
          <a:prstGeom prst="rect">
            <a:avLst/>
          </a:prstGeom>
          <a:noFill/>
        </p:spPr>
        <p:txBody>
          <a:bodyPr wrap="square" lIns="0" tIns="0" rIns="0" bIns="0" rtlCol="0">
            <a:spAutoFit/>
          </a:bodyPr>
          <a:lstStyle/>
          <a:p>
            <a:pPr algn="l"/>
            <a:r>
              <a:rPr lang="sv-SE" sz="1200"/>
              <a:t>Händelserapport</a:t>
            </a:r>
          </a:p>
        </p:txBody>
      </p:sp>
      <p:sp>
        <p:nvSpPr>
          <p:cNvPr id="13" name="Rundad rektangulär pratbubbla 12">
            <a:extLst>
              <a:ext uri="{FF2B5EF4-FFF2-40B4-BE49-F238E27FC236}">
                <a16:creationId xmlns:a16="http://schemas.microsoft.com/office/drawing/2014/main" id="{ED343271-4F93-B675-3F0A-2D2B8DD6F8BA}"/>
              </a:ext>
            </a:extLst>
          </p:cNvPr>
          <p:cNvSpPr/>
          <p:nvPr/>
        </p:nvSpPr>
        <p:spPr>
          <a:xfrm>
            <a:off x="708139" y="4660491"/>
            <a:ext cx="1894952" cy="899652"/>
          </a:xfrm>
          <a:prstGeom prst="wedgeRoundRectCallout">
            <a:avLst>
              <a:gd name="adj1" fmla="val -13410"/>
              <a:gd name="adj2" fmla="val -67572"/>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171450" indent="-171450" algn="l">
              <a:buFontTx/>
              <a:buChar char="-"/>
            </a:pPr>
            <a:r>
              <a:rPr lang="sv-SE" sz="1050"/>
              <a:t>Buntar med </a:t>
            </a:r>
            <a:r>
              <a:rPr lang="sv-SE" sz="1050" err="1"/>
              <a:t>reservkort</a:t>
            </a:r>
            <a:endParaRPr lang="sv-SE" sz="1050"/>
          </a:p>
          <a:p>
            <a:pPr marL="171450" indent="-171450" algn="l">
              <a:buFontTx/>
              <a:buChar char="-"/>
            </a:pPr>
            <a:r>
              <a:rPr lang="sv-SE" sz="1050" err="1"/>
              <a:t>Puk</a:t>
            </a:r>
            <a:r>
              <a:rPr lang="sv-SE" sz="1050"/>
              <a:t>-brev</a:t>
            </a:r>
          </a:p>
          <a:p>
            <a:pPr marL="171450" indent="-171450" algn="l">
              <a:buFontTx/>
              <a:buChar char="-"/>
            </a:pPr>
            <a:r>
              <a:rPr lang="sv-SE" sz="1050"/>
              <a:t>Ordinarie kort</a:t>
            </a:r>
          </a:p>
          <a:p>
            <a:pPr marL="171450" indent="-171450" algn="l">
              <a:buFontTx/>
              <a:buChar char="-"/>
            </a:pPr>
            <a:r>
              <a:rPr lang="sv-SE" sz="1050" err="1"/>
              <a:t>Testkort</a:t>
            </a:r>
            <a:endParaRPr lang="sv-SE" sz="1050"/>
          </a:p>
        </p:txBody>
      </p:sp>
    </p:spTree>
    <p:extLst>
      <p:ext uri="{BB962C8B-B14F-4D97-AF65-F5344CB8AC3E}">
        <p14:creationId xmlns:p14="http://schemas.microsoft.com/office/powerpoint/2010/main" val="16082826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 5">
            <a:extLst>
              <a:ext uri="{FF2B5EF4-FFF2-40B4-BE49-F238E27FC236}">
                <a16:creationId xmlns:a16="http://schemas.microsoft.com/office/drawing/2014/main" id="{28721AF3-C595-5D6F-DF18-E7E6A5FAD39D}"/>
              </a:ext>
            </a:extLst>
          </p:cNvPr>
          <p:cNvGrpSpPr/>
          <p:nvPr/>
        </p:nvGrpSpPr>
        <p:grpSpPr>
          <a:xfrm>
            <a:off x="3742780" y="1150928"/>
            <a:ext cx="4725287" cy="5342238"/>
            <a:chOff x="3742780" y="1150928"/>
            <a:chExt cx="4725287" cy="5342238"/>
          </a:xfrm>
        </p:grpSpPr>
        <p:grpSp>
          <p:nvGrpSpPr>
            <p:cNvPr id="30" name="Grupp 29">
              <a:extLst>
                <a:ext uri="{FF2B5EF4-FFF2-40B4-BE49-F238E27FC236}">
                  <a16:creationId xmlns:a16="http://schemas.microsoft.com/office/drawing/2014/main" id="{15C6A2FC-AEF4-E080-D5E2-A8237E669171}"/>
                </a:ext>
              </a:extLst>
            </p:cNvPr>
            <p:cNvGrpSpPr/>
            <p:nvPr/>
          </p:nvGrpSpPr>
          <p:grpSpPr>
            <a:xfrm>
              <a:off x="3742780" y="1150928"/>
              <a:ext cx="4725287" cy="5342238"/>
              <a:chOff x="905635" y="1326292"/>
              <a:chExt cx="4725287" cy="5342238"/>
            </a:xfrm>
          </p:grpSpPr>
          <p:pic>
            <p:nvPicPr>
              <p:cNvPr id="7" name="Bildobjekt 6">
                <a:extLst>
                  <a:ext uri="{FF2B5EF4-FFF2-40B4-BE49-F238E27FC236}">
                    <a16:creationId xmlns:a16="http://schemas.microsoft.com/office/drawing/2014/main" id="{2EF88464-AB6F-B074-6E8F-B4869561503A}"/>
                  </a:ext>
                </a:extLst>
              </p:cNvPr>
              <p:cNvPicPr>
                <a:picLocks noChangeAspect="1"/>
              </p:cNvPicPr>
              <p:nvPr/>
            </p:nvPicPr>
            <p:blipFill>
              <a:blip r:embed="rId3"/>
              <a:stretch>
                <a:fillRect/>
              </a:stretch>
            </p:blipFill>
            <p:spPr>
              <a:xfrm>
                <a:off x="905635" y="1326292"/>
                <a:ext cx="4725287" cy="5342238"/>
              </a:xfrm>
              <a:prstGeom prst="rect">
                <a:avLst/>
              </a:prstGeom>
              <a:ln>
                <a:solidFill>
                  <a:schemeClr val="bg1">
                    <a:lumMod val="75000"/>
                  </a:schemeClr>
                </a:solidFill>
              </a:ln>
            </p:spPr>
          </p:pic>
          <p:sp>
            <p:nvSpPr>
              <p:cNvPr id="8" name="Rektangel 7">
                <a:extLst>
                  <a:ext uri="{FF2B5EF4-FFF2-40B4-BE49-F238E27FC236}">
                    <a16:creationId xmlns:a16="http://schemas.microsoft.com/office/drawing/2014/main" id="{DFAEC800-8D50-849E-196D-19A90973FD57}"/>
                  </a:ext>
                </a:extLst>
              </p:cNvPr>
              <p:cNvSpPr/>
              <p:nvPr/>
            </p:nvSpPr>
            <p:spPr>
              <a:xfrm>
                <a:off x="939114" y="2042983"/>
                <a:ext cx="4646141" cy="848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grpSp>
        <p:sp>
          <p:nvSpPr>
            <p:cNvPr id="4" name="Rektangel 3">
              <a:extLst>
                <a:ext uri="{FF2B5EF4-FFF2-40B4-BE49-F238E27FC236}">
                  <a16:creationId xmlns:a16="http://schemas.microsoft.com/office/drawing/2014/main" id="{0A4DC786-4FB1-17F9-A670-F2FCC948DDB8}"/>
                </a:ext>
              </a:extLst>
            </p:cNvPr>
            <p:cNvSpPr/>
            <p:nvPr/>
          </p:nvSpPr>
          <p:spPr>
            <a:xfrm>
              <a:off x="3929270" y="2941983"/>
              <a:ext cx="1027044" cy="271670"/>
            </a:xfrm>
            <a:prstGeom prst="rect">
              <a:avLst/>
            </a:prstGeom>
            <a:solidFill>
              <a:srgbClr val="FAF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900">
                  <a:solidFill>
                    <a:schemeClr val="tx1"/>
                  </a:solidFill>
                </a:rPr>
                <a:t>Bärare</a:t>
              </a:r>
            </a:p>
          </p:txBody>
        </p:sp>
      </p:grpSp>
      <p:sp>
        <p:nvSpPr>
          <p:cNvPr id="3" name="Rubrik 2">
            <a:extLst>
              <a:ext uri="{FF2B5EF4-FFF2-40B4-BE49-F238E27FC236}">
                <a16:creationId xmlns:a16="http://schemas.microsoft.com/office/drawing/2014/main" id="{6C86BC02-27F4-F571-886C-018E2BB0E619}"/>
              </a:ext>
            </a:extLst>
          </p:cNvPr>
          <p:cNvSpPr>
            <a:spLocks noGrp="1"/>
          </p:cNvSpPr>
          <p:nvPr>
            <p:ph type="title"/>
          </p:nvPr>
        </p:nvSpPr>
        <p:spPr>
          <a:xfrm>
            <a:off x="726164" y="291429"/>
            <a:ext cx="4221618" cy="922647"/>
          </a:xfrm>
        </p:spPr>
        <p:txBody>
          <a:bodyPr/>
          <a:lstStyle/>
          <a:p>
            <a:r>
              <a:rPr lang="sv-SE" b="1">
                <a:latin typeface="Open Sans Light" panose="020B0306030504020204" pitchFamily="34" charset="0"/>
                <a:ea typeface="Open Sans Light" panose="020B0306030504020204" pitchFamily="34" charset="0"/>
                <a:cs typeface="Open Sans Light" panose="020B0306030504020204" pitchFamily="34" charset="0"/>
              </a:rPr>
              <a:t>Rapporter</a:t>
            </a:r>
            <a:br>
              <a:rPr lang="sv-SE" b="1">
                <a:latin typeface="Open Sans Light" panose="020B0306030504020204" pitchFamily="34" charset="0"/>
                <a:ea typeface="Open Sans Light" panose="020B0306030504020204" pitchFamily="34" charset="0"/>
                <a:cs typeface="Open Sans Light" panose="020B0306030504020204" pitchFamily="34" charset="0"/>
              </a:rPr>
            </a:br>
            <a:r>
              <a:rPr kumimoji="0" lang="sv-SE" sz="2400" b="0" i="0" u="none" strike="noStrike" kern="1200" cap="none" spc="0" normalizeH="0" baseline="0" noProof="0">
                <a:ln>
                  <a:noFill/>
                </a:ln>
                <a:solidFill>
                  <a:prstClr val="white">
                    <a:lumMod val="50000"/>
                  </a:prstClr>
                </a:solidFill>
                <a:effectLst/>
                <a:uLnTx/>
                <a:uFillTx/>
                <a:latin typeface="Open Sans"/>
                <a:ea typeface="+mj-ea"/>
                <a:cs typeface="+mj-cs"/>
              </a:rPr>
              <a:t>Beställa en rapport</a:t>
            </a:r>
            <a:endParaRPr lang="sv-SE"/>
          </a:p>
        </p:txBody>
      </p:sp>
      <p:sp>
        <p:nvSpPr>
          <p:cNvPr id="12" name="Rundad rektangulär pratbubbla 11">
            <a:extLst>
              <a:ext uri="{FF2B5EF4-FFF2-40B4-BE49-F238E27FC236}">
                <a16:creationId xmlns:a16="http://schemas.microsoft.com/office/drawing/2014/main" id="{19564A85-A46B-5543-2227-11E82B548110}"/>
              </a:ext>
            </a:extLst>
          </p:cNvPr>
          <p:cNvSpPr/>
          <p:nvPr/>
        </p:nvSpPr>
        <p:spPr>
          <a:xfrm>
            <a:off x="1557580" y="4512365"/>
            <a:ext cx="2001627" cy="475264"/>
          </a:xfrm>
          <a:prstGeom prst="wedgeRoundRectCallout">
            <a:avLst>
              <a:gd name="adj1" fmla="val 62185"/>
              <a:gd name="adj2" fmla="val 46021"/>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50"/>
              <a:t>Endast totalt antal och ev. delsummor presenteras</a:t>
            </a:r>
            <a:endParaRPr lang="sv-SE" sz="1050" b="1">
              <a:solidFill>
                <a:schemeClr val="accent1"/>
              </a:solidFill>
            </a:endParaRPr>
          </a:p>
        </p:txBody>
      </p:sp>
      <p:sp>
        <p:nvSpPr>
          <p:cNvPr id="9" name="Rundad rektangulär pratbubbla 8">
            <a:extLst>
              <a:ext uri="{FF2B5EF4-FFF2-40B4-BE49-F238E27FC236}">
                <a16:creationId xmlns:a16="http://schemas.microsoft.com/office/drawing/2014/main" id="{F99C5CB8-3336-9308-6308-923521006B93}"/>
              </a:ext>
            </a:extLst>
          </p:cNvPr>
          <p:cNvSpPr/>
          <p:nvPr/>
        </p:nvSpPr>
        <p:spPr>
          <a:xfrm>
            <a:off x="1583634" y="5049078"/>
            <a:ext cx="1975573" cy="475264"/>
          </a:xfrm>
          <a:prstGeom prst="wedgeRoundRectCallout">
            <a:avLst>
              <a:gd name="adj1" fmla="val 63191"/>
              <a:gd name="adj2" fmla="val -5564"/>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50"/>
              <a:t>Rapport med fullständigt datainnehåll</a:t>
            </a:r>
            <a:endParaRPr lang="sv-SE" sz="1050" b="1">
              <a:solidFill>
                <a:schemeClr val="accent1"/>
              </a:solidFill>
            </a:endParaRPr>
          </a:p>
        </p:txBody>
      </p:sp>
      <p:sp>
        <p:nvSpPr>
          <p:cNvPr id="14" name="Rundad rektangulär pratbubbla 13">
            <a:extLst>
              <a:ext uri="{FF2B5EF4-FFF2-40B4-BE49-F238E27FC236}">
                <a16:creationId xmlns:a16="http://schemas.microsoft.com/office/drawing/2014/main" id="{11A26E1E-2F42-1D5B-530A-20F83E7F6F35}"/>
              </a:ext>
            </a:extLst>
          </p:cNvPr>
          <p:cNvSpPr/>
          <p:nvPr/>
        </p:nvSpPr>
        <p:spPr>
          <a:xfrm>
            <a:off x="1164336" y="5597982"/>
            <a:ext cx="2352199" cy="796721"/>
          </a:xfrm>
          <a:prstGeom prst="wedgeRoundRectCallout">
            <a:avLst>
              <a:gd name="adj1" fmla="val 64533"/>
              <a:gd name="adj2" fmla="val -56126"/>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50"/>
              <a:t>Återkommande rapport med fullständigt datainnehåll. </a:t>
            </a:r>
            <a:br>
              <a:rPr lang="sv-SE" sz="1050"/>
            </a:br>
            <a:r>
              <a:rPr lang="sv-SE" sz="1050"/>
              <a:t>Skapas automatiskt med vald periodicitet</a:t>
            </a:r>
            <a:endParaRPr lang="sv-SE" sz="1050" b="1">
              <a:solidFill>
                <a:schemeClr val="accent1"/>
              </a:solidFill>
            </a:endParaRPr>
          </a:p>
        </p:txBody>
      </p:sp>
      <p:pic>
        <p:nvPicPr>
          <p:cNvPr id="16" name="Bildobjekt 15">
            <a:extLst>
              <a:ext uri="{FF2B5EF4-FFF2-40B4-BE49-F238E27FC236}">
                <a16:creationId xmlns:a16="http://schemas.microsoft.com/office/drawing/2014/main" id="{091326D1-92A9-7FD1-5DB7-4B7F0A1881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332896" y="4802170"/>
            <a:ext cx="968514" cy="1383006"/>
          </a:xfrm>
          <a:prstGeom prst="rect">
            <a:avLst/>
          </a:prstGeom>
        </p:spPr>
      </p:pic>
      <p:sp>
        <p:nvSpPr>
          <p:cNvPr id="17" name="Ellips 16">
            <a:extLst>
              <a:ext uri="{FF2B5EF4-FFF2-40B4-BE49-F238E27FC236}">
                <a16:creationId xmlns:a16="http://schemas.microsoft.com/office/drawing/2014/main" id="{FA78FB2D-14EA-3239-B76F-2C91583A6CBF}"/>
              </a:ext>
            </a:extLst>
          </p:cNvPr>
          <p:cNvSpPr/>
          <p:nvPr/>
        </p:nvSpPr>
        <p:spPr>
          <a:xfrm>
            <a:off x="3901858" y="3650796"/>
            <a:ext cx="75156" cy="75156"/>
          </a:xfrm>
          <a:prstGeom prst="ellipse">
            <a:avLst/>
          </a:prstGeom>
          <a:solidFill>
            <a:srgbClr val="009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18" name="Ellips 17">
            <a:extLst>
              <a:ext uri="{FF2B5EF4-FFF2-40B4-BE49-F238E27FC236}">
                <a16:creationId xmlns:a16="http://schemas.microsoft.com/office/drawing/2014/main" id="{87987923-9A8E-0FBB-6D1D-BD9C2BC18CC8}"/>
              </a:ext>
            </a:extLst>
          </p:cNvPr>
          <p:cNvSpPr/>
          <p:nvPr/>
        </p:nvSpPr>
        <p:spPr>
          <a:xfrm>
            <a:off x="3901860" y="5207928"/>
            <a:ext cx="75156" cy="75156"/>
          </a:xfrm>
          <a:prstGeom prst="ellipse">
            <a:avLst/>
          </a:prstGeom>
          <a:solidFill>
            <a:srgbClr val="009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mc:AlternateContent xmlns:mc="http://schemas.openxmlformats.org/markup-compatibility/2006">
        <mc:Choice xmlns:p14="http://schemas.microsoft.com/office/powerpoint/2010/main" xmlns:aink="http://schemas.microsoft.com/office/drawing/2016/ink" Requires="p14 aink">
          <p:contentPart p14:bwMode="auto" r:id="rId5">
            <p14:nvContentPartPr>
              <p14:cNvPr id="19" name="Pennanteckning 18">
                <a:extLst>
                  <a:ext uri="{FF2B5EF4-FFF2-40B4-BE49-F238E27FC236}">
                    <a16:creationId xmlns:a16="http://schemas.microsoft.com/office/drawing/2014/main" id="{F3751239-69AE-6C4A-6B8A-70154207993C}"/>
                  </a:ext>
                </a:extLst>
              </p14:cNvPr>
              <p14:cNvContentPartPr/>
              <p14:nvPr/>
            </p14:nvContentPartPr>
            <p14:xfrm>
              <a:off x="3631529" y="4037342"/>
              <a:ext cx="1624680" cy="423720"/>
            </p14:xfrm>
          </p:contentPart>
        </mc:Choice>
        <mc:Fallback>
          <p:pic>
            <p:nvPicPr>
              <p:cNvPr id="19" name="Pennanteckning 18">
                <a:extLst>
                  <a:ext uri="{FF2B5EF4-FFF2-40B4-BE49-F238E27FC236}">
                    <a16:creationId xmlns:a16="http://schemas.microsoft.com/office/drawing/2014/main" id="{F3751239-69AE-6C4A-6B8A-70154207993C}"/>
                  </a:ext>
                </a:extLst>
              </p:cNvPr>
              <p:cNvPicPr/>
              <p:nvPr/>
            </p:nvPicPr>
            <p:blipFill>
              <a:blip r:embed="rId6"/>
              <a:stretch>
                <a:fillRect/>
              </a:stretch>
            </p:blipFill>
            <p:spPr>
              <a:xfrm>
                <a:off x="3595529" y="3821342"/>
                <a:ext cx="1696320" cy="855360"/>
              </a:xfrm>
              <a:prstGeom prst="rect">
                <a:avLst/>
              </a:prstGeom>
            </p:spPr>
          </p:pic>
        </mc:Fallback>
      </mc:AlternateContent>
    </p:spTree>
    <p:extLst>
      <p:ext uri="{BB962C8B-B14F-4D97-AF65-F5344CB8AC3E}">
        <p14:creationId xmlns:p14="http://schemas.microsoft.com/office/powerpoint/2010/main" val="42695837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AB1223F-BF23-4B80-B127-82AA76A306C3}"/>
              </a:ext>
            </a:extLst>
          </p:cNvPr>
          <p:cNvPicPr>
            <a:picLocks noChangeAspect="1"/>
          </p:cNvPicPr>
          <p:nvPr/>
        </p:nvPicPr>
        <p:blipFill>
          <a:blip r:embed="rId3"/>
          <a:stretch>
            <a:fillRect/>
          </a:stretch>
        </p:blipFill>
        <p:spPr>
          <a:xfrm>
            <a:off x="3850255" y="0"/>
            <a:ext cx="5405887" cy="6858000"/>
          </a:xfrm>
          <a:prstGeom prst="rect">
            <a:avLst/>
          </a:prstGeom>
        </p:spPr>
      </p:pic>
      <p:sp>
        <p:nvSpPr>
          <p:cNvPr id="3" name="Rubrik 2">
            <a:extLst>
              <a:ext uri="{FF2B5EF4-FFF2-40B4-BE49-F238E27FC236}">
                <a16:creationId xmlns:a16="http://schemas.microsoft.com/office/drawing/2014/main" id="{6C86BC02-27F4-F571-886C-018E2BB0E619}"/>
              </a:ext>
            </a:extLst>
          </p:cNvPr>
          <p:cNvSpPr>
            <a:spLocks noGrp="1"/>
          </p:cNvSpPr>
          <p:nvPr>
            <p:ph type="title"/>
          </p:nvPr>
        </p:nvSpPr>
        <p:spPr>
          <a:xfrm>
            <a:off x="726164" y="291429"/>
            <a:ext cx="4221618" cy="922647"/>
          </a:xfrm>
        </p:spPr>
        <p:txBody>
          <a:bodyPr/>
          <a:lstStyle/>
          <a:p>
            <a:r>
              <a:rPr lang="sv-SE" b="1">
                <a:latin typeface="Open Sans Light" panose="020B0306030504020204" pitchFamily="34" charset="0"/>
                <a:ea typeface="Open Sans Light" panose="020B0306030504020204" pitchFamily="34" charset="0"/>
                <a:cs typeface="Open Sans Light" panose="020B0306030504020204" pitchFamily="34" charset="0"/>
              </a:rPr>
              <a:t>Rapporter</a:t>
            </a:r>
            <a:br>
              <a:rPr lang="sv-SE" b="1">
                <a:latin typeface="Open Sans Light" panose="020B0306030504020204" pitchFamily="34" charset="0"/>
                <a:ea typeface="Open Sans Light" panose="020B0306030504020204" pitchFamily="34" charset="0"/>
                <a:cs typeface="Open Sans Light" panose="020B0306030504020204" pitchFamily="34" charset="0"/>
              </a:rPr>
            </a:br>
            <a:r>
              <a:rPr lang="sv-SE" sz="2000">
                <a:solidFill>
                  <a:prstClr val="white">
                    <a:lumMod val="50000"/>
                  </a:prstClr>
                </a:solidFill>
                <a:latin typeface="Open Sans"/>
              </a:rPr>
              <a:t>Visa antalet - just nu</a:t>
            </a:r>
            <a:endParaRPr lang="sv-SE"/>
          </a:p>
        </p:txBody>
      </p:sp>
      <p:sp>
        <p:nvSpPr>
          <p:cNvPr id="13" name="Rundad rektangulär pratbubbla 12">
            <a:extLst>
              <a:ext uri="{FF2B5EF4-FFF2-40B4-BE49-F238E27FC236}">
                <a16:creationId xmlns:a16="http://schemas.microsoft.com/office/drawing/2014/main" id="{CB31B7CE-8583-382F-9294-3791D77B8759}"/>
              </a:ext>
            </a:extLst>
          </p:cNvPr>
          <p:cNvSpPr/>
          <p:nvPr/>
        </p:nvSpPr>
        <p:spPr>
          <a:xfrm>
            <a:off x="1065654" y="1824613"/>
            <a:ext cx="2424803" cy="705455"/>
          </a:xfrm>
          <a:prstGeom prst="wedgeRoundRectCallout">
            <a:avLst>
              <a:gd name="adj1" fmla="val 63191"/>
              <a:gd name="adj2" fmla="val -5564"/>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50"/>
              <a:t>Välj en eller flera organisationer där jag har behörighetsroll med tilläggsrollen ”Rapporter”</a:t>
            </a:r>
            <a:endParaRPr lang="sv-SE" sz="1050" b="1">
              <a:solidFill>
                <a:schemeClr val="accent1"/>
              </a:solidFill>
            </a:endParaRPr>
          </a:p>
        </p:txBody>
      </p:sp>
      <p:sp>
        <p:nvSpPr>
          <p:cNvPr id="14" name="Rektangel 13">
            <a:extLst>
              <a:ext uri="{FF2B5EF4-FFF2-40B4-BE49-F238E27FC236}">
                <a16:creationId xmlns:a16="http://schemas.microsoft.com/office/drawing/2014/main" id="{F6D81758-A36D-6A10-997A-9A8AA77220D2}"/>
              </a:ext>
            </a:extLst>
          </p:cNvPr>
          <p:cNvSpPr/>
          <p:nvPr/>
        </p:nvSpPr>
        <p:spPr>
          <a:xfrm>
            <a:off x="6081202" y="2241309"/>
            <a:ext cx="1027044"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800">
                <a:solidFill>
                  <a:schemeClr val="tx1"/>
                </a:solidFill>
              </a:rPr>
              <a:t>Region Dalarna</a:t>
            </a:r>
          </a:p>
        </p:txBody>
      </p:sp>
      <p:sp>
        <p:nvSpPr>
          <p:cNvPr id="15" name="Rektangel 14">
            <a:extLst>
              <a:ext uri="{FF2B5EF4-FFF2-40B4-BE49-F238E27FC236}">
                <a16:creationId xmlns:a16="http://schemas.microsoft.com/office/drawing/2014/main" id="{5484DA86-8B64-31DB-D850-3B9409A0FC44}"/>
              </a:ext>
            </a:extLst>
          </p:cNvPr>
          <p:cNvSpPr/>
          <p:nvPr/>
        </p:nvSpPr>
        <p:spPr>
          <a:xfrm>
            <a:off x="4269493" y="3039977"/>
            <a:ext cx="1169230"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800">
                <a:solidFill>
                  <a:schemeClr val="tx1"/>
                </a:solidFill>
              </a:rPr>
              <a:t>Leksands kommun</a:t>
            </a:r>
          </a:p>
        </p:txBody>
      </p:sp>
      <p:sp>
        <p:nvSpPr>
          <p:cNvPr id="16" name="Rektangel 15">
            <a:extLst>
              <a:ext uri="{FF2B5EF4-FFF2-40B4-BE49-F238E27FC236}">
                <a16:creationId xmlns:a16="http://schemas.microsoft.com/office/drawing/2014/main" id="{E76419E3-47B0-B859-9D0E-9FFDCC73BE66}"/>
              </a:ext>
            </a:extLst>
          </p:cNvPr>
          <p:cNvSpPr/>
          <p:nvPr/>
        </p:nvSpPr>
        <p:spPr>
          <a:xfrm>
            <a:off x="4270639" y="2786740"/>
            <a:ext cx="1169230"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800">
                <a:solidFill>
                  <a:schemeClr val="tx1"/>
                </a:solidFill>
              </a:rPr>
              <a:t>Orsa kommun</a:t>
            </a:r>
          </a:p>
        </p:txBody>
      </p:sp>
      <p:sp>
        <p:nvSpPr>
          <p:cNvPr id="17" name="Rektangel 16">
            <a:extLst>
              <a:ext uri="{FF2B5EF4-FFF2-40B4-BE49-F238E27FC236}">
                <a16:creationId xmlns:a16="http://schemas.microsoft.com/office/drawing/2014/main" id="{E3DA6A03-04FC-DAFB-1788-81B2A3B925A4}"/>
              </a:ext>
            </a:extLst>
          </p:cNvPr>
          <p:cNvSpPr/>
          <p:nvPr/>
        </p:nvSpPr>
        <p:spPr>
          <a:xfrm>
            <a:off x="4271785" y="2251621"/>
            <a:ext cx="1169230"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800">
                <a:solidFill>
                  <a:schemeClr val="tx1"/>
                </a:solidFill>
              </a:rPr>
              <a:t>Säters kommun</a:t>
            </a:r>
          </a:p>
        </p:txBody>
      </p:sp>
      <p:sp>
        <p:nvSpPr>
          <p:cNvPr id="18" name="Rektangel 17">
            <a:extLst>
              <a:ext uri="{FF2B5EF4-FFF2-40B4-BE49-F238E27FC236}">
                <a16:creationId xmlns:a16="http://schemas.microsoft.com/office/drawing/2014/main" id="{F08BE221-A780-29FD-5CF3-33109A066532}"/>
              </a:ext>
            </a:extLst>
          </p:cNvPr>
          <p:cNvSpPr/>
          <p:nvPr/>
        </p:nvSpPr>
        <p:spPr>
          <a:xfrm>
            <a:off x="6082348" y="2510587"/>
            <a:ext cx="1027044"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800">
                <a:solidFill>
                  <a:schemeClr val="tx1"/>
                </a:solidFill>
              </a:rPr>
              <a:t>Region Dalarna</a:t>
            </a:r>
          </a:p>
        </p:txBody>
      </p:sp>
      <p:sp>
        <p:nvSpPr>
          <p:cNvPr id="19" name="Rektangel 18">
            <a:extLst>
              <a:ext uri="{FF2B5EF4-FFF2-40B4-BE49-F238E27FC236}">
                <a16:creationId xmlns:a16="http://schemas.microsoft.com/office/drawing/2014/main" id="{53830667-8BBB-9D5A-BBF6-7D930BFF3865}"/>
              </a:ext>
            </a:extLst>
          </p:cNvPr>
          <p:cNvSpPr/>
          <p:nvPr/>
        </p:nvSpPr>
        <p:spPr>
          <a:xfrm>
            <a:off x="6083494" y="2772990"/>
            <a:ext cx="1027044"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800">
                <a:solidFill>
                  <a:schemeClr val="tx1"/>
                </a:solidFill>
              </a:rPr>
              <a:t>Region Dalarna</a:t>
            </a:r>
          </a:p>
        </p:txBody>
      </p:sp>
      <p:sp>
        <p:nvSpPr>
          <p:cNvPr id="20" name="Rektangel 19">
            <a:extLst>
              <a:ext uri="{FF2B5EF4-FFF2-40B4-BE49-F238E27FC236}">
                <a16:creationId xmlns:a16="http://schemas.microsoft.com/office/drawing/2014/main" id="{BA120F25-BC5B-9E96-1881-901C54066A96}"/>
              </a:ext>
            </a:extLst>
          </p:cNvPr>
          <p:cNvSpPr/>
          <p:nvPr/>
        </p:nvSpPr>
        <p:spPr>
          <a:xfrm>
            <a:off x="6091516" y="3035393"/>
            <a:ext cx="1027044"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800">
                <a:solidFill>
                  <a:schemeClr val="tx1"/>
                </a:solidFill>
              </a:rPr>
              <a:t>Region Dalarna</a:t>
            </a:r>
          </a:p>
        </p:txBody>
      </p:sp>
      <p:sp>
        <p:nvSpPr>
          <p:cNvPr id="21" name="Rektangel 20">
            <a:extLst>
              <a:ext uri="{FF2B5EF4-FFF2-40B4-BE49-F238E27FC236}">
                <a16:creationId xmlns:a16="http://schemas.microsoft.com/office/drawing/2014/main" id="{137C5B50-8082-9B14-7CAB-27C146A35AE5}"/>
              </a:ext>
            </a:extLst>
          </p:cNvPr>
          <p:cNvSpPr/>
          <p:nvPr/>
        </p:nvSpPr>
        <p:spPr>
          <a:xfrm>
            <a:off x="4263861" y="2500275"/>
            <a:ext cx="1027044"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800">
                <a:solidFill>
                  <a:schemeClr val="tx1"/>
                </a:solidFill>
              </a:rPr>
              <a:t>Region Dalarna</a:t>
            </a:r>
          </a:p>
        </p:txBody>
      </p:sp>
      <p:pic>
        <p:nvPicPr>
          <p:cNvPr id="23" name="Bild 22" descr="Bock med hel fyllning">
            <a:extLst>
              <a:ext uri="{FF2B5EF4-FFF2-40B4-BE49-F238E27FC236}">
                <a16:creationId xmlns:a16="http://schemas.microsoft.com/office/drawing/2014/main" id="{D254BF90-2921-B205-9D93-1C9393E90D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12508" y="2251050"/>
            <a:ext cx="143233" cy="143233"/>
          </a:xfrm>
          <a:prstGeom prst="rect">
            <a:avLst/>
          </a:prstGeom>
        </p:spPr>
      </p:pic>
      <p:pic>
        <p:nvPicPr>
          <p:cNvPr id="25" name="Bild 24" descr="Bock med hel fyllning">
            <a:extLst>
              <a:ext uri="{FF2B5EF4-FFF2-40B4-BE49-F238E27FC236}">
                <a16:creationId xmlns:a16="http://schemas.microsoft.com/office/drawing/2014/main" id="{AEF4403C-BB07-A059-11A7-A0FAD53398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00293" y="2779343"/>
            <a:ext cx="143233" cy="143233"/>
          </a:xfrm>
          <a:prstGeom prst="rect">
            <a:avLst/>
          </a:prstGeom>
        </p:spPr>
      </p:pic>
      <p:sp>
        <p:nvSpPr>
          <p:cNvPr id="55" name="Rektangel 54">
            <a:extLst>
              <a:ext uri="{FF2B5EF4-FFF2-40B4-BE49-F238E27FC236}">
                <a16:creationId xmlns:a16="http://schemas.microsoft.com/office/drawing/2014/main" id="{BE51FAE0-7A08-98B6-9FC8-4A51BB72B0DA}"/>
              </a:ext>
            </a:extLst>
          </p:cNvPr>
          <p:cNvSpPr/>
          <p:nvPr/>
        </p:nvSpPr>
        <p:spPr>
          <a:xfrm>
            <a:off x="6726264" y="5029200"/>
            <a:ext cx="805911" cy="37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56" name="Rundad rektangulär pratbubbla 55">
            <a:extLst>
              <a:ext uri="{FF2B5EF4-FFF2-40B4-BE49-F238E27FC236}">
                <a16:creationId xmlns:a16="http://schemas.microsoft.com/office/drawing/2014/main" id="{A6295801-3E1D-48B5-F64B-4E933BFE4052}"/>
              </a:ext>
            </a:extLst>
          </p:cNvPr>
          <p:cNvSpPr/>
          <p:nvPr/>
        </p:nvSpPr>
        <p:spPr>
          <a:xfrm>
            <a:off x="9304543" y="1552733"/>
            <a:ext cx="1836872" cy="1164526"/>
          </a:xfrm>
          <a:prstGeom prst="wedgeRoundRectCallout">
            <a:avLst>
              <a:gd name="adj1" fmla="val -12100"/>
              <a:gd name="adj2" fmla="val -75350"/>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br>
              <a:rPr lang="sv-SE" sz="1050" i="1"/>
            </a:br>
            <a:r>
              <a:rPr lang="sv-SE" sz="1050" i="1"/>
              <a:t>”Jag vill se antalet ordinarie kort och </a:t>
            </a:r>
            <a:r>
              <a:rPr lang="sv-SE" sz="1050" i="1" err="1"/>
              <a:t>reservkort</a:t>
            </a:r>
            <a:r>
              <a:rPr lang="sv-SE" sz="1050" i="1"/>
              <a:t> som just nu är giltiga i dessa två organisationer”</a:t>
            </a:r>
            <a:endParaRPr lang="sv-SE" sz="1050" b="1" i="1">
              <a:solidFill>
                <a:schemeClr val="accent1"/>
              </a:solidFill>
            </a:endParaRPr>
          </a:p>
        </p:txBody>
      </p:sp>
      <p:pic>
        <p:nvPicPr>
          <p:cNvPr id="59" name="Bildobjekt 58" descr="En bild som visar tecknad serie&#10;&#10;Automatiskt genererad beskrivning">
            <a:extLst>
              <a:ext uri="{FF2B5EF4-FFF2-40B4-BE49-F238E27FC236}">
                <a16:creationId xmlns:a16="http://schemas.microsoft.com/office/drawing/2014/main" id="{C64EF09F-EAF5-7A55-88FD-FDD7C32C5377}"/>
              </a:ext>
            </a:extLst>
          </p:cNvPr>
          <p:cNvPicPr>
            <a:picLocks noChangeAspect="1"/>
          </p:cNvPicPr>
          <p:nvPr/>
        </p:nvPicPr>
        <p:blipFill>
          <a:blip r:embed="rId6"/>
          <a:stretch>
            <a:fillRect/>
          </a:stretch>
        </p:blipFill>
        <p:spPr>
          <a:xfrm>
            <a:off x="9933966" y="110247"/>
            <a:ext cx="1460365" cy="1947153"/>
          </a:xfrm>
          <a:prstGeom prst="rect">
            <a:avLst/>
          </a:prstGeom>
        </p:spPr>
      </p:pic>
      <mc:AlternateContent xmlns:mc="http://schemas.openxmlformats.org/markup-compatibility/2006">
        <mc:Choice xmlns:p14="http://schemas.microsoft.com/office/powerpoint/2010/main" xmlns:aink="http://schemas.microsoft.com/office/drawing/2016/ink" Requires="p14 aink">
          <p:contentPart p14:bwMode="auto" r:id="rId7">
            <p14:nvContentPartPr>
              <p14:cNvPr id="5" name="Pennanteckning 4">
                <a:extLst>
                  <a:ext uri="{FF2B5EF4-FFF2-40B4-BE49-F238E27FC236}">
                    <a16:creationId xmlns:a16="http://schemas.microsoft.com/office/drawing/2014/main" id="{C0B2C657-BBCC-D48C-1A6A-556391DDECB3}"/>
                  </a:ext>
                </a:extLst>
              </p14:cNvPr>
              <p14:cNvContentPartPr/>
              <p14:nvPr/>
            </p14:nvContentPartPr>
            <p14:xfrm>
              <a:off x="5491649" y="211262"/>
              <a:ext cx="1313640" cy="981720"/>
            </p14:xfrm>
          </p:contentPart>
        </mc:Choice>
        <mc:Fallback>
          <p:pic>
            <p:nvPicPr>
              <p:cNvPr id="5" name="Pennanteckning 4">
                <a:extLst>
                  <a:ext uri="{FF2B5EF4-FFF2-40B4-BE49-F238E27FC236}">
                    <a16:creationId xmlns:a16="http://schemas.microsoft.com/office/drawing/2014/main" id="{C0B2C657-BBCC-D48C-1A6A-556391DDECB3}"/>
                  </a:ext>
                </a:extLst>
              </p:cNvPr>
              <p:cNvPicPr/>
              <p:nvPr/>
            </p:nvPicPr>
            <p:blipFill>
              <a:blip r:embed="rId8"/>
              <a:stretch>
                <a:fillRect/>
              </a:stretch>
            </p:blipFill>
            <p:spPr>
              <a:xfrm>
                <a:off x="5455649" y="-4659"/>
                <a:ext cx="1385280" cy="1413202"/>
              </a:xfrm>
              <a:prstGeom prst="rect">
                <a:avLst/>
              </a:prstGeom>
            </p:spPr>
          </p:pic>
        </mc:Fallback>
      </mc:AlternateContent>
      <p:grpSp>
        <p:nvGrpSpPr>
          <p:cNvPr id="22" name="Grupp 21">
            <a:extLst>
              <a:ext uri="{FF2B5EF4-FFF2-40B4-BE49-F238E27FC236}">
                <a16:creationId xmlns:a16="http://schemas.microsoft.com/office/drawing/2014/main" id="{9F69F3A2-C887-E646-270C-F02DCE6A521F}"/>
              </a:ext>
            </a:extLst>
          </p:cNvPr>
          <p:cNvGrpSpPr/>
          <p:nvPr/>
        </p:nvGrpSpPr>
        <p:grpSpPr>
          <a:xfrm>
            <a:off x="1094682" y="3585028"/>
            <a:ext cx="6625007" cy="2121994"/>
            <a:chOff x="1094682" y="3585028"/>
            <a:chExt cx="6625007" cy="2121994"/>
          </a:xfrm>
        </p:grpSpPr>
        <p:sp>
          <p:nvSpPr>
            <p:cNvPr id="40" name="Rundad rektangulär pratbubbla 39">
              <a:extLst>
                <a:ext uri="{FF2B5EF4-FFF2-40B4-BE49-F238E27FC236}">
                  <a16:creationId xmlns:a16="http://schemas.microsoft.com/office/drawing/2014/main" id="{F182F0A4-A76B-C9A3-7EEC-C2B5AC43D1D5}"/>
                </a:ext>
              </a:extLst>
            </p:cNvPr>
            <p:cNvSpPr/>
            <p:nvPr/>
          </p:nvSpPr>
          <p:spPr>
            <a:xfrm>
              <a:off x="1094682" y="3585028"/>
              <a:ext cx="2424803" cy="519839"/>
            </a:xfrm>
            <a:prstGeom prst="wedgeRoundRectCallout">
              <a:avLst>
                <a:gd name="adj1" fmla="val 63191"/>
                <a:gd name="adj2" fmla="val -5564"/>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50"/>
                <a:t>Möjliga sökurval beror på vald rapporttyp</a:t>
              </a:r>
              <a:endParaRPr lang="sv-SE" sz="1050" b="1">
                <a:solidFill>
                  <a:schemeClr val="accent1"/>
                </a:solidFill>
              </a:endParaRPr>
            </a:p>
          </p:txBody>
        </p:sp>
        <mc:AlternateContent xmlns:mc="http://schemas.openxmlformats.org/markup-compatibility/2006">
          <mc:Choice xmlns:p14="http://schemas.microsoft.com/office/powerpoint/2010/main" xmlns:aink="http://schemas.microsoft.com/office/drawing/2016/ink" Requires="p14 aink">
            <p:contentPart p14:bwMode="auto" r:id="rId9">
              <p14:nvContentPartPr>
                <p14:cNvPr id="7" name="Pennanteckning 6">
                  <a:extLst>
                    <a:ext uri="{FF2B5EF4-FFF2-40B4-BE49-F238E27FC236}">
                      <a16:creationId xmlns:a16="http://schemas.microsoft.com/office/drawing/2014/main" id="{1C80E8DE-1D71-AE25-DB3D-A1C345D245D9}"/>
                    </a:ext>
                  </a:extLst>
                </p14:cNvPr>
                <p14:cNvContentPartPr/>
                <p14:nvPr/>
              </p14:nvContentPartPr>
              <p14:xfrm>
                <a:off x="5799449" y="3642062"/>
                <a:ext cx="1920240" cy="2064960"/>
              </p14:xfrm>
            </p:contentPart>
          </mc:Choice>
          <mc:Fallback>
            <p:pic>
              <p:nvPicPr>
                <p:cNvPr id="7" name="Pennanteckning 6">
                  <a:extLst>
                    <a:ext uri="{FF2B5EF4-FFF2-40B4-BE49-F238E27FC236}">
                      <a16:creationId xmlns:a16="http://schemas.microsoft.com/office/drawing/2014/main" id="{1C80E8DE-1D71-AE25-DB3D-A1C345D245D9}"/>
                    </a:ext>
                  </a:extLst>
                </p:cNvPr>
                <p:cNvPicPr/>
                <p:nvPr/>
              </p:nvPicPr>
              <p:blipFill>
                <a:blip r:embed="rId10"/>
                <a:stretch>
                  <a:fillRect/>
                </a:stretch>
              </p:blipFill>
              <p:spPr>
                <a:xfrm>
                  <a:off x="5763449" y="3426062"/>
                  <a:ext cx="1991880" cy="2496600"/>
                </a:xfrm>
                <a:prstGeom prst="rect">
                  <a:avLst/>
                </a:prstGeom>
              </p:spPr>
            </p:pic>
          </mc:Fallback>
        </mc:AlternateContent>
      </p:grpSp>
      <p:grpSp>
        <p:nvGrpSpPr>
          <p:cNvPr id="24" name="Grupp 23">
            <a:extLst>
              <a:ext uri="{FF2B5EF4-FFF2-40B4-BE49-F238E27FC236}">
                <a16:creationId xmlns:a16="http://schemas.microsoft.com/office/drawing/2014/main" id="{A76677AA-8F68-143F-9D1B-2A8859D107DD}"/>
              </a:ext>
            </a:extLst>
          </p:cNvPr>
          <p:cNvGrpSpPr/>
          <p:nvPr/>
        </p:nvGrpSpPr>
        <p:grpSpPr>
          <a:xfrm>
            <a:off x="6595409" y="3819728"/>
            <a:ext cx="4824862" cy="2609094"/>
            <a:chOff x="6595409" y="3819728"/>
            <a:chExt cx="4824862" cy="2609094"/>
          </a:xfrm>
        </p:grpSpPr>
        <p:sp>
          <p:nvSpPr>
            <p:cNvPr id="62" name="Rektangel 61">
              <a:extLst>
                <a:ext uri="{FF2B5EF4-FFF2-40B4-BE49-F238E27FC236}">
                  <a16:creationId xmlns:a16="http://schemas.microsoft.com/office/drawing/2014/main" id="{3E677788-400A-C257-7ACB-FF4BCF9B6C6B}"/>
                </a:ext>
              </a:extLst>
            </p:cNvPr>
            <p:cNvSpPr/>
            <p:nvPr/>
          </p:nvSpPr>
          <p:spPr>
            <a:xfrm>
              <a:off x="9267216" y="3819728"/>
              <a:ext cx="2153055" cy="1828801"/>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1" i="1" u="none" strike="noStrike" kern="1200" cap="none" spc="0" normalizeH="0" baseline="0" noProof="0">
                  <a:ln>
                    <a:noFill/>
                  </a:ln>
                  <a:solidFill>
                    <a:srgbClr val="353636"/>
                  </a:solidFill>
                  <a:effectLst/>
                  <a:uLnTx/>
                  <a:uFillTx/>
                  <a:latin typeface="Open Sans"/>
                  <a:ea typeface="+mn-ea"/>
                  <a:cs typeface="+mn-cs"/>
                </a:rPr>
                <a:t>Låtsasexempel</a:t>
              </a:r>
              <a:r>
                <a:rPr kumimoji="0" lang="sv-SE" sz="800" b="0" i="1" u="none" strike="noStrike" kern="1200" cap="none" spc="0" normalizeH="0" baseline="0" noProof="0">
                  <a:ln>
                    <a:noFill/>
                  </a:ln>
                  <a:solidFill>
                    <a:srgbClr val="353636"/>
                  </a:solidFill>
                  <a:effectLst/>
                  <a:uLnTx/>
                  <a:uFillTx/>
                  <a:latin typeface="Open Sans"/>
                  <a:ea typeface="+mn-ea"/>
                  <a:cs typeface="+mn-cs"/>
                </a:rPr>
                <a:t> på utdata: </a:t>
              </a:r>
              <a:br>
                <a:rPr kumimoji="0" lang="sv-SE" sz="800" b="0" i="0" u="none" strike="noStrike" kern="1200" cap="none" spc="0" normalizeH="0" baseline="0" noProof="0">
                  <a:ln>
                    <a:noFill/>
                  </a:ln>
                  <a:solidFill>
                    <a:srgbClr val="353636"/>
                  </a:solidFill>
                  <a:effectLst/>
                  <a:uLnTx/>
                  <a:uFillTx/>
                  <a:latin typeface="Open Sans"/>
                  <a:ea typeface="+mn-ea"/>
                  <a:cs typeface="+mn-cs"/>
                </a:rPr>
              </a:br>
              <a:br>
                <a:rPr kumimoji="0" lang="sv-SE" sz="800" b="0" i="0" u="none" strike="noStrike" kern="1200" cap="none" spc="0" normalizeH="0" baseline="0" noProof="0">
                  <a:ln>
                    <a:noFill/>
                  </a:ln>
                  <a:solidFill>
                    <a:srgbClr val="353636"/>
                  </a:solidFill>
                  <a:effectLst/>
                  <a:uLnTx/>
                  <a:uFillTx/>
                  <a:latin typeface="Open Sans"/>
                  <a:ea typeface="+mn-ea"/>
                  <a:cs typeface="+mn-cs"/>
                </a:rPr>
              </a:br>
              <a:r>
                <a:rPr kumimoji="0" lang="sv-SE" sz="800" b="1" i="0" u="none" strike="noStrike" kern="1200" cap="none" spc="0" normalizeH="0" baseline="0" noProof="0">
                  <a:ln>
                    <a:noFill/>
                  </a:ln>
                  <a:solidFill>
                    <a:srgbClr val="353636"/>
                  </a:solidFill>
                  <a:effectLst/>
                  <a:uLnTx/>
                  <a:uFillTx/>
                  <a:latin typeface="Open Sans"/>
                  <a:ea typeface="+mn-ea"/>
                  <a:cs typeface="+mn-cs"/>
                </a:rPr>
                <a:t>Totalt antal</a:t>
              </a:r>
              <a:r>
                <a:rPr kumimoji="0" lang="sv-SE" sz="800" b="0" i="0" u="none" strike="noStrike" kern="1200" cap="none" spc="0" normalizeH="0" baseline="0" noProof="0">
                  <a:ln>
                    <a:noFill/>
                  </a:ln>
                  <a:solidFill>
                    <a:srgbClr val="353636"/>
                  </a:solidFill>
                  <a:effectLst/>
                  <a:uLnTx/>
                  <a:uFillTx/>
                  <a:latin typeface="Open Sans"/>
                  <a:ea typeface="+mn-ea"/>
                  <a:cs typeface="+mn-cs"/>
                </a:rPr>
                <a:t>: 1127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a:ln>
                  <a:noFill/>
                </a:ln>
                <a:solidFill>
                  <a:srgbClr val="353636"/>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1" i="0" u="none" strike="noStrike" kern="1200" cap="none" spc="0" normalizeH="0" baseline="0" noProof="0">
                  <a:ln>
                    <a:noFill/>
                  </a:ln>
                  <a:solidFill>
                    <a:srgbClr val="353636"/>
                  </a:solidFill>
                  <a:effectLst/>
                  <a:uLnTx/>
                  <a:uFillTx/>
                  <a:latin typeface="Open Sans"/>
                  <a:ea typeface="+mn-ea"/>
                  <a:cs typeface="+mn-cs"/>
                </a:rPr>
                <a:t>Orsa </a:t>
              </a:r>
              <a:r>
                <a:rPr lang="sv-SE" sz="800" b="1">
                  <a:solidFill>
                    <a:schemeClr val="tx1"/>
                  </a:solidFill>
                </a:rPr>
                <a:t>kommun</a:t>
              </a:r>
              <a:r>
                <a:rPr kumimoji="0" lang="sv-SE" sz="800" b="0" i="0" u="none" strike="noStrike" kern="1200" cap="none" spc="0" normalizeH="0" baseline="0" noProof="0">
                  <a:ln>
                    <a:noFill/>
                  </a:ln>
                  <a:solidFill>
                    <a:srgbClr val="353636"/>
                  </a:solidFill>
                  <a:effectLst/>
                  <a:uLnTx/>
                  <a:uFillTx/>
                  <a:latin typeface="Open Sans"/>
                  <a:ea typeface="+mn-ea"/>
                  <a:cs typeface="+mn-cs"/>
                </a:rPr>
                <a:t>: 521</a:t>
              </a:r>
            </a:p>
            <a:p>
              <a:pPr>
                <a:defRPr/>
              </a:pPr>
              <a:r>
                <a:rPr kumimoji="0" lang="sv-SE" sz="800" b="0" i="0" u="none" strike="noStrike" kern="1200" cap="none" spc="0" normalizeH="0" baseline="0" noProof="0">
                  <a:ln>
                    <a:noFill/>
                  </a:ln>
                  <a:solidFill>
                    <a:srgbClr val="353636"/>
                  </a:solidFill>
                  <a:effectLst/>
                  <a:uLnTx/>
                  <a:uFillTx/>
                  <a:latin typeface="Open Sans"/>
                  <a:ea typeface="+mn-ea"/>
                  <a:cs typeface="+mn-cs"/>
                </a:rPr>
                <a:t>     </a:t>
              </a:r>
              <a:r>
                <a:rPr lang="sv-SE" sz="800">
                  <a:solidFill>
                    <a:schemeClr val="tx1"/>
                  </a:solidFill>
                </a:rPr>
                <a:t>Ordinarie kort: 380</a:t>
              </a:r>
            </a:p>
            <a:p>
              <a:pPr>
                <a:defRPr/>
              </a:pPr>
              <a:r>
                <a:rPr kumimoji="0" lang="sv-SE" sz="800" b="0" i="0" u="none" strike="noStrike" kern="1200" cap="none" spc="0" normalizeH="0" baseline="0" noProof="0">
                  <a:ln>
                    <a:noFill/>
                  </a:ln>
                  <a:solidFill>
                    <a:srgbClr val="353636"/>
                  </a:solidFill>
                  <a:effectLst/>
                  <a:uLnTx/>
                  <a:uFillTx/>
                  <a:latin typeface="Open Sans"/>
                  <a:ea typeface="+mn-ea"/>
                  <a:cs typeface="+mn-cs"/>
                </a:rPr>
                <a:t>     </a:t>
              </a:r>
              <a:r>
                <a:rPr lang="sv-SE" sz="800" err="1">
                  <a:solidFill>
                    <a:schemeClr val="tx1"/>
                  </a:solidFill>
                </a:rPr>
                <a:t>Reservkort</a:t>
              </a:r>
              <a:r>
                <a:rPr lang="sv-SE" sz="800">
                  <a:solidFill>
                    <a:schemeClr val="tx1"/>
                  </a:solidFill>
                </a:rPr>
                <a:t> tillitsnivå 2: 109  </a:t>
              </a:r>
            </a:p>
            <a:p>
              <a:pPr>
                <a:defRPr/>
              </a:pPr>
              <a:r>
                <a:rPr lang="sv-SE" sz="800">
                  <a:solidFill>
                    <a:schemeClr val="tx1"/>
                  </a:solidFill>
                </a:rPr>
                <a:t>     </a:t>
              </a:r>
              <a:r>
                <a:rPr lang="sv-SE" sz="800" err="1">
                  <a:solidFill>
                    <a:schemeClr val="tx1"/>
                  </a:solidFill>
                </a:rPr>
                <a:t>Reservkort</a:t>
              </a:r>
              <a:r>
                <a:rPr lang="sv-SE" sz="800">
                  <a:solidFill>
                    <a:schemeClr val="tx1"/>
                  </a:solidFill>
                </a:rPr>
                <a:t> tillitsnivå 3: 32</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800">
                <a:solidFill>
                  <a:srgbClr val="353636"/>
                </a:solidFill>
                <a:latin typeface="Open Sans"/>
              </a:endParaRPr>
            </a:p>
            <a:p>
              <a:pPr>
                <a:defRPr/>
              </a:pPr>
              <a:r>
                <a:rPr lang="sv-SE" sz="800" b="1">
                  <a:solidFill>
                    <a:schemeClr val="tx1"/>
                  </a:solidFill>
                </a:rPr>
                <a:t>Säters kommun</a:t>
              </a:r>
              <a:r>
                <a:rPr lang="sv-SE" sz="800">
                  <a:solidFill>
                    <a:schemeClr val="tx1"/>
                  </a:solidFill>
                </a:rPr>
                <a:t>: 606</a:t>
              </a:r>
            </a:p>
            <a:p>
              <a:pPr>
                <a:defRPr/>
              </a:pPr>
              <a:r>
                <a:rPr lang="sv-SE" sz="800">
                  <a:solidFill>
                    <a:schemeClr val="tx1"/>
                  </a:solidFill>
                </a:rPr>
                <a:t>     Ordinarie kort: 380</a:t>
              </a:r>
            </a:p>
            <a:p>
              <a:pPr>
                <a:defRPr/>
              </a:pPr>
              <a:r>
                <a:rPr kumimoji="0" lang="sv-SE" sz="800" b="0" i="0" u="none" strike="noStrike" kern="1200" cap="none" spc="0" normalizeH="0" baseline="0" noProof="0">
                  <a:ln>
                    <a:noFill/>
                  </a:ln>
                  <a:solidFill>
                    <a:srgbClr val="353636"/>
                  </a:solidFill>
                  <a:effectLst/>
                  <a:uLnTx/>
                  <a:uFillTx/>
                  <a:latin typeface="Open Sans"/>
                  <a:ea typeface="+mn-ea"/>
                  <a:cs typeface="+mn-cs"/>
                </a:rPr>
                <a:t>     </a:t>
              </a:r>
              <a:r>
                <a:rPr lang="sv-SE" sz="800" err="1">
                  <a:solidFill>
                    <a:schemeClr val="tx1"/>
                  </a:solidFill>
                </a:rPr>
                <a:t>Reservkort</a:t>
              </a:r>
              <a:r>
                <a:rPr lang="sv-SE" sz="800">
                  <a:solidFill>
                    <a:schemeClr val="tx1"/>
                  </a:solidFill>
                </a:rPr>
                <a:t> tillitsnivå 2: 109  </a:t>
              </a:r>
            </a:p>
            <a:p>
              <a:pPr>
                <a:defRPr/>
              </a:pPr>
              <a:r>
                <a:rPr lang="sv-SE" sz="800">
                  <a:solidFill>
                    <a:schemeClr val="tx1"/>
                  </a:solidFill>
                </a:rPr>
                <a:t>     </a:t>
              </a:r>
              <a:r>
                <a:rPr lang="sv-SE" sz="800" err="1">
                  <a:solidFill>
                    <a:schemeClr val="tx1"/>
                  </a:solidFill>
                </a:rPr>
                <a:t>Reservkort</a:t>
              </a:r>
              <a:r>
                <a:rPr lang="sv-SE" sz="800">
                  <a:solidFill>
                    <a:schemeClr val="tx1"/>
                  </a:solidFill>
                </a:rPr>
                <a:t> tillitsnivå 3: 32</a:t>
              </a:r>
            </a:p>
            <a:p>
              <a:pPr>
                <a:defRPr/>
              </a:pPr>
              <a:endParaRPr lang="sv-SE" sz="800">
                <a:solidFill>
                  <a:schemeClr val="tx1"/>
                </a:solidFill>
              </a:endParaRPr>
            </a:p>
          </p:txBody>
        </p:sp>
        <p:pic>
          <p:nvPicPr>
            <p:cNvPr id="65" name="Bildobjekt 64">
              <a:extLst>
                <a:ext uri="{FF2B5EF4-FFF2-40B4-BE49-F238E27FC236}">
                  <a16:creationId xmlns:a16="http://schemas.microsoft.com/office/drawing/2014/main" id="{41B9170C-324B-B774-1EFC-C1A579365001}"/>
                </a:ext>
              </a:extLst>
            </p:cNvPr>
            <p:cNvPicPr>
              <a:picLocks noChangeAspect="1"/>
            </p:cNvPicPr>
            <p:nvPr/>
          </p:nvPicPr>
          <p:blipFill>
            <a:blip r:embed="rId11"/>
            <a:stretch>
              <a:fillRect/>
            </a:stretch>
          </p:blipFill>
          <p:spPr>
            <a:xfrm>
              <a:off x="9221957" y="5720980"/>
              <a:ext cx="1251490" cy="311790"/>
            </a:xfrm>
            <a:prstGeom prst="rect">
              <a:avLst/>
            </a:prstGeom>
          </p:spPr>
        </p:pic>
        <p:grpSp>
          <p:nvGrpSpPr>
            <p:cNvPr id="10" name="Grupp 9">
              <a:extLst>
                <a:ext uri="{FF2B5EF4-FFF2-40B4-BE49-F238E27FC236}">
                  <a16:creationId xmlns:a16="http://schemas.microsoft.com/office/drawing/2014/main" id="{984CB7CE-B167-76A6-D966-42EB8698372A}"/>
                </a:ext>
              </a:extLst>
            </p:cNvPr>
            <p:cNvGrpSpPr/>
            <p:nvPr/>
          </p:nvGrpSpPr>
          <p:grpSpPr>
            <a:xfrm>
              <a:off x="6595409" y="4888742"/>
              <a:ext cx="2572200" cy="1540080"/>
              <a:chOff x="6595409" y="4888742"/>
              <a:chExt cx="2572200" cy="1540080"/>
            </a:xfrm>
          </p:grpSpPr>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8" name="Pennanteckning 7">
                    <a:extLst>
                      <a:ext uri="{FF2B5EF4-FFF2-40B4-BE49-F238E27FC236}">
                        <a16:creationId xmlns:a16="http://schemas.microsoft.com/office/drawing/2014/main" id="{296F6026-FF50-4515-0164-B6B03CC2B461}"/>
                      </a:ext>
                    </a:extLst>
                  </p14:cNvPr>
                  <p14:cNvContentPartPr/>
                  <p14:nvPr/>
                </p14:nvContentPartPr>
                <p14:xfrm>
                  <a:off x="6595409" y="4900982"/>
                  <a:ext cx="2545200" cy="1527840"/>
                </p14:xfrm>
              </p:contentPart>
            </mc:Choice>
            <mc:Fallback>
              <p:pic>
                <p:nvPicPr>
                  <p:cNvPr id="8" name="Pennanteckning 7">
                    <a:extLst>
                      <a:ext uri="{FF2B5EF4-FFF2-40B4-BE49-F238E27FC236}">
                        <a16:creationId xmlns:a16="http://schemas.microsoft.com/office/drawing/2014/main" id="{296F6026-FF50-4515-0164-B6B03CC2B461}"/>
                      </a:ext>
                    </a:extLst>
                  </p:cNvPr>
                  <p:cNvPicPr/>
                  <p:nvPr/>
                </p:nvPicPr>
                <p:blipFill>
                  <a:blip r:embed="rId13"/>
                  <a:stretch>
                    <a:fillRect/>
                  </a:stretch>
                </p:blipFill>
                <p:spPr>
                  <a:xfrm>
                    <a:off x="6559414" y="4684982"/>
                    <a:ext cx="2616830" cy="195948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9" name="Pennanteckning 8">
                    <a:extLst>
                      <a:ext uri="{FF2B5EF4-FFF2-40B4-BE49-F238E27FC236}">
                        <a16:creationId xmlns:a16="http://schemas.microsoft.com/office/drawing/2014/main" id="{9FE9D409-2090-8C22-F9CF-8965F36B0469}"/>
                      </a:ext>
                    </a:extLst>
                  </p14:cNvPr>
                  <p14:cNvContentPartPr/>
                  <p14:nvPr/>
                </p14:nvContentPartPr>
                <p14:xfrm>
                  <a:off x="8841449" y="4888742"/>
                  <a:ext cx="326160" cy="178920"/>
                </p14:xfrm>
              </p:contentPart>
            </mc:Choice>
            <mc:Fallback>
              <p:pic>
                <p:nvPicPr>
                  <p:cNvPr id="9" name="Pennanteckning 8">
                    <a:extLst>
                      <a:ext uri="{FF2B5EF4-FFF2-40B4-BE49-F238E27FC236}">
                        <a16:creationId xmlns:a16="http://schemas.microsoft.com/office/drawing/2014/main" id="{9FE9D409-2090-8C22-F9CF-8965F36B0469}"/>
                      </a:ext>
                    </a:extLst>
                  </p:cNvPr>
                  <p:cNvPicPr/>
                  <p:nvPr/>
                </p:nvPicPr>
                <p:blipFill>
                  <a:blip r:embed="rId15"/>
                  <a:stretch>
                    <a:fillRect/>
                  </a:stretch>
                </p:blipFill>
                <p:spPr>
                  <a:xfrm>
                    <a:off x="8805449" y="4672742"/>
                    <a:ext cx="397800" cy="610560"/>
                  </a:xfrm>
                  <a:prstGeom prst="rect">
                    <a:avLst/>
                  </a:prstGeom>
                </p:spPr>
              </p:pic>
            </mc:Fallback>
          </mc:AlternateContent>
        </p:grpSp>
      </p:grpSp>
      <mc:AlternateContent xmlns:mc="http://schemas.openxmlformats.org/markup-compatibility/2006">
        <mc:Choice xmlns:p14="http://schemas.microsoft.com/office/powerpoint/2010/main" Requires="p14">
          <p:contentPart p14:bwMode="auto" r:id="rId16">
            <p14:nvContentPartPr>
              <p14:cNvPr id="12" name="Pennanteckning 11">
                <a:extLst>
                  <a:ext uri="{FF2B5EF4-FFF2-40B4-BE49-F238E27FC236}">
                    <a16:creationId xmlns:a16="http://schemas.microsoft.com/office/drawing/2014/main" id="{0A3C0C9D-3FEE-23C5-F4F3-604E5F7BE422}"/>
                  </a:ext>
                </a:extLst>
              </p14:cNvPr>
              <p14:cNvContentPartPr/>
              <p14:nvPr/>
            </p14:nvContentPartPr>
            <p14:xfrm>
              <a:off x="5817809" y="906422"/>
              <a:ext cx="320040" cy="23760"/>
            </p14:xfrm>
          </p:contentPart>
        </mc:Choice>
        <mc:Fallback>
          <p:pic>
            <p:nvPicPr>
              <p:cNvPr id="12" name="Pennanteckning 11">
                <a:extLst>
                  <a:ext uri="{FF2B5EF4-FFF2-40B4-BE49-F238E27FC236}">
                    <a16:creationId xmlns:a16="http://schemas.microsoft.com/office/drawing/2014/main" id="{0A3C0C9D-3FEE-23C5-F4F3-604E5F7BE422}"/>
                  </a:ext>
                </a:extLst>
              </p:cNvPr>
              <p:cNvPicPr/>
              <p:nvPr/>
            </p:nvPicPr>
            <p:blipFill>
              <a:blip r:embed="rId17"/>
              <a:stretch>
                <a:fillRect/>
              </a:stretch>
            </p:blipFill>
            <p:spPr>
              <a:xfrm>
                <a:off x="5745728" y="762422"/>
                <a:ext cx="463842" cy="311400"/>
              </a:xfrm>
              <a:prstGeom prst="rect">
                <a:avLst/>
              </a:prstGeom>
            </p:spPr>
          </p:pic>
        </mc:Fallback>
      </mc:AlternateContent>
    </p:spTree>
    <p:extLst>
      <p:ext uri="{BB962C8B-B14F-4D97-AF65-F5344CB8AC3E}">
        <p14:creationId xmlns:p14="http://schemas.microsoft.com/office/powerpoint/2010/main" val="170894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A03EFC14-76D9-3AB1-A639-9C7D0A2CBAAF}"/>
              </a:ext>
            </a:extLst>
          </p:cNvPr>
          <p:cNvPicPr>
            <a:picLocks noChangeAspect="1"/>
          </p:cNvPicPr>
          <p:nvPr/>
        </p:nvPicPr>
        <p:blipFill>
          <a:blip r:embed="rId3"/>
          <a:stretch>
            <a:fillRect/>
          </a:stretch>
        </p:blipFill>
        <p:spPr>
          <a:xfrm>
            <a:off x="3914145" y="0"/>
            <a:ext cx="4337769" cy="6858000"/>
          </a:xfrm>
          <a:prstGeom prst="rect">
            <a:avLst/>
          </a:prstGeom>
        </p:spPr>
      </p:pic>
      <p:sp>
        <p:nvSpPr>
          <p:cNvPr id="3" name="Rubrik 2">
            <a:extLst>
              <a:ext uri="{FF2B5EF4-FFF2-40B4-BE49-F238E27FC236}">
                <a16:creationId xmlns:a16="http://schemas.microsoft.com/office/drawing/2014/main" id="{6C86BC02-27F4-F571-886C-018E2BB0E619}"/>
              </a:ext>
            </a:extLst>
          </p:cNvPr>
          <p:cNvSpPr>
            <a:spLocks noGrp="1"/>
          </p:cNvSpPr>
          <p:nvPr>
            <p:ph type="title"/>
          </p:nvPr>
        </p:nvSpPr>
        <p:spPr>
          <a:xfrm>
            <a:off x="726164" y="291429"/>
            <a:ext cx="2944406" cy="1297422"/>
          </a:xfrm>
        </p:spPr>
        <p:txBody>
          <a:bodyPr/>
          <a:lstStyle/>
          <a:p>
            <a:r>
              <a:rPr lang="sv-SE" b="1">
                <a:latin typeface="Open Sans Light" panose="020B0306030504020204" pitchFamily="34" charset="0"/>
                <a:ea typeface="Open Sans Light" panose="020B0306030504020204" pitchFamily="34" charset="0"/>
                <a:cs typeface="Open Sans Light" panose="020B0306030504020204" pitchFamily="34" charset="0"/>
              </a:rPr>
              <a:t>Rapporter</a:t>
            </a:r>
            <a:br>
              <a:rPr lang="sv-SE" b="1">
                <a:latin typeface="Open Sans Light" panose="020B0306030504020204" pitchFamily="34" charset="0"/>
                <a:ea typeface="Open Sans Light" panose="020B0306030504020204" pitchFamily="34" charset="0"/>
                <a:cs typeface="Open Sans Light" panose="020B0306030504020204" pitchFamily="34" charset="0"/>
              </a:rPr>
            </a:br>
            <a:r>
              <a:rPr lang="sv-SE" sz="2000">
                <a:solidFill>
                  <a:prstClr val="white">
                    <a:lumMod val="50000"/>
                  </a:prstClr>
                </a:solidFill>
                <a:latin typeface="Open Sans"/>
              </a:rPr>
              <a:t>Engångsrapport, </a:t>
            </a:r>
            <a:br>
              <a:rPr lang="sv-SE" sz="2000">
                <a:solidFill>
                  <a:prstClr val="white">
                    <a:lumMod val="50000"/>
                  </a:prstClr>
                </a:solidFill>
                <a:latin typeface="Open Sans"/>
              </a:rPr>
            </a:br>
            <a:r>
              <a:rPr lang="sv-SE" sz="2000">
                <a:solidFill>
                  <a:prstClr val="white">
                    <a:lumMod val="50000"/>
                  </a:prstClr>
                </a:solidFill>
                <a:latin typeface="Open Sans"/>
              </a:rPr>
              <a:t>med händelser</a:t>
            </a:r>
            <a:endParaRPr lang="sv-SE"/>
          </a:p>
        </p:txBody>
      </p:sp>
      <p:sp>
        <p:nvSpPr>
          <p:cNvPr id="14" name="Rektangel 13">
            <a:extLst>
              <a:ext uri="{FF2B5EF4-FFF2-40B4-BE49-F238E27FC236}">
                <a16:creationId xmlns:a16="http://schemas.microsoft.com/office/drawing/2014/main" id="{F6D81758-A36D-6A10-997A-9A8AA77220D2}"/>
              </a:ext>
            </a:extLst>
          </p:cNvPr>
          <p:cNvSpPr/>
          <p:nvPr/>
        </p:nvSpPr>
        <p:spPr>
          <a:xfrm>
            <a:off x="5653185" y="1741956"/>
            <a:ext cx="1233998"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700">
                <a:solidFill>
                  <a:schemeClr val="tx1"/>
                </a:solidFill>
              </a:rPr>
              <a:t>Region Uppsala, Uppsala</a:t>
            </a:r>
          </a:p>
        </p:txBody>
      </p:sp>
      <p:pic>
        <p:nvPicPr>
          <p:cNvPr id="23" name="Bild 22" descr="Bock med hel fyllning">
            <a:extLst>
              <a:ext uri="{FF2B5EF4-FFF2-40B4-BE49-F238E27FC236}">
                <a16:creationId xmlns:a16="http://schemas.microsoft.com/office/drawing/2014/main" id="{D254BF90-2921-B205-9D93-1C9393E90D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12509" y="1725756"/>
            <a:ext cx="143233" cy="143233"/>
          </a:xfrm>
          <a:prstGeom prst="rect">
            <a:avLst/>
          </a:prstGeom>
        </p:spPr>
      </p:pic>
      <p:sp>
        <p:nvSpPr>
          <p:cNvPr id="56" name="Rundad rektangulär pratbubbla 55">
            <a:extLst>
              <a:ext uri="{FF2B5EF4-FFF2-40B4-BE49-F238E27FC236}">
                <a16:creationId xmlns:a16="http://schemas.microsoft.com/office/drawing/2014/main" id="{A6295801-3E1D-48B5-F64B-4E933BFE4052}"/>
              </a:ext>
            </a:extLst>
          </p:cNvPr>
          <p:cNvSpPr/>
          <p:nvPr/>
        </p:nvSpPr>
        <p:spPr>
          <a:xfrm>
            <a:off x="9304543" y="1552733"/>
            <a:ext cx="1836872" cy="1268288"/>
          </a:xfrm>
          <a:prstGeom prst="wedgeRoundRectCallout">
            <a:avLst>
              <a:gd name="adj1" fmla="val -12100"/>
              <a:gd name="adj2" fmla="val -75350"/>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br>
              <a:rPr lang="sv-SE" sz="1050" i="1"/>
            </a:br>
            <a:r>
              <a:rPr lang="sv-SE" sz="1050" i="1"/>
              <a:t>”Jag vill ha en rapport över utfärdade SITHS eID till </a:t>
            </a:r>
            <a:r>
              <a:rPr lang="sv-SE" sz="1050" i="1" err="1"/>
              <a:t>reservkort</a:t>
            </a:r>
            <a:r>
              <a:rPr lang="sv-SE" sz="1050" i="1"/>
              <a:t> samt Mobila SITHS i regionen under perioden … till …”</a:t>
            </a:r>
            <a:endParaRPr lang="sv-SE" sz="1050" b="1" i="1">
              <a:solidFill>
                <a:schemeClr val="accent1"/>
              </a:solidFill>
            </a:endParaRPr>
          </a:p>
        </p:txBody>
      </p:sp>
      <p:pic>
        <p:nvPicPr>
          <p:cNvPr id="59" name="Bildobjekt 58" descr="En bild som visar tecknad serie&#10;&#10;Automatiskt genererad beskrivning">
            <a:extLst>
              <a:ext uri="{FF2B5EF4-FFF2-40B4-BE49-F238E27FC236}">
                <a16:creationId xmlns:a16="http://schemas.microsoft.com/office/drawing/2014/main" id="{C64EF09F-EAF5-7A55-88FD-FDD7C32C5377}"/>
              </a:ext>
            </a:extLst>
          </p:cNvPr>
          <p:cNvPicPr>
            <a:picLocks noChangeAspect="1"/>
          </p:cNvPicPr>
          <p:nvPr/>
        </p:nvPicPr>
        <p:blipFill>
          <a:blip r:embed="rId6"/>
          <a:stretch>
            <a:fillRect/>
          </a:stretch>
        </p:blipFill>
        <p:spPr>
          <a:xfrm>
            <a:off x="9933966" y="110247"/>
            <a:ext cx="1460365" cy="1947153"/>
          </a:xfrm>
          <a:prstGeom prst="rect">
            <a:avLst/>
          </a:prstGeom>
        </p:spPr>
      </p:pic>
      <p:grpSp>
        <p:nvGrpSpPr>
          <p:cNvPr id="7" name="Grupp 6">
            <a:extLst>
              <a:ext uri="{FF2B5EF4-FFF2-40B4-BE49-F238E27FC236}">
                <a16:creationId xmlns:a16="http://schemas.microsoft.com/office/drawing/2014/main" id="{A6D769DF-A9E5-D935-F02B-30D82C181A26}"/>
              </a:ext>
            </a:extLst>
          </p:cNvPr>
          <p:cNvGrpSpPr/>
          <p:nvPr/>
        </p:nvGrpSpPr>
        <p:grpSpPr>
          <a:xfrm>
            <a:off x="5614211" y="4389961"/>
            <a:ext cx="747679" cy="344436"/>
            <a:chOff x="7890483" y="4007340"/>
            <a:chExt cx="747679" cy="344436"/>
          </a:xfrm>
        </p:grpSpPr>
        <p:pic>
          <p:nvPicPr>
            <p:cNvPr id="4" name="Bildobjekt 3">
              <a:extLst>
                <a:ext uri="{FF2B5EF4-FFF2-40B4-BE49-F238E27FC236}">
                  <a16:creationId xmlns:a16="http://schemas.microsoft.com/office/drawing/2014/main" id="{352817F4-D4FB-FB67-7BAD-B993D380C544}"/>
                </a:ext>
              </a:extLst>
            </p:cNvPr>
            <p:cNvPicPr>
              <a:picLocks noChangeAspect="1"/>
            </p:cNvPicPr>
            <p:nvPr/>
          </p:nvPicPr>
          <p:blipFill>
            <a:blip r:embed="rId7"/>
            <a:stretch>
              <a:fillRect/>
            </a:stretch>
          </p:blipFill>
          <p:spPr>
            <a:xfrm>
              <a:off x="7890483" y="4007340"/>
              <a:ext cx="747679" cy="344436"/>
            </a:xfrm>
            <a:prstGeom prst="rect">
              <a:avLst/>
            </a:prstGeom>
          </p:spPr>
        </p:pic>
        <p:sp>
          <p:nvSpPr>
            <p:cNvPr id="5" name="Rektangel 4">
              <a:extLst>
                <a:ext uri="{FF2B5EF4-FFF2-40B4-BE49-F238E27FC236}">
                  <a16:creationId xmlns:a16="http://schemas.microsoft.com/office/drawing/2014/main" id="{B5F6A2D5-8A0B-9AAC-FE6C-DD0DA6FFA674}"/>
                </a:ext>
              </a:extLst>
            </p:cNvPr>
            <p:cNvSpPr/>
            <p:nvPr/>
          </p:nvSpPr>
          <p:spPr>
            <a:xfrm>
              <a:off x="7996333" y="4118043"/>
              <a:ext cx="414850" cy="12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sv-SE" sz="700">
                  <a:solidFill>
                    <a:schemeClr val="tx1"/>
                  </a:solidFill>
                </a:rPr>
                <a:t>Utfärdad</a:t>
              </a:r>
            </a:p>
          </p:txBody>
        </p:sp>
      </p:grpSp>
      <p:sp>
        <p:nvSpPr>
          <p:cNvPr id="11" name="Rektangel 10">
            <a:extLst>
              <a:ext uri="{FF2B5EF4-FFF2-40B4-BE49-F238E27FC236}">
                <a16:creationId xmlns:a16="http://schemas.microsoft.com/office/drawing/2014/main" id="{6F829C28-A8F8-D24C-2B9D-95BDB2B0A557}"/>
              </a:ext>
            </a:extLst>
          </p:cNvPr>
          <p:cNvSpPr/>
          <p:nvPr/>
        </p:nvSpPr>
        <p:spPr>
          <a:xfrm>
            <a:off x="5649943" y="1946237"/>
            <a:ext cx="1233998"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700">
                <a:solidFill>
                  <a:schemeClr val="tx1"/>
                </a:solidFill>
              </a:rPr>
              <a:t>Region Uppsala, Uppsala</a:t>
            </a:r>
          </a:p>
        </p:txBody>
      </p:sp>
      <p:sp>
        <p:nvSpPr>
          <p:cNvPr id="12" name="Rektangel 11">
            <a:extLst>
              <a:ext uri="{FF2B5EF4-FFF2-40B4-BE49-F238E27FC236}">
                <a16:creationId xmlns:a16="http://schemas.microsoft.com/office/drawing/2014/main" id="{5501952E-876C-9AEE-5655-C41A1454F5EE}"/>
              </a:ext>
            </a:extLst>
          </p:cNvPr>
          <p:cNvSpPr/>
          <p:nvPr/>
        </p:nvSpPr>
        <p:spPr>
          <a:xfrm>
            <a:off x="5659671" y="2157003"/>
            <a:ext cx="1233998"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700">
                <a:solidFill>
                  <a:schemeClr val="tx1"/>
                </a:solidFill>
              </a:rPr>
              <a:t>Region Uppsala, Uppsala</a:t>
            </a:r>
          </a:p>
        </p:txBody>
      </p:sp>
      <p:sp>
        <p:nvSpPr>
          <p:cNvPr id="22" name="Rektangel 21">
            <a:extLst>
              <a:ext uri="{FF2B5EF4-FFF2-40B4-BE49-F238E27FC236}">
                <a16:creationId xmlns:a16="http://schemas.microsoft.com/office/drawing/2014/main" id="{C760E871-8A12-24C3-6A4E-A589536D7A45}"/>
              </a:ext>
            </a:extLst>
          </p:cNvPr>
          <p:cNvSpPr/>
          <p:nvPr/>
        </p:nvSpPr>
        <p:spPr>
          <a:xfrm>
            <a:off x="5662914" y="2367769"/>
            <a:ext cx="1233998"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700">
                <a:solidFill>
                  <a:schemeClr val="tx1"/>
                </a:solidFill>
              </a:rPr>
              <a:t>Region Uppsala, Uppsala</a:t>
            </a:r>
          </a:p>
        </p:txBody>
      </p:sp>
      <p:sp>
        <p:nvSpPr>
          <p:cNvPr id="24" name="Rektangel 23">
            <a:extLst>
              <a:ext uri="{FF2B5EF4-FFF2-40B4-BE49-F238E27FC236}">
                <a16:creationId xmlns:a16="http://schemas.microsoft.com/office/drawing/2014/main" id="{7CEBFF79-6C90-610A-F820-8FF6A1CC1925}"/>
              </a:ext>
            </a:extLst>
          </p:cNvPr>
          <p:cNvSpPr/>
          <p:nvPr/>
        </p:nvSpPr>
        <p:spPr>
          <a:xfrm>
            <a:off x="4257473" y="2153760"/>
            <a:ext cx="1027890"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700">
                <a:solidFill>
                  <a:schemeClr val="tx1"/>
                </a:solidFill>
              </a:rPr>
              <a:t>Heby kommun</a:t>
            </a:r>
          </a:p>
        </p:txBody>
      </p:sp>
      <p:sp>
        <p:nvSpPr>
          <p:cNvPr id="26" name="Rektangel 25">
            <a:extLst>
              <a:ext uri="{FF2B5EF4-FFF2-40B4-BE49-F238E27FC236}">
                <a16:creationId xmlns:a16="http://schemas.microsoft.com/office/drawing/2014/main" id="{C0336C37-AF1B-EB01-4601-518979C690F7}"/>
              </a:ext>
            </a:extLst>
          </p:cNvPr>
          <p:cNvSpPr/>
          <p:nvPr/>
        </p:nvSpPr>
        <p:spPr>
          <a:xfrm>
            <a:off x="4260715" y="2364527"/>
            <a:ext cx="1027890"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700">
                <a:solidFill>
                  <a:schemeClr val="tx1"/>
                </a:solidFill>
              </a:rPr>
              <a:t>Enköpings kommun</a:t>
            </a:r>
          </a:p>
        </p:txBody>
      </p:sp>
      <p:sp>
        <p:nvSpPr>
          <p:cNvPr id="27" name="Rektangel 26">
            <a:extLst>
              <a:ext uri="{FF2B5EF4-FFF2-40B4-BE49-F238E27FC236}">
                <a16:creationId xmlns:a16="http://schemas.microsoft.com/office/drawing/2014/main" id="{89DAD928-97D8-A214-AA32-F58AE1B6CC47}"/>
              </a:ext>
            </a:extLst>
          </p:cNvPr>
          <p:cNvSpPr/>
          <p:nvPr/>
        </p:nvSpPr>
        <p:spPr>
          <a:xfrm>
            <a:off x="4245918" y="1741957"/>
            <a:ext cx="760584"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600">
                <a:solidFill>
                  <a:schemeClr val="tx1"/>
                </a:solidFill>
              </a:rPr>
              <a:t>Region Uppsala</a:t>
            </a:r>
          </a:p>
        </p:txBody>
      </p:sp>
      <p:sp>
        <p:nvSpPr>
          <p:cNvPr id="28" name="Rektangel 27">
            <a:extLst>
              <a:ext uri="{FF2B5EF4-FFF2-40B4-BE49-F238E27FC236}">
                <a16:creationId xmlns:a16="http://schemas.microsoft.com/office/drawing/2014/main" id="{52389DE9-F8F0-7F34-2DA5-9807F7DBC731}"/>
              </a:ext>
            </a:extLst>
          </p:cNvPr>
          <p:cNvSpPr/>
          <p:nvPr/>
        </p:nvSpPr>
        <p:spPr>
          <a:xfrm>
            <a:off x="4255645" y="1738714"/>
            <a:ext cx="1233998"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700">
                <a:solidFill>
                  <a:schemeClr val="tx1"/>
                </a:solidFill>
              </a:rPr>
              <a:t>Region Uppsala</a:t>
            </a:r>
          </a:p>
        </p:txBody>
      </p:sp>
      <p:sp>
        <p:nvSpPr>
          <p:cNvPr id="29" name="Rektangel 28">
            <a:extLst>
              <a:ext uri="{FF2B5EF4-FFF2-40B4-BE49-F238E27FC236}">
                <a16:creationId xmlns:a16="http://schemas.microsoft.com/office/drawing/2014/main" id="{3563ABE5-82D8-DB71-28E2-2AF1D122860E}"/>
              </a:ext>
            </a:extLst>
          </p:cNvPr>
          <p:cNvSpPr/>
          <p:nvPr/>
        </p:nvSpPr>
        <p:spPr>
          <a:xfrm>
            <a:off x="4260714" y="1942995"/>
            <a:ext cx="1027890" cy="167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700">
                <a:solidFill>
                  <a:schemeClr val="tx1"/>
                </a:solidFill>
              </a:rPr>
              <a:t>Knivsta kommun</a:t>
            </a:r>
          </a:p>
        </p:txBody>
      </p:sp>
      <p:pic>
        <p:nvPicPr>
          <p:cNvPr id="39" name="Bild 38" descr="Bock med hel fyllning">
            <a:extLst>
              <a:ext uri="{FF2B5EF4-FFF2-40B4-BE49-F238E27FC236}">
                <a16:creationId xmlns:a16="http://schemas.microsoft.com/office/drawing/2014/main" id="{37E4B6D7-494C-11B7-898B-ED7043951B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5505" y="6022139"/>
            <a:ext cx="143233" cy="143233"/>
          </a:xfrm>
          <a:prstGeom prst="rect">
            <a:avLst/>
          </a:prstGeom>
        </p:spPr>
      </p:pic>
      <p:sp>
        <p:nvSpPr>
          <p:cNvPr id="43" name="Rundad rektangulär pratbubbla 42">
            <a:extLst>
              <a:ext uri="{FF2B5EF4-FFF2-40B4-BE49-F238E27FC236}">
                <a16:creationId xmlns:a16="http://schemas.microsoft.com/office/drawing/2014/main" id="{4D3A8D1F-E9EB-634F-B2FD-1B0A06505DA9}"/>
              </a:ext>
            </a:extLst>
          </p:cNvPr>
          <p:cNvSpPr/>
          <p:nvPr/>
        </p:nvSpPr>
        <p:spPr>
          <a:xfrm>
            <a:off x="697523" y="2409092"/>
            <a:ext cx="2673404" cy="1111049"/>
          </a:xfrm>
          <a:prstGeom prst="wedgeRoundRectCallout">
            <a:avLst>
              <a:gd name="adj1" fmla="val 63191"/>
              <a:gd name="adj2" fmla="val -5564"/>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00"/>
              <a:t>Om jag är behörig med tilläggsroll </a:t>
            </a:r>
            <a:r>
              <a:rPr lang="sv-SE" sz="1000" b="1"/>
              <a:t>Sekretess</a:t>
            </a:r>
            <a:r>
              <a:rPr lang="sv-SE" sz="1000"/>
              <a:t> kan jag välja rapport med data (enbart) kopplade till personer med skyddade personuppgifter.</a:t>
            </a:r>
            <a:br>
              <a:rPr lang="sv-SE" sz="1000"/>
            </a:br>
            <a:r>
              <a:rPr lang="sv-SE" sz="1000"/>
              <a:t>Förvalt är att dessa </a:t>
            </a:r>
            <a:r>
              <a:rPr lang="sv-SE" sz="1000" b="1"/>
              <a:t>inte</a:t>
            </a:r>
            <a:r>
              <a:rPr lang="sv-SE" sz="1000"/>
              <a:t> kommer med i rapporterna.</a:t>
            </a:r>
            <a:endParaRPr lang="sv-SE" sz="1000" b="1">
              <a:solidFill>
                <a:schemeClr val="accent1"/>
              </a:solidFill>
            </a:endParaRPr>
          </a:p>
        </p:txBody>
      </p:sp>
      <p:sp>
        <p:nvSpPr>
          <p:cNvPr id="44" name="Rundad rektangulär pratbubbla 43">
            <a:extLst>
              <a:ext uri="{FF2B5EF4-FFF2-40B4-BE49-F238E27FC236}">
                <a16:creationId xmlns:a16="http://schemas.microsoft.com/office/drawing/2014/main" id="{AB803432-9CF0-C842-3F76-1B55F502904E}"/>
              </a:ext>
            </a:extLst>
          </p:cNvPr>
          <p:cNvSpPr/>
          <p:nvPr/>
        </p:nvSpPr>
        <p:spPr>
          <a:xfrm>
            <a:off x="1440329" y="5032188"/>
            <a:ext cx="2029209" cy="499036"/>
          </a:xfrm>
          <a:prstGeom prst="wedgeRoundRectCallout">
            <a:avLst>
              <a:gd name="adj1" fmla="val 63191"/>
              <a:gd name="adj2" fmla="val -5564"/>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50"/>
              <a:t>Välj ett datumintervall för händelse-rapporten</a:t>
            </a:r>
            <a:endParaRPr lang="sv-SE" sz="1050" b="1">
              <a:solidFill>
                <a:schemeClr val="accent1"/>
              </a:solidFill>
            </a:endParaRPr>
          </a:p>
        </p:txBody>
      </p:sp>
      <p:sp>
        <p:nvSpPr>
          <p:cNvPr id="45" name="Rundad rektangulär pratbubbla 44">
            <a:extLst>
              <a:ext uri="{FF2B5EF4-FFF2-40B4-BE49-F238E27FC236}">
                <a16:creationId xmlns:a16="http://schemas.microsoft.com/office/drawing/2014/main" id="{48795120-329F-F720-DD00-931128D28C00}"/>
              </a:ext>
            </a:extLst>
          </p:cNvPr>
          <p:cNvSpPr/>
          <p:nvPr/>
        </p:nvSpPr>
        <p:spPr>
          <a:xfrm>
            <a:off x="1401482" y="5809130"/>
            <a:ext cx="2029209" cy="621554"/>
          </a:xfrm>
          <a:prstGeom prst="wedgeRoundRectCallout">
            <a:avLst>
              <a:gd name="adj1" fmla="val 63191"/>
              <a:gd name="adj2" fmla="val -5564"/>
              <a:gd name="adj3" fmla="val 16667"/>
            </a:avLst>
          </a:prstGeom>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r>
              <a:rPr lang="sv-SE" sz="1050"/>
              <a:t>Möjlighet att få en notifiering via epost när rapporten är klar att hämta</a:t>
            </a:r>
            <a:endParaRPr lang="sv-SE" sz="1050" b="1">
              <a:solidFill>
                <a:schemeClr val="accent1"/>
              </a:solidFill>
            </a:endParaRPr>
          </a:p>
        </p:txBody>
      </p:sp>
      <p:sp>
        <p:nvSpPr>
          <p:cNvPr id="46" name="Rektangel 45">
            <a:extLst>
              <a:ext uri="{FF2B5EF4-FFF2-40B4-BE49-F238E27FC236}">
                <a16:creationId xmlns:a16="http://schemas.microsoft.com/office/drawing/2014/main" id="{A76E006B-3F4F-5AA5-932B-1181A54CD257}"/>
              </a:ext>
            </a:extLst>
          </p:cNvPr>
          <p:cNvSpPr/>
          <p:nvPr/>
        </p:nvSpPr>
        <p:spPr>
          <a:xfrm>
            <a:off x="6077201" y="6037392"/>
            <a:ext cx="909294" cy="178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p:sp>
        <p:nvSpPr>
          <p:cNvPr id="47" name="Rektangel 46">
            <a:extLst>
              <a:ext uri="{FF2B5EF4-FFF2-40B4-BE49-F238E27FC236}">
                <a16:creationId xmlns:a16="http://schemas.microsoft.com/office/drawing/2014/main" id="{122EA9AD-4C47-4682-BBA0-34A17B37EE45}"/>
              </a:ext>
            </a:extLst>
          </p:cNvPr>
          <p:cNvSpPr/>
          <p:nvPr/>
        </p:nvSpPr>
        <p:spPr>
          <a:xfrm>
            <a:off x="4048188" y="6183817"/>
            <a:ext cx="1414304" cy="178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err="1"/>
          </a:p>
        </p:txBody>
      </p:sp>
      <mc:AlternateContent xmlns:mc="http://schemas.openxmlformats.org/markup-compatibility/2006">
        <mc:Choice xmlns:p14="http://schemas.microsoft.com/office/powerpoint/2010/main" xmlns:aink="http://schemas.microsoft.com/office/drawing/2016/ink" Requires="p14 aink">
          <p:contentPart p14:bwMode="auto" r:id="rId8">
            <p14:nvContentPartPr>
              <p14:cNvPr id="6" name="Pennanteckning 5">
                <a:extLst>
                  <a:ext uri="{FF2B5EF4-FFF2-40B4-BE49-F238E27FC236}">
                    <a16:creationId xmlns:a16="http://schemas.microsoft.com/office/drawing/2014/main" id="{ADB3E126-52D2-2EC0-33AA-2C42FE8F7F4D}"/>
                  </a:ext>
                </a:extLst>
              </p14:cNvPr>
              <p14:cNvContentPartPr/>
              <p14:nvPr/>
            </p14:nvContentPartPr>
            <p14:xfrm>
              <a:off x="6782609" y="463982"/>
              <a:ext cx="360" cy="360"/>
            </p14:xfrm>
          </p:contentPart>
        </mc:Choice>
        <mc:Fallback>
          <p:pic>
            <p:nvPicPr>
              <p:cNvPr id="6" name="Pennanteckning 5">
                <a:extLst>
                  <a:ext uri="{FF2B5EF4-FFF2-40B4-BE49-F238E27FC236}">
                    <a16:creationId xmlns:a16="http://schemas.microsoft.com/office/drawing/2014/main" id="{ADB3E126-52D2-2EC0-33AA-2C42FE8F7F4D}"/>
                  </a:ext>
                </a:extLst>
              </p:cNvPr>
              <p:cNvPicPr/>
              <p:nvPr/>
            </p:nvPicPr>
            <p:blipFill>
              <a:blip r:embed="rId9"/>
              <a:stretch>
                <a:fillRect/>
              </a:stretch>
            </p:blipFill>
            <p:spPr>
              <a:xfrm>
                <a:off x="6746609" y="247982"/>
                <a:ext cx="72000" cy="432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0">
            <p14:nvContentPartPr>
              <p14:cNvPr id="8" name="Pennanteckning 7">
                <a:extLst>
                  <a:ext uri="{FF2B5EF4-FFF2-40B4-BE49-F238E27FC236}">
                    <a16:creationId xmlns:a16="http://schemas.microsoft.com/office/drawing/2014/main" id="{8F652E02-843F-6930-AB63-9E4925971A6D}"/>
                  </a:ext>
                </a:extLst>
              </p14:cNvPr>
              <p14:cNvContentPartPr/>
              <p14:nvPr/>
            </p14:nvContentPartPr>
            <p14:xfrm>
              <a:off x="5334689" y="247262"/>
              <a:ext cx="1153080" cy="730440"/>
            </p14:xfrm>
          </p:contentPart>
        </mc:Choice>
        <mc:Fallback>
          <p:pic>
            <p:nvPicPr>
              <p:cNvPr id="8" name="Pennanteckning 7">
                <a:extLst>
                  <a:ext uri="{FF2B5EF4-FFF2-40B4-BE49-F238E27FC236}">
                    <a16:creationId xmlns:a16="http://schemas.microsoft.com/office/drawing/2014/main" id="{8F652E02-843F-6930-AB63-9E4925971A6D}"/>
                  </a:ext>
                </a:extLst>
              </p:cNvPr>
              <p:cNvPicPr/>
              <p:nvPr/>
            </p:nvPicPr>
            <p:blipFill>
              <a:blip r:embed="rId11"/>
              <a:stretch>
                <a:fillRect/>
              </a:stretch>
            </p:blipFill>
            <p:spPr>
              <a:xfrm>
                <a:off x="5298689" y="31262"/>
                <a:ext cx="1224720" cy="116208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2">
            <p14:nvContentPartPr>
              <p14:cNvPr id="9" name="Pennanteckning 8">
                <a:extLst>
                  <a:ext uri="{FF2B5EF4-FFF2-40B4-BE49-F238E27FC236}">
                    <a16:creationId xmlns:a16="http://schemas.microsoft.com/office/drawing/2014/main" id="{353730E1-292A-12CB-5B1A-0BD29AC22814}"/>
                  </a:ext>
                </a:extLst>
              </p14:cNvPr>
              <p14:cNvContentPartPr/>
              <p14:nvPr/>
            </p14:nvContentPartPr>
            <p14:xfrm>
              <a:off x="4079369" y="3031862"/>
              <a:ext cx="1261080" cy="33840"/>
            </p14:xfrm>
          </p:contentPart>
        </mc:Choice>
        <mc:Fallback>
          <p:pic>
            <p:nvPicPr>
              <p:cNvPr id="9" name="Pennanteckning 8">
                <a:extLst>
                  <a:ext uri="{FF2B5EF4-FFF2-40B4-BE49-F238E27FC236}">
                    <a16:creationId xmlns:a16="http://schemas.microsoft.com/office/drawing/2014/main" id="{353730E1-292A-12CB-5B1A-0BD29AC22814}"/>
                  </a:ext>
                </a:extLst>
              </p:cNvPr>
              <p:cNvPicPr/>
              <p:nvPr/>
            </p:nvPicPr>
            <p:blipFill>
              <a:blip r:embed="rId13"/>
              <a:stretch>
                <a:fillRect/>
              </a:stretch>
            </p:blipFill>
            <p:spPr>
              <a:xfrm>
                <a:off x="4043369" y="2813539"/>
                <a:ext cx="1332720" cy="470121"/>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4">
            <p14:nvContentPartPr>
              <p14:cNvPr id="15" name="Pennanteckning 14">
                <a:extLst>
                  <a:ext uri="{FF2B5EF4-FFF2-40B4-BE49-F238E27FC236}">
                    <a16:creationId xmlns:a16="http://schemas.microsoft.com/office/drawing/2014/main" id="{B9DE511B-075D-2EEB-B2A2-5563BF262734}"/>
                  </a:ext>
                </a:extLst>
              </p14:cNvPr>
              <p14:cNvContentPartPr/>
              <p14:nvPr/>
            </p14:nvContentPartPr>
            <p14:xfrm>
              <a:off x="3899369" y="5169182"/>
              <a:ext cx="360" cy="360"/>
            </p14:xfrm>
          </p:contentPart>
        </mc:Choice>
        <mc:Fallback>
          <p:pic>
            <p:nvPicPr>
              <p:cNvPr id="15" name="Pennanteckning 14">
                <a:extLst>
                  <a:ext uri="{FF2B5EF4-FFF2-40B4-BE49-F238E27FC236}">
                    <a16:creationId xmlns:a16="http://schemas.microsoft.com/office/drawing/2014/main" id="{B9DE511B-075D-2EEB-B2A2-5563BF262734}"/>
                  </a:ext>
                </a:extLst>
              </p:cNvPr>
              <p:cNvPicPr/>
              <p:nvPr/>
            </p:nvPicPr>
            <p:blipFill>
              <a:blip r:embed="rId15"/>
              <a:stretch>
                <a:fillRect/>
              </a:stretch>
            </p:blipFill>
            <p:spPr>
              <a:xfrm>
                <a:off x="3863369" y="4953182"/>
                <a:ext cx="72000" cy="432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6" name="Pennanteckning 15">
                <a:extLst>
                  <a:ext uri="{FF2B5EF4-FFF2-40B4-BE49-F238E27FC236}">
                    <a16:creationId xmlns:a16="http://schemas.microsoft.com/office/drawing/2014/main" id="{5464C468-D73A-7270-6AC8-BCA0A7256FC8}"/>
                  </a:ext>
                </a:extLst>
              </p14:cNvPr>
              <p14:cNvContentPartPr/>
              <p14:nvPr/>
            </p14:nvContentPartPr>
            <p14:xfrm>
              <a:off x="5490209" y="716702"/>
              <a:ext cx="590040" cy="34200"/>
            </p14:xfrm>
          </p:contentPart>
        </mc:Choice>
        <mc:Fallback>
          <p:pic>
            <p:nvPicPr>
              <p:cNvPr id="16" name="Pennanteckning 15">
                <a:extLst>
                  <a:ext uri="{FF2B5EF4-FFF2-40B4-BE49-F238E27FC236}">
                    <a16:creationId xmlns:a16="http://schemas.microsoft.com/office/drawing/2014/main" id="{5464C468-D73A-7270-6AC8-BCA0A7256FC8}"/>
                  </a:ext>
                </a:extLst>
              </p:cNvPr>
              <p:cNvPicPr/>
              <p:nvPr/>
            </p:nvPicPr>
            <p:blipFill>
              <a:blip r:embed="rId17"/>
              <a:stretch>
                <a:fillRect/>
              </a:stretch>
            </p:blipFill>
            <p:spPr>
              <a:xfrm>
                <a:off x="5418165" y="572702"/>
                <a:ext cx="733768" cy="321840"/>
              </a:xfrm>
              <a:prstGeom prst="rect">
                <a:avLst/>
              </a:prstGeom>
            </p:spPr>
          </p:pic>
        </mc:Fallback>
      </mc:AlternateContent>
    </p:spTree>
    <p:extLst>
      <p:ext uri="{BB962C8B-B14F-4D97-AF65-F5344CB8AC3E}">
        <p14:creationId xmlns:p14="http://schemas.microsoft.com/office/powerpoint/2010/main" val="382171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Lst>
  </p:timing>
</p:sld>
</file>

<file path=ppt/theme/theme1.xml><?xml version="1.0" encoding="utf-8"?>
<a:theme xmlns:a="http://schemas.openxmlformats.org/drawingml/2006/main" name="Inera">
  <a:themeElements>
    <a:clrScheme name="Inera Färg">
      <a:dk1>
        <a:srgbClr val="353636"/>
      </a:dk1>
      <a:lt1>
        <a:sysClr val="window" lastClr="FFFFFF"/>
      </a:lt1>
      <a:dk2>
        <a:srgbClr val="7E2A4C"/>
      </a:dk2>
      <a:lt2>
        <a:srgbClr val="F9F6F1"/>
      </a:lt2>
      <a:accent1>
        <a:srgbClr val="A33662"/>
      </a:accent1>
      <a:accent2>
        <a:srgbClr val="E7DAC5"/>
      </a:accent2>
      <a:accent3>
        <a:srgbClr val="305A47"/>
      </a:accent3>
      <a:accent4>
        <a:srgbClr val="AFD4C4"/>
      </a:accent4>
      <a:accent5>
        <a:srgbClr val="0CB0C6"/>
      </a:accent5>
      <a:accent6>
        <a:srgbClr val="FF9517"/>
      </a:accent6>
      <a:hlink>
        <a:srgbClr val="305A47"/>
      </a:hlink>
      <a:folHlink>
        <a:srgbClr val="AFD4C4"/>
      </a:folHlink>
    </a:clrScheme>
    <a:fontScheme name="Inera Teckensnitt">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dirty="0" err="1" smtClean="0"/>
        </a:defPPr>
      </a:lstStyle>
    </a:txDef>
  </a:objectDefaults>
  <a:extraClrSchemeLst/>
  <a:custClrLst>
    <a:custClr>
      <a:srgbClr val="7E2A4C"/>
    </a:custClr>
    <a:custClr>
      <a:srgbClr val="E7DAC5"/>
    </a:custClr>
    <a:custClr>
      <a:srgbClr val="305A47"/>
    </a:custClr>
    <a:custClr>
      <a:srgbClr val="353636"/>
    </a:custClr>
    <a:custClr>
      <a:srgbClr val="098394"/>
    </a:custClr>
    <a:custClr>
      <a:srgbClr val="D17200"/>
    </a:custClr>
    <a:custClr>
      <a:srgbClr val="FFFFFF"/>
    </a:custClr>
    <a:custClr>
      <a:srgbClr val="FFFFFF"/>
    </a:custClr>
    <a:custClr>
      <a:srgbClr val="FFFFFF"/>
    </a:custClr>
    <a:custClr>
      <a:srgbClr val="FFFFFF"/>
    </a:custClr>
    <a:custClr name="Primär Röd">
      <a:srgbClr val="A33662"/>
    </a:custClr>
    <a:custClr>
      <a:srgbClr val="F3EDE2"/>
    </a:custClr>
    <a:custClr>
      <a:srgbClr val="40775E"/>
    </a:custClr>
    <a:custClr>
      <a:srgbClr val="727373"/>
    </a:custClr>
    <a:custClr>
      <a:srgbClr val="0CB0C6"/>
    </a:custClr>
    <a:custClr>
      <a:srgbClr val="FF9517"/>
    </a:custClr>
    <a:custClr>
      <a:srgbClr val="FFFFFF"/>
    </a:custClr>
    <a:custClr>
      <a:srgbClr val="FFFFFF"/>
    </a:custClr>
    <a:custClr>
      <a:srgbClr val="FFFFFF"/>
    </a:custClr>
    <a:custClr>
      <a:srgbClr val="FFFFFF"/>
    </a:custClr>
    <a:custClr>
      <a:srgbClr val="C03F73"/>
    </a:custClr>
    <a:custClr>
      <a:srgbClr val="F9F6F1"/>
    </a:custClr>
    <a:custClr>
      <a:srgbClr val="AFD4C4"/>
    </a:custClr>
    <a:custClr>
      <a:srgbClr val="CCCCCC"/>
    </a:custClr>
    <a:custClr>
      <a:srgbClr val="4AE0F4"/>
    </a:custClr>
    <a:custClr>
      <a:srgbClr val="FFC075"/>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0F0F0"/>
    </a:custClr>
  </a:custClrLst>
  <a:extLst>
    <a:ext uri="{05A4C25C-085E-4340-85A3-A5531E510DB2}">
      <thm15:themeFamily xmlns:thm15="http://schemas.microsoft.com/office/thememl/2012/main" name="Presentation2" id="{627AD713-FB3C-4EE0-B9C6-5B33224C9362}" vid="{70753657-C70A-426D-B56C-CAA68FA7BC99}"/>
    </a:ext>
  </a:extLst>
</a:theme>
</file>

<file path=ppt/theme/theme2.xml><?xml version="1.0" encoding="utf-8"?>
<a:theme xmlns:a="http://schemas.openxmlformats.org/drawingml/2006/main" name="1_Inera">
  <a:themeElements>
    <a:clrScheme name="Inera Färg">
      <a:dk1>
        <a:srgbClr val="353636"/>
      </a:dk1>
      <a:lt1>
        <a:sysClr val="window" lastClr="FFFFFF"/>
      </a:lt1>
      <a:dk2>
        <a:srgbClr val="7E2A4C"/>
      </a:dk2>
      <a:lt2>
        <a:srgbClr val="F9F6F1"/>
      </a:lt2>
      <a:accent1>
        <a:srgbClr val="A33662"/>
      </a:accent1>
      <a:accent2>
        <a:srgbClr val="E7DAC5"/>
      </a:accent2>
      <a:accent3>
        <a:srgbClr val="305A47"/>
      </a:accent3>
      <a:accent4>
        <a:srgbClr val="AFD4C4"/>
      </a:accent4>
      <a:accent5>
        <a:srgbClr val="0CB0C6"/>
      </a:accent5>
      <a:accent6>
        <a:srgbClr val="FF9517"/>
      </a:accent6>
      <a:hlink>
        <a:srgbClr val="305A47"/>
      </a:hlink>
      <a:folHlink>
        <a:srgbClr val="AFD4C4"/>
      </a:folHlink>
    </a:clrScheme>
    <a:fontScheme name="Inera Teckensnitt">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dirty="0" err="1" smtClean="0"/>
        </a:defPPr>
      </a:lstStyle>
    </a:txDef>
  </a:objectDefaults>
  <a:extraClrSchemeLst/>
  <a:custClrLst>
    <a:custClr>
      <a:srgbClr val="7E2A4C"/>
    </a:custClr>
    <a:custClr>
      <a:srgbClr val="E7DAC5"/>
    </a:custClr>
    <a:custClr>
      <a:srgbClr val="305A47"/>
    </a:custClr>
    <a:custClr>
      <a:srgbClr val="353636"/>
    </a:custClr>
    <a:custClr>
      <a:srgbClr val="098394"/>
    </a:custClr>
    <a:custClr>
      <a:srgbClr val="D17200"/>
    </a:custClr>
    <a:custClr>
      <a:srgbClr val="FFFFFF"/>
    </a:custClr>
    <a:custClr>
      <a:srgbClr val="FFFFFF"/>
    </a:custClr>
    <a:custClr>
      <a:srgbClr val="FFFFFF"/>
    </a:custClr>
    <a:custClr>
      <a:srgbClr val="FFFFFF"/>
    </a:custClr>
    <a:custClr name="Primär Röd">
      <a:srgbClr val="A33662"/>
    </a:custClr>
    <a:custClr>
      <a:srgbClr val="F3EDE2"/>
    </a:custClr>
    <a:custClr>
      <a:srgbClr val="40775E"/>
    </a:custClr>
    <a:custClr>
      <a:srgbClr val="727373"/>
    </a:custClr>
    <a:custClr>
      <a:srgbClr val="0CB0C6"/>
    </a:custClr>
    <a:custClr>
      <a:srgbClr val="FF9517"/>
    </a:custClr>
    <a:custClr>
      <a:srgbClr val="FFFFFF"/>
    </a:custClr>
    <a:custClr>
      <a:srgbClr val="FFFFFF"/>
    </a:custClr>
    <a:custClr>
      <a:srgbClr val="FFFFFF"/>
    </a:custClr>
    <a:custClr>
      <a:srgbClr val="FFFFFF"/>
    </a:custClr>
    <a:custClr>
      <a:srgbClr val="C03F73"/>
    </a:custClr>
    <a:custClr>
      <a:srgbClr val="F9F6F1"/>
    </a:custClr>
    <a:custClr>
      <a:srgbClr val="AFD4C4"/>
    </a:custClr>
    <a:custClr>
      <a:srgbClr val="CCCCCC"/>
    </a:custClr>
    <a:custClr>
      <a:srgbClr val="4AE0F4"/>
    </a:custClr>
    <a:custClr>
      <a:srgbClr val="FFC075"/>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0F0F0"/>
    </a:custClr>
  </a:custClrLst>
  <a:extLst>
    <a:ext uri="{05A4C25C-085E-4340-85A3-A5531E510DB2}">
      <thm15:themeFamily xmlns:thm15="http://schemas.microsoft.com/office/thememl/2012/main" name="Presentation2" id="{627AD713-FB3C-4EE0-B9C6-5B33224C9362}" vid="{70753657-C70A-426D-B56C-CAA68FA7BC99}"/>
    </a:ext>
  </a:extLst>
</a:theme>
</file>

<file path=ppt/theme/theme3.xml><?xml version="1.0" encoding="utf-8"?>
<a:theme xmlns:a="http://schemas.openxmlformats.org/drawingml/2006/main" name="4_Inera">
  <a:themeElements>
    <a:clrScheme name="Inera färg">
      <a:dk1>
        <a:srgbClr val="353636"/>
      </a:dk1>
      <a:lt1>
        <a:sysClr val="window" lastClr="FFFFFF"/>
      </a:lt1>
      <a:dk2>
        <a:srgbClr val="7E2A4C"/>
      </a:dk2>
      <a:lt2>
        <a:srgbClr val="F9F6F1"/>
      </a:lt2>
      <a:accent1>
        <a:srgbClr val="A33662"/>
      </a:accent1>
      <a:accent2>
        <a:srgbClr val="E7DAC5"/>
      </a:accent2>
      <a:accent3>
        <a:srgbClr val="305A47"/>
      </a:accent3>
      <a:accent4>
        <a:srgbClr val="AFD4C4"/>
      </a:accent4>
      <a:accent5>
        <a:srgbClr val="0CB0C6"/>
      </a:accent5>
      <a:accent6>
        <a:srgbClr val="FF9517"/>
      </a:accent6>
      <a:hlink>
        <a:srgbClr val="4AE0F4"/>
      </a:hlink>
      <a:folHlink>
        <a:srgbClr val="FFC075"/>
      </a:folHlink>
    </a:clrScheme>
    <a:fontScheme name="Inera Teckensnitt">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dirty="0" err="1" smtClean="0"/>
        </a:defPPr>
      </a:lstStyle>
    </a:txDef>
  </a:objectDefaults>
  <a:extraClrSchemeLst/>
  <a:custClrLst>
    <a:custClr>
      <a:srgbClr val="7E2A4C"/>
    </a:custClr>
    <a:custClr>
      <a:srgbClr val="E7DAC5"/>
    </a:custClr>
    <a:custClr>
      <a:srgbClr val="305A47"/>
    </a:custClr>
    <a:custClr>
      <a:srgbClr val="353636"/>
    </a:custClr>
    <a:custClr>
      <a:srgbClr val="098394"/>
    </a:custClr>
    <a:custClr>
      <a:srgbClr val="D17200"/>
    </a:custClr>
    <a:custClr>
      <a:srgbClr val="FFFFFF"/>
    </a:custClr>
    <a:custClr>
      <a:srgbClr val="FFFFFF"/>
    </a:custClr>
    <a:custClr>
      <a:srgbClr val="FFFFFF"/>
    </a:custClr>
    <a:custClr>
      <a:srgbClr val="FFFFFF"/>
    </a:custClr>
    <a:custClr name="Primär Röd">
      <a:srgbClr val="A33662"/>
    </a:custClr>
    <a:custClr>
      <a:srgbClr val="F3EDE2"/>
    </a:custClr>
    <a:custClr>
      <a:srgbClr val="40775E"/>
    </a:custClr>
    <a:custClr>
      <a:srgbClr val="727373"/>
    </a:custClr>
    <a:custClr>
      <a:srgbClr val="0CB0C6"/>
    </a:custClr>
    <a:custClr>
      <a:srgbClr val="FF9517"/>
    </a:custClr>
    <a:custClr>
      <a:srgbClr val="FFFFFF"/>
    </a:custClr>
    <a:custClr>
      <a:srgbClr val="FFFFFF"/>
    </a:custClr>
    <a:custClr>
      <a:srgbClr val="FFFFFF"/>
    </a:custClr>
    <a:custClr>
      <a:srgbClr val="FFFFFF"/>
    </a:custClr>
    <a:custClr>
      <a:srgbClr val="C03F73"/>
    </a:custClr>
    <a:custClr>
      <a:srgbClr val="F9F6F1"/>
    </a:custClr>
    <a:custClr>
      <a:srgbClr val="AFD4C4"/>
    </a:custClr>
    <a:custClr>
      <a:srgbClr val="CCCCCC"/>
    </a:custClr>
    <a:custClr>
      <a:srgbClr val="4AE0F4"/>
    </a:custClr>
    <a:custClr>
      <a:srgbClr val="FFC075"/>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0F0F0"/>
    </a:custClr>
  </a:custClrLst>
  <a:extLst>
    <a:ext uri="{05A4C25C-085E-4340-85A3-A5531E510DB2}">
      <thm15:themeFamily xmlns:thm15="http://schemas.microsoft.com/office/thememl/2012/main" name="Inera Mall.potx" id="{EB4D3C63-C222-47D9-B73A-45802275AC0D}" vid="{A4E7683D-D2F0-488B-8495-6F84B0747B76}"/>
    </a:ext>
  </a:extLst>
</a:theme>
</file>

<file path=ppt/theme/theme4.xml><?xml version="1.0" encoding="utf-8"?>
<a:theme xmlns:a="http://schemas.openxmlformats.org/drawingml/2006/main" name="Office-tema">
  <a:themeElements>
    <a:clrScheme name="Inera färg">
      <a:dk1>
        <a:srgbClr val="353636"/>
      </a:dk1>
      <a:lt1>
        <a:sysClr val="window" lastClr="FFFFFF"/>
      </a:lt1>
      <a:dk2>
        <a:srgbClr val="A33662"/>
      </a:dk2>
      <a:lt2>
        <a:srgbClr val="F3EDE2"/>
      </a:lt2>
      <a:accent1>
        <a:srgbClr val="A33662"/>
      </a:accent1>
      <a:accent2>
        <a:srgbClr val="E7DAC5"/>
      </a:accent2>
      <a:accent3>
        <a:srgbClr val="305A47"/>
      </a:accent3>
      <a:accent4>
        <a:srgbClr val="AFD4C4"/>
      </a:accent4>
      <a:accent5>
        <a:srgbClr val="0CB0C6"/>
      </a:accent5>
      <a:accent6>
        <a:srgbClr val="FF9517"/>
      </a:accent6>
      <a:hlink>
        <a:srgbClr val="4AE0F4"/>
      </a:hlink>
      <a:folHlink>
        <a:srgbClr val="FFC07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Inera färg">
      <a:dk1>
        <a:srgbClr val="353636"/>
      </a:dk1>
      <a:lt1>
        <a:sysClr val="window" lastClr="FFFFFF"/>
      </a:lt1>
      <a:dk2>
        <a:srgbClr val="A33662"/>
      </a:dk2>
      <a:lt2>
        <a:srgbClr val="F3EDE2"/>
      </a:lt2>
      <a:accent1>
        <a:srgbClr val="A33662"/>
      </a:accent1>
      <a:accent2>
        <a:srgbClr val="E7DAC5"/>
      </a:accent2>
      <a:accent3>
        <a:srgbClr val="305A47"/>
      </a:accent3>
      <a:accent4>
        <a:srgbClr val="AFD4C4"/>
      </a:accent4>
      <a:accent5>
        <a:srgbClr val="0CB0C6"/>
      </a:accent5>
      <a:accent6>
        <a:srgbClr val="FF9517"/>
      </a:accent6>
      <a:hlink>
        <a:srgbClr val="4AE0F4"/>
      </a:hlink>
      <a:folHlink>
        <a:srgbClr val="FFC07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nera färg">
    <a:dk1>
      <a:srgbClr val="353636"/>
    </a:dk1>
    <a:lt1>
      <a:sysClr val="window" lastClr="FFFFFF"/>
    </a:lt1>
    <a:dk2>
      <a:srgbClr val="7E2A4C"/>
    </a:dk2>
    <a:lt2>
      <a:srgbClr val="F9F6F1"/>
    </a:lt2>
    <a:accent1>
      <a:srgbClr val="A33662"/>
    </a:accent1>
    <a:accent2>
      <a:srgbClr val="E7DAC5"/>
    </a:accent2>
    <a:accent3>
      <a:srgbClr val="305A47"/>
    </a:accent3>
    <a:accent4>
      <a:srgbClr val="AFD4C4"/>
    </a:accent4>
    <a:accent5>
      <a:srgbClr val="0CB0C6"/>
    </a:accent5>
    <a:accent6>
      <a:srgbClr val="FF9517"/>
    </a:accent6>
    <a:hlink>
      <a:srgbClr val="4AE0F4"/>
    </a:hlink>
    <a:folHlink>
      <a:srgbClr val="FFC075"/>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3491e4f-5d38-4c24-85cb-c5144f8a0d2f}">
  <we:reference id="33491e4f-5d38-4c24-85cb-c5144f8a0d2f" version="1.0.0.0" store="EXCatalog" storeType="EXCatalog"/>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ED98104196AA248B5593CF4FA8009DC" ma:contentTypeVersion="16" ma:contentTypeDescription="Skapa ett nytt dokument." ma:contentTypeScope="" ma:versionID="af7deacd880fc8da688c99af62c08aec">
  <xsd:schema xmlns:xsd="http://www.w3.org/2001/XMLSchema" xmlns:xs="http://www.w3.org/2001/XMLSchema" xmlns:p="http://schemas.microsoft.com/office/2006/metadata/properties" xmlns:ns2="5a19770f-6e37-4798-bb8f-711bac18a18b" xmlns:ns3="47369476-24d1-47e0-92b7-50ee4abe22c4" targetNamespace="http://schemas.microsoft.com/office/2006/metadata/properties" ma:root="true" ma:fieldsID="7f2fdfcae3850a56d3ebbab98e7ebb50" ns2:_="" ns3:_="">
    <xsd:import namespace="5a19770f-6e37-4798-bb8f-711bac18a18b"/>
    <xsd:import namespace="47369476-24d1-47e0-92b7-50ee4abe22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19770f-6e37-4798-bb8f-711bac18a1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d24b8daa-ea0d-4019-ac30-410f7b645d3d"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369476-24d1-47e0-92b7-50ee4abe22c4"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14ff2680-d1f4-4752-bd31-4719853bd4fe}" ma:internalName="TaxCatchAll" ma:showField="CatchAllData" ma:web="47369476-24d1-47e0-92b7-50ee4abe22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7369476-24d1-47e0-92b7-50ee4abe22c4" xsi:nil="true"/>
    <lcf76f155ced4ddcb4097134ff3c332f xmlns="5a19770f-6e37-4798-bb8f-711bac18a18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EB260DD-27EA-466F-AB4F-2F7D8D11759C}">
  <ds:schemaRefs>
    <ds:schemaRef ds:uri="47369476-24d1-47e0-92b7-50ee4abe22c4"/>
    <ds:schemaRef ds:uri="5a19770f-6e37-4798-bb8f-711bac18a1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3.xml><?xml version="1.0" encoding="utf-8"?>
<ds:datastoreItem xmlns:ds="http://schemas.openxmlformats.org/officeDocument/2006/customXml" ds:itemID="{D4ABDA6A-1F6C-4B42-8544-08E5AE6AC91F}">
  <ds:schemaRefs>
    <ds:schemaRef ds:uri="47369476-24d1-47e0-92b7-50ee4abe22c4"/>
    <ds:schemaRef ds:uri="5a19770f-6e37-4798-bb8f-711bac18a18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DBD5A7AF</Template>
  <Application>Microsoft Office PowerPoint</Application>
  <PresentationFormat>Widescreen</PresentationFormat>
  <Slides>137</Slides>
  <Notes>87</Notes>
  <HiddenSlides>0</HiddenSlides>
  <ScaleCrop>false</ScaleCrop>
  <HeadingPairs>
    <vt:vector size="4" baseType="variant">
      <vt:variant>
        <vt:lpstr>Theme</vt:lpstr>
      </vt:variant>
      <vt:variant>
        <vt:i4>3</vt:i4>
      </vt:variant>
      <vt:variant>
        <vt:lpstr>Slide Titles</vt:lpstr>
      </vt:variant>
      <vt:variant>
        <vt:i4>137</vt:i4>
      </vt:variant>
    </vt:vector>
  </HeadingPairs>
  <TitlesOfParts>
    <vt:vector size="140" baseType="lpstr">
      <vt:lpstr>Inera</vt:lpstr>
      <vt:lpstr>1_Inera</vt:lpstr>
      <vt:lpstr>4_Inera</vt:lpstr>
      <vt:lpstr>Välkomna till SITHS-dagen</vt:lpstr>
      <vt:lpstr>Agenda SITHS-dagen 30 maj 2023</vt:lpstr>
      <vt:lpstr>Allmänt från Inera </vt:lpstr>
      <vt:lpstr>Anledning till den framflyttade lanseringen</vt:lpstr>
      <vt:lpstr>Telias Avtal inklusive Net iD  Avropsavtal SITHS CA och kort 2005</vt:lpstr>
      <vt:lpstr>Dispenserna från E-hälsomyndigheten Beslutet innebär att åtkomst till E-hälsomyndighetens tjänster, i undantagsfall, kommer att kunna ske för Ineras AB:s kunder med SITHS</vt:lpstr>
      <vt:lpstr>Dispenserna från E-hälsomyndigheten forts. Beslutet innebär att åtkomst till E-hälsomyndighetens tjänster, i undantagsfall, kommer att kunna ske för Ineras AB:s kunder med SITHS</vt:lpstr>
      <vt:lpstr>Ny lösning SITHS</vt:lpstr>
      <vt:lpstr>Ny lösning SITHS Status - Genomförda leveranser </vt:lpstr>
      <vt:lpstr>Ny lösning SITHS Status - Pågår</vt:lpstr>
      <vt:lpstr>Ny lösning SITHS Status - Komponenter</vt:lpstr>
      <vt:lpstr>Ny lösning SITHS Autentisering - Översikt appar och supportade plattformar</vt:lpstr>
      <vt:lpstr>Ny lösning SITHS SITHS eID-app för Mac – Omfattning</vt:lpstr>
      <vt:lpstr>Ny lösning SITHS SITHS eID-Portal - Lansering senarelagd</vt:lpstr>
      <vt:lpstr>NY lösning SITHS Lansering januari 2024 – Stegvis införande </vt:lpstr>
      <vt:lpstr>PowerPoint Presentation</vt:lpstr>
      <vt:lpstr>NY lösning SITHS Lansering januari 2024 – Stegvis införande </vt:lpstr>
      <vt:lpstr>Omfattning för kommande releaser Release 2.1</vt:lpstr>
      <vt:lpstr>Omfattning för kommande releaser Release 3.0</vt:lpstr>
      <vt:lpstr>Laneringsplanering </vt:lpstr>
      <vt:lpstr>Införande SITHS eID Portal</vt:lpstr>
      <vt:lpstr>Autentisering</vt:lpstr>
      <vt:lpstr>PowerPoint Presentation</vt:lpstr>
      <vt:lpstr>PowerPoint Presentation</vt:lpstr>
      <vt:lpstr>Paus 11.15-11.45</vt:lpstr>
      <vt:lpstr>Utbildningsmaterial &amp; Bärarhistorik</vt:lpstr>
      <vt:lpstr>Vad kommer utbildningsmaterialet innehålla?</vt:lpstr>
      <vt:lpstr>Format?</vt:lpstr>
      <vt:lpstr>Viktigt att tänka på!</vt:lpstr>
      <vt:lpstr>Sök person  </vt:lpstr>
      <vt:lpstr>Personvyn</vt:lpstr>
      <vt:lpstr>Fotografi</vt:lpstr>
      <vt:lpstr>Fotografi</vt:lpstr>
      <vt:lpstr>Hämta fotografi </vt:lpstr>
      <vt:lpstr>Hämta fotografi</vt:lpstr>
      <vt:lpstr>Hämta fotografi</vt:lpstr>
      <vt:lpstr>Beställa ordinarie kort</vt:lpstr>
      <vt:lpstr>Beställa ordinarie kort</vt:lpstr>
      <vt:lpstr>Beställa ordinarie kort</vt:lpstr>
      <vt:lpstr>Aktivera ordinarie kort</vt:lpstr>
      <vt:lpstr>Aktivera ordinarie kort</vt:lpstr>
      <vt:lpstr>Aktivera ordinarie kort</vt:lpstr>
      <vt:lpstr>Aktivera ordinarie kort</vt:lpstr>
      <vt:lpstr>Beställa reservkort tillitsnivå 2</vt:lpstr>
      <vt:lpstr>Beställa reservkort tillitsnivå 2</vt:lpstr>
      <vt:lpstr>Beställa reservkort tillitsnivå 2</vt:lpstr>
      <vt:lpstr>Beställa reservkort tillitsnivå 2</vt:lpstr>
      <vt:lpstr>Beställa reservkort tillitsnivå 2</vt:lpstr>
      <vt:lpstr>Aktivera reservkort tillitsnivå 2 via Mina sidor</vt:lpstr>
      <vt:lpstr>Aktivera reservkort tillitsnivå 2 via Mina sidor</vt:lpstr>
      <vt:lpstr>Beställ och Aktivera reservkort tillitsnivå 3  Vad är skillnaden mot idag? </vt:lpstr>
      <vt:lpstr>Beställ och Aktivera reservkort tillitsnivå 3</vt:lpstr>
      <vt:lpstr>Beställ och Aktivera reservkort tillitsnivå 3</vt:lpstr>
      <vt:lpstr>Beställ och Aktivera reservkort tillitsnivå 3</vt:lpstr>
      <vt:lpstr>Beställ och Aktivera reservkort tillitsnivå 3</vt:lpstr>
      <vt:lpstr>Beställ SITHS eID till aktiv bärare</vt:lpstr>
      <vt:lpstr>Beställ SITHS eID till aktiv bärare</vt:lpstr>
      <vt:lpstr>Beställ SITHS eID till aktiv bärare</vt:lpstr>
      <vt:lpstr>Beställ SITHS eID</vt:lpstr>
      <vt:lpstr>Beställ SITHS eID</vt:lpstr>
      <vt:lpstr>Hämta SITHS eID via Mina sidor</vt:lpstr>
      <vt:lpstr>Uppdatera SITHS eID</vt:lpstr>
      <vt:lpstr>Hämta uppdaterat SITHS eID via Mina sidor</vt:lpstr>
      <vt:lpstr>Beställ SITHS eID till aktiv bärare</vt:lpstr>
      <vt:lpstr>Lås upp SITHS-kort vid personligt besök</vt:lpstr>
      <vt:lpstr>Lås upp SITHS-kort vid personligt besök</vt:lpstr>
      <vt:lpstr>Lås upp SITHS-kort via Mina sidor</vt:lpstr>
      <vt:lpstr>Lås upp SITHS-kort via Mina sidor</vt:lpstr>
      <vt:lpstr>Bärarhistorik</vt:lpstr>
      <vt:lpstr>Bärarhistorik</vt:lpstr>
      <vt:lpstr>Bärarhistorik</vt:lpstr>
      <vt:lpstr>Bärarhistorik</vt:lpstr>
      <vt:lpstr>Revision</vt:lpstr>
      <vt:lpstr>Revisionsteamet </vt:lpstr>
      <vt:lpstr>Status just nu</vt:lpstr>
      <vt:lpstr>Säkerhetsincidenter</vt:lpstr>
      <vt:lpstr>Tillitsramverket kapitel 3.4 </vt:lpstr>
      <vt:lpstr>Handledning för Ansvarig utgivare kapitel 9 </vt:lpstr>
      <vt:lpstr>Incidentrapporteringskedjan</vt:lpstr>
      <vt:lpstr>Mentimeterfrågor</vt:lpstr>
      <vt:lpstr>PowerPoint Presentation</vt:lpstr>
      <vt:lpstr>PowerPoint Presentation</vt:lpstr>
      <vt:lpstr>PowerPoint Presentation</vt:lpstr>
      <vt:lpstr>PowerPoint Presentation</vt:lpstr>
      <vt:lpstr>Diskussion…</vt:lpstr>
      <vt:lpstr>Lunch 12.45-13.45</vt:lpstr>
      <vt:lpstr>Rapporter</vt:lpstr>
      <vt:lpstr>Rapporter Rapporter i SITHS eID Portal – ersätter Statistik och Loggar (SoL) </vt:lpstr>
      <vt:lpstr>Rapporter Rapporter i SITHS eID Portal – ersätter Statistik och Loggar (SoL) </vt:lpstr>
      <vt:lpstr>Rapporter Vilka är behöriga att ta ut rapporter?</vt:lpstr>
      <vt:lpstr>Rapporter Beställa en rapport</vt:lpstr>
      <vt:lpstr>Rapporter Beställa en rapport</vt:lpstr>
      <vt:lpstr>Rapporter Beställa en rapport</vt:lpstr>
      <vt:lpstr>Rapporter Beställa en rapport</vt:lpstr>
      <vt:lpstr>Rapporter Beställa en rapport</vt:lpstr>
      <vt:lpstr>Rapporter Beställa en rapport</vt:lpstr>
      <vt:lpstr>Rapporter Beställa en rapport</vt:lpstr>
      <vt:lpstr>Rapporter Visa antalet - just nu</vt:lpstr>
      <vt:lpstr>Rapporter Engångsrapport,  med händelser</vt:lpstr>
      <vt:lpstr>Rapporter Återkommande rapport,  med händelser</vt:lpstr>
      <vt:lpstr>Rapporter Rapportöversikt</vt:lpstr>
      <vt:lpstr>Rapporter Visa  rapportbeställning</vt:lpstr>
      <vt:lpstr>Rapporter Sammanfattning</vt:lpstr>
      <vt:lpstr>Funktionscertifikat</vt:lpstr>
      <vt:lpstr>Funktionscertifikat Blir det några skillnader mot idag i den nya lösningen?</vt:lpstr>
      <vt:lpstr>Funktionscertifikat Några viktiga begrepp</vt:lpstr>
      <vt:lpstr>Funktionscertifikat Olika typer av funktionsobjekt </vt:lpstr>
      <vt:lpstr>Funktionscertifikat Skapa funktionsobjekt i SITHS eID Portal</vt:lpstr>
      <vt:lpstr>Funktionscertifikat Funktionsområden </vt:lpstr>
      <vt:lpstr>Funktionscertifikat Funktionsobjekt och funktionscertifikat </vt:lpstr>
      <vt:lpstr>Funktionscertifikat Beställa funktionscertifikat </vt:lpstr>
      <vt:lpstr>Funktionscertifikat Sammanfattning</vt:lpstr>
      <vt:lpstr>Fika 14.45-15.10</vt:lpstr>
      <vt:lpstr>Konfiguration av SITHS eID Portalen</vt:lpstr>
      <vt:lpstr>Kontor – Du måste ha minst ett (1) kontor </vt:lpstr>
      <vt:lpstr>Kontor – men behöver du fler? </vt:lpstr>
      <vt:lpstr>Kontorsnamn?</vt:lpstr>
      <vt:lpstr>Varför underorganisationer?</vt:lpstr>
      <vt:lpstr>Varför underorganisationer?</vt:lpstr>
      <vt:lpstr>Var hittar jag kort med Inera-loggan?</vt:lpstr>
      <vt:lpstr>Lägga till (många) organisationer till en roll</vt:lpstr>
      <vt:lpstr>Tilldela behörighet utanför eget utgivningsområde</vt:lpstr>
      <vt:lpstr>Tilldela behörighet utanför eget utgivningsområde</vt:lpstr>
      <vt:lpstr>Fotofångst</vt:lpstr>
      <vt:lpstr>Process från foto till uppladdat i portalen</vt:lpstr>
      <vt:lpstr>Process från foto till uppladdat i portalen</vt:lpstr>
      <vt:lpstr>Process från foto till uppladdat i portalen</vt:lpstr>
      <vt:lpstr>Process från foto till uppladdat i portalen</vt:lpstr>
      <vt:lpstr>Process från foto till uppladdat i portalen</vt:lpstr>
      <vt:lpstr>Process från foto till uppladdat i portalen</vt:lpstr>
      <vt:lpstr>Förändringar i SITHS tillitsramverk</vt:lpstr>
      <vt:lpstr>Mindre förtydliganden</vt:lpstr>
      <vt:lpstr>Förtydligat om uppdelning av internrevision över flera år</vt:lpstr>
      <vt:lpstr>Förtydligat om dokument som ska kunna visas upp</vt:lpstr>
      <vt:lpstr>Förtydligat om utbildning av ID-administratörer</vt:lpstr>
      <vt:lpstr>Förtydligat regel för när intygsgivning kan användas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Välkomna till SITHS-dagen</dc:title>
  <dc:creator>Andersson Cathrine</dc:creator>
  <cp:revision>1</cp:revision>
  <dcterms:created xsi:type="dcterms:W3CDTF">2023-05-03T07:05:03Z</dcterms:created>
  <dcterms:modified xsi:type="dcterms:W3CDTF">2023-06-02T08:42:51Z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0x010100FED98104196AA248B5593CF4FA8009DC</vt:lpwstr>
  </property>
  <property fmtid="{D5CDD505-2E9C-101B-9397-08002B2CF9AE}" pid="3" name="Order">
    <vt:r8>32000</vt:r8>
  </property>
  <property fmtid="{D5CDD505-2E9C-101B-9397-08002B2CF9AE}" pid="4" name="MediaServiceImageTags">
    <vt:lpwstr/>
  </property>
</Properties>
</file>