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65" r:id="rId5"/>
    <p:sldId id="350" r:id="rId6"/>
    <p:sldId id="357" r:id="rId7"/>
    <p:sldId id="262" r:id="rId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1F651E-1A77-4EF5-90BF-32C115AB41FA}" v="1" dt="2020-06-10T14:41:21.9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47" autoAdjust="0"/>
    <p:restoredTop sz="94660"/>
  </p:normalViewPr>
  <p:slideViewPr>
    <p:cSldViewPr snapToGrid="0">
      <p:cViewPr varScale="1">
        <p:scale>
          <a:sx n="67" d="100"/>
          <a:sy n="67" d="100"/>
        </p:scale>
        <p:origin x="11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23D13-F35E-4529-B3F7-0633FF5C8FD7}" type="datetimeFigureOut">
              <a:rPr lang="sv-SE" smtClean="0"/>
              <a:t>2020-06-10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DEDCF4-EC53-45ED-9657-3068B2115E42}" type="slidenum">
              <a:rPr lang="sv-SE" smtClean="0"/>
              <a:t>‹#›</a:t>
            </a:fld>
            <a:endParaRPr lang="sv-SE"/>
          </a:p>
        </p:txBody>
      </p:sp>
    </p:spTree>
    <p:extLst>
      <p:ext uri="{BB962C8B-B14F-4D97-AF65-F5344CB8AC3E}">
        <p14:creationId xmlns:p14="http://schemas.microsoft.com/office/powerpoint/2010/main" val="20487823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ROSA">
    <p:spTree>
      <p:nvGrpSpPr>
        <p:cNvPr id="1" name=""/>
        <p:cNvGrpSpPr/>
        <p:nvPr/>
      </p:nvGrpSpPr>
      <p:grpSpPr>
        <a:xfrm>
          <a:off x="0" y="0"/>
          <a:ext cx="0" cy="0"/>
          <a:chOff x="0" y="0"/>
          <a:chExt cx="0" cy="0"/>
        </a:xfrm>
      </p:grpSpPr>
      <p:sp>
        <p:nvSpPr>
          <p:cNvPr id="18" name="Rektangel 17">
            <a:extLst>
              <a:ext uri="{FF2B5EF4-FFF2-40B4-BE49-F238E27FC236}">
                <a16:creationId xmlns:a16="http://schemas.microsoft.com/office/drawing/2014/main" id="{F6D261CD-7475-462D-96A6-570AC61F5569}"/>
              </a:ext>
            </a:extLst>
          </p:cNvPr>
          <p:cNvSpPr/>
          <p:nvPr userDrawn="1"/>
        </p:nvSpPr>
        <p:spPr>
          <a:xfrm>
            <a:off x="0" y="0"/>
            <a:ext cx="12192000" cy="56440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2280137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andardsida bild väns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5423338" y="1693273"/>
            <a:ext cx="5958536" cy="3564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10" name="Platshållare för bild 9">
            <a:extLst>
              <a:ext uri="{FF2B5EF4-FFF2-40B4-BE49-F238E27FC236}">
                <a16:creationId xmlns:a16="http://schemas.microsoft.com/office/drawing/2014/main" id="{E79EAE5D-FEC0-4EF7-BBA5-3270B4215AD3}"/>
              </a:ext>
            </a:extLst>
          </p:cNvPr>
          <p:cNvSpPr>
            <a:spLocks noGrp="1"/>
          </p:cNvSpPr>
          <p:nvPr>
            <p:ph type="pic" sz="quarter" idx="13"/>
          </p:nvPr>
        </p:nvSpPr>
        <p:spPr>
          <a:xfrm>
            <a:off x="93503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5795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ndardsida bild hög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567736" cy="1149264"/>
          </a:xfrm>
        </p:spPr>
        <p:txBody>
          <a:bodyPr/>
          <a:lstStyle>
            <a:lvl1pPr>
              <a:defRPr/>
            </a:lvl1pPr>
          </a:lstStyle>
          <a:p>
            <a:r>
              <a:rPr lang="sv-SE">
                <a:solidFill>
                  <a:schemeClr val="accent1"/>
                </a:solidFill>
              </a:rPr>
              <a:t>Rubrik</a:t>
            </a:r>
            <a:r>
              <a:rPr lang="sv-SE"/>
              <a:t>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4" y="1693273"/>
            <a:ext cx="5919810" cy="3564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
        <p:nvSpPr>
          <p:cNvPr id="7" name="Platshållare för bild 9">
            <a:extLst>
              <a:ext uri="{FF2B5EF4-FFF2-40B4-BE49-F238E27FC236}">
                <a16:creationId xmlns:a16="http://schemas.microsoft.com/office/drawing/2014/main" id="{DCD0C5FE-126D-416C-9A5B-02C9EAD42FBB}"/>
              </a:ext>
            </a:extLst>
          </p:cNvPr>
          <p:cNvSpPr>
            <a:spLocks noGrp="1"/>
          </p:cNvSpPr>
          <p:nvPr>
            <p:ph type="pic" sz="quarter" idx="13"/>
          </p:nvPr>
        </p:nvSpPr>
        <p:spPr>
          <a:xfrm>
            <a:off x="7346348" y="1619250"/>
            <a:ext cx="4110037" cy="3709988"/>
          </a:xfrm>
          <a:prstGeom prst="roundRect">
            <a:avLst>
              <a:gd name="adj" fmla="val 1369"/>
            </a:avLst>
          </a:prstGeom>
          <a:noFill/>
        </p:spPr>
        <p:txBody>
          <a:bodyPr tIns="576000"/>
          <a:lstStyle>
            <a:lvl1pPr marL="0" indent="0" algn="ctr">
              <a:buNone/>
              <a:defRPr/>
            </a:lvl1pPr>
          </a:lstStyle>
          <a:p>
            <a:r>
              <a:rPr lang="sv-SE"/>
              <a:t>Klicka på ikonen för att lägga till en bild</a:t>
            </a:r>
          </a:p>
        </p:txBody>
      </p:sp>
    </p:spTree>
    <p:extLst>
      <p:ext uri="{BB962C8B-B14F-4D97-AF65-F5344CB8AC3E}">
        <p14:creationId xmlns:p14="http://schemas.microsoft.com/office/powerpoint/2010/main" val="41979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lutsida">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D5545B1-EC61-4586-B3F7-6354B25D50F5}"/>
              </a:ext>
            </a:extLst>
          </p:cNvPr>
          <p:cNvSpPr/>
          <p:nvPr userDrawn="1"/>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3DDFEC98-4970-485D-A1F1-BBD55667B1E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417216" y="2392723"/>
            <a:ext cx="3357569" cy="1362328"/>
          </a:xfrm>
          <a:prstGeom prst="rect">
            <a:avLst/>
          </a:prstGeom>
        </p:spPr>
      </p:pic>
    </p:spTree>
    <p:extLst>
      <p:ext uri="{BB962C8B-B14F-4D97-AF65-F5344CB8AC3E}">
        <p14:creationId xmlns:p14="http://schemas.microsoft.com/office/powerpoint/2010/main" val="1389849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tartsida utan bild VIT">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0C5D4EC2-9FA8-4FE8-96F7-29DCCDEDDB4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4678728"/>
            <a:ext cx="12202510" cy="2200292"/>
          </a:xfrm>
          <a:prstGeom prst="rect">
            <a:avLst/>
          </a:prstGeom>
        </p:spPr>
      </p:pic>
      <p:sp>
        <p:nvSpPr>
          <p:cNvPr id="2" name="Rubrik 1">
            <a:extLst>
              <a:ext uri="{FF2B5EF4-FFF2-40B4-BE49-F238E27FC236}">
                <a16:creationId xmlns:a16="http://schemas.microsoft.com/office/drawing/2014/main" id="{C4679F00-E121-4F6A-8D29-D9E7E550A99B}"/>
              </a:ext>
            </a:extLst>
          </p:cNvPr>
          <p:cNvSpPr>
            <a:spLocks noGrp="1"/>
          </p:cNvSpPr>
          <p:nvPr>
            <p:ph type="ctrTitle" hasCustomPrompt="1"/>
          </p:nvPr>
        </p:nvSpPr>
        <p:spPr>
          <a:xfrm>
            <a:off x="1524000" y="1952672"/>
            <a:ext cx="9144000" cy="2387600"/>
          </a:xfrm>
        </p:spPr>
        <p:txBody>
          <a:bodyPr anchor="t"/>
          <a:lstStyle>
            <a:lvl1pPr algn="ctr">
              <a:defRPr sz="5400"/>
            </a:lvl1pPr>
          </a:lstStyle>
          <a:p>
            <a:r>
              <a:rPr lang="sv-SE"/>
              <a:t>En rubrik kommer</a:t>
            </a:r>
            <a:br>
              <a:rPr lang="sv-SE"/>
            </a:br>
            <a:r>
              <a:rPr lang="sv-SE"/>
              <a:t>att stå här och kan</a:t>
            </a:r>
            <a:br>
              <a:rPr lang="sv-SE"/>
            </a:br>
            <a:r>
              <a:rPr lang="sv-SE"/>
              <a:t>vara på tre rader</a:t>
            </a:r>
          </a:p>
        </p:txBody>
      </p:sp>
      <p:sp>
        <p:nvSpPr>
          <p:cNvPr id="3" name="Underrubrik 2">
            <a:extLst>
              <a:ext uri="{FF2B5EF4-FFF2-40B4-BE49-F238E27FC236}">
                <a16:creationId xmlns:a16="http://schemas.microsoft.com/office/drawing/2014/main" id="{F9F3B956-728F-4271-9E5F-A466177507C6}"/>
              </a:ext>
            </a:extLst>
          </p:cNvPr>
          <p:cNvSpPr>
            <a:spLocks noGrp="1"/>
          </p:cNvSpPr>
          <p:nvPr>
            <p:ph type="subTitle" idx="1" hasCustomPrompt="1"/>
          </p:nvPr>
        </p:nvSpPr>
        <p:spPr>
          <a:xfrm>
            <a:off x="1524000" y="1176772"/>
            <a:ext cx="9144000" cy="410286"/>
          </a:xfrm>
        </p:spPr>
        <p:txBody>
          <a:bodyPr anchor="b"/>
          <a:lstStyle>
            <a:lvl1pPr marL="0" indent="0" algn="ctr">
              <a:buNone/>
              <a:defRPr sz="1400" b="1" cap="all" baseline="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11" name="Bildobjekt 10">
            <a:extLst>
              <a:ext uri="{FF2B5EF4-FFF2-40B4-BE49-F238E27FC236}">
                <a16:creationId xmlns:a16="http://schemas.microsoft.com/office/drawing/2014/main" id="{0D46721D-F352-4C9F-8260-E5322AB478C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224800" y="5685098"/>
            <a:ext cx="1752911" cy="711240"/>
          </a:xfrm>
          <a:prstGeom prst="rect">
            <a:avLst/>
          </a:prstGeom>
        </p:spPr>
      </p:pic>
      <p:sp>
        <p:nvSpPr>
          <p:cNvPr id="9" name="Rektangel 8">
            <a:extLst>
              <a:ext uri="{FF2B5EF4-FFF2-40B4-BE49-F238E27FC236}">
                <a16:creationId xmlns:a16="http://schemas.microsoft.com/office/drawing/2014/main" id="{25C65CF8-0829-4AB6-891A-190544AC3286}"/>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2" name="Bildobjekt 11">
            <a:extLst>
              <a:ext uri="{FF2B5EF4-FFF2-40B4-BE49-F238E27FC236}">
                <a16:creationId xmlns:a16="http://schemas.microsoft.com/office/drawing/2014/main" id="{EBE118A1-F797-4EAF-B63F-697D3863BC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516649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ROSA">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accent3"/>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3085138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VIT">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198FF978-7AC6-4A7A-943A-D6BAC9303385}"/>
              </a:ext>
            </a:extLst>
          </p:cNvPr>
          <p:cNvSpPr/>
          <p:nvPr userDrawn="1"/>
        </p:nvSpPr>
        <p:spPr>
          <a:xfrm>
            <a:off x="0" y="612997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Platshållare för bild 6">
            <a:extLst>
              <a:ext uri="{FF2B5EF4-FFF2-40B4-BE49-F238E27FC236}">
                <a16:creationId xmlns:a16="http://schemas.microsoft.com/office/drawing/2014/main" id="{733B926C-A7EB-4393-AE91-4468A5CB554A}"/>
              </a:ext>
            </a:extLst>
          </p:cNvPr>
          <p:cNvSpPr>
            <a:spLocks noGrp="1"/>
          </p:cNvSpPr>
          <p:nvPr>
            <p:ph type="pic" sz="quarter" idx="13"/>
          </p:nvPr>
        </p:nvSpPr>
        <p:spPr>
          <a:xfrm>
            <a:off x="-10510" y="0"/>
            <a:ext cx="12202510" cy="4781496"/>
          </a:xfrm>
          <a:custGeom>
            <a:avLst/>
            <a:gdLst>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18234"/>
              <a:gd name="connsiteX1" fmla="*/ 12192000 w 12192000"/>
              <a:gd name="connsiteY1" fmla="*/ 0 h 5318234"/>
              <a:gd name="connsiteX2" fmla="*/ 12192000 w 12192000"/>
              <a:gd name="connsiteY2" fmla="*/ 5307013 h 5318234"/>
              <a:gd name="connsiteX3" fmla="*/ 6243145 w 12192000"/>
              <a:gd name="connsiteY3" fmla="*/ 5318234 h 5318234"/>
              <a:gd name="connsiteX4" fmla="*/ 0 w 12192000"/>
              <a:gd name="connsiteY4" fmla="*/ 5307013 h 5318234"/>
              <a:gd name="connsiteX5" fmla="*/ 0 w 12192000"/>
              <a:gd name="connsiteY5" fmla="*/ 0 h 5318234"/>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6264166 w 12192000"/>
              <a:gd name="connsiteY3" fmla="*/ 4183117 h 5307013"/>
              <a:gd name="connsiteX4" fmla="*/ 0 w 12192000"/>
              <a:gd name="connsiteY4" fmla="*/ 5307013 h 5307013"/>
              <a:gd name="connsiteX5" fmla="*/ 0 w 12192000"/>
              <a:gd name="connsiteY5"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0 w 12192000"/>
              <a:gd name="connsiteY3" fmla="*/ 530701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5307013"/>
              <a:gd name="connsiteX1" fmla="*/ 12192000 w 12192000"/>
              <a:gd name="connsiteY1" fmla="*/ 0 h 5307013"/>
              <a:gd name="connsiteX2" fmla="*/ 12192000 w 12192000"/>
              <a:gd name="connsiteY2" fmla="*/ 5307013 h 5307013"/>
              <a:gd name="connsiteX3" fmla="*/ 21021 w 12192000"/>
              <a:gd name="connsiteY3" fmla="*/ 4686903 h 5307013"/>
              <a:gd name="connsiteX4" fmla="*/ 0 w 12192000"/>
              <a:gd name="connsiteY4" fmla="*/ 0 h 5307013"/>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0 w 12192000"/>
              <a:gd name="connsiteY0" fmla="*/ 0 h 4781496"/>
              <a:gd name="connsiteX1" fmla="*/ 12192000 w 12192000"/>
              <a:gd name="connsiteY1" fmla="*/ 0 h 4781496"/>
              <a:gd name="connsiteX2" fmla="*/ 12192000 w 12192000"/>
              <a:gd name="connsiteY2" fmla="*/ 4781496 h 4781496"/>
              <a:gd name="connsiteX3" fmla="*/ 21021 w 12192000"/>
              <a:gd name="connsiteY3" fmla="*/ 4686903 h 4781496"/>
              <a:gd name="connsiteX4" fmla="*/ 0 w 12192000"/>
              <a:gd name="connsiteY4" fmla="*/ 0 h 4781496"/>
              <a:gd name="connsiteX0" fmla="*/ 10510 w 12202510"/>
              <a:gd name="connsiteY0" fmla="*/ 0 h 4781496"/>
              <a:gd name="connsiteX1" fmla="*/ 12202510 w 12202510"/>
              <a:gd name="connsiteY1" fmla="*/ 0 h 4781496"/>
              <a:gd name="connsiteX2" fmla="*/ 12202510 w 12202510"/>
              <a:gd name="connsiteY2" fmla="*/ 4781496 h 4781496"/>
              <a:gd name="connsiteX3" fmla="*/ 0 w 12202510"/>
              <a:gd name="connsiteY3" fmla="*/ 4686903 h 4781496"/>
              <a:gd name="connsiteX4" fmla="*/ 10510 w 12202510"/>
              <a:gd name="connsiteY4" fmla="*/ 0 h 47814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2510" h="4781496">
                <a:moveTo>
                  <a:pt x="10510" y="0"/>
                </a:moveTo>
                <a:lnTo>
                  <a:pt x="12202510" y="0"/>
                </a:lnTo>
                <a:lnTo>
                  <a:pt x="12202510" y="4781496"/>
                </a:lnTo>
                <a:cubicBezTo>
                  <a:pt x="10755586" y="4140365"/>
                  <a:pt x="5598509" y="2490241"/>
                  <a:pt x="0" y="4686903"/>
                </a:cubicBezTo>
                <a:cubicBezTo>
                  <a:pt x="3503" y="3124602"/>
                  <a:pt x="7007" y="1562301"/>
                  <a:pt x="10510" y="0"/>
                </a:cubicBezTo>
                <a:close/>
              </a:path>
            </a:pathLst>
          </a:custGeom>
          <a:solidFill>
            <a:schemeClr val="bg1"/>
          </a:solidFill>
        </p:spPr>
        <p:txBody>
          <a:bodyPr tIns="133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4435504"/>
            <a:ext cx="10515600" cy="1149264"/>
          </a:xfrm>
        </p:spPr>
        <p:txBody>
          <a:bodyPr/>
          <a:lstStyle>
            <a:lvl1pPr algn="ctr">
              <a:defRPr sz="4600"/>
            </a:lvl1pPr>
          </a:lstStyle>
          <a:p>
            <a:r>
              <a:rPr lang="sv-SE"/>
              <a:t>En rubrik kommer</a:t>
            </a:r>
            <a:br>
              <a:rPr lang="sv-SE"/>
            </a:br>
            <a:r>
              <a:rPr lang="sv-SE"/>
              <a:t>att stå här och vara på två rader</a:t>
            </a:r>
          </a:p>
        </p:txBody>
      </p:sp>
      <p:sp>
        <p:nvSpPr>
          <p:cNvPr id="10" name="Underrubrik 2">
            <a:extLst>
              <a:ext uri="{FF2B5EF4-FFF2-40B4-BE49-F238E27FC236}">
                <a16:creationId xmlns:a16="http://schemas.microsoft.com/office/drawing/2014/main" id="{A1446BD1-50A4-40FE-9679-6F29CE291357}"/>
              </a:ext>
            </a:extLst>
          </p:cNvPr>
          <p:cNvSpPr>
            <a:spLocks noGrp="1"/>
          </p:cNvSpPr>
          <p:nvPr>
            <p:ph type="subTitle" idx="1" hasCustomPrompt="1"/>
          </p:nvPr>
        </p:nvSpPr>
        <p:spPr>
          <a:xfrm>
            <a:off x="385840" y="630272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Tree>
    <p:extLst>
      <p:ext uri="{BB962C8B-B14F-4D97-AF65-F5344CB8AC3E}">
        <p14:creationId xmlns:p14="http://schemas.microsoft.com/office/powerpoint/2010/main" val="1761328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24575"/>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813EFC0E-885A-43B5-9260-07804A71EAA3}"/>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B8308509-CDE4-4C50-93DD-8185D4032388}"/>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F82C88D0-E5EA-4C03-9F7E-472FA161F6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3009223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tartsida med bild, stående VIT">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2B9B1E09-5306-4C10-87AB-2A88B20FDCA3}"/>
              </a:ext>
            </a:extLst>
          </p:cNvPr>
          <p:cNvSpPr/>
          <p:nvPr userDrawn="1"/>
        </p:nvSpPr>
        <p:spPr>
          <a:xfrm>
            <a:off x="4534293" y="0"/>
            <a:ext cx="7657707"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 name="Platshållare för bild 3">
            <a:extLst>
              <a:ext uri="{FF2B5EF4-FFF2-40B4-BE49-F238E27FC236}">
                <a16:creationId xmlns:a16="http://schemas.microsoft.com/office/drawing/2014/main" id="{A6D5D8B6-D25B-4C93-B295-E27694AD218D}"/>
              </a:ext>
            </a:extLst>
          </p:cNvPr>
          <p:cNvSpPr>
            <a:spLocks noGrp="1"/>
          </p:cNvSpPr>
          <p:nvPr>
            <p:ph type="pic" sz="quarter" idx="10"/>
          </p:nvPr>
        </p:nvSpPr>
        <p:spPr>
          <a:xfrm>
            <a:off x="0" y="0"/>
            <a:ext cx="5409044" cy="6115050"/>
          </a:xfrm>
          <a:custGeom>
            <a:avLst/>
            <a:gdLst>
              <a:gd name="connsiteX0" fmla="*/ 0 w 5468938"/>
              <a:gd name="connsiteY0" fmla="*/ 0 h 6858000"/>
              <a:gd name="connsiteX1" fmla="*/ 2734469 w 5468938"/>
              <a:gd name="connsiteY1" fmla="*/ 0 h 6858000"/>
              <a:gd name="connsiteX2" fmla="*/ 5468938 w 5468938"/>
              <a:gd name="connsiteY2" fmla="*/ 3429000 h 6858000"/>
              <a:gd name="connsiteX3" fmla="*/ 2734469 w 5468938"/>
              <a:gd name="connsiteY3" fmla="*/ 6858000 h 6858000"/>
              <a:gd name="connsiteX4" fmla="*/ 0 w 5468938"/>
              <a:gd name="connsiteY4" fmla="*/ 6858000 h 6858000"/>
              <a:gd name="connsiteX5" fmla="*/ 0 w 5468938"/>
              <a:gd name="connsiteY5" fmla="*/ 0 h 6858000"/>
              <a:gd name="connsiteX0" fmla="*/ 0 w 5792556"/>
              <a:gd name="connsiteY0" fmla="*/ 0 h 6858000"/>
              <a:gd name="connsiteX1" fmla="*/ 4724633 w 5792556"/>
              <a:gd name="connsiteY1" fmla="*/ 0 h 6858000"/>
              <a:gd name="connsiteX2" fmla="*/ 5468938 w 5792556"/>
              <a:gd name="connsiteY2" fmla="*/ 3429000 h 6858000"/>
              <a:gd name="connsiteX3" fmla="*/ 2734469 w 5792556"/>
              <a:gd name="connsiteY3" fmla="*/ 6858000 h 6858000"/>
              <a:gd name="connsiteX4" fmla="*/ 0 w 5792556"/>
              <a:gd name="connsiteY4" fmla="*/ 6858000 h 6858000"/>
              <a:gd name="connsiteX5" fmla="*/ 0 w 5792556"/>
              <a:gd name="connsiteY5" fmla="*/ 0 h 6858000"/>
              <a:gd name="connsiteX0" fmla="*/ 0 w 5715582"/>
              <a:gd name="connsiteY0" fmla="*/ 0 h 6858000"/>
              <a:gd name="connsiteX1" fmla="*/ 4724633 w 5715582"/>
              <a:gd name="connsiteY1" fmla="*/ 0 h 6858000"/>
              <a:gd name="connsiteX2" fmla="*/ 5468938 w 5715582"/>
              <a:gd name="connsiteY2" fmla="*/ 3429000 h 6858000"/>
              <a:gd name="connsiteX3" fmla="*/ 4814281 w 5715582"/>
              <a:gd name="connsiteY3" fmla="*/ 6858000 h 6858000"/>
              <a:gd name="connsiteX4" fmla="*/ 0 w 5715582"/>
              <a:gd name="connsiteY4" fmla="*/ 6858000 h 6858000"/>
              <a:gd name="connsiteX5" fmla="*/ 0 w 5715582"/>
              <a:gd name="connsiteY5" fmla="*/ 0 h 6858000"/>
              <a:gd name="connsiteX0" fmla="*/ 0 w 5657592"/>
              <a:gd name="connsiteY0" fmla="*/ 0 h 6858000"/>
              <a:gd name="connsiteX1" fmla="*/ 4724633 w 5657592"/>
              <a:gd name="connsiteY1" fmla="*/ 0 h 6858000"/>
              <a:gd name="connsiteX2" fmla="*/ 5468938 w 5657592"/>
              <a:gd name="connsiteY2" fmla="*/ 3429000 h 6858000"/>
              <a:gd name="connsiteX3" fmla="*/ 4814281 w 5657592"/>
              <a:gd name="connsiteY3" fmla="*/ 6858000 h 6858000"/>
              <a:gd name="connsiteX4" fmla="*/ 0 w 5657592"/>
              <a:gd name="connsiteY4" fmla="*/ 6858000 h 6858000"/>
              <a:gd name="connsiteX5" fmla="*/ 0 w 5657592"/>
              <a:gd name="connsiteY5" fmla="*/ 0 h 6858000"/>
              <a:gd name="connsiteX0" fmla="*/ 0 w 5540797"/>
              <a:gd name="connsiteY0" fmla="*/ 0 h 6858000"/>
              <a:gd name="connsiteX1" fmla="*/ 4724633 w 5540797"/>
              <a:gd name="connsiteY1" fmla="*/ 0 h 6858000"/>
              <a:gd name="connsiteX2" fmla="*/ 5468938 w 5540797"/>
              <a:gd name="connsiteY2" fmla="*/ 3429000 h 6858000"/>
              <a:gd name="connsiteX3" fmla="*/ 4814281 w 5540797"/>
              <a:gd name="connsiteY3" fmla="*/ 6858000 h 6858000"/>
              <a:gd name="connsiteX4" fmla="*/ 0 w 5540797"/>
              <a:gd name="connsiteY4" fmla="*/ 6858000 h 6858000"/>
              <a:gd name="connsiteX5" fmla="*/ 0 w 5540797"/>
              <a:gd name="connsiteY5" fmla="*/ 0 h 6858000"/>
              <a:gd name="connsiteX0" fmla="*/ 0 w 5367229"/>
              <a:gd name="connsiteY0" fmla="*/ 0 h 6858000"/>
              <a:gd name="connsiteX1" fmla="*/ 4724633 w 5367229"/>
              <a:gd name="connsiteY1" fmla="*/ 0 h 6858000"/>
              <a:gd name="connsiteX2" fmla="*/ 4814281 w 5367229"/>
              <a:gd name="connsiteY2" fmla="*/ 6858000 h 6858000"/>
              <a:gd name="connsiteX3" fmla="*/ 0 w 5367229"/>
              <a:gd name="connsiteY3" fmla="*/ 6858000 h 6858000"/>
              <a:gd name="connsiteX4" fmla="*/ 0 w 5367229"/>
              <a:gd name="connsiteY4" fmla="*/ 0 h 6858000"/>
              <a:gd name="connsiteX0" fmla="*/ 0 w 5373612"/>
              <a:gd name="connsiteY0" fmla="*/ 0 h 6858000"/>
              <a:gd name="connsiteX1" fmla="*/ 4724633 w 5373612"/>
              <a:gd name="connsiteY1" fmla="*/ 0 h 6858000"/>
              <a:gd name="connsiteX2" fmla="*/ 4814281 w 5373612"/>
              <a:gd name="connsiteY2" fmla="*/ 6858000 h 6858000"/>
              <a:gd name="connsiteX3" fmla="*/ 0 w 5373612"/>
              <a:gd name="connsiteY3" fmla="*/ 6858000 h 6858000"/>
              <a:gd name="connsiteX4" fmla="*/ 0 w 5373612"/>
              <a:gd name="connsiteY4" fmla="*/ 0 h 6858000"/>
              <a:gd name="connsiteX0" fmla="*/ 0 w 5409044"/>
              <a:gd name="connsiteY0" fmla="*/ 0 h 6858000"/>
              <a:gd name="connsiteX1" fmla="*/ 4724633 w 5409044"/>
              <a:gd name="connsiteY1" fmla="*/ 0 h 6858000"/>
              <a:gd name="connsiteX2" fmla="*/ 4814281 w 5409044"/>
              <a:gd name="connsiteY2" fmla="*/ 6858000 h 6858000"/>
              <a:gd name="connsiteX3" fmla="*/ 0 w 5409044"/>
              <a:gd name="connsiteY3" fmla="*/ 6858000 h 6858000"/>
              <a:gd name="connsiteX4" fmla="*/ 0 w 5409044"/>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09044" h="6858000">
                <a:moveTo>
                  <a:pt x="0" y="0"/>
                </a:moveTo>
                <a:lnTo>
                  <a:pt x="4724633" y="0"/>
                </a:lnTo>
                <a:cubicBezTo>
                  <a:pt x="5544943" y="1510553"/>
                  <a:pt x="5691367" y="5015753"/>
                  <a:pt x="4814281" y="6858000"/>
                </a:cubicBezTo>
                <a:lnTo>
                  <a:pt x="0" y="6858000"/>
                </a:lnTo>
                <a:lnTo>
                  <a:pt x="0" y="0"/>
                </a:lnTo>
                <a:close/>
              </a:path>
            </a:pathLst>
          </a:custGeom>
          <a:solidFill>
            <a:schemeClr val="bg1"/>
          </a:solidFill>
          <a:ln>
            <a:noFill/>
          </a:ln>
        </p:spPr>
        <p:txBody>
          <a:bodyPr tIns="612000"/>
          <a:lstStyle>
            <a:lvl1pPr marL="0" indent="0" algn="ctr">
              <a:buNone/>
              <a:defRPr/>
            </a:lvl1pPr>
          </a:lstStyle>
          <a:p>
            <a:r>
              <a:rPr lang="sv-SE"/>
              <a:t>Klicka på ikonen för att lägga till en bild</a:t>
            </a:r>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6113929" y="2438399"/>
            <a:ext cx="5732929" cy="2518839"/>
          </a:xfrm>
        </p:spPr>
        <p:txBody>
          <a:bodyPr anchor="t"/>
          <a:lstStyle>
            <a:lvl1pPr algn="l">
              <a:defRPr sz="4600"/>
            </a:lvl1pPr>
          </a:lstStyle>
          <a:p>
            <a:r>
              <a:rPr lang="sv-SE"/>
              <a:t>En rubrik kommer</a:t>
            </a:r>
            <a:br>
              <a:rPr lang="sv-SE"/>
            </a:br>
            <a:r>
              <a:rPr lang="sv-SE"/>
              <a:t>att stå här och vara på tre rader</a:t>
            </a:r>
          </a:p>
        </p:txBody>
      </p:sp>
      <p:pic>
        <p:nvPicPr>
          <p:cNvPr id="9" name="Bildobjekt 8">
            <a:extLst>
              <a:ext uri="{FF2B5EF4-FFF2-40B4-BE49-F238E27FC236}">
                <a16:creationId xmlns:a16="http://schemas.microsoft.com/office/drawing/2014/main" id="{25B9738A-C3E8-4B02-8BAA-0C250B908C2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sp>
        <p:nvSpPr>
          <p:cNvPr id="13" name="Rektangel 12">
            <a:extLst>
              <a:ext uri="{FF2B5EF4-FFF2-40B4-BE49-F238E27FC236}">
                <a16:creationId xmlns:a16="http://schemas.microsoft.com/office/drawing/2014/main" id="{F6D4D3BE-D90B-473D-BD5E-AE8A9BD8150E}"/>
              </a:ext>
            </a:extLst>
          </p:cNvPr>
          <p:cNvSpPr/>
          <p:nvPr userDrawn="1"/>
        </p:nvSpPr>
        <p:spPr>
          <a:xfrm>
            <a:off x="-2575249" y="4294662"/>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4" name="Bildobjekt 13">
            <a:extLst>
              <a:ext uri="{FF2B5EF4-FFF2-40B4-BE49-F238E27FC236}">
                <a16:creationId xmlns:a16="http://schemas.microsoft.com/office/drawing/2014/main" id="{F559ADBB-AE9C-4433-8521-A9B004D10A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40767" y="5261867"/>
            <a:ext cx="1685925" cy="628650"/>
          </a:xfrm>
          <a:prstGeom prst="rect">
            <a:avLst/>
          </a:prstGeom>
        </p:spPr>
      </p:pic>
      <p:sp>
        <p:nvSpPr>
          <p:cNvPr id="32" name="Rektangel 31">
            <a:extLst>
              <a:ext uri="{FF2B5EF4-FFF2-40B4-BE49-F238E27FC236}">
                <a16:creationId xmlns:a16="http://schemas.microsoft.com/office/drawing/2014/main" id="{D7C6379A-E5B9-4DBE-87E3-D8A0F4B3241B}"/>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Underrubrik 2">
            <a:extLst>
              <a:ext uri="{FF2B5EF4-FFF2-40B4-BE49-F238E27FC236}">
                <a16:creationId xmlns:a16="http://schemas.microsoft.com/office/drawing/2014/main" id="{98DE3D41-C2B5-4D95-91B2-B0834D588D45}"/>
              </a:ext>
            </a:extLst>
          </p:cNvPr>
          <p:cNvSpPr>
            <a:spLocks noGrp="1"/>
          </p:cNvSpPr>
          <p:nvPr>
            <p:ph type="subTitle" idx="1" hasCustomPrompt="1"/>
          </p:nvPr>
        </p:nvSpPr>
        <p:spPr>
          <a:xfrm>
            <a:off x="385840" y="6284797"/>
            <a:ext cx="5717628" cy="410286"/>
          </a:xfrm>
        </p:spPr>
        <p:txBody>
          <a:bodyPr anchor="ctr"/>
          <a:lstStyle>
            <a:lvl1pPr marL="0" indent="0" algn="l">
              <a:buNone/>
              <a:defRPr sz="1100" b="0" cap="all" baseline="0">
                <a:solidFill>
                  <a:schemeClr val="bg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Ämne/titel/namn/datum</a:t>
            </a:r>
          </a:p>
        </p:txBody>
      </p:sp>
      <p:pic>
        <p:nvPicPr>
          <p:cNvPr id="34" name="Bildobjekt 33">
            <a:extLst>
              <a:ext uri="{FF2B5EF4-FFF2-40B4-BE49-F238E27FC236}">
                <a16:creationId xmlns:a16="http://schemas.microsoft.com/office/drawing/2014/main" id="{2BD7D724-E84A-4821-8A86-18337A83236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9317" y="6298796"/>
            <a:ext cx="811630" cy="329318"/>
          </a:xfrm>
          <a:prstGeom prst="rect">
            <a:avLst/>
          </a:prstGeom>
        </p:spPr>
      </p:pic>
    </p:spTree>
    <p:extLst>
      <p:ext uri="{BB962C8B-B14F-4D97-AF65-F5344CB8AC3E}">
        <p14:creationId xmlns:p14="http://schemas.microsoft.com/office/powerpoint/2010/main" val="180268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Kapitelsida ROSA">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B980B2C3-6720-4B17-BCEF-D058EE6EA5EF}"/>
              </a:ext>
            </a:extLst>
          </p:cNvPr>
          <p:cNvSpPr/>
          <p:nvPr userDrawn="1"/>
        </p:nvSpPr>
        <p:spPr>
          <a:xfrm>
            <a:off x="0" y="0"/>
            <a:ext cx="12192000" cy="611702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961846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apitelsida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38200" y="1540043"/>
            <a:ext cx="10515600" cy="2679331"/>
          </a:xfrm>
        </p:spPr>
        <p:txBody>
          <a:bodyPr anchor="ctr"/>
          <a:lstStyle>
            <a:lvl1pPr algn="ctr">
              <a:defRPr sz="4600"/>
            </a:lvl1pPr>
          </a:lstStyle>
          <a:p>
            <a:r>
              <a:rPr lang="sv-SE">
                <a:solidFill>
                  <a:schemeClr val="accent1"/>
                </a:solidFill>
              </a:rPr>
              <a:t>Vi finns på</a:t>
            </a:r>
            <a:br>
              <a:rPr lang="sv-SE"/>
            </a:br>
            <a:r>
              <a:rPr lang="sv-SE"/>
              <a:t>webb och telefon och</a:t>
            </a:r>
            <a:br>
              <a:rPr lang="sv-SE"/>
            </a:br>
            <a:r>
              <a:rPr lang="sv-SE"/>
              <a:t>har öppet dygnet runt</a:t>
            </a:r>
          </a:p>
        </p:txBody>
      </p:sp>
      <p:sp>
        <p:nvSpPr>
          <p:cNvPr id="6" name="Platshållare för sidfot 4">
            <a:extLst>
              <a:ext uri="{FF2B5EF4-FFF2-40B4-BE49-F238E27FC236}">
                <a16:creationId xmlns:a16="http://schemas.microsoft.com/office/drawing/2014/main" id="{E744CDB5-661C-4791-9896-07C2BE0466E4}"/>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7" name="Platshållare för bildnummer 5">
            <a:extLst>
              <a:ext uri="{FF2B5EF4-FFF2-40B4-BE49-F238E27FC236}">
                <a16:creationId xmlns:a16="http://schemas.microsoft.com/office/drawing/2014/main" id="{B7223757-76B0-47E7-AE0D-6C3F025C0278}"/>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spTree>
    <p:extLst>
      <p:ext uri="{BB962C8B-B14F-4D97-AF65-F5344CB8AC3E}">
        <p14:creationId xmlns:p14="http://schemas.microsoft.com/office/powerpoint/2010/main" val="484231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andardsi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7E423A-6DB5-459A-B33C-DC429504900E}"/>
              </a:ext>
            </a:extLst>
          </p:cNvPr>
          <p:cNvSpPr>
            <a:spLocks noGrp="1"/>
          </p:cNvSpPr>
          <p:nvPr>
            <p:ph type="title" hasCustomPrompt="1"/>
          </p:nvPr>
        </p:nvSpPr>
        <p:spPr>
          <a:xfrm>
            <a:off x="874296" y="84221"/>
            <a:ext cx="10072630" cy="1149264"/>
          </a:xfrm>
        </p:spPr>
        <p:txBody>
          <a:bodyPr/>
          <a:lstStyle>
            <a:lvl1pPr>
              <a:defRPr/>
            </a:lvl1pPr>
          </a:lstStyle>
          <a:p>
            <a:r>
              <a:rPr lang="sv-SE"/>
              <a:t>Rubrik på en rad</a:t>
            </a:r>
          </a:p>
        </p:txBody>
      </p:sp>
      <p:sp>
        <p:nvSpPr>
          <p:cNvPr id="3" name="Platshållare för innehåll 2">
            <a:extLst>
              <a:ext uri="{FF2B5EF4-FFF2-40B4-BE49-F238E27FC236}">
                <a16:creationId xmlns:a16="http://schemas.microsoft.com/office/drawing/2014/main" id="{C591B10F-9AE3-44F1-83B7-0D36638C58B2}"/>
              </a:ext>
            </a:extLst>
          </p:cNvPr>
          <p:cNvSpPr>
            <a:spLocks noGrp="1"/>
          </p:cNvSpPr>
          <p:nvPr>
            <p:ph idx="1"/>
          </p:nvPr>
        </p:nvSpPr>
        <p:spPr>
          <a:xfrm>
            <a:off x="922423" y="1693273"/>
            <a:ext cx="10018845" cy="356452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7C8D24B6-D2A2-49C9-BA42-DB7B32029E0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77E05EC-B5C7-4E5C-99AF-DAA72183B66D}"/>
              </a:ext>
            </a:extLst>
          </p:cNvPr>
          <p:cNvSpPr>
            <a:spLocks noGrp="1"/>
          </p:cNvSpPr>
          <p:nvPr>
            <p:ph type="sldNum" sz="quarter" idx="12"/>
          </p:nvPr>
        </p:nvSpPr>
        <p:spPr/>
        <p:txBody>
          <a:bodyPr/>
          <a:lstStyle/>
          <a:p>
            <a:fld id="{7FF155A8-5C6D-4241-95DF-81E4F2B16EE5}" type="slidenum">
              <a:rPr lang="sv-SE" smtClean="0"/>
              <a:t>‹#›</a:t>
            </a:fld>
            <a:endParaRPr lang="sv-SE"/>
          </a:p>
        </p:txBody>
      </p:sp>
    </p:spTree>
    <p:extLst>
      <p:ext uri="{BB962C8B-B14F-4D97-AF65-F5344CB8AC3E}">
        <p14:creationId xmlns:p14="http://schemas.microsoft.com/office/powerpoint/2010/main" val="3743657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ktangel 8">
            <a:extLst>
              <a:ext uri="{FF2B5EF4-FFF2-40B4-BE49-F238E27FC236}">
                <a16:creationId xmlns:a16="http://schemas.microsoft.com/office/drawing/2014/main" id="{113D54B3-3F29-493D-B9C7-8FF2C8DE3569}"/>
              </a:ext>
            </a:extLst>
          </p:cNvPr>
          <p:cNvSpPr/>
          <p:nvPr userDrawn="1"/>
        </p:nvSpPr>
        <p:spPr>
          <a:xfrm>
            <a:off x="0" y="6112042"/>
            <a:ext cx="12192000" cy="7459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Platshållare för rubrik 1">
            <a:extLst>
              <a:ext uri="{FF2B5EF4-FFF2-40B4-BE49-F238E27FC236}">
                <a16:creationId xmlns:a16="http://schemas.microsoft.com/office/drawing/2014/main" id="{DC7C7845-42F2-47E4-96D5-7F5977D34261}"/>
              </a:ext>
            </a:extLst>
          </p:cNvPr>
          <p:cNvSpPr>
            <a:spLocks noGrp="1"/>
          </p:cNvSpPr>
          <p:nvPr>
            <p:ph type="title"/>
          </p:nvPr>
        </p:nvSpPr>
        <p:spPr>
          <a:xfrm>
            <a:off x="874296" y="84221"/>
            <a:ext cx="10515600" cy="1149264"/>
          </a:xfrm>
          <a:prstGeom prst="rect">
            <a:avLst/>
          </a:prstGeom>
        </p:spPr>
        <p:txBody>
          <a:bodyPr vert="horz" lIns="0" tIns="0" rIns="0" bIns="0" rtlCol="0" anchor="b" anchorCtr="0">
            <a:no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E2B6E503-A6AE-440E-9524-D5848DBA3FED}"/>
              </a:ext>
            </a:extLst>
          </p:cNvPr>
          <p:cNvSpPr>
            <a:spLocks noGrp="1"/>
          </p:cNvSpPr>
          <p:nvPr>
            <p:ph type="body" idx="1"/>
          </p:nvPr>
        </p:nvSpPr>
        <p:spPr>
          <a:xfrm>
            <a:off x="922424" y="1693273"/>
            <a:ext cx="10459450" cy="3564527"/>
          </a:xfrm>
          <a:prstGeom prst="rect">
            <a:avLst/>
          </a:prstGeom>
        </p:spPr>
        <p:txBody>
          <a:bodyPr vert="horz" lIns="0" tIns="0" rIns="0" bIns="0" rtlCol="0">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sidfot 4">
            <a:extLst>
              <a:ext uri="{FF2B5EF4-FFF2-40B4-BE49-F238E27FC236}">
                <a16:creationId xmlns:a16="http://schemas.microsoft.com/office/drawing/2014/main" id="{683F6A5D-1C51-4365-ABBC-26E2E26DE459}"/>
              </a:ext>
            </a:extLst>
          </p:cNvPr>
          <p:cNvSpPr>
            <a:spLocks noGrp="1"/>
          </p:cNvSpPr>
          <p:nvPr>
            <p:ph type="ftr" sz="quarter" idx="3"/>
          </p:nvPr>
        </p:nvSpPr>
        <p:spPr>
          <a:xfrm>
            <a:off x="711722" y="6311973"/>
            <a:ext cx="4114800" cy="365125"/>
          </a:xfrm>
          <a:prstGeom prst="rect">
            <a:avLst/>
          </a:prstGeom>
        </p:spPr>
        <p:txBody>
          <a:bodyPr vert="horz" lIns="0" tIns="0" rIns="0" bIns="0" rtlCol="0" anchor="ctr"/>
          <a:lstStyle>
            <a:lvl1pPr algn="l">
              <a:defRPr sz="1050" b="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CE1800B5-0CC4-499E-AD85-61BE4A07F5EB}"/>
              </a:ext>
            </a:extLst>
          </p:cNvPr>
          <p:cNvSpPr>
            <a:spLocks noGrp="1"/>
          </p:cNvSpPr>
          <p:nvPr>
            <p:ph type="sldNum" sz="quarter" idx="4"/>
          </p:nvPr>
        </p:nvSpPr>
        <p:spPr>
          <a:xfrm>
            <a:off x="276721" y="6311994"/>
            <a:ext cx="390055" cy="365125"/>
          </a:xfrm>
          <a:prstGeom prst="rect">
            <a:avLst/>
          </a:prstGeom>
        </p:spPr>
        <p:txBody>
          <a:bodyPr vert="horz" lIns="91440" tIns="45720" rIns="91440" bIns="45720" rtlCol="0" anchor="ctr"/>
          <a:lstStyle>
            <a:lvl1pPr algn="r">
              <a:defRPr sz="1050">
                <a:solidFill>
                  <a:schemeClr val="bg1"/>
                </a:solidFill>
              </a:defRPr>
            </a:lvl1pPr>
          </a:lstStyle>
          <a:p>
            <a:fld id="{7FF155A8-5C6D-4241-95DF-81E4F2B16EE5}" type="slidenum">
              <a:rPr lang="sv-SE" smtClean="0"/>
              <a:pPr/>
              <a:t>‹#›</a:t>
            </a:fld>
            <a:endParaRPr lang="sv-SE"/>
          </a:p>
        </p:txBody>
      </p:sp>
      <p:pic>
        <p:nvPicPr>
          <p:cNvPr id="7" name="Bildobjekt 6">
            <a:extLst>
              <a:ext uri="{FF2B5EF4-FFF2-40B4-BE49-F238E27FC236}">
                <a16:creationId xmlns:a16="http://schemas.microsoft.com/office/drawing/2014/main" id="{DEAFFFF7-0E10-4F4B-9970-4B0EEECA8447}"/>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979317" y="6316726"/>
            <a:ext cx="811630" cy="329318"/>
          </a:xfrm>
          <a:prstGeom prst="rect">
            <a:avLst/>
          </a:prstGeom>
        </p:spPr>
      </p:pic>
      <p:cxnSp>
        <p:nvCxnSpPr>
          <p:cNvPr id="16" name="Rak koppling 15">
            <a:extLst>
              <a:ext uri="{FF2B5EF4-FFF2-40B4-BE49-F238E27FC236}">
                <a16:creationId xmlns:a16="http://schemas.microsoft.com/office/drawing/2014/main" id="{FB36DCB9-B0BC-4692-9E94-7E0F650AAE02}"/>
              </a:ext>
            </a:extLst>
          </p:cNvPr>
          <p:cNvCxnSpPr>
            <a:cxnSpLocks/>
          </p:cNvCxnSpPr>
          <p:nvPr userDrawn="1"/>
        </p:nvCxnSpPr>
        <p:spPr>
          <a:xfrm flipH="1">
            <a:off x="642809" y="6450806"/>
            <a:ext cx="16637" cy="8133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Rektangel 3">
            <a:extLst>
              <a:ext uri="{FF2B5EF4-FFF2-40B4-BE49-F238E27FC236}">
                <a16:creationId xmlns:a16="http://schemas.microsoft.com/office/drawing/2014/main" id="{EB9E73E2-B998-4067-931F-01E9716BB421}"/>
              </a:ext>
            </a:extLst>
          </p:cNvPr>
          <p:cNvSpPr/>
          <p:nvPr userDrawn="1"/>
        </p:nvSpPr>
        <p:spPr>
          <a:xfrm>
            <a:off x="-2575249" y="841599"/>
            <a:ext cx="2447663" cy="861774"/>
          </a:xfrm>
          <a:prstGeom prst="rect">
            <a:avLst/>
          </a:prstGeom>
        </p:spPr>
        <p:txBody>
          <a:bodyPr wrap="square">
            <a:spAutoFit/>
          </a:bodyPr>
          <a:lstStyle/>
          <a:p>
            <a:pPr algn="r">
              <a:spcAft>
                <a:spcPts val="0"/>
              </a:spcAft>
            </a:pPr>
            <a:r>
              <a:rPr lang="sv-SE" sz="1000">
                <a:effectLst/>
                <a:latin typeface="Calibri" panose="020F0502020204030204" pitchFamily="34" charset="0"/>
                <a:ea typeface="Calibri" panose="020F0502020204030204" pitchFamily="34" charset="0"/>
              </a:rPr>
              <a:t>Varje rubrik inleds </a:t>
            </a:r>
            <a:r>
              <a:rPr lang="sv-SE" sz="1000">
                <a:solidFill>
                  <a:schemeClr val="accent1"/>
                </a:solidFill>
                <a:effectLst/>
                <a:latin typeface="Calibri" panose="020F0502020204030204" pitchFamily="34" charset="0"/>
                <a:ea typeface="Calibri" panose="020F0502020204030204" pitchFamily="34" charset="0"/>
              </a:rPr>
              <a:t>med ljusare röd</a:t>
            </a:r>
            <a:r>
              <a:rPr lang="sv-SE" sz="1000">
                <a:effectLst/>
                <a:latin typeface="Calibri" panose="020F0502020204030204" pitchFamily="34" charset="0"/>
                <a:ea typeface="Calibri" panose="020F0502020204030204" pitchFamily="34" charset="0"/>
              </a:rPr>
              <a:t> se bild. (Bild på inringad färg i paletten)</a:t>
            </a:r>
          </a:p>
          <a:p>
            <a:pPr algn="r">
              <a:spcAft>
                <a:spcPts val="0"/>
              </a:spcAft>
            </a:pPr>
            <a:endParaRPr lang="sv-SE" sz="1000">
              <a:effectLst/>
              <a:latin typeface="Calibri" panose="020F0502020204030204" pitchFamily="34" charset="0"/>
              <a:ea typeface="Calibri" panose="020F0502020204030204" pitchFamily="34" charset="0"/>
            </a:endParaRPr>
          </a:p>
          <a:p>
            <a:pPr algn="r">
              <a:spcAft>
                <a:spcPts val="0"/>
              </a:spcAft>
            </a:pPr>
            <a:r>
              <a:rPr lang="sv-SE" sz="1000">
                <a:effectLst/>
                <a:latin typeface="Calibri" panose="020F0502020204030204" pitchFamily="34" charset="0"/>
                <a:ea typeface="Calibri" panose="020F0502020204030204" pitchFamily="34" charset="0"/>
              </a:rPr>
              <a:t>Detta måste göras manuellt genom att markera texten.</a:t>
            </a:r>
          </a:p>
        </p:txBody>
      </p:sp>
      <p:pic>
        <p:nvPicPr>
          <p:cNvPr id="10" name="Bildobjekt 9">
            <a:extLst>
              <a:ext uri="{FF2B5EF4-FFF2-40B4-BE49-F238E27FC236}">
                <a16:creationId xmlns:a16="http://schemas.microsoft.com/office/drawing/2014/main" id="{4857C6E5-A5AF-4290-829D-C981D052ABE1}"/>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940767" y="1808804"/>
            <a:ext cx="1685925" cy="628650"/>
          </a:xfrm>
          <a:prstGeom prst="rect">
            <a:avLst/>
          </a:prstGeom>
        </p:spPr>
      </p:pic>
    </p:spTree>
    <p:extLst>
      <p:ext uri="{BB962C8B-B14F-4D97-AF65-F5344CB8AC3E}">
        <p14:creationId xmlns:p14="http://schemas.microsoft.com/office/powerpoint/2010/main" val="2358584115"/>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9" r:id="rId4"/>
    <p:sldLayoutId id="2147483656" r:id="rId5"/>
    <p:sldLayoutId id="2147483657" r:id="rId6"/>
    <p:sldLayoutId id="2147483660" r:id="rId7"/>
    <p:sldLayoutId id="2147483653" r:id="rId8"/>
    <p:sldLayoutId id="2147483654" r:id="rId9"/>
    <p:sldLayoutId id="2147483650" r:id="rId10"/>
    <p:sldLayoutId id="2147483652" r:id="rId11"/>
    <p:sldLayoutId id="2147483655"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90000"/>
        </a:lnSpc>
        <a:spcBef>
          <a:spcPct val="0"/>
        </a:spcBef>
        <a:buNone/>
        <a:defRPr sz="3400" b="1" kern="1200" spc="-15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6573EA7-C0D5-4A99-856B-5428F6A2DAB2}"/>
              </a:ext>
            </a:extLst>
          </p:cNvPr>
          <p:cNvSpPr>
            <a:spLocks noGrp="1"/>
          </p:cNvSpPr>
          <p:nvPr>
            <p:ph type="ctrTitle"/>
          </p:nvPr>
        </p:nvSpPr>
        <p:spPr/>
        <p:txBody>
          <a:bodyPr/>
          <a:lstStyle/>
          <a:p>
            <a:r>
              <a:rPr lang="sv-SE" dirty="0">
                <a:solidFill>
                  <a:schemeClr val="accent1"/>
                </a:solidFill>
              </a:rPr>
              <a:t>Hantering </a:t>
            </a:r>
            <a:r>
              <a:rPr lang="sv-SE" dirty="0"/>
              <a:t>av förbättringsförslag inom regionen </a:t>
            </a:r>
          </a:p>
        </p:txBody>
      </p:sp>
    </p:spTree>
    <p:extLst>
      <p:ext uri="{BB962C8B-B14F-4D97-AF65-F5344CB8AC3E}">
        <p14:creationId xmlns:p14="http://schemas.microsoft.com/office/powerpoint/2010/main" val="458674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För</a:t>
            </a:r>
            <a:r>
              <a:rPr lang="sv-SE" dirty="0"/>
              <a:t>bättringsförslag</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2</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568960" y="1544320"/>
            <a:ext cx="7437120" cy="438912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t>Huvudfokus: uppdatera ramverket i hela tjänsten samt genomföra driftstabiliserande åtgärder. </a:t>
            </a:r>
          </a:p>
          <a:p>
            <a:pPr marL="0" indent="0">
              <a:buNone/>
            </a:pPr>
            <a:endParaRPr lang="sv-SE" dirty="0"/>
          </a:p>
          <a:p>
            <a:pPr marL="0" indent="0">
              <a:buNone/>
            </a:pPr>
            <a:r>
              <a:rPr lang="sv-SE" dirty="0"/>
              <a:t>Utvecklingstakten har tidigare varit relativt hög och vi behöver därför nu och under en tid framåt ägna oss åt att säkra driftmiljön. </a:t>
            </a:r>
          </a:p>
          <a:p>
            <a:pPr marL="0" indent="0">
              <a:buNone/>
            </a:pPr>
            <a:r>
              <a:rPr lang="sv-SE" dirty="0"/>
              <a:t>När det kan tänkas bli aktuellt med fortsatt utveckling utifrån funktionella krav planerar vi att ändra arbetssättet och arbeta utifrån fokusområden. Det kommer då bli aktuella att kontakta användare i någon form (ex-vis via referensgruppen). </a:t>
            </a:r>
          </a:p>
          <a:p>
            <a:pPr lvl="0"/>
            <a:r>
              <a:rPr lang="sv-SE" dirty="0"/>
              <a:t>nuläge kring fokusområdet, hur ser behoven ut i dag?</a:t>
            </a:r>
          </a:p>
          <a:p>
            <a:pPr lvl="0"/>
            <a:r>
              <a:rPr lang="sv-SE" dirty="0"/>
              <a:t>Stöd och behandlings </a:t>
            </a:r>
            <a:r>
              <a:rPr lang="sv-SE" dirty="0" err="1"/>
              <a:t>backlog</a:t>
            </a:r>
            <a:r>
              <a:rPr lang="sv-SE" dirty="0"/>
              <a:t> – ärenden som rör fokusområdet</a:t>
            </a:r>
          </a:p>
          <a:p>
            <a:r>
              <a:rPr lang="sv-SE" dirty="0"/>
              <a:t>materialet ni skickat in – önskemål som rör fokusområdet</a:t>
            </a:r>
          </a:p>
          <a:p>
            <a:pPr lvl="0"/>
            <a:r>
              <a:rPr lang="sv-SE" dirty="0"/>
              <a:t>eventuella krav från SKR</a:t>
            </a:r>
          </a:p>
          <a:p>
            <a:pPr lvl="0"/>
            <a:r>
              <a:rPr lang="sv-SE" dirty="0"/>
              <a:t>lagar och regler  </a:t>
            </a:r>
          </a:p>
          <a:p>
            <a:pPr marL="457200" lvl="1" indent="0">
              <a:buNone/>
            </a:pPr>
            <a:endParaRPr lang="sv-SE" dirty="0"/>
          </a:p>
          <a:p>
            <a:pPr lvl="1"/>
            <a:endParaRPr lang="sv-SE" dirty="0"/>
          </a:p>
        </p:txBody>
      </p:sp>
      <p:pic>
        <p:nvPicPr>
          <p:cNvPr id="8" name="Bildobjekt 7">
            <a:extLst>
              <a:ext uri="{FF2B5EF4-FFF2-40B4-BE49-F238E27FC236}">
                <a16:creationId xmlns:a16="http://schemas.microsoft.com/office/drawing/2014/main" id="{241976A9-B33B-4394-81DA-BCE7CFFF7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8490" y="658853"/>
            <a:ext cx="4071837" cy="5055239"/>
          </a:xfrm>
          <a:prstGeom prst="rect">
            <a:avLst/>
          </a:prstGeom>
        </p:spPr>
      </p:pic>
    </p:spTree>
    <p:extLst>
      <p:ext uri="{BB962C8B-B14F-4D97-AF65-F5344CB8AC3E}">
        <p14:creationId xmlns:p14="http://schemas.microsoft.com/office/powerpoint/2010/main" val="1979026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9CD7F9-C9AD-41A3-9483-9CE82CA15D7D}"/>
              </a:ext>
            </a:extLst>
          </p:cNvPr>
          <p:cNvSpPr>
            <a:spLocks noGrp="1"/>
          </p:cNvSpPr>
          <p:nvPr>
            <p:ph type="title"/>
          </p:nvPr>
        </p:nvSpPr>
        <p:spPr/>
        <p:txBody>
          <a:bodyPr/>
          <a:lstStyle/>
          <a:p>
            <a:r>
              <a:rPr lang="sv-SE" dirty="0">
                <a:solidFill>
                  <a:schemeClr val="accent1"/>
                </a:solidFill>
              </a:rPr>
              <a:t>För</a:t>
            </a:r>
            <a:r>
              <a:rPr lang="sv-SE" dirty="0"/>
              <a:t>bättringsförslag</a:t>
            </a:r>
          </a:p>
        </p:txBody>
      </p:sp>
      <p:sp>
        <p:nvSpPr>
          <p:cNvPr id="6" name="Platshållare för bildnummer 5">
            <a:extLst>
              <a:ext uri="{FF2B5EF4-FFF2-40B4-BE49-F238E27FC236}">
                <a16:creationId xmlns:a16="http://schemas.microsoft.com/office/drawing/2014/main" id="{F3C1CB9C-26EF-4331-A3F5-5578CE3460BE}"/>
              </a:ext>
            </a:extLst>
          </p:cNvPr>
          <p:cNvSpPr>
            <a:spLocks noGrp="1"/>
          </p:cNvSpPr>
          <p:nvPr>
            <p:ph type="sldNum" sz="quarter" idx="12"/>
          </p:nvPr>
        </p:nvSpPr>
        <p:spPr/>
        <p:txBody>
          <a:bodyPr/>
          <a:lstStyle/>
          <a:p>
            <a:fld id="{7FF155A8-5C6D-4241-95DF-81E4F2B16EE5}" type="slidenum">
              <a:rPr lang="sv-SE" smtClean="0"/>
              <a:t>3</a:t>
            </a:fld>
            <a:endParaRPr lang="sv-SE"/>
          </a:p>
        </p:txBody>
      </p:sp>
      <p:sp>
        <p:nvSpPr>
          <p:cNvPr id="9" name="Platshållare för innehåll 9">
            <a:extLst>
              <a:ext uri="{FF2B5EF4-FFF2-40B4-BE49-F238E27FC236}">
                <a16:creationId xmlns:a16="http://schemas.microsoft.com/office/drawing/2014/main" id="{F4B7927F-166E-4B0C-82C4-5E82217C5FCE}"/>
              </a:ext>
            </a:extLst>
          </p:cNvPr>
          <p:cNvSpPr txBox="1">
            <a:spLocks/>
          </p:cNvSpPr>
          <p:nvPr/>
        </p:nvSpPr>
        <p:spPr>
          <a:xfrm>
            <a:off x="568960" y="1544320"/>
            <a:ext cx="7437120" cy="4389120"/>
          </a:xfrm>
          <a:prstGeom prst="rect">
            <a:avLst/>
          </a:prstGeom>
        </p:spPr>
        <p:txBody>
          <a:bodyPr vert="horz" lIns="0" tIns="0" rIns="0" bIns="0" rtlCol="0" anchor="t">
            <a:noAutofit/>
          </a:bodyPr>
          <a:lst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1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6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b="1" dirty="0"/>
              <a:t>Huvudfokus: uppdatera ramverket i hela tjänsten samt genomföra driftstabiliserande åtgärder. </a:t>
            </a:r>
          </a:p>
          <a:p>
            <a:pPr marL="0" indent="0">
              <a:buNone/>
            </a:pPr>
            <a:endParaRPr lang="sv-SE" b="1" dirty="0"/>
          </a:p>
          <a:p>
            <a:pPr marL="0" indent="0">
              <a:buNone/>
            </a:pPr>
            <a:r>
              <a:rPr lang="sv-SE" dirty="0"/>
              <a:t>Vi kommer därför vänligt undanbe oss förbättringslag fram tills vi når det läget då vi påbörjar arbetet med fokusområden. Vi ser stora vinster om ni inom regionerna samlar in och förvaltar de förbättringsförslag era användare kommer med under tiden. </a:t>
            </a:r>
          </a:p>
          <a:p>
            <a:pPr>
              <a:buFont typeface="Wingdings" panose="05000000000000000000" pitchFamily="2" charset="2"/>
              <a:buChar char="ü"/>
            </a:pPr>
            <a:r>
              <a:rPr lang="sv-SE" dirty="0"/>
              <a:t>Förbättringsförslag marineras och itereras nära användarna </a:t>
            </a:r>
          </a:p>
          <a:p>
            <a:pPr>
              <a:buFont typeface="Wingdings" panose="05000000000000000000" pitchFamily="2" charset="2"/>
              <a:buChar char="ü"/>
            </a:pPr>
            <a:r>
              <a:rPr lang="sv-SE" dirty="0"/>
              <a:t>Lättare att se hur stort önskemålet är inom regionen </a:t>
            </a:r>
          </a:p>
          <a:p>
            <a:pPr>
              <a:buFont typeface="Wingdings" panose="05000000000000000000" pitchFamily="2" charset="2"/>
              <a:buChar char="ü"/>
            </a:pPr>
            <a:r>
              <a:rPr lang="sv-SE" dirty="0"/>
              <a:t>Skapa en förståelse för hur varje förbättringslag måste prioriteras mot varandra</a:t>
            </a:r>
          </a:p>
          <a:p>
            <a:pPr>
              <a:buFont typeface="Wingdings" panose="05000000000000000000" pitchFamily="2" charset="2"/>
              <a:buChar char="ü"/>
            </a:pPr>
            <a:r>
              <a:rPr lang="sv-SE" dirty="0"/>
              <a:t>Lättare att hålla förbättringsförslag aktuella och uppdaterade</a:t>
            </a:r>
          </a:p>
          <a:p>
            <a:pPr>
              <a:buFont typeface="Wingdings" panose="05000000000000000000" pitchFamily="2" charset="2"/>
              <a:buChar char="ü"/>
            </a:pPr>
            <a:endParaRPr lang="sv-SE" dirty="0"/>
          </a:p>
          <a:p>
            <a:pPr lvl="1"/>
            <a:endParaRPr lang="sv-SE" dirty="0"/>
          </a:p>
        </p:txBody>
      </p:sp>
      <p:pic>
        <p:nvPicPr>
          <p:cNvPr id="8" name="Bildobjekt 7">
            <a:extLst>
              <a:ext uri="{FF2B5EF4-FFF2-40B4-BE49-F238E27FC236}">
                <a16:creationId xmlns:a16="http://schemas.microsoft.com/office/drawing/2014/main" id="{241976A9-B33B-4394-81DA-BCE7CFFF72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8490" y="658853"/>
            <a:ext cx="4071837" cy="5055239"/>
          </a:xfrm>
          <a:prstGeom prst="rect">
            <a:avLst/>
          </a:prstGeom>
        </p:spPr>
      </p:pic>
    </p:spTree>
    <p:extLst>
      <p:ext uri="{BB962C8B-B14F-4D97-AF65-F5344CB8AC3E}">
        <p14:creationId xmlns:p14="http://schemas.microsoft.com/office/powerpoint/2010/main" val="389150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0328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177 Vårguiden">
  <a:themeElements>
    <a:clrScheme name="1177">
      <a:dk1>
        <a:sysClr val="windowText" lastClr="000000"/>
      </a:dk1>
      <a:lt1>
        <a:sysClr val="window" lastClr="FFFFFF"/>
      </a:lt1>
      <a:dk2>
        <a:srgbClr val="FA8100"/>
      </a:dk2>
      <a:lt2>
        <a:srgbClr val="636466"/>
      </a:lt2>
      <a:accent1>
        <a:srgbClr val="C12143"/>
      </a:accent1>
      <a:accent2>
        <a:srgbClr val="6A0032"/>
      </a:accent2>
      <a:accent3>
        <a:srgbClr val="FAEEF0"/>
      </a:accent3>
      <a:accent4>
        <a:srgbClr val="396291"/>
      </a:accent4>
      <a:accent5>
        <a:srgbClr val="438F2C"/>
      </a:accent5>
      <a:accent6>
        <a:srgbClr val="A9428B"/>
      </a:accent6>
      <a:hlink>
        <a:srgbClr val="C12143"/>
      </a:hlink>
      <a:folHlink>
        <a:srgbClr val="6A0032"/>
      </a:folHlink>
    </a:clrScheme>
    <a:fontScheme name="1177">
      <a:majorFont>
        <a:latin typeface="Inter"/>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mtClean="0"/>
        </a:defPPr>
      </a:lstStyle>
    </a:txDef>
  </a:objectDefaults>
  <a:extraClrSchemeLst/>
  <a:extLst>
    <a:ext uri="{05A4C25C-085E-4340-85A3-A5531E510DB2}">
      <thm15:themeFamily xmlns:thm15="http://schemas.microsoft.com/office/thememl/2012/main" name="Mall_PPT_20190416  -  Skrivskyddad" id="{22903717-B928-4645-BD5D-D0BD4232857A}" vid="{FA763605-81F1-4FF2-B45C-69DD8ABF749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0D74E5D7389E44859E7FFE024405BC" ma:contentTypeVersion="10" ma:contentTypeDescription="Skapa ett nytt dokument." ma:contentTypeScope="" ma:versionID="fc346f1182a3406a35c482bf34afb753">
  <xsd:schema xmlns:xsd="http://www.w3.org/2001/XMLSchema" xmlns:xs="http://www.w3.org/2001/XMLSchema" xmlns:p="http://schemas.microsoft.com/office/2006/metadata/properties" xmlns:ns3="530183ca-9174-4b3b-bc5c-b3bd9bf546d5" xmlns:ns4="24b86f04-e599-48bc-bbab-af9e1905bf09" targetNamespace="http://schemas.microsoft.com/office/2006/metadata/properties" ma:root="true" ma:fieldsID="55ae7a66343884d73c3fc07b65233352" ns3:_="" ns4:_="">
    <xsd:import namespace="530183ca-9174-4b3b-bc5c-b3bd9bf546d5"/>
    <xsd:import namespace="24b86f04-e599-48bc-bbab-af9e1905bf0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0183ca-9174-4b3b-bc5c-b3bd9bf54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b86f04-e599-48bc-bbab-af9e1905bf09"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SharingHintHash" ma:index="15"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C0A2F1-EC26-4D2A-A9F7-F30E2154A85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0183ca-9174-4b3b-bc5c-b3bd9bf546d5"/>
    <ds:schemaRef ds:uri="24b86f04-e599-48bc-bbab-af9e1905bf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D90EFA4-DE37-45EA-844C-D4CE9569A697}">
  <ds:schemaRefs>
    <ds:schemaRef ds:uri="http://purl.org/dc/elements/1.1/"/>
    <ds:schemaRef ds:uri="http://schemas.microsoft.com/office/2006/metadata/properties"/>
    <ds:schemaRef ds:uri="http://purl.org/dc/terms/"/>
    <ds:schemaRef ds:uri="http://schemas.openxmlformats.org/package/2006/metadata/core-properties"/>
    <ds:schemaRef ds:uri="530183ca-9174-4b3b-bc5c-b3bd9bf546d5"/>
    <ds:schemaRef ds:uri="http://schemas.microsoft.com/office/2006/documentManagement/types"/>
    <ds:schemaRef ds:uri="http://schemas.microsoft.com/office/infopath/2007/PartnerControls"/>
    <ds:schemaRef ds:uri="24b86f04-e599-48bc-bbab-af9e1905bf09"/>
    <ds:schemaRef ds:uri="http://www.w3.org/XML/1998/namespace"/>
    <ds:schemaRef ds:uri="http://purl.org/dc/dcmitype/"/>
  </ds:schemaRefs>
</ds:datastoreItem>
</file>

<file path=customXml/itemProps3.xml><?xml version="1.0" encoding="utf-8"?>
<ds:datastoreItem xmlns:ds="http://schemas.openxmlformats.org/officeDocument/2006/customXml" ds:itemID="{BD253802-5FF0-4817-813A-D4F9E456580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Presentationsmall-1177</Template>
  <TotalTime>2</TotalTime>
  <Words>204</Words>
  <Application>Microsoft Office PowerPoint</Application>
  <PresentationFormat>Bredbild</PresentationFormat>
  <Paragraphs>21</Paragraphs>
  <Slides>4</Slides>
  <Notes>0</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4</vt:i4>
      </vt:variant>
    </vt:vector>
  </HeadingPairs>
  <TitlesOfParts>
    <vt:vector size="10" baseType="lpstr">
      <vt:lpstr>Arial</vt:lpstr>
      <vt:lpstr>Calibri</vt:lpstr>
      <vt:lpstr>Inter</vt:lpstr>
      <vt:lpstr>Open Sans</vt:lpstr>
      <vt:lpstr>Wingdings</vt:lpstr>
      <vt:lpstr>1177 Vårguiden</vt:lpstr>
      <vt:lpstr>Hantering av förbättringsförslag inom regionen </vt:lpstr>
      <vt:lpstr>Förbättringsförslag</vt:lpstr>
      <vt:lpstr>Förbättringsförslag</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rubrik kommer att stå här och kan vara på tre rader</dc:title>
  <dc:creator>Axelsson Jenny</dc:creator>
  <cp:lastModifiedBy>Axelsson Jenny</cp:lastModifiedBy>
  <cp:revision>1</cp:revision>
  <dcterms:created xsi:type="dcterms:W3CDTF">2019-10-22T07:34:42Z</dcterms:created>
  <dcterms:modified xsi:type="dcterms:W3CDTF">2020-06-10T14:43:20Z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0x010100180D74E5D7389E44859E7FFE024405BC</vt:lpwstr>
  </property>
</Properties>
</file>